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Override3.xml" ContentType="application/vnd.openxmlformats-officedocument.themeOverr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274" r:id="rId3"/>
    <p:sldId id="258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7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76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277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261" r:id="rId40"/>
    <p:sldId id="273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9505"/>
    <a:srgbClr val="3A6C7F"/>
    <a:srgbClr val="62A9B6"/>
    <a:srgbClr val="FBAC2F"/>
    <a:srgbClr val="48B2C0"/>
    <a:srgbClr val="FFDD71"/>
    <a:srgbClr val="A1BEDB"/>
    <a:srgbClr val="3B8E96"/>
    <a:srgbClr val="78C2CA"/>
    <a:srgbClr val="FFC8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10" d="100"/>
          <a:sy n="110" d="100"/>
        </p:scale>
        <p:origin x="39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26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AAC6850-893C-468E-A631-33BF0837B0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CCFCA65-674F-42CE-A5EE-3743661F644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868547-255F-4596-9FF5-062E4312382B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29DBADA-ABD9-4225-AF0D-0E5F44E6BB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A57617E-8E71-4AD8-A952-903FF085A7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7B3F-C751-4DC8-A76F-E5496927CE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533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gradFill>
          <a:gsLst>
            <a:gs pos="885">
              <a:schemeClr val="accent1"/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7" name="Freeform 5">
            <a:extLst>
              <a:ext uri="{FF2B5EF4-FFF2-40B4-BE49-F238E27FC236}">
                <a16:creationId xmlns:a16="http://schemas.microsoft.com/office/drawing/2014/main" id="{0FB2DB62-F26A-49CC-8F7D-1969067CE55C}"/>
              </a:ext>
            </a:extLst>
          </p:cNvPr>
          <p:cNvSpPr>
            <a:spLocks/>
          </p:cNvSpPr>
          <p:nvPr userDrawn="1"/>
        </p:nvSpPr>
        <p:spPr bwMode="auto">
          <a:xfrm>
            <a:off x="0" y="4375150"/>
            <a:ext cx="12192000" cy="2482850"/>
          </a:xfrm>
          <a:custGeom>
            <a:avLst/>
            <a:gdLst>
              <a:gd name="T0" fmla="*/ 2000 w 2000"/>
              <a:gd name="T1" fmla="*/ 128 h 753"/>
              <a:gd name="T2" fmla="*/ 1000 w 2000"/>
              <a:gd name="T3" fmla="*/ 0 h 753"/>
              <a:gd name="T4" fmla="*/ 0 w 2000"/>
              <a:gd name="T5" fmla="*/ 128 h 753"/>
              <a:gd name="T6" fmla="*/ 0 w 2000"/>
              <a:gd name="T7" fmla="*/ 753 h 753"/>
              <a:gd name="T8" fmla="*/ 2000 w 2000"/>
              <a:gd name="T9" fmla="*/ 753 h 753"/>
              <a:gd name="T10" fmla="*/ 2000 w 2000"/>
              <a:gd name="T11" fmla="*/ 128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0" h="753">
                <a:moveTo>
                  <a:pt x="2000" y="128"/>
                </a:moveTo>
                <a:cubicBezTo>
                  <a:pt x="1720" y="48"/>
                  <a:pt x="1374" y="0"/>
                  <a:pt x="1000" y="0"/>
                </a:cubicBezTo>
                <a:cubicBezTo>
                  <a:pt x="626" y="0"/>
                  <a:pt x="280" y="48"/>
                  <a:pt x="0" y="128"/>
                </a:cubicBezTo>
                <a:cubicBezTo>
                  <a:pt x="0" y="753"/>
                  <a:pt x="0" y="753"/>
                  <a:pt x="0" y="753"/>
                </a:cubicBezTo>
                <a:cubicBezTo>
                  <a:pt x="2000" y="753"/>
                  <a:pt x="2000" y="753"/>
                  <a:pt x="2000" y="753"/>
                </a:cubicBezTo>
                <a:lnTo>
                  <a:pt x="2000" y="128"/>
                </a:lnTo>
                <a:close/>
              </a:path>
            </a:pathLst>
          </a:custGeom>
          <a:solidFill>
            <a:srgbClr val="FBAC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992266" y="4780319"/>
            <a:ext cx="4484553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259498" y="1130301"/>
            <a:ext cx="6259400" cy="3297220"/>
          </a:xfrm>
        </p:spPr>
        <p:txBody>
          <a:bodyPr anchor="ctr">
            <a:normAutofit/>
          </a:bodyPr>
          <a:lstStyle>
            <a:lvl1pPr algn="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7035934" y="5560111"/>
            <a:ext cx="4484553" cy="272365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035934" y="5856382"/>
            <a:ext cx="4484553" cy="272365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grpSp>
        <p:nvGrpSpPr>
          <p:cNvPr id="10249" name="组合 10248">
            <a:extLst>
              <a:ext uri="{FF2B5EF4-FFF2-40B4-BE49-F238E27FC236}">
                <a16:creationId xmlns:a16="http://schemas.microsoft.com/office/drawing/2014/main" id="{ED37C4C5-1042-40ED-A3EC-859383D7825C}"/>
              </a:ext>
            </a:extLst>
          </p:cNvPr>
          <p:cNvGrpSpPr/>
          <p:nvPr userDrawn="1"/>
        </p:nvGrpSpPr>
        <p:grpSpPr>
          <a:xfrm>
            <a:off x="126733" y="1170641"/>
            <a:ext cx="7300039" cy="5216934"/>
            <a:chOff x="152745" y="1283634"/>
            <a:chExt cx="6938866" cy="4958824"/>
          </a:xfrm>
        </p:grpSpPr>
        <p:sp>
          <p:nvSpPr>
            <p:cNvPr id="10012" name="任意多边形: 形状 10011">
              <a:extLst>
                <a:ext uri="{FF2B5EF4-FFF2-40B4-BE49-F238E27FC236}">
                  <a16:creationId xmlns:a16="http://schemas.microsoft.com/office/drawing/2014/main" id="{25D90186-57EE-4647-9D68-FF2357B91715}"/>
                </a:ext>
              </a:extLst>
            </p:cNvPr>
            <p:cNvSpPr/>
            <p:nvPr/>
          </p:nvSpPr>
          <p:spPr>
            <a:xfrm>
              <a:off x="2442420" y="2668016"/>
              <a:ext cx="281277" cy="296081"/>
            </a:xfrm>
            <a:custGeom>
              <a:avLst/>
              <a:gdLst>
                <a:gd name="connsiteX0" fmla="*/ 243012 w 281277"/>
                <a:gd name="connsiteY0" fmla="*/ 208963 h 296081"/>
                <a:gd name="connsiteX1" fmla="*/ 231169 w 281277"/>
                <a:gd name="connsiteY1" fmla="*/ 197120 h 296081"/>
                <a:gd name="connsiteX2" fmla="*/ 220806 w 281277"/>
                <a:gd name="connsiteY2" fmla="*/ 186757 h 296081"/>
                <a:gd name="connsiteX3" fmla="*/ 211924 w 281277"/>
                <a:gd name="connsiteY3" fmla="*/ 176394 h 296081"/>
                <a:gd name="connsiteX4" fmla="*/ 114217 w 281277"/>
                <a:gd name="connsiteY4" fmla="*/ 66844 h 296081"/>
                <a:gd name="connsiteX5" fmla="*/ 87570 w 281277"/>
                <a:gd name="connsiteY5" fmla="*/ 90530 h 296081"/>
                <a:gd name="connsiteX6" fmla="*/ 102374 w 281277"/>
                <a:gd name="connsiteY6" fmla="*/ 106815 h 296081"/>
                <a:gd name="connsiteX7" fmla="*/ 102374 w 281277"/>
                <a:gd name="connsiteY7" fmla="*/ 106815 h 296081"/>
                <a:gd name="connsiteX8" fmla="*/ 87570 w 281277"/>
                <a:gd name="connsiteY8" fmla="*/ 90530 h 296081"/>
                <a:gd name="connsiteX9" fmla="*/ 114217 w 281277"/>
                <a:gd name="connsiteY9" fmla="*/ 66844 h 296081"/>
                <a:gd name="connsiteX10" fmla="*/ 105334 w 281277"/>
                <a:gd name="connsiteY10" fmla="*/ 56481 h 296081"/>
                <a:gd name="connsiteX11" fmla="*/ 78687 w 281277"/>
                <a:gd name="connsiteY11" fmla="*/ 80167 h 296081"/>
                <a:gd name="connsiteX12" fmla="*/ 68324 w 281277"/>
                <a:gd name="connsiteY12" fmla="*/ 69805 h 296081"/>
                <a:gd name="connsiteX13" fmla="*/ 78687 w 281277"/>
                <a:gd name="connsiteY13" fmla="*/ 80167 h 296081"/>
                <a:gd name="connsiteX14" fmla="*/ 105334 w 281277"/>
                <a:gd name="connsiteY14" fmla="*/ 56481 h 296081"/>
                <a:gd name="connsiteX15" fmla="*/ 94972 w 281277"/>
                <a:gd name="connsiteY15" fmla="*/ 46118 h 296081"/>
                <a:gd name="connsiteX16" fmla="*/ 71285 w 281277"/>
                <a:gd name="connsiteY16" fmla="*/ 19471 h 296081"/>
                <a:gd name="connsiteX17" fmla="*/ 63883 w 281277"/>
                <a:gd name="connsiteY17" fmla="*/ 19471 h 296081"/>
                <a:gd name="connsiteX18" fmla="*/ 41677 w 281277"/>
                <a:gd name="connsiteY18" fmla="*/ 38716 h 296081"/>
                <a:gd name="connsiteX19" fmla="*/ 19471 w 281277"/>
                <a:gd name="connsiteY19" fmla="*/ 57961 h 296081"/>
                <a:gd name="connsiteX20" fmla="*/ 19471 w 281277"/>
                <a:gd name="connsiteY20" fmla="*/ 65363 h 296081"/>
                <a:gd name="connsiteX21" fmla="*/ 43157 w 281277"/>
                <a:gd name="connsiteY21" fmla="*/ 92011 h 296081"/>
                <a:gd name="connsiteX22" fmla="*/ 53520 w 281277"/>
                <a:gd name="connsiteY22" fmla="*/ 102374 h 296081"/>
                <a:gd name="connsiteX23" fmla="*/ 53520 w 281277"/>
                <a:gd name="connsiteY23" fmla="*/ 102374 h 296081"/>
                <a:gd name="connsiteX24" fmla="*/ 62403 w 281277"/>
                <a:gd name="connsiteY24" fmla="*/ 112736 h 296081"/>
                <a:gd name="connsiteX25" fmla="*/ 160110 w 281277"/>
                <a:gd name="connsiteY25" fmla="*/ 222286 h 296081"/>
                <a:gd name="connsiteX26" fmla="*/ 168992 w 281277"/>
                <a:gd name="connsiteY26" fmla="*/ 232649 h 296081"/>
                <a:gd name="connsiteX27" fmla="*/ 179355 w 281277"/>
                <a:gd name="connsiteY27" fmla="*/ 243012 h 296081"/>
                <a:gd name="connsiteX28" fmla="*/ 191198 w 281277"/>
                <a:gd name="connsiteY28" fmla="*/ 254855 h 296081"/>
                <a:gd name="connsiteX29" fmla="*/ 254856 w 281277"/>
                <a:gd name="connsiteY29" fmla="*/ 284464 h 296081"/>
                <a:gd name="connsiteX30" fmla="*/ 260777 w 281277"/>
                <a:gd name="connsiteY30" fmla="*/ 280022 h 296081"/>
                <a:gd name="connsiteX31" fmla="*/ 266699 w 281277"/>
                <a:gd name="connsiteY31" fmla="*/ 275581 h 296081"/>
                <a:gd name="connsiteX32" fmla="*/ 243012 w 281277"/>
                <a:gd name="connsiteY32" fmla="*/ 208963 h 296081"/>
                <a:gd name="connsiteX33" fmla="*/ 102374 w 281277"/>
                <a:gd name="connsiteY33" fmla="*/ 117178 h 296081"/>
                <a:gd name="connsiteX34" fmla="*/ 100893 w 281277"/>
                <a:gd name="connsiteY34" fmla="*/ 111256 h 296081"/>
                <a:gd name="connsiteX35" fmla="*/ 102374 w 281277"/>
                <a:gd name="connsiteY35" fmla="*/ 117178 h 296081"/>
                <a:gd name="connsiteX36" fmla="*/ 108295 w 281277"/>
                <a:gd name="connsiteY36" fmla="*/ 130501 h 296081"/>
                <a:gd name="connsiteX37" fmla="*/ 102374 w 281277"/>
                <a:gd name="connsiteY37" fmla="*/ 117178 h 296081"/>
                <a:gd name="connsiteX38" fmla="*/ 152708 w 281277"/>
                <a:gd name="connsiteY38" fmla="*/ 179355 h 296081"/>
                <a:gd name="connsiteX39" fmla="*/ 139384 w 281277"/>
                <a:gd name="connsiteY39" fmla="*/ 168992 h 296081"/>
                <a:gd name="connsiteX40" fmla="*/ 152708 w 281277"/>
                <a:gd name="connsiteY40" fmla="*/ 179355 h 296081"/>
                <a:gd name="connsiteX41" fmla="*/ 164551 w 281277"/>
                <a:gd name="connsiteY41" fmla="*/ 183796 h 296081"/>
                <a:gd name="connsiteX42" fmla="*/ 171953 w 281277"/>
                <a:gd name="connsiteY42" fmla="*/ 182316 h 296081"/>
                <a:gd name="connsiteX43" fmla="*/ 174914 w 281277"/>
                <a:gd name="connsiteY43" fmla="*/ 174914 h 296081"/>
                <a:gd name="connsiteX44" fmla="*/ 171953 w 281277"/>
                <a:gd name="connsiteY44" fmla="*/ 182316 h 296081"/>
                <a:gd name="connsiteX45" fmla="*/ 164551 w 281277"/>
                <a:gd name="connsiteY45" fmla="*/ 183796 h 296081"/>
                <a:gd name="connsiteX46" fmla="*/ 152708 w 281277"/>
                <a:gd name="connsiteY46" fmla="*/ 179355 h 2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81277" h="296081">
                  <a:moveTo>
                    <a:pt x="243012" y="208963"/>
                  </a:moveTo>
                  <a:lnTo>
                    <a:pt x="231169" y="197120"/>
                  </a:lnTo>
                  <a:lnTo>
                    <a:pt x="220806" y="186757"/>
                  </a:lnTo>
                  <a:lnTo>
                    <a:pt x="211924" y="176394"/>
                  </a:lnTo>
                  <a:lnTo>
                    <a:pt x="114217" y="66844"/>
                  </a:lnTo>
                  <a:lnTo>
                    <a:pt x="87570" y="90530"/>
                  </a:lnTo>
                  <a:lnTo>
                    <a:pt x="102374" y="106815"/>
                  </a:lnTo>
                  <a:lnTo>
                    <a:pt x="102374" y="106815"/>
                  </a:lnTo>
                  <a:lnTo>
                    <a:pt x="87570" y="90530"/>
                  </a:lnTo>
                  <a:lnTo>
                    <a:pt x="114217" y="66844"/>
                  </a:lnTo>
                  <a:lnTo>
                    <a:pt x="105334" y="56481"/>
                  </a:lnTo>
                  <a:lnTo>
                    <a:pt x="78687" y="80167"/>
                  </a:lnTo>
                  <a:lnTo>
                    <a:pt x="68324" y="69805"/>
                  </a:lnTo>
                  <a:lnTo>
                    <a:pt x="78687" y="80167"/>
                  </a:lnTo>
                  <a:lnTo>
                    <a:pt x="105334" y="56481"/>
                  </a:lnTo>
                  <a:lnTo>
                    <a:pt x="94972" y="46118"/>
                  </a:lnTo>
                  <a:lnTo>
                    <a:pt x="71285" y="19471"/>
                  </a:lnTo>
                  <a:cubicBezTo>
                    <a:pt x="69805" y="16510"/>
                    <a:pt x="65363" y="16510"/>
                    <a:pt x="63883" y="19471"/>
                  </a:cubicBezTo>
                  <a:lnTo>
                    <a:pt x="41677" y="38716"/>
                  </a:lnTo>
                  <a:lnTo>
                    <a:pt x="19471" y="57961"/>
                  </a:lnTo>
                  <a:cubicBezTo>
                    <a:pt x="16510" y="59442"/>
                    <a:pt x="16510" y="63883"/>
                    <a:pt x="19471" y="65363"/>
                  </a:cubicBezTo>
                  <a:lnTo>
                    <a:pt x="43157" y="92011"/>
                  </a:lnTo>
                  <a:lnTo>
                    <a:pt x="53520" y="102374"/>
                  </a:lnTo>
                  <a:lnTo>
                    <a:pt x="53520" y="102374"/>
                  </a:lnTo>
                  <a:lnTo>
                    <a:pt x="62403" y="112736"/>
                  </a:lnTo>
                  <a:lnTo>
                    <a:pt x="160110" y="222286"/>
                  </a:lnTo>
                  <a:lnTo>
                    <a:pt x="168992" y="232649"/>
                  </a:lnTo>
                  <a:lnTo>
                    <a:pt x="179355" y="243012"/>
                  </a:lnTo>
                  <a:lnTo>
                    <a:pt x="191198" y="254855"/>
                  </a:lnTo>
                  <a:lnTo>
                    <a:pt x="254856" y="284464"/>
                  </a:lnTo>
                  <a:lnTo>
                    <a:pt x="260777" y="280022"/>
                  </a:lnTo>
                  <a:lnTo>
                    <a:pt x="266699" y="275581"/>
                  </a:lnTo>
                  <a:lnTo>
                    <a:pt x="243012" y="208963"/>
                  </a:lnTo>
                  <a:close/>
                  <a:moveTo>
                    <a:pt x="102374" y="117178"/>
                  </a:moveTo>
                  <a:cubicBezTo>
                    <a:pt x="102374" y="115697"/>
                    <a:pt x="100893" y="112736"/>
                    <a:pt x="100893" y="111256"/>
                  </a:cubicBezTo>
                  <a:cubicBezTo>
                    <a:pt x="100893" y="114217"/>
                    <a:pt x="100893" y="115697"/>
                    <a:pt x="102374" y="117178"/>
                  </a:cubicBezTo>
                  <a:cubicBezTo>
                    <a:pt x="103854" y="121619"/>
                    <a:pt x="105334" y="126060"/>
                    <a:pt x="108295" y="130501"/>
                  </a:cubicBezTo>
                  <a:cubicBezTo>
                    <a:pt x="105334" y="126060"/>
                    <a:pt x="102374" y="121619"/>
                    <a:pt x="102374" y="117178"/>
                  </a:cubicBezTo>
                  <a:close/>
                  <a:moveTo>
                    <a:pt x="152708" y="179355"/>
                  </a:moveTo>
                  <a:cubicBezTo>
                    <a:pt x="148266" y="176394"/>
                    <a:pt x="143825" y="173433"/>
                    <a:pt x="139384" y="168992"/>
                  </a:cubicBezTo>
                  <a:cubicBezTo>
                    <a:pt x="143825" y="173433"/>
                    <a:pt x="148266" y="176394"/>
                    <a:pt x="152708" y="179355"/>
                  </a:cubicBezTo>
                  <a:cubicBezTo>
                    <a:pt x="157149" y="182316"/>
                    <a:pt x="161590" y="183796"/>
                    <a:pt x="164551" y="183796"/>
                  </a:cubicBezTo>
                  <a:cubicBezTo>
                    <a:pt x="167512" y="183796"/>
                    <a:pt x="170472" y="183796"/>
                    <a:pt x="171953" y="182316"/>
                  </a:cubicBezTo>
                  <a:cubicBezTo>
                    <a:pt x="173433" y="180835"/>
                    <a:pt x="174914" y="177874"/>
                    <a:pt x="174914" y="174914"/>
                  </a:cubicBezTo>
                  <a:cubicBezTo>
                    <a:pt x="174914" y="177874"/>
                    <a:pt x="174914" y="180835"/>
                    <a:pt x="171953" y="182316"/>
                  </a:cubicBezTo>
                  <a:cubicBezTo>
                    <a:pt x="170472" y="183796"/>
                    <a:pt x="167512" y="183796"/>
                    <a:pt x="164551" y="183796"/>
                  </a:cubicBezTo>
                  <a:cubicBezTo>
                    <a:pt x="161590" y="182316"/>
                    <a:pt x="157149" y="180835"/>
                    <a:pt x="152708" y="179355"/>
                  </a:cubicBezTo>
                  <a:close/>
                </a:path>
              </a:pathLst>
            </a:custGeom>
            <a:solidFill>
              <a:srgbClr val="2C586D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3" name="任意多边形: 形状 10012">
              <a:extLst>
                <a:ext uri="{FF2B5EF4-FFF2-40B4-BE49-F238E27FC236}">
                  <a16:creationId xmlns:a16="http://schemas.microsoft.com/office/drawing/2014/main" id="{B107E6D5-404D-4AD4-A7CB-AF5B9A5301BB}"/>
                </a:ext>
              </a:extLst>
            </p:cNvPr>
            <p:cNvSpPr/>
            <p:nvPr/>
          </p:nvSpPr>
          <p:spPr>
            <a:xfrm>
              <a:off x="6336604" y="3213772"/>
              <a:ext cx="755007" cy="444122"/>
            </a:xfrm>
            <a:custGeom>
              <a:avLst/>
              <a:gdLst>
                <a:gd name="connsiteX0" fmla="*/ 753038 w 755007"/>
                <a:gd name="connsiteY0" fmla="*/ 19985 h 444121"/>
                <a:gd name="connsiteX1" fmla="*/ 701224 w 755007"/>
                <a:gd name="connsiteY1" fmla="*/ 48113 h 444121"/>
                <a:gd name="connsiteX2" fmla="*/ 698263 w 755007"/>
                <a:gd name="connsiteY2" fmla="*/ 52554 h 444121"/>
                <a:gd name="connsiteX3" fmla="*/ 687900 w 755007"/>
                <a:gd name="connsiteY3" fmla="*/ 49593 h 444121"/>
                <a:gd name="connsiteX4" fmla="*/ 690861 w 755007"/>
                <a:gd name="connsiteY4" fmla="*/ 39231 h 444121"/>
                <a:gd name="connsiteX5" fmla="*/ 696783 w 755007"/>
                <a:gd name="connsiteY5" fmla="*/ 39231 h 444121"/>
                <a:gd name="connsiteX6" fmla="*/ 748597 w 755007"/>
                <a:gd name="connsiteY6" fmla="*/ 11103 h 444121"/>
                <a:gd name="connsiteX7" fmla="*/ 686420 w 755007"/>
                <a:gd name="connsiteY7" fmla="*/ 17025 h 444121"/>
                <a:gd name="connsiteX8" fmla="*/ 643488 w 755007"/>
                <a:gd name="connsiteY8" fmla="*/ 56996 h 444121"/>
                <a:gd name="connsiteX9" fmla="*/ 597596 w 755007"/>
                <a:gd name="connsiteY9" fmla="*/ 52554 h 444121"/>
                <a:gd name="connsiteX10" fmla="*/ 597596 w 755007"/>
                <a:gd name="connsiteY10" fmla="*/ 52554 h 444121"/>
                <a:gd name="connsiteX11" fmla="*/ 597596 w 755007"/>
                <a:gd name="connsiteY11" fmla="*/ 52554 h 444121"/>
                <a:gd name="connsiteX12" fmla="*/ 319279 w 755007"/>
                <a:gd name="connsiteY12" fmla="*/ 205036 h 444121"/>
                <a:gd name="connsiteX13" fmla="*/ 319279 w 755007"/>
                <a:gd name="connsiteY13" fmla="*/ 205036 h 444121"/>
                <a:gd name="connsiteX14" fmla="*/ 283749 w 755007"/>
                <a:gd name="connsiteY14" fmla="*/ 224282 h 444121"/>
                <a:gd name="connsiteX15" fmla="*/ 283749 w 755007"/>
                <a:gd name="connsiteY15" fmla="*/ 224282 h 444121"/>
                <a:gd name="connsiteX16" fmla="*/ 32080 w 755007"/>
                <a:gd name="connsiteY16" fmla="*/ 361959 h 444121"/>
                <a:gd name="connsiteX17" fmla="*/ 15795 w 755007"/>
                <a:gd name="connsiteY17" fmla="*/ 416734 h 444121"/>
                <a:gd name="connsiteX18" fmla="*/ 70571 w 755007"/>
                <a:gd name="connsiteY18" fmla="*/ 433019 h 444121"/>
                <a:gd name="connsiteX19" fmla="*/ 636086 w 755007"/>
                <a:gd name="connsiteY19" fmla="*/ 122134 h 444121"/>
                <a:gd name="connsiteX20" fmla="*/ 656812 w 755007"/>
                <a:gd name="connsiteY20" fmla="*/ 80682 h 444121"/>
                <a:gd name="connsiteX21" fmla="*/ 713067 w 755007"/>
                <a:gd name="connsiteY21" fmla="*/ 65878 h 444121"/>
                <a:gd name="connsiteX22" fmla="*/ 753038 w 755007"/>
                <a:gd name="connsiteY22" fmla="*/ 19985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5007" h="444121">
                  <a:moveTo>
                    <a:pt x="753038" y="19985"/>
                  </a:moveTo>
                  <a:lnTo>
                    <a:pt x="701224" y="48113"/>
                  </a:lnTo>
                  <a:cubicBezTo>
                    <a:pt x="701224" y="49593"/>
                    <a:pt x="699744" y="52554"/>
                    <a:pt x="698263" y="52554"/>
                  </a:cubicBezTo>
                  <a:cubicBezTo>
                    <a:pt x="695302" y="54035"/>
                    <a:pt x="690861" y="52554"/>
                    <a:pt x="687900" y="49593"/>
                  </a:cubicBezTo>
                  <a:cubicBezTo>
                    <a:pt x="686420" y="46633"/>
                    <a:pt x="687900" y="42191"/>
                    <a:pt x="690861" y="39231"/>
                  </a:cubicBezTo>
                  <a:cubicBezTo>
                    <a:pt x="692341" y="37750"/>
                    <a:pt x="695302" y="37750"/>
                    <a:pt x="696783" y="39231"/>
                  </a:cubicBezTo>
                  <a:lnTo>
                    <a:pt x="748597" y="11103"/>
                  </a:lnTo>
                  <a:lnTo>
                    <a:pt x="686420" y="17025"/>
                  </a:lnTo>
                  <a:lnTo>
                    <a:pt x="643488" y="56996"/>
                  </a:lnTo>
                  <a:cubicBezTo>
                    <a:pt x="631645" y="46633"/>
                    <a:pt x="612400" y="43672"/>
                    <a:pt x="597596" y="52554"/>
                  </a:cubicBezTo>
                  <a:lnTo>
                    <a:pt x="597596" y="52554"/>
                  </a:lnTo>
                  <a:lnTo>
                    <a:pt x="597596" y="52554"/>
                  </a:lnTo>
                  <a:lnTo>
                    <a:pt x="319279" y="205036"/>
                  </a:lnTo>
                  <a:lnTo>
                    <a:pt x="319279" y="205036"/>
                  </a:lnTo>
                  <a:lnTo>
                    <a:pt x="283749" y="224282"/>
                  </a:lnTo>
                  <a:lnTo>
                    <a:pt x="283749" y="224282"/>
                  </a:lnTo>
                  <a:lnTo>
                    <a:pt x="32080" y="361959"/>
                  </a:lnTo>
                  <a:cubicBezTo>
                    <a:pt x="12835" y="372322"/>
                    <a:pt x="5433" y="397489"/>
                    <a:pt x="15795" y="416734"/>
                  </a:cubicBezTo>
                  <a:cubicBezTo>
                    <a:pt x="26158" y="435980"/>
                    <a:pt x="51325" y="443382"/>
                    <a:pt x="70571" y="433019"/>
                  </a:cubicBezTo>
                  <a:lnTo>
                    <a:pt x="636086" y="122134"/>
                  </a:lnTo>
                  <a:cubicBezTo>
                    <a:pt x="650890" y="113251"/>
                    <a:pt x="658292" y="96967"/>
                    <a:pt x="656812" y="80682"/>
                  </a:cubicBezTo>
                  <a:lnTo>
                    <a:pt x="713067" y="65878"/>
                  </a:lnTo>
                  <a:lnTo>
                    <a:pt x="753038" y="19985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4" name="任意多边形: 形状 10013">
              <a:extLst>
                <a:ext uri="{FF2B5EF4-FFF2-40B4-BE49-F238E27FC236}">
                  <a16:creationId xmlns:a16="http://schemas.microsoft.com/office/drawing/2014/main" id="{066E5E38-4271-40F9-AF1C-C57B2604A338}"/>
                </a:ext>
              </a:extLst>
            </p:cNvPr>
            <p:cNvSpPr/>
            <p:nvPr/>
          </p:nvSpPr>
          <p:spPr>
            <a:xfrm>
              <a:off x="6456768" y="3496373"/>
              <a:ext cx="310885" cy="162845"/>
            </a:xfrm>
            <a:custGeom>
              <a:avLst/>
              <a:gdLst>
                <a:gd name="connsiteX0" fmla="*/ 193193 w 310885"/>
                <a:gd name="connsiteY0" fmla="*/ 45309 h 162844"/>
                <a:gd name="connsiteX1" fmla="*/ 123614 w 310885"/>
                <a:gd name="connsiteY1" fmla="*/ 88241 h 162844"/>
                <a:gd name="connsiteX2" fmla="*/ 51074 w 310885"/>
                <a:gd name="connsiteY2" fmla="*/ 134133 h 162844"/>
                <a:gd name="connsiteX3" fmla="*/ 37750 w 310885"/>
                <a:gd name="connsiteY3" fmla="*/ 129692 h 162844"/>
                <a:gd name="connsiteX4" fmla="*/ 40711 w 310885"/>
                <a:gd name="connsiteY4" fmla="*/ 117849 h 162844"/>
                <a:gd name="connsiteX5" fmla="*/ 89564 w 310885"/>
                <a:gd name="connsiteY5" fmla="*/ 77877 h 162844"/>
                <a:gd name="connsiteX6" fmla="*/ 11103 w 310885"/>
                <a:gd name="connsiteY6" fmla="*/ 120809 h 162844"/>
                <a:gd name="connsiteX7" fmla="*/ 25907 w 310885"/>
                <a:gd name="connsiteY7" fmla="*/ 148937 h 162844"/>
                <a:gd name="connsiteX8" fmla="*/ 42191 w 310885"/>
                <a:gd name="connsiteY8" fmla="*/ 153378 h 162844"/>
                <a:gd name="connsiteX9" fmla="*/ 301262 w 310885"/>
                <a:gd name="connsiteY9" fmla="*/ 11259 h 162844"/>
                <a:gd name="connsiteX10" fmla="*/ 193193 w 310885"/>
                <a:gd name="connsiteY10" fmla="*/ 45309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885" h="162844">
                  <a:moveTo>
                    <a:pt x="193193" y="45309"/>
                  </a:moveTo>
                  <a:cubicBezTo>
                    <a:pt x="160624" y="63073"/>
                    <a:pt x="138418" y="77877"/>
                    <a:pt x="123614" y="88241"/>
                  </a:cubicBezTo>
                  <a:cubicBezTo>
                    <a:pt x="99927" y="104525"/>
                    <a:pt x="76241" y="120809"/>
                    <a:pt x="51074" y="134133"/>
                  </a:cubicBezTo>
                  <a:cubicBezTo>
                    <a:pt x="46633" y="137094"/>
                    <a:pt x="39231" y="135613"/>
                    <a:pt x="37750" y="129692"/>
                  </a:cubicBezTo>
                  <a:cubicBezTo>
                    <a:pt x="34789" y="125251"/>
                    <a:pt x="36270" y="120809"/>
                    <a:pt x="40711" y="117849"/>
                  </a:cubicBezTo>
                  <a:lnTo>
                    <a:pt x="89564" y="77877"/>
                  </a:lnTo>
                  <a:lnTo>
                    <a:pt x="11103" y="120809"/>
                  </a:lnTo>
                  <a:lnTo>
                    <a:pt x="25907" y="148937"/>
                  </a:lnTo>
                  <a:cubicBezTo>
                    <a:pt x="28868" y="154859"/>
                    <a:pt x="36270" y="156339"/>
                    <a:pt x="42191" y="153378"/>
                  </a:cubicBezTo>
                  <a:lnTo>
                    <a:pt x="301262" y="11259"/>
                  </a:lnTo>
                  <a:cubicBezTo>
                    <a:pt x="299782" y="11259"/>
                    <a:pt x="262772" y="6818"/>
                    <a:pt x="193193" y="45309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5" name="任意多边形: 形状 10014">
              <a:extLst>
                <a:ext uri="{FF2B5EF4-FFF2-40B4-BE49-F238E27FC236}">
                  <a16:creationId xmlns:a16="http://schemas.microsoft.com/office/drawing/2014/main" id="{6C0CED40-AF52-435D-9E5B-903060C2C7F5}"/>
                </a:ext>
              </a:extLst>
            </p:cNvPr>
            <p:cNvSpPr/>
            <p:nvPr/>
          </p:nvSpPr>
          <p:spPr>
            <a:xfrm>
              <a:off x="6317610" y="2759465"/>
              <a:ext cx="355298" cy="355298"/>
            </a:xfrm>
            <a:custGeom>
              <a:avLst/>
              <a:gdLst>
                <a:gd name="connsiteX0" fmla="*/ 299782 w 355297"/>
                <a:gd name="connsiteY0" fmla="*/ 46454 h 355297"/>
                <a:gd name="connsiteX1" fmla="*/ 86604 w 355297"/>
                <a:gd name="connsiteY1" fmla="*/ 65699 h 355297"/>
                <a:gd name="connsiteX2" fmla="*/ 54035 w 355297"/>
                <a:gd name="connsiteY2" fmla="*/ 188573 h 355297"/>
                <a:gd name="connsiteX3" fmla="*/ 54035 w 355297"/>
                <a:gd name="connsiteY3" fmla="*/ 188573 h 355297"/>
                <a:gd name="connsiteX4" fmla="*/ 11103 w 355297"/>
                <a:gd name="connsiteY4" fmla="*/ 204858 h 355297"/>
                <a:gd name="connsiteX5" fmla="*/ 31829 w 355297"/>
                <a:gd name="connsiteY5" fmla="*/ 258152 h 355297"/>
                <a:gd name="connsiteX6" fmla="*/ 74761 w 355297"/>
                <a:gd name="connsiteY6" fmla="*/ 241868 h 355297"/>
                <a:gd name="connsiteX7" fmla="*/ 105849 w 355297"/>
                <a:gd name="connsiteY7" fmla="*/ 277398 h 355297"/>
                <a:gd name="connsiteX8" fmla="*/ 145820 w 355297"/>
                <a:gd name="connsiteY8" fmla="*/ 301084 h 355297"/>
                <a:gd name="connsiteX9" fmla="*/ 145820 w 355297"/>
                <a:gd name="connsiteY9" fmla="*/ 301084 h 355297"/>
                <a:gd name="connsiteX10" fmla="*/ 136938 w 355297"/>
                <a:gd name="connsiteY10" fmla="*/ 345496 h 355297"/>
                <a:gd name="connsiteX11" fmla="*/ 193193 w 355297"/>
                <a:gd name="connsiteY11" fmla="*/ 355859 h 355297"/>
                <a:gd name="connsiteX12" fmla="*/ 202076 w 355297"/>
                <a:gd name="connsiteY12" fmla="*/ 311447 h 355297"/>
                <a:gd name="connsiteX13" fmla="*/ 317547 w 355297"/>
                <a:gd name="connsiteY13" fmla="*/ 256672 h 355297"/>
                <a:gd name="connsiteX14" fmla="*/ 299782 w 355297"/>
                <a:gd name="connsiteY14" fmla="*/ 46454 h 355297"/>
                <a:gd name="connsiteX15" fmla="*/ 132497 w 355297"/>
                <a:gd name="connsiteY15" fmla="*/ 247789 h 355297"/>
                <a:gd name="connsiteX16" fmla="*/ 119173 w 355297"/>
                <a:gd name="connsiteY16" fmla="*/ 92347 h 355297"/>
                <a:gd name="connsiteX17" fmla="*/ 274616 w 355297"/>
                <a:gd name="connsiteY17" fmla="*/ 79023 h 355297"/>
                <a:gd name="connsiteX18" fmla="*/ 287939 w 355297"/>
                <a:gd name="connsiteY18" fmla="*/ 234466 h 355297"/>
                <a:gd name="connsiteX19" fmla="*/ 132497 w 355297"/>
                <a:gd name="connsiteY19" fmla="*/ 247789 h 3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5297" h="355297">
                  <a:moveTo>
                    <a:pt x="299782" y="46454"/>
                  </a:moveTo>
                  <a:cubicBezTo>
                    <a:pt x="236125" y="-6840"/>
                    <a:pt x="139899" y="562"/>
                    <a:pt x="86604" y="65699"/>
                  </a:cubicBezTo>
                  <a:cubicBezTo>
                    <a:pt x="56996" y="101229"/>
                    <a:pt x="46633" y="147122"/>
                    <a:pt x="54035" y="188573"/>
                  </a:cubicBezTo>
                  <a:cubicBezTo>
                    <a:pt x="54035" y="188573"/>
                    <a:pt x="54035" y="188573"/>
                    <a:pt x="54035" y="188573"/>
                  </a:cubicBezTo>
                  <a:lnTo>
                    <a:pt x="11103" y="204858"/>
                  </a:lnTo>
                  <a:lnTo>
                    <a:pt x="31829" y="258152"/>
                  </a:lnTo>
                  <a:lnTo>
                    <a:pt x="74761" y="241868"/>
                  </a:lnTo>
                  <a:cubicBezTo>
                    <a:pt x="82163" y="255191"/>
                    <a:pt x="92525" y="267035"/>
                    <a:pt x="105849" y="277398"/>
                  </a:cubicBezTo>
                  <a:cubicBezTo>
                    <a:pt x="117693" y="287760"/>
                    <a:pt x="132497" y="296643"/>
                    <a:pt x="145820" y="301084"/>
                  </a:cubicBezTo>
                  <a:cubicBezTo>
                    <a:pt x="145820" y="301084"/>
                    <a:pt x="145820" y="301084"/>
                    <a:pt x="145820" y="301084"/>
                  </a:cubicBezTo>
                  <a:lnTo>
                    <a:pt x="136938" y="345496"/>
                  </a:lnTo>
                  <a:lnTo>
                    <a:pt x="193193" y="355859"/>
                  </a:lnTo>
                  <a:lnTo>
                    <a:pt x="202076" y="311447"/>
                  </a:lnTo>
                  <a:cubicBezTo>
                    <a:pt x="245008" y="311447"/>
                    <a:pt x="287939" y="293682"/>
                    <a:pt x="317547" y="256672"/>
                  </a:cubicBezTo>
                  <a:cubicBezTo>
                    <a:pt x="372323" y="195975"/>
                    <a:pt x="363440" y="101229"/>
                    <a:pt x="299782" y="46454"/>
                  </a:cubicBezTo>
                  <a:close/>
                  <a:moveTo>
                    <a:pt x="132497" y="247789"/>
                  </a:moveTo>
                  <a:cubicBezTo>
                    <a:pt x="86604" y="209299"/>
                    <a:pt x="79202" y="139720"/>
                    <a:pt x="119173" y="92347"/>
                  </a:cubicBezTo>
                  <a:cubicBezTo>
                    <a:pt x="157664" y="44974"/>
                    <a:pt x="227243" y="39052"/>
                    <a:pt x="274616" y="79023"/>
                  </a:cubicBezTo>
                  <a:cubicBezTo>
                    <a:pt x="320508" y="117514"/>
                    <a:pt x="327910" y="187093"/>
                    <a:pt x="287939" y="234466"/>
                  </a:cubicBezTo>
                  <a:cubicBezTo>
                    <a:pt x="247968" y="280358"/>
                    <a:pt x="178389" y="286280"/>
                    <a:pt x="132497" y="247789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6" name="任意多边形: 形状 10015">
              <a:extLst>
                <a:ext uri="{FF2B5EF4-FFF2-40B4-BE49-F238E27FC236}">
                  <a16:creationId xmlns:a16="http://schemas.microsoft.com/office/drawing/2014/main" id="{ADE8CD4D-57D2-4F88-87A1-74DF7E2D31F3}"/>
                </a:ext>
              </a:extLst>
            </p:cNvPr>
            <p:cNvSpPr/>
            <p:nvPr/>
          </p:nvSpPr>
          <p:spPr>
            <a:xfrm>
              <a:off x="6500597" y="2846048"/>
              <a:ext cx="74020" cy="118433"/>
            </a:xfrm>
            <a:custGeom>
              <a:avLst/>
              <a:gdLst>
                <a:gd name="connsiteX0" fmla="*/ 60540 w 74020"/>
                <a:gd name="connsiteY0" fmla="*/ 14647 h 118432"/>
                <a:gd name="connsiteX1" fmla="*/ 13166 w 74020"/>
                <a:gd name="connsiteY1" fmla="*/ 70902 h 118432"/>
                <a:gd name="connsiteX2" fmla="*/ 14647 w 74020"/>
                <a:gd name="connsiteY2" fmla="*/ 82746 h 118432"/>
                <a:gd name="connsiteX3" fmla="*/ 54618 w 74020"/>
                <a:gd name="connsiteY3" fmla="*/ 116795 h 118432"/>
                <a:gd name="connsiteX4" fmla="*/ 66461 w 74020"/>
                <a:gd name="connsiteY4" fmla="*/ 115315 h 118432"/>
                <a:gd name="connsiteX5" fmla="*/ 64981 w 74020"/>
                <a:gd name="connsiteY5" fmla="*/ 103471 h 118432"/>
                <a:gd name="connsiteX6" fmla="*/ 30931 w 74020"/>
                <a:gd name="connsiteY6" fmla="*/ 75344 h 118432"/>
                <a:gd name="connsiteX7" fmla="*/ 72383 w 74020"/>
                <a:gd name="connsiteY7" fmla="*/ 25010 h 118432"/>
                <a:gd name="connsiteX8" fmla="*/ 70903 w 74020"/>
                <a:gd name="connsiteY8" fmla="*/ 13167 h 118432"/>
                <a:gd name="connsiteX9" fmla="*/ 60540 w 74020"/>
                <a:gd name="connsiteY9" fmla="*/ 14647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0" h="118432">
                  <a:moveTo>
                    <a:pt x="60540" y="14647"/>
                  </a:moveTo>
                  <a:lnTo>
                    <a:pt x="13166" y="70902"/>
                  </a:lnTo>
                  <a:cubicBezTo>
                    <a:pt x="10206" y="75344"/>
                    <a:pt x="10206" y="79785"/>
                    <a:pt x="14647" y="82746"/>
                  </a:cubicBezTo>
                  <a:lnTo>
                    <a:pt x="54618" y="116795"/>
                  </a:lnTo>
                  <a:cubicBezTo>
                    <a:pt x="59059" y="119756"/>
                    <a:pt x="63501" y="119756"/>
                    <a:pt x="66461" y="115315"/>
                  </a:cubicBezTo>
                  <a:cubicBezTo>
                    <a:pt x="69422" y="110873"/>
                    <a:pt x="69422" y="106432"/>
                    <a:pt x="64981" y="103471"/>
                  </a:cubicBezTo>
                  <a:lnTo>
                    <a:pt x="30931" y="75344"/>
                  </a:lnTo>
                  <a:lnTo>
                    <a:pt x="72383" y="25010"/>
                  </a:lnTo>
                  <a:cubicBezTo>
                    <a:pt x="75344" y="20569"/>
                    <a:pt x="75344" y="16127"/>
                    <a:pt x="70903" y="13167"/>
                  </a:cubicBezTo>
                  <a:cubicBezTo>
                    <a:pt x="69422" y="10206"/>
                    <a:pt x="63501" y="10206"/>
                    <a:pt x="60540" y="14647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7" name="任意多边形: 形状 10016">
              <a:extLst>
                <a:ext uri="{FF2B5EF4-FFF2-40B4-BE49-F238E27FC236}">
                  <a16:creationId xmlns:a16="http://schemas.microsoft.com/office/drawing/2014/main" id="{A0264132-B25E-4135-9411-0276248447FA}"/>
                </a:ext>
              </a:extLst>
            </p:cNvPr>
            <p:cNvSpPr/>
            <p:nvPr/>
          </p:nvSpPr>
          <p:spPr>
            <a:xfrm>
              <a:off x="6490817" y="2687823"/>
              <a:ext cx="251669" cy="236865"/>
            </a:xfrm>
            <a:custGeom>
              <a:avLst/>
              <a:gdLst>
                <a:gd name="connsiteX0" fmla="*/ 222801 w 251669"/>
                <a:gd name="connsiteY0" fmla="*/ 122538 h 236865"/>
                <a:gd name="connsiteX1" fmla="*/ 207997 w 251669"/>
                <a:gd name="connsiteY1" fmla="*/ 113655 h 236865"/>
                <a:gd name="connsiteX2" fmla="*/ 172467 w 251669"/>
                <a:gd name="connsiteY2" fmla="*/ 64802 h 236865"/>
                <a:gd name="connsiteX3" fmla="*/ 117693 w 251669"/>
                <a:gd name="connsiteY3" fmla="*/ 38155 h 236865"/>
                <a:gd name="connsiteX4" fmla="*/ 105849 w 251669"/>
                <a:gd name="connsiteY4" fmla="*/ 24831 h 236865"/>
                <a:gd name="connsiteX5" fmla="*/ 24427 w 251669"/>
                <a:gd name="connsiteY5" fmla="*/ 32233 h 236865"/>
                <a:gd name="connsiteX6" fmla="*/ 11103 w 251669"/>
                <a:gd name="connsiteY6" fmla="*/ 64802 h 236865"/>
                <a:gd name="connsiteX7" fmla="*/ 123614 w 251669"/>
                <a:gd name="connsiteY7" fmla="*/ 91449 h 236865"/>
                <a:gd name="connsiteX8" fmla="*/ 126575 w 251669"/>
                <a:gd name="connsiteY8" fmla="*/ 64802 h 236865"/>
                <a:gd name="connsiteX9" fmla="*/ 159144 w 251669"/>
                <a:gd name="connsiteY9" fmla="*/ 81086 h 236865"/>
                <a:gd name="connsiteX10" fmla="*/ 181350 w 251669"/>
                <a:gd name="connsiteY10" fmla="*/ 110694 h 236865"/>
                <a:gd name="connsiteX11" fmla="*/ 156183 w 251669"/>
                <a:gd name="connsiteY11" fmla="*/ 119577 h 236865"/>
                <a:gd name="connsiteX12" fmla="*/ 202075 w 251669"/>
                <a:gd name="connsiteY12" fmla="*/ 226166 h 236865"/>
                <a:gd name="connsiteX13" fmla="*/ 231684 w 251669"/>
                <a:gd name="connsiteY13" fmla="*/ 206921 h 236865"/>
                <a:gd name="connsiteX14" fmla="*/ 222801 w 251669"/>
                <a:gd name="connsiteY14" fmla="*/ 122538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1669" h="236865">
                  <a:moveTo>
                    <a:pt x="222801" y="122538"/>
                  </a:moveTo>
                  <a:cubicBezTo>
                    <a:pt x="218360" y="118096"/>
                    <a:pt x="212438" y="115136"/>
                    <a:pt x="207997" y="113655"/>
                  </a:cubicBezTo>
                  <a:cubicBezTo>
                    <a:pt x="200595" y="94410"/>
                    <a:pt x="188752" y="78126"/>
                    <a:pt x="172467" y="64802"/>
                  </a:cubicBezTo>
                  <a:cubicBezTo>
                    <a:pt x="156183" y="51478"/>
                    <a:pt x="138418" y="42596"/>
                    <a:pt x="117693" y="38155"/>
                  </a:cubicBezTo>
                  <a:cubicBezTo>
                    <a:pt x="114732" y="33713"/>
                    <a:pt x="110290" y="27792"/>
                    <a:pt x="105849" y="24831"/>
                  </a:cubicBezTo>
                  <a:cubicBezTo>
                    <a:pt x="80682" y="4105"/>
                    <a:pt x="43672" y="7066"/>
                    <a:pt x="24427" y="32233"/>
                  </a:cubicBezTo>
                  <a:cubicBezTo>
                    <a:pt x="17025" y="41115"/>
                    <a:pt x="12584" y="52959"/>
                    <a:pt x="11103" y="64802"/>
                  </a:cubicBezTo>
                  <a:cubicBezTo>
                    <a:pt x="49594" y="60361"/>
                    <a:pt x="89564" y="69243"/>
                    <a:pt x="123614" y="91449"/>
                  </a:cubicBezTo>
                  <a:cubicBezTo>
                    <a:pt x="126575" y="82567"/>
                    <a:pt x="128055" y="73684"/>
                    <a:pt x="126575" y="64802"/>
                  </a:cubicBezTo>
                  <a:cubicBezTo>
                    <a:pt x="138418" y="67763"/>
                    <a:pt x="150261" y="72204"/>
                    <a:pt x="159144" y="81086"/>
                  </a:cubicBezTo>
                  <a:cubicBezTo>
                    <a:pt x="168026" y="88488"/>
                    <a:pt x="175428" y="98851"/>
                    <a:pt x="181350" y="110694"/>
                  </a:cubicBezTo>
                  <a:cubicBezTo>
                    <a:pt x="172467" y="110694"/>
                    <a:pt x="163585" y="113655"/>
                    <a:pt x="156183" y="119577"/>
                  </a:cubicBezTo>
                  <a:cubicBezTo>
                    <a:pt x="184311" y="149185"/>
                    <a:pt x="199115" y="187676"/>
                    <a:pt x="202075" y="226166"/>
                  </a:cubicBezTo>
                  <a:cubicBezTo>
                    <a:pt x="213919" y="223205"/>
                    <a:pt x="224282" y="217284"/>
                    <a:pt x="231684" y="206921"/>
                  </a:cubicBezTo>
                  <a:cubicBezTo>
                    <a:pt x="250929" y="180274"/>
                    <a:pt x="247968" y="143263"/>
                    <a:pt x="222801" y="122538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8" name="任意多边形: 形状 10017">
              <a:extLst>
                <a:ext uri="{FF2B5EF4-FFF2-40B4-BE49-F238E27FC236}">
                  <a16:creationId xmlns:a16="http://schemas.microsoft.com/office/drawing/2014/main" id="{B5838006-847D-4ED7-8C17-0EDA30A2BD59}"/>
                </a:ext>
              </a:extLst>
            </p:cNvPr>
            <p:cNvSpPr/>
            <p:nvPr/>
          </p:nvSpPr>
          <p:spPr>
            <a:xfrm>
              <a:off x="4585534" y="2016123"/>
              <a:ext cx="784616" cy="384906"/>
            </a:xfrm>
            <a:custGeom>
              <a:avLst/>
              <a:gdLst>
                <a:gd name="connsiteX0" fmla="*/ 79202 w 784615"/>
                <a:gd name="connsiteY0" fmla="*/ 173948 h 384905"/>
                <a:gd name="connsiteX1" fmla="*/ 11103 w 784615"/>
                <a:gd name="connsiteY1" fmla="*/ 382685 h 384905"/>
                <a:gd name="connsiteX2" fmla="*/ 776474 w 784615"/>
                <a:gd name="connsiteY2" fmla="*/ 11103 h 38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615" h="384905">
                  <a:moveTo>
                    <a:pt x="79202" y="173948"/>
                  </a:moveTo>
                  <a:lnTo>
                    <a:pt x="11103" y="382685"/>
                  </a:lnTo>
                  <a:lnTo>
                    <a:pt x="776474" y="11103"/>
                  </a:lnTo>
                  <a:close/>
                </a:path>
              </a:pathLst>
            </a:custGeom>
            <a:solidFill>
              <a:srgbClr val="CFCF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19" name="任意多边形: 形状 10018">
              <a:extLst>
                <a:ext uri="{FF2B5EF4-FFF2-40B4-BE49-F238E27FC236}">
                  <a16:creationId xmlns:a16="http://schemas.microsoft.com/office/drawing/2014/main" id="{E139CF22-4650-4DC7-A733-C92CD03E0AEB}"/>
                </a:ext>
              </a:extLst>
            </p:cNvPr>
            <p:cNvSpPr/>
            <p:nvPr/>
          </p:nvSpPr>
          <p:spPr>
            <a:xfrm>
              <a:off x="4684721" y="2016123"/>
              <a:ext cx="680987" cy="458926"/>
            </a:xfrm>
            <a:custGeom>
              <a:avLst/>
              <a:gdLst>
                <a:gd name="connsiteX0" fmla="*/ 11103 w 680987"/>
                <a:gd name="connsiteY0" fmla="*/ 228723 h 458926"/>
                <a:gd name="connsiteX1" fmla="*/ 139899 w 680987"/>
                <a:gd name="connsiteY1" fmla="*/ 456705 h 458926"/>
                <a:gd name="connsiteX2" fmla="*/ 677286 w 680987"/>
                <a:gd name="connsiteY2" fmla="*/ 11103 h 45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0987" h="458926">
                  <a:moveTo>
                    <a:pt x="11103" y="228723"/>
                  </a:moveTo>
                  <a:lnTo>
                    <a:pt x="139899" y="456705"/>
                  </a:lnTo>
                  <a:lnTo>
                    <a:pt x="677286" y="1110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0" name="任意多边形: 形状 10019">
              <a:extLst>
                <a:ext uri="{FF2B5EF4-FFF2-40B4-BE49-F238E27FC236}">
                  <a16:creationId xmlns:a16="http://schemas.microsoft.com/office/drawing/2014/main" id="{9D3A3859-B2CD-4F2A-AF94-1CBDE2290E8F}"/>
                </a:ext>
              </a:extLst>
            </p:cNvPr>
            <p:cNvSpPr/>
            <p:nvPr/>
          </p:nvSpPr>
          <p:spPr>
            <a:xfrm>
              <a:off x="4536681" y="1973191"/>
              <a:ext cx="829028" cy="222061"/>
            </a:xfrm>
            <a:custGeom>
              <a:avLst/>
              <a:gdLst>
                <a:gd name="connsiteX0" fmla="*/ 128055 w 829027"/>
                <a:gd name="connsiteY0" fmla="*/ 216880 h 222060"/>
                <a:gd name="connsiteX1" fmla="*/ 825327 w 829027"/>
                <a:gd name="connsiteY1" fmla="*/ 54035 h 222060"/>
                <a:gd name="connsiteX2" fmla="*/ 11103 w 829027"/>
                <a:gd name="connsiteY2" fmla="*/ 11103 h 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9027" h="222060">
                  <a:moveTo>
                    <a:pt x="128055" y="216880"/>
                  </a:moveTo>
                  <a:lnTo>
                    <a:pt x="825327" y="54035"/>
                  </a:lnTo>
                  <a:lnTo>
                    <a:pt x="11103" y="1110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1" name="任意多边形: 形状 10020">
              <a:extLst>
                <a:ext uri="{FF2B5EF4-FFF2-40B4-BE49-F238E27FC236}">
                  <a16:creationId xmlns:a16="http://schemas.microsoft.com/office/drawing/2014/main" id="{CB59E37B-1E1F-4898-8FBD-A26AD6383CC7}"/>
                </a:ext>
              </a:extLst>
            </p:cNvPr>
            <p:cNvSpPr/>
            <p:nvPr/>
          </p:nvSpPr>
          <p:spPr>
            <a:xfrm>
              <a:off x="4585534" y="2233742"/>
              <a:ext cx="162845" cy="162845"/>
            </a:xfrm>
            <a:custGeom>
              <a:avLst/>
              <a:gdLst>
                <a:gd name="connsiteX0" fmla="*/ 110290 w 162844"/>
                <a:gd name="connsiteY0" fmla="*/ 11103 h 162844"/>
                <a:gd name="connsiteX1" fmla="*/ 11103 w 162844"/>
                <a:gd name="connsiteY1" fmla="*/ 165065 h 162844"/>
                <a:gd name="connsiteX2" fmla="*/ 160624 w 162844"/>
                <a:gd name="connsiteY2" fmla="*/ 101408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844" h="162844">
                  <a:moveTo>
                    <a:pt x="110290" y="11103"/>
                  </a:moveTo>
                  <a:lnTo>
                    <a:pt x="11103" y="165065"/>
                  </a:lnTo>
                  <a:lnTo>
                    <a:pt x="160624" y="101408"/>
                  </a:lnTo>
                  <a:close/>
                </a:path>
              </a:pathLst>
            </a:custGeom>
            <a:solidFill>
              <a:srgbClr val="B0B0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2" name="任意多边形: 形状 10021">
              <a:extLst>
                <a:ext uri="{FF2B5EF4-FFF2-40B4-BE49-F238E27FC236}">
                  <a16:creationId xmlns:a16="http://schemas.microsoft.com/office/drawing/2014/main" id="{9DBBCA5C-D39C-4628-AEBA-049FA870C0A9}"/>
                </a:ext>
              </a:extLst>
            </p:cNvPr>
            <p:cNvSpPr/>
            <p:nvPr/>
          </p:nvSpPr>
          <p:spPr>
            <a:xfrm>
              <a:off x="759938" y="3859003"/>
              <a:ext cx="5743978" cy="2383455"/>
            </a:xfrm>
            <a:custGeom>
              <a:avLst/>
              <a:gdLst>
                <a:gd name="connsiteX0" fmla="*/ 899573 w 5743977"/>
                <a:gd name="connsiteY0" fmla="*/ 160850 h 2383454"/>
                <a:gd name="connsiteX1" fmla="*/ 17250 w 5743977"/>
                <a:gd name="connsiteY1" fmla="*/ 2375538 h 2383454"/>
                <a:gd name="connsiteX2" fmla="*/ 2538383 w 5743977"/>
                <a:gd name="connsiteY2" fmla="*/ 2002475 h 2383454"/>
                <a:gd name="connsiteX3" fmla="*/ 2875916 w 5743977"/>
                <a:gd name="connsiteY3" fmla="*/ 2051329 h 2383454"/>
                <a:gd name="connsiteX4" fmla="*/ 3228252 w 5743977"/>
                <a:gd name="connsiteY4" fmla="*/ 2002475 h 2383454"/>
                <a:gd name="connsiteX5" fmla="*/ 5734581 w 5743977"/>
                <a:gd name="connsiteY5" fmla="*/ 2375538 h 2383454"/>
                <a:gd name="connsiteX6" fmla="*/ 4846337 w 5743977"/>
                <a:gd name="connsiteY6" fmla="*/ 137163 h 2383454"/>
                <a:gd name="connsiteX7" fmla="*/ 2960299 w 5743977"/>
                <a:gd name="connsiteY7" fmla="*/ 17250 h 2383454"/>
                <a:gd name="connsiteX8" fmla="*/ 899573 w 5743977"/>
                <a:gd name="connsiteY8" fmla="*/ 160850 h 238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977" h="2383454">
                  <a:moveTo>
                    <a:pt x="899573" y="160850"/>
                  </a:moveTo>
                  <a:lnTo>
                    <a:pt x="17250" y="2375538"/>
                  </a:lnTo>
                  <a:lnTo>
                    <a:pt x="2538383" y="2002475"/>
                  </a:lnTo>
                  <a:cubicBezTo>
                    <a:pt x="2538383" y="2002475"/>
                    <a:pt x="2745640" y="2051329"/>
                    <a:pt x="2875916" y="2051329"/>
                  </a:cubicBezTo>
                  <a:cubicBezTo>
                    <a:pt x="3006191" y="2051329"/>
                    <a:pt x="3228252" y="2002475"/>
                    <a:pt x="3228252" y="2002475"/>
                  </a:cubicBezTo>
                  <a:lnTo>
                    <a:pt x="5734581" y="2375538"/>
                  </a:lnTo>
                  <a:lnTo>
                    <a:pt x="4846337" y="137163"/>
                  </a:lnTo>
                  <a:cubicBezTo>
                    <a:pt x="4251213" y="60182"/>
                    <a:pt x="3617599" y="17250"/>
                    <a:pt x="2960299" y="17250"/>
                  </a:cubicBezTo>
                  <a:cubicBezTo>
                    <a:pt x="2237860" y="17250"/>
                    <a:pt x="1545030" y="67584"/>
                    <a:pt x="899573" y="160850"/>
                  </a:cubicBezTo>
                  <a:close/>
                </a:path>
              </a:pathLst>
            </a:custGeom>
            <a:solidFill>
              <a:srgbClr val="F6A651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3" name="任意多边形: 形状 10022">
              <a:extLst>
                <a:ext uri="{FF2B5EF4-FFF2-40B4-BE49-F238E27FC236}">
                  <a16:creationId xmlns:a16="http://schemas.microsoft.com/office/drawing/2014/main" id="{1C667E9A-C68A-4106-8CAD-35873FF907CA}"/>
                </a:ext>
              </a:extLst>
            </p:cNvPr>
            <p:cNvSpPr/>
            <p:nvPr/>
          </p:nvSpPr>
          <p:spPr>
            <a:xfrm>
              <a:off x="842841" y="3545157"/>
              <a:ext cx="5743978" cy="2620320"/>
            </a:xfrm>
            <a:custGeom>
              <a:avLst/>
              <a:gdLst>
                <a:gd name="connsiteX0" fmla="*/ 4803405 w 5743977"/>
                <a:gd name="connsiteY0" fmla="*/ 262998 h 2620319"/>
                <a:gd name="connsiteX1" fmla="*/ 2877396 w 5743977"/>
                <a:gd name="connsiteY1" fmla="*/ 17250 h 2620319"/>
                <a:gd name="connsiteX2" fmla="*/ 951387 w 5743977"/>
                <a:gd name="connsiteY2" fmla="*/ 262998 h 2620319"/>
                <a:gd name="connsiteX3" fmla="*/ 17250 w 5743977"/>
                <a:gd name="connsiteY3" fmla="*/ 2607962 h 2620319"/>
                <a:gd name="connsiteX4" fmla="*/ 2538383 w 5743977"/>
                <a:gd name="connsiteY4" fmla="*/ 2234899 h 2620319"/>
                <a:gd name="connsiteX5" fmla="*/ 2875916 w 5743977"/>
                <a:gd name="connsiteY5" fmla="*/ 2283753 h 2620319"/>
                <a:gd name="connsiteX6" fmla="*/ 3228252 w 5743977"/>
                <a:gd name="connsiteY6" fmla="*/ 2234899 h 2620319"/>
                <a:gd name="connsiteX7" fmla="*/ 5734581 w 5743977"/>
                <a:gd name="connsiteY7" fmla="*/ 2607962 h 2620319"/>
                <a:gd name="connsiteX8" fmla="*/ 4803405 w 5743977"/>
                <a:gd name="connsiteY8" fmla="*/ 262998 h 262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977" h="2620319">
                  <a:moveTo>
                    <a:pt x="4803405" y="262998"/>
                  </a:moveTo>
                  <a:lnTo>
                    <a:pt x="2877396" y="17250"/>
                  </a:lnTo>
                  <a:lnTo>
                    <a:pt x="951387" y="262998"/>
                  </a:lnTo>
                  <a:lnTo>
                    <a:pt x="17250" y="2607962"/>
                  </a:lnTo>
                  <a:lnTo>
                    <a:pt x="2538383" y="2234899"/>
                  </a:lnTo>
                  <a:cubicBezTo>
                    <a:pt x="2538383" y="2234899"/>
                    <a:pt x="2745640" y="2283753"/>
                    <a:pt x="2875916" y="2283753"/>
                  </a:cubicBezTo>
                  <a:cubicBezTo>
                    <a:pt x="3006191" y="2283753"/>
                    <a:pt x="3228252" y="2234899"/>
                    <a:pt x="3228252" y="2234899"/>
                  </a:cubicBezTo>
                  <a:lnTo>
                    <a:pt x="5734581" y="2607962"/>
                  </a:lnTo>
                  <a:lnTo>
                    <a:pt x="4803405" y="262998"/>
                  </a:lnTo>
                  <a:close/>
                </a:path>
              </a:pathLst>
            </a:custGeom>
            <a:solidFill>
              <a:srgbClr val="ED950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4" name="任意多边形: 形状 10023">
              <a:extLst>
                <a:ext uri="{FF2B5EF4-FFF2-40B4-BE49-F238E27FC236}">
                  <a16:creationId xmlns:a16="http://schemas.microsoft.com/office/drawing/2014/main" id="{DFC501B7-0470-4925-8222-05209B25E115}"/>
                </a:ext>
              </a:extLst>
            </p:cNvPr>
            <p:cNvSpPr/>
            <p:nvPr/>
          </p:nvSpPr>
          <p:spPr>
            <a:xfrm>
              <a:off x="842841" y="3545157"/>
              <a:ext cx="5743978" cy="2620320"/>
            </a:xfrm>
            <a:custGeom>
              <a:avLst/>
              <a:gdLst>
                <a:gd name="connsiteX0" fmla="*/ 2877396 w 5743977"/>
                <a:gd name="connsiteY0" fmla="*/ 17250 h 2620319"/>
                <a:gd name="connsiteX1" fmla="*/ 951387 w 5743977"/>
                <a:gd name="connsiteY1" fmla="*/ 262998 h 2620319"/>
                <a:gd name="connsiteX2" fmla="*/ 17250 w 5743977"/>
                <a:gd name="connsiteY2" fmla="*/ 2607962 h 2620319"/>
                <a:gd name="connsiteX3" fmla="*/ 972113 w 5743977"/>
                <a:gd name="connsiteY3" fmla="*/ 282243 h 2620319"/>
                <a:gd name="connsiteX4" fmla="*/ 4782679 w 5743977"/>
                <a:gd name="connsiteY4" fmla="*/ 292606 h 2620319"/>
                <a:gd name="connsiteX5" fmla="*/ 5737542 w 5743977"/>
                <a:gd name="connsiteY5" fmla="*/ 2607962 h 2620319"/>
                <a:gd name="connsiteX6" fmla="*/ 4803405 w 5743977"/>
                <a:gd name="connsiteY6" fmla="*/ 262998 h 262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43977" h="2620319">
                  <a:moveTo>
                    <a:pt x="2877396" y="17250"/>
                  </a:moveTo>
                  <a:lnTo>
                    <a:pt x="951387" y="262998"/>
                  </a:lnTo>
                  <a:lnTo>
                    <a:pt x="17250" y="2607962"/>
                  </a:lnTo>
                  <a:lnTo>
                    <a:pt x="972113" y="282243"/>
                  </a:lnTo>
                  <a:lnTo>
                    <a:pt x="4782679" y="292606"/>
                  </a:lnTo>
                  <a:lnTo>
                    <a:pt x="5737542" y="2607962"/>
                  </a:lnTo>
                  <a:lnTo>
                    <a:pt x="4803405" y="262998"/>
                  </a:lnTo>
                  <a:close/>
                </a:path>
              </a:pathLst>
            </a:custGeom>
            <a:solidFill>
              <a:srgbClr val="ED950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5" name="任意多边形: 形状 10024">
              <a:extLst>
                <a:ext uri="{FF2B5EF4-FFF2-40B4-BE49-F238E27FC236}">
                  <a16:creationId xmlns:a16="http://schemas.microsoft.com/office/drawing/2014/main" id="{AD1DCE12-BA75-47DA-BF0E-D75EAB0395AD}"/>
                </a:ext>
              </a:extLst>
            </p:cNvPr>
            <p:cNvSpPr/>
            <p:nvPr/>
          </p:nvSpPr>
          <p:spPr>
            <a:xfrm>
              <a:off x="927224" y="3804228"/>
              <a:ext cx="5373876" cy="2265022"/>
            </a:xfrm>
            <a:custGeom>
              <a:avLst/>
              <a:gdLst>
                <a:gd name="connsiteX0" fmla="*/ 5198674 w 5373876"/>
                <a:gd name="connsiteY0" fmla="*/ 2189007 h 2265022"/>
                <a:gd name="connsiteX1" fmla="*/ 5367440 w 5373876"/>
                <a:gd name="connsiteY1" fmla="*/ 2129790 h 2265022"/>
                <a:gd name="connsiteX2" fmla="*/ 1169007 w 5373876"/>
                <a:gd name="connsiteY2" fmla="*/ 17250 h 2265022"/>
                <a:gd name="connsiteX3" fmla="*/ 874406 w 5373876"/>
                <a:gd name="connsiteY3" fmla="*/ 48339 h 2265022"/>
                <a:gd name="connsiteX4" fmla="*/ 17250 w 5373876"/>
                <a:gd name="connsiteY4" fmla="*/ 2252664 h 2265022"/>
                <a:gd name="connsiteX5" fmla="*/ 2455480 w 5373876"/>
                <a:gd name="connsiteY5" fmla="*/ 1912171 h 2265022"/>
                <a:gd name="connsiteX6" fmla="*/ 2455480 w 5373876"/>
                <a:gd name="connsiteY6" fmla="*/ 1977309 h 2265022"/>
                <a:gd name="connsiteX7" fmla="*/ 2793013 w 5373876"/>
                <a:gd name="connsiteY7" fmla="*/ 2026162 h 2265022"/>
                <a:gd name="connsiteX8" fmla="*/ 3145350 w 5373876"/>
                <a:gd name="connsiteY8" fmla="*/ 1977309 h 2265022"/>
                <a:gd name="connsiteX9" fmla="*/ 3134987 w 5373876"/>
                <a:gd name="connsiteY9" fmla="*/ 1903288 h 2265022"/>
                <a:gd name="connsiteX10" fmla="*/ 5198674 w 5373876"/>
                <a:gd name="connsiteY10" fmla="*/ 2189007 h 226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3876" h="2265022">
                  <a:moveTo>
                    <a:pt x="5198674" y="2189007"/>
                  </a:moveTo>
                  <a:lnTo>
                    <a:pt x="5367440" y="2129790"/>
                  </a:lnTo>
                  <a:lnTo>
                    <a:pt x="1169007" y="17250"/>
                  </a:lnTo>
                  <a:lnTo>
                    <a:pt x="874406" y="48339"/>
                  </a:lnTo>
                  <a:lnTo>
                    <a:pt x="17250" y="2252664"/>
                  </a:lnTo>
                  <a:lnTo>
                    <a:pt x="2455480" y="1912171"/>
                  </a:lnTo>
                  <a:lnTo>
                    <a:pt x="2455480" y="1977309"/>
                  </a:lnTo>
                  <a:cubicBezTo>
                    <a:pt x="2455480" y="1977309"/>
                    <a:pt x="2662737" y="2026162"/>
                    <a:pt x="2793013" y="2026162"/>
                  </a:cubicBezTo>
                  <a:cubicBezTo>
                    <a:pt x="2923289" y="2026162"/>
                    <a:pt x="3145350" y="1977309"/>
                    <a:pt x="3145350" y="1977309"/>
                  </a:cubicBezTo>
                  <a:lnTo>
                    <a:pt x="3134987" y="1903288"/>
                  </a:lnTo>
                  <a:lnTo>
                    <a:pt x="5198674" y="2189007"/>
                  </a:lnTo>
                  <a:close/>
                </a:path>
              </a:pathLst>
            </a:custGeom>
            <a:solidFill>
              <a:srgbClr val="6A6041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6" name="任意多边形: 形状 10025">
              <a:extLst>
                <a:ext uri="{FF2B5EF4-FFF2-40B4-BE49-F238E27FC236}">
                  <a16:creationId xmlns:a16="http://schemas.microsoft.com/office/drawing/2014/main" id="{97A62DDB-1834-4704-A74F-B348E889CECC}"/>
                </a:ext>
              </a:extLst>
            </p:cNvPr>
            <p:cNvSpPr/>
            <p:nvPr/>
          </p:nvSpPr>
          <p:spPr>
            <a:xfrm>
              <a:off x="1130039" y="5106986"/>
              <a:ext cx="2605516" cy="843832"/>
            </a:xfrm>
            <a:custGeom>
              <a:avLst/>
              <a:gdLst>
                <a:gd name="connsiteX0" fmla="*/ 2408107 w 2605515"/>
                <a:gd name="connsiteY0" fmla="*/ 143085 h 843831"/>
                <a:gd name="connsiteX1" fmla="*/ 949907 w 2605515"/>
                <a:gd name="connsiteY1" fmla="*/ 17250 h 843831"/>
                <a:gd name="connsiteX2" fmla="*/ 42417 w 2605515"/>
                <a:gd name="connsiteY2" fmla="*/ 523549 h 843831"/>
                <a:gd name="connsiteX3" fmla="*/ 17250 w 2605515"/>
                <a:gd name="connsiteY3" fmla="*/ 827032 h 843831"/>
                <a:gd name="connsiteX4" fmla="*/ 2267469 w 2605515"/>
                <a:gd name="connsiteY4" fmla="*/ 520589 h 843831"/>
                <a:gd name="connsiteX5" fmla="*/ 2590197 w 2605515"/>
                <a:gd name="connsiteY5" fmla="*/ 406597 h 843831"/>
                <a:gd name="connsiteX6" fmla="*/ 2408107 w 2605515"/>
                <a:gd name="connsiteY6" fmla="*/ 143085 h 8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5515" h="843831">
                  <a:moveTo>
                    <a:pt x="2408107" y="143085"/>
                  </a:moveTo>
                  <a:lnTo>
                    <a:pt x="949907" y="17250"/>
                  </a:lnTo>
                  <a:lnTo>
                    <a:pt x="42417" y="523549"/>
                  </a:lnTo>
                  <a:cubicBezTo>
                    <a:pt x="117918" y="633100"/>
                    <a:pt x="80908" y="778179"/>
                    <a:pt x="17250" y="827032"/>
                  </a:cubicBezTo>
                  <a:lnTo>
                    <a:pt x="2267469" y="520589"/>
                  </a:lnTo>
                  <a:cubicBezTo>
                    <a:pt x="2267469" y="520589"/>
                    <a:pt x="2371097" y="406597"/>
                    <a:pt x="2590197" y="406597"/>
                  </a:cubicBezTo>
                  <a:lnTo>
                    <a:pt x="2408107" y="143085"/>
                  </a:lnTo>
                  <a:close/>
                </a:path>
              </a:pathLst>
            </a:custGeom>
            <a:solidFill>
              <a:srgbClr val="E6E6E6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7" name="任意多边形: 形状 10026">
              <a:extLst>
                <a:ext uri="{FF2B5EF4-FFF2-40B4-BE49-F238E27FC236}">
                  <a16:creationId xmlns:a16="http://schemas.microsoft.com/office/drawing/2014/main" id="{7F4AA36B-8B1B-4943-9BFF-4AD92EA9063B}"/>
                </a:ext>
              </a:extLst>
            </p:cNvPr>
            <p:cNvSpPr/>
            <p:nvPr/>
          </p:nvSpPr>
          <p:spPr>
            <a:xfrm>
              <a:off x="1155206" y="3183036"/>
              <a:ext cx="2575908" cy="2457475"/>
            </a:xfrm>
            <a:custGeom>
              <a:avLst/>
              <a:gdLst>
                <a:gd name="connsiteX0" fmla="*/ 1805582 w 2575907"/>
                <a:gd name="connsiteY0" fmla="*/ 44800 h 2457475"/>
                <a:gd name="connsiteX1" fmla="*/ 1291881 w 2575907"/>
                <a:gd name="connsiteY1" fmla="*/ 323116 h 2457475"/>
                <a:gd name="connsiteX2" fmla="*/ 729326 w 2575907"/>
                <a:gd name="connsiteY2" fmla="*/ 502245 h 2457475"/>
                <a:gd name="connsiteX3" fmla="*/ 17250 w 2575907"/>
                <a:gd name="connsiteY3" fmla="*/ 2447500 h 2457475"/>
                <a:gd name="connsiteX4" fmla="*/ 2565030 w 2575907"/>
                <a:gd name="connsiteY4" fmla="*/ 2332028 h 2457475"/>
                <a:gd name="connsiteX5" fmla="*/ 2565030 w 2575907"/>
                <a:gd name="connsiteY5" fmla="*/ 253537 h 2457475"/>
                <a:gd name="connsiteX6" fmla="*/ 1805582 w 2575907"/>
                <a:gd name="connsiteY6" fmla="*/ 44800 h 24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5907" h="2457475">
                  <a:moveTo>
                    <a:pt x="1805582" y="44800"/>
                  </a:moveTo>
                  <a:cubicBezTo>
                    <a:pt x="1617570" y="96614"/>
                    <a:pt x="1457686" y="219488"/>
                    <a:pt x="1291881" y="323116"/>
                  </a:cubicBezTo>
                  <a:cubicBezTo>
                    <a:pt x="1126075" y="426745"/>
                    <a:pt x="938063" y="502245"/>
                    <a:pt x="729326" y="502245"/>
                  </a:cubicBezTo>
                  <a:lnTo>
                    <a:pt x="17250" y="2447500"/>
                  </a:lnTo>
                  <a:cubicBezTo>
                    <a:pt x="708600" y="2447500"/>
                    <a:pt x="1280037" y="1729503"/>
                    <a:pt x="2565030" y="2332028"/>
                  </a:cubicBezTo>
                  <a:lnTo>
                    <a:pt x="2565030" y="253537"/>
                  </a:lnTo>
                  <a:cubicBezTo>
                    <a:pt x="2381460" y="47760"/>
                    <a:pt x="2072055" y="-29221"/>
                    <a:pt x="1805582" y="44800"/>
                  </a:cubicBezTo>
                  <a:close/>
                </a:path>
              </a:pathLst>
            </a:custGeom>
            <a:solidFill>
              <a:srgbClr val="FFFFFF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8" name="任意多边形: 形状 10027">
              <a:extLst>
                <a:ext uri="{FF2B5EF4-FFF2-40B4-BE49-F238E27FC236}">
                  <a16:creationId xmlns:a16="http://schemas.microsoft.com/office/drawing/2014/main" id="{71672CE6-E479-4841-99F4-D91B06DB6465}"/>
                </a:ext>
              </a:extLst>
            </p:cNvPr>
            <p:cNvSpPr/>
            <p:nvPr/>
          </p:nvSpPr>
          <p:spPr>
            <a:xfrm>
              <a:off x="1710359" y="3299845"/>
              <a:ext cx="1865312" cy="1110305"/>
            </a:xfrm>
            <a:custGeom>
              <a:avLst/>
              <a:gdLst>
                <a:gd name="connsiteX0" fmla="*/ 1818905 w 1865312"/>
                <a:gd name="connsiteY0" fmla="*/ 868048 h 1110304"/>
                <a:gd name="connsiteX1" fmla="*/ 1216380 w 1865312"/>
                <a:gd name="connsiteY1" fmla="*/ 798469 h 1110304"/>
                <a:gd name="connsiteX2" fmla="*/ 628658 w 1865312"/>
                <a:gd name="connsiteY2" fmla="*/ 990922 h 1110304"/>
                <a:gd name="connsiteX3" fmla="*/ 17250 w 1865312"/>
                <a:gd name="connsiteY3" fmla="*/ 1098992 h 1110304"/>
                <a:gd name="connsiteX4" fmla="*/ 252635 w 1865312"/>
                <a:gd name="connsiteY4" fmla="*/ 478701 h 1110304"/>
                <a:gd name="connsiteX5" fmla="*/ 905494 w 1865312"/>
                <a:gd name="connsiteY5" fmla="*/ 264042 h 1110304"/>
                <a:gd name="connsiteX6" fmla="*/ 1226742 w 1865312"/>
                <a:gd name="connsiteY6" fmla="*/ 56785 h 1110304"/>
                <a:gd name="connsiteX7" fmla="*/ 1855915 w 1865312"/>
                <a:gd name="connsiteY7" fmla="*/ 153012 h 1110304"/>
                <a:gd name="connsiteX8" fmla="*/ 1818905 w 1865312"/>
                <a:gd name="connsiteY8" fmla="*/ 868048 h 111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5312" h="1110304">
                  <a:moveTo>
                    <a:pt x="1818905" y="868048"/>
                  </a:moveTo>
                  <a:cubicBezTo>
                    <a:pt x="1638296" y="767381"/>
                    <a:pt x="1419195" y="759979"/>
                    <a:pt x="1216380" y="798469"/>
                  </a:cubicBezTo>
                  <a:cubicBezTo>
                    <a:pt x="1013564" y="836960"/>
                    <a:pt x="822591" y="919863"/>
                    <a:pt x="628658" y="990922"/>
                  </a:cubicBezTo>
                  <a:cubicBezTo>
                    <a:pt x="434725" y="1061982"/>
                    <a:pt x="224507" y="1103433"/>
                    <a:pt x="17250" y="1098992"/>
                  </a:cubicBezTo>
                  <a:cubicBezTo>
                    <a:pt x="106075" y="899137"/>
                    <a:pt x="194899" y="688919"/>
                    <a:pt x="252635" y="478701"/>
                  </a:cubicBezTo>
                  <a:cubicBezTo>
                    <a:pt x="483578" y="466858"/>
                    <a:pt x="713041" y="392838"/>
                    <a:pt x="905494" y="264042"/>
                  </a:cubicBezTo>
                  <a:cubicBezTo>
                    <a:pt x="1012083" y="192983"/>
                    <a:pt x="1109790" y="107119"/>
                    <a:pt x="1226742" y="56785"/>
                  </a:cubicBezTo>
                  <a:cubicBezTo>
                    <a:pt x="1417715" y="-23156"/>
                    <a:pt x="1694551" y="22736"/>
                    <a:pt x="1855915" y="153012"/>
                  </a:cubicBezTo>
                  <a:cubicBezTo>
                    <a:pt x="1849994" y="392838"/>
                    <a:pt x="1826307" y="629703"/>
                    <a:pt x="1818905" y="868048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29" name="任意多边形: 形状 10028">
              <a:extLst>
                <a:ext uri="{FF2B5EF4-FFF2-40B4-BE49-F238E27FC236}">
                  <a16:creationId xmlns:a16="http://schemas.microsoft.com/office/drawing/2014/main" id="{7D5BCAEF-0420-42F5-B91D-9743F56DBF15}"/>
                </a:ext>
              </a:extLst>
            </p:cNvPr>
            <p:cNvSpPr/>
            <p:nvPr/>
          </p:nvSpPr>
          <p:spPr>
            <a:xfrm>
              <a:off x="3702986" y="5106986"/>
              <a:ext cx="2605516" cy="843832"/>
            </a:xfrm>
            <a:custGeom>
              <a:avLst/>
              <a:gdLst>
                <a:gd name="connsiteX0" fmla="*/ 199340 w 2605515"/>
                <a:gd name="connsiteY0" fmla="*/ 143085 h 843831"/>
                <a:gd name="connsiteX1" fmla="*/ 1657541 w 2605515"/>
                <a:gd name="connsiteY1" fmla="*/ 17250 h 843831"/>
                <a:gd name="connsiteX2" fmla="*/ 2565030 w 2605515"/>
                <a:gd name="connsiteY2" fmla="*/ 523549 h 843831"/>
                <a:gd name="connsiteX3" fmla="*/ 2590197 w 2605515"/>
                <a:gd name="connsiteY3" fmla="*/ 827032 h 843831"/>
                <a:gd name="connsiteX4" fmla="*/ 339979 w 2605515"/>
                <a:gd name="connsiteY4" fmla="*/ 520589 h 843831"/>
                <a:gd name="connsiteX5" fmla="*/ 17250 w 2605515"/>
                <a:gd name="connsiteY5" fmla="*/ 406597 h 843831"/>
                <a:gd name="connsiteX6" fmla="*/ 199340 w 2605515"/>
                <a:gd name="connsiteY6" fmla="*/ 143085 h 8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5515" h="843831">
                  <a:moveTo>
                    <a:pt x="199340" y="143085"/>
                  </a:moveTo>
                  <a:lnTo>
                    <a:pt x="1657541" y="17250"/>
                  </a:lnTo>
                  <a:lnTo>
                    <a:pt x="2565030" y="523549"/>
                  </a:lnTo>
                  <a:cubicBezTo>
                    <a:pt x="2489529" y="633100"/>
                    <a:pt x="2526540" y="778179"/>
                    <a:pt x="2590197" y="827032"/>
                  </a:cubicBezTo>
                  <a:lnTo>
                    <a:pt x="339979" y="520589"/>
                  </a:lnTo>
                  <a:cubicBezTo>
                    <a:pt x="339979" y="520589"/>
                    <a:pt x="236350" y="406597"/>
                    <a:pt x="17250" y="406597"/>
                  </a:cubicBezTo>
                  <a:lnTo>
                    <a:pt x="199340" y="143085"/>
                  </a:lnTo>
                  <a:close/>
                </a:path>
              </a:pathLst>
            </a:custGeom>
            <a:solidFill>
              <a:srgbClr val="E6E6E6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0" name="任意多边形: 形状 10029">
              <a:extLst>
                <a:ext uri="{FF2B5EF4-FFF2-40B4-BE49-F238E27FC236}">
                  <a16:creationId xmlns:a16="http://schemas.microsoft.com/office/drawing/2014/main" id="{CDCAA405-C949-4FBB-B2BE-636F0274BF69}"/>
                </a:ext>
              </a:extLst>
            </p:cNvPr>
            <p:cNvSpPr/>
            <p:nvPr/>
          </p:nvSpPr>
          <p:spPr>
            <a:xfrm>
              <a:off x="3702986" y="3183036"/>
              <a:ext cx="2575908" cy="2457475"/>
            </a:xfrm>
            <a:custGeom>
              <a:avLst/>
              <a:gdLst>
                <a:gd name="connsiteX0" fmla="*/ 776699 w 2575907"/>
                <a:gd name="connsiteY0" fmla="*/ 44800 h 2457475"/>
                <a:gd name="connsiteX1" fmla="*/ 1290400 w 2575907"/>
                <a:gd name="connsiteY1" fmla="*/ 323116 h 2457475"/>
                <a:gd name="connsiteX2" fmla="*/ 1852955 w 2575907"/>
                <a:gd name="connsiteY2" fmla="*/ 502245 h 2457475"/>
                <a:gd name="connsiteX3" fmla="*/ 2565030 w 2575907"/>
                <a:gd name="connsiteY3" fmla="*/ 2447500 h 2457475"/>
                <a:gd name="connsiteX4" fmla="*/ 17250 w 2575907"/>
                <a:gd name="connsiteY4" fmla="*/ 2332028 h 2457475"/>
                <a:gd name="connsiteX5" fmla="*/ 17250 w 2575907"/>
                <a:gd name="connsiteY5" fmla="*/ 253537 h 2457475"/>
                <a:gd name="connsiteX6" fmla="*/ 776699 w 2575907"/>
                <a:gd name="connsiteY6" fmla="*/ 44800 h 24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5907" h="2457475">
                  <a:moveTo>
                    <a:pt x="776699" y="44800"/>
                  </a:moveTo>
                  <a:cubicBezTo>
                    <a:pt x="964711" y="96614"/>
                    <a:pt x="1124594" y="219488"/>
                    <a:pt x="1290400" y="323116"/>
                  </a:cubicBezTo>
                  <a:cubicBezTo>
                    <a:pt x="1456205" y="426745"/>
                    <a:pt x="1644217" y="502245"/>
                    <a:pt x="1852955" y="502245"/>
                  </a:cubicBezTo>
                  <a:lnTo>
                    <a:pt x="2565030" y="2447500"/>
                  </a:lnTo>
                  <a:cubicBezTo>
                    <a:pt x="1873680" y="2447500"/>
                    <a:pt x="1302243" y="1729503"/>
                    <a:pt x="17250" y="2332028"/>
                  </a:cubicBezTo>
                  <a:lnTo>
                    <a:pt x="17250" y="253537"/>
                  </a:lnTo>
                  <a:cubicBezTo>
                    <a:pt x="200821" y="47760"/>
                    <a:pt x="510225" y="-29221"/>
                    <a:pt x="776699" y="44800"/>
                  </a:cubicBezTo>
                  <a:close/>
                </a:path>
              </a:pathLst>
            </a:custGeom>
            <a:solidFill>
              <a:srgbClr val="FFFFFF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1" name="任意多边形: 形状 10030">
              <a:extLst>
                <a:ext uri="{FF2B5EF4-FFF2-40B4-BE49-F238E27FC236}">
                  <a16:creationId xmlns:a16="http://schemas.microsoft.com/office/drawing/2014/main" id="{E42BB987-964D-4D44-8119-4088A9895027}"/>
                </a:ext>
              </a:extLst>
            </p:cNvPr>
            <p:cNvSpPr/>
            <p:nvPr/>
          </p:nvSpPr>
          <p:spPr>
            <a:xfrm>
              <a:off x="3005940" y="2670462"/>
              <a:ext cx="384906" cy="340494"/>
            </a:xfrm>
            <a:custGeom>
              <a:avLst/>
              <a:gdLst>
                <a:gd name="connsiteX0" fmla="*/ 11103 w 384905"/>
                <a:gd name="connsiteY0" fmla="*/ 207997 h 340493"/>
                <a:gd name="connsiteX1" fmla="*/ 31829 w 384905"/>
                <a:gd name="connsiteY1" fmla="*/ 252409 h 340493"/>
                <a:gd name="connsiteX2" fmla="*/ 292380 w 384905"/>
                <a:gd name="connsiteY2" fmla="*/ 308665 h 340493"/>
                <a:gd name="connsiteX3" fmla="*/ 348636 w 384905"/>
                <a:gd name="connsiteY3" fmla="*/ 48113 h 340493"/>
                <a:gd name="connsiteX4" fmla="*/ 317547 w 384905"/>
                <a:gd name="connsiteY4" fmla="*/ 11103 h 340493"/>
                <a:gd name="connsiteX5" fmla="*/ 11103 w 384905"/>
                <a:gd name="connsiteY5" fmla="*/ 207997 h 34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05" h="340493">
                  <a:moveTo>
                    <a:pt x="11103" y="207997"/>
                  </a:moveTo>
                  <a:cubicBezTo>
                    <a:pt x="15544" y="222801"/>
                    <a:pt x="22946" y="237605"/>
                    <a:pt x="31829" y="252409"/>
                  </a:cubicBezTo>
                  <a:cubicBezTo>
                    <a:pt x="88084" y="339753"/>
                    <a:pt x="205036" y="364920"/>
                    <a:pt x="292380" y="308665"/>
                  </a:cubicBezTo>
                  <a:cubicBezTo>
                    <a:pt x="379724" y="252409"/>
                    <a:pt x="404891" y="135457"/>
                    <a:pt x="348636" y="48113"/>
                  </a:cubicBezTo>
                  <a:cubicBezTo>
                    <a:pt x="339753" y="34790"/>
                    <a:pt x="329390" y="21466"/>
                    <a:pt x="317547" y="11103"/>
                  </a:cubicBezTo>
                  <a:lnTo>
                    <a:pt x="11103" y="207997"/>
                  </a:ln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2" name="任意多边形: 形状 10031">
              <a:extLst>
                <a:ext uri="{FF2B5EF4-FFF2-40B4-BE49-F238E27FC236}">
                  <a16:creationId xmlns:a16="http://schemas.microsoft.com/office/drawing/2014/main" id="{4D7D7380-A41F-4211-A1B0-99162FD9915D}"/>
                </a:ext>
              </a:extLst>
            </p:cNvPr>
            <p:cNvSpPr/>
            <p:nvPr/>
          </p:nvSpPr>
          <p:spPr>
            <a:xfrm>
              <a:off x="3125066" y="2833396"/>
              <a:ext cx="59216" cy="59216"/>
            </a:xfrm>
            <a:custGeom>
              <a:avLst/>
              <a:gdLst>
                <a:gd name="connsiteX0" fmla="*/ 48900 w 59216"/>
                <a:gd name="connsiteY0" fmla="*/ 16935 h 59216"/>
                <a:gd name="connsiteX1" fmla="*/ 51861 w 59216"/>
                <a:gd name="connsiteY1" fmla="*/ 49504 h 59216"/>
                <a:gd name="connsiteX2" fmla="*/ 19292 w 59216"/>
                <a:gd name="connsiteY2" fmla="*/ 52465 h 59216"/>
                <a:gd name="connsiteX3" fmla="*/ 16331 w 59216"/>
                <a:gd name="connsiteY3" fmla="*/ 19896 h 59216"/>
                <a:gd name="connsiteX4" fmla="*/ 48900 w 59216"/>
                <a:gd name="connsiteY4" fmla="*/ 1693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8900" y="16935"/>
                  </a:moveTo>
                  <a:cubicBezTo>
                    <a:pt x="59263" y="25818"/>
                    <a:pt x="59263" y="40622"/>
                    <a:pt x="51861" y="49504"/>
                  </a:cubicBezTo>
                  <a:cubicBezTo>
                    <a:pt x="42978" y="59867"/>
                    <a:pt x="28174" y="59867"/>
                    <a:pt x="19292" y="52465"/>
                  </a:cubicBezTo>
                  <a:cubicBezTo>
                    <a:pt x="8929" y="43583"/>
                    <a:pt x="8929" y="28779"/>
                    <a:pt x="16331" y="19896"/>
                  </a:cubicBezTo>
                  <a:cubicBezTo>
                    <a:pt x="23733" y="9533"/>
                    <a:pt x="38537" y="8053"/>
                    <a:pt x="48900" y="16935"/>
                  </a:cubicBezTo>
                  <a:close/>
                </a:path>
              </a:pathLst>
            </a:custGeom>
            <a:solidFill>
              <a:srgbClr val="E649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3" name="任意多边形: 形状 10032">
              <a:extLst>
                <a:ext uri="{FF2B5EF4-FFF2-40B4-BE49-F238E27FC236}">
                  <a16:creationId xmlns:a16="http://schemas.microsoft.com/office/drawing/2014/main" id="{ABE09EC1-F75A-4191-A38D-5EF37C477169}"/>
                </a:ext>
              </a:extLst>
            </p:cNvPr>
            <p:cNvSpPr/>
            <p:nvPr/>
          </p:nvSpPr>
          <p:spPr>
            <a:xfrm>
              <a:off x="3194221" y="2827655"/>
              <a:ext cx="103628" cy="103628"/>
            </a:xfrm>
            <a:custGeom>
              <a:avLst/>
              <a:gdLst>
                <a:gd name="connsiteX0" fmla="*/ 78932 w 103628"/>
                <a:gd name="connsiteY0" fmla="*/ 21197 h 103628"/>
                <a:gd name="connsiteX1" fmla="*/ 83374 w 103628"/>
                <a:gd name="connsiteY1" fmla="*/ 78933 h 103628"/>
                <a:gd name="connsiteX2" fmla="*/ 25638 w 103628"/>
                <a:gd name="connsiteY2" fmla="*/ 83374 h 103628"/>
                <a:gd name="connsiteX3" fmla="*/ 21197 w 103628"/>
                <a:gd name="connsiteY3" fmla="*/ 25638 h 103628"/>
                <a:gd name="connsiteX4" fmla="*/ 78932 w 103628"/>
                <a:gd name="connsiteY4" fmla="*/ 21197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03628">
                  <a:moveTo>
                    <a:pt x="78932" y="21197"/>
                  </a:moveTo>
                  <a:cubicBezTo>
                    <a:pt x="96698" y="36001"/>
                    <a:pt x="98178" y="62648"/>
                    <a:pt x="83374" y="78933"/>
                  </a:cubicBezTo>
                  <a:cubicBezTo>
                    <a:pt x="68570" y="96697"/>
                    <a:pt x="41922" y="98178"/>
                    <a:pt x="25638" y="83374"/>
                  </a:cubicBezTo>
                  <a:cubicBezTo>
                    <a:pt x="7873" y="68570"/>
                    <a:pt x="6393" y="41922"/>
                    <a:pt x="21197" y="25638"/>
                  </a:cubicBezTo>
                  <a:cubicBezTo>
                    <a:pt x="36001" y="7873"/>
                    <a:pt x="62648" y="6393"/>
                    <a:pt x="78932" y="21197"/>
                  </a:cubicBezTo>
                  <a:close/>
                </a:path>
              </a:pathLst>
            </a:custGeom>
            <a:solidFill>
              <a:srgbClr val="E649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4" name="任意多边形: 形状 10033">
              <a:extLst>
                <a:ext uri="{FF2B5EF4-FFF2-40B4-BE49-F238E27FC236}">
                  <a16:creationId xmlns:a16="http://schemas.microsoft.com/office/drawing/2014/main" id="{B0F54B73-A159-44C0-8E5A-4D136A9D9A09}"/>
                </a:ext>
              </a:extLst>
            </p:cNvPr>
            <p:cNvSpPr/>
            <p:nvPr/>
          </p:nvSpPr>
          <p:spPr>
            <a:xfrm>
              <a:off x="3248522" y="2745758"/>
              <a:ext cx="44412" cy="44412"/>
            </a:xfrm>
            <a:custGeom>
              <a:avLst/>
              <a:gdLst>
                <a:gd name="connsiteX0" fmla="*/ 32034 w 44412"/>
                <a:gd name="connsiteY0" fmla="*/ 14269 h 44412"/>
                <a:gd name="connsiteX1" fmla="*/ 33514 w 44412"/>
                <a:gd name="connsiteY1" fmla="*/ 32034 h 44412"/>
                <a:gd name="connsiteX2" fmla="*/ 15749 w 44412"/>
                <a:gd name="connsiteY2" fmla="*/ 33514 h 44412"/>
                <a:gd name="connsiteX3" fmla="*/ 14269 w 44412"/>
                <a:gd name="connsiteY3" fmla="*/ 15749 h 44412"/>
                <a:gd name="connsiteX4" fmla="*/ 32034 w 44412"/>
                <a:gd name="connsiteY4" fmla="*/ 14269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2034" y="14269"/>
                  </a:moveTo>
                  <a:cubicBezTo>
                    <a:pt x="37955" y="18710"/>
                    <a:pt x="37955" y="27593"/>
                    <a:pt x="33514" y="32034"/>
                  </a:cubicBezTo>
                  <a:cubicBezTo>
                    <a:pt x="29073" y="37955"/>
                    <a:pt x="20191" y="37955"/>
                    <a:pt x="15749" y="33514"/>
                  </a:cubicBezTo>
                  <a:cubicBezTo>
                    <a:pt x="9828" y="29073"/>
                    <a:pt x="9828" y="20190"/>
                    <a:pt x="14269" y="15749"/>
                  </a:cubicBezTo>
                  <a:cubicBezTo>
                    <a:pt x="18710" y="9828"/>
                    <a:pt x="26112" y="9828"/>
                    <a:pt x="32034" y="14269"/>
                  </a:cubicBezTo>
                  <a:close/>
                </a:path>
              </a:pathLst>
            </a:custGeom>
            <a:solidFill>
              <a:srgbClr val="E649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5" name="任意多边形: 形状 10034">
              <a:extLst>
                <a:ext uri="{FF2B5EF4-FFF2-40B4-BE49-F238E27FC236}">
                  <a16:creationId xmlns:a16="http://schemas.microsoft.com/office/drawing/2014/main" id="{1C93BD6F-8125-402E-A921-DE2719FCC5AB}"/>
                </a:ext>
              </a:extLst>
            </p:cNvPr>
            <p:cNvSpPr/>
            <p:nvPr/>
          </p:nvSpPr>
          <p:spPr>
            <a:xfrm>
              <a:off x="2853278" y="2371240"/>
              <a:ext cx="577359" cy="680987"/>
            </a:xfrm>
            <a:custGeom>
              <a:avLst/>
              <a:gdLst>
                <a:gd name="connsiteX0" fmla="*/ 533867 w 577358"/>
                <a:gd name="connsiteY0" fmla="*/ 325129 h 680987"/>
                <a:gd name="connsiteX1" fmla="*/ 288119 w 577358"/>
                <a:gd name="connsiteY1" fmla="*/ 228903 h 680987"/>
                <a:gd name="connsiteX2" fmla="*/ 183010 w 577358"/>
                <a:gd name="connsiteY2" fmla="*/ 70499 h 680987"/>
                <a:gd name="connsiteX3" fmla="*/ 191893 w 577358"/>
                <a:gd name="connsiteY3" fmla="*/ 64578 h 680987"/>
                <a:gd name="connsiteX4" fmla="*/ 200775 w 577358"/>
                <a:gd name="connsiteY4" fmla="*/ 24607 h 680987"/>
                <a:gd name="connsiteX5" fmla="*/ 160804 w 577358"/>
                <a:gd name="connsiteY5" fmla="*/ 15724 h 680987"/>
                <a:gd name="connsiteX6" fmla="*/ 24607 w 577358"/>
                <a:gd name="connsiteY6" fmla="*/ 103068 h 680987"/>
                <a:gd name="connsiteX7" fmla="*/ 15724 w 577358"/>
                <a:gd name="connsiteY7" fmla="*/ 143039 h 680987"/>
                <a:gd name="connsiteX8" fmla="*/ 55695 w 577358"/>
                <a:gd name="connsiteY8" fmla="*/ 151922 h 680987"/>
                <a:gd name="connsiteX9" fmla="*/ 151922 w 577358"/>
                <a:gd name="connsiteY9" fmla="*/ 89745 h 680987"/>
                <a:gd name="connsiteX10" fmla="*/ 270354 w 577358"/>
                <a:gd name="connsiteY10" fmla="*/ 271835 h 680987"/>
                <a:gd name="connsiteX11" fmla="*/ 295521 w 577358"/>
                <a:gd name="connsiteY11" fmla="*/ 265913 h 680987"/>
                <a:gd name="connsiteX12" fmla="*/ 499817 w 577358"/>
                <a:gd name="connsiteY12" fmla="*/ 345855 h 680987"/>
                <a:gd name="connsiteX13" fmla="*/ 443562 w 577358"/>
                <a:gd name="connsiteY13" fmla="*/ 606406 h 680987"/>
                <a:gd name="connsiteX14" fmla="*/ 183010 w 577358"/>
                <a:gd name="connsiteY14" fmla="*/ 550151 h 680987"/>
                <a:gd name="connsiteX15" fmla="*/ 193373 w 577358"/>
                <a:gd name="connsiteY15" fmla="*/ 331051 h 680987"/>
                <a:gd name="connsiteX16" fmla="*/ 209657 w 577358"/>
                <a:gd name="connsiteY16" fmla="*/ 310325 h 680987"/>
                <a:gd name="connsiteX17" fmla="*/ 92705 w 577358"/>
                <a:gd name="connsiteY17" fmla="*/ 126755 h 680987"/>
                <a:gd name="connsiteX18" fmla="*/ 61617 w 577358"/>
                <a:gd name="connsiteY18" fmla="*/ 147480 h 680987"/>
                <a:gd name="connsiteX19" fmla="*/ 163765 w 577358"/>
                <a:gd name="connsiteY19" fmla="*/ 307364 h 680987"/>
                <a:gd name="connsiteX20" fmla="*/ 150441 w 577358"/>
                <a:gd name="connsiteY20" fmla="*/ 570877 h 680987"/>
                <a:gd name="connsiteX21" fmla="*/ 462807 w 577358"/>
                <a:gd name="connsiteY21" fmla="*/ 637495 h 680987"/>
                <a:gd name="connsiteX22" fmla="*/ 533867 w 577358"/>
                <a:gd name="connsiteY22" fmla="*/ 325129 h 680987"/>
                <a:gd name="connsiteX23" fmla="*/ 163765 w 577358"/>
                <a:gd name="connsiteY23" fmla="*/ 26087 h 680987"/>
                <a:gd name="connsiteX24" fmla="*/ 183010 w 577358"/>
                <a:gd name="connsiteY24" fmla="*/ 30528 h 680987"/>
                <a:gd name="connsiteX25" fmla="*/ 178569 w 577358"/>
                <a:gd name="connsiteY25" fmla="*/ 49774 h 680987"/>
                <a:gd name="connsiteX26" fmla="*/ 159324 w 577358"/>
                <a:gd name="connsiteY26" fmla="*/ 45332 h 680987"/>
                <a:gd name="connsiteX27" fmla="*/ 163765 w 577358"/>
                <a:gd name="connsiteY27" fmla="*/ 26087 h 680987"/>
                <a:gd name="connsiteX28" fmla="*/ 134157 w 577358"/>
                <a:gd name="connsiteY28" fmla="*/ 64578 h 680987"/>
                <a:gd name="connsiteX29" fmla="*/ 125274 w 577358"/>
                <a:gd name="connsiteY29" fmla="*/ 63097 h 680987"/>
                <a:gd name="connsiteX30" fmla="*/ 126755 w 577358"/>
                <a:gd name="connsiteY30" fmla="*/ 54215 h 680987"/>
                <a:gd name="connsiteX31" fmla="*/ 135637 w 577358"/>
                <a:gd name="connsiteY31" fmla="*/ 55695 h 680987"/>
                <a:gd name="connsiteX32" fmla="*/ 134157 w 577358"/>
                <a:gd name="connsiteY32" fmla="*/ 64578 h 68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77358" h="680987">
                  <a:moveTo>
                    <a:pt x="533867" y="325129"/>
                  </a:moveTo>
                  <a:cubicBezTo>
                    <a:pt x="480572" y="242226"/>
                    <a:pt x="379904" y="205216"/>
                    <a:pt x="288119" y="228903"/>
                  </a:cubicBezTo>
                  <a:lnTo>
                    <a:pt x="183010" y="70499"/>
                  </a:lnTo>
                  <a:lnTo>
                    <a:pt x="191893" y="64578"/>
                  </a:lnTo>
                  <a:cubicBezTo>
                    <a:pt x="205216" y="55695"/>
                    <a:pt x="209657" y="37930"/>
                    <a:pt x="200775" y="24607"/>
                  </a:cubicBezTo>
                  <a:cubicBezTo>
                    <a:pt x="191893" y="11283"/>
                    <a:pt x="174128" y="6842"/>
                    <a:pt x="160804" y="15724"/>
                  </a:cubicBezTo>
                  <a:lnTo>
                    <a:pt x="24607" y="103068"/>
                  </a:lnTo>
                  <a:cubicBezTo>
                    <a:pt x="11283" y="111951"/>
                    <a:pt x="6842" y="129716"/>
                    <a:pt x="15724" y="143039"/>
                  </a:cubicBezTo>
                  <a:cubicBezTo>
                    <a:pt x="24607" y="156363"/>
                    <a:pt x="42371" y="160804"/>
                    <a:pt x="55695" y="151922"/>
                  </a:cubicBezTo>
                  <a:lnTo>
                    <a:pt x="151922" y="89745"/>
                  </a:lnTo>
                  <a:lnTo>
                    <a:pt x="270354" y="271835"/>
                  </a:lnTo>
                  <a:lnTo>
                    <a:pt x="295521" y="265913"/>
                  </a:lnTo>
                  <a:cubicBezTo>
                    <a:pt x="373983" y="246668"/>
                    <a:pt x="456885" y="277756"/>
                    <a:pt x="499817" y="345855"/>
                  </a:cubicBezTo>
                  <a:cubicBezTo>
                    <a:pt x="556073" y="433199"/>
                    <a:pt x="530906" y="550151"/>
                    <a:pt x="443562" y="606406"/>
                  </a:cubicBezTo>
                  <a:cubicBezTo>
                    <a:pt x="356218" y="662662"/>
                    <a:pt x="239266" y="637495"/>
                    <a:pt x="183010" y="550151"/>
                  </a:cubicBezTo>
                  <a:cubicBezTo>
                    <a:pt x="138598" y="482052"/>
                    <a:pt x="143039" y="393228"/>
                    <a:pt x="193373" y="331051"/>
                  </a:cubicBezTo>
                  <a:lnTo>
                    <a:pt x="209657" y="310325"/>
                  </a:lnTo>
                  <a:lnTo>
                    <a:pt x="92705" y="126755"/>
                  </a:lnTo>
                  <a:lnTo>
                    <a:pt x="61617" y="147480"/>
                  </a:lnTo>
                  <a:lnTo>
                    <a:pt x="163765" y="307364"/>
                  </a:lnTo>
                  <a:cubicBezTo>
                    <a:pt x="104549" y="381385"/>
                    <a:pt x="97147" y="486494"/>
                    <a:pt x="150441" y="570877"/>
                  </a:cubicBezTo>
                  <a:cubicBezTo>
                    <a:pt x="218540" y="675986"/>
                    <a:pt x="357698" y="705594"/>
                    <a:pt x="462807" y="637495"/>
                  </a:cubicBezTo>
                  <a:cubicBezTo>
                    <a:pt x="570877" y="570877"/>
                    <a:pt x="600485" y="430238"/>
                    <a:pt x="533867" y="325129"/>
                  </a:cubicBezTo>
                  <a:close/>
                  <a:moveTo>
                    <a:pt x="163765" y="26087"/>
                  </a:moveTo>
                  <a:cubicBezTo>
                    <a:pt x="169686" y="21646"/>
                    <a:pt x="178569" y="23126"/>
                    <a:pt x="183010" y="30528"/>
                  </a:cubicBezTo>
                  <a:cubicBezTo>
                    <a:pt x="187451" y="37930"/>
                    <a:pt x="185971" y="45332"/>
                    <a:pt x="178569" y="49774"/>
                  </a:cubicBezTo>
                  <a:cubicBezTo>
                    <a:pt x="172647" y="54215"/>
                    <a:pt x="163765" y="52734"/>
                    <a:pt x="159324" y="45332"/>
                  </a:cubicBezTo>
                  <a:cubicBezTo>
                    <a:pt x="154882" y="37930"/>
                    <a:pt x="156363" y="30528"/>
                    <a:pt x="163765" y="26087"/>
                  </a:cubicBezTo>
                  <a:close/>
                  <a:moveTo>
                    <a:pt x="134157" y="64578"/>
                  </a:moveTo>
                  <a:cubicBezTo>
                    <a:pt x="131196" y="66058"/>
                    <a:pt x="126755" y="66058"/>
                    <a:pt x="125274" y="63097"/>
                  </a:cubicBezTo>
                  <a:cubicBezTo>
                    <a:pt x="123794" y="60136"/>
                    <a:pt x="123794" y="55695"/>
                    <a:pt x="126755" y="54215"/>
                  </a:cubicBezTo>
                  <a:cubicBezTo>
                    <a:pt x="129716" y="52734"/>
                    <a:pt x="134157" y="52734"/>
                    <a:pt x="135637" y="55695"/>
                  </a:cubicBezTo>
                  <a:cubicBezTo>
                    <a:pt x="137118" y="58656"/>
                    <a:pt x="138598" y="63097"/>
                    <a:pt x="134157" y="645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6" name="任意多边形: 形状 10035">
              <a:extLst>
                <a:ext uri="{FF2B5EF4-FFF2-40B4-BE49-F238E27FC236}">
                  <a16:creationId xmlns:a16="http://schemas.microsoft.com/office/drawing/2014/main" id="{47BA266A-601B-492D-B103-AF3CC726F986}"/>
                </a:ext>
              </a:extLst>
            </p:cNvPr>
            <p:cNvSpPr/>
            <p:nvPr/>
          </p:nvSpPr>
          <p:spPr>
            <a:xfrm>
              <a:off x="4944848" y="3200448"/>
              <a:ext cx="251669" cy="236865"/>
            </a:xfrm>
            <a:custGeom>
              <a:avLst/>
              <a:gdLst>
                <a:gd name="connsiteX0" fmla="*/ 243952 w 251669"/>
                <a:gd name="connsiteY0" fmla="*/ 67358 h 236865"/>
                <a:gd name="connsiteX1" fmla="*/ 146246 w 251669"/>
                <a:gd name="connsiteY1" fmla="*/ 11103 h 236865"/>
                <a:gd name="connsiteX2" fmla="*/ 15969 w 251669"/>
                <a:gd name="connsiteY2" fmla="*/ 105849 h 236865"/>
                <a:gd name="connsiteX3" fmla="*/ 17450 w 251669"/>
                <a:gd name="connsiteY3" fmla="*/ 126575 h 236865"/>
                <a:gd name="connsiteX4" fmla="*/ 212864 w 251669"/>
                <a:gd name="connsiteY4" fmla="*/ 237605 h 236865"/>
                <a:gd name="connsiteX5" fmla="*/ 230628 w 251669"/>
                <a:gd name="connsiteY5" fmla="*/ 228723 h 236865"/>
                <a:gd name="connsiteX6" fmla="*/ 243952 w 251669"/>
                <a:gd name="connsiteY6" fmla="*/ 67358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669" h="236865">
                  <a:moveTo>
                    <a:pt x="243952" y="67358"/>
                  </a:moveTo>
                  <a:lnTo>
                    <a:pt x="146246" y="11103"/>
                  </a:lnTo>
                  <a:lnTo>
                    <a:pt x="15969" y="105849"/>
                  </a:lnTo>
                  <a:cubicBezTo>
                    <a:pt x="8567" y="110290"/>
                    <a:pt x="10048" y="122133"/>
                    <a:pt x="17450" y="126575"/>
                  </a:cubicBezTo>
                  <a:lnTo>
                    <a:pt x="212864" y="237605"/>
                  </a:lnTo>
                  <a:cubicBezTo>
                    <a:pt x="220266" y="242046"/>
                    <a:pt x="230628" y="237605"/>
                    <a:pt x="230628" y="228723"/>
                  </a:cubicBezTo>
                  <a:lnTo>
                    <a:pt x="243952" y="67358"/>
                  </a:ln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7" name="任意多边形: 形状 10036">
              <a:extLst>
                <a:ext uri="{FF2B5EF4-FFF2-40B4-BE49-F238E27FC236}">
                  <a16:creationId xmlns:a16="http://schemas.microsoft.com/office/drawing/2014/main" id="{53F3476B-0C09-423C-A1FD-582226E2FFD7}"/>
                </a:ext>
              </a:extLst>
            </p:cNvPr>
            <p:cNvSpPr/>
            <p:nvPr/>
          </p:nvSpPr>
          <p:spPr>
            <a:xfrm>
              <a:off x="5066996" y="3254072"/>
              <a:ext cx="59216" cy="59216"/>
            </a:xfrm>
            <a:custGeom>
              <a:avLst/>
              <a:gdLst>
                <a:gd name="connsiteX0" fmla="*/ 52225 w 59216"/>
                <a:gd name="connsiteY0" fmla="*/ 46303 h 59216"/>
                <a:gd name="connsiteX1" fmla="*/ 21136 w 59216"/>
                <a:gd name="connsiteY1" fmla="*/ 52225 h 59216"/>
                <a:gd name="connsiteX2" fmla="*/ 15215 w 59216"/>
                <a:gd name="connsiteY2" fmla="*/ 21136 h 59216"/>
                <a:gd name="connsiteX3" fmla="*/ 46304 w 59216"/>
                <a:gd name="connsiteY3" fmla="*/ 15215 h 59216"/>
                <a:gd name="connsiteX4" fmla="*/ 52225 w 59216"/>
                <a:gd name="connsiteY4" fmla="*/ 46303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225" y="46303"/>
                  </a:moveTo>
                  <a:cubicBezTo>
                    <a:pt x="44823" y="56666"/>
                    <a:pt x="31499" y="59627"/>
                    <a:pt x="21136" y="52225"/>
                  </a:cubicBezTo>
                  <a:cubicBezTo>
                    <a:pt x="10773" y="44823"/>
                    <a:pt x="7813" y="31499"/>
                    <a:pt x="15215" y="21136"/>
                  </a:cubicBezTo>
                  <a:cubicBezTo>
                    <a:pt x="22617" y="10774"/>
                    <a:pt x="35941" y="7813"/>
                    <a:pt x="46304" y="15215"/>
                  </a:cubicBezTo>
                  <a:cubicBezTo>
                    <a:pt x="56666" y="22617"/>
                    <a:pt x="59627" y="35940"/>
                    <a:pt x="52225" y="46303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8" name="任意多边形: 形状 10037">
              <a:extLst>
                <a:ext uri="{FF2B5EF4-FFF2-40B4-BE49-F238E27FC236}">
                  <a16:creationId xmlns:a16="http://schemas.microsoft.com/office/drawing/2014/main" id="{6E81FD3C-DEFF-4ADC-B9F8-779CD0A468C2}"/>
                </a:ext>
              </a:extLst>
            </p:cNvPr>
            <p:cNvSpPr/>
            <p:nvPr/>
          </p:nvSpPr>
          <p:spPr>
            <a:xfrm>
              <a:off x="5101094" y="3317779"/>
              <a:ext cx="44412" cy="44412"/>
            </a:xfrm>
            <a:custGeom>
              <a:avLst/>
              <a:gdLst>
                <a:gd name="connsiteX0" fmla="*/ 32931 w 44412"/>
                <a:gd name="connsiteY0" fmla="*/ 29970 h 44412"/>
                <a:gd name="connsiteX1" fmla="*/ 16646 w 44412"/>
                <a:gd name="connsiteY1" fmla="*/ 32931 h 44412"/>
                <a:gd name="connsiteX2" fmla="*/ 13685 w 44412"/>
                <a:gd name="connsiteY2" fmla="*/ 16646 h 44412"/>
                <a:gd name="connsiteX3" fmla="*/ 29970 w 44412"/>
                <a:gd name="connsiteY3" fmla="*/ 13685 h 44412"/>
                <a:gd name="connsiteX4" fmla="*/ 32931 w 44412"/>
                <a:gd name="connsiteY4" fmla="*/ 29970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2931" y="29970"/>
                  </a:moveTo>
                  <a:cubicBezTo>
                    <a:pt x="28489" y="35891"/>
                    <a:pt x="21087" y="37372"/>
                    <a:pt x="16646" y="32931"/>
                  </a:cubicBezTo>
                  <a:cubicBezTo>
                    <a:pt x="10725" y="28489"/>
                    <a:pt x="9244" y="21087"/>
                    <a:pt x="13685" y="16646"/>
                  </a:cubicBezTo>
                  <a:cubicBezTo>
                    <a:pt x="18127" y="10725"/>
                    <a:pt x="25529" y="9244"/>
                    <a:pt x="29970" y="13685"/>
                  </a:cubicBezTo>
                  <a:cubicBezTo>
                    <a:pt x="34411" y="18127"/>
                    <a:pt x="35891" y="25529"/>
                    <a:pt x="32931" y="29970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39" name="任意多边形: 形状 10038">
              <a:extLst>
                <a:ext uri="{FF2B5EF4-FFF2-40B4-BE49-F238E27FC236}">
                  <a16:creationId xmlns:a16="http://schemas.microsoft.com/office/drawing/2014/main" id="{8EF141F1-7297-4B2D-8D93-E9560302D634}"/>
                </a:ext>
              </a:extLst>
            </p:cNvPr>
            <p:cNvSpPr/>
            <p:nvPr/>
          </p:nvSpPr>
          <p:spPr>
            <a:xfrm>
              <a:off x="5067261" y="3319475"/>
              <a:ext cx="29608" cy="29608"/>
            </a:xfrm>
            <a:custGeom>
              <a:avLst/>
              <a:gdLst>
                <a:gd name="connsiteX0" fmla="*/ 26793 w 29608"/>
                <a:gd name="connsiteY0" fmla="*/ 23832 h 29608"/>
                <a:gd name="connsiteX1" fmla="*/ 14949 w 29608"/>
                <a:gd name="connsiteY1" fmla="*/ 26793 h 29608"/>
                <a:gd name="connsiteX2" fmla="*/ 11989 w 29608"/>
                <a:gd name="connsiteY2" fmla="*/ 14949 h 29608"/>
                <a:gd name="connsiteX3" fmla="*/ 23832 w 29608"/>
                <a:gd name="connsiteY3" fmla="*/ 11989 h 29608"/>
                <a:gd name="connsiteX4" fmla="*/ 26793 w 29608"/>
                <a:gd name="connsiteY4" fmla="*/ 23832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26793" y="23832"/>
                  </a:moveTo>
                  <a:cubicBezTo>
                    <a:pt x="23832" y="28273"/>
                    <a:pt x="19391" y="28273"/>
                    <a:pt x="14949" y="26793"/>
                  </a:cubicBezTo>
                  <a:cubicBezTo>
                    <a:pt x="10508" y="23832"/>
                    <a:pt x="10508" y="19391"/>
                    <a:pt x="11989" y="14949"/>
                  </a:cubicBezTo>
                  <a:cubicBezTo>
                    <a:pt x="14949" y="10508"/>
                    <a:pt x="19391" y="10508"/>
                    <a:pt x="23832" y="11989"/>
                  </a:cubicBezTo>
                  <a:cubicBezTo>
                    <a:pt x="28273" y="14949"/>
                    <a:pt x="29754" y="19391"/>
                    <a:pt x="26793" y="23832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0" name="任意多边形: 形状 10039">
              <a:extLst>
                <a:ext uri="{FF2B5EF4-FFF2-40B4-BE49-F238E27FC236}">
                  <a16:creationId xmlns:a16="http://schemas.microsoft.com/office/drawing/2014/main" id="{24AB5685-E954-4DBB-9EEF-6B5244DDBD99}"/>
                </a:ext>
              </a:extLst>
            </p:cNvPr>
            <p:cNvSpPr/>
            <p:nvPr/>
          </p:nvSpPr>
          <p:spPr>
            <a:xfrm>
              <a:off x="5007829" y="3301494"/>
              <a:ext cx="44412" cy="44412"/>
            </a:xfrm>
            <a:custGeom>
              <a:avLst/>
              <a:gdLst>
                <a:gd name="connsiteX0" fmla="*/ 34411 w 44412"/>
                <a:gd name="connsiteY0" fmla="*/ 31450 h 44412"/>
                <a:gd name="connsiteX1" fmla="*/ 16646 w 44412"/>
                <a:gd name="connsiteY1" fmla="*/ 34411 h 44412"/>
                <a:gd name="connsiteX2" fmla="*/ 13685 w 44412"/>
                <a:gd name="connsiteY2" fmla="*/ 16646 h 44412"/>
                <a:gd name="connsiteX3" fmla="*/ 31450 w 44412"/>
                <a:gd name="connsiteY3" fmla="*/ 13685 h 44412"/>
                <a:gd name="connsiteX4" fmla="*/ 34411 w 44412"/>
                <a:gd name="connsiteY4" fmla="*/ 31450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4411" y="31450"/>
                  </a:moveTo>
                  <a:cubicBezTo>
                    <a:pt x="29970" y="37372"/>
                    <a:pt x="22568" y="38852"/>
                    <a:pt x="16646" y="34411"/>
                  </a:cubicBezTo>
                  <a:cubicBezTo>
                    <a:pt x="10724" y="29970"/>
                    <a:pt x="9244" y="22568"/>
                    <a:pt x="13685" y="16646"/>
                  </a:cubicBezTo>
                  <a:cubicBezTo>
                    <a:pt x="18126" y="10725"/>
                    <a:pt x="25528" y="9244"/>
                    <a:pt x="31450" y="13685"/>
                  </a:cubicBezTo>
                  <a:cubicBezTo>
                    <a:pt x="37372" y="18127"/>
                    <a:pt x="38852" y="25529"/>
                    <a:pt x="34411" y="31450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1" name="任意多边形: 形状 10040">
              <a:extLst>
                <a:ext uri="{FF2B5EF4-FFF2-40B4-BE49-F238E27FC236}">
                  <a16:creationId xmlns:a16="http://schemas.microsoft.com/office/drawing/2014/main" id="{2FB074C4-CA2D-4775-9552-1ACB9329BCF6}"/>
                </a:ext>
              </a:extLst>
            </p:cNvPr>
            <p:cNvSpPr/>
            <p:nvPr/>
          </p:nvSpPr>
          <p:spPr>
            <a:xfrm>
              <a:off x="5101583" y="3364160"/>
              <a:ext cx="29608" cy="29608"/>
            </a:xfrm>
            <a:custGeom>
              <a:avLst/>
              <a:gdLst>
                <a:gd name="connsiteX0" fmla="*/ 19118 w 29608"/>
                <a:gd name="connsiteY0" fmla="*/ 17638 h 29608"/>
                <a:gd name="connsiteX1" fmla="*/ 13196 w 29608"/>
                <a:gd name="connsiteY1" fmla="*/ 19118 h 29608"/>
                <a:gd name="connsiteX2" fmla="*/ 11716 w 29608"/>
                <a:gd name="connsiteY2" fmla="*/ 13197 h 29608"/>
                <a:gd name="connsiteX3" fmla="*/ 17638 w 29608"/>
                <a:gd name="connsiteY3" fmla="*/ 11716 h 29608"/>
                <a:gd name="connsiteX4" fmla="*/ 19118 w 29608"/>
                <a:gd name="connsiteY4" fmla="*/ 17638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19118" y="17638"/>
                  </a:moveTo>
                  <a:cubicBezTo>
                    <a:pt x="17638" y="19118"/>
                    <a:pt x="14677" y="20599"/>
                    <a:pt x="13196" y="19118"/>
                  </a:cubicBezTo>
                  <a:cubicBezTo>
                    <a:pt x="11716" y="17638"/>
                    <a:pt x="10236" y="14677"/>
                    <a:pt x="11716" y="13197"/>
                  </a:cubicBezTo>
                  <a:cubicBezTo>
                    <a:pt x="13196" y="11716"/>
                    <a:pt x="16157" y="10236"/>
                    <a:pt x="17638" y="11716"/>
                  </a:cubicBezTo>
                  <a:cubicBezTo>
                    <a:pt x="20598" y="13197"/>
                    <a:pt x="20598" y="14677"/>
                    <a:pt x="19118" y="17638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2" name="任意多边形: 形状 10041">
              <a:extLst>
                <a:ext uri="{FF2B5EF4-FFF2-40B4-BE49-F238E27FC236}">
                  <a16:creationId xmlns:a16="http://schemas.microsoft.com/office/drawing/2014/main" id="{50DB9DD3-DDC2-4134-8C1D-9597BB92F66F}"/>
                </a:ext>
              </a:extLst>
            </p:cNvPr>
            <p:cNvSpPr/>
            <p:nvPr/>
          </p:nvSpPr>
          <p:spPr>
            <a:xfrm>
              <a:off x="4918020" y="3022193"/>
              <a:ext cx="370102" cy="444122"/>
            </a:xfrm>
            <a:custGeom>
              <a:avLst/>
              <a:gdLst>
                <a:gd name="connsiteX0" fmla="*/ 276701 w 370101"/>
                <a:gd name="connsiteY0" fmla="*/ 415860 h 444121"/>
                <a:gd name="connsiteX1" fmla="*/ 298907 w 370101"/>
                <a:gd name="connsiteY1" fmla="*/ 173074 h 444121"/>
                <a:gd name="connsiteX2" fmla="*/ 303348 w 370101"/>
                <a:gd name="connsiteY2" fmla="*/ 159750 h 444121"/>
                <a:gd name="connsiteX3" fmla="*/ 343319 w 370101"/>
                <a:gd name="connsiteY3" fmla="*/ 84249 h 444121"/>
                <a:gd name="connsiteX4" fmla="*/ 329995 w 370101"/>
                <a:gd name="connsiteY4" fmla="*/ 76847 h 444121"/>
                <a:gd name="connsiteX5" fmla="*/ 349241 w 370101"/>
                <a:gd name="connsiteY5" fmla="*/ 87210 h 444121"/>
                <a:gd name="connsiteX6" fmla="*/ 371447 w 370101"/>
                <a:gd name="connsiteY6" fmla="*/ 81288 h 444121"/>
                <a:gd name="connsiteX7" fmla="*/ 365526 w 370101"/>
                <a:gd name="connsiteY7" fmla="*/ 59082 h 444121"/>
                <a:gd name="connsiteX8" fmla="*/ 284103 w 370101"/>
                <a:gd name="connsiteY8" fmla="*/ 13190 h 444121"/>
                <a:gd name="connsiteX9" fmla="*/ 261897 w 370101"/>
                <a:gd name="connsiteY9" fmla="*/ 19111 h 444121"/>
                <a:gd name="connsiteX10" fmla="*/ 267819 w 370101"/>
                <a:gd name="connsiteY10" fmla="*/ 41318 h 444121"/>
                <a:gd name="connsiteX11" fmla="*/ 272260 w 370101"/>
                <a:gd name="connsiteY11" fmla="*/ 44278 h 444121"/>
                <a:gd name="connsiteX12" fmla="*/ 229328 w 370101"/>
                <a:gd name="connsiteY12" fmla="*/ 116818 h 444121"/>
                <a:gd name="connsiteX13" fmla="*/ 220445 w 370101"/>
                <a:gd name="connsiteY13" fmla="*/ 127181 h 444121"/>
                <a:gd name="connsiteX14" fmla="*/ 23552 w 370101"/>
                <a:gd name="connsiteY14" fmla="*/ 269300 h 444121"/>
                <a:gd name="connsiteX15" fmla="*/ 26512 w 370101"/>
                <a:gd name="connsiteY15" fmla="*/ 318154 h 444121"/>
                <a:gd name="connsiteX16" fmla="*/ 130141 w 370101"/>
                <a:gd name="connsiteY16" fmla="*/ 377370 h 444121"/>
                <a:gd name="connsiteX17" fmla="*/ 233769 w 370101"/>
                <a:gd name="connsiteY17" fmla="*/ 436586 h 444121"/>
                <a:gd name="connsiteX18" fmla="*/ 276701 w 370101"/>
                <a:gd name="connsiteY18" fmla="*/ 415860 h 444121"/>
                <a:gd name="connsiteX19" fmla="*/ 346280 w 370101"/>
                <a:gd name="connsiteY19" fmla="*/ 66484 h 444121"/>
                <a:gd name="connsiteX20" fmla="*/ 352202 w 370101"/>
                <a:gd name="connsiteY20" fmla="*/ 65004 h 444121"/>
                <a:gd name="connsiteX21" fmla="*/ 353682 w 370101"/>
                <a:gd name="connsiteY21" fmla="*/ 70926 h 444121"/>
                <a:gd name="connsiteX22" fmla="*/ 347760 w 370101"/>
                <a:gd name="connsiteY22" fmla="*/ 72406 h 444121"/>
                <a:gd name="connsiteX23" fmla="*/ 346280 w 370101"/>
                <a:gd name="connsiteY23" fmla="*/ 66484 h 444121"/>
                <a:gd name="connsiteX24" fmla="*/ 327035 w 370101"/>
                <a:gd name="connsiteY24" fmla="*/ 56122 h 444121"/>
                <a:gd name="connsiteX25" fmla="*/ 337397 w 370101"/>
                <a:gd name="connsiteY25" fmla="*/ 54641 h 444121"/>
                <a:gd name="connsiteX26" fmla="*/ 338878 w 370101"/>
                <a:gd name="connsiteY26" fmla="*/ 65004 h 444121"/>
                <a:gd name="connsiteX27" fmla="*/ 328515 w 370101"/>
                <a:gd name="connsiteY27" fmla="*/ 66484 h 444121"/>
                <a:gd name="connsiteX28" fmla="*/ 327035 w 370101"/>
                <a:gd name="connsiteY28" fmla="*/ 56122 h 444121"/>
                <a:gd name="connsiteX29" fmla="*/ 238210 w 370101"/>
                <a:gd name="connsiteY29" fmla="*/ 415860 h 444121"/>
                <a:gd name="connsiteX30" fmla="*/ 42797 w 370101"/>
                <a:gd name="connsiteY30" fmla="*/ 304830 h 444121"/>
                <a:gd name="connsiteX31" fmla="*/ 41316 w 370101"/>
                <a:gd name="connsiteY31" fmla="*/ 284104 h 444121"/>
                <a:gd name="connsiteX32" fmla="*/ 230808 w 370101"/>
                <a:gd name="connsiteY32" fmla="*/ 146426 h 444121"/>
                <a:gd name="connsiteX33" fmla="*/ 247093 w 370101"/>
                <a:gd name="connsiteY33" fmla="*/ 128662 h 444121"/>
                <a:gd name="connsiteX34" fmla="*/ 290025 w 370101"/>
                <a:gd name="connsiteY34" fmla="*/ 56122 h 444121"/>
                <a:gd name="connsiteX35" fmla="*/ 297427 w 370101"/>
                <a:gd name="connsiteY35" fmla="*/ 60563 h 444121"/>
                <a:gd name="connsiteX36" fmla="*/ 324074 w 370101"/>
                <a:gd name="connsiteY36" fmla="*/ 75367 h 444121"/>
                <a:gd name="connsiteX37" fmla="*/ 282623 w 370101"/>
                <a:gd name="connsiteY37" fmla="*/ 149387 h 444121"/>
                <a:gd name="connsiteX38" fmla="*/ 275221 w 370101"/>
                <a:gd name="connsiteY38" fmla="*/ 173074 h 444121"/>
                <a:gd name="connsiteX39" fmla="*/ 254495 w 370101"/>
                <a:gd name="connsiteY39" fmla="*/ 406978 h 444121"/>
                <a:gd name="connsiteX40" fmla="*/ 238210 w 370101"/>
                <a:gd name="connsiteY40" fmla="*/ 415860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70101" h="444121">
                  <a:moveTo>
                    <a:pt x="276701" y="415860"/>
                  </a:moveTo>
                  <a:lnTo>
                    <a:pt x="298907" y="173074"/>
                  </a:lnTo>
                  <a:cubicBezTo>
                    <a:pt x="298907" y="168632"/>
                    <a:pt x="300387" y="164191"/>
                    <a:pt x="303348" y="159750"/>
                  </a:cubicBezTo>
                  <a:lnTo>
                    <a:pt x="343319" y="84249"/>
                  </a:lnTo>
                  <a:lnTo>
                    <a:pt x="329995" y="76847"/>
                  </a:lnTo>
                  <a:lnTo>
                    <a:pt x="349241" y="87210"/>
                  </a:lnTo>
                  <a:cubicBezTo>
                    <a:pt x="356643" y="91651"/>
                    <a:pt x="367006" y="88690"/>
                    <a:pt x="371447" y="81288"/>
                  </a:cubicBezTo>
                  <a:cubicBezTo>
                    <a:pt x="375888" y="73886"/>
                    <a:pt x="372928" y="63524"/>
                    <a:pt x="365526" y="59082"/>
                  </a:cubicBezTo>
                  <a:lnTo>
                    <a:pt x="284103" y="13190"/>
                  </a:lnTo>
                  <a:cubicBezTo>
                    <a:pt x="276701" y="8748"/>
                    <a:pt x="266338" y="11709"/>
                    <a:pt x="261897" y="19111"/>
                  </a:cubicBezTo>
                  <a:cubicBezTo>
                    <a:pt x="257456" y="26513"/>
                    <a:pt x="260417" y="36876"/>
                    <a:pt x="267819" y="41318"/>
                  </a:cubicBezTo>
                  <a:lnTo>
                    <a:pt x="272260" y="44278"/>
                  </a:lnTo>
                  <a:lnTo>
                    <a:pt x="229328" y="116818"/>
                  </a:lnTo>
                  <a:cubicBezTo>
                    <a:pt x="226367" y="121259"/>
                    <a:pt x="223406" y="124220"/>
                    <a:pt x="220445" y="127181"/>
                  </a:cubicBezTo>
                  <a:lnTo>
                    <a:pt x="23552" y="269300"/>
                  </a:lnTo>
                  <a:cubicBezTo>
                    <a:pt x="5786" y="281143"/>
                    <a:pt x="7267" y="307791"/>
                    <a:pt x="26512" y="318154"/>
                  </a:cubicBezTo>
                  <a:lnTo>
                    <a:pt x="130141" y="377370"/>
                  </a:lnTo>
                  <a:lnTo>
                    <a:pt x="233769" y="436586"/>
                  </a:lnTo>
                  <a:cubicBezTo>
                    <a:pt x="251534" y="449910"/>
                    <a:pt x="275221" y="436586"/>
                    <a:pt x="276701" y="415860"/>
                  </a:cubicBezTo>
                  <a:close/>
                  <a:moveTo>
                    <a:pt x="346280" y="66484"/>
                  </a:moveTo>
                  <a:cubicBezTo>
                    <a:pt x="347760" y="65004"/>
                    <a:pt x="350721" y="63524"/>
                    <a:pt x="352202" y="65004"/>
                  </a:cubicBezTo>
                  <a:cubicBezTo>
                    <a:pt x="353682" y="66484"/>
                    <a:pt x="355163" y="69445"/>
                    <a:pt x="353682" y="70926"/>
                  </a:cubicBezTo>
                  <a:cubicBezTo>
                    <a:pt x="352202" y="72406"/>
                    <a:pt x="349241" y="73886"/>
                    <a:pt x="347760" y="72406"/>
                  </a:cubicBezTo>
                  <a:cubicBezTo>
                    <a:pt x="344799" y="70926"/>
                    <a:pt x="344799" y="67965"/>
                    <a:pt x="346280" y="66484"/>
                  </a:cubicBezTo>
                  <a:close/>
                  <a:moveTo>
                    <a:pt x="327035" y="56122"/>
                  </a:moveTo>
                  <a:cubicBezTo>
                    <a:pt x="329995" y="53161"/>
                    <a:pt x="334437" y="51680"/>
                    <a:pt x="337397" y="54641"/>
                  </a:cubicBezTo>
                  <a:cubicBezTo>
                    <a:pt x="340358" y="57602"/>
                    <a:pt x="341839" y="62043"/>
                    <a:pt x="338878" y="65004"/>
                  </a:cubicBezTo>
                  <a:cubicBezTo>
                    <a:pt x="335917" y="67965"/>
                    <a:pt x="331476" y="69445"/>
                    <a:pt x="328515" y="66484"/>
                  </a:cubicBezTo>
                  <a:cubicBezTo>
                    <a:pt x="325554" y="65004"/>
                    <a:pt x="325554" y="60563"/>
                    <a:pt x="327035" y="56122"/>
                  </a:cubicBezTo>
                  <a:close/>
                  <a:moveTo>
                    <a:pt x="238210" y="415860"/>
                  </a:moveTo>
                  <a:lnTo>
                    <a:pt x="42797" y="304830"/>
                  </a:lnTo>
                  <a:cubicBezTo>
                    <a:pt x="35395" y="300389"/>
                    <a:pt x="33914" y="290026"/>
                    <a:pt x="41316" y="284104"/>
                  </a:cubicBezTo>
                  <a:lnTo>
                    <a:pt x="230808" y="146426"/>
                  </a:lnTo>
                  <a:cubicBezTo>
                    <a:pt x="236730" y="141985"/>
                    <a:pt x="242652" y="136064"/>
                    <a:pt x="247093" y="128662"/>
                  </a:cubicBezTo>
                  <a:lnTo>
                    <a:pt x="290025" y="56122"/>
                  </a:lnTo>
                  <a:lnTo>
                    <a:pt x="297427" y="60563"/>
                  </a:lnTo>
                  <a:lnTo>
                    <a:pt x="324074" y="75367"/>
                  </a:lnTo>
                  <a:lnTo>
                    <a:pt x="282623" y="149387"/>
                  </a:lnTo>
                  <a:cubicBezTo>
                    <a:pt x="278181" y="156789"/>
                    <a:pt x="276701" y="164191"/>
                    <a:pt x="275221" y="173074"/>
                  </a:cubicBezTo>
                  <a:lnTo>
                    <a:pt x="254495" y="406978"/>
                  </a:lnTo>
                  <a:cubicBezTo>
                    <a:pt x="254495" y="415860"/>
                    <a:pt x="245613" y="420302"/>
                    <a:pt x="238210" y="4158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3" name="任意多边形: 形状 10042">
              <a:extLst>
                <a:ext uri="{FF2B5EF4-FFF2-40B4-BE49-F238E27FC236}">
                  <a16:creationId xmlns:a16="http://schemas.microsoft.com/office/drawing/2014/main" id="{2A110576-C749-4C90-853C-784B4FD60950}"/>
                </a:ext>
              </a:extLst>
            </p:cNvPr>
            <p:cNvSpPr/>
            <p:nvPr/>
          </p:nvSpPr>
          <p:spPr>
            <a:xfrm>
              <a:off x="1644950" y="2633452"/>
              <a:ext cx="177649" cy="444122"/>
            </a:xfrm>
            <a:custGeom>
              <a:avLst/>
              <a:gdLst>
                <a:gd name="connsiteX0" fmla="*/ 24923 w 177648"/>
                <a:gd name="connsiteY0" fmla="*/ 11103 h 444121"/>
                <a:gd name="connsiteX1" fmla="*/ 175925 w 177648"/>
                <a:gd name="connsiteY1" fmla="*/ 437460 h 444121"/>
                <a:gd name="connsiteX2" fmla="*/ 147797 w 177648"/>
                <a:gd name="connsiteY2" fmla="*/ 94006 h 444121"/>
                <a:gd name="connsiteX3" fmla="*/ 24923 w 177648"/>
                <a:gd name="connsiteY3" fmla="*/ 11103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648" h="444121">
                  <a:moveTo>
                    <a:pt x="24923" y="11103"/>
                  </a:moveTo>
                  <a:cubicBezTo>
                    <a:pt x="24923" y="11103"/>
                    <a:pt x="-56499" y="261292"/>
                    <a:pt x="175925" y="437460"/>
                  </a:cubicBezTo>
                  <a:cubicBezTo>
                    <a:pt x="175925" y="437460"/>
                    <a:pt x="75257" y="242046"/>
                    <a:pt x="147797" y="94006"/>
                  </a:cubicBezTo>
                  <a:lnTo>
                    <a:pt x="24923" y="1110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4" name="任意多边形: 形状 10043">
              <a:extLst>
                <a:ext uri="{FF2B5EF4-FFF2-40B4-BE49-F238E27FC236}">
                  <a16:creationId xmlns:a16="http://schemas.microsoft.com/office/drawing/2014/main" id="{73291F64-AE73-4DD1-9EC8-729EA9D99EF5}"/>
                </a:ext>
              </a:extLst>
            </p:cNvPr>
            <p:cNvSpPr/>
            <p:nvPr/>
          </p:nvSpPr>
          <p:spPr>
            <a:xfrm>
              <a:off x="1886753" y="2498735"/>
              <a:ext cx="310885" cy="355298"/>
            </a:xfrm>
            <a:custGeom>
              <a:avLst/>
              <a:gdLst>
                <a:gd name="connsiteX0" fmla="*/ 11103 w 310885"/>
                <a:gd name="connsiteY0" fmla="*/ 11103 h 355297"/>
                <a:gd name="connsiteX1" fmla="*/ 313106 w 310885"/>
                <a:gd name="connsiteY1" fmla="*/ 347155 h 355297"/>
                <a:gd name="connsiteX2" fmla="*/ 24427 w 310885"/>
                <a:gd name="connsiteY2" fmla="*/ 159144 h 355297"/>
                <a:gd name="connsiteX3" fmla="*/ 11103 w 310885"/>
                <a:gd name="connsiteY3" fmla="*/ 11103 h 3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885" h="355297">
                  <a:moveTo>
                    <a:pt x="11103" y="11103"/>
                  </a:moveTo>
                  <a:cubicBezTo>
                    <a:pt x="11103" y="11103"/>
                    <a:pt x="270174" y="58476"/>
                    <a:pt x="313106" y="347155"/>
                  </a:cubicBezTo>
                  <a:cubicBezTo>
                    <a:pt x="313106" y="347155"/>
                    <a:pt x="188752" y="165065"/>
                    <a:pt x="24427" y="159144"/>
                  </a:cubicBezTo>
                  <a:lnTo>
                    <a:pt x="11103" y="1110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5" name="任意多边形: 形状 10044">
              <a:extLst>
                <a:ext uri="{FF2B5EF4-FFF2-40B4-BE49-F238E27FC236}">
                  <a16:creationId xmlns:a16="http://schemas.microsoft.com/office/drawing/2014/main" id="{BA900FD6-B237-4630-99C0-D2AAE87B2206}"/>
                </a:ext>
              </a:extLst>
            </p:cNvPr>
            <p:cNvSpPr/>
            <p:nvPr/>
          </p:nvSpPr>
          <p:spPr>
            <a:xfrm>
              <a:off x="1398219" y="1949179"/>
              <a:ext cx="562555" cy="843832"/>
            </a:xfrm>
            <a:custGeom>
              <a:avLst/>
              <a:gdLst>
                <a:gd name="connsiteX0" fmla="*/ 409332 w 562554"/>
                <a:gd name="connsiteY0" fmla="*/ 833054 h 843831"/>
                <a:gd name="connsiteX1" fmla="*/ 11103 w 562554"/>
                <a:gd name="connsiteY1" fmla="*/ 30674 h 843831"/>
                <a:gd name="connsiteX2" fmla="*/ 39231 w 562554"/>
                <a:gd name="connsiteY2" fmla="*/ 14389 h 843831"/>
                <a:gd name="connsiteX3" fmla="*/ 554412 w 562554"/>
                <a:gd name="connsiteY3" fmla="*/ 748671 h 843831"/>
                <a:gd name="connsiteX4" fmla="*/ 409332 w 562554"/>
                <a:gd name="connsiteY4" fmla="*/ 833054 h 8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554" h="843831">
                  <a:moveTo>
                    <a:pt x="409332" y="833054"/>
                  </a:moveTo>
                  <a:cubicBezTo>
                    <a:pt x="94006" y="648003"/>
                    <a:pt x="21466" y="288265"/>
                    <a:pt x="11103" y="30674"/>
                  </a:cubicBezTo>
                  <a:cubicBezTo>
                    <a:pt x="11103" y="15870"/>
                    <a:pt x="27388" y="5507"/>
                    <a:pt x="39231" y="14389"/>
                  </a:cubicBezTo>
                  <a:cubicBezTo>
                    <a:pt x="261292" y="147626"/>
                    <a:pt x="542569" y="383011"/>
                    <a:pt x="554412" y="748671"/>
                  </a:cubicBezTo>
                  <a:lnTo>
                    <a:pt x="409332" y="833054"/>
                  </a:ln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6" name="任意多边形: 形状 10045">
              <a:extLst>
                <a:ext uri="{FF2B5EF4-FFF2-40B4-BE49-F238E27FC236}">
                  <a16:creationId xmlns:a16="http://schemas.microsoft.com/office/drawing/2014/main" id="{A280FD36-1BCD-42AF-AA12-1C2AF0248FE5}"/>
                </a:ext>
              </a:extLst>
            </p:cNvPr>
            <p:cNvSpPr/>
            <p:nvPr/>
          </p:nvSpPr>
          <p:spPr>
            <a:xfrm>
              <a:off x="1796448" y="2685266"/>
              <a:ext cx="177649" cy="162845"/>
            </a:xfrm>
            <a:custGeom>
              <a:avLst/>
              <a:gdLst>
                <a:gd name="connsiteX0" fmla="*/ 83643 w 177648"/>
                <a:gd name="connsiteY0" fmla="*/ 54035 h 162844"/>
                <a:gd name="connsiteX1" fmla="*/ 11103 w 177648"/>
                <a:gd name="connsiteY1" fmla="*/ 96967 h 162844"/>
                <a:gd name="connsiteX2" fmla="*/ 83643 w 177648"/>
                <a:gd name="connsiteY2" fmla="*/ 153222 h 162844"/>
                <a:gd name="connsiteX3" fmla="*/ 126575 w 177648"/>
                <a:gd name="connsiteY3" fmla="*/ 128055 h 162844"/>
                <a:gd name="connsiteX4" fmla="*/ 170987 w 177648"/>
                <a:gd name="connsiteY4" fmla="*/ 101408 h 162844"/>
                <a:gd name="connsiteX5" fmla="*/ 156183 w 177648"/>
                <a:gd name="connsiteY5" fmla="*/ 11103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48" h="162844">
                  <a:moveTo>
                    <a:pt x="83643" y="54035"/>
                  </a:moveTo>
                  <a:lnTo>
                    <a:pt x="11103" y="96967"/>
                  </a:lnTo>
                  <a:lnTo>
                    <a:pt x="83643" y="153222"/>
                  </a:lnTo>
                  <a:lnTo>
                    <a:pt x="126575" y="128055"/>
                  </a:lnTo>
                  <a:lnTo>
                    <a:pt x="170987" y="101408"/>
                  </a:lnTo>
                  <a:lnTo>
                    <a:pt x="156183" y="1110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7" name="任意多边形: 形状 10046">
              <a:extLst>
                <a:ext uri="{FF2B5EF4-FFF2-40B4-BE49-F238E27FC236}">
                  <a16:creationId xmlns:a16="http://schemas.microsoft.com/office/drawing/2014/main" id="{0AAD2229-E9D6-4A00-86DA-4AAE7C8007CF}"/>
                </a:ext>
              </a:extLst>
            </p:cNvPr>
            <p:cNvSpPr/>
            <p:nvPr/>
          </p:nvSpPr>
          <p:spPr>
            <a:xfrm>
              <a:off x="1598126" y="2345309"/>
              <a:ext cx="222061" cy="222061"/>
            </a:xfrm>
            <a:custGeom>
              <a:avLst/>
              <a:gdLst>
                <a:gd name="connsiteX0" fmla="*/ 209425 w 222060"/>
                <a:gd name="connsiteY0" fmla="*/ 63861 h 222060"/>
                <a:gd name="connsiteX1" fmla="*/ 172415 w 222060"/>
                <a:gd name="connsiteY1" fmla="*/ 210421 h 222060"/>
                <a:gd name="connsiteX2" fmla="*/ 25854 w 222060"/>
                <a:gd name="connsiteY2" fmla="*/ 173411 h 222060"/>
                <a:gd name="connsiteX3" fmla="*/ 62864 w 222060"/>
                <a:gd name="connsiteY3" fmla="*/ 26851 h 222060"/>
                <a:gd name="connsiteX4" fmla="*/ 209425 w 222060"/>
                <a:gd name="connsiteY4" fmla="*/ 63861 h 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060" h="222060">
                  <a:moveTo>
                    <a:pt x="209425" y="63861"/>
                  </a:moveTo>
                  <a:cubicBezTo>
                    <a:pt x="239033" y="114195"/>
                    <a:pt x="222748" y="179333"/>
                    <a:pt x="172415" y="210421"/>
                  </a:cubicBezTo>
                  <a:cubicBezTo>
                    <a:pt x="122081" y="240029"/>
                    <a:pt x="56943" y="223745"/>
                    <a:pt x="25854" y="173411"/>
                  </a:cubicBezTo>
                  <a:cubicBezTo>
                    <a:pt x="-3754" y="123077"/>
                    <a:pt x="12531" y="57940"/>
                    <a:pt x="62864" y="26851"/>
                  </a:cubicBezTo>
                  <a:cubicBezTo>
                    <a:pt x="114679" y="-4238"/>
                    <a:pt x="179817" y="12047"/>
                    <a:pt x="209425" y="638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8" name="任意多边形: 形状 10047">
              <a:extLst>
                <a:ext uri="{FF2B5EF4-FFF2-40B4-BE49-F238E27FC236}">
                  <a16:creationId xmlns:a16="http://schemas.microsoft.com/office/drawing/2014/main" id="{59BBDAA5-2DC1-4E21-822F-06FEB33712D6}"/>
                </a:ext>
              </a:extLst>
            </p:cNvPr>
            <p:cNvSpPr/>
            <p:nvPr/>
          </p:nvSpPr>
          <p:spPr>
            <a:xfrm>
              <a:off x="1629327" y="2376026"/>
              <a:ext cx="162845" cy="162845"/>
            </a:xfrm>
            <a:custGeom>
              <a:avLst/>
              <a:gdLst>
                <a:gd name="connsiteX0" fmla="*/ 151577 w 162844"/>
                <a:gd name="connsiteY0" fmla="*/ 47949 h 162844"/>
                <a:gd name="connsiteX1" fmla="*/ 124930 w 162844"/>
                <a:gd name="connsiteY1" fmla="*/ 151577 h 162844"/>
                <a:gd name="connsiteX2" fmla="*/ 21301 w 162844"/>
                <a:gd name="connsiteY2" fmla="*/ 124930 h 162844"/>
                <a:gd name="connsiteX3" fmla="*/ 47949 w 162844"/>
                <a:gd name="connsiteY3" fmla="*/ 21301 h 162844"/>
                <a:gd name="connsiteX4" fmla="*/ 151577 w 162844"/>
                <a:gd name="connsiteY4" fmla="*/ 47949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44" h="162844">
                  <a:moveTo>
                    <a:pt x="151577" y="47949"/>
                  </a:moveTo>
                  <a:cubicBezTo>
                    <a:pt x="172303" y="83478"/>
                    <a:pt x="160460" y="129371"/>
                    <a:pt x="124930" y="151577"/>
                  </a:cubicBezTo>
                  <a:cubicBezTo>
                    <a:pt x="89400" y="172303"/>
                    <a:pt x="43508" y="160460"/>
                    <a:pt x="21301" y="124930"/>
                  </a:cubicBezTo>
                  <a:cubicBezTo>
                    <a:pt x="576" y="89400"/>
                    <a:pt x="12419" y="43508"/>
                    <a:pt x="47949" y="21301"/>
                  </a:cubicBezTo>
                  <a:cubicBezTo>
                    <a:pt x="84959" y="576"/>
                    <a:pt x="130851" y="12419"/>
                    <a:pt x="151577" y="47949"/>
                  </a:cubicBezTo>
                  <a:close/>
                </a:path>
              </a:pathLst>
            </a:custGeom>
            <a:solidFill>
              <a:srgbClr val="ACDD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49" name="任意多边形: 形状 10048">
              <a:extLst>
                <a:ext uri="{FF2B5EF4-FFF2-40B4-BE49-F238E27FC236}">
                  <a16:creationId xmlns:a16="http://schemas.microsoft.com/office/drawing/2014/main" id="{FCD4A825-150C-4F52-9A0F-3068A7DF3F33}"/>
                </a:ext>
              </a:extLst>
            </p:cNvPr>
            <p:cNvSpPr/>
            <p:nvPr/>
          </p:nvSpPr>
          <p:spPr>
            <a:xfrm>
              <a:off x="1692162" y="2397888"/>
              <a:ext cx="74020" cy="74020"/>
            </a:xfrm>
            <a:custGeom>
              <a:avLst/>
              <a:gdLst>
                <a:gd name="connsiteX0" fmla="*/ 60614 w 74020"/>
                <a:gd name="connsiteY0" fmla="*/ 24607 h 74020"/>
                <a:gd name="connsiteX1" fmla="*/ 51732 w 74020"/>
                <a:gd name="connsiteY1" fmla="*/ 61617 h 74020"/>
                <a:gd name="connsiteX2" fmla="*/ 14722 w 74020"/>
                <a:gd name="connsiteY2" fmla="*/ 52734 h 74020"/>
                <a:gd name="connsiteX3" fmla="*/ 23604 w 74020"/>
                <a:gd name="connsiteY3" fmla="*/ 15724 h 74020"/>
                <a:gd name="connsiteX4" fmla="*/ 60614 w 74020"/>
                <a:gd name="connsiteY4" fmla="*/ 24607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0614" y="24607"/>
                  </a:moveTo>
                  <a:cubicBezTo>
                    <a:pt x="68016" y="37930"/>
                    <a:pt x="63575" y="54215"/>
                    <a:pt x="51732" y="61617"/>
                  </a:cubicBezTo>
                  <a:cubicBezTo>
                    <a:pt x="38408" y="69019"/>
                    <a:pt x="22124" y="64578"/>
                    <a:pt x="14722" y="52734"/>
                  </a:cubicBezTo>
                  <a:cubicBezTo>
                    <a:pt x="7320" y="39411"/>
                    <a:pt x="11761" y="23126"/>
                    <a:pt x="23604" y="15724"/>
                  </a:cubicBezTo>
                  <a:cubicBezTo>
                    <a:pt x="36928" y="6842"/>
                    <a:pt x="53212" y="11283"/>
                    <a:pt x="60614" y="246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0" name="任意多边形: 形状 10049">
              <a:extLst>
                <a:ext uri="{FF2B5EF4-FFF2-40B4-BE49-F238E27FC236}">
                  <a16:creationId xmlns:a16="http://schemas.microsoft.com/office/drawing/2014/main" id="{03B1B40D-0A26-4CC5-BD43-BEDA57B49AD8}"/>
                </a:ext>
              </a:extLst>
            </p:cNvPr>
            <p:cNvSpPr/>
            <p:nvPr/>
          </p:nvSpPr>
          <p:spPr>
            <a:xfrm>
              <a:off x="1501019" y="2161855"/>
              <a:ext cx="162845" cy="162845"/>
            </a:xfrm>
            <a:custGeom>
              <a:avLst/>
              <a:gdLst>
                <a:gd name="connsiteX0" fmla="*/ 154050 w 162844"/>
                <a:gd name="connsiteY0" fmla="*/ 48942 h 162844"/>
                <a:gd name="connsiteX1" fmla="*/ 127403 w 162844"/>
                <a:gd name="connsiteY1" fmla="*/ 154050 h 162844"/>
                <a:gd name="connsiteX2" fmla="*/ 22294 w 162844"/>
                <a:gd name="connsiteY2" fmla="*/ 127403 h 162844"/>
                <a:gd name="connsiteX3" fmla="*/ 48942 w 162844"/>
                <a:gd name="connsiteY3" fmla="*/ 22294 h 162844"/>
                <a:gd name="connsiteX4" fmla="*/ 154050 w 162844"/>
                <a:gd name="connsiteY4" fmla="*/ 48942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44" h="162844">
                  <a:moveTo>
                    <a:pt x="154050" y="48942"/>
                  </a:moveTo>
                  <a:cubicBezTo>
                    <a:pt x="176257" y="85952"/>
                    <a:pt x="164413" y="133325"/>
                    <a:pt x="127403" y="154050"/>
                  </a:cubicBezTo>
                  <a:cubicBezTo>
                    <a:pt x="90393" y="176257"/>
                    <a:pt x="43020" y="164413"/>
                    <a:pt x="22294" y="127403"/>
                  </a:cubicBezTo>
                  <a:cubicBezTo>
                    <a:pt x="88" y="90393"/>
                    <a:pt x="11931" y="43020"/>
                    <a:pt x="48942" y="22294"/>
                  </a:cubicBezTo>
                  <a:cubicBezTo>
                    <a:pt x="84471" y="88"/>
                    <a:pt x="131844" y="11931"/>
                    <a:pt x="154050" y="489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1" name="任意多边形: 形状 10050">
              <a:extLst>
                <a:ext uri="{FF2B5EF4-FFF2-40B4-BE49-F238E27FC236}">
                  <a16:creationId xmlns:a16="http://schemas.microsoft.com/office/drawing/2014/main" id="{E431A6C3-08BB-426D-92E4-37E6BA8AB2FF}"/>
                </a:ext>
              </a:extLst>
            </p:cNvPr>
            <p:cNvSpPr/>
            <p:nvPr/>
          </p:nvSpPr>
          <p:spPr>
            <a:xfrm>
              <a:off x="1523940" y="2184118"/>
              <a:ext cx="118433" cy="118433"/>
            </a:xfrm>
            <a:custGeom>
              <a:avLst/>
              <a:gdLst>
                <a:gd name="connsiteX0" fmla="*/ 111884 w 118432"/>
                <a:gd name="connsiteY0" fmla="*/ 38522 h 118432"/>
                <a:gd name="connsiteX1" fmla="*/ 92639 w 118432"/>
                <a:gd name="connsiteY1" fmla="*/ 112542 h 118432"/>
                <a:gd name="connsiteX2" fmla="*/ 18619 w 118432"/>
                <a:gd name="connsiteY2" fmla="*/ 93297 h 118432"/>
                <a:gd name="connsiteX3" fmla="*/ 37864 w 118432"/>
                <a:gd name="connsiteY3" fmla="*/ 19276 h 118432"/>
                <a:gd name="connsiteX4" fmla="*/ 111884 w 118432"/>
                <a:gd name="connsiteY4" fmla="*/ 38522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32" h="118432">
                  <a:moveTo>
                    <a:pt x="111884" y="38522"/>
                  </a:moveTo>
                  <a:cubicBezTo>
                    <a:pt x="126688" y="63688"/>
                    <a:pt x="119286" y="97738"/>
                    <a:pt x="92639" y="112542"/>
                  </a:cubicBezTo>
                  <a:cubicBezTo>
                    <a:pt x="67472" y="127346"/>
                    <a:pt x="33423" y="119944"/>
                    <a:pt x="18619" y="93297"/>
                  </a:cubicBezTo>
                  <a:cubicBezTo>
                    <a:pt x="3815" y="68130"/>
                    <a:pt x="11217" y="34080"/>
                    <a:pt x="37864" y="19276"/>
                  </a:cubicBezTo>
                  <a:cubicBezTo>
                    <a:pt x="63031" y="2992"/>
                    <a:pt x="97080" y="11874"/>
                    <a:pt x="111884" y="38522"/>
                  </a:cubicBezTo>
                  <a:close/>
                </a:path>
              </a:pathLst>
            </a:custGeom>
            <a:solidFill>
              <a:srgbClr val="ACDD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2" name="任意多边形: 形状 10051">
              <a:extLst>
                <a:ext uri="{FF2B5EF4-FFF2-40B4-BE49-F238E27FC236}">
                  <a16:creationId xmlns:a16="http://schemas.microsoft.com/office/drawing/2014/main" id="{E0B28F86-4ED5-40D9-8F15-96EE39290B71}"/>
                </a:ext>
              </a:extLst>
            </p:cNvPr>
            <p:cNvSpPr/>
            <p:nvPr/>
          </p:nvSpPr>
          <p:spPr>
            <a:xfrm>
              <a:off x="1566928" y="2199133"/>
              <a:ext cx="59216" cy="59216"/>
            </a:xfrm>
            <a:custGeom>
              <a:avLst/>
              <a:gdLst>
                <a:gd name="connsiteX0" fmla="*/ 48171 w 59216"/>
                <a:gd name="connsiteY0" fmla="*/ 20546 h 59216"/>
                <a:gd name="connsiteX1" fmla="*/ 40768 w 59216"/>
                <a:gd name="connsiteY1" fmla="*/ 47193 h 59216"/>
                <a:gd name="connsiteX2" fmla="*/ 14121 w 59216"/>
                <a:gd name="connsiteY2" fmla="*/ 39791 h 59216"/>
                <a:gd name="connsiteX3" fmla="*/ 21523 w 59216"/>
                <a:gd name="connsiteY3" fmla="*/ 13144 h 59216"/>
                <a:gd name="connsiteX4" fmla="*/ 48171 w 59216"/>
                <a:gd name="connsiteY4" fmla="*/ 20546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8171" y="20546"/>
                  </a:moveTo>
                  <a:cubicBezTo>
                    <a:pt x="54092" y="29428"/>
                    <a:pt x="51131" y="41271"/>
                    <a:pt x="40768" y="47193"/>
                  </a:cubicBezTo>
                  <a:cubicBezTo>
                    <a:pt x="31886" y="53114"/>
                    <a:pt x="20043" y="50154"/>
                    <a:pt x="14121" y="39791"/>
                  </a:cubicBezTo>
                  <a:cubicBezTo>
                    <a:pt x="8199" y="30908"/>
                    <a:pt x="11160" y="19065"/>
                    <a:pt x="21523" y="13144"/>
                  </a:cubicBezTo>
                  <a:cubicBezTo>
                    <a:pt x="31886" y="8702"/>
                    <a:pt x="43729" y="11663"/>
                    <a:pt x="48171" y="205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3" name="任意多边形: 形状 10052">
              <a:extLst>
                <a:ext uri="{FF2B5EF4-FFF2-40B4-BE49-F238E27FC236}">
                  <a16:creationId xmlns:a16="http://schemas.microsoft.com/office/drawing/2014/main" id="{A4EE51F8-D2FE-45D3-BC1D-DD5CA44C9076}"/>
                </a:ext>
              </a:extLst>
            </p:cNvPr>
            <p:cNvSpPr/>
            <p:nvPr/>
          </p:nvSpPr>
          <p:spPr>
            <a:xfrm>
              <a:off x="1398124" y="1948534"/>
              <a:ext cx="162845" cy="177649"/>
            </a:xfrm>
            <a:custGeom>
              <a:avLst/>
              <a:gdLst>
                <a:gd name="connsiteX0" fmla="*/ 11197 w 162844"/>
                <a:gd name="connsiteY0" fmla="*/ 31318 h 177648"/>
                <a:gd name="connsiteX1" fmla="*/ 24521 w 162844"/>
                <a:gd name="connsiteY1" fmla="*/ 177879 h 177648"/>
                <a:gd name="connsiteX2" fmla="*/ 162199 w 162844"/>
                <a:gd name="connsiteY2" fmla="*/ 94976 h 177648"/>
                <a:gd name="connsiteX3" fmla="*/ 39325 w 162844"/>
                <a:gd name="connsiteY3" fmla="*/ 13553 h 177648"/>
                <a:gd name="connsiteX4" fmla="*/ 11197 w 162844"/>
                <a:gd name="connsiteY4" fmla="*/ 31318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44" h="177648">
                  <a:moveTo>
                    <a:pt x="11197" y="31318"/>
                  </a:moveTo>
                  <a:cubicBezTo>
                    <a:pt x="12678" y="77211"/>
                    <a:pt x="17119" y="127545"/>
                    <a:pt x="24521" y="177879"/>
                  </a:cubicBezTo>
                  <a:lnTo>
                    <a:pt x="162199" y="94976"/>
                  </a:lnTo>
                  <a:cubicBezTo>
                    <a:pt x="120747" y="63887"/>
                    <a:pt x="79296" y="37240"/>
                    <a:pt x="39325" y="13553"/>
                  </a:cubicBezTo>
                  <a:cubicBezTo>
                    <a:pt x="26001" y="6151"/>
                    <a:pt x="9717" y="16514"/>
                    <a:pt x="11197" y="3131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4" name="任意多边形: 形状 10053">
              <a:extLst>
                <a:ext uri="{FF2B5EF4-FFF2-40B4-BE49-F238E27FC236}">
                  <a16:creationId xmlns:a16="http://schemas.microsoft.com/office/drawing/2014/main" id="{FB485C8D-EAB3-4845-83AB-4BEBE9D38E3F}"/>
                </a:ext>
              </a:extLst>
            </p:cNvPr>
            <p:cNvSpPr/>
            <p:nvPr/>
          </p:nvSpPr>
          <p:spPr>
            <a:xfrm>
              <a:off x="1266924" y="3683061"/>
              <a:ext cx="814224" cy="829028"/>
            </a:xfrm>
            <a:custGeom>
              <a:avLst/>
              <a:gdLst>
                <a:gd name="connsiteX0" fmla="*/ 143878 w 814223"/>
                <a:gd name="connsiteY0" fmla="*/ 683208 h 829027"/>
                <a:gd name="connsiteX1" fmla="*/ 815983 w 814223"/>
                <a:gd name="connsiteY1" fmla="*/ 695051 h 829027"/>
                <a:gd name="connsiteX2" fmla="*/ 157202 w 814223"/>
                <a:gd name="connsiteY2" fmla="*/ 11103 h 829027"/>
                <a:gd name="connsiteX3" fmla="*/ 143878 w 814223"/>
                <a:gd name="connsiteY3" fmla="*/ 683208 h 829027"/>
                <a:gd name="connsiteX4" fmla="*/ 617608 w 814223"/>
                <a:gd name="connsiteY4" fmla="*/ 674325 h 829027"/>
                <a:gd name="connsiteX5" fmla="*/ 237144 w 814223"/>
                <a:gd name="connsiteY5" fmla="*/ 592903 h 829027"/>
                <a:gd name="connsiteX6" fmla="*/ 170525 w 814223"/>
                <a:gd name="connsiteY6" fmla="*/ 210958 h 829027"/>
                <a:gd name="connsiteX7" fmla="*/ 617608 w 814223"/>
                <a:gd name="connsiteY7" fmla="*/ 674325 h 8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4223" h="829027">
                  <a:moveTo>
                    <a:pt x="143878" y="683208"/>
                  </a:moveTo>
                  <a:cubicBezTo>
                    <a:pt x="325968" y="872700"/>
                    <a:pt x="627971" y="878621"/>
                    <a:pt x="815983" y="695051"/>
                  </a:cubicBezTo>
                  <a:lnTo>
                    <a:pt x="157202" y="11103"/>
                  </a:lnTo>
                  <a:cubicBezTo>
                    <a:pt x="-32290" y="193193"/>
                    <a:pt x="-38212" y="495196"/>
                    <a:pt x="143878" y="683208"/>
                  </a:cubicBezTo>
                  <a:close/>
                  <a:moveTo>
                    <a:pt x="617608" y="674325"/>
                  </a:moveTo>
                  <a:cubicBezTo>
                    <a:pt x="490293" y="726140"/>
                    <a:pt x="339292" y="698012"/>
                    <a:pt x="237144" y="592903"/>
                  </a:cubicBezTo>
                  <a:cubicBezTo>
                    <a:pt x="136476" y="487794"/>
                    <a:pt x="114270" y="335312"/>
                    <a:pt x="170525" y="210958"/>
                  </a:cubicBezTo>
                  <a:lnTo>
                    <a:pt x="617608" y="674325"/>
                  </a:lnTo>
                  <a:close/>
                </a:path>
              </a:pathLst>
            </a:custGeom>
            <a:solidFill>
              <a:srgbClr val="FCE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5" name="任意多边形: 形状 10054">
              <a:extLst>
                <a:ext uri="{FF2B5EF4-FFF2-40B4-BE49-F238E27FC236}">
                  <a16:creationId xmlns:a16="http://schemas.microsoft.com/office/drawing/2014/main" id="{570A5FE7-DF97-4E57-8F2D-C96A65C408CA}"/>
                </a:ext>
              </a:extLst>
            </p:cNvPr>
            <p:cNvSpPr/>
            <p:nvPr/>
          </p:nvSpPr>
          <p:spPr>
            <a:xfrm>
              <a:off x="1376012" y="3683061"/>
              <a:ext cx="710595" cy="740203"/>
            </a:xfrm>
            <a:custGeom>
              <a:avLst/>
              <a:gdLst>
                <a:gd name="connsiteX0" fmla="*/ 665443 w 710595"/>
                <a:gd name="connsiteY0" fmla="*/ 732061 h 740203"/>
                <a:gd name="connsiteX1" fmla="*/ 708375 w 710595"/>
                <a:gd name="connsiteY1" fmla="*/ 696531 h 740203"/>
                <a:gd name="connsiteX2" fmla="*/ 48113 w 710595"/>
                <a:gd name="connsiteY2" fmla="*/ 11103 h 740203"/>
                <a:gd name="connsiteX3" fmla="*/ 11103 w 710595"/>
                <a:gd name="connsiteY3" fmla="*/ 52554 h 740203"/>
                <a:gd name="connsiteX4" fmla="*/ 665443 w 710595"/>
                <a:gd name="connsiteY4" fmla="*/ 732061 h 74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595" h="740203">
                  <a:moveTo>
                    <a:pt x="665443" y="732061"/>
                  </a:moveTo>
                  <a:cubicBezTo>
                    <a:pt x="680247" y="720218"/>
                    <a:pt x="693571" y="708375"/>
                    <a:pt x="708375" y="696531"/>
                  </a:cubicBezTo>
                  <a:lnTo>
                    <a:pt x="48113" y="11103"/>
                  </a:lnTo>
                  <a:cubicBezTo>
                    <a:pt x="34790" y="24427"/>
                    <a:pt x="21466" y="37750"/>
                    <a:pt x="11103" y="52554"/>
                  </a:cubicBezTo>
                  <a:lnTo>
                    <a:pt x="665443" y="732061"/>
                  </a:lnTo>
                  <a:close/>
                </a:path>
              </a:pathLst>
            </a:custGeom>
            <a:solidFill>
              <a:srgbClr val="FAC1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6" name="任意多边形: 形状 10055">
              <a:extLst>
                <a:ext uri="{FF2B5EF4-FFF2-40B4-BE49-F238E27FC236}">
                  <a16:creationId xmlns:a16="http://schemas.microsoft.com/office/drawing/2014/main" id="{A5DAAA54-C76E-4124-A668-E68B1516B0FF}"/>
                </a:ext>
              </a:extLst>
            </p:cNvPr>
            <p:cNvSpPr/>
            <p:nvPr/>
          </p:nvSpPr>
          <p:spPr>
            <a:xfrm>
              <a:off x="1992210" y="4313959"/>
              <a:ext cx="59216" cy="59216"/>
            </a:xfrm>
            <a:custGeom>
              <a:avLst/>
              <a:gdLst>
                <a:gd name="connsiteX0" fmla="*/ 15699 w 59216"/>
                <a:gd name="connsiteY0" fmla="*/ 42384 h 59216"/>
                <a:gd name="connsiteX1" fmla="*/ 43435 w 59216"/>
                <a:gd name="connsiteY1" fmla="*/ 15699 h 59216"/>
                <a:gd name="connsiteX2" fmla="*/ 53699 w 59216"/>
                <a:gd name="connsiteY2" fmla="*/ 26366 h 59216"/>
                <a:gd name="connsiteX3" fmla="*/ 25962 w 59216"/>
                <a:gd name="connsiteY3" fmla="*/ 53052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42384"/>
                  </a:moveTo>
                  <a:lnTo>
                    <a:pt x="43435" y="15699"/>
                  </a:lnTo>
                  <a:lnTo>
                    <a:pt x="53699" y="26366"/>
                  </a:lnTo>
                  <a:lnTo>
                    <a:pt x="25962" y="53052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7" name="任意多边形: 形状 10056">
              <a:extLst>
                <a:ext uri="{FF2B5EF4-FFF2-40B4-BE49-F238E27FC236}">
                  <a16:creationId xmlns:a16="http://schemas.microsoft.com/office/drawing/2014/main" id="{F071342F-2A2B-476D-8DE7-8606B381A3A0}"/>
                </a:ext>
              </a:extLst>
            </p:cNvPr>
            <p:cNvSpPr/>
            <p:nvPr/>
          </p:nvSpPr>
          <p:spPr>
            <a:xfrm>
              <a:off x="1971178" y="4283406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8" name="任意多边形: 形状 10057">
              <a:extLst>
                <a:ext uri="{FF2B5EF4-FFF2-40B4-BE49-F238E27FC236}">
                  <a16:creationId xmlns:a16="http://schemas.microsoft.com/office/drawing/2014/main" id="{5A33CBD0-68ED-46E0-9129-CA9572FA95C9}"/>
                </a:ext>
              </a:extLst>
            </p:cNvPr>
            <p:cNvSpPr/>
            <p:nvPr/>
          </p:nvSpPr>
          <p:spPr>
            <a:xfrm>
              <a:off x="1947449" y="4258939"/>
              <a:ext cx="44412" cy="44412"/>
            </a:xfrm>
            <a:custGeom>
              <a:avLst/>
              <a:gdLst>
                <a:gd name="connsiteX0" fmla="*/ 19985 w 44412"/>
                <a:gd name="connsiteY0" fmla="*/ 40711 h 44412"/>
                <a:gd name="connsiteX1" fmla="*/ 11103 w 44412"/>
                <a:gd name="connsiteY1" fmla="*/ 30348 h 44412"/>
                <a:gd name="connsiteX2" fmla="*/ 30348 w 44412"/>
                <a:gd name="connsiteY2" fmla="*/ 11103 h 44412"/>
                <a:gd name="connsiteX3" fmla="*/ 40711 w 44412"/>
                <a:gd name="connsiteY3" fmla="*/ 21466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12" h="44412">
                  <a:moveTo>
                    <a:pt x="19985" y="40711"/>
                  </a:moveTo>
                  <a:lnTo>
                    <a:pt x="11103" y="30348"/>
                  </a:lnTo>
                  <a:lnTo>
                    <a:pt x="30348" y="11103"/>
                  </a:lnTo>
                  <a:lnTo>
                    <a:pt x="40711" y="21466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59" name="任意多边形: 形状 10058">
              <a:extLst>
                <a:ext uri="{FF2B5EF4-FFF2-40B4-BE49-F238E27FC236}">
                  <a16:creationId xmlns:a16="http://schemas.microsoft.com/office/drawing/2014/main" id="{323E1F48-3CC1-463B-83DC-D3A7B4FA5A4D}"/>
                </a:ext>
              </a:extLst>
            </p:cNvPr>
            <p:cNvSpPr/>
            <p:nvPr/>
          </p:nvSpPr>
          <p:spPr>
            <a:xfrm>
              <a:off x="1913773" y="4224353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0" name="任意多边形: 形状 10059">
              <a:extLst>
                <a:ext uri="{FF2B5EF4-FFF2-40B4-BE49-F238E27FC236}">
                  <a16:creationId xmlns:a16="http://schemas.microsoft.com/office/drawing/2014/main" id="{3175666D-91A5-4634-8D2F-8CAA40B90442}"/>
                </a:ext>
              </a:extLst>
            </p:cNvPr>
            <p:cNvSpPr/>
            <p:nvPr/>
          </p:nvSpPr>
          <p:spPr>
            <a:xfrm>
              <a:off x="1885598" y="4194323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1" name="任意多边形: 形状 10060">
              <a:extLst>
                <a:ext uri="{FF2B5EF4-FFF2-40B4-BE49-F238E27FC236}">
                  <a16:creationId xmlns:a16="http://schemas.microsoft.com/office/drawing/2014/main" id="{C628D298-B1CA-48AA-8A60-50A526D6A8D0}"/>
                </a:ext>
              </a:extLst>
            </p:cNvPr>
            <p:cNvSpPr/>
            <p:nvPr/>
          </p:nvSpPr>
          <p:spPr>
            <a:xfrm>
              <a:off x="1848428" y="4164810"/>
              <a:ext cx="59216" cy="59216"/>
            </a:xfrm>
            <a:custGeom>
              <a:avLst/>
              <a:gdLst>
                <a:gd name="connsiteX0" fmla="*/ 15700 w 59216"/>
                <a:gd name="connsiteY0" fmla="*/ 42385 h 59216"/>
                <a:gd name="connsiteX1" fmla="*/ 43440 w 59216"/>
                <a:gd name="connsiteY1" fmla="*/ 15700 h 59216"/>
                <a:gd name="connsiteX2" fmla="*/ 53704 w 59216"/>
                <a:gd name="connsiteY2" fmla="*/ 26369 h 59216"/>
                <a:gd name="connsiteX3" fmla="*/ 25963 w 59216"/>
                <a:gd name="connsiteY3" fmla="*/ 5305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42385"/>
                  </a:moveTo>
                  <a:lnTo>
                    <a:pt x="43440" y="15700"/>
                  </a:lnTo>
                  <a:lnTo>
                    <a:pt x="53704" y="26369"/>
                  </a:lnTo>
                  <a:lnTo>
                    <a:pt x="25963" y="53055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2" name="任意多边形: 形状 10061">
              <a:extLst>
                <a:ext uri="{FF2B5EF4-FFF2-40B4-BE49-F238E27FC236}">
                  <a16:creationId xmlns:a16="http://schemas.microsoft.com/office/drawing/2014/main" id="{7E9746F2-D400-4614-8B30-BFC5E847F71F}"/>
                </a:ext>
              </a:extLst>
            </p:cNvPr>
            <p:cNvSpPr/>
            <p:nvPr/>
          </p:nvSpPr>
          <p:spPr>
            <a:xfrm>
              <a:off x="1561419" y="3867434"/>
              <a:ext cx="59216" cy="59216"/>
            </a:xfrm>
            <a:custGeom>
              <a:avLst/>
              <a:gdLst>
                <a:gd name="connsiteX0" fmla="*/ 15700 w 59216"/>
                <a:gd name="connsiteY0" fmla="*/ 42385 h 59216"/>
                <a:gd name="connsiteX1" fmla="*/ 43440 w 59216"/>
                <a:gd name="connsiteY1" fmla="*/ 15700 h 59216"/>
                <a:gd name="connsiteX2" fmla="*/ 53704 w 59216"/>
                <a:gd name="connsiteY2" fmla="*/ 26369 h 59216"/>
                <a:gd name="connsiteX3" fmla="*/ 25963 w 59216"/>
                <a:gd name="connsiteY3" fmla="*/ 5305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42385"/>
                  </a:moveTo>
                  <a:lnTo>
                    <a:pt x="43440" y="15700"/>
                  </a:lnTo>
                  <a:lnTo>
                    <a:pt x="53704" y="26369"/>
                  </a:lnTo>
                  <a:lnTo>
                    <a:pt x="25963" y="53054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3" name="任意多边形: 形状 10062">
              <a:extLst>
                <a:ext uri="{FF2B5EF4-FFF2-40B4-BE49-F238E27FC236}">
                  <a16:creationId xmlns:a16="http://schemas.microsoft.com/office/drawing/2014/main" id="{12504E82-9A49-4339-A8D3-3271B9BE2C83}"/>
                </a:ext>
              </a:extLst>
            </p:cNvPr>
            <p:cNvSpPr/>
            <p:nvPr/>
          </p:nvSpPr>
          <p:spPr>
            <a:xfrm>
              <a:off x="1539968" y="3836765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4" name="任意多边形: 形状 10063">
              <a:extLst>
                <a:ext uri="{FF2B5EF4-FFF2-40B4-BE49-F238E27FC236}">
                  <a16:creationId xmlns:a16="http://schemas.microsoft.com/office/drawing/2014/main" id="{8461CDCF-265B-4309-B292-31BE03B8DB00}"/>
                </a:ext>
              </a:extLst>
            </p:cNvPr>
            <p:cNvSpPr/>
            <p:nvPr/>
          </p:nvSpPr>
          <p:spPr>
            <a:xfrm>
              <a:off x="1511806" y="3806724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5" name="任意多边形: 形状 10064">
              <a:extLst>
                <a:ext uri="{FF2B5EF4-FFF2-40B4-BE49-F238E27FC236}">
                  <a16:creationId xmlns:a16="http://schemas.microsoft.com/office/drawing/2014/main" id="{662F5AC5-F843-4275-94EF-052691F9BFD6}"/>
                </a:ext>
              </a:extLst>
            </p:cNvPr>
            <p:cNvSpPr/>
            <p:nvPr/>
          </p:nvSpPr>
          <p:spPr>
            <a:xfrm>
              <a:off x="1482571" y="3777708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6" name="任意多边形: 形状 10065">
              <a:extLst>
                <a:ext uri="{FF2B5EF4-FFF2-40B4-BE49-F238E27FC236}">
                  <a16:creationId xmlns:a16="http://schemas.microsoft.com/office/drawing/2014/main" id="{D343262D-DDAD-4B25-844D-13D2B0025588}"/>
                </a:ext>
              </a:extLst>
            </p:cNvPr>
            <p:cNvSpPr/>
            <p:nvPr/>
          </p:nvSpPr>
          <p:spPr>
            <a:xfrm>
              <a:off x="1454398" y="3747675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7" name="任意多边形: 形状 10066">
              <a:extLst>
                <a:ext uri="{FF2B5EF4-FFF2-40B4-BE49-F238E27FC236}">
                  <a16:creationId xmlns:a16="http://schemas.microsoft.com/office/drawing/2014/main" id="{26EEAA6B-1A77-4BB0-8391-1A9FD65BBA8F}"/>
                </a:ext>
              </a:extLst>
            </p:cNvPr>
            <p:cNvSpPr/>
            <p:nvPr/>
          </p:nvSpPr>
          <p:spPr>
            <a:xfrm>
              <a:off x="1423385" y="3723031"/>
              <a:ext cx="59216" cy="59216"/>
            </a:xfrm>
            <a:custGeom>
              <a:avLst/>
              <a:gdLst>
                <a:gd name="connsiteX0" fmla="*/ 21466 w 59216"/>
                <a:gd name="connsiteY0" fmla="*/ 48113 h 59216"/>
                <a:gd name="connsiteX1" fmla="*/ 11103 w 59216"/>
                <a:gd name="connsiteY1" fmla="*/ 37750 h 59216"/>
                <a:gd name="connsiteX2" fmla="*/ 37750 w 59216"/>
                <a:gd name="connsiteY2" fmla="*/ 11103 h 59216"/>
                <a:gd name="connsiteX3" fmla="*/ 48113 w 59216"/>
                <a:gd name="connsiteY3" fmla="*/ 21466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21466" y="48113"/>
                  </a:moveTo>
                  <a:lnTo>
                    <a:pt x="11103" y="37750"/>
                  </a:lnTo>
                  <a:lnTo>
                    <a:pt x="37750" y="11103"/>
                  </a:lnTo>
                  <a:lnTo>
                    <a:pt x="48113" y="21466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8" name="任意多边形: 形状 10067">
              <a:extLst>
                <a:ext uri="{FF2B5EF4-FFF2-40B4-BE49-F238E27FC236}">
                  <a16:creationId xmlns:a16="http://schemas.microsoft.com/office/drawing/2014/main" id="{7D36C7C7-8C1A-4A2D-945A-30DDEB77755F}"/>
                </a:ext>
              </a:extLst>
            </p:cNvPr>
            <p:cNvSpPr/>
            <p:nvPr/>
          </p:nvSpPr>
          <p:spPr>
            <a:xfrm>
              <a:off x="1828193" y="4135271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69" name="任意多边形: 形状 10068">
              <a:extLst>
                <a:ext uri="{FF2B5EF4-FFF2-40B4-BE49-F238E27FC236}">
                  <a16:creationId xmlns:a16="http://schemas.microsoft.com/office/drawing/2014/main" id="{63FF9108-BFD9-4443-AB23-85D8C965C88A}"/>
                </a:ext>
              </a:extLst>
            </p:cNvPr>
            <p:cNvSpPr/>
            <p:nvPr/>
          </p:nvSpPr>
          <p:spPr>
            <a:xfrm>
              <a:off x="1797926" y="4105180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0" name="任意多边形: 形状 10069">
              <a:extLst>
                <a:ext uri="{FF2B5EF4-FFF2-40B4-BE49-F238E27FC236}">
                  <a16:creationId xmlns:a16="http://schemas.microsoft.com/office/drawing/2014/main" id="{F3854BD5-E9CC-4176-BEEB-5D0EE3FE64EE}"/>
                </a:ext>
              </a:extLst>
            </p:cNvPr>
            <p:cNvSpPr/>
            <p:nvPr/>
          </p:nvSpPr>
          <p:spPr>
            <a:xfrm>
              <a:off x="1769758" y="4075139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1" name="任意多边形: 形状 10070">
              <a:extLst>
                <a:ext uri="{FF2B5EF4-FFF2-40B4-BE49-F238E27FC236}">
                  <a16:creationId xmlns:a16="http://schemas.microsoft.com/office/drawing/2014/main" id="{ECE0D3A0-71FA-4CCC-B2BB-46C6D5659D1F}"/>
                </a:ext>
              </a:extLst>
            </p:cNvPr>
            <p:cNvSpPr/>
            <p:nvPr/>
          </p:nvSpPr>
          <p:spPr>
            <a:xfrm>
              <a:off x="1741585" y="4045096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2" name="任意多边形: 形状 10071">
              <a:extLst>
                <a:ext uri="{FF2B5EF4-FFF2-40B4-BE49-F238E27FC236}">
                  <a16:creationId xmlns:a16="http://schemas.microsoft.com/office/drawing/2014/main" id="{575F840E-7DB1-4508-B5AB-53E796305D6C}"/>
                </a:ext>
              </a:extLst>
            </p:cNvPr>
            <p:cNvSpPr/>
            <p:nvPr/>
          </p:nvSpPr>
          <p:spPr>
            <a:xfrm>
              <a:off x="1705434" y="4016648"/>
              <a:ext cx="59216" cy="59216"/>
            </a:xfrm>
            <a:custGeom>
              <a:avLst/>
              <a:gdLst>
                <a:gd name="connsiteX0" fmla="*/ 15700 w 59216"/>
                <a:gd name="connsiteY0" fmla="*/ 42385 h 59216"/>
                <a:gd name="connsiteX1" fmla="*/ 43440 w 59216"/>
                <a:gd name="connsiteY1" fmla="*/ 15700 h 59216"/>
                <a:gd name="connsiteX2" fmla="*/ 53704 w 59216"/>
                <a:gd name="connsiteY2" fmla="*/ 26369 h 59216"/>
                <a:gd name="connsiteX3" fmla="*/ 25963 w 59216"/>
                <a:gd name="connsiteY3" fmla="*/ 5305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42385"/>
                  </a:moveTo>
                  <a:lnTo>
                    <a:pt x="43440" y="15700"/>
                  </a:lnTo>
                  <a:lnTo>
                    <a:pt x="53704" y="26369"/>
                  </a:lnTo>
                  <a:lnTo>
                    <a:pt x="25963" y="53055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3" name="任意多边形: 形状 10072">
              <a:extLst>
                <a:ext uri="{FF2B5EF4-FFF2-40B4-BE49-F238E27FC236}">
                  <a16:creationId xmlns:a16="http://schemas.microsoft.com/office/drawing/2014/main" id="{8FC4CF1C-8A94-411C-80FD-5737BD993E75}"/>
                </a:ext>
              </a:extLst>
            </p:cNvPr>
            <p:cNvSpPr/>
            <p:nvPr/>
          </p:nvSpPr>
          <p:spPr>
            <a:xfrm>
              <a:off x="1684180" y="3986043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4" name="任意多边形: 形状 10073">
              <a:extLst>
                <a:ext uri="{FF2B5EF4-FFF2-40B4-BE49-F238E27FC236}">
                  <a16:creationId xmlns:a16="http://schemas.microsoft.com/office/drawing/2014/main" id="{87C91644-4CC4-4CD2-BB29-629AD80ADF83}"/>
                </a:ext>
              </a:extLst>
            </p:cNvPr>
            <p:cNvSpPr/>
            <p:nvPr/>
          </p:nvSpPr>
          <p:spPr>
            <a:xfrm>
              <a:off x="1656005" y="3956011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5" name="任意多边形: 形状 10074">
              <a:extLst>
                <a:ext uri="{FF2B5EF4-FFF2-40B4-BE49-F238E27FC236}">
                  <a16:creationId xmlns:a16="http://schemas.microsoft.com/office/drawing/2014/main" id="{D1345D00-E252-466F-94E9-E8D160D65968}"/>
                </a:ext>
              </a:extLst>
            </p:cNvPr>
            <p:cNvSpPr/>
            <p:nvPr/>
          </p:nvSpPr>
          <p:spPr>
            <a:xfrm>
              <a:off x="1626566" y="3926926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8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8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6" name="任意多边形: 形状 10075">
              <a:extLst>
                <a:ext uri="{FF2B5EF4-FFF2-40B4-BE49-F238E27FC236}">
                  <a16:creationId xmlns:a16="http://schemas.microsoft.com/office/drawing/2014/main" id="{DE60E0E5-3F05-49C1-A726-246E9877AEA3}"/>
                </a:ext>
              </a:extLst>
            </p:cNvPr>
            <p:cNvSpPr/>
            <p:nvPr/>
          </p:nvSpPr>
          <p:spPr>
            <a:xfrm>
              <a:off x="1598402" y="3896881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8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8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7" name="任意多边形: 形状 10076">
              <a:extLst>
                <a:ext uri="{FF2B5EF4-FFF2-40B4-BE49-F238E27FC236}">
                  <a16:creationId xmlns:a16="http://schemas.microsoft.com/office/drawing/2014/main" id="{2EDDB845-1B35-4BDF-B60D-25E07071EFE8}"/>
                </a:ext>
              </a:extLst>
            </p:cNvPr>
            <p:cNvSpPr/>
            <p:nvPr/>
          </p:nvSpPr>
          <p:spPr>
            <a:xfrm>
              <a:off x="5988960" y="3244860"/>
              <a:ext cx="74020" cy="88824"/>
            </a:xfrm>
            <a:custGeom>
              <a:avLst/>
              <a:gdLst>
                <a:gd name="connsiteX0" fmla="*/ 11103 w 74020"/>
                <a:gd name="connsiteY0" fmla="*/ 17025 h 88824"/>
                <a:gd name="connsiteX1" fmla="*/ 54035 w 74020"/>
                <a:gd name="connsiteY1" fmla="*/ 77721 h 88824"/>
                <a:gd name="connsiteX2" fmla="*/ 67358 w 74020"/>
                <a:gd name="connsiteY2" fmla="*/ 68839 h 88824"/>
                <a:gd name="connsiteX3" fmla="*/ 25907 w 74020"/>
                <a:gd name="connsiteY3" fmla="*/ 11103 h 88824"/>
                <a:gd name="connsiteX4" fmla="*/ 11103 w 74020"/>
                <a:gd name="connsiteY4" fmla="*/ 17025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88824">
                  <a:moveTo>
                    <a:pt x="11103" y="17025"/>
                  </a:moveTo>
                  <a:lnTo>
                    <a:pt x="54035" y="77721"/>
                  </a:lnTo>
                  <a:lnTo>
                    <a:pt x="67358" y="68839"/>
                  </a:lnTo>
                  <a:lnTo>
                    <a:pt x="25907" y="11103"/>
                  </a:lnTo>
                  <a:cubicBezTo>
                    <a:pt x="21466" y="12584"/>
                    <a:pt x="15544" y="15544"/>
                    <a:pt x="11103" y="17025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8" name="任意多边形: 形状 10077">
              <a:extLst>
                <a:ext uri="{FF2B5EF4-FFF2-40B4-BE49-F238E27FC236}">
                  <a16:creationId xmlns:a16="http://schemas.microsoft.com/office/drawing/2014/main" id="{D4A8EF81-4A83-4F08-A7B2-AC3CEFD2E93A}"/>
                </a:ext>
              </a:extLst>
            </p:cNvPr>
            <p:cNvSpPr/>
            <p:nvPr/>
          </p:nvSpPr>
          <p:spPr>
            <a:xfrm>
              <a:off x="5775781" y="2939896"/>
              <a:ext cx="59216" cy="74020"/>
            </a:xfrm>
            <a:custGeom>
              <a:avLst/>
              <a:gdLst>
                <a:gd name="connsiteX0" fmla="*/ 61437 w 59216"/>
                <a:gd name="connsiteY0" fmla="*/ 62917 h 74020"/>
                <a:gd name="connsiteX1" fmla="*/ 24427 w 59216"/>
                <a:gd name="connsiteY1" fmla="*/ 11103 h 74020"/>
                <a:gd name="connsiteX2" fmla="*/ 11103 w 59216"/>
                <a:gd name="connsiteY2" fmla="*/ 19985 h 74020"/>
                <a:gd name="connsiteX3" fmla="*/ 49593 w 59216"/>
                <a:gd name="connsiteY3" fmla="*/ 73280 h 74020"/>
                <a:gd name="connsiteX4" fmla="*/ 61437 w 59216"/>
                <a:gd name="connsiteY4" fmla="*/ 62917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74020">
                  <a:moveTo>
                    <a:pt x="61437" y="62917"/>
                  </a:moveTo>
                  <a:lnTo>
                    <a:pt x="24427" y="11103"/>
                  </a:lnTo>
                  <a:lnTo>
                    <a:pt x="11103" y="19985"/>
                  </a:lnTo>
                  <a:lnTo>
                    <a:pt x="49593" y="73280"/>
                  </a:lnTo>
                  <a:cubicBezTo>
                    <a:pt x="54035" y="70319"/>
                    <a:pt x="56995" y="67358"/>
                    <a:pt x="61437" y="62917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79" name="任意多边形: 形状 10078">
              <a:extLst>
                <a:ext uri="{FF2B5EF4-FFF2-40B4-BE49-F238E27FC236}">
                  <a16:creationId xmlns:a16="http://schemas.microsoft.com/office/drawing/2014/main" id="{55826619-D39E-4E56-935B-BCFB6D75A1B2}"/>
                </a:ext>
              </a:extLst>
            </p:cNvPr>
            <p:cNvSpPr/>
            <p:nvPr/>
          </p:nvSpPr>
          <p:spPr>
            <a:xfrm>
              <a:off x="5917900" y="3339606"/>
              <a:ext cx="44412" cy="103628"/>
            </a:xfrm>
            <a:custGeom>
              <a:avLst/>
              <a:gdLst>
                <a:gd name="connsiteX0" fmla="*/ 11103 w 44412"/>
                <a:gd name="connsiteY0" fmla="*/ 11103 h 103628"/>
                <a:gd name="connsiteX1" fmla="*/ 37750 w 44412"/>
                <a:gd name="connsiteY1" fmla="*/ 11103 h 103628"/>
                <a:gd name="connsiteX2" fmla="*/ 37750 w 44412"/>
                <a:gd name="connsiteY2" fmla="*/ 95486 h 103628"/>
                <a:gd name="connsiteX3" fmla="*/ 11103 w 44412"/>
                <a:gd name="connsiteY3" fmla="*/ 95486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12" h="103628">
                  <a:moveTo>
                    <a:pt x="11103" y="11103"/>
                  </a:moveTo>
                  <a:lnTo>
                    <a:pt x="37750" y="11103"/>
                  </a:lnTo>
                  <a:lnTo>
                    <a:pt x="37750" y="95486"/>
                  </a:lnTo>
                  <a:lnTo>
                    <a:pt x="11103" y="95486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0" name="任意多边形: 形状 10079">
              <a:extLst>
                <a:ext uri="{FF2B5EF4-FFF2-40B4-BE49-F238E27FC236}">
                  <a16:creationId xmlns:a16="http://schemas.microsoft.com/office/drawing/2014/main" id="{5FA52533-005B-49BA-A864-C4F0084746B8}"/>
                </a:ext>
              </a:extLst>
            </p:cNvPr>
            <p:cNvSpPr/>
            <p:nvPr/>
          </p:nvSpPr>
          <p:spPr>
            <a:xfrm>
              <a:off x="5823154" y="3450637"/>
              <a:ext cx="236865" cy="59216"/>
            </a:xfrm>
            <a:custGeom>
              <a:avLst/>
              <a:gdLst>
                <a:gd name="connsiteX0" fmla="*/ 11103 w 236865"/>
                <a:gd name="connsiteY0" fmla="*/ 11103 h 59216"/>
                <a:gd name="connsiteX1" fmla="*/ 227242 w 236865"/>
                <a:gd name="connsiteY1" fmla="*/ 11103 h 59216"/>
                <a:gd name="connsiteX2" fmla="*/ 227242 w 236865"/>
                <a:gd name="connsiteY2" fmla="*/ 48113 h 59216"/>
                <a:gd name="connsiteX3" fmla="*/ 11103 w 236865"/>
                <a:gd name="connsiteY3" fmla="*/ 48113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865" h="59216">
                  <a:moveTo>
                    <a:pt x="11103" y="11103"/>
                  </a:moveTo>
                  <a:lnTo>
                    <a:pt x="227242" y="11103"/>
                  </a:lnTo>
                  <a:lnTo>
                    <a:pt x="227242" y="48113"/>
                  </a:lnTo>
                  <a:lnTo>
                    <a:pt x="11103" y="4811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1" name="任意多边形: 形状 10080">
              <a:extLst>
                <a:ext uri="{FF2B5EF4-FFF2-40B4-BE49-F238E27FC236}">
                  <a16:creationId xmlns:a16="http://schemas.microsoft.com/office/drawing/2014/main" id="{516C1171-1BEA-4622-9740-63BBC258E022}"/>
                </a:ext>
              </a:extLst>
            </p:cNvPr>
            <p:cNvSpPr/>
            <p:nvPr/>
          </p:nvSpPr>
          <p:spPr>
            <a:xfrm>
              <a:off x="5854243" y="3426950"/>
              <a:ext cx="162845" cy="44412"/>
            </a:xfrm>
            <a:custGeom>
              <a:avLst/>
              <a:gdLst>
                <a:gd name="connsiteX0" fmla="*/ 11103 w 162844"/>
                <a:gd name="connsiteY0" fmla="*/ 11103 h 44412"/>
                <a:gd name="connsiteX1" fmla="*/ 163585 w 162844"/>
                <a:gd name="connsiteY1" fmla="*/ 11103 h 44412"/>
                <a:gd name="connsiteX2" fmla="*/ 163585 w 162844"/>
                <a:gd name="connsiteY2" fmla="*/ 39231 h 44412"/>
                <a:gd name="connsiteX3" fmla="*/ 11103 w 162844"/>
                <a:gd name="connsiteY3" fmla="*/ 39231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44" h="44412">
                  <a:moveTo>
                    <a:pt x="11103" y="11103"/>
                  </a:moveTo>
                  <a:lnTo>
                    <a:pt x="163585" y="11103"/>
                  </a:lnTo>
                  <a:lnTo>
                    <a:pt x="163585" y="39231"/>
                  </a:lnTo>
                  <a:lnTo>
                    <a:pt x="11103" y="39231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2" name="任意多边形: 形状 10081">
              <a:extLst>
                <a:ext uri="{FF2B5EF4-FFF2-40B4-BE49-F238E27FC236}">
                  <a16:creationId xmlns:a16="http://schemas.microsoft.com/office/drawing/2014/main" id="{2C091FF5-BA86-4273-9BF5-FB15F66D11A3}"/>
                </a:ext>
              </a:extLst>
            </p:cNvPr>
            <p:cNvSpPr/>
            <p:nvPr/>
          </p:nvSpPr>
          <p:spPr>
            <a:xfrm>
              <a:off x="5682504" y="2907327"/>
              <a:ext cx="399710" cy="458926"/>
            </a:xfrm>
            <a:custGeom>
              <a:avLst/>
              <a:gdLst>
                <a:gd name="connsiteX0" fmla="*/ 369373 w 399709"/>
                <a:gd name="connsiteY0" fmla="*/ 372322 h 458926"/>
                <a:gd name="connsiteX1" fmla="*/ 95498 w 399709"/>
                <a:gd name="connsiteY1" fmla="*/ 324949 h 458926"/>
                <a:gd name="connsiteX2" fmla="*/ 142871 w 399709"/>
                <a:gd name="connsiteY2" fmla="*/ 51074 h 458926"/>
                <a:gd name="connsiteX3" fmla="*/ 114743 w 399709"/>
                <a:gd name="connsiteY3" fmla="*/ 11103 h 458926"/>
                <a:gd name="connsiteX4" fmla="*/ 55527 w 399709"/>
                <a:gd name="connsiteY4" fmla="*/ 351597 h 458926"/>
                <a:gd name="connsiteX5" fmla="*/ 396021 w 399709"/>
                <a:gd name="connsiteY5" fmla="*/ 410813 h 458926"/>
                <a:gd name="connsiteX6" fmla="*/ 369373 w 399709"/>
                <a:gd name="connsiteY6" fmla="*/ 372322 h 45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709" h="458926">
                  <a:moveTo>
                    <a:pt x="369373" y="372322"/>
                  </a:moveTo>
                  <a:cubicBezTo>
                    <a:pt x="280549" y="434499"/>
                    <a:pt x="157675" y="413774"/>
                    <a:pt x="95498" y="324949"/>
                  </a:cubicBezTo>
                  <a:cubicBezTo>
                    <a:pt x="33321" y="236125"/>
                    <a:pt x="54047" y="113251"/>
                    <a:pt x="142871" y="51074"/>
                  </a:cubicBezTo>
                  <a:lnTo>
                    <a:pt x="114743" y="11103"/>
                  </a:lnTo>
                  <a:cubicBezTo>
                    <a:pt x="3713" y="89565"/>
                    <a:pt x="-21454" y="242046"/>
                    <a:pt x="55527" y="351597"/>
                  </a:cubicBezTo>
                  <a:cubicBezTo>
                    <a:pt x="133989" y="462627"/>
                    <a:pt x="286471" y="487794"/>
                    <a:pt x="396021" y="410813"/>
                  </a:cubicBezTo>
                  <a:lnTo>
                    <a:pt x="369373" y="372322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3" name="任意多边形: 形状 10082">
              <a:extLst>
                <a:ext uri="{FF2B5EF4-FFF2-40B4-BE49-F238E27FC236}">
                  <a16:creationId xmlns:a16="http://schemas.microsoft.com/office/drawing/2014/main" id="{AB85C822-7AB6-4850-89C8-9EF9248DC923}"/>
                </a:ext>
              </a:extLst>
            </p:cNvPr>
            <p:cNvSpPr/>
            <p:nvPr/>
          </p:nvSpPr>
          <p:spPr>
            <a:xfrm>
              <a:off x="5702023" y="2882264"/>
              <a:ext cx="473730" cy="473730"/>
            </a:xfrm>
            <a:custGeom>
              <a:avLst/>
              <a:gdLst>
                <a:gd name="connsiteX0" fmla="*/ 385657 w 473730"/>
                <a:gd name="connsiteY0" fmla="*/ 163162 h 473730"/>
                <a:gd name="connsiteX1" fmla="*/ 311625 w 473730"/>
                <a:gd name="connsiteY1" fmla="*/ 385657 h 473730"/>
                <a:gd name="connsiteX2" fmla="*/ 89130 w 473730"/>
                <a:gd name="connsiteY2" fmla="*/ 311625 h 473730"/>
                <a:gd name="connsiteX3" fmla="*/ 163163 w 473730"/>
                <a:gd name="connsiteY3" fmla="*/ 89130 h 473730"/>
                <a:gd name="connsiteX4" fmla="*/ 385657 w 473730"/>
                <a:gd name="connsiteY4" fmla="*/ 163162 h 473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730" h="473730">
                  <a:moveTo>
                    <a:pt x="385657" y="163162"/>
                  </a:moveTo>
                  <a:cubicBezTo>
                    <a:pt x="426654" y="245046"/>
                    <a:pt x="393509" y="344660"/>
                    <a:pt x="311625" y="385657"/>
                  </a:cubicBezTo>
                  <a:cubicBezTo>
                    <a:pt x="229741" y="426654"/>
                    <a:pt x="130127" y="393508"/>
                    <a:pt x="89130" y="311625"/>
                  </a:cubicBezTo>
                  <a:cubicBezTo>
                    <a:pt x="48133" y="229741"/>
                    <a:pt x="81279" y="130127"/>
                    <a:pt x="163163" y="89130"/>
                  </a:cubicBezTo>
                  <a:cubicBezTo>
                    <a:pt x="245046" y="48134"/>
                    <a:pt x="344660" y="81279"/>
                    <a:pt x="385657" y="163162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4" name="任意多边形: 形状 10083">
              <a:extLst>
                <a:ext uri="{FF2B5EF4-FFF2-40B4-BE49-F238E27FC236}">
                  <a16:creationId xmlns:a16="http://schemas.microsoft.com/office/drawing/2014/main" id="{D25A8FF9-9AB5-4F5A-9C68-C3997A72F92A}"/>
                </a:ext>
              </a:extLst>
            </p:cNvPr>
            <p:cNvSpPr/>
            <p:nvPr/>
          </p:nvSpPr>
          <p:spPr>
            <a:xfrm>
              <a:off x="5763938" y="3080535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1103 h 14804"/>
                <a:gd name="connsiteX2" fmla="*/ 11103 w 14804"/>
                <a:gd name="connsiteY2" fmla="*/ 11103 h 14804"/>
                <a:gd name="connsiteX3" fmla="*/ 11103 w 14804"/>
                <a:gd name="connsiteY3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1103"/>
                    <a:pt x="11103" y="11103"/>
                    <a:pt x="11103" y="11103"/>
                  </a:cubicBezTo>
                  <a:cubicBezTo>
                    <a:pt x="11103" y="11103"/>
                    <a:pt x="11103" y="12583"/>
                    <a:pt x="11103" y="11103"/>
                  </a:cubicBezTo>
                  <a:cubicBezTo>
                    <a:pt x="11103" y="12583"/>
                    <a:pt x="11103" y="1258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5" name="任意多边形: 形状 10084">
              <a:extLst>
                <a:ext uri="{FF2B5EF4-FFF2-40B4-BE49-F238E27FC236}">
                  <a16:creationId xmlns:a16="http://schemas.microsoft.com/office/drawing/2014/main" id="{5D915931-7D9A-4652-BB14-2ACE228CDF28}"/>
                </a:ext>
              </a:extLst>
            </p:cNvPr>
            <p:cNvSpPr/>
            <p:nvPr/>
          </p:nvSpPr>
          <p:spPr>
            <a:xfrm>
              <a:off x="5766899" y="3064250"/>
              <a:ext cx="14804" cy="14804"/>
            </a:xfrm>
            <a:custGeom>
              <a:avLst/>
              <a:gdLst>
                <a:gd name="connsiteX0" fmla="*/ 12584 w 14804"/>
                <a:gd name="connsiteY0" fmla="*/ 11103 h 14804"/>
                <a:gd name="connsiteX1" fmla="*/ 11103 w 14804"/>
                <a:gd name="connsiteY1" fmla="*/ 14064 h 14804"/>
                <a:gd name="connsiteX2" fmla="*/ 12584 w 14804"/>
                <a:gd name="connsiteY2" fmla="*/ 12584 h 14804"/>
                <a:gd name="connsiteX3" fmla="*/ 12584 w 14804"/>
                <a:gd name="connsiteY3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2584" y="11103"/>
                  </a:moveTo>
                  <a:cubicBezTo>
                    <a:pt x="12584" y="12584"/>
                    <a:pt x="12584" y="14064"/>
                    <a:pt x="11103" y="14064"/>
                  </a:cubicBezTo>
                  <a:cubicBezTo>
                    <a:pt x="11103" y="14064"/>
                    <a:pt x="12584" y="12584"/>
                    <a:pt x="12584" y="12584"/>
                  </a:cubicBezTo>
                  <a:cubicBezTo>
                    <a:pt x="14064" y="12584"/>
                    <a:pt x="12584" y="12584"/>
                    <a:pt x="1258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6" name="任意多边形: 形状 10085">
              <a:extLst>
                <a:ext uri="{FF2B5EF4-FFF2-40B4-BE49-F238E27FC236}">
                  <a16:creationId xmlns:a16="http://schemas.microsoft.com/office/drawing/2014/main" id="{480EB48B-72E4-49AD-8F9B-71ED600E465B}"/>
                </a:ext>
              </a:extLst>
            </p:cNvPr>
            <p:cNvSpPr/>
            <p:nvPr/>
          </p:nvSpPr>
          <p:spPr>
            <a:xfrm>
              <a:off x="5767721" y="3084562"/>
              <a:ext cx="14804" cy="14804"/>
            </a:xfrm>
            <a:custGeom>
              <a:avLst/>
              <a:gdLst>
                <a:gd name="connsiteX0" fmla="*/ 11761 w 14804"/>
                <a:gd name="connsiteY0" fmla="*/ 12998 h 14804"/>
                <a:gd name="connsiteX1" fmla="*/ 11761 w 14804"/>
                <a:gd name="connsiteY1" fmla="*/ 11518 h 14804"/>
                <a:gd name="connsiteX2" fmla="*/ 11761 w 14804"/>
                <a:gd name="connsiteY2" fmla="*/ 12998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2998"/>
                  </a:moveTo>
                  <a:cubicBezTo>
                    <a:pt x="11761" y="12998"/>
                    <a:pt x="11761" y="10037"/>
                    <a:pt x="11761" y="11518"/>
                  </a:cubicBezTo>
                  <a:cubicBezTo>
                    <a:pt x="11761" y="12998"/>
                    <a:pt x="10281" y="12998"/>
                    <a:pt x="11761" y="129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7" name="任意多边形: 形状 10086">
              <a:extLst>
                <a:ext uri="{FF2B5EF4-FFF2-40B4-BE49-F238E27FC236}">
                  <a16:creationId xmlns:a16="http://schemas.microsoft.com/office/drawing/2014/main" id="{EBF0EC0B-28AA-4E5E-977C-0DB5F8E8BE5E}"/>
                </a:ext>
              </a:extLst>
            </p:cNvPr>
            <p:cNvSpPr/>
            <p:nvPr/>
          </p:nvSpPr>
          <p:spPr>
            <a:xfrm>
              <a:off x="5766899" y="3052407"/>
              <a:ext cx="44412" cy="44412"/>
            </a:xfrm>
            <a:custGeom>
              <a:avLst/>
              <a:gdLst>
                <a:gd name="connsiteX0" fmla="*/ 34790 w 44412"/>
                <a:gd name="connsiteY0" fmla="*/ 17025 h 44412"/>
                <a:gd name="connsiteX1" fmla="*/ 33309 w 44412"/>
                <a:gd name="connsiteY1" fmla="*/ 17025 h 44412"/>
                <a:gd name="connsiteX2" fmla="*/ 28868 w 44412"/>
                <a:gd name="connsiteY2" fmla="*/ 17025 h 44412"/>
                <a:gd name="connsiteX3" fmla="*/ 25907 w 44412"/>
                <a:gd name="connsiteY3" fmla="*/ 17025 h 44412"/>
                <a:gd name="connsiteX4" fmla="*/ 22946 w 44412"/>
                <a:gd name="connsiteY4" fmla="*/ 15544 h 44412"/>
                <a:gd name="connsiteX5" fmla="*/ 24427 w 44412"/>
                <a:gd name="connsiteY5" fmla="*/ 14064 h 44412"/>
                <a:gd name="connsiteX6" fmla="*/ 21466 w 44412"/>
                <a:gd name="connsiteY6" fmla="*/ 14064 h 44412"/>
                <a:gd name="connsiteX7" fmla="*/ 21466 w 44412"/>
                <a:gd name="connsiteY7" fmla="*/ 12583 h 44412"/>
                <a:gd name="connsiteX8" fmla="*/ 19986 w 44412"/>
                <a:gd name="connsiteY8" fmla="*/ 11103 h 44412"/>
                <a:gd name="connsiteX9" fmla="*/ 18505 w 44412"/>
                <a:gd name="connsiteY9" fmla="*/ 12583 h 44412"/>
                <a:gd name="connsiteX10" fmla="*/ 18505 w 44412"/>
                <a:gd name="connsiteY10" fmla="*/ 11103 h 44412"/>
                <a:gd name="connsiteX11" fmla="*/ 15544 w 44412"/>
                <a:gd name="connsiteY11" fmla="*/ 11103 h 44412"/>
                <a:gd name="connsiteX12" fmla="*/ 14064 w 44412"/>
                <a:gd name="connsiteY12" fmla="*/ 11103 h 44412"/>
                <a:gd name="connsiteX13" fmla="*/ 14064 w 44412"/>
                <a:gd name="connsiteY13" fmla="*/ 11103 h 44412"/>
                <a:gd name="connsiteX14" fmla="*/ 11103 w 44412"/>
                <a:gd name="connsiteY14" fmla="*/ 21466 h 44412"/>
                <a:gd name="connsiteX15" fmla="*/ 11103 w 44412"/>
                <a:gd name="connsiteY15" fmla="*/ 21466 h 44412"/>
                <a:gd name="connsiteX16" fmla="*/ 14064 w 44412"/>
                <a:gd name="connsiteY16" fmla="*/ 21466 h 44412"/>
                <a:gd name="connsiteX17" fmla="*/ 15544 w 44412"/>
                <a:gd name="connsiteY17" fmla="*/ 24427 h 44412"/>
                <a:gd name="connsiteX18" fmla="*/ 18505 w 44412"/>
                <a:gd name="connsiteY18" fmla="*/ 22946 h 44412"/>
                <a:gd name="connsiteX19" fmla="*/ 21466 w 44412"/>
                <a:gd name="connsiteY19" fmla="*/ 22946 h 44412"/>
                <a:gd name="connsiteX20" fmla="*/ 19986 w 44412"/>
                <a:gd name="connsiteY20" fmla="*/ 25907 h 44412"/>
                <a:gd name="connsiteX21" fmla="*/ 15544 w 44412"/>
                <a:gd name="connsiteY21" fmla="*/ 25907 h 44412"/>
                <a:gd name="connsiteX22" fmla="*/ 17025 w 44412"/>
                <a:gd name="connsiteY22" fmla="*/ 28868 h 44412"/>
                <a:gd name="connsiteX23" fmla="*/ 14064 w 44412"/>
                <a:gd name="connsiteY23" fmla="*/ 31829 h 44412"/>
                <a:gd name="connsiteX24" fmla="*/ 12584 w 44412"/>
                <a:gd name="connsiteY24" fmla="*/ 33309 h 44412"/>
                <a:gd name="connsiteX25" fmla="*/ 12584 w 44412"/>
                <a:gd name="connsiteY25" fmla="*/ 36270 h 44412"/>
                <a:gd name="connsiteX26" fmla="*/ 17025 w 44412"/>
                <a:gd name="connsiteY26" fmla="*/ 34790 h 44412"/>
                <a:gd name="connsiteX27" fmla="*/ 18505 w 44412"/>
                <a:gd name="connsiteY27" fmla="*/ 33309 h 44412"/>
                <a:gd name="connsiteX28" fmla="*/ 21466 w 44412"/>
                <a:gd name="connsiteY28" fmla="*/ 31829 h 44412"/>
                <a:gd name="connsiteX29" fmla="*/ 24427 w 44412"/>
                <a:gd name="connsiteY29" fmla="*/ 33309 h 44412"/>
                <a:gd name="connsiteX30" fmla="*/ 25907 w 44412"/>
                <a:gd name="connsiteY30" fmla="*/ 34790 h 44412"/>
                <a:gd name="connsiteX31" fmla="*/ 30348 w 44412"/>
                <a:gd name="connsiteY31" fmla="*/ 34790 h 44412"/>
                <a:gd name="connsiteX32" fmla="*/ 36270 w 44412"/>
                <a:gd name="connsiteY32" fmla="*/ 34790 h 44412"/>
                <a:gd name="connsiteX33" fmla="*/ 30348 w 44412"/>
                <a:gd name="connsiteY33" fmla="*/ 31829 h 44412"/>
                <a:gd name="connsiteX34" fmla="*/ 33309 w 44412"/>
                <a:gd name="connsiteY34" fmla="*/ 31829 h 44412"/>
                <a:gd name="connsiteX35" fmla="*/ 37750 w 44412"/>
                <a:gd name="connsiteY35" fmla="*/ 30348 h 44412"/>
                <a:gd name="connsiteX36" fmla="*/ 36270 w 44412"/>
                <a:gd name="connsiteY36" fmla="*/ 28868 h 44412"/>
                <a:gd name="connsiteX37" fmla="*/ 33309 w 44412"/>
                <a:gd name="connsiteY37" fmla="*/ 27388 h 44412"/>
                <a:gd name="connsiteX38" fmla="*/ 28868 w 44412"/>
                <a:gd name="connsiteY38" fmla="*/ 25907 h 44412"/>
                <a:gd name="connsiteX39" fmla="*/ 28868 w 44412"/>
                <a:gd name="connsiteY39" fmla="*/ 24427 h 44412"/>
                <a:gd name="connsiteX40" fmla="*/ 31829 w 44412"/>
                <a:gd name="connsiteY40" fmla="*/ 24427 h 44412"/>
                <a:gd name="connsiteX41" fmla="*/ 34790 w 44412"/>
                <a:gd name="connsiteY41" fmla="*/ 25907 h 44412"/>
                <a:gd name="connsiteX42" fmla="*/ 36270 w 44412"/>
                <a:gd name="connsiteY42" fmla="*/ 24427 h 44412"/>
                <a:gd name="connsiteX43" fmla="*/ 37750 w 44412"/>
                <a:gd name="connsiteY43" fmla="*/ 22946 h 44412"/>
                <a:gd name="connsiteX44" fmla="*/ 39231 w 44412"/>
                <a:gd name="connsiteY44" fmla="*/ 19985 h 44412"/>
                <a:gd name="connsiteX45" fmla="*/ 34790 w 44412"/>
                <a:gd name="connsiteY45" fmla="*/ 17025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412" h="44412">
                  <a:moveTo>
                    <a:pt x="34790" y="17025"/>
                  </a:moveTo>
                  <a:cubicBezTo>
                    <a:pt x="33309" y="17025"/>
                    <a:pt x="33309" y="17025"/>
                    <a:pt x="33309" y="17025"/>
                  </a:cubicBezTo>
                  <a:cubicBezTo>
                    <a:pt x="33309" y="17025"/>
                    <a:pt x="30348" y="15544"/>
                    <a:pt x="28868" y="17025"/>
                  </a:cubicBezTo>
                  <a:cubicBezTo>
                    <a:pt x="28868" y="17025"/>
                    <a:pt x="25907" y="17025"/>
                    <a:pt x="25907" y="17025"/>
                  </a:cubicBezTo>
                  <a:cubicBezTo>
                    <a:pt x="24427" y="17025"/>
                    <a:pt x="22946" y="17025"/>
                    <a:pt x="22946" y="15544"/>
                  </a:cubicBezTo>
                  <a:cubicBezTo>
                    <a:pt x="22946" y="14064"/>
                    <a:pt x="24427" y="15544"/>
                    <a:pt x="24427" y="14064"/>
                  </a:cubicBezTo>
                  <a:cubicBezTo>
                    <a:pt x="24427" y="12583"/>
                    <a:pt x="22946" y="14064"/>
                    <a:pt x="21466" y="14064"/>
                  </a:cubicBezTo>
                  <a:cubicBezTo>
                    <a:pt x="19986" y="14064"/>
                    <a:pt x="21466" y="14064"/>
                    <a:pt x="21466" y="12583"/>
                  </a:cubicBezTo>
                  <a:cubicBezTo>
                    <a:pt x="21466" y="11103"/>
                    <a:pt x="19986" y="11103"/>
                    <a:pt x="19986" y="11103"/>
                  </a:cubicBezTo>
                  <a:cubicBezTo>
                    <a:pt x="19986" y="11103"/>
                    <a:pt x="19986" y="12583"/>
                    <a:pt x="18505" y="12583"/>
                  </a:cubicBezTo>
                  <a:cubicBezTo>
                    <a:pt x="18505" y="12583"/>
                    <a:pt x="18505" y="11103"/>
                    <a:pt x="18505" y="11103"/>
                  </a:cubicBezTo>
                  <a:cubicBezTo>
                    <a:pt x="18505" y="11103"/>
                    <a:pt x="15544" y="11103"/>
                    <a:pt x="15544" y="11103"/>
                  </a:cubicBezTo>
                  <a:cubicBezTo>
                    <a:pt x="14064" y="11103"/>
                    <a:pt x="14064" y="11103"/>
                    <a:pt x="14064" y="11103"/>
                  </a:cubicBezTo>
                  <a:cubicBezTo>
                    <a:pt x="14064" y="11103"/>
                    <a:pt x="14064" y="11103"/>
                    <a:pt x="14064" y="11103"/>
                  </a:cubicBezTo>
                  <a:cubicBezTo>
                    <a:pt x="12584" y="14064"/>
                    <a:pt x="11103" y="18505"/>
                    <a:pt x="11103" y="21466"/>
                  </a:cubicBezTo>
                  <a:cubicBezTo>
                    <a:pt x="11103" y="21466"/>
                    <a:pt x="11103" y="21466"/>
                    <a:pt x="11103" y="21466"/>
                  </a:cubicBezTo>
                  <a:cubicBezTo>
                    <a:pt x="11103" y="19985"/>
                    <a:pt x="12584" y="21466"/>
                    <a:pt x="14064" y="21466"/>
                  </a:cubicBezTo>
                  <a:cubicBezTo>
                    <a:pt x="15544" y="22946"/>
                    <a:pt x="15544" y="24427"/>
                    <a:pt x="15544" y="24427"/>
                  </a:cubicBezTo>
                  <a:cubicBezTo>
                    <a:pt x="15544" y="24427"/>
                    <a:pt x="17025" y="24427"/>
                    <a:pt x="18505" y="22946"/>
                  </a:cubicBezTo>
                  <a:cubicBezTo>
                    <a:pt x="18505" y="21466"/>
                    <a:pt x="19986" y="22946"/>
                    <a:pt x="21466" y="22946"/>
                  </a:cubicBezTo>
                  <a:cubicBezTo>
                    <a:pt x="22946" y="22946"/>
                    <a:pt x="19986" y="25907"/>
                    <a:pt x="19986" y="25907"/>
                  </a:cubicBezTo>
                  <a:cubicBezTo>
                    <a:pt x="19986" y="25907"/>
                    <a:pt x="17025" y="24427"/>
                    <a:pt x="15544" y="25907"/>
                  </a:cubicBezTo>
                  <a:cubicBezTo>
                    <a:pt x="14064" y="27388"/>
                    <a:pt x="15544" y="28868"/>
                    <a:pt x="17025" y="28868"/>
                  </a:cubicBezTo>
                  <a:cubicBezTo>
                    <a:pt x="17025" y="28868"/>
                    <a:pt x="15544" y="31829"/>
                    <a:pt x="14064" y="31829"/>
                  </a:cubicBezTo>
                  <a:cubicBezTo>
                    <a:pt x="11103" y="31829"/>
                    <a:pt x="12584" y="33309"/>
                    <a:pt x="12584" y="33309"/>
                  </a:cubicBezTo>
                  <a:cubicBezTo>
                    <a:pt x="11103" y="33309"/>
                    <a:pt x="11103" y="34790"/>
                    <a:pt x="12584" y="36270"/>
                  </a:cubicBezTo>
                  <a:cubicBezTo>
                    <a:pt x="14064" y="37750"/>
                    <a:pt x="15544" y="34790"/>
                    <a:pt x="17025" y="34790"/>
                  </a:cubicBezTo>
                  <a:cubicBezTo>
                    <a:pt x="18505" y="34790"/>
                    <a:pt x="18505" y="34790"/>
                    <a:pt x="18505" y="33309"/>
                  </a:cubicBezTo>
                  <a:cubicBezTo>
                    <a:pt x="18505" y="31829"/>
                    <a:pt x="19986" y="31829"/>
                    <a:pt x="21466" y="31829"/>
                  </a:cubicBezTo>
                  <a:cubicBezTo>
                    <a:pt x="22946" y="31829"/>
                    <a:pt x="22946" y="33309"/>
                    <a:pt x="24427" y="33309"/>
                  </a:cubicBezTo>
                  <a:cubicBezTo>
                    <a:pt x="25907" y="33309"/>
                    <a:pt x="25907" y="34790"/>
                    <a:pt x="25907" y="34790"/>
                  </a:cubicBezTo>
                  <a:cubicBezTo>
                    <a:pt x="27388" y="34790"/>
                    <a:pt x="28868" y="33309"/>
                    <a:pt x="30348" y="34790"/>
                  </a:cubicBezTo>
                  <a:cubicBezTo>
                    <a:pt x="31829" y="34790"/>
                    <a:pt x="36270" y="34790"/>
                    <a:pt x="36270" y="34790"/>
                  </a:cubicBezTo>
                  <a:cubicBezTo>
                    <a:pt x="36270" y="33309"/>
                    <a:pt x="30348" y="31829"/>
                    <a:pt x="30348" y="31829"/>
                  </a:cubicBezTo>
                  <a:cubicBezTo>
                    <a:pt x="28868" y="31829"/>
                    <a:pt x="31829" y="30348"/>
                    <a:pt x="33309" y="31829"/>
                  </a:cubicBezTo>
                  <a:cubicBezTo>
                    <a:pt x="34790" y="31829"/>
                    <a:pt x="37750" y="31829"/>
                    <a:pt x="37750" y="30348"/>
                  </a:cubicBezTo>
                  <a:cubicBezTo>
                    <a:pt x="37750" y="28868"/>
                    <a:pt x="36270" y="30348"/>
                    <a:pt x="36270" y="28868"/>
                  </a:cubicBezTo>
                  <a:cubicBezTo>
                    <a:pt x="36270" y="27388"/>
                    <a:pt x="34790" y="27388"/>
                    <a:pt x="33309" y="27388"/>
                  </a:cubicBezTo>
                  <a:cubicBezTo>
                    <a:pt x="31829" y="27388"/>
                    <a:pt x="28868" y="27388"/>
                    <a:pt x="28868" y="25907"/>
                  </a:cubicBezTo>
                  <a:cubicBezTo>
                    <a:pt x="30348" y="24427"/>
                    <a:pt x="27388" y="24427"/>
                    <a:pt x="28868" y="24427"/>
                  </a:cubicBezTo>
                  <a:cubicBezTo>
                    <a:pt x="28868" y="22946"/>
                    <a:pt x="30348" y="24427"/>
                    <a:pt x="31829" y="24427"/>
                  </a:cubicBezTo>
                  <a:cubicBezTo>
                    <a:pt x="33309" y="24427"/>
                    <a:pt x="33309" y="24427"/>
                    <a:pt x="34790" y="25907"/>
                  </a:cubicBezTo>
                  <a:cubicBezTo>
                    <a:pt x="36270" y="25907"/>
                    <a:pt x="36270" y="25907"/>
                    <a:pt x="36270" y="24427"/>
                  </a:cubicBezTo>
                  <a:cubicBezTo>
                    <a:pt x="36270" y="22946"/>
                    <a:pt x="37750" y="22946"/>
                    <a:pt x="37750" y="22946"/>
                  </a:cubicBezTo>
                  <a:cubicBezTo>
                    <a:pt x="37750" y="21466"/>
                    <a:pt x="37750" y="19985"/>
                    <a:pt x="39231" y="19985"/>
                  </a:cubicBezTo>
                  <a:cubicBezTo>
                    <a:pt x="39231" y="17025"/>
                    <a:pt x="36270" y="15544"/>
                    <a:pt x="34790" y="170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8" name="任意多边形: 形状 10087">
              <a:extLst>
                <a:ext uri="{FF2B5EF4-FFF2-40B4-BE49-F238E27FC236}">
                  <a16:creationId xmlns:a16="http://schemas.microsoft.com/office/drawing/2014/main" id="{D5907038-1937-4993-8BA4-1673245C5ACD}"/>
                </a:ext>
              </a:extLst>
            </p:cNvPr>
            <p:cNvSpPr/>
            <p:nvPr/>
          </p:nvSpPr>
          <p:spPr>
            <a:xfrm>
              <a:off x="5800948" y="3042044"/>
              <a:ext cx="14804" cy="14804"/>
            </a:xfrm>
            <a:custGeom>
              <a:avLst/>
              <a:gdLst>
                <a:gd name="connsiteX0" fmla="*/ 14064 w 14804"/>
                <a:gd name="connsiteY0" fmla="*/ 11103 h 14804"/>
                <a:gd name="connsiteX1" fmla="*/ 11103 w 14804"/>
                <a:gd name="connsiteY1" fmla="*/ 12584 h 14804"/>
                <a:gd name="connsiteX2" fmla="*/ 11103 w 14804"/>
                <a:gd name="connsiteY2" fmla="*/ 14064 h 14804"/>
                <a:gd name="connsiteX3" fmla="*/ 14064 w 14804"/>
                <a:gd name="connsiteY3" fmla="*/ 14064 h 14804"/>
                <a:gd name="connsiteX4" fmla="*/ 17025 w 14804"/>
                <a:gd name="connsiteY4" fmla="*/ 12584 h 14804"/>
                <a:gd name="connsiteX5" fmla="*/ 14064 w 14804"/>
                <a:gd name="connsiteY5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4064" y="11103"/>
                  </a:moveTo>
                  <a:cubicBezTo>
                    <a:pt x="12584" y="11103"/>
                    <a:pt x="11103" y="11103"/>
                    <a:pt x="11103" y="12584"/>
                  </a:cubicBezTo>
                  <a:cubicBezTo>
                    <a:pt x="11103" y="12584"/>
                    <a:pt x="11103" y="14064"/>
                    <a:pt x="11103" y="14064"/>
                  </a:cubicBezTo>
                  <a:cubicBezTo>
                    <a:pt x="12584" y="14064"/>
                    <a:pt x="12584" y="14064"/>
                    <a:pt x="14064" y="14064"/>
                  </a:cubicBezTo>
                  <a:cubicBezTo>
                    <a:pt x="15545" y="14064"/>
                    <a:pt x="17025" y="12584"/>
                    <a:pt x="17025" y="12584"/>
                  </a:cubicBezTo>
                  <a:cubicBezTo>
                    <a:pt x="15545" y="11103"/>
                    <a:pt x="15545" y="11103"/>
                    <a:pt x="1406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89" name="任意多边形: 形状 10088">
              <a:extLst>
                <a:ext uri="{FF2B5EF4-FFF2-40B4-BE49-F238E27FC236}">
                  <a16:creationId xmlns:a16="http://schemas.microsoft.com/office/drawing/2014/main" id="{E7324ACE-5FE2-41B9-AF48-AABE70BC71D3}"/>
                </a:ext>
              </a:extLst>
            </p:cNvPr>
            <p:cNvSpPr/>
            <p:nvPr/>
          </p:nvSpPr>
          <p:spPr>
            <a:xfrm>
              <a:off x="5805759" y="3161957"/>
              <a:ext cx="14804" cy="14804"/>
            </a:xfrm>
            <a:custGeom>
              <a:avLst/>
              <a:gdLst>
                <a:gd name="connsiteX0" fmla="*/ 12213 w 14804"/>
                <a:gd name="connsiteY0" fmla="*/ 12583 h 14804"/>
                <a:gd name="connsiteX1" fmla="*/ 12213 w 14804"/>
                <a:gd name="connsiteY1" fmla="*/ 12583 h 14804"/>
                <a:gd name="connsiteX2" fmla="*/ 12213 w 14804"/>
                <a:gd name="connsiteY2" fmla="*/ 12583 h 14804"/>
                <a:gd name="connsiteX3" fmla="*/ 12213 w 14804"/>
                <a:gd name="connsiteY3" fmla="*/ 11103 h 14804"/>
                <a:gd name="connsiteX4" fmla="*/ 12213 w 14804"/>
                <a:gd name="connsiteY4" fmla="*/ 12583 h 14804"/>
                <a:gd name="connsiteX5" fmla="*/ 12213 w 14804"/>
                <a:gd name="connsiteY5" fmla="*/ 125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2213" y="12583"/>
                  </a:moveTo>
                  <a:cubicBezTo>
                    <a:pt x="12213" y="14064"/>
                    <a:pt x="13694" y="14064"/>
                    <a:pt x="12213" y="12583"/>
                  </a:cubicBezTo>
                  <a:cubicBezTo>
                    <a:pt x="13694" y="12583"/>
                    <a:pt x="12213" y="12583"/>
                    <a:pt x="12213" y="12583"/>
                  </a:cubicBezTo>
                  <a:cubicBezTo>
                    <a:pt x="12213" y="12583"/>
                    <a:pt x="12213" y="11103"/>
                    <a:pt x="12213" y="11103"/>
                  </a:cubicBezTo>
                  <a:cubicBezTo>
                    <a:pt x="10733" y="11103"/>
                    <a:pt x="10733" y="11103"/>
                    <a:pt x="12213" y="12583"/>
                  </a:cubicBezTo>
                  <a:cubicBezTo>
                    <a:pt x="12213" y="12583"/>
                    <a:pt x="12213" y="12583"/>
                    <a:pt x="12213" y="125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0" name="任意多边形: 形状 10089">
              <a:extLst>
                <a:ext uri="{FF2B5EF4-FFF2-40B4-BE49-F238E27FC236}">
                  <a16:creationId xmlns:a16="http://schemas.microsoft.com/office/drawing/2014/main" id="{5BCD6396-6968-49D9-80F4-A49D66E8CD55}"/>
                </a:ext>
              </a:extLst>
            </p:cNvPr>
            <p:cNvSpPr/>
            <p:nvPr/>
          </p:nvSpPr>
          <p:spPr>
            <a:xfrm>
              <a:off x="5806869" y="3102083"/>
              <a:ext cx="14804" cy="14804"/>
            </a:xfrm>
            <a:custGeom>
              <a:avLst/>
              <a:gdLst>
                <a:gd name="connsiteX0" fmla="*/ 11103 w 14804"/>
                <a:gd name="connsiteY0" fmla="*/ 11761 h 14804"/>
                <a:gd name="connsiteX1" fmla="*/ 17025 w 14804"/>
                <a:gd name="connsiteY1" fmla="*/ 11761 h 14804"/>
                <a:gd name="connsiteX2" fmla="*/ 11103 w 14804"/>
                <a:gd name="connsiteY2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761"/>
                  </a:moveTo>
                  <a:cubicBezTo>
                    <a:pt x="11103" y="11761"/>
                    <a:pt x="17025" y="11761"/>
                    <a:pt x="17025" y="11761"/>
                  </a:cubicBezTo>
                  <a:cubicBezTo>
                    <a:pt x="17025" y="10281"/>
                    <a:pt x="11103" y="11761"/>
                    <a:pt x="11103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1" name="任意多边形: 形状 10090">
              <a:extLst>
                <a:ext uri="{FF2B5EF4-FFF2-40B4-BE49-F238E27FC236}">
                  <a16:creationId xmlns:a16="http://schemas.microsoft.com/office/drawing/2014/main" id="{F87FBA7D-B3E9-4D41-B0D9-F4DA29C71BFC}"/>
                </a:ext>
              </a:extLst>
            </p:cNvPr>
            <p:cNvSpPr/>
            <p:nvPr/>
          </p:nvSpPr>
          <p:spPr>
            <a:xfrm>
              <a:off x="5818055" y="3091720"/>
              <a:ext cx="29608" cy="29608"/>
            </a:xfrm>
            <a:custGeom>
              <a:avLst/>
              <a:gdLst>
                <a:gd name="connsiteX0" fmla="*/ 23604 w 29608"/>
                <a:gd name="connsiteY0" fmla="*/ 19163 h 29608"/>
                <a:gd name="connsiteX1" fmla="*/ 23604 w 29608"/>
                <a:gd name="connsiteY1" fmla="*/ 19163 h 29608"/>
                <a:gd name="connsiteX2" fmla="*/ 22124 w 29608"/>
                <a:gd name="connsiteY2" fmla="*/ 17683 h 29608"/>
                <a:gd name="connsiteX3" fmla="*/ 20644 w 29608"/>
                <a:gd name="connsiteY3" fmla="*/ 17683 h 29608"/>
                <a:gd name="connsiteX4" fmla="*/ 20644 w 29608"/>
                <a:gd name="connsiteY4" fmla="*/ 16202 h 29608"/>
                <a:gd name="connsiteX5" fmla="*/ 19163 w 29608"/>
                <a:gd name="connsiteY5" fmla="*/ 16202 h 29608"/>
                <a:gd name="connsiteX6" fmla="*/ 17683 w 29608"/>
                <a:gd name="connsiteY6" fmla="*/ 16202 h 29608"/>
                <a:gd name="connsiteX7" fmla="*/ 16202 w 29608"/>
                <a:gd name="connsiteY7" fmla="*/ 16202 h 29608"/>
                <a:gd name="connsiteX8" fmla="*/ 14722 w 29608"/>
                <a:gd name="connsiteY8" fmla="*/ 16202 h 29608"/>
                <a:gd name="connsiteX9" fmla="*/ 14722 w 29608"/>
                <a:gd name="connsiteY9" fmla="*/ 14722 h 29608"/>
                <a:gd name="connsiteX10" fmla="*/ 14722 w 29608"/>
                <a:gd name="connsiteY10" fmla="*/ 11761 h 29608"/>
                <a:gd name="connsiteX11" fmla="*/ 13242 w 29608"/>
                <a:gd name="connsiteY11" fmla="*/ 11761 h 29608"/>
                <a:gd name="connsiteX12" fmla="*/ 11761 w 29608"/>
                <a:gd name="connsiteY12" fmla="*/ 16202 h 29608"/>
                <a:gd name="connsiteX13" fmla="*/ 11761 w 29608"/>
                <a:gd name="connsiteY13" fmla="*/ 17683 h 29608"/>
                <a:gd name="connsiteX14" fmla="*/ 11761 w 29608"/>
                <a:gd name="connsiteY14" fmla="*/ 19163 h 29608"/>
                <a:gd name="connsiteX15" fmla="*/ 11761 w 29608"/>
                <a:gd name="connsiteY15" fmla="*/ 22124 h 29608"/>
                <a:gd name="connsiteX16" fmla="*/ 14722 w 29608"/>
                <a:gd name="connsiteY16" fmla="*/ 20643 h 29608"/>
                <a:gd name="connsiteX17" fmla="*/ 16202 w 29608"/>
                <a:gd name="connsiteY17" fmla="*/ 19163 h 29608"/>
                <a:gd name="connsiteX18" fmla="*/ 17683 w 29608"/>
                <a:gd name="connsiteY18" fmla="*/ 19163 h 29608"/>
                <a:gd name="connsiteX19" fmla="*/ 17683 w 29608"/>
                <a:gd name="connsiteY19" fmla="*/ 20643 h 29608"/>
                <a:gd name="connsiteX20" fmla="*/ 19163 w 29608"/>
                <a:gd name="connsiteY20" fmla="*/ 19163 h 29608"/>
                <a:gd name="connsiteX21" fmla="*/ 20644 w 29608"/>
                <a:gd name="connsiteY21" fmla="*/ 19163 h 29608"/>
                <a:gd name="connsiteX22" fmla="*/ 23604 w 29608"/>
                <a:gd name="connsiteY22" fmla="*/ 19163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08" h="29608">
                  <a:moveTo>
                    <a:pt x="23604" y="19163"/>
                  </a:moveTo>
                  <a:cubicBezTo>
                    <a:pt x="23604" y="17683"/>
                    <a:pt x="22124" y="17683"/>
                    <a:pt x="23604" y="19163"/>
                  </a:cubicBezTo>
                  <a:cubicBezTo>
                    <a:pt x="22124" y="19163"/>
                    <a:pt x="20644" y="17683"/>
                    <a:pt x="22124" y="17683"/>
                  </a:cubicBezTo>
                  <a:cubicBezTo>
                    <a:pt x="22124" y="16202"/>
                    <a:pt x="22124" y="17683"/>
                    <a:pt x="20644" y="17683"/>
                  </a:cubicBezTo>
                  <a:cubicBezTo>
                    <a:pt x="20644" y="17683"/>
                    <a:pt x="19163" y="16202"/>
                    <a:pt x="20644" y="16202"/>
                  </a:cubicBezTo>
                  <a:cubicBezTo>
                    <a:pt x="20644" y="16202"/>
                    <a:pt x="19163" y="16202"/>
                    <a:pt x="19163" y="16202"/>
                  </a:cubicBezTo>
                  <a:cubicBezTo>
                    <a:pt x="19163" y="16202"/>
                    <a:pt x="17683" y="17683"/>
                    <a:pt x="17683" y="16202"/>
                  </a:cubicBezTo>
                  <a:cubicBezTo>
                    <a:pt x="17683" y="16202"/>
                    <a:pt x="16202" y="16202"/>
                    <a:pt x="16202" y="16202"/>
                  </a:cubicBezTo>
                  <a:cubicBezTo>
                    <a:pt x="16202" y="16202"/>
                    <a:pt x="14722" y="16202"/>
                    <a:pt x="14722" y="16202"/>
                  </a:cubicBezTo>
                  <a:cubicBezTo>
                    <a:pt x="14722" y="16202"/>
                    <a:pt x="13242" y="16202"/>
                    <a:pt x="14722" y="14722"/>
                  </a:cubicBezTo>
                  <a:cubicBezTo>
                    <a:pt x="14722" y="13241"/>
                    <a:pt x="14722" y="13241"/>
                    <a:pt x="14722" y="11761"/>
                  </a:cubicBezTo>
                  <a:cubicBezTo>
                    <a:pt x="14722" y="11761"/>
                    <a:pt x="14722" y="10281"/>
                    <a:pt x="13242" y="11761"/>
                  </a:cubicBezTo>
                  <a:cubicBezTo>
                    <a:pt x="13242" y="11761"/>
                    <a:pt x="11761" y="16202"/>
                    <a:pt x="11761" y="16202"/>
                  </a:cubicBezTo>
                  <a:cubicBezTo>
                    <a:pt x="11761" y="17683"/>
                    <a:pt x="11761" y="17683"/>
                    <a:pt x="11761" y="17683"/>
                  </a:cubicBezTo>
                  <a:cubicBezTo>
                    <a:pt x="11761" y="17683"/>
                    <a:pt x="10281" y="19163"/>
                    <a:pt x="11761" y="19163"/>
                  </a:cubicBezTo>
                  <a:cubicBezTo>
                    <a:pt x="11761" y="19163"/>
                    <a:pt x="10281" y="20643"/>
                    <a:pt x="11761" y="22124"/>
                  </a:cubicBezTo>
                  <a:cubicBezTo>
                    <a:pt x="13242" y="22124"/>
                    <a:pt x="13242" y="20643"/>
                    <a:pt x="14722" y="20643"/>
                  </a:cubicBezTo>
                  <a:cubicBezTo>
                    <a:pt x="16202" y="20643"/>
                    <a:pt x="16202" y="20643"/>
                    <a:pt x="16202" y="19163"/>
                  </a:cubicBezTo>
                  <a:cubicBezTo>
                    <a:pt x="16202" y="17683"/>
                    <a:pt x="17683" y="19163"/>
                    <a:pt x="17683" y="19163"/>
                  </a:cubicBezTo>
                  <a:cubicBezTo>
                    <a:pt x="19163" y="19163"/>
                    <a:pt x="17683" y="20643"/>
                    <a:pt x="17683" y="20643"/>
                  </a:cubicBezTo>
                  <a:cubicBezTo>
                    <a:pt x="17683" y="20643"/>
                    <a:pt x="17683" y="20643"/>
                    <a:pt x="19163" y="19163"/>
                  </a:cubicBezTo>
                  <a:cubicBezTo>
                    <a:pt x="19163" y="19163"/>
                    <a:pt x="20644" y="19163"/>
                    <a:pt x="20644" y="19163"/>
                  </a:cubicBezTo>
                  <a:cubicBezTo>
                    <a:pt x="20644" y="20643"/>
                    <a:pt x="22124" y="20643"/>
                    <a:pt x="23604" y="191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2" name="任意多边形: 形状 10091">
              <a:extLst>
                <a:ext uri="{FF2B5EF4-FFF2-40B4-BE49-F238E27FC236}">
                  <a16:creationId xmlns:a16="http://schemas.microsoft.com/office/drawing/2014/main" id="{19DA830E-D935-445F-B86F-990328550FA5}"/>
                </a:ext>
              </a:extLst>
            </p:cNvPr>
            <p:cNvSpPr/>
            <p:nvPr/>
          </p:nvSpPr>
          <p:spPr>
            <a:xfrm>
              <a:off x="5811013" y="3173187"/>
              <a:ext cx="14804" cy="14804"/>
            </a:xfrm>
            <a:custGeom>
              <a:avLst/>
              <a:gdLst>
                <a:gd name="connsiteX0" fmla="*/ 11401 w 14804"/>
                <a:gd name="connsiteY0" fmla="*/ 13197 h 14804"/>
                <a:gd name="connsiteX1" fmla="*/ 15842 w 14804"/>
                <a:gd name="connsiteY1" fmla="*/ 11716 h 14804"/>
                <a:gd name="connsiteX2" fmla="*/ 11401 w 14804"/>
                <a:gd name="connsiteY2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401" y="13197"/>
                  </a:moveTo>
                  <a:cubicBezTo>
                    <a:pt x="11401" y="13197"/>
                    <a:pt x="15842" y="13197"/>
                    <a:pt x="15842" y="11716"/>
                  </a:cubicBezTo>
                  <a:cubicBezTo>
                    <a:pt x="14362" y="10236"/>
                    <a:pt x="9921" y="11716"/>
                    <a:pt x="11401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3" name="任意多边形: 形状 10092">
              <a:extLst>
                <a:ext uri="{FF2B5EF4-FFF2-40B4-BE49-F238E27FC236}">
                  <a16:creationId xmlns:a16="http://schemas.microsoft.com/office/drawing/2014/main" id="{14EB0F48-CD36-41E6-9B4C-5FE6AE4FFFF9}"/>
                </a:ext>
              </a:extLst>
            </p:cNvPr>
            <p:cNvSpPr/>
            <p:nvPr/>
          </p:nvSpPr>
          <p:spPr>
            <a:xfrm>
              <a:off x="5797432" y="3167221"/>
              <a:ext cx="29608" cy="14804"/>
            </a:xfrm>
            <a:custGeom>
              <a:avLst/>
              <a:gdLst>
                <a:gd name="connsiteX0" fmla="*/ 30903 w 29608"/>
                <a:gd name="connsiteY0" fmla="*/ 11761 h 14804"/>
                <a:gd name="connsiteX1" fmla="*/ 26462 w 29608"/>
                <a:gd name="connsiteY1" fmla="*/ 11761 h 14804"/>
                <a:gd name="connsiteX2" fmla="*/ 16099 w 29608"/>
                <a:gd name="connsiteY2" fmla="*/ 11761 h 14804"/>
                <a:gd name="connsiteX3" fmla="*/ 11658 w 29608"/>
                <a:gd name="connsiteY3" fmla="*/ 16202 h 14804"/>
                <a:gd name="connsiteX4" fmla="*/ 14619 w 29608"/>
                <a:gd name="connsiteY4" fmla="*/ 13241 h 14804"/>
                <a:gd name="connsiteX5" fmla="*/ 16099 w 29608"/>
                <a:gd name="connsiteY5" fmla="*/ 13241 h 14804"/>
                <a:gd name="connsiteX6" fmla="*/ 19060 w 29608"/>
                <a:gd name="connsiteY6" fmla="*/ 13241 h 14804"/>
                <a:gd name="connsiteX7" fmla="*/ 23501 w 29608"/>
                <a:gd name="connsiteY7" fmla="*/ 13241 h 14804"/>
                <a:gd name="connsiteX8" fmla="*/ 24982 w 29608"/>
                <a:gd name="connsiteY8" fmla="*/ 14722 h 14804"/>
                <a:gd name="connsiteX9" fmla="*/ 30903 w 29608"/>
                <a:gd name="connsiteY9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08" h="14804">
                  <a:moveTo>
                    <a:pt x="30903" y="11761"/>
                  </a:moveTo>
                  <a:cubicBezTo>
                    <a:pt x="30903" y="11761"/>
                    <a:pt x="27942" y="10281"/>
                    <a:pt x="26462" y="11761"/>
                  </a:cubicBezTo>
                  <a:cubicBezTo>
                    <a:pt x="24982" y="11761"/>
                    <a:pt x="20540" y="11761"/>
                    <a:pt x="16099" y="11761"/>
                  </a:cubicBezTo>
                  <a:cubicBezTo>
                    <a:pt x="11658" y="13241"/>
                    <a:pt x="10178" y="16202"/>
                    <a:pt x="11658" y="16202"/>
                  </a:cubicBezTo>
                  <a:cubicBezTo>
                    <a:pt x="11658" y="16202"/>
                    <a:pt x="13138" y="14722"/>
                    <a:pt x="14619" y="13241"/>
                  </a:cubicBezTo>
                  <a:cubicBezTo>
                    <a:pt x="14619" y="11761"/>
                    <a:pt x="16099" y="13241"/>
                    <a:pt x="16099" y="13241"/>
                  </a:cubicBezTo>
                  <a:cubicBezTo>
                    <a:pt x="16099" y="13241"/>
                    <a:pt x="17580" y="13241"/>
                    <a:pt x="19060" y="13241"/>
                  </a:cubicBezTo>
                  <a:cubicBezTo>
                    <a:pt x="20540" y="13241"/>
                    <a:pt x="22021" y="13241"/>
                    <a:pt x="23501" y="13241"/>
                  </a:cubicBezTo>
                  <a:cubicBezTo>
                    <a:pt x="24982" y="13241"/>
                    <a:pt x="23501" y="14722"/>
                    <a:pt x="24982" y="14722"/>
                  </a:cubicBezTo>
                  <a:cubicBezTo>
                    <a:pt x="26462" y="14722"/>
                    <a:pt x="30903" y="13241"/>
                    <a:pt x="30903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4" name="任意多边形: 形状 10093">
              <a:extLst>
                <a:ext uri="{FF2B5EF4-FFF2-40B4-BE49-F238E27FC236}">
                  <a16:creationId xmlns:a16="http://schemas.microsoft.com/office/drawing/2014/main" id="{8598138E-6FBD-4467-BE55-C4DFBA57D2D3}"/>
                </a:ext>
              </a:extLst>
            </p:cNvPr>
            <p:cNvSpPr/>
            <p:nvPr/>
          </p:nvSpPr>
          <p:spPr>
            <a:xfrm>
              <a:off x="5785774" y="2968024"/>
              <a:ext cx="88824" cy="103628"/>
            </a:xfrm>
            <a:custGeom>
              <a:avLst/>
              <a:gdLst>
                <a:gd name="connsiteX0" fmla="*/ 11473 w 88824"/>
                <a:gd name="connsiteY0" fmla="*/ 71800 h 103628"/>
                <a:gd name="connsiteX1" fmla="*/ 14434 w 88824"/>
                <a:gd name="connsiteY1" fmla="*/ 73280 h 103628"/>
                <a:gd name="connsiteX2" fmla="*/ 17395 w 88824"/>
                <a:gd name="connsiteY2" fmla="*/ 74761 h 103628"/>
                <a:gd name="connsiteX3" fmla="*/ 18875 w 88824"/>
                <a:gd name="connsiteY3" fmla="*/ 76241 h 103628"/>
                <a:gd name="connsiteX4" fmla="*/ 20356 w 88824"/>
                <a:gd name="connsiteY4" fmla="*/ 77721 h 103628"/>
                <a:gd name="connsiteX5" fmla="*/ 20356 w 88824"/>
                <a:gd name="connsiteY5" fmla="*/ 80682 h 103628"/>
                <a:gd name="connsiteX6" fmla="*/ 21836 w 88824"/>
                <a:gd name="connsiteY6" fmla="*/ 82163 h 103628"/>
                <a:gd name="connsiteX7" fmla="*/ 23317 w 88824"/>
                <a:gd name="connsiteY7" fmla="*/ 79202 h 103628"/>
                <a:gd name="connsiteX8" fmla="*/ 24797 w 88824"/>
                <a:gd name="connsiteY8" fmla="*/ 80682 h 103628"/>
                <a:gd name="connsiteX9" fmla="*/ 29238 w 88824"/>
                <a:gd name="connsiteY9" fmla="*/ 80682 h 103628"/>
                <a:gd name="connsiteX10" fmla="*/ 29238 w 88824"/>
                <a:gd name="connsiteY10" fmla="*/ 82163 h 103628"/>
                <a:gd name="connsiteX11" fmla="*/ 24797 w 88824"/>
                <a:gd name="connsiteY11" fmla="*/ 83643 h 103628"/>
                <a:gd name="connsiteX12" fmla="*/ 30719 w 88824"/>
                <a:gd name="connsiteY12" fmla="*/ 83643 h 103628"/>
                <a:gd name="connsiteX13" fmla="*/ 33679 w 88824"/>
                <a:gd name="connsiteY13" fmla="*/ 85123 h 103628"/>
                <a:gd name="connsiteX14" fmla="*/ 33679 w 88824"/>
                <a:gd name="connsiteY14" fmla="*/ 88084 h 103628"/>
                <a:gd name="connsiteX15" fmla="*/ 32199 w 88824"/>
                <a:gd name="connsiteY15" fmla="*/ 89565 h 103628"/>
                <a:gd name="connsiteX16" fmla="*/ 30719 w 88824"/>
                <a:gd name="connsiteY16" fmla="*/ 91045 h 103628"/>
                <a:gd name="connsiteX17" fmla="*/ 30719 w 88824"/>
                <a:gd name="connsiteY17" fmla="*/ 94006 h 103628"/>
                <a:gd name="connsiteX18" fmla="*/ 33679 w 88824"/>
                <a:gd name="connsiteY18" fmla="*/ 94006 h 103628"/>
                <a:gd name="connsiteX19" fmla="*/ 33679 w 88824"/>
                <a:gd name="connsiteY19" fmla="*/ 95486 h 103628"/>
                <a:gd name="connsiteX20" fmla="*/ 36640 w 88824"/>
                <a:gd name="connsiteY20" fmla="*/ 96967 h 103628"/>
                <a:gd name="connsiteX21" fmla="*/ 38121 w 88824"/>
                <a:gd name="connsiteY21" fmla="*/ 99927 h 103628"/>
                <a:gd name="connsiteX22" fmla="*/ 39601 w 88824"/>
                <a:gd name="connsiteY22" fmla="*/ 99927 h 103628"/>
                <a:gd name="connsiteX23" fmla="*/ 41081 w 88824"/>
                <a:gd name="connsiteY23" fmla="*/ 101408 h 103628"/>
                <a:gd name="connsiteX24" fmla="*/ 42562 w 88824"/>
                <a:gd name="connsiteY24" fmla="*/ 102888 h 103628"/>
                <a:gd name="connsiteX25" fmla="*/ 44042 w 88824"/>
                <a:gd name="connsiteY25" fmla="*/ 104369 h 103628"/>
                <a:gd name="connsiteX26" fmla="*/ 47003 w 88824"/>
                <a:gd name="connsiteY26" fmla="*/ 105849 h 103628"/>
                <a:gd name="connsiteX27" fmla="*/ 49964 w 88824"/>
                <a:gd name="connsiteY27" fmla="*/ 105849 h 103628"/>
                <a:gd name="connsiteX28" fmla="*/ 51444 w 88824"/>
                <a:gd name="connsiteY28" fmla="*/ 105849 h 103628"/>
                <a:gd name="connsiteX29" fmla="*/ 54405 w 88824"/>
                <a:gd name="connsiteY29" fmla="*/ 105849 h 103628"/>
                <a:gd name="connsiteX30" fmla="*/ 57366 w 88824"/>
                <a:gd name="connsiteY30" fmla="*/ 105849 h 103628"/>
                <a:gd name="connsiteX31" fmla="*/ 57366 w 88824"/>
                <a:gd name="connsiteY31" fmla="*/ 104369 h 103628"/>
                <a:gd name="connsiteX32" fmla="*/ 57366 w 88824"/>
                <a:gd name="connsiteY32" fmla="*/ 101408 h 103628"/>
                <a:gd name="connsiteX33" fmla="*/ 55885 w 88824"/>
                <a:gd name="connsiteY33" fmla="*/ 98447 h 103628"/>
                <a:gd name="connsiteX34" fmla="*/ 55885 w 88824"/>
                <a:gd name="connsiteY34" fmla="*/ 96967 h 103628"/>
                <a:gd name="connsiteX35" fmla="*/ 57366 w 88824"/>
                <a:gd name="connsiteY35" fmla="*/ 95486 h 103628"/>
                <a:gd name="connsiteX36" fmla="*/ 57366 w 88824"/>
                <a:gd name="connsiteY36" fmla="*/ 94006 h 103628"/>
                <a:gd name="connsiteX37" fmla="*/ 57366 w 88824"/>
                <a:gd name="connsiteY37" fmla="*/ 92525 h 103628"/>
                <a:gd name="connsiteX38" fmla="*/ 57366 w 88824"/>
                <a:gd name="connsiteY38" fmla="*/ 91045 h 103628"/>
                <a:gd name="connsiteX39" fmla="*/ 55885 w 88824"/>
                <a:gd name="connsiteY39" fmla="*/ 89565 h 103628"/>
                <a:gd name="connsiteX40" fmla="*/ 55885 w 88824"/>
                <a:gd name="connsiteY40" fmla="*/ 88084 h 103628"/>
                <a:gd name="connsiteX41" fmla="*/ 57366 w 88824"/>
                <a:gd name="connsiteY41" fmla="*/ 86604 h 103628"/>
                <a:gd name="connsiteX42" fmla="*/ 58846 w 88824"/>
                <a:gd name="connsiteY42" fmla="*/ 85123 h 103628"/>
                <a:gd name="connsiteX43" fmla="*/ 60327 w 88824"/>
                <a:gd name="connsiteY43" fmla="*/ 83643 h 103628"/>
                <a:gd name="connsiteX44" fmla="*/ 61807 w 88824"/>
                <a:gd name="connsiteY44" fmla="*/ 83643 h 103628"/>
                <a:gd name="connsiteX45" fmla="*/ 63287 w 88824"/>
                <a:gd name="connsiteY45" fmla="*/ 83643 h 103628"/>
                <a:gd name="connsiteX46" fmla="*/ 66248 w 88824"/>
                <a:gd name="connsiteY46" fmla="*/ 82163 h 103628"/>
                <a:gd name="connsiteX47" fmla="*/ 69209 w 88824"/>
                <a:gd name="connsiteY47" fmla="*/ 77721 h 103628"/>
                <a:gd name="connsiteX48" fmla="*/ 70689 w 88824"/>
                <a:gd name="connsiteY48" fmla="*/ 74761 h 103628"/>
                <a:gd name="connsiteX49" fmla="*/ 72170 w 88824"/>
                <a:gd name="connsiteY49" fmla="*/ 73280 h 103628"/>
                <a:gd name="connsiteX50" fmla="*/ 73650 w 88824"/>
                <a:gd name="connsiteY50" fmla="*/ 71800 h 103628"/>
                <a:gd name="connsiteX51" fmla="*/ 76611 w 88824"/>
                <a:gd name="connsiteY51" fmla="*/ 70319 h 103628"/>
                <a:gd name="connsiteX52" fmla="*/ 82533 w 88824"/>
                <a:gd name="connsiteY52" fmla="*/ 65878 h 103628"/>
                <a:gd name="connsiteX53" fmla="*/ 85494 w 88824"/>
                <a:gd name="connsiteY53" fmla="*/ 61437 h 103628"/>
                <a:gd name="connsiteX54" fmla="*/ 85494 w 88824"/>
                <a:gd name="connsiteY54" fmla="*/ 59957 h 103628"/>
                <a:gd name="connsiteX55" fmla="*/ 82533 w 88824"/>
                <a:gd name="connsiteY55" fmla="*/ 61437 h 103628"/>
                <a:gd name="connsiteX56" fmla="*/ 78091 w 88824"/>
                <a:gd name="connsiteY56" fmla="*/ 62917 h 103628"/>
                <a:gd name="connsiteX57" fmla="*/ 78091 w 88824"/>
                <a:gd name="connsiteY57" fmla="*/ 61437 h 103628"/>
                <a:gd name="connsiteX58" fmla="*/ 78091 w 88824"/>
                <a:gd name="connsiteY58" fmla="*/ 59957 h 103628"/>
                <a:gd name="connsiteX59" fmla="*/ 81052 w 88824"/>
                <a:gd name="connsiteY59" fmla="*/ 59957 h 103628"/>
                <a:gd name="connsiteX60" fmla="*/ 85494 w 88824"/>
                <a:gd name="connsiteY60" fmla="*/ 59957 h 103628"/>
                <a:gd name="connsiteX61" fmla="*/ 85494 w 88824"/>
                <a:gd name="connsiteY61" fmla="*/ 56996 h 103628"/>
                <a:gd name="connsiteX62" fmla="*/ 79572 w 88824"/>
                <a:gd name="connsiteY62" fmla="*/ 55515 h 103628"/>
                <a:gd name="connsiteX63" fmla="*/ 82533 w 88824"/>
                <a:gd name="connsiteY63" fmla="*/ 54035 h 103628"/>
                <a:gd name="connsiteX64" fmla="*/ 84013 w 88824"/>
                <a:gd name="connsiteY64" fmla="*/ 51074 h 103628"/>
                <a:gd name="connsiteX65" fmla="*/ 79572 w 88824"/>
                <a:gd name="connsiteY65" fmla="*/ 52554 h 103628"/>
                <a:gd name="connsiteX66" fmla="*/ 78091 w 88824"/>
                <a:gd name="connsiteY66" fmla="*/ 51074 h 103628"/>
                <a:gd name="connsiteX67" fmla="*/ 78091 w 88824"/>
                <a:gd name="connsiteY67" fmla="*/ 49594 h 103628"/>
                <a:gd name="connsiteX68" fmla="*/ 82533 w 88824"/>
                <a:gd name="connsiteY68" fmla="*/ 49594 h 103628"/>
                <a:gd name="connsiteX69" fmla="*/ 85494 w 88824"/>
                <a:gd name="connsiteY69" fmla="*/ 48113 h 103628"/>
                <a:gd name="connsiteX70" fmla="*/ 82533 w 88824"/>
                <a:gd name="connsiteY70" fmla="*/ 46633 h 103628"/>
                <a:gd name="connsiteX71" fmla="*/ 85494 w 88824"/>
                <a:gd name="connsiteY71" fmla="*/ 45152 h 103628"/>
                <a:gd name="connsiteX72" fmla="*/ 85494 w 88824"/>
                <a:gd name="connsiteY72" fmla="*/ 43672 h 103628"/>
                <a:gd name="connsiteX73" fmla="*/ 81052 w 88824"/>
                <a:gd name="connsiteY73" fmla="*/ 43672 h 103628"/>
                <a:gd name="connsiteX74" fmla="*/ 84013 w 88824"/>
                <a:gd name="connsiteY74" fmla="*/ 42192 h 103628"/>
                <a:gd name="connsiteX75" fmla="*/ 82533 w 88824"/>
                <a:gd name="connsiteY75" fmla="*/ 39231 h 103628"/>
                <a:gd name="connsiteX76" fmla="*/ 79572 w 88824"/>
                <a:gd name="connsiteY76" fmla="*/ 39231 h 103628"/>
                <a:gd name="connsiteX77" fmla="*/ 78091 w 88824"/>
                <a:gd name="connsiteY77" fmla="*/ 39231 h 103628"/>
                <a:gd name="connsiteX78" fmla="*/ 79572 w 88824"/>
                <a:gd name="connsiteY78" fmla="*/ 37750 h 103628"/>
                <a:gd name="connsiteX79" fmla="*/ 84013 w 88824"/>
                <a:gd name="connsiteY79" fmla="*/ 36270 h 103628"/>
                <a:gd name="connsiteX80" fmla="*/ 82533 w 88824"/>
                <a:gd name="connsiteY80" fmla="*/ 34790 h 103628"/>
                <a:gd name="connsiteX81" fmla="*/ 79572 w 88824"/>
                <a:gd name="connsiteY81" fmla="*/ 34790 h 103628"/>
                <a:gd name="connsiteX82" fmla="*/ 81052 w 88824"/>
                <a:gd name="connsiteY82" fmla="*/ 33309 h 103628"/>
                <a:gd name="connsiteX83" fmla="*/ 76611 w 88824"/>
                <a:gd name="connsiteY83" fmla="*/ 34790 h 103628"/>
                <a:gd name="connsiteX84" fmla="*/ 75131 w 88824"/>
                <a:gd name="connsiteY84" fmla="*/ 34790 h 103628"/>
                <a:gd name="connsiteX85" fmla="*/ 75131 w 88824"/>
                <a:gd name="connsiteY85" fmla="*/ 31829 h 103628"/>
                <a:gd name="connsiteX86" fmla="*/ 76611 w 88824"/>
                <a:gd name="connsiteY86" fmla="*/ 28868 h 103628"/>
                <a:gd name="connsiteX87" fmla="*/ 78091 w 88824"/>
                <a:gd name="connsiteY87" fmla="*/ 25907 h 103628"/>
                <a:gd name="connsiteX88" fmla="*/ 76611 w 88824"/>
                <a:gd name="connsiteY88" fmla="*/ 24427 h 103628"/>
                <a:gd name="connsiteX89" fmla="*/ 73650 w 88824"/>
                <a:gd name="connsiteY89" fmla="*/ 25907 h 103628"/>
                <a:gd name="connsiteX90" fmla="*/ 75131 w 88824"/>
                <a:gd name="connsiteY90" fmla="*/ 22946 h 103628"/>
                <a:gd name="connsiteX91" fmla="*/ 79572 w 88824"/>
                <a:gd name="connsiteY91" fmla="*/ 19986 h 103628"/>
                <a:gd name="connsiteX92" fmla="*/ 76611 w 88824"/>
                <a:gd name="connsiteY92" fmla="*/ 19986 h 103628"/>
                <a:gd name="connsiteX93" fmla="*/ 76611 w 88824"/>
                <a:gd name="connsiteY93" fmla="*/ 18505 h 103628"/>
                <a:gd name="connsiteX94" fmla="*/ 79572 w 88824"/>
                <a:gd name="connsiteY94" fmla="*/ 15544 h 103628"/>
                <a:gd name="connsiteX95" fmla="*/ 81052 w 88824"/>
                <a:gd name="connsiteY95" fmla="*/ 14064 h 103628"/>
                <a:gd name="connsiteX96" fmla="*/ 84013 w 88824"/>
                <a:gd name="connsiteY96" fmla="*/ 11103 h 103628"/>
                <a:gd name="connsiteX97" fmla="*/ 78091 w 88824"/>
                <a:gd name="connsiteY97" fmla="*/ 12584 h 103628"/>
                <a:gd name="connsiteX98" fmla="*/ 75131 w 88824"/>
                <a:gd name="connsiteY98" fmla="*/ 15544 h 103628"/>
                <a:gd name="connsiteX99" fmla="*/ 72170 w 88824"/>
                <a:gd name="connsiteY99" fmla="*/ 17025 h 103628"/>
                <a:gd name="connsiteX100" fmla="*/ 70689 w 88824"/>
                <a:gd name="connsiteY100" fmla="*/ 17025 h 103628"/>
                <a:gd name="connsiteX101" fmla="*/ 67729 w 88824"/>
                <a:gd name="connsiteY101" fmla="*/ 19986 h 103628"/>
                <a:gd name="connsiteX102" fmla="*/ 66248 w 88824"/>
                <a:gd name="connsiteY102" fmla="*/ 22946 h 103628"/>
                <a:gd name="connsiteX103" fmla="*/ 67729 w 88824"/>
                <a:gd name="connsiteY103" fmla="*/ 18505 h 103628"/>
                <a:gd name="connsiteX104" fmla="*/ 66248 w 88824"/>
                <a:gd name="connsiteY104" fmla="*/ 17025 h 103628"/>
                <a:gd name="connsiteX105" fmla="*/ 64768 w 88824"/>
                <a:gd name="connsiteY105" fmla="*/ 19986 h 103628"/>
                <a:gd name="connsiteX106" fmla="*/ 60327 w 88824"/>
                <a:gd name="connsiteY106" fmla="*/ 24427 h 103628"/>
                <a:gd name="connsiteX107" fmla="*/ 63287 w 88824"/>
                <a:gd name="connsiteY107" fmla="*/ 19986 h 103628"/>
                <a:gd name="connsiteX108" fmla="*/ 55885 w 88824"/>
                <a:gd name="connsiteY108" fmla="*/ 22946 h 103628"/>
                <a:gd name="connsiteX109" fmla="*/ 49964 w 88824"/>
                <a:gd name="connsiteY109" fmla="*/ 25907 h 103628"/>
                <a:gd name="connsiteX110" fmla="*/ 55885 w 88824"/>
                <a:gd name="connsiteY110" fmla="*/ 21466 h 103628"/>
                <a:gd name="connsiteX111" fmla="*/ 63287 w 88824"/>
                <a:gd name="connsiteY111" fmla="*/ 17025 h 103628"/>
                <a:gd name="connsiteX112" fmla="*/ 67729 w 88824"/>
                <a:gd name="connsiteY112" fmla="*/ 14064 h 103628"/>
                <a:gd name="connsiteX113" fmla="*/ 63287 w 88824"/>
                <a:gd name="connsiteY113" fmla="*/ 14064 h 103628"/>
                <a:gd name="connsiteX114" fmla="*/ 61807 w 88824"/>
                <a:gd name="connsiteY114" fmla="*/ 14064 h 103628"/>
                <a:gd name="connsiteX115" fmla="*/ 12954 w 88824"/>
                <a:gd name="connsiteY115" fmla="*/ 68839 h 103628"/>
                <a:gd name="connsiteX116" fmla="*/ 11473 w 88824"/>
                <a:gd name="connsiteY116" fmla="*/ 71800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8824" h="103628">
                  <a:moveTo>
                    <a:pt x="11473" y="71800"/>
                  </a:moveTo>
                  <a:cubicBezTo>
                    <a:pt x="11473" y="73280"/>
                    <a:pt x="12954" y="73280"/>
                    <a:pt x="14434" y="73280"/>
                  </a:cubicBezTo>
                  <a:cubicBezTo>
                    <a:pt x="15915" y="73280"/>
                    <a:pt x="17395" y="74761"/>
                    <a:pt x="17395" y="74761"/>
                  </a:cubicBezTo>
                  <a:cubicBezTo>
                    <a:pt x="17395" y="76241"/>
                    <a:pt x="18875" y="76241"/>
                    <a:pt x="18875" y="76241"/>
                  </a:cubicBezTo>
                  <a:cubicBezTo>
                    <a:pt x="18875" y="76241"/>
                    <a:pt x="18875" y="77721"/>
                    <a:pt x="20356" y="77721"/>
                  </a:cubicBezTo>
                  <a:cubicBezTo>
                    <a:pt x="21836" y="77721"/>
                    <a:pt x="18875" y="79202"/>
                    <a:pt x="20356" y="80682"/>
                  </a:cubicBezTo>
                  <a:cubicBezTo>
                    <a:pt x="21836" y="80682"/>
                    <a:pt x="20356" y="83643"/>
                    <a:pt x="21836" y="82163"/>
                  </a:cubicBezTo>
                  <a:cubicBezTo>
                    <a:pt x="23317" y="82163"/>
                    <a:pt x="23317" y="80682"/>
                    <a:pt x="23317" y="79202"/>
                  </a:cubicBezTo>
                  <a:cubicBezTo>
                    <a:pt x="24797" y="79202"/>
                    <a:pt x="23317" y="80682"/>
                    <a:pt x="24797" y="80682"/>
                  </a:cubicBezTo>
                  <a:cubicBezTo>
                    <a:pt x="26277" y="80682"/>
                    <a:pt x="27758" y="80682"/>
                    <a:pt x="29238" y="80682"/>
                  </a:cubicBezTo>
                  <a:cubicBezTo>
                    <a:pt x="30719" y="80682"/>
                    <a:pt x="30719" y="82163"/>
                    <a:pt x="29238" y="82163"/>
                  </a:cubicBezTo>
                  <a:cubicBezTo>
                    <a:pt x="27758" y="82163"/>
                    <a:pt x="24797" y="83643"/>
                    <a:pt x="24797" y="83643"/>
                  </a:cubicBezTo>
                  <a:cubicBezTo>
                    <a:pt x="24797" y="83643"/>
                    <a:pt x="29238" y="83643"/>
                    <a:pt x="30719" y="83643"/>
                  </a:cubicBezTo>
                  <a:cubicBezTo>
                    <a:pt x="30719" y="83643"/>
                    <a:pt x="33679" y="83643"/>
                    <a:pt x="33679" y="85123"/>
                  </a:cubicBezTo>
                  <a:cubicBezTo>
                    <a:pt x="33679" y="85123"/>
                    <a:pt x="33679" y="86604"/>
                    <a:pt x="33679" y="88084"/>
                  </a:cubicBezTo>
                  <a:cubicBezTo>
                    <a:pt x="33679" y="88084"/>
                    <a:pt x="32199" y="88084"/>
                    <a:pt x="32199" y="89565"/>
                  </a:cubicBezTo>
                  <a:cubicBezTo>
                    <a:pt x="30719" y="89565"/>
                    <a:pt x="30719" y="91045"/>
                    <a:pt x="30719" y="91045"/>
                  </a:cubicBezTo>
                  <a:cubicBezTo>
                    <a:pt x="30719" y="92525"/>
                    <a:pt x="30719" y="92525"/>
                    <a:pt x="30719" y="94006"/>
                  </a:cubicBezTo>
                  <a:cubicBezTo>
                    <a:pt x="30719" y="95486"/>
                    <a:pt x="32199" y="94006"/>
                    <a:pt x="33679" y="94006"/>
                  </a:cubicBezTo>
                  <a:cubicBezTo>
                    <a:pt x="35160" y="94006"/>
                    <a:pt x="32199" y="95486"/>
                    <a:pt x="33679" y="95486"/>
                  </a:cubicBezTo>
                  <a:cubicBezTo>
                    <a:pt x="33679" y="96967"/>
                    <a:pt x="36640" y="96967"/>
                    <a:pt x="36640" y="96967"/>
                  </a:cubicBezTo>
                  <a:cubicBezTo>
                    <a:pt x="38121" y="96967"/>
                    <a:pt x="38121" y="98447"/>
                    <a:pt x="38121" y="99927"/>
                  </a:cubicBezTo>
                  <a:cubicBezTo>
                    <a:pt x="38121" y="99927"/>
                    <a:pt x="39601" y="99927"/>
                    <a:pt x="39601" y="99927"/>
                  </a:cubicBezTo>
                  <a:cubicBezTo>
                    <a:pt x="39601" y="101408"/>
                    <a:pt x="41081" y="99927"/>
                    <a:pt x="41081" y="101408"/>
                  </a:cubicBezTo>
                  <a:cubicBezTo>
                    <a:pt x="41081" y="101408"/>
                    <a:pt x="42562" y="101408"/>
                    <a:pt x="42562" y="102888"/>
                  </a:cubicBezTo>
                  <a:cubicBezTo>
                    <a:pt x="42562" y="104369"/>
                    <a:pt x="44042" y="104369"/>
                    <a:pt x="44042" y="104369"/>
                  </a:cubicBezTo>
                  <a:cubicBezTo>
                    <a:pt x="44042" y="104369"/>
                    <a:pt x="47003" y="104369"/>
                    <a:pt x="47003" y="105849"/>
                  </a:cubicBezTo>
                  <a:cubicBezTo>
                    <a:pt x="47003" y="105849"/>
                    <a:pt x="48483" y="107329"/>
                    <a:pt x="49964" y="105849"/>
                  </a:cubicBezTo>
                  <a:cubicBezTo>
                    <a:pt x="51444" y="105849"/>
                    <a:pt x="51444" y="105849"/>
                    <a:pt x="51444" y="105849"/>
                  </a:cubicBezTo>
                  <a:cubicBezTo>
                    <a:pt x="51444" y="105849"/>
                    <a:pt x="52925" y="105849"/>
                    <a:pt x="54405" y="105849"/>
                  </a:cubicBezTo>
                  <a:cubicBezTo>
                    <a:pt x="54405" y="105849"/>
                    <a:pt x="57366" y="105849"/>
                    <a:pt x="57366" y="105849"/>
                  </a:cubicBezTo>
                  <a:cubicBezTo>
                    <a:pt x="57366" y="105849"/>
                    <a:pt x="57366" y="104369"/>
                    <a:pt x="57366" y="104369"/>
                  </a:cubicBezTo>
                  <a:cubicBezTo>
                    <a:pt x="57366" y="104369"/>
                    <a:pt x="55885" y="101408"/>
                    <a:pt x="57366" y="101408"/>
                  </a:cubicBezTo>
                  <a:cubicBezTo>
                    <a:pt x="57366" y="101408"/>
                    <a:pt x="55885" y="98447"/>
                    <a:pt x="55885" y="98447"/>
                  </a:cubicBezTo>
                  <a:cubicBezTo>
                    <a:pt x="55885" y="98447"/>
                    <a:pt x="54405" y="96967"/>
                    <a:pt x="55885" y="96967"/>
                  </a:cubicBezTo>
                  <a:cubicBezTo>
                    <a:pt x="57366" y="96967"/>
                    <a:pt x="55885" y="95486"/>
                    <a:pt x="57366" y="95486"/>
                  </a:cubicBezTo>
                  <a:cubicBezTo>
                    <a:pt x="57366" y="95486"/>
                    <a:pt x="57366" y="94006"/>
                    <a:pt x="57366" y="94006"/>
                  </a:cubicBezTo>
                  <a:cubicBezTo>
                    <a:pt x="57366" y="94006"/>
                    <a:pt x="57366" y="92525"/>
                    <a:pt x="57366" y="92525"/>
                  </a:cubicBezTo>
                  <a:cubicBezTo>
                    <a:pt x="57366" y="92525"/>
                    <a:pt x="57366" y="92525"/>
                    <a:pt x="57366" y="91045"/>
                  </a:cubicBezTo>
                  <a:cubicBezTo>
                    <a:pt x="57366" y="91045"/>
                    <a:pt x="57366" y="89565"/>
                    <a:pt x="55885" y="89565"/>
                  </a:cubicBezTo>
                  <a:cubicBezTo>
                    <a:pt x="54405" y="89565"/>
                    <a:pt x="54405" y="88084"/>
                    <a:pt x="55885" y="88084"/>
                  </a:cubicBezTo>
                  <a:cubicBezTo>
                    <a:pt x="57366" y="88084"/>
                    <a:pt x="57366" y="88084"/>
                    <a:pt x="57366" y="86604"/>
                  </a:cubicBezTo>
                  <a:cubicBezTo>
                    <a:pt x="57366" y="86604"/>
                    <a:pt x="57366" y="85123"/>
                    <a:pt x="58846" y="85123"/>
                  </a:cubicBezTo>
                  <a:cubicBezTo>
                    <a:pt x="60327" y="85123"/>
                    <a:pt x="60327" y="83643"/>
                    <a:pt x="60327" y="83643"/>
                  </a:cubicBezTo>
                  <a:cubicBezTo>
                    <a:pt x="60327" y="83643"/>
                    <a:pt x="61807" y="82163"/>
                    <a:pt x="61807" y="83643"/>
                  </a:cubicBezTo>
                  <a:cubicBezTo>
                    <a:pt x="61807" y="85123"/>
                    <a:pt x="61807" y="85123"/>
                    <a:pt x="63287" y="83643"/>
                  </a:cubicBezTo>
                  <a:cubicBezTo>
                    <a:pt x="63287" y="83643"/>
                    <a:pt x="64768" y="82163"/>
                    <a:pt x="66248" y="82163"/>
                  </a:cubicBezTo>
                  <a:cubicBezTo>
                    <a:pt x="67729" y="80682"/>
                    <a:pt x="69209" y="79202"/>
                    <a:pt x="69209" y="77721"/>
                  </a:cubicBezTo>
                  <a:cubicBezTo>
                    <a:pt x="69209" y="76241"/>
                    <a:pt x="70689" y="74761"/>
                    <a:pt x="70689" y="74761"/>
                  </a:cubicBezTo>
                  <a:cubicBezTo>
                    <a:pt x="70689" y="73280"/>
                    <a:pt x="70689" y="73280"/>
                    <a:pt x="72170" y="73280"/>
                  </a:cubicBezTo>
                  <a:cubicBezTo>
                    <a:pt x="73650" y="73280"/>
                    <a:pt x="72170" y="73280"/>
                    <a:pt x="73650" y="71800"/>
                  </a:cubicBezTo>
                  <a:cubicBezTo>
                    <a:pt x="75131" y="71800"/>
                    <a:pt x="75131" y="70319"/>
                    <a:pt x="76611" y="70319"/>
                  </a:cubicBezTo>
                  <a:cubicBezTo>
                    <a:pt x="78091" y="70319"/>
                    <a:pt x="81052" y="67359"/>
                    <a:pt x="82533" y="65878"/>
                  </a:cubicBezTo>
                  <a:cubicBezTo>
                    <a:pt x="84013" y="64398"/>
                    <a:pt x="85494" y="62917"/>
                    <a:pt x="85494" y="61437"/>
                  </a:cubicBezTo>
                  <a:cubicBezTo>
                    <a:pt x="86974" y="59957"/>
                    <a:pt x="86974" y="59957"/>
                    <a:pt x="85494" y="59957"/>
                  </a:cubicBezTo>
                  <a:cubicBezTo>
                    <a:pt x="85494" y="59957"/>
                    <a:pt x="84013" y="61437"/>
                    <a:pt x="82533" y="61437"/>
                  </a:cubicBezTo>
                  <a:cubicBezTo>
                    <a:pt x="81052" y="61437"/>
                    <a:pt x="79572" y="61437"/>
                    <a:pt x="78091" y="62917"/>
                  </a:cubicBezTo>
                  <a:cubicBezTo>
                    <a:pt x="76611" y="64398"/>
                    <a:pt x="76611" y="61437"/>
                    <a:pt x="78091" y="61437"/>
                  </a:cubicBezTo>
                  <a:cubicBezTo>
                    <a:pt x="79572" y="61437"/>
                    <a:pt x="78091" y="59957"/>
                    <a:pt x="78091" y="59957"/>
                  </a:cubicBezTo>
                  <a:cubicBezTo>
                    <a:pt x="78091" y="58476"/>
                    <a:pt x="79572" y="58476"/>
                    <a:pt x="81052" y="59957"/>
                  </a:cubicBezTo>
                  <a:cubicBezTo>
                    <a:pt x="82533" y="61437"/>
                    <a:pt x="84013" y="59957"/>
                    <a:pt x="85494" y="59957"/>
                  </a:cubicBezTo>
                  <a:cubicBezTo>
                    <a:pt x="86974" y="58476"/>
                    <a:pt x="85494" y="58476"/>
                    <a:pt x="85494" y="56996"/>
                  </a:cubicBezTo>
                  <a:cubicBezTo>
                    <a:pt x="85494" y="55515"/>
                    <a:pt x="79572" y="55515"/>
                    <a:pt x="79572" y="55515"/>
                  </a:cubicBezTo>
                  <a:cubicBezTo>
                    <a:pt x="79572" y="55515"/>
                    <a:pt x="81052" y="54035"/>
                    <a:pt x="82533" y="54035"/>
                  </a:cubicBezTo>
                  <a:cubicBezTo>
                    <a:pt x="84013" y="54035"/>
                    <a:pt x="84013" y="52554"/>
                    <a:pt x="84013" y="51074"/>
                  </a:cubicBezTo>
                  <a:cubicBezTo>
                    <a:pt x="84013" y="51074"/>
                    <a:pt x="81052" y="51074"/>
                    <a:pt x="79572" y="52554"/>
                  </a:cubicBezTo>
                  <a:cubicBezTo>
                    <a:pt x="78091" y="54035"/>
                    <a:pt x="76611" y="52554"/>
                    <a:pt x="78091" y="51074"/>
                  </a:cubicBezTo>
                  <a:cubicBezTo>
                    <a:pt x="79572" y="49594"/>
                    <a:pt x="78091" y="49594"/>
                    <a:pt x="78091" y="49594"/>
                  </a:cubicBezTo>
                  <a:cubicBezTo>
                    <a:pt x="78091" y="49594"/>
                    <a:pt x="81052" y="49594"/>
                    <a:pt x="82533" y="49594"/>
                  </a:cubicBezTo>
                  <a:cubicBezTo>
                    <a:pt x="84013" y="48113"/>
                    <a:pt x="84013" y="48113"/>
                    <a:pt x="85494" y="48113"/>
                  </a:cubicBezTo>
                  <a:cubicBezTo>
                    <a:pt x="85494" y="46633"/>
                    <a:pt x="82533" y="48113"/>
                    <a:pt x="82533" y="46633"/>
                  </a:cubicBezTo>
                  <a:cubicBezTo>
                    <a:pt x="81052" y="46633"/>
                    <a:pt x="85494" y="45152"/>
                    <a:pt x="85494" y="45152"/>
                  </a:cubicBezTo>
                  <a:cubicBezTo>
                    <a:pt x="86974" y="45152"/>
                    <a:pt x="85494" y="43672"/>
                    <a:pt x="85494" y="43672"/>
                  </a:cubicBezTo>
                  <a:cubicBezTo>
                    <a:pt x="85494" y="43672"/>
                    <a:pt x="81052" y="43672"/>
                    <a:pt x="81052" y="43672"/>
                  </a:cubicBezTo>
                  <a:cubicBezTo>
                    <a:pt x="81052" y="42192"/>
                    <a:pt x="82533" y="43672"/>
                    <a:pt x="84013" y="42192"/>
                  </a:cubicBezTo>
                  <a:cubicBezTo>
                    <a:pt x="85494" y="40711"/>
                    <a:pt x="82533" y="39231"/>
                    <a:pt x="82533" y="39231"/>
                  </a:cubicBezTo>
                  <a:cubicBezTo>
                    <a:pt x="81052" y="39231"/>
                    <a:pt x="79572" y="40711"/>
                    <a:pt x="79572" y="39231"/>
                  </a:cubicBezTo>
                  <a:cubicBezTo>
                    <a:pt x="79572" y="39231"/>
                    <a:pt x="78091" y="39231"/>
                    <a:pt x="78091" y="39231"/>
                  </a:cubicBezTo>
                  <a:cubicBezTo>
                    <a:pt x="78091" y="39231"/>
                    <a:pt x="79572" y="39231"/>
                    <a:pt x="79572" y="37750"/>
                  </a:cubicBezTo>
                  <a:cubicBezTo>
                    <a:pt x="81052" y="36270"/>
                    <a:pt x="82533" y="36270"/>
                    <a:pt x="84013" y="36270"/>
                  </a:cubicBezTo>
                  <a:cubicBezTo>
                    <a:pt x="85494" y="36270"/>
                    <a:pt x="82533" y="34790"/>
                    <a:pt x="82533" y="34790"/>
                  </a:cubicBezTo>
                  <a:cubicBezTo>
                    <a:pt x="82533" y="34790"/>
                    <a:pt x="79572" y="36270"/>
                    <a:pt x="79572" y="34790"/>
                  </a:cubicBezTo>
                  <a:cubicBezTo>
                    <a:pt x="79572" y="33309"/>
                    <a:pt x="81052" y="33309"/>
                    <a:pt x="81052" y="33309"/>
                  </a:cubicBezTo>
                  <a:cubicBezTo>
                    <a:pt x="81052" y="33309"/>
                    <a:pt x="76611" y="33309"/>
                    <a:pt x="76611" y="34790"/>
                  </a:cubicBezTo>
                  <a:cubicBezTo>
                    <a:pt x="76611" y="36270"/>
                    <a:pt x="75131" y="36270"/>
                    <a:pt x="75131" y="34790"/>
                  </a:cubicBezTo>
                  <a:cubicBezTo>
                    <a:pt x="75131" y="33309"/>
                    <a:pt x="75131" y="31829"/>
                    <a:pt x="75131" y="31829"/>
                  </a:cubicBezTo>
                  <a:cubicBezTo>
                    <a:pt x="75131" y="30348"/>
                    <a:pt x="78091" y="28868"/>
                    <a:pt x="76611" y="28868"/>
                  </a:cubicBezTo>
                  <a:cubicBezTo>
                    <a:pt x="75131" y="27388"/>
                    <a:pt x="78091" y="25907"/>
                    <a:pt x="78091" y="25907"/>
                  </a:cubicBezTo>
                  <a:cubicBezTo>
                    <a:pt x="79572" y="25907"/>
                    <a:pt x="78091" y="24427"/>
                    <a:pt x="76611" y="24427"/>
                  </a:cubicBezTo>
                  <a:cubicBezTo>
                    <a:pt x="75131" y="24427"/>
                    <a:pt x="75131" y="27388"/>
                    <a:pt x="73650" y="25907"/>
                  </a:cubicBezTo>
                  <a:cubicBezTo>
                    <a:pt x="72170" y="25907"/>
                    <a:pt x="73650" y="24427"/>
                    <a:pt x="75131" y="22946"/>
                  </a:cubicBezTo>
                  <a:cubicBezTo>
                    <a:pt x="76611" y="21466"/>
                    <a:pt x="78091" y="21466"/>
                    <a:pt x="79572" y="19986"/>
                  </a:cubicBezTo>
                  <a:cubicBezTo>
                    <a:pt x="79572" y="18505"/>
                    <a:pt x="78091" y="19986"/>
                    <a:pt x="76611" y="19986"/>
                  </a:cubicBezTo>
                  <a:cubicBezTo>
                    <a:pt x="75131" y="21466"/>
                    <a:pt x="75131" y="19986"/>
                    <a:pt x="76611" y="18505"/>
                  </a:cubicBezTo>
                  <a:cubicBezTo>
                    <a:pt x="79572" y="17025"/>
                    <a:pt x="78091" y="17025"/>
                    <a:pt x="79572" y="15544"/>
                  </a:cubicBezTo>
                  <a:cubicBezTo>
                    <a:pt x="81052" y="14064"/>
                    <a:pt x="81052" y="14064"/>
                    <a:pt x="81052" y="14064"/>
                  </a:cubicBezTo>
                  <a:cubicBezTo>
                    <a:pt x="82533" y="14064"/>
                    <a:pt x="84013" y="11103"/>
                    <a:pt x="84013" y="11103"/>
                  </a:cubicBezTo>
                  <a:cubicBezTo>
                    <a:pt x="84013" y="11103"/>
                    <a:pt x="79572" y="11103"/>
                    <a:pt x="78091" y="12584"/>
                  </a:cubicBezTo>
                  <a:cubicBezTo>
                    <a:pt x="76611" y="14064"/>
                    <a:pt x="75131" y="14064"/>
                    <a:pt x="75131" y="15544"/>
                  </a:cubicBezTo>
                  <a:cubicBezTo>
                    <a:pt x="75131" y="17025"/>
                    <a:pt x="72170" y="17025"/>
                    <a:pt x="72170" y="17025"/>
                  </a:cubicBezTo>
                  <a:cubicBezTo>
                    <a:pt x="70689" y="18505"/>
                    <a:pt x="70689" y="15544"/>
                    <a:pt x="70689" y="17025"/>
                  </a:cubicBezTo>
                  <a:cubicBezTo>
                    <a:pt x="69209" y="18505"/>
                    <a:pt x="69209" y="19986"/>
                    <a:pt x="67729" y="19986"/>
                  </a:cubicBezTo>
                  <a:cubicBezTo>
                    <a:pt x="66248" y="21466"/>
                    <a:pt x="66248" y="22946"/>
                    <a:pt x="66248" y="22946"/>
                  </a:cubicBezTo>
                  <a:cubicBezTo>
                    <a:pt x="66248" y="22946"/>
                    <a:pt x="66248" y="19986"/>
                    <a:pt x="67729" y="18505"/>
                  </a:cubicBezTo>
                  <a:cubicBezTo>
                    <a:pt x="67729" y="17025"/>
                    <a:pt x="67729" y="15544"/>
                    <a:pt x="66248" y="17025"/>
                  </a:cubicBezTo>
                  <a:cubicBezTo>
                    <a:pt x="64768" y="18505"/>
                    <a:pt x="66248" y="18505"/>
                    <a:pt x="64768" y="19986"/>
                  </a:cubicBezTo>
                  <a:cubicBezTo>
                    <a:pt x="63287" y="19986"/>
                    <a:pt x="60327" y="24427"/>
                    <a:pt x="60327" y="24427"/>
                  </a:cubicBezTo>
                  <a:cubicBezTo>
                    <a:pt x="60327" y="24427"/>
                    <a:pt x="63287" y="21466"/>
                    <a:pt x="63287" y="19986"/>
                  </a:cubicBezTo>
                  <a:cubicBezTo>
                    <a:pt x="63287" y="19986"/>
                    <a:pt x="58846" y="21466"/>
                    <a:pt x="55885" y="22946"/>
                  </a:cubicBezTo>
                  <a:cubicBezTo>
                    <a:pt x="54405" y="24427"/>
                    <a:pt x="51444" y="27388"/>
                    <a:pt x="49964" y="25907"/>
                  </a:cubicBezTo>
                  <a:cubicBezTo>
                    <a:pt x="49964" y="25907"/>
                    <a:pt x="52925" y="22946"/>
                    <a:pt x="55885" y="21466"/>
                  </a:cubicBezTo>
                  <a:cubicBezTo>
                    <a:pt x="57366" y="19986"/>
                    <a:pt x="61807" y="18505"/>
                    <a:pt x="63287" y="17025"/>
                  </a:cubicBezTo>
                  <a:cubicBezTo>
                    <a:pt x="64768" y="15544"/>
                    <a:pt x="67729" y="14064"/>
                    <a:pt x="67729" y="14064"/>
                  </a:cubicBezTo>
                  <a:cubicBezTo>
                    <a:pt x="67729" y="12584"/>
                    <a:pt x="64768" y="14064"/>
                    <a:pt x="63287" y="14064"/>
                  </a:cubicBezTo>
                  <a:cubicBezTo>
                    <a:pt x="63287" y="14064"/>
                    <a:pt x="61807" y="14064"/>
                    <a:pt x="61807" y="14064"/>
                  </a:cubicBezTo>
                  <a:cubicBezTo>
                    <a:pt x="41081" y="28868"/>
                    <a:pt x="24797" y="46633"/>
                    <a:pt x="12954" y="68839"/>
                  </a:cubicBezTo>
                  <a:cubicBezTo>
                    <a:pt x="9993" y="70319"/>
                    <a:pt x="11473" y="70319"/>
                    <a:pt x="11473" y="718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5" name="任意多边形: 形状 10094">
              <a:extLst>
                <a:ext uri="{FF2B5EF4-FFF2-40B4-BE49-F238E27FC236}">
                  <a16:creationId xmlns:a16="http://schemas.microsoft.com/office/drawing/2014/main" id="{B264DA5F-61A8-419B-BDE3-91052110A5F9}"/>
                </a:ext>
              </a:extLst>
            </p:cNvPr>
            <p:cNvSpPr/>
            <p:nvPr/>
          </p:nvSpPr>
          <p:spPr>
            <a:xfrm>
              <a:off x="5778742" y="3173801"/>
              <a:ext cx="148041" cy="103628"/>
            </a:xfrm>
            <a:custGeom>
              <a:avLst/>
              <a:gdLst>
                <a:gd name="connsiteX0" fmla="*/ 117693 w 148040"/>
                <a:gd name="connsiteY0" fmla="*/ 104369 h 103628"/>
                <a:gd name="connsiteX1" fmla="*/ 117693 w 148040"/>
                <a:gd name="connsiteY1" fmla="*/ 102888 h 103628"/>
                <a:gd name="connsiteX2" fmla="*/ 117693 w 148040"/>
                <a:gd name="connsiteY2" fmla="*/ 101408 h 103628"/>
                <a:gd name="connsiteX3" fmla="*/ 117693 w 148040"/>
                <a:gd name="connsiteY3" fmla="*/ 99928 h 103628"/>
                <a:gd name="connsiteX4" fmla="*/ 122134 w 148040"/>
                <a:gd name="connsiteY4" fmla="*/ 96967 h 103628"/>
                <a:gd name="connsiteX5" fmla="*/ 125095 w 148040"/>
                <a:gd name="connsiteY5" fmla="*/ 94006 h 103628"/>
                <a:gd name="connsiteX6" fmla="*/ 125095 w 148040"/>
                <a:gd name="connsiteY6" fmla="*/ 91045 h 103628"/>
                <a:gd name="connsiteX7" fmla="*/ 123614 w 148040"/>
                <a:gd name="connsiteY7" fmla="*/ 89565 h 103628"/>
                <a:gd name="connsiteX8" fmla="*/ 122134 w 148040"/>
                <a:gd name="connsiteY8" fmla="*/ 88084 h 103628"/>
                <a:gd name="connsiteX9" fmla="*/ 120653 w 148040"/>
                <a:gd name="connsiteY9" fmla="*/ 88084 h 103628"/>
                <a:gd name="connsiteX10" fmla="*/ 119173 w 148040"/>
                <a:gd name="connsiteY10" fmla="*/ 88084 h 103628"/>
                <a:gd name="connsiteX11" fmla="*/ 119173 w 148040"/>
                <a:gd name="connsiteY11" fmla="*/ 88084 h 103628"/>
                <a:gd name="connsiteX12" fmla="*/ 120653 w 148040"/>
                <a:gd name="connsiteY12" fmla="*/ 88084 h 103628"/>
                <a:gd name="connsiteX13" fmla="*/ 123614 w 148040"/>
                <a:gd name="connsiteY13" fmla="*/ 88084 h 103628"/>
                <a:gd name="connsiteX14" fmla="*/ 125095 w 148040"/>
                <a:gd name="connsiteY14" fmla="*/ 88084 h 103628"/>
                <a:gd name="connsiteX15" fmla="*/ 128055 w 148040"/>
                <a:gd name="connsiteY15" fmla="*/ 86604 h 103628"/>
                <a:gd name="connsiteX16" fmla="*/ 128055 w 148040"/>
                <a:gd name="connsiteY16" fmla="*/ 85123 h 103628"/>
                <a:gd name="connsiteX17" fmla="*/ 128055 w 148040"/>
                <a:gd name="connsiteY17" fmla="*/ 83643 h 103628"/>
                <a:gd name="connsiteX18" fmla="*/ 128055 w 148040"/>
                <a:gd name="connsiteY18" fmla="*/ 80682 h 103628"/>
                <a:gd name="connsiteX19" fmla="*/ 128055 w 148040"/>
                <a:gd name="connsiteY19" fmla="*/ 77721 h 103628"/>
                <a:gd name="connsiteX20" fmla="*/ 128055 w 148040"/>
                <a:gd name="connsiteY20" fmla="*/ 76241 h 103628"/>
                <a:gd name="connsiteX21" fmla="*/ 128055 w 148040"/>
                <a:gd name="connsiteY21" fmla="*/ 77721 h 103628"/>
                <a:gd name="connsiteX22" fmla="*/ 128055 w 148040"/>
                <a:gd name="connsiteY22" fmla="*/ 77721 h 103628"/>
                <a:gd name="connsiteX23" fmla="*/ 128055 w 148040"/>
                <a:gd name="connsiteY23" fmla="*/ 73280 h 103628"/>
                <a:gd name="connsiteX24" fmla="*/ 129536 w 148040"/>
                <a:gd name="connsiteY24" fmla="*/ 70319 h 103628"/>
                <a:gd name="connsiteX25" fmla="*/ 129536 w 148040"/>
                <a:gd name="connsiteY25" fmla="*/ 67358 h 103628"/>
                <a:gd name="connsiteX26" fmla="*/ 128055 w 148040"/>
                <a:gd name="connsiteY26" fmla="*/ 64398 h 103628"/>
                <a:gd name="connsiteX27" fmla="*/ 128055 w 148040"/>
                <a:gd name="connsiteY27" fmla="*/ 62917 h 103628"/>
                <a:gd name="connsiteX28" fmla="*/ 129536 w 148040"/>
                <a:gd name="connsiteY28" fmla="*/ 59957 h 103628"/>
                <a:gd name="connsiteX29" fmla="*/ 131016 w 148040"/>
                <a:gd name="connsiteY29" fmla="*/ 58476 h 103628"/>
                <a:gd name="connsiteX30" fmla="*/ 131016 w 148040"/>
                <a:gd name="connsiteY30" fmla="*/ 56996 h 103628"/>
                <a:gd name="connsiteX31" fmla="*/ 132497 w 148040"/>
                <a:gd name="connsiteY31" fmla="*/ 55515 h 103628"/>
                <a:gd name="connsiteX32" fmla="*/ 135457 w 148040"/>
                <a:gd name="connsiteY32" fmla="*/ 54035 h 103628"/>
                <a:gd name="connsiteX33" fmla="*/ 136938 w 148040"/>
                <a:gd name="connsiteY33" fmla="*/ 52554 h 103628"/>
                <a:gd name="connsiteX34" fmla="*/ 136938 w 148040"/>
                <a:gd name="connsiteY34" fmla="*/ 51074 h 103628"/>
                <a:gd name="connsiteX35" fmla="*/ 136938 w 148040"/>
                <a:gd name="connsiteY35" fmla="*/ 49594 h 103628"/>
                <a:gd name="connsiteX36" fmla="*/ 136938 w 148040"/>
                <a:gd name="connsiteY36" fmla="*/ 48113 h 103628"/>
                <a:gd name="connsiteX37" fmla="*/ 136938 w 148040"/>
                <a:gd name="connsiteY37" fmla="*/ 46633 h 103628"/>
                <a:gd name="connsiteX38" fmla="*/ 136938 w 148040"/>
                <a:gd name="connsiteY38" fmla="*/ 45152 h 103628"/>
                <a:gd name="connsiteX39" fmla="*/ 136938 w 148040"/>
                <a:gd name="connsiteY39" fmla="*/ 43672 h 103628"/>
                <a:gd name="connsiteX40" fmla="*/ 136938 w 148040"/>
                <a:gd name="connsiteY40" fmla="*/ 42192 h 103628"/>
                <a:gd name="connsiteX41" fmla="*/ 135457 w 148040"/>
                <a:gd name="connsiteY41" fmla="*/ 40711 h 103628"/>
                <a:gd name="connsiteX42" fmla="*/ 133977 w 148040"/>
                <a:gd name="connsiteY42" fmla="*/ 37750 h 103628"/>
                <a:gd name="connsiteX43" fmla="*/ 132497 w 148040"/>
                <a:gd name="connsiteY43" fmla="*/ 34790 h 103628"/>
                <a:gd name="connsiteX44" fmla="*/ 132497 w 148040"/>
                <a:gd name="connsiteY44" fmla="*/ 34790 h 103628"/>
                <a:gd name="connsiteX45" fmla="*/ 132497 w 148040"/>
                <a:gd name="connsiteY45" fmla="*/ 34790 h 103628"/>
                <a:gd name="connsiteX46" fmla="*/ 133977 w 148040"/>
                <a:gd name="connsiteY46" fmla="*/ 34790 h 103628"/>
                <a:gd name="connsiteX47" fmla="*/ 133977 w 148040"/>
                <a:gd name="connsiteY47" fmla="*/ 31829 h 103628"/>
                <a:gd name="connsiteX48" fmla="*/ 135457 w 148040"/>
                <a:gd name="connsiteY48" fmla="*/ 30348 h 103628"/>
                <a:gd name="connsiteX49" fmla="*/ 136938 w 148040"/>
                <a:gd name="connsiteY49" fmla="*/ 25907 h 103628"/>
                <a:gd name="connsiteX50" fmla="*/ 133977 w 148040"/>
                <a:gd name="connsiteY50" fmla="*/ 21466 h 103628"/>
                <a:gd name="connsiteX51" fmla="*/ 132497 w 148040"/>
                <a:gd name="connsiteY51" fmla="*/ 21466 h 103628"/>
                <a:gd name="connsiteX52" fmla="*/ 128055 w 148040"/>
                <a:gd name="connsiteY52" fmla="*/ 21466 h 103628"/>
                <a:gd name="connsiteX53" fmla="*/ 122134 w 148040"/>
                <a:gd name="connsiteY53" fmla="*/ 21466 h 103628"/>
                <a:gd name="connsiteX54" fmla="*/ 119173 w 148040"/>
                <a:gd name="connsiteY54" fmla="*/ 21466 h 103628"/>
                <a:gd name="connsiteX55" fmla="*/ 117693 w 148040"/>
                <a:gd name="connsiteY55" fmla="*/ 22946 h 103628"/>
                <a:gd name="connsiteX56" fmla="*/ 117693 w 148040"/>
                <a:gd name="connsiteY56" fmla="*/ 21466 h 103628"/>
                <a:gd name="connsiteX57" fmla="*/ 113251 w 148040"/>
                <a:gd name="connsiteY57" fmla="*/ 21466 h 103628"/>
                <a:gd name="connsiteX58" fmla="*/ 111771 w 148040"/>
                <a:gd name="connsiteY58" fmla="*/ 22946 h 103628"/>
                <a:gd name="connsiteX59" fmla="*/ 110290 w 148040"/>
                <a:gd name="connsiteY59" fmla="*/ 24427 h 103628"/>
                <a:gd name="connsiteX60" fmla="*/ 108810 w 148040"/>
                <a:gd name="connsiteY60" fmla="*/ 24427 h 103628"/>
                <a:gd name="connsiteX61" fmla="*/ 108810 w 148040"/>
                <a:gd name="connsiteY61" fmla="*/ 21466 h 103628"/>
                <a:gd name="connsiteX62" fmla="*/ 104369 w 148040"/>
                <a:gd name="connsiteY62" fmla="*/ 21466 h 103628"/>
                <a:gd name="connsiteX63" fmla="*/ 104369 w 148040"/>
                <a:gd name="connsiteY63" fmla="*/ 22946 h 103628"/>
                <a:gd name="connsiteX64" fmla="*/ 104369 w 148040"/>
                <a:gd name="connsiteY64" fmla="*/ 21466 h 103628"/>
                <a:gd name="connsiteX65" fmla="*/ 104369 w 148040"/>
                <a:gd name="connsiteY65" fmla="*/ 18505 h 103628"/>
                <a:gd name="connsiteX66" fmla="*/ 102888 w 148040"/>
                <a:gd name="connsiteY66" fmla="*/ 17025 h 103628"/>
                <a:gd name="connsiteX67" fmla="*/ 99927 w 148040"/>
                <a:gd name="connsiteY67" fmla="*/ 14064 h 103628"/>
                <a:gd name="connsiteX68" fmla="*/ 99927 w 148040"/>
                <a:gd name="connsiteY68" fmla="*/ 14064 h 103628"/>
                <a:gd name="connsiteX69" fmla="*/ 95486 w 148040"/>
                <a:gd name="connsiteY69" fmla="*/ 12583 h 103628"/>
                <a:gd name="connsiteX70" fmla="*/ 94006 w 148040"/>
                <a:gd name="connsiteY70" fmla="*/ 12583 h 103628"/>
                <a:gd name="connsiteX71" fmla="*/ 92525 w 148040"/>
                <a:gd name="connsiteY71" fmla="*/ 12583 h 103628"/>
                <a:gd name="connsiteX72" fmla="*/ 91045 w 148040"/>
                <a:gd name="connsiteY72" fmla="*/ 14064 h 103628"/>
                <a:gd name="connsiteX73" fmla="*/ 89565 w 148040"/>
                <a:gd name="connsiteY73" fmla="*/ 14064 h 103628"/>
                <a:gd name="connsiteX74" fmla="*/ 89565 w 148040"/>
                <a:gd name="connsiteY74" fmla="*/ 14064 h 103628"/>
                <a:gd name="connsiteX75" fmla="*/ 88084 w 148040"/>
                <a:gd name="connsiteY75" fmla="*/ 14064 h 103628"/>
                <a:gd name="connsiteX76" fmla="*/ 86604 w 148040"/>
                <a:gd name="connsiteY76" fmla="*/ 14064 h 103628"/>
                <a:gd name="connsiteX77" fmla="*/ 83643 w 148040"/>
                <a:gd name="connsiteY77" fmla="*/ 14064 h 103628"/>
                <a:gd name="connsiteX78" fmla="*/ 82163 w 148040"/>
                <a:gd name="connsiteY78" fmla="*/ 14064 h 103628"/>
                <a:gd name="connsiteX79" fmla="*/ 79202 w 148040"/>
                <a:gd name="connsiteY79" fmla="*/ 15544 h 103628"/>
                <a:gd name="connsiteX80" fmla="*/ 79202 w 148040"/>
                <a:gd name="connsiteY80" fmla="*/ 14064 h 103628"/>
                <a:gd name="connsiteX81" fmla="*/ 76241 w 148040"/>
                <a:gd name="connsiteY81" fmla="*/ 14064 h 103628"/>
                <a:gd name="connsiteX82" fmla="*/ 76241 w 148040"/>
                <a:gd name="connsiteY82" fmla="*/ 12583 h 103628"/>
                <a:gd name="connsiteX83" fmla="*/ 74761 w 148040"/>
                <a:gd name="connsiteY83" fmla="*/ 12583 h 103628"/>
                <a:gd name="connsiteX84" fmla="*/ 71800 w 148040"/>
                <a:gd name="connsiteY84" fmla="*/ 15544 h 103628"/>
                <a:gd name="connsiteX85" fmla="*/ 68839 w 148040"/>
                <a:gd name="connsiteY85" fmla="*/ 15544 h 103628"/>
                <a:gd name="connsiteX86" fmla="*/ 65878 w 148040"/>
                <a:gd name="connsiteY86" fmla="*/ 15544 h 103628"/>
                <a:gd name="connsiteX87" fmla="*/ 64398 w 148040"/>
                <a:gd name="connsiteY87" fmla="*/ 15544 h 103628"/>
                <a:gd name="connsiteX88" fmla="*/ 62917 w 148040"/>
                <a:gd name="connsiteY88" fmla="*/ 15544 h 103628"/>
                <a:gd name="connsiteX89" fmla="*/ 62917 w 148040"/>
                <a:gd name="connsiteY89" fmla="*/ 17025 h 103628"/>
                <a:gd name="connsiteX90" fmla="*/ 61437 w 148040"/>
                <a:gd name="connsiteY90" fmla="*/ 19985 h 103628"/>
                <a:gd name="connsiteX91" fmla="*/ 62917 w 148040"/>
                <a:gd name="connsiteY91" fmla="*/ 21466 h 103628"/>
                <a:gd name="connsiteX92" fmla="*/ 61437 w 148040"/>
                <a:gd name="connsiteY92" fmla="*/ 21466 h 103628"/>
                <a:gd name="connsiteX93" fmla="*/ 61437 w 148040"/>
                <a:gd name="connsiteY93" fmla="*/ 18505 h 103628"/>
                <a:gd name="connsiteX94" fmla="*/ 59957 w 148040"/>
                <a:gd name="connsiteY94" fmla="*/ 17025 h 103628"/>
                <a:gd name="connsiteX95" fmla="*/ 59957 w 148040"/>
                <a:gd name="connsiteY95" fmla="*/ 17025 h 103628"/>
                <a:gd name="connsiteX96" fmla="*/ 59957 w 148040"/>
                <a:gd name="connsiteY96" fmla="*/ 15544 h 103628"/>
                <a:gd name="connsiteX97" fmla="*/ 58476 w 148040"/>
                <a:gd name="connsiteY97" fmla="*/ 17025 h 103628"/>
                <a:gd name="connsiteX98" fmla="*/ 56996 w 148040"/>
                <a:gd name="connsiteY98" fmla="*/ 18505 h 103628"/>
                <a:gd name="connsiteX99" fmla="*/ 55515 w 148040"/>
                <a:gd name="connsiteY99" fmla="*/ 19985 h 103628"/>
                <a:gd name="connsiteX100" fmla="*/ 54035 w 148040"/>
                <a:gd name="connsiteY100" fmla="*/ 19985 h 103628"/>
                <a:gd name="connsiteX101" fmla="*/ 52555 w 148040"/>
                <a:gd name="connsiteY101" fmla="*/ 21466 h 103628"/>
                <a:gd name="connsiteX102" fmla="*/ 52555 w 148040"/>
                <a:gd name="connsiteY102" fmla="*/ 22946 h 103628"/>
                <a:gd name="connsiteX103" fmla="*/ 51074 w 148040"/>
                <a:gd name="connsiteY103" fmla="*/ 25907 h 103628"/>
                <a:gd name="connsiteX104" fmla="*/ 51074 w 148040"/>
                <a:gd name="connsiteY104" fmla="*/ 25907 h 103628"/>
                <a:gd name="connsiteX105" fmla="*/ 49594 w 148040"/>
                <a:gd name="connsiteY105" fmla="*/ 24427 h 103628"/>
                <a:gd name="connsiteX106" fmla="*/ 46633 w 148040"/>
                <a:gd name="connsiteY106" fmla="*/ 24427 h 103628"/>
                <a:gd name="connsiteX107" fmla="*/ 45153 w 148040"/>
                <a:gd name="connsiteY107" fmla="*/ 25907 h 103628"/>
                <a:gd name="connsiteX108" fmla="*/ 42192 w 148040"/>
                <a:gd name="connsiteY108" fmla="*/ 27388 h 103628"/>
                <a:gd name="connsiteX109" fmla="*/ 40711 w 148040"/>
                <a:gd name="connsiteY109" fmla="*/ 27388 h 103628"/>
                <a:gd name="connsiteX110" fmla="*/ 37751 w 148040"/>
                <a:gd name="connsiteY110" fmla="*/ 25907 h 103628"/>
                <a:gd name="connsiteX111" fmla="*/ 37751 w 148040"/>
                <a:gd name="connsiteY111" fmla="*/ 25907 h 103628"/>
                <a:gd name="connsiteX112" fmla="*/ 37751 w 148040"/>
                <a:gd name="connsiteY112" fmla="*/ 22946 h 103628"/>
                <a:gd name="connsiteX113" fmla="*/ 36270 w 148040"/>
                <a:gd name="connsiteY113" fmla="*/ 19985 h 103628"/>
                <a:gd name="connsiteX114" fmla="*/ 36270 w 148040"/>
                <a:gd name="connsiteY114" fmla="*/ 18505 h 103628"/>
                <a:gd name="connsiteX115" fmla="*/ 36270 w 148040"/>
                <a:gd name="connsiteY115" fmla="*/ 18505 h 103628"/>
                <a:gd name="connsiteX116" fmla="*/ 33309 w 148040"/>
                <a:gd name="connsiteY116" fmla="*/ 18505 h 103628"/>
                <a:gd name="connsiteX117" fmla="*/ 30349 w 148040"/>
                <a:gd name="connsiteY117" fmla="*/ 19985 h 103628"/>
                <a:gd name="connsiteX118" fmla="*/ 27388 w 148040"/>
                <a:gd name="connsiteY118" fmla="*/ 21466 h 103628"/>
                <a:gd name="connsiteX119" fmla="*/ 27388 w 148040"/>
                <a:gd name="connsiteY119" fmla="*/ 21466 h 103628"/>
                <a:gd name="connsiteX120" fmla="*/ 25907 w 148040"/>
                <a:gd name="connsiteY120" fmla="*/ 21466 h 103628"/>
                <a:gd name="connsiteX121" fmla="*/ 25907 w 148040"/>
                <a:gd name="connsiteY121" fmla="*/ 19985 h 103628"/>
                <a:gd name="connsiteX122" fmla="*/ 24427 w 148040"/>
                <a:gd name="connsiteY122" fmla="*/ 17025 h 103628"/>
                <a:gd name="connsiteX123" fmla="*/ 24427 w 148040"/>
                <a:gd name="connsiteY123" fmla="*/ 17025 h 103628"/>
                <a:gd name="connsiteX124" fmla="*/ 24427 w 148040"/>
                <a:gd name="connsiteY124" fmla="*/ 17025 h 103628"/>
                <a:gd name="connsiteX125" fmla="*/ 24427 w 148040"/>
                <a:gd name="connsiteY125" fmla="*/ 17025 h 103628"/>
                <a:gd name="connsiteX126" fmla="*/ 24427 w 148040"/>
                <a:gd name="connsiteY126" fmla="*/ 17025 h 103628"/>
                <a:gd name="connsiteX127" fmla="*/ 24427 w 148040"/>
                <a:gd name="connsiteY127" fmla="*/ 17025 h 103628"/>
                <a:gd name="connsiteX128" fmla="*/ 24427 w 148040"/>
                <a:gd name="connsiteY128" fmla="*/ 14064 h 103628"/>
                <a:gd name="connsiteX129" fmla="*/ 24427 w 148040"/>
                <a:gd name="connsiteY129" fmla="*/ 12583 h 103628"/>
                <a:gd name="connsiteX130" fmla="*/ 24427 w 148040"/>
                <a:gd name="connsiteY130" fmla="*/ 11103 h 103628"/>
                <a:gd name="connsiteX131" fmla="*/ 22947 w 148040"/>
                <a:gd name="connsiteY131" fmla="*/ 11103 h 103628"/>
                <a:gd name="connsiteX132" fmla="*/ 19986 w 148040"/>
                <a:gd name="connsiteY132" fmla="*/ 12583 h 103628"/>
                <a:gd name="connsiteX133" fmla="*/ 18505 w 148040"/>
                <a:gd name="connsiteY133" fmla="*/ 15544 h 103628"/>
                <a:gd name="connsiteX134" fmla="*/ 18505 w 148040"/>
                <a:gd name="connsiteY134" fmla="*/ 17025 h 103628"/>
                <a:gd name="connsiteX135" fmla="*/ 18505 w 148040"/>
                <a:gd name="connsiteY135" fmla="*/ 18505 h 103628"/>
                <a:gd name="connsiteX136" fmla="*/ 17025 w 148040"/>
                <a:gd name="connsiteY136" fmla="*/ 18505 h 103628"/>
                <a:gd name="connsiteX137" fmla="*/ 14064 w 148040"/>
                <a:gd name="connsiteY137" fmla="*/ 21466 h 103628"/>
                <a:gd name="connsiteX138" fmla="*/ 11103 w 148040"/>
                <a:gd name="connsiteY138" fmla="*/ 21466 h 103628"/>
                <a:gd name="connsiteX139" fmla="*/ 14064 w 148040"/>
                <a:gd name="connsiteY139" fmla="*/ 25907 h 103628"/>
                <a:gd name="connsiteX140" fmla="*/ 17025 w 148040"/>
                <a:gd name="connsiteY140" fmla="*/ 24427 h 103628"/>
                <a:gd name="connsiteX141" fmla="*/ 19986 w 148040"/>
                <a:gd name="connsiteY141" fmla="*/ 24427 h 103628"/>
                <a:gd name="connsiteX142" fmla="*/ 19986 w 148040"/>
                <a:gd name="connsiteY142" fmla="*/ 24427 h 103628"/>
                <a:gd name="connsiteX143" fmla="*/ 22947 w 148040"/>
                <a:gd name="connsiteY143" fmla="*/ 25907 h 103628"/>
                <a:gd name="connsiteX144" fmla="*/ 25907 w 148040"/>
                <a:gd name="connsiteY144" fmla="*/ 25907 h 103628"/>
                <a:gd name="connsiteX145" fmla="*/ 25907 w 148040"/>
                <a:gd name="connsiteY145" fmla="*/ 25907 h 103628"/>
                <a:gd name="connsiteX146" fmla="*/ 30349 w 148040"/>
                <a:gd name="connsiteY146" fmla="*/ 25907 h 103628"/>
                <a:gd name="connsiteX147" fmla="*/ 30349 w 148040"/>
                <a:gd name="connsiteY147" fmla="*/ 25907 h 103628"/>
                <a:gd name="connsiteX148" fmla="*/ 30349 w 148040"/>
                <a:gd name="connsiteY148" fmla="*/ 25907 h 103628"/>
                <a:gd name="connsiteX149" fmla="*/ 30349 w 148040"/>
                <a:gd name="connsiteY149" fmla="*/ 25907 h 103628"/>
                <a:gd name="connsiteX150" fmla="*/ 30349 w 148040"/>
                <a:gd name="connsiteY150" fmla="*/ 25907 h 103628"/>
                <a:gd name="connsiteX151" fmla="*/ 33309 w 148040"/>
                <a:gd name="connsiteY151" fmla="*/ 27388 h 103628"/>
                <a:gd name="connsiteX152" fmla="*/ 34790 w 148040"/>
                <a:gd name="connsiteY152" fmla="*/ 27388 h 103628"/>
                <a:gd name="connsiteX153" fmla="*/ 34790 w 148040"/>
                <a:gd name="connsiteY153" fmla="*/ 27388 h 103628"/>
                <a:gd name="connsiteX154" fmla="*/ 36270 w 148040"/>
                <a:gd name="connsiteY154" fmla="*/ 28868 h 103628"/>
                <a:gd name="connsiteX155" fmla="*/ 37751 w 148040"/>
                <a:gd name="connsiteY155" fmla="*/ 28868 h 103628"/>
                <a:gd name="connsiteX156" fmla="*/ 39231 w 148040"/>
                <a:gd name="connsiteY156" fmla="*/ 28868 h 103628"/>
                <a:gd name="connsiteX157" fmla="*/ 40711 w 148040"/>
                <a:gd name="connsiteY157" fmla="*/ 28868 h 103628"/>
                <a:gd name="connsiteX158" fmla="*/ 42192 w 148040"/>
                <a:gd name="connsiteY158" fmla="*/ 28868 h 103628"/>
                <a:gd name="connsiteX159" fmla="*/ 42192 w 148040"/>
                <a:gd name="connsiteY159" fmla="*/ 28868 h 103628"/>
                <a:gd name="connsiteX160" fmla="*/ 45153 w 148040"/>
                <a:gd name="connsiteY160" fmla="*/ 28868 h 103628"/>
                <a:gd name="connsiteX161" fmla="*/ 46633 w 148040"/>
                <a:gd name="connsiteY161" fmla="*/ 28868 h 103628"/>
                <a:gd name="connsiteX162" fmla="*/ 48113 w 148040"/>
                <a:gd name="connsiteY162" fmla="*/ 27388 h 103628"/>
                <a:gd name="connsiteX163" fmla="*/ 46633 w 148040"/>
                <a:gd name="connsiteY163" fmla="*/ 27388 h 103628"/>
                <a:gd name="connsiteX164" fmla="*/ 46633 w 148040"/>
                <a:gd name="connsiteY164" fmla="*/ 25907 h 103628"/>
                <a:gd name="connsiteX165" fmla="*/ 48113 w 148040"/>
                <a:gd name="connsiteY165" fmla="*/ 24427 h 103628"/>
                <a:gd name="connsiteX166" fmla="*/ 49594 w 148040"/>
                <a:gd name="connsiteY166" fmla="*/ 25907 h 103628"/>
                <a:gd name="connsiteX167" fmla="*/ 51074 w 148040"/>
                <a:gd name="connsiteY167" fmla="*/ 27388 h 103628"/>
                <a:gd name="connsiteX168" fmla="*/ 52555 w 148040"/>
                <a:gd name="connsiteY168" fmla="*/ 27388 h 103628"/>
                <a:gd name="connsiteX169" fmla="*/ 54035 w 148040"/>
                <a:gd name="connsiteY169" fmla="*/ 28868 h 103628"/>
                <a:gd name="connsiteX170" fmla="*/ 54035 w 148040"/>
                <a:gd name="connsiteY170" fmla="*/ 30348 h 103628"/>
                <a:gd name="connsiteX171" fmla="*/ 55515 w 148040"/>
                <a:gd name="connsiteY171" fmla="*/ 33309 h 103628"/>
                <a:gd name="connsiteX172" fmla="*/ 55515 w 148040"/>
                <a:gd name="connsiteY172" fmla="*/ 34790 h 103628"/>
                <a:gd name="connsiteX173" fmla="*/ 54035 w 148040"/>
                <a:gd name="connsiteY173" fmla="*/ 36270 h 103628"/>
                <a:gd name="connsiteX174" fmla="*/ 54035 w 148040"/>
                <a:gd name="connsiteY174" fmla="*/ 37750 h 103628"/>
                <a:gd name="connsiteX175" fmla="*/ 54035 w 148040"/>
                <a:gd name="connsiteY175" fmla="*/ 39231 h 103628"/>
                <a:gd name="connsiteX176" fmla="*/ 54035 w 148040"/>
                <a:gd name="connsiteY176" fmla="*/ 39231 h 103628"/>
                <a:gd name="connsiteX177" fmla="*/ 52555 w 148040"/>
                <a:gd name="connsiteY177" fmla="*/ 40711 h 103628"/>
                <a:gd name="connsiteX178" fmla="*/ 52555 w 148040"/>
                <a:gd name="connsiteY178" fmla="*/ 42192 h 103628"/>
                <a:gd name="connsiteX179" fmla="*/ 52555 w 148040"/>
                <a:gd name="connsiteY179" fmla="*/ 43672 h 103628"/>
                <a:gd name="connsiteX180" fmla="*/ 52555 w 148040"/>
                <a:gd name="connsiteY180" fmla="*/ 45152 h 103628"/>
                <a:gd name="connsiteX181" fmla="*/ 52555 w 148040"/>
                <a:gd name="connsiteY181" fmla="*/ 46633 h 103628"/>
                <a:gd name="connsiteX182" fmla="*/ 52555 w 148040"/>
                <a:gd name="connsiteY182" fmla="*/ 48113 h 103628"/>
                <a:gd name="connsiteX183" fmla="*/ 54035 w 148040"/>
                <a:gd name="connsiteY183" fmla="*/ 48113 h 103628"/>
                <a:gd name="connsiteX184" fmla="*/ 55515 w 148040"/>
                <a:gd name="connsiteY184" fmla="*/ 48113 h 103628"/>
                <a:gd name="connsiteX185" fmla="*/ 55515 w 148040"/>
                <a:gd name="connsiteY185" fmla="*/ 49594 h 103628"/>
                <a:gd name="connsiteX186" fmla="*/ 55515 w 148040"/>
                <a:gd name="connsiteY186" fmla="*/ 49594 h 103628"/>
                <a:gd name="connsiteX187" fmla="*/ 55515 w 148040"/>
                <a:gd name="connsiteY187" fmla="*/ 51074 h 103628"/>
                <a:gd name="connsiteX188" fmla="*/ 56996 w 148040"/>
                <a:gd name="connsiteY188" fmla="*/ 52554 h 103628"/>
                <a:gd name="connsiteX189" fmla="*/ 56996 w 148040"/>
                <a:gd name="connsiteY189" fmla="*/ 52554 h 103628"/>
                <a:gd name="connsiteX190" fmla="*/ 59957 w 148040"/>
                <a:gd name="connsiteY190" fmla="*/ 52554 h 103628"/>
                <a:gd name="connsiteX191" fmla="*/ 62917 w 148040"/>
                <a:gd name="connsiteY191" fmla="*/ 54035 h 103628"/>
                <a:gd name="connsiteX192" fmla="*/ 65878 w 148040"/>
                <a:gd name="connsiteY192" fmla="*/ 55515 h 103628"/>
                <a:gd name="connsiteX193" fmla="*/ 70319 w 148040"/>
                <a:gd name="connsiteY193" fmla="*/ 59957 h 103628"/>
                <a:gd name="connsiteX194" fmla="*/ 71800 w 148040"/>
                <a:gd name="connsiteY194" fmla="*/ 61437 h 103628"/>
                <a:gd name="connsiteX195" fmla="*/ 73280 w 148040"/>
                <a:gd name="connsiteY195" fmla="*/ 62917 h 103628"/>
                <a:gd name="connsiteX196" fmla="*/ 76241 w 148040"/>
                <a:gd name="connsiteY196" fmla="*/ 62917 h 103628"/>
                <a:gd name="connsiteX197" fmla="*/ 82163 w 148040"/>
                <a:gd name="connsiteY197" fmla="*/ 64398 h 103628"/>
                <a:gd name="connsiteX198" fmla="*/ 85123 w 148040"/>
                <a:gd name="connsiteY198" fmla="*/ 64398 h 103628"/>
                <a:gd name="connsiteX199" fmla="*/ 85123 w 148040"/>
                <a:gd name="connsiteY199" fmla="*/ 64398 h 103628"/>
                <a:gd name="connsiteX200" fmla="*/ 85123 w 148040"/>
                <a:gd name="connsiteY200" fmla="*/ 65878 h 103628"/>
                <a:gd name="connsiteX201" fmla="*/ 86604 w 148040"/>
                <a:gd name="connsiteY201" fmla="*/ 70319 h 103628"/>
                <a:gd name="connsiteX202" fmla="*/ 86604 w 148040"/>
                <a:gd name="connsiteY202" fmla="*/ 73280 h 103628"/>
                <a:gd name="connsiteX203" fmla="*/ 86604 w 148040"/>
                <a:gd name="connsiteY203" fmla="*/ 74760 h 103628"/>
                <a:gd name="connsiteX204" fmla="*/ 88084 w 148040"/>
                <a:gd name="connsiteY204" fmla="*/ 77721 h 103628"/>
                <a:gd name="connsiteX205" fmla="*/ 89565 w 148040"/>
                <a:gd name="connsiteY205" fmla="*/ 82163 h 103628"/>
                <a:gd name="connsiteX206" fmla="*/ 89565 w 148040"/>
                <a:gd name="connsiteY206" fmla="*/ 83643 h 103628"/>
                <a:gd name="connsiteX207" fmla="*/ 89565 w 148040"/>
                <a:gd name="connsiteY207" fmla="*/ 85123 h 103628"/>
                <a:gd name="connsiteX208" fmla="*/ 91045 w 148040"/>
                <a:gd name="connsiteY208" fmla="*/ 86604 h 103628"/>
                <a:gd name="connsiteX209" fmla="*/ 91045 w 148040"/>
                <a:gd name="connsiteY209" fmla="*/ 88084 h 103628"/>
                <a:gd name="connsiteX210" fmla="*/ 92525 w 148040"/>
                <a:gd name="connsiteY210" fmla="*/ 92526 h 103628"/>
                <a:gd name="connsiteX211" fmla="*/ 92525 w 148040"/>
                <a:gd name="connsiteY211" fmla="*/ 94006 h 103628"/>
                <a:gd name="connsiteX212" fmla="*/ 92525 w 148040"/>
                <a:gd name="connsiteY212" fmla="*/ 95486 h 103628"/>
                <a:gd name="connsiteX213" fmla="*/ 113251 w 148040"/>
                <a:gd name="connsiteY213" fmla="*/ 102888 h 103628"/>
                <a:gd name="connsiteX214" fmla="*/ 117693 w 148040"/>
                <a:gd name="connsiteY214" fmla="*/ 104369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148040" h="103628">
                  <a:moveTo>
                    <a:pt x="117693" y="104369"/>
                  </a:moveTo>
                  <a:cubicBezTo>
                    <a:pt x="117693" y="104369"/>
                    <a:pt x="116212" y="102888"/>
                    <a:pt x="117693" y="102888"/>
                  </a:cubicBezTo>
                  <a:cubicBezTo>
                    <a:pt x="117693" y="101408"/>
                    <a:pt x="117693" y="102888"/>
                    <a:pt x="117693" y="101408"/>
                  </a:cubicBezTo>
                  <a:cubicBezTo>
                    <a:pt x="117693" y="101408"/>
                    <a:pt x="117693" y="99928"/>
                    <a:pt x="117693" y="99928"/>
                  </a:cubicBezTo>
                  <a:cubicBezTo>
                    <a:pt x="117693" y="99928"/>
                    <a:pt x="120653" y="98447"/>
                    <a:pt x="122134" y="96967"/>
                  </a:cubicBezTo>
                  <a:cubicBezTo>
                    <a:pt x="123614" y="95486"/>
                    <a:pt x="125095" y="94006"/>
                    <a:pt x="125095" y="94006"/>
                  </a:cubicBezTo>
                  <a:cubicBezTo>
                    <a:pt x="125095" y="94006"/>
                    <a:pt x="125095" y="91045"/>
                    <a:pt x="125095" y="91045"/>
                  </a:cubicBezTo>
                  <a:cubicBezTo>
                    <a:pt x="125095" y="91045"/>
                    <a:pt x="125095" y="89565"/>
                    <a:pt x="123614" y="89565"/>
                  </a:cubicBezTo>
                  <a:cubicBezTo>
                    <a:pt x="122134" y="89565"/>
                    <a:pt x="122134" y="89565"/>
                    <a:pt x="122134" y="88084"/>
                  </a:cubicBezTo>
                  <a:cubicBezTo>
                    <a:pt x="122134" y="88084"/>
                    <a:pt x="122134" y="86604"/>
                    <a:pt x="120653" y="88084"/>
                  </a:cubicBezTo>
                  <a:cubicBezTo>
                    <a:pt x="119173" y="88084"/>
                    <a:pt x="119173" y="88084"/>
                    <a:pt x="119173" y="88084"/>
                  </a:cubicBezTo>
                  <a:cubicBezTo>
                    <a:pt x="119173" y="88084"/>
                    <a:pt x="119173" y="88084"/>
                    <a:pt x="119173" y="88084"/>
                  </a:cubicBezTo>
                  <a:cubicBezTo>
                    <a:pt x="119173" y="88084"/>
                    <a:pt x="119173" y="88084"/>
                    <a:pt x="120653" y="88084"/>
                  </a:cubicBezTo>
                  <a:cubicBezTo>
                    <a:pt x="120653" y="88084"/>
                    <a:pt x="122134" y="88084"/>
                    <a:pt x="123614" y="88084"/>
                  </a:cubicBezTo>
                  <a:cubicBezTo>
                    <a:pt x="125095" y="88084"/>
                    <a:pt x="123614" y="88084"/>
                    <a:pt x="125095" y="88084"/>
                  </a:cubicBezTo>
                  <a:cubicBezTo>
                    <a:pt x="126575" y="88084"/>
                    <a:pt x="126575" y="88084"/>
                    <a:pt x="128055" y="86604"/>
                  </a:cubicBezTo>
                  <a:cubicBezTo>
                    <a:pt x="128055" y="86604"/>
                    <a:pt x="128055" y="85123"/>
                    <a:pt x="128055" y="85123"/>
                  </a:cubicBezTo>
                  <a:cubicBezTo>
                    <a:pt x="128055" y="85123"/>
                    <a:pt x="128055" y="83643"/>
                    <a:pt x="128055" y="83643"/>
                  </a:cubicBezTo>
                  <a:cubicBezTo>
                    <a:pt x="128055" y="82163"/>
                    <a:pt x="128055" y="82163"/>
                    <a:pt x="128055" y="80682"/>
                  </a:cubicBezTo>
                  <a:cubicBezTo>
                    <a:pt x="128055" y="79202"/>
                    <a:pt x="128055" y="79202"/>
                    <a:pt x="128055" y="77721"/>
                  </a:cubicBezTo>
                  <a:cubicBezTo>
                    <a:pt x="128055" y="76241"/>
                    <a:pt x="126575" y="76241"/>
                    <a:pt x="128055" y="76241"/>
                  </a:cubicBezTo>
                  <a:cubicBezTo>
                    <a:pt x="129536" y="74760"/>
                    <a:pt x="129536" y="76241"/>
                    <a:pt x="128055" y="77721"/>
                  </a:cubicBezTo>
                  <a:cubicBezTo>
                    <a:pt x="128055" y="79202"/>
                    <a:pt x="128055" y="79202"/>
                    <a:pt x="128055" y="77721"/>
                  </a:cubicBezTo>
                  <a:cubicBezTo>
                    <a:pt x="129536" y="76241"/>
                    <a:pt x="128055" y="74760"/>
                    <a:pt x="128055" y="73280"/>
                  </a:cubicBezTo>
                  <a:cubicBezTo>
                    <a:pt x="128055" y="71800"/>
                    <a:pt x="128055" y="70319"/>
                    <a:pt x="129536" y="70319"/>
                  </a:cubicBezTo>
                  <a:cubicBezTo>
                    <a:pt x="129536" y="70319"/>
                    <a:pt x="129536" y="68839"/>
                    <a:pt x="129536" y="67358"/>
                  </a:cubicBezTo>
                  <a:cubicBezTo>
                    <a:pt x="129536" y="65878"/>
                    <a:pt x="128055" y="65878"/>
                    <a:pt x="128055" y="64398"/>
                  </a:cubicBezTo>
                  <a:cubicBezTo>
                    <a:pt x="128055" y="62917"/>
                    <a:pt x="128055" y="62917"/>
                    <a:pt x="128055" y="62917"/>
                  </a:cubicBezTo>
                  <a:cubicBezTo>
                    <a:pt x="128055" y="62917"/>
                    <a:pt x="129536" y="61437"/>
                    <a:pt x="129536" y="59957"/>
                  </a:cubicBezTo>
                  <a:cubicBezTo>
                    <a:pt x="129536" y="58476"/>
                    <a:pt x="131016" y="58476"/>
                    <a:pt x="131016" y="58476"/>
                  </a:cubicBezTo>
                  <a:cubicBezTo>
                    <a:pt x="132497" y="58476"/>
                    <a:pt x="131016" y="58476"/>
                    <a:pt x="131016" y="56996"/>
                  </a:cubicBezTo>
                  <a:cubicBezTo>
                    <a:pt x="131016" y="56996"/>
                    <a:pt x="131016" y="55515"/>
                    <a:pt x="132497" y="55515"/>
                  </a:cubicBezTo>
                  <a:cubicBezTo>
                    <a:pt x="132497" y="55515"/>
                    <a:pt x="133977" y="54035"/>
                    <a:pt x="135457" y="54035"/>
                  </a:cubicBezTo>
                  <a:cubicBezTo>
                    <a:pt x="136938" y="54035"/>
                    <a:pt x="136938" y="54035"/>
                    <a:pt x="136938" y="52554"/>
                  </a:cubicBezTo>
                  <a:cubicBezTo>
                    <a:pt x="136938" y="52554"/>
                    <a:pt x="136938" y="51074"/>
                    <a:pt x="136938" y="51074"/>
                  </a:cubicBezTo>
                  <a:cubicBezTo>
                    <a:pt x="136938" y="51074"/>
                    <a:pt x="136938" y="51074"/>
                    <a:pt x="136938" y="49594"/>
                  </a:cubicBezTo>
                  <a:cubicBezTo>
                    <a:pt x="136938" y="48113"/>
                    <a:pt x="136938" y="48113"/>
                    <a:pt x="136938" y="48113"/>
                  </a:cubicBezTo>
                  <a:cubicBezTo>
                    <a:pt x="136938" y="48113"/>
                    <a:pt x="136938" y="46633"/>
                    <a:pt x="136938" y="46633"/>
                  </a:cubicBezTo>
                  <a:cubicBezTo>
                    <a:pt x="136938" y="46633"/>
                    <a:pt x="136938" y="46633"/>
                    <a:pt x="136938" y="45152"/>
                  </a:cubicBezTo>
                  <a:cubicBezTo>
                    <a:pt x="136938" y="45152"/>
                    <a:pt x="136938" y="43672"/>
                    <a:pt x="136938" y="43672"/>
                  </a:cubicBezTo>
                  <a:cubicBezTo>
                    <a:pt x="136938" y="43672"/>
                    <a:pt x="136938" y="42192"/>
                    <a:pt x="136938" y="42192"/>
                  </a:cubicBezTo>
                  <a:cubicBezTo>
                    <a:pt x="136938" y="42192"/>
                    <a:pt x="136938" y="40711"/>
                    <a:pt x="135457" y="40711"/>
                  </a:cubicBezTo>
                  <a:cubicBezTo>
                    <a:pt x="135457" y="39231"/>
                    <a:pt x="133977" y="37750"/>
                    <a:pt x="133977" y="37750"/>
                  </a:cubicBezTo>
                  <a:cubicBezTo>
                    <a:pt x="133977" y="36270"/>
                    <a:pt x="132497" y="36270"/>
                    <a:pt x="132497" y="34790"/>
                  </a:cubicBezTo>
                  <a:cubicBezTo>
                    <a:pt x="132497" y="34790"/>
                    <a:pt x="132497" y="34790"/>
                    <a:pt x="132497" y="34790"/>
                  </a:cubicBezTo>
                  <a:cubicBezTo>
                    <a:pt x="132497" y="34790"/>
                    <a:pt x="132497" y="34790"/>
                    <a:pt x="132497" y="34790"/>
                  </a:cubicBezTo>
                  <a:cubicBezTo>
                    <a:pt x="132497" y="34790"/>
                    <a:pt x="133977" y="34790"/>
                    <a:pt x="133977" y="34790"/>
                  </a:cubicBezTo>
                  <a:cubicBezTo>
                    <a:pt x="133977" y="34790"/>
                    <a:pt x="133977" y="33309"/>
                    <a:pt x="133977" y="31829"/>
                  </a:cubicBezTo>
                  <a:cubicBezTo>
                    <a:pt x="133977" y="30348"/>
                    <a:pt x="133977" y="30348"/>
                    <a:pt x="135457" y="30348"/>
                  </a:cubicBezTo>
                  <a:cubicBezTo>
                    <a:pt x="135457" y="30348"/>
                    <a:pt x="136938" y="27388"/>
                    <a:pt x="136938" y="25907"/>
                  </a:cubicBezTo>
                  <a:cubicBezTo>
                    <a:pt x="136938" y="24427"/>
                    <a:pt x="135457" y="22946"/>
                    <a:pt x="133977" y="21466"/>
                  </a:cubicBezTo>
                  <a:cubicBezTo>
                    <a:pt x="132497" y="19985"/>
                    <a:pt x="132497" y="21466"/>
                    <a:pt x="132497" y="21466"/>
                  </a:cubicBezTo>
                  <a:cubicBezTo>
                    <a:pt x="132497" y="21466"/>
                    <a:pt x="129536" y="22946"/>
                    <a:pt x="128055" y="21466"/>
                  </a:cubicBezTo>
                  <a:cubicBezTo>
                    <a:pt x="125095" y="19985"/>
                    <a:pt x="123614" y="21466"/>
                    <a:pt x="122134" y="21466"/>
                  </a:cubicBezTo>
                  <a:cubicBezTo>
                    <a:pt x="120653" y="22946"/>
                    <a:pt x="119173" y="21466"/>
                    <a:pt x="119173" y="21466"/>
                  </a:cubicBezTo>
                  <a:cubicBezTo>
                    <a:pt x="117693" y="21466"/>
                    <a:pt x="117693" y="22946"/>
                    <a:pt x="117693" y="22946"/>
                  </a:cubicBezTo>
                  <a:cubicBezTo>
                    <a:pt x="117693" y="22946"/>
                    <a:pt x="117693" y="21466"/>
                    <a:pt x="117693" y="21466"/>
                  </a:cubicBezTo>
                  <a:cubicBezTo>
                    <a:pt x="117693" y="21466"/>
                    <a:pt x="114732" y="21466"/>
                    <a:pt x="113251" y="21466"/>
                  </a:cubicBezTo>
                  <a:cubicBezTo>
                    <a:pt x="111771" y="21466"/>
                    <a:pt x="110290" y="22946"/>
                    <a:pt x="111771" y="22946"/>
                  </a:cubicBezTo>
                  <a:cubicBezTo>
                    <a:pt x="111771" y="24427"/>
                    <a:pt x="110290" y="22946"/>
                    <a:pt x="110290" y="24427"/>
                  </a:cubicBezTo>
                  <a:cubicBezTo>
                    <a:pt x="110290" y="25907"/>
                    <a:pt x="108810" y="25907"/>
                    <a:pt x="108810" y="24427"/>
                  </a:cubicBezTo>
                  <a:cubicBezTo>
                    <a:pt x="108810" y="24427"/>
                    <a:pt x="108810" y="22946"/>
                    <a:pt x="108810" y="21466"/>
                  </a:cubicBezTo>
                  <a:cubicBezTo>
                    <a:pt x="108810" y="19985"/>
                    <a:pt x="105849" y="21466"/>
                    <a:pt x="104369" y="21466"/>
                  </a:cubicBezTo>
                  <a:cubicBezTo>
                    <a:pt x="102888" y="22946"/>
                    <a:pt x="104369" y="22946"/>
                    <a:pt x="104369" y="22946"/>
                  </a:cubicBezTo>
                  <a:cubicBezTo>
                    <a:pt x="102888" y="22946"/>
                    <a:pt x="102888" y="21466"/>
                    <a:pt x="104369" y="21466"/>
                  </a:cubicBezTo>
                  <a:cubicBezTo>
                    <a:pt x="104369" y="21466"/>
                    <a:pt x="104369" y="19985"/>
                    <a:pt x="104369" y="18505"/>
                  </a:cubicBezTo>
                  <a:cubicBezTo>
                    <a:pt x="104369" y="17025"/>
                    <a:pt x="102888" y="18505"/>
                    <a:pt x="102888" y="17025"/>
                  </a:cubicBezTo>
                  <a:cubicBezTo>
                    <a:pt x="101408" y="17025"/>
                    <a:pt x="101408" y="14064"/>
                    <a:pt x="99927" y="14064"/>
                  </a:cubicBezTo>
                  <a:cubicBezTo>
                    <a:pt x="99927" y="14064"/>
                    <a:pt x="99927" y="14064"/>
                    <a:pt x="99927" y="14064"/>
                  </a:cubicBezTo>
                  <a:cubicBezTo>
                    <a:pt x="98447" y="14064"/>
                    <a:pt x="96967" y="12583"/>
                    <a:pt x="95486" y="12583"/>
                  </a:cubicBezTo>
                  <a:cubicBezTo>
                    <a:pt x="95486" y="12583"/>
                    <a:pt x="94006" y="12583"/>
                    <a:pt x="94006" y="12583"/>
                  </a:cubicBezTo>
                  <a:cubicBezTo>
                    <a:pt x="94006" y="12583"/>
                    <a:pt x="92525" y="12583"/>
                    <a:pt x="92525" y="12583"/>
                  </a:cubicBezTo>
                  <a:cubicBezTo>
                    <a:pt x="91045" y="12583"/>
                    <a:pt x="91045" y="14064"/>
                    <a:pt x="91045" y="14064"/>
                  </a:cubicBezTo>
                  <a:cubicBezTo>
                    <a:pt x="91045" y="14064"/>
                    <a:pt x="89565" y="14064"/>
                    <a:pt x="89565" y="14064"/>
                  </a:cubicBezTo>
                  <a:cubicBezTo>
                    <a:pt x="89565" y="14064"/>
                    <a:pt x="89565" y="14064"/>
                    <a:pt x="89565" y="14064"/>
                  </a:cubicBezTo>
                  <a:cubicBezTo>
                    <a:pt x="89565" y="14064"/>
                    <a:pt x="88084" y="12583"/>
                    <a:pt x="88084" y="14064"/>
                  </a:cubicBezTo>
                  <a:cubicBezTo>
                    <a:pt x="88084" y="14064"/>
                    <a:pt x="86604" y="14064"/>
                    <a:pt x="86604" y="14064"/>
                  </a:cubicBezTo>
                  <a:cubicBezTo>
                    <a:pt x="86604" y="14064"/>
                    <a:pt x="85123" y="14064"/>
                    <a:pt x="83643" y="14064"/>
                  </a:cubicBezTo>
                  <a:cubicBezTo>
                    <a:pt x="83643" y="14064"/>
                    <a:pt x="83643" y="14064"/>
                    <a:pt x="82163" y="14064"/>
                  </a:cubicBezTo>
                  <a:cubicBezTo>
                    <a:pt x="80682" y="14064"/>
                    <a:pt x="80682" y="14064"/>
                    <a:pt x="79202" y="15544"/>
                  </a:cubicBezTo>
                  <a:cubicBezTo>
                    <a:pt x="79202" y="15544"/>
                    <a:pt x="79202" y="14064"/>
                    <a:pt x="79202" y="14064"/>
                  </a:cubicBezTo>
                  <a:cubicBezTo>
                    <a:pt x="79202" y="14064"/>
                    <a:pt x="77721" y="14064"/>
                    <a:pt x="76241" y="14064"/>
                  </a:cubicBezTo>
                  <a:cubicBezTo>
                    <a:pt x="74761" y="14064"/>
                    <a:pt x="74761" y="14064"/>
                    <a:pt x="76241" y="12583"/>
                  </a:cubicBezTo>
                  <a:cubicBezTo>
                    <a:pt x="76241" y="12583"/>
                    <a:pt x="76241" y="12583"/>
                    <a:pt x="74761" y="12583"/>
                  </a:cubicBezTo>
                  <a:cubicBezTo>
                    <a:pt x="73280" y="12583"/>
                    <a:pt x="73280" y="14064"/>
                    <a:pt x="71800" y="15544"/>
                  </a:cubicBezTo>
                  <a:cubicBezTo>
                    <a:pt x="71800" y="17025"/>
                    <a:pt x="68839" y="15544"/>
                    <a:pt x="68839" y="15544"/>
                  </a:cubicBezTo>
                  <a:cubicBezTo>
                    <a:pt x="67359" y="17025"/>
                    <a:pt x="67359" y="17025"/>
                    <a:pt x="65878" y="15544"/>
                  </a:cubicBezTo>
                  <a:cubicBezTo>
                    <a:pt x="65878" y="14064"/>
                    <a:pt x="64398" y="14064"/>
                    <a:pt x="64398" y="15544"/>
                  </a:cubicBezTo>
                  <a:cubicBezTo>
                    <a:pt x="62917" y="15544"/>
                    <a:pt x="62917" y="15544"/>
                    <a:pt x="62917" y="15544"/>
                  </a:cubicBezTo>
                  <a:cubicBezTo>
                    <a:pt x="62917" y="15544"/>
                    <a:pt x="62917" y="17025"/>
                    <a:pt x="62917" y="17025"/>
                  </a:cubicBezTo>
                  <a:cubicBezTo>
                    <a:pt x="62917" y="17025"/>
                    <a:pt x="61437" y="18505"/>
                    <a:pt x="61437" y="19985"/>
                  </a:cubicBezTo>
                  <a:cubicBezTo>
                    <a:pt x="61437" y="19985"/>
                    <a:pt x="62917" y="21466"/>
                    <a:pt x="62917" y="21466"/>
                  </a:cubicBezTo>
                  <a:cubicBezTo>
                    <a:pt x="62917" y="22946"/>
                    <a:pt x="61437" y="22946"/>
                    <a:pt x="61437" y="21466"/>
                  </a:cubicBezTo>
                  <a:cubicBezTo>
                    <a:pt x="61437" y="21466"/>
                    <a:pt x="61437" y="18505"/>
                    <a:pt x="61437" y="18505"/>
                  </a:cubicBezTo>
                  <a:cubicBezTo>
                    <a:pt x="61437" y="18505"/>
                    <a:pt x="61437" y="18505"/>
                    <a:pt x="59957" y="17025"/>
                  </a:cubicBezTo>
                  <a:cubicBezTo>
                    <a:pt x="59957" y="17025"/>
                    <a:pt x="59957" y="17025"/>
                    <a:pt x="59957" y="17025"/>
                  </a:cubicBezTo>
                  <a:cubicBezTo>
                    <a:pt x="59957" y="17025"/>
                    <a:pt x="61437" y="15544"/>
                    <a:pt x="59957" y="15544"/>
                  </a:cubicBezTo>
                  <a:cubicBezTo>
                    <a:pt x="58476" y="15544"/>
                    <a:pt x="58476" y="17025"/>
                    <a:pt x="58476" y="17025"/>
                  </a:cubicBezTo>
                  <a:cubicBezTo>
                    <a:pt x="58476" y="17025"/>
                    <a:pt x="58476" y="18505"/>
                    <a:pt x="56996" y="18505"/>
                  </a:cubicBezTo>
                  <a:cubicBezTo>
                    <a:pt x="56996" y="18505"/>
                    <a:pt x="55515" y="18505"/>
                    <a:pt x="55515" y="19985"/>
                  </a:cubicBezTo>
                  <a:cubicBezTo>
                    <a:pt x="55515" y="19985"/>
                    <a:pt x="55515" y="19985"/>
                    <a:pt x="54035" y="19985"/>
                  </a:cubicBezTo>
                  <a:cubicBezTo>
                    <a:pt x="54035" y="19985"/>
                    <a:pt x="52555" y="21466"/>
                    <a:pt x="52555" y="21466"/>
                  </a:cubicBezTo>
                  <a:cubicBezTo>
                    <a:pt x="52555" y="21466"/>
                    <a:pt x="52555" y="22946"/>
                    <a:pt x="52555" y="22946"/>
                  </a:cubicBezTo>
                  <a:cubicBezTo>
                    <a:pt x="52555" y="24427"/>
                    <a:pt x="52555" y="24427"/>
                    <a:pt x="51074" y="25907"/>
                  </a:cubicBezTo>
                  <a:cubicBezTo>
                    <a:pt x="51074" y="25907"/>
                    <a:pt x="51074" y="25907"/>
                    <a:pt x="51074" y="25907"/>
                  </a:cubicBezTo>
                  <a:cubicBezTo>
                    <a:pt x="51074" y="25907"/>
                    <a:pt x="49594" y="25907"/>
                    <a:pt x="49594" y="24427"/>
                  </a:cubicBezTo>
                  <a:cubicBezTo>
                    <a:pt x="48113" y="24427"/>
                    <a:pt x="48113" y="24427"/>
                    <a:pt x="46633" y="24427"/>
                  </a:cubicBezTo>
                  <a:cubicBezTo>
                    <a:pt x="45153" y="24427"/>
                    <a:pt x="45153" y="25907"/>
                    <a:pt x="45153" y="25907"/>
                  </a:cubicBezTo>
                  <a:cubicBezTo>
                    <a:pt x="45153" y="27388"/>
                    <a:pt x="43672" y="27388"/>
                    <a:pt x="42192" y="27388"/>
                  </a:cubicBezTo>
                  <a:cubicBezTo>
                    <a:pt x="42192" y="27388"/>
                    <a:pt x="42192" y="27388"/>
                    <a:pt x="40711" y="27388"/>
                  </a:cubicBezTo>
                  <a:cubicBezTo>
                    <a:pt x="39231" y="27388"/>
                    <a:pt x="39231" y="25907"/>
                    <a:pt x="37751" y="25907"/>
                  </a:cubicBezTo>
                  <a:cubicBezTo>
                    <a:pt x="37751" y="25907"/>
                    <a:pt x="37751" y="25907"/>
                    <a:pt x="37751" y="25907"/>
                  </a:cubicBezTo>
                  <a:cubicBezTo>
                    <a:pt x="37751" y="25907"/>
                    <a:pt x="37751" y="24427"/>
                    <a:pt x="37751" y="22946"/>
                  </a:cubicBezTo>
                  <a:cubicBezTo>
                    <a:pt x="37751" y="21466"/>
                    <a:pt x="36270" y="19985"/>
                    <a:pt x="36270" y="19985"/>
                  </a:cubicBezTo>
                  <a:cubicBezTo>
                    <a:pt x="36270" y="19985"/>
                    <a:pt x="36270" y="18505"/>
                    <a:pt x="36270" y="18505"/>
                  </a:cubicBezTo>
                  <a:cubicBezTo>
                    <a:pt x="36270" y="18505"/>
                    <a:pt x="36270" y="18505"/>
                    <a:pt x="36270" y="18505"/>
                  </a:cubicBezTo>
                  <a:cubicBezTo>
                    <a:pt x="36270" y="17025"/>
                    <a:pt x="34790" y="18505"/>
                    <a:pt x="33309" y="18505"/>
                  </a:cubicBezTo>
                  <a:cubicBezTo>
                    <a:pt x="31829" y="18505"/>
                    <a:pt x="30349" y="18505"/>
                    <a:pt x="30349" y="19985"/>
                  </a:cubicBezTo>
                  <a:cubicBezTo>
                    <a:pt x="28868" y="21466"/>
                    <a:pt x="27388" y="19985"/>
                    <a:pt x="27388" y="21466"/>
                  </a:cubicBezTo>
                  <a:cubicBezTo>
                    <a:pt x="27388" y="21466"/>
                    <a:pt x="27388" y="21466"/>
                    <a:pt x="27388" y="21466"/>
                  </a:cubicBezTo>
                  <a:cubicBezTo>
                    <a:pt x="27388" y="21466"/>
                    <a:pt x="25907" y="21466"/>
                    <a:pt x="25907" y="21466"/>
                  </a:cubicBezTo>
                  <a:cubicBezTo>
                    <a:pt x="25907" y="21466"/>
                    <a:pt x="25907" y="19985"/>
                    <a:pt x="25907" y="19985"/>
                  </a:cubicBezTo>
                  <a:cubicBezTo>
                    <a:pt x="25907" y="18505"/>
                    <a:pt x="24427" y="17025"/>
                    <a:pt x="24427" y="17025"/>
                  </a:cubicBezTo>
                  <a:cubicBezTo>
                    <a:pt x="24427" y="17025"/>
                    <a:pt x="24427" y="17025"/>
                    <a:pt x="24427" y="17025"/>
                  </a:cubicBezTo>
                  <a:lnTo>
                    <a:pt x="24427" y="17025"/>
                  </a:lnTo>
                  <a:lnTo>
                    <a:pt x="24427" y="17025"/>
                  </a:lnTo>
                  <a:lnTo>
                    <a:pt x="24427" y="17025"/>
                  </a:lnTo>
                  <a:lnTo>
                    <a:pt x="24427" y="17025"/>
                  </a:lnTo>
                  <a:cubicBezTo>
                    <a:pt x="24427" y="17025"/>
                    <a:pt x="24427" y="15544"/>
                    <a:pt x="24427" y="14064"/>
                  </a:cubicBezTo>
                  <a:cubicBezTo>
                    <a:pt x="24427" y="12583"/>
                    <a:pt x="22947" y="12583"/>
                    <a:pt x="24427" y="12583"/>
                  </a:cubicBezTo>
                  <a:cubicBezTo>
                    <a:pt x="24427" y="11103"/>
                    <a:pt x="25907" y="11103"/>
                    <a:pt x="24427" y="11103"/>
                  </a:cubicBezTo>
                  <a:cubicBezTo>
                    <a:pt x="24427" y="11103"/>
                    <a:pt x="22947" y="11103"/>
                    <a:pt x="22947" y="11103"/>
                  </a:cubicBezTo>
                  <a:cubicBezTo>
                    <a:pt x="21466" y="11103"/>
                    <a:pt x="21466" y="11103"/>
                    <a:pt x="19986" y="12583"/>
                  </a:cubicBezTo>
                  <a:cubicBezTo>
                    <a:pt x="18505" y="14064"/>
                    <a:pt x="18505" y="14064"/>
                    <a:pt x="18505" y="15544"/>
                  </a:cubicBezTo>
                  <a:cubicBezTo>
                    <a:pt x="18505" y="17025"/>
                    <a:pt x="18505" y="17025"/>
                    <a:pt x="18505" y="17025"/>
                  </a:cubicBezTo>
                  <a:cubicBezTo>
                    <a:pt x="18505" y="18505"/>
                    <a:pt x="17025" y="18505"/>
                    <a:pt x="18505" y="18505"/>
                  </a:cubicBezTo>
                  <a:cubicBezTo>
                    <a:pt x="18505" y="18505"/>
                    <a:pt x="17025" y="18505"/>
                    <a:pt x="17025" y="18505"/>
                  </a:cubicBezTo>
                  <a:cubicBezTo>
                    <a:pt x="17025" y="18505"/>
                    <a:pt x="14064" y="21466"/>
                    <a:pt x="14064" y="21466"/>
                  </a:cubicBezTo>
                  <a:cubicBezTo>
                    <a:pt x="14064" y="21466"/>
                    <a:pt x="12584" y="21466"/>
                    <a:pt x="11103" y="21466"/>
                  </a:cubicBezTo>
                  <a:cubicBezTo>
                    <a:pt x="12584" y="22946"/>
                    <a:pt x="12584" y="24427"/>
                    <a:pt x="14064" y="25907"/>
                  </a:cubicBezTo>
                  <a:cubicBezTo>
                    <a:pt x="15545" y="24427"/>
                    <a:pt x="17025" y="24427"/>
                    <a:pt x="17025" y="24427"/>
                  </a:cubicBezTo>
                  <a:cubicBezTo>
                    <a:pt x="17025" y="24427"/>
                    <a:pt x="18505" y="24427"/>
                    <a:pt x="19986" y="24427"/>
                  </a:cubicBezTo>
                  <a:lnTo>
                    <a:pt x="19986" y="24427"/>
                  </a:lnTo>
                  <a:cubicBezTo>
                    <a:pt x="21466" y="24427"/>
                    <a:pt x="21466" y="24427"/>
                    <a:pt x="22947" y="25907"/>
                  </a:cubicBezTo>
                  <a:cubicBezTo>
                    <a:pt x="24427" y="25907"/>
                    <a:pt x="24427" y="24427"/>
                    <a:pt x="25907" y="25907"/>
                  </a:cubicBezTo>
                  <a:cubicBezTo>
                    <a:pt x="25907" y="25907"/>
                    <a:pt x="25907" y="25907"/>
                    <a:pt x="25907" y="25907"/>
                  </a:cubicBezTo>
                  <a:cubicBezTo>
                    <a:pt x="27388" y="25907"/>
                    <a:pt x="28868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1829" y="25907"/>
                    <a:pt x="31829" y="27388"/>
                    <a:pt x="33309" y="27388"/>
                  </a:cubicBezTo>
                  <a:cubicBezTo>
                    <a:pt x="33309" y="27388"/>
                    <a:pt x="33309" y="27388"/>
                    <a:pt x="34790" y="27388"/>
                  </a:cubicBezTo>
                  <a:cubicBezTo>
                    <a:pt x="34790" y="27388"/>
                    <a:pt x="34790" y="27388"/>
                    <a:pt x="34790" y="27388"/>
                  </a:cubicBezTo>
                  <a:cubicBezTo>
                    <a:pt x="34790" y="27388"/>
                    <a:pt x="34790" y="28868"/>
                    <a:pt x="36270" y="28868"/>
                  </a:cubicBezTo>
                  <a:cubicBezTo>
                    <a:pt x="37751" y="28868"/>
                    <a:pt x="36270" y="28868"/>
                    <a:pt x="37751" y="28868"/>
                  </a:cubicBezTo>
                  <a:cubicBezTo>
                    <a:pt x="37751" y="28868"/>
                    <a:pt x="37751" y="28868"/>
                    <a:pt x="39231" y="28868"/>
                  </a:cubicBezTo>
                  <a:cubicBezTo>
                    <a:pt x="39231" y="28868"/>
                    <a:pt x="40711" y="28868"/>
                    <a:pt x="40711" y="28868"/>
                  </a:cubicBezTo>
                  <a:cubicBezTo>
                    <a:pt x="40711" y="28868"/>
                    <a:pt x="40711" y="28868"/>
                    <a:pt x="42192" y="28868"/>
                  </a:cubicBezTo>
                  <a:cubicBezTo>
                    <a:pt x="42192" y="28868"/>
                    <a:pt x="42192" y="28868"/>
                    <a:pt x="42192" y="28868"/>
                  </a:cubicBezTo>
                  <a:cubicBezTo>
                    <a:pt x="43672" y="28868"/>
                    <a:pt x="43672" y="28868"/>
                    <a:pt x="45153" y="28868"/>
                  </a:cubicBezTo>
                  <a:cubicBezTo>
                    <a:pt x="46633" y="28868"/>
                    <a:pt x="46633" y="28868"/>
                    <a:pt x="46633" y="28868"/>
                  </a:cubicBezTo>
                  <a:cubicBezTo>
                    <a:pt x="46633" y="28868"/>
                    <a:pt x="48113" y="28868"/>
                    <a:pt x="48113" y="27388"/>
                  </a:cubicBezTo>
                  <a:cubicBezTo>
                    <a:pt x="48113" y="27388"/>
                    <a:pt x="48113" y="27388"/>
                    <a:pt x="46633" y="27388"/>
                  </a:cubicBezTo>
                  <a:cubicBezTo>
                    <a:pt x="46633" y="27388"/>
                    <a:pt x="46633" y="27388"/>
                    <a:pt x="46633" y="25907"/>
                  </a:cubicBezTo>
                  <a:cubicBezTo>
                    <a:pt x="46633" y="25907"/>
                    <a:pt x="48113" y="24427"/>
                    <a:pt x="48113" y="24427"/>
                  </a:cubicBezTo>
                  <a:cubicBezTo>
                    <a:pt x="48113" y="24427"/>
                    <a:pt x="49594" y="24427"/>
                    <a:pt x="49594" y="25907"/>
                  </a:cubicBezTo>
                  <a:cubicBezTo>
                    <a:pt x="49594" y="25907"/>
                    <a:pt x="51074" y="27388"/>
                    <a:pt x="51074" y="27388"/>
                  </a:cubicBezTo>
                  <a:cubicBezTo>
                    <a:pt x="51074" y="27388"/>
                    <a:pt x="51074" y="27388"/>
                    <a:pt x="52555" y="27388"/>
                  </a:cubicBezTo>
                  <a:cubicBezTo>
                    <a:pt x="54035" y="27388"/>
                    <a:pt x="52555" y="28868"/>
                    <a:pt x="54035" y="28868"/>
                  </a:cubicBezTo>
                  <a:cubicBezTo>
                    <a:pt x="54035" y="28868"/>
                    <a:pt x="54035" y="28868"/>
                    <a:pt x="54035" y="30348"/>
                  </a:cubicBezTo>
                  <a:cubicBezTo>
                    <a:pt x="54035" y="30348"/>
                    <a:pt x="55515" y="33309"/>
                    <a:pt x="55515" y="33309"/>
                  </a:cubicBezTo>
                  <a:cubicBezTo>
                    <a:pt x="55515" y="33309"/>
                    <a:pt x="55515" y="33309"/>
                    <a:pt x="55515" y="34790"/>
                  </a:cubicBezTo>
                  <a:cubicBezTo>
                    <a:pt x="55515" y="36270"/>
                    <a:pt x="55515" y="36270"/>
                    <a:pt x="54035" y="36270"/>
                  </a:cubicBezTo>
                  <a:cubicBezTo>
                    <a:pt x="54035" y="36270"/>
                    <a:pt x="54035" y="37750"/>
                    <a:pt x="54035" y="37750"/>
                  </a:cubicBezTo>
                  <a:cubicBezTo>
                    <a:pt x="54035" y="37750"/>
                    <a:pt x="54035" y="37750"/>
                    <a:pt x="54035" y="39231"/>
                  </a:cubicBezTo>
                  <a:cubicBezTo>
                    <a:pt x="54035" y="39231"/>
                    <a:pt x="54035" y="39231"/>
                    <a:pt x="54035" y="39231"/>
                  </a:cubicBezTo>
                  <a:cubicBezTo>
                    <a:pt x="54035" y="39231"/>
                    <a:pt x="54035" y="40711"/>
                    <a:pt x="52555" y="40711"/>
                  </a:cubicBezTo>
                  <a:cubicBezTo>
                    <a:pt x="52555" y="40711"/>
                    <a:pt x="52555" y="42192"/>
                    <a:pt x="52555" y="42192"/>
                  </a:cubicBezTo>
                  <a:cubicBezTo>
                    <a:pt x="52555" y="42192"/>
                    <a:pt x="52555" y="42192"/>
                    <a:pt x="52555" y="43672"/>
                  </a:cubicBezTo>
                  <a:cubicBezTo>
                    <a:pt x="52555" y="43672"/>
                    <a:pt x="52555" y="43672"/>
                    <a:pt x="52555" y="45152"/>
                  </a:cubicBezTo>
                  <a:cubicBezTo>
                    <a:pt x="52555" y="45152"/>
                    <a:pt x="52555" y="46633"/>
                    <a:pt x="52555" y="46633"/>
                  </a:cubicBezTo>
                  <a:cubicBezTo>
                    <a:pt x="52555" y="46633"/>
                    <a:pt x="52555" y="48113"/>
                    <a:pt x="52555" y="48113"/>
                  </a:cubicBezTo>
                  <a:cubicBezTo>
                    <a:pt x="52555" y="48113"/>
                    <a:pt x="52555" y="48113"/>
                    <a:pt x="54035" y="48113"/>
                  </a:cubicBezTo>
                  <a:cubicBezTo>
                    <a:pt x="55515" y="48113"/>
                    <a:pt x="54035" y="48113"/>
                    <a:pt x="55515" y="48113"/>
                  </a:cubicBezTo>
                  <a:cubicBezTo>
                    <a:pt x="55515" y="48113"/>
                    <a:pt x="55515" y="49594"/>
                    <a:pt x="55515" y="49594"/>
                  </a:cubicBezTo>
                  <a:cubicBezTo>
                    <a:pt x="55515" y="49594"/>
                    <a:pt x="55515" y="49594"/>
                    <a:pt x="55515" y="49594"/>
                  </a:cubicBezTo>
                  <a:cubicBezTo>
                    <a:pt x="55515" y="49594"/>
                    <a:pt x="55515" y="51074"/>
                    <a:pt x="55515" y="51074"/>
                  </a:cubicBezTo>
                  <a:cubicBezTo>
                    <a:pt x="55515" y="52554"/>
                    <a:pt x="56996" y="52554"/>
                    <a:pt x="56996" y="52554"/>
                  </a:cubicBezTo>
                  <a:cubicBezTo>
                    <a:pt x="56996" y="52554"/>
                    <a:pt x="56996" y="52554"/>
                    <a:pt x="56996" y="52554"/>
                  </a:cubicBezTo>
                  <a:cubicBezTo>
                    <a:pt x="56996" y="52554"/>
                    <a:pt x="58476" y="52554"/>
                    <a:pt x="59957" y="52554"/>
                  </a:cubicBezTo>
                  <a:cubicBezTo>
                    <a:pt x="61437" y="52554"/>
                    <a:pt x="61437" y="54035"/>
                    <a:pt x="62917" y="54035"/>
                  </a:cubicBezTo>
                  <a:cubicBezTo>
                    <a:pt x="64398" y="54035"/>
                    <a:pt x="64398" y="55515"/>
                    <a:pt x="65878" y="55515"/>
                  </a:cubicBezTo>
                  <a:cubicBezTo>
                    <a:pt x="67359" y="56996"/>
                    <a:pt x="68839" y="58476"/>
                    <a:pt x="70319" y="59957"/>
                  </a:cubicBezTo>
                  <a:cubicBezTo>
                    <a:pt x="71800" y="59957"/>
                    <a:pt x="71800" y="61437"/>
                    <a:pt x="71800" y="61437"/>
                  </a:cubicBezTo>
                  <a:cubicBezTo>
                    <a:pt x="71800" y="61437"/>
                    <a:pt x="71800" y="62917"/>
                    <a:pt x="73280" y="62917"/>
                  </a:cubicBezTo>
                  <a:cubicBezTo>
                    <a:pt x="74761" y="62917"/>
                    <a:pt x="74761" y="62917"/>
                    <a:pt x="76241" y="62917"/>
                  </a:cubicBezTo>
                  <a:cubicBezTo>
                    <a:pt x="77721" y="62917"/>
                    <a:pt x="82163" y="62917"/>
                    <a:pt x="82163" y="64398"/>
                  </a:cubicBezTo>
                  <a:cubicBezTo>
                    <a:pt x="82163" y="64398"/>
                    <a:pt x="85123" y="64398"/>
                    <a:pt x="85123" y="64398"/>
                  </a:cubicBezTo>
                  <a:cubicBezTo>
                    <a:pt x="85123" y="64398"/>
                    <a:pt x="85123" y="64398"/>
                    <a:pt x="85123" y="64398"/>
                  </a:cubicBezTo>
                  <a:cubicBezTo>
                    <a:pt x="85123" y="64398"/>
                    <a:pt x="85123" y="65878"/>
                    <a:pt x="85123" y="65878"/>
                  </a:cubicBezTo>
                  <a:cubicBezTo>
                    <a:pt x="85123" y="65878"/>
                    <a:pt x="86604" y="68839"/>
                    <a:pt x="86604" y="70319"/>
                  </a:cubicBezTo>
                  <a:cubicBezTo>
                    <a:pt x="86604" y="71800"/>
                    <a:pt x="86604" y="71800"/>
                    <a:pt x="86604" y="73280"/>
                  </a:cubicBezTo>
                  <a:cubicBezTo>
                    <a:pt x="86604" y="73280"/>
                    <a:pt x="88084" y="73280"/>
                    <a:pt x="86604" y="74760"/>
                  </a:cubicBezTo>
                  <a:cubicBezTo>
                    <a:pt x="86604" y="74760"/>
                    <a:pt x="86604" y="76241"/>
                    <a:pt x="88084" y="77721"/>
                  </a:cubicBezTo>
                  <a:cubicBezTo>
                    <a:pt x="88084" y="79202"/>
                    <a:pt x="89565" y="80682"/>
                    <a:pt x="89565" y="82163"/>
                  </a:cubicBezTo>
                  <a:cubicBezTo>
                    <a:pt x="89565" y="82163"/>
                    <a:pt x="89565" y="83643"/>
                    <a:pt x="89565" y="83643"/>
                  </a:cubicBezTo>
                  <a:cubicBezTo>
                    <a:pt x="89565" y="83643"/>
                    <a:pt x="89565" y="85123"/>
                    <a:pt x="89565" y="85123"/>
                  </a:cubicBezTo>
                  <a:cubicBezTo>
                    <a:pt x="89565" y="85123"/>
                    <a:pt x="91045" y="86604"/>
                    <a:pt x="91045" y="86604"/>
                  </a:cubicBezTo>
                  <a:cubicBezTo>
                    <a:pt x="91045" y="86604"/>
                    <a:pt x="91045" y="88084"/>
                    <a:pt x="91045" y="88084"/>
                  </a:cubicBezTo>
                  <a:cubicBezTo>
                    <a:pt x="92525" y="89565"/>
                    <a:pt x="92525" y="91045"/>
                    <a:pt x="92525" y="92526"/>
                  </a:cubicBezTo>
                  <a:cubicBezTo>
                    <a:pt x="92525" y="92526"/>
                    <a:pt x="92525" y="92526"/>
                    <a:pt x="92525" y="94006"/>
                  </a:cubicBezTo>
                  <a:cubicBezTo>
                    <a:pt x="92525" y="94006"/>
                    <a:pt x="92525" y="95486"/>
                    <a:pt x="92525" y="95486"/>
                  </a:cubicBezTo>
                  <a:cubicBezTo>
                    <a:pt x="99927" y="98447"/>
                    <a:pt x="105849" y="101408"/>
                    <a:pt x="113251" y="102888"/>
                  </a:cubicBezTo>
                  <a:cubicBezTo>
                    <a:pt x="117693" y="105849"/>
                    <a:pt x="119173" y="104369"/>
                    <a:pt x="117693" y="1043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6" name="任意多边形: 形状 10095">
              <a:extLst>
                <a:ext uri="{FF2B5EF4-FFF2-40B4-BE49-F238E27FC236}">
                  <a16:creationId xmlns:a16="http://schemas.microsoft.com/office/drawing/2014/main" id="{C662273F-5C3F-41C5-9580-8E3AF1BDCA0F}"/>
                </a:ext>
              </a:extLst>
            </p:cNvPr>
            <p:cNvSpPr/>
            <p:nvPr/>
          </p:nvSpPr>
          <p:spPr>
            <a:xfrm>
              <a:off x="5803909" y="3214639"/>
              <a:ext cx="14804" cy="14804"/>
            </a:xfrm>
            <a:custGeom>
              <a:avLst/>
              <a:gdLst>
                <a:gd name="connsiteX0" fmla="*/ 12584 w 14804"/>
                <a:gd name="connsiteY0" fmla="*/ 13197 h 14804"/>
                <a:gd name="connsiteX1" fmla="*/ 11103 w 14804"/>
                <a:gd name="connsiteY1" fmla="*/ 11716 h 14804"/>
                <a:gd name="connsiteX2" fmla="*/ 12584 w 14804"/>
                <a:gd name="connsiteY2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2584" y="13197"/>
                  </a:moveTo>
                  <a:cubicBezTo>
                    <a:pt x="12584" y="11716"/>
                    <a:pt x="11103" y="10236"/>
                    <a:pt x="11103" y="11716"/>
                  </a:cubicBezTo>
                  <a:cubicBezTo>
                    <a:pt x="11103" y="14677"/>
                    <a:pt x="12584" y="14677"/>
                    <a:pt x="12584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7" name="任意多边形: 形状 10096">
              <a:extLst>
                <a:ext uri="{FF2B5EF4-FFF2-40B4-BE49-F238E27FC236}">
                  <a16:creationId xmlns:a16="http://schemas.microsoft.com/office/drawing/2014/main" id="{73E5524C-14F9-4C26-AEE9-3B27C4996628}"/>
                </a:ext>
              </a:extLst>
            </p:cNvPr>
            <p:cNvSpPr/>
            <p:nvPr/>
          </p:nvSpPr>
          <p:spPr>
            <a:xfrm>
              <a:off x="5746173" y="3070172"/>
              <a:ext cx="74020" cy="118433"/>
            </a:xfrm>
            <a:custGeom>
              <a:avLst/>
              <a:gdLst>
                <a:gd name="connsiteX0" fmla="*/ 37750 w 74020"/>
                <a:gd name="connsiteY0" fmla="*/ 110290 h 118432"/>
                <a:gd name="connsiteX1" fmla="*/ 37750 w 74020"/>
                <a:gd name="connsiteY1" fmla="*/ 108810 h 118432"/>
                <a:gd name="connsiteX2" fmla="*/ 37750 w 74020"/>
                <a:gd name="connsiteY2" fmla="*/ 108810 h 118432"/>
                <a:gd name="connsiteX3" fmla="*/ 39231 w 74020"/>
                <a:gd name="connsiteY3" fmla="*/ 107329 h 118432"/>
                <a:gd name="connsiteX4" fmla="*/ 40711 w 74020"/>
                <a:gd name="connsiteY4" fmla="*/ 107329 h 118432"/>
                <a:gd name="connsiteX5" fmla="*/ 42191 w 74020"/>
                <a:gd name="connsiteY5" fmla="*/ 107329 h 118432"/>
                <a:gd name="connsiteX6" fmla="*/ 43672 w 74020"/>
                <a:gd name="connsiteY6" fmla="*/ 107329 h 118432"/>
                <a:gd name="connsiteX7" fmla="*/ 45152 w 74020"/>
                <a:gd name="connsiteY7" fmla="*/ 107329 h 118432"/>
                <a:gd name="connsiteX8" fmla="*/ 46633 w 74020"/>
                <a:gd name="connsiteY8" fmla="*/ 107329 h 118432"/>
                <a:gd name="connsiteX9" fmla="*/ 46633 w 74020"/>
                <a:gd name="connsiteY9" fmla="*/ 105849 h 118432"/>
                <a:gd name="connsiteX10" fmla="*/ 48113 w 74020"/>
                <a:gd name="connsiteY10" fmla="*/ 105849 h 118432"/>
                <a:gd name="connsiteX11" fmla="*/ 46633 w 74020"/>
                <a:gd name="connsiteY11" fmla="*/ 105849 h 118432"/>
                <a:gd name="connsiteX12" fmla="*/ 45152 w 74020"/>
                <a:gd name="connsiteY12" fmla="*/ 104369 h 118432"/>
                <a:gd name="connsiteX13" fmla="*/ 46633 w 74020"/>
                <a:gd name="connsiteY13" fmla="*/ 102888 h 118432"/>
                <a:gd name="connsiteX14" fmla="*/ 48113 w 74020"/>
                <a:gd name="connsiteY14" fmla="*/ 101408 h 118432"/>
                <a:gd name="connsiteX15" fmla="*/ 49593 w 74020"/>
                <a:gd name="connsiteY15" fmla="*/ 101408 h 118432"/>
                <a:gd name="connsiteX16" fmla="*/ 51074 w 74020"/>
                <a:gd name="connsiteY16" fmla="*/ 99927 h 118432"/>
                <a:gd name="connsiteX17" fmla="*/ 52554 w 74020"/>
                <a:gd name="connsiteY17" fmla="*/ 99927 h 118432"/>
                <a:gd name="connsiteX18" fmla="*/ 54035 w 74020"/>
                <a:gd name="connsiteY18" fmla="*/ 99927 h 118432"/>
                <a:gd name="connsiteX19" fmla="*/ 55515 w 74020"/>
                <a:gd name="connsiteY19" fmla="*/ 98447 h 118432"/>
                <a:gd name="connsiteX20" fmla="*/ 58476 w 74020"/>
                <a:gd name="connsiteY20" fmla="*/ 99927 h 118432"/>
                <a:gd name="connsiteX21" fmla="*/ 59956 w 74020"/>
                <a:gd name="connsiteY21" fmla="*/ 101408 h 118432"/>
                <a:gd name="connsiteX22" fmla="*/ 61437 w 74020"/>
                <a:gd name="connsiteY22" fmla="*/ 102888 h 118432"/>
                <a:gd name="connsiteX23" fmla="*/ 62917 w 74020"/>
                <a:gd name="connsiteY23" fmla="*/ 104369 h 118432"/>
                <a:gd name="connsiteX24" fmla="*/ 64397 w 74020"/>
                <a:gd name="connsiteY24" fmla="*/ 105849 h 118432"/>
                <a:gd name="connsiteX25" fmla="*/ 65878 w 74020"/>
                <a:gd name="connsiteY25" fmla="*/ 105849 h 118432"/>
                <a:gd name="connsiteX26" fmla="*/ 65878 w 74020"/>
                <a:gd name="connsiteY26" fmla="*/ 102888 h 118432"/>
                <a:gd name="connsiteX27" fmla="*/ 62917 w 74020"/>
                <a:gd name="connsiteY27" fmla="*/ 99927 h 118432"/>
                <a:gd name="connsiteX28" fmla="*/ 61437 w 74020"/>
                <a:gd name="connsiteY28" fmla="*/ 98447 h 118432"/>
                <a:gd name="connsiteX29" fmla="*/ 58476 w 74020"/>
                <a:gd name="connsiteY29" fmla="*/ 95486 h 118432"/>
                <a:gd name="connsiteX30" fmla="*/ 58476 w 74020"/>
                <a:gd name="connsiteY30" fmla="*/ 91045 h 118432"/>
                <a:gd name="connsiteX31" fmla="*/ 59956 w 74020"/>
                <a:gd name="connsiteY31" fmla="*/ 89565 h 118432"/>
                <a:gd name="connsiteX32" fmla="*/ 61437 w 74020"/>
                <a:gd name="connsiteY32" fmla="*/ 88084 h 118432"/>
                <a:gd name="connsiteX33" fmla="*/ 62917 w 74020"/>
                <a:gd name="connsiteY33" fmla="*/ 86604 h 118432"/>
                <a:gd name="connsiteX34" fmla="*/ 64397 w 74020"/>
                <a:gd name="connsiteY34" fmla="*/ 85123 h 118432"/>
                <a:gd name="connsiteX35" fmla="*/ 64397 w 74020"/>
                <a:gd name="connsiteY35" fmla="*/ 83643 h 118432"/>
                <a:gd name="connsiteX36" fmla="*/ 64397 w 74020"/>
                <a:gd name="connsiteY36" fmla="*/ 82163 h 118432"/>
                <a:gd name="connsiteX37" fmla="*/ 65878 w 74020"/>
                <a:gd name="connsiteY37" fmla="*/ 82163 h 118432"/>
                <a:gd name="connsiteX38" fmla="*/ 65878 w 74020"/>
                <a:gd name="connsiteY38" fmla="*/ 80682 h 118432"/>
                <a:gd name="connsiteX39" fmla="*/ 64397 w 74020"/>
                <a:gd name="connsiteY39" fmla="*/ 80682 h 118432"/>
                <a:gd name="connsiteX40" fmla="*/ 62917 w 74020"/>
                <a:gd name="connsiteY40" fmla="*/ 79202 h 118432"/>
                <a:gd name="connsiteX41" fmla="*/ 62917 w 74020"/>
                <a:gd name="connsiteY41" fmla="*/ 77721 h 118432"/>
                <a:gd name="connsiteX42" fmla="*/ 61437 w 74020"/>
                <a:gd name="connsiteY42" fmla="*/ 76241 h 118432"/>
                <a:gd name="connsiteX43" fmla="*/ 61437 w 74020"/>
                <a:gd name="connsiteY43" fmla="*/ 74761 h 118432"/>
                <a:gd name="connsiteX44" fmla="*/ 59956 w 74020"/>
                <a:gd name="connsiteY44" fmla="*/ 71800 h 118432"/>
                <a:gd name="connsiteX45" fmla="*/ 59956 w 74020"/>
                <a:gd name="connsiteY45" fmla="*/ 71800 h 118432"/>
                <a:gd name="connsiteX46" fmla="*/ 59956 w 74020"/>
                <a:gd name="connsiteY46" fmla="*/ 73280 h 118432"/>
                <a:gd name="connsiteX47" fmla="*/ 61437 w 74020"/>
                <a:gd name="connsiteY47" fmla="*/ 74761 h 118432"/>
                <a:gd name="connsiteX48" fmla="*/ 61437 w 74020"/>
                <a:gd name="connsiteY48" fmla="*/ 73280 h 118432"/>
                <a:gd name="connsiteX49" fmla="*/ 61437 w 74020"/>
                <a:gd name="connsiteY49" fmla="*/ 70319 h 118432"/>
                <a:gd name="connsiteX50" fmla="*/ 61437 w 74020"/>
                <a:gd name="connsiteY50" fmla="*/ 68839 h 118432"/>
                <a:gd name="connsiteX51" fmla="*/ 62917 w 74020"/>
                <a:gd name="connsiteY51" fmla="*/ 68839 h 118432"/>
                <a:gd name="connsiteX52" fmla="*/ 62917 w 74020"/>
                <a:gd name="connsiteY52" fmla="*/ 65878 h 118432"/>
                <a:gd name="connsiteX53" fmla="*/ 62917 w 74020"/>
                <a:gd name="connsiteY53" fmla="*/ 64398 h 118432"/>
                <a:gd name="connsiteX54" fmla="*/ 64397 w 74020"/>
                <a:gd name="connsiteY54" fmla="*/ 62917 h 118432"/>
                <a:gd name="connsiteX55" fmla="*/ 61437 w 74020"/>
                <a:gd name="connsiteY55" fmla="*/ 64398 h 118432"/>
                <a:gd name="connsiteX56" fmla="*/ 64397 w 74020"/>
                <a:gd name="connsiteY56" fmla="*/ 62917 h 118432"/>
                <a:gd name="connsiteX57" fmla="*/ 64397 w 74020"/>
                <a:gd name="connsiteY57" fmla="*/ 61437 h 118432"/>
                <a:gd name="connsiteX58" fmla="*/ 65878 w 74020"/>
                <a:gd name="connsiteY58" fmla="*/ 61437 h 118432"/>
                <a:gd name="connsiteX59" fmla="*/ 64397 w 74020"/>
                <a:gd name="connsiteY59" fmla="*/ 59957 h 118432"/>
                <a:gd name="connsiteX60" fmla="*/ 64397 w 74020"/>
                <a:gd name="connsiteY60" fmla="*/ 58476 h 118432"/>
                <a:gd name="connsiteX61" fmla="*/ 64397 w 74020"/>
                <a:gd name="connsiteY61" fmla="*/ 55515 h 118432"/>
                <a:gd name="connsiteX62" fmla="*/ 64397 w 74020"/>
                <a:gd name="connsiteY62" fmla="*/ 54035 h 118432"/>
                <a:gd name="connsiteX63" fmla="*/ 64397 w 74020"/>
                <a:gd name="connsiteY63" fmla="*/ 52554 h 118432"/>
                <a:gd name="connsiteX64" fmla="*/ 65878 w 74020"/>
                <a:gd name="connsiteY64" fmla="*/ 51074 h 118432"/>
                <a:gd name="connsiteX65" fmla="*/ 67358 w 74020"/>
                <a:gd name="connsiteY65" fmla="*/ 49594 h 118432"/>
                <a:gd name="connsiteX66" fmla="*/ 68839 w 74020"/>
                <a:gd name="connsiteY66" fmla="*/ 48113 h 118432"/>
                <a:gd name="connsiteX67" fmla="*/ 70319 w 74020"/>
                <a:gd name="connsiteY67" fmla="*/ 45152 h 118432"/>
                <a:gd name="connsiteX68" fmla="*/ 70319 w 74020"/>
                <a:gd name="connsiteY68" fmla="*/ 45152 h 118432"/>
                <a:gd name="connsiteX69" fmla="*/ 71799 w 74020"/>
                <a:gd name="connsiteY69" fmla="*/ 45152 h 118432"/>
                <a:gd name="connsiteX70" fmla="*/ 70319 w 74020"/>
                <a:gd name="connsiteY70" fmla="*/ 46633 h 118432"/>
                <a:gd name="connsiteX71" fmla="*/ 68839 w 74020"/>
                <a:gd name="connsiteY71" fmla="*/ 48113 h 118432"/>
                <a:gd name="connsiteX72" fmla="*/ 68839 w 74020"/>
                <a:gd name="connsiteY72" fmla="*/ 49594 h 118432"/>
                <a:gd name="connsiteX73" fmla="*/ 70319 w 74020"/>
                <a:gd name="connsiteY73" fmla="*/ 48113 h 118432"/>
                <a:gd name="connsiteX74" fmla="*/ 71799 w 74020"/>
                <a:gd name="connsiteY74" fmla="*/ 46633 h 118432"/>
                <a:gd name="connsiteX75" fmla="*/ 74760 w 74020"/>
                <a:gd name="connsiteY75" fmla="*/ 43672 h 118432"/>
                <a:gd name="connsiteX76" fmla="*/ 74760 w 74020"/>
                <a:gd name="connsiteY76" fmla="*/ 42192 h 118432"/>
                <a:gd name="connsiteX77" fmla="*/ 76241 w 74020"/>
                <a:gd name="connsiteY77" fmla="*/ 40711 h 118432"/>
                <a:gd name="connsiteX78" fmla="*/ 74760 w 74020"/>
                <a:gd name="connsiteY78" fmla="*/ 40711 h 118432"/>
                <a:gd name="connsiteX79" fmla="*/ 74760 w 74020"/>
                <a:gd name="connsiteY79" fmla="*/ 39231 h 118432"/>
                <a:gd name="connsiteX80" fmla="*/ 73280 w 74020"/>
                <a:gd name="connsiteY80" fmla="*/ 40711 h 118432"/>
                <a:gd name="connsiteX81" fmla="*/ 73280 w 74020"/>
                <a:gd name="connsiteY81" fmla="*/ 42192 h 118432"/>
                <a:gd name="connsiteX82" fmla="*/ 73280 w 74020"/>
                <a:gd name="connsiteY82" fmla="*/ 43672 h 118432"/>
                <a:gd name="connsiteX83" fmla="*/ 70319 w 74020"/>
                <a:gd name="connsiteY83" fmla="*/ 45152 h 118432"/>
                <a:gd name="connsiteX84" fmla="*/ 67358 w 74020"/>
                <a:gd name="connsiteY84" fmla="*/ 45152 h 118432"/>
                <a:gd name="connsiteX85" fmla="*/ 65878 w 74020"/>
                <a:gd name="connsiteY85" fmla="*/ 43672 h 118432"/>
                <a:gd name="connsiteX86" fmla="*/ 64397 w 74020"/>
                <a:gd name="connsiteY86" fmla="*/ 43672 h 118432"/>
                <a:gd name="connsiteX87" fmla="*/ 64397 w 74020"/>
                <a:gd name="connsiteY87" fmla="*/ 43672 h 118432"/>
                <a:gd name="connsiteX88" fmla="*/ 64397 w 74020"/>
                <a:gd name="connsiteY88" fmla="*/ 40711 h 118432"/>
                <a:gd name="connsiteX89" fmla="*/ 56995 w 74020"/>
                <a:gd name="connsiteY89" fmla="*/ 45152 h 118432"/>
                <a:gd name="connsiteX90" fmla="*/ 54035 w 74020"/>
                <a:gd name="connsiteY90" fmla="*/ 49594 h 118432"/>
                <a:gd name="connsiteX91" fmla="*/ 54035 w 74020"/>
                <a:gd name="connsiteY91" fmla="*/ 46633 h 118432"/>
                <a:gd name="connsiteX92" fmla="*/ 54035 w 74020"/>
                <a:gd name="connsiteY92" fmla="*/ 45152 h 118432"/>
                <a:gd name="connsiteX93" fmla="*/ 55515 w 74020"/>
                <a:gd name="connsiteY93" fmla="*/ 42192 h 118432"/>
                <a:gd name="connsiteX94" fmla="*/ 56995 w 74020"/>
                <a:gd name="connsiteY94" fmla="*/ 40711 h 118432"/>
                <a:gd name="connsiteX95" fmla="*/ 56995 w 74020"/>
                <a:gd name="connsiteY95" fmla="*/ 39231 h 118432"/>
                <a:gd name="connsiteX96" fmla="*/ 67358 w 74020"/>
                <a:gd name="connsiteY96" fmla="*/ 33309 h 118432"/>
                <a:gd name="connsiteX97" fmla="*/ 68839 w 74020"/>
                <a:gd name="connsiteY97" fmla="*/ 30348 h 118432"/>
                <a:gd name="connsiteX98" fmla="*/ 70319 w 74020"/>
                <a:gd name="connsiteY98" fmla="*/ 28868 h 118432"/>
                <a:gd name="connsiteX99" fmla="*/ 71799 w 74020"/>
                <a:gd name="connsiteY99" fmla="*/ 25907 h 118432"/>
                <a:gd name="connsiteX100" fmla="*/ 71799 w 74020"/>
                <a:gd name="connsiteY100" fmla="*/ 25907 h 118432"/>
                <a:gd name="connsiteX101" fmla="*/ 71799 w 74020"/>
                <a:gd name="connsiteY101" fmla="*/ 25907 h 118432"/>
                <a:gd name="connsiteX102" fmla="*/ 71799 w 74020"/>
                <a:gd name="connsiteY102" fmla="*/ 24427 h 118432"/>
                <a:gd name="connsiteX103" fmla="*/ 70319 w 74020"/>
                <a:gd name="connsiteY103" fmla="*/ 22946 h 118432"/>
                <a:gd name="connsiteX104" fmla="*/ 68839 w 74020"/>
                <a:gd name="connsiteY104" fmla="*/ 24427 h 118432"/>
                <a:gd name="connsiteX105" fmla="*/ 68839 w 74020"/>
                <a:gd name="connsiteY105" fmla="*/ 22946 h 118432"/>
                <a:gd name="connsiteX106" fmla="*/ 65878 w 74020"/>
                <a:gd name="connsiteY106" fmla="*/ 24427 h 118432"/>
                <a:gd name="connsiteX107" fmla="*/ 64397 w 74020"/>
                <a:gd name="connsiteY107" fmla="*/ 25907 h 118432"/>
                <a:gd name="connsiteX108" fmla="*/ 64397 w 74020"/>
                <a:gd name="connsiteY108" fmla="*/ 25907 h 118432"/>
                <a:gd name="connsiteX109" fmla="*/ 65878 w 74020"/>
                <a:gd name="connsiteY109" fmla="*/ 24427 h 118432"/>
                <a:gd name="connsiteX110" fmla="*/ 67358 w 74020"/>
                <a:gd name="connsiteY110" fmla="*/ 22946 h 118432"/>
                <a:gd name="connsiteX111" fmla="*/ 68839 w 74020"/>
                <a:gd name="connsiteY111" fmla="*/ 21466 h 118432"/>
                <a:gd name="connsiteX112" fmla="*/ 67358 w 74020"/>
                <a:gd name="connsiteY112" fmla="*/ 21466 h 118432"/>
                <a:gd name="connsiteX113" fmla="*/ 64397 w 74020"/>
                <a:gd name="connsiteY113" fmla="*/ 21466 h 118432"/>
                <a:gd name="connsiteX114" fmla="*/ 62917 w 74020"/>
                <a:gd name="connsiteY114" fmla="*/ 21466 h 118432"/>
                <a:gd name="connsiteX115" fmla="*/ 61437 w 74020"/>
                <a:gd name="connsiteY115" fmla="*/ 21466 h 118432"/>
                <a:gd name="connsiteX116" fmla="*/ 56995 w 74020"/>
                <a:gd name="connsiteY116" fmla="*/ 19985 h 118432"/>
                <a:gd name="connsiteX117" fmla="*/ 56995 w 74020"/>
                <a:gd name="connsiteY117" fmla="*/ 19985 h 118432"/>
                <a:gd name="connsiteX118" fmla="*/ 58476 w 74020"/>
                <a:gd name="connsiteY118" fmla="*/ 18505 h 118432"/>
                <a:gd name="connsiteX119" fmla="*/ 56995 w 74020"/>
                <a:gd name="connsiteY119" fmla="*/ 18505 h 118432"/>
                <a:gd name="connsiteX120" fmla="*/ 56995 w 74020"/>
                <a:gd name="connsiteY120" fmla="*/ 17025 h 118432"/>
                <a:gd name="connsiteX121" fmla="*/ 55515 w 74020"/>
                <a:gd name="connsiteY121" fmla="*/ 15544 h 118432"/>
                <a:gd name="connsiteX122" fmla="*/ 54035 w 74020"/>
                <a:gd name="connsiteY122" fmla="*/ 15544 h 118432"/>
                <a:gd name="connsiteX123" fmla="*/ 52554 w 74020"/>
                <a:gd name="connsiteY123" fmla="*/ 14064 h 118432"/>
                <a:gd name="connsiteX124" fmla="*/ 51074 w 74020"/>
                <a:gd name="connsiteY124" fmla="*/ 12583 h 118432"/>
                <a:gd name="connsiteX125" fmla="*/ 49593 w 74020"/>
                <a:gd name="connsiteY125" fmla="*/ 11103 h 118432"/>
                <a:gd name="connsiteX126" fmla="*/ 49593 w 74020"/>
                <a:gd name="connsiteY126" fmla="*/ 12583 h 118432"/>
                <a:gd name="connsiteX127" fmla="*/ 49593 w 74020"/>
                <a:gd name="connsiteY127" fmla="*/ 14064 h 118432"/>
                <a:gd name="connsiteX128" fmla="*/ 49593 w 74020"/>
                <a:gd name="connsiteY128" fmla="*/ 15544 h 118432"/>
                <a:gd name="connsiteX129" fmla="*/ 49593 w 74020"/>
                <a:gd name="connsiteY129" fmla="*/ 17025 h 118432"/>
                <a:gd name="connsiteX130" fmla="*/ 49593 w 74020"/>
                <a:gd name="connsiteY130" fmla="*/ 18505 h 118432"/>
                <a:gd name="connsiteX131" fmla="*/ 48113 w 74020"/>
                <a:gd name="connsiteY131" fmla="*/ 18505 h 118432"/>
                <a:gd name="connsiteX132" fmla="*/ 46633 w 74020"/>
                <a:gd name="connsiteY132" fmla="*/ 19985 h 118432"/>
                <a:gd name="connsiteX133" fmla="*/ 45152 w 74020"/>
                <a:gd name="connsiteY133" fmla="*/ 19985 h 118432"/>
                <a:gd name="connsiteX134" fmla="*/ 43672 w 74020"/>
                <a:gd name="connsiteY134" fmla="*/ 19985 h 118432"/>
                <a:gd name="connsiteX135" fmla="*/ 42191 w 74020"/>
                <a:gd name="connsiteY135" fmla="*/ 19985 h 118432"/>
                <a:gd name="connsiteX136" fmla="*/ 40711 w 74020"/>
                <a:gd name="connsiteY136" fmla="*/ 18505 h 118432"/>
                <a:gd name="connsiteX137" fmla="*/ 39231 w 74020"/>
                <a:gd name="connsiteY137" fmla="*/ 17025 h 118432"/>
                <a:gd name="connsiteX138" fmla="*/ 39231 w 74020"/>
                <a:gd name="connsiteY138" fmla="*/ 15544 h 118432"/>
                <a:gd name="connsiteX139" fmla="*/ 37750 w 74020"/>
                <a:gd name="connsiteY139" fmla="*/ 15544 h 118432"/>
                <a:gd name="connsiteX140" fmla="*/ 36270 w 74020"/>
                <a:gd name="connsiteY140" fmla="*/ 15544 h 118432"/>
                <a:gd name="connsiteX141" fmla="*/ 33309 w 74020"/>
                <a:gd name="connsiteY141" fmla="*/ 15544 h 118432"/>
                <a:gd name="connsiteX142" fmla="*/ 31829 w 74020"/>
                <a:gd name="connsiteY142" fmla="*/ 15544 h 118432"/>
                <a:gd name="connsiteX143" fmla="*/ 30348 w 74020"/>
                <a:gd name="connsiteY143" fmla="*/ 15544 h 118432"/>
                <a:gd name="connsiteX144" fmla="*/ 28868 w 74020"/>
                <a:gd name="connsiteY144" fmla="*/ 15544 h 118432"/>
                <a:gd name="connsiteX145" fmla="*/ 27387 w 74020"/>
                <a:gd name="connsiteY145" fmla="*/ 15544 h 118432"/>
                <a:gd name="connsiteX146" fmla="*/ 25907 w 74020"/>
                <a:gd name="connsiteY146" fmla="*/ 17025 h 118432"/>
                <a:gd name="connsiteX147" fmla="*/ 24427 w 74020"/>
                <a:gd name="connsiteY147" fmla="*/ 17025 h 118432"/>
                <a:gd name="connsiteX148" fmla="*/ 22946 w 74020"/>
                <a:gd name="connsiteY148" fmla="*/ 17025 h 118432"/>
                <a:gd name="connsiteX149" fmla="*/ 19985 w 74020"/>
                <a:gd name="connsiteY149" fmla="*/ 18505 h 118432"/>
                <a:gd name="connsiteX150" fmla="*/ 19985 w 74020"/>
                <a:gd name="connsiteY150" fmla="*/ 19985 h 118432"/>
                <a:gd name="connsiteX151" fmla="*/ 21466 w 74020"/>
                <a:gd name="connsiteY151" fmla="*/ 19985 h 118432"/>
                <a:gd name="connsiteX152" fmla="*/ 21466 w 74020"/>
                <a:gd name="connsiteY152" fmla="*/ 21466 h 118432"/>
                <a:gd name="connsiteX153" fmla="*/ 21466 w 74020"/>
                <a:gd name="connsiteY153" fmla="*/ 22946 h 118432"/>
                <a:gd name="connsiteX154" fmla="*/ 22946 w 74020"/>
                <a:gd name="connsiteY154" fmla="*/ 22946 h 118432"/>
                <a:gd name="connsiteX155" fmla="*/ 24427 w 74020"/>
                <a:gd name="connsiteY155" fmla="*/ 24427 h 118432"/>
                <a:gd name="connsiteX156" fmla="*/ 24427 w 74020"/>
                <a:gd name="connsiteY156" fmla="*/ 25907 h 118432"/>
                <a:gd name="connsiteX157" fmla="*/ 24427 w 74020"/>
                <a:gd name="connsiteY157" fmla="*/ 27388 h 118432"/>
                <a:gd name="connsiteX158" fmla="*/ 24427 w 74020"/>
                <a:gd name="connsiteY158" fmla="*/ 28868 h 118432"/>
                <a:gd name="connsiteX159" fmla="*/ 27387 w 74020"/>
                <a:gd name="connsiteY159" fmla="*/ 30348 h 118432"/>
                <a:gd name="connsiteX160" fmla="*/ 28868 w 74020"/>
                <a:gd name="connsiteY160" fmla="*/ 33309 h 118432"/>
                <a:gd name="connsiteX161" fmla="*/ 27387 w 74020"/>
                <a:gd name="connsiteY161" fmla="*/ 36270 h 118432"/>
                <a:gd name="connsiteX162" fmla="*/ 25907 w 74020"/>
                <a:gd name="connsiteY162" fmla="*/ 37750 h 118432"/>
                <a:gd name="connsiteX163" fmla="*/ 27387 w 74020"/>
                <a:gd name="connsiteY163" fmla="*/ 39231 h 118432"/>
                <a:gd name="connsiteX164" fmla="*/ 28868 w 74020"/>
                <a:gd name="connsiteY164" fmla="*/ 40711 h 118432"/>
                <a:gd name="connsiteX165" fmla="*/ 30348 w 74020"/>
                <a:gd name="connsiteY165" fmla="*/ 42192 h 118432"/>
                <a:gd name="connsiteX166" fmla="*/ 30348 w 74020"/>
                <a:gd name="connsiteY166" fmla="*/ 43672 h 118432"/>
                <a:gd name="connsiteX167" fmla="*/ 30348 w 74020"/>
                <a:gd name="connsiteY167" fmla="*/ 45152 h 118432"/>
                <a:gd name="connsiteX168" fmla="*/ 28868 w 74020"/>
                <a:gd name="connsiteY168" fmla="*/ 45152 h 118432"/>
                <a:gd name="connsiteX169" fmla="*/ 28868 w 74020"/>
                <a:gd name="connsiteY169" fmla="*/ 46633 h 118432"/>
                <a:gd name="connsiteX170" fmla="*/ 27387 w 74020"/>
                <a:gd name="connsiteY170" fmla="*/ 46633 h 118432"/>
                <a:gd name="connsiteX171" fmla="*/ 25907 w 74020"/>
                <a:gd name="connsiteY171" fmla="*/ 45152 h 118432"/>
                <a:gd name="connsiteX172" fmla="*/ 24427 w 74020"/>
                <a:gd name="connsiteY172" fmla="*/ 45152 h 118432"/>
                <a:gd name="connsiteX173" fmla="*/ 22946 w 74020"/>
                <a:gd name="connsiteY173" fmla="*/ 43672 h 118432"/>
                <a:gd name="connsiteX174" fmla="*/ 21466 w 74020"/>
                <a:gd name="connsiteY174" fmla="*/ 40711 h 118432"/>
                <a:gd name="connsiteX175" fmla="*/ 21466 w 74020"/>
                <a:gd name="connsiteY175" fmla="*/ 39231 h 118432"/>
                <a:gd name="connsiteX176" fmla="*/ 19985 w 74020"/>
                <a:gd name="connsiteY176" fmla="*/ 39231 h 118432"/>
                <a:gd name="connsiteX177" fmla="*/ 17025 w 74020"/>
                <a:gd name="connsiteY177" fmla="*/ 40711 h 118432"/>
                <a:gd name="connsiteX178" fmla="*/ 15544 w 74020"/>
                <a:gd name="connsiteY178" fmla="*/ 40711 h 118432"/>
                <a:gd name="connsiteX179" fmla="*/ 12583 w 74020"/>
                <a:gd name="connsiteY179" fmla="*/ 40711 h 118432"/>
                <a:gd name="connsiteX180" fmla="*/ 11103 w 74020"/>
                <a:gd name="connsiteY180" fmla="*/ 40711 h 118432"/>
                <a:gd name="connsiteX181" fmla="*/ 15544 w 74020"/>
                <a:gd name="connsiteY181" fmla="*/ 80682 h 118432"/>
                <a:gd name="connsiteX182" fmla="*/ 37750 w 74020"/>
                <a:gd name="connsiteY182" fmla="*/ 110290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74020" h="118432">
                  <a:moveTo>
                    <a:pt x="37750" y="110290"/>
                  </a:moveTo>
                  <a:cubicBezTo>
                    <a:pt x="37750" y="110290"/>
                    <a:pt x="39231" y="108810"/>
                    <a:pt x="37750" y="108810"/>
                  </a:cubicBezTo>
                  <a:cubicBezTo>
                    <a:pt x="37750" y="108810"/>
                    <a:pt x="37750" y="108810"/>
                    <a:pt x="37750" y="108810"/>
                  </a:cubicBezTo>
                  <a:cubicBezTo>
                    <a:pt x="39231" y="108810"/>
                    <a:pt x="37750" y="107329"/>
                    <a:pt x="39231" y="107329"/>
                  </a:cubicBezTo>
                  <a:cubicBezTo>
                    <a:pt x="39231" y="107329"/>
                    <a:pt x="40711" y="107329"/>
                    <a:pt x="40711" y="107329"/>
                  </a:cubicBezTo>
                  <a:cubicBezTo>
                    <a:pt x="40711" y="107329"/>
                    <a:pt x="40711" y="107329"/>
                    <a:pt x="42191" y="107329"/>
                  </a:cubicBezTo>
                  <a:cubicBezTo>
                    <a:pt x="42191" y="107329"/>
                    <a:pt x="43672" y="107329"/>
                    <a:pt x="43672" y="107329"/>
                  </a:cubicBezTo>
                  <a:cubicBezTo>
                    <a:pt x="43672" y="107329"/>
                    <a:pt x="43672" y="107329"/>
                    <a:pt x="45152" y="107329"/>
                  </a:cubicBezTo>
                  <a:cubicBezTo>
                    <a:pt x="45152" y="107329"/>
                    <a:pt x="46633" y="107329"/>
                    <a:pt x="46633" y="107329"/>
                  </a:cubicBezTo>
                  <a:cubicBezTo>
                    <a:pt x="46633" y="107329"/>
                    <a:pt x="46633" y="107329"/>
                    <a:pt x="46633" y="105849"/>
                  </a:cubicBezTo>
                  <a:cubicBezTo>
                    <a:pt x="46633" y="105849"/>
                    <a:pt x="48113" y="105849"/>
                    <a:pt x="48113" y="105849"/>
                  </a:cubicBezTo>
                  <a:cubicBezTo>
                    <a:pt x="49593" y="105849"/>
                    <a:pt x="48113" y="105849"/>
                    <a:pt x="46633" y="105849"/>
                  </a:cubicBezTo>
                  <a:cubicBezTo>
                    <a:pt x="46633" y="105849"/>
                    <a:pt x="46633" y="105849"/>
                    <a:pt x="45152" y="104369"/>
                  </a:cubicBezTo>
                  <a:cubicBezTo>
                    <a:pt x="45152" y="104369"/>
                    <a:pt x="45152" y="102888"/>
                    <a:pt x="46633" y="102888"/>
                  </a:cubicBezTo>
                  <a:cubicBezTo>
                    <a:pt x="48113" y="102888"/>
                    <a:pt x="48113" y="102888"/>
                    <a:pt x="48113" y="101408"/>
                  </a:cubicBezTo>
                  <a:cubicBezTo>
                    <a:pt x="48113" y="101408"/>
                    <a:pt x="48113" y="101408"/>
                    <a:pt x="49593" y="101408"/>
                  </a:cubicBezTo>
                  <a:cubicBezTo>
                    <a:pt x="49593" y="101408"/>
                    <a:pt x="51074" y="99927"/>
                    <a:pt x="51074" y="99927"/>
                  </a:cubicBezTo>
                  <a:cubicBezTo>
                    <a:pt x="52554" y="99927"/>
                    <a:pt x="52554" y="99927"/>
                    <a:pt x="52554" y="99927"/>
                  </a:cubicBezTo>
                  <a:cubicBezTo>
                    <a:pt x="52554" y="99927"/>
                    <a:pt x="54035" y="99927"/>
                    <a:pt x="54035" y="99927"/>
                  </a:cubicBezTo>
                  <a:cubicBezTo>
                    <a:pt x="54035" y="98447"/>
                    <a:pt x="54035" y="98447"/>
                    <a:pt x="55515" y="98447"/>
                  </a:cubicBezTo>
                  <a:cubicBezTo>
                    <a:pt x="56995" y="98447"/>
                    <a:pt x="56995" y="99927"/>
                    <a:pt x="58476" y="99927"/>
                  </a:cubicBezTo>
                  <a:cubicBezTo>
                    <a:pt x="59956" y="99927"/>
                    <a:pt x="58476" y="101408"/>
                    <a:pt x="59956" y="101408"/>
                  </a:cubicBezTo>
                  <a:cubicBezTo>
                    <a:pt x="59956" y="101408"/>
                    <a:pt x="59956" y="102888"/>
                    <a:pt x="61437" y="102888"/>
                  </a:cubicBezTo>
                  <a:cubicBezTo>
                    <a:pt x="62917" y="102888"/>
                    <a:pt x="62917" y="104369"/>
                    <a:pt x="62917" y="104369"/>
                  </a:cubicBezTo>
                  <a:cubicBezTo>
                    <a:pt x="62917" y="104369"/>
                    <a:pt x="64397" y="104369"/>
                    <a:pt x="64397" y="105849"/>
                  </a:cubicBezTo>
                  <a:cubicBezTo>
                    <a:pt x="64397" y="105849"/>
                    <a:pt x="65878" y="105849"/>
                    <a:pt x="65878" y="105849"/>
                  </a:cubicBezTo>
                  <a:cubicBezTo>
                    <a:pt x="65878" y="105849"/>
                    <a:pt x="65878" y="104369"/>
                    <a:pt x="65878" y="102888"/>
                  </a:cubicBezTo>
                  <a:cubicBezTo>
                    <a:pt x="65878" y="102888"/>
                    <a:pt x="64397" y="99927"/>
                    <a:pt x="62917" y="99927"/>
                  </a:cubicBezTo>
                  <a:cubicBezTo>
                    <a:pt x="61437" y="99927"/>
                    <a:pt x="62917" y="98447"/>
                    <a:pt x="61437" y="98447"/>
                  </a:cubicBezTo>
                  <a:cubicBezTo>
                    <a:pt x="59956" y="98447"/>
                    <a:pt x="59956" y="96967"/>
                    <a:pt x="58476" y="95486"/>
                  </a:cubicBezTo>
                  <a:cubicBezTo>
                    <a:pt x="58476" y="94006"/>
                    <a:pt x="58476" y="92525"/>
                    <a:pt x="58476" y="91045"/>
                  </a:cubicBezTo>
                  <a:cubicBezTo>
                    <a:pt x="58476" y="89565"/>
                    <a:pt x="59956" y="89565"/>
                    <a:pt x="59956" y="89565"/>
                  </a:cubicBezTo>
                  <a:cubicBezTo>
                    <a:pt x="59956" y="89565"/>
                    <a:pt x="59956" y="88084"/>
                    <a:pt x="61437" y="88084"/>
                  </a:cubicBezTo>
                  <a:cubicBezTo>
                    <a:pt x="61437" y="88084"/>
                    <a:pt x="62917" y="88084"/>
                    <a:pt x="62917" y="86604"/>
                  </a:cubicBezTo>
                  <a:cubicBezTo>
                    <a:pt x="62917" y="86604"/>
                    <a:pt x="62917" y="85123"/>
                    <a:pt x="64397" y="85123"/>
                  </a:cubicBezTo>
                  <a:cubicBezTo>
                    <a:pt x="65878" y="85123"/>
                    <a:pt x="64397" y="83643"/>
                    <a:pt x="64397" y="83643"/>
                  </a:cubicBezTo>
                  <a:cubicBezTo>
                    <a:pt x="64397" y="83643"/>
                    <a:pt x="64397" y="82163"/>
                    <a:pt x="64397" y="82163"/>
                  </a:cubicBezTo>
                  <a:cubicBezTo>
                    <a:pt x="64397" y="82163"/>
                    <a:pt x="65878" y="82163"/>
                    <a:pt x="65878" y="82163"/>
                  </a:cubicBezTo>
                  <a:cubicBezTo>
                    <a:pt x="65878" y="82163"/>
                    <a:pt x="67358" y="80682"/>
                    <a:pt x="65878" y="80682"/>
                  </a:cubicBezTo>
                  <a:cubicBezTo>
                    <a:pt x="64397" y="80682"/>
                    <a:pt x="64397" y="80682"/>
                    <a:pt x="64397" y="80682"/>
                  </a:cubicBezTo>
                  <a:cubicBezTo>
                    <a:pt x="64397" y="80682"/>
                    <a:pt x="64397" y="79202"/>
                    <a:pt x="62917" y="79202"/>
                  </a:cubicBezTo>
                  <a:cubicBezTo>
                    <a:pt x="62917" y="79202"/>
                    <a:pt x="62917" y="79202"/>
                    <a:pt x="62917" y="77721"/>
                  </a:cubicBezTo>
                  <a:cubicBezTo>
                    <a:pt x="62917" y="77721"/>
                    <a:pt x="61437" y="76241"/>
                    <a:pt x="61437" y="76241"/>
                  </a:cubicBezTo>
                  <a:cubicBezTo>
                    <a:pt x="61437" y="76241"/>
                    <a:pt x="61437" y="76241"/>
                    <a:pt x="61437" y="74761"/>
                  </a:cubicBezTo>
                  <a:cubicBezTo>
                    <a:pt x="61437" y="74761"/>
                    <a:pt x="59956" y="73280"/>
                    <a:pt x="59956" y="71800"/>
                  </a:cubicBezTo>
                  <a:cubicBezTo>
                    <a:pt x="59956" y="71800"/>
                    <a:pt x="59956" y="70319"/>
                    <a:pt x="59956" y="71800"/>
                  </a:cubicBezTo>
                  <a:cubicBezTo>
                    <a:pt x="59956" y="71800"/>
                    <a:pt x="59956" y="73280"/>
                    <a:pt x="59956" y="73280"/>
                  </a:cubicBezTo>
                  <a:cubicBezTo>
                    <a:pt x="61437" y="73280"/>
                    <a:pt x="61437" y="74761"/>
                    <a:pt x="61437" y="74761"/>
                  </a:cubicBezTo>
                  <a:cubicBezTo>
                    <a:pt x="61437" y="76241"/>
                    <a:pt x="61437" y="74761"/>
                    <a:pt x="61437" y="73280"/>
                  </a:cubicBezTo>
                  <a:cubicBezTo>
                    <a:pt x="61437" y="71800"/>
                    <a:pt x="61437" y="70319"/>
                    <a:pt x="61437" y="70319"/>
                  </a:cubicBezTo>
                  <a:cubicBezTo>
                    <a:pt x="61437" y="70319"/>
                    <a:pt x="59956" y="68839"/>
                    <a:pt x="61437" y="68839"/>
                  </a:cubicBezTo>
                  <a:cubicBezTo>
                    <a:pt x="61437" y="68839"/>
                    <a:pt x="62917" y="68839"/>
                    <a:pt x="62917" y="68839"/>
                  </a:cubicBezTo>
                  <a:cubicBezTo>
                    <a:pt x="62917" y="67359"/>
                    <a:pt x="62917" y="65878"/>
                    <a:pt x="62917" y="65878"/>
                  </a:cubicBezTo>
                  <a:cubicBezTo>
                    <a:pt x="62917" y="65878"/>
                    <a:pt x="62917" y="65878"/>
                    <a:pt x="62917" y="64398"/>
                  </a:cubicBezTo>
                  <a:cubicBezTo>
                    <a:pt x="64397" y="64398"/>
                    <a:pt x="64397" y="62917"/>
                    <a:pt x="64397" y="62917"/>
                  </a:cubicBezTo>
                  <a:cubicBezTo>
                    <a:pt x="64397" y="61437"/>
                    <a:pt x="61437" y="64398"/>
                    <a:pt x="61437" y="64398"/>
                  </a:cubicBezTo>
                  <a:cubicBezTo>
                    <a:pt x="61437" y="64398"/>
                    <a:pt x="62917" y="62917"/>
                    <a:pt x="64397" y="62917"/>
                  </a:cubicBezTo>
                  <a:cubicBezTo>
                    <a:pt x="65878" y="62917"/>
                    <a:pt x="64397" y="61437"/>
                    <a:pt x="64397" y="61437"/>
                  </a:cubicBezTo>
                  <a:cubicBezTo>
                    <a:pt x="64397" y="61437"/>
                    <a:pt x="65878" y="61437"/>
                    <a:pt x="65878" y="61437"/>
                  </a:cubicBezTo>
                  <a:cubicBezTo>
                    <a:pt x="65878" y="61437"/>
                    <a:pt x="65878" y="59957"/>
                    <a:pt x="64397" y="59957"/>
                  </a:cubicBezTo>
                  <a:cubicBezTo>
                    <a:pt x="64397" y="59957"/>
                    <a:pt x="64397" y="59957"/>
                    <a:pt x="64397" y="58476"/>
                  </a:cubicBezTo>
                  <a:cubicBezTo>
                    <a:pt x="64397" y="58476"/>
                    <a:pt x="64397" y="56996"/>
                    <a:pt x="64397" y="55515"/>
                  </a:cubicBezTo>
                  <a:cubicBezTo>
                    <a:pt x="64397" y="55515"/>
                    <a:pt x="64397" y="54035"/>
                    <a:pt x="64397" y="54035"/>
                  </a:cubicBezTo>
                  <a:cubicBezTo>
                    <a:pt x="64397" y="54035"/>
                    <a:pt x="64397" y="52554"/>
                    <a:pt x="64397" y="52554"/>
                  </a:cubicBezTo>
                  <a:cubicBezTo>
                    <a:pt x="64397" y="51074"/>
                    <a:pt x="65878" y="52554"/>
                    <a:pt x="65878" y="51074"/>
                  </a:cubicBezTo>
                  <a:cubicBezTo>
                    <a:pt x="65878" y="51074"/>
                    <a:pt x="65878" y="49594"/>
                    <a:pt x="67358" y="49594"/>
                  </a:cubicBezTo>
                  <a:cubicBezTo>
                    <a:pt x="67358" y="49594"/>
                    <a:pt x="68839" y="48113"/>
                    <a:pt x="68839" y="48113"/>
                  </a:cubicBezTo>
                  <a:cubicBezTo>
                    <a:pt x="68839" y="48113"/>
                    <a:pt x="70319" y="46633"/>
                    <a:pt x="70319" y="45152"/>
                  </a:cubicBezTo>
                  <a:cubicBezTo>
                    <a:pt x="70319" y="45152"/>
                    <a:pt x="71799" y="45152"/>
                    <a:pt x="70319" y="45152"/>
                  </a:cubicBezTo>
                  <a:cubicBezTo>
                    <a:pt x="70319" y="45152"/>
                    <a:pt x="71799" y="45152"/>
                    <a:pt x="71799" y="45152"/>
                  </a:cubicBezTo>
                  <a:cubicBezTo>
                    <a:pt x="73280" y="45152"/>
                    <a:pt x="71799" y="45152"/>
                    <a:pt x="70319" y="46633"/>
                  </a:cubicBezTo>
                  <a:cubicBezTo>
                    <a:pt x="68839" y="48113"/>
                    <a:pt x="68839" y="46633"/>
                    <a:pt x="68839" y="48113"/>
                  </a:cubicBezTo>
                  <a:cubicBezTo>
                    <a:pt x="68839" y="49594"/>
                    <a:pt x="68839" y="49594"/>
                    <a:pt x="68839" y="49594"/>
                  </a:cubicBezTo>
                  <a:cubicBezTo>
                    <a:pt x="70319" y="49594"/>
                    <a:pt x="70319" y="49594"/>
                    <a:pt x="70319" y="48113"/>
                  </a:cubicBezTo>
                  <a:cubicBezTo>
                    <a:pt x="70319" y="46633"/>
                    <a:pt x="70319" y="46633"/>
                    <a:pt x="71799" y="46633"/>
                  </a:cubicBezTo>
                  <a:cubicBezTo>
                    <a:pt x="73280" y="46633"/>
                    <a:pt x="74760" y="45152"/>
                    <a:pt x="74760" y="43672"/>
                  </a:cubicBezTo>
                  <a:cubicBezTo>
                    <a:pt x="76241" y="43672"/>
                    <a:pt x="74760" y="43672"/>
                    <a:pt x="74760" y="42192"/>
                  </a:cubicBezTo>
                  <a:cubicBezTo>
                    <a:pt x="74760" y="42192"/>
                    <a:pt x="76241" y="40711"/>
                    <a:pt x="76241" y="40711"/>
                  </a:cubicBezTo>
                  <a:cubicBezTo>
                    <a:pt x="76241" y="40711"/>
                    <a:pt x="76241" y="40711"/>
                    <a:pt x="74760" y="40711"/>
                  </a:cubicBezTo>
                  <a:cubicBezTo>
                    <a:pt x="74760" y="40711"/>
                    <a:pt x="74760" y="40711"/>
                    <a:pt x="74760" y="39231"/>
                  </a:cubicBezTo>
                  <a:cubicBezTo>
                    <a:pt x="74760" y="39231"/>
                    <a:pt x="73280" y="39231"/>
                    <a:pt x="73280" y="40711"/>
                  </a:cubicBezTo>
                  <a:cubicBezTo>
                    <a:pt x="73280" y="40711"/>
                    <a:pt x="73280" y="42192"/>
                    <a:pt x="73280" y="42192"/>
                  </a:cubicBezTo>
                  <a:cubicBezTo>
                    <a:pt x="73280" y="43672"/>
                    <a:pt x="73280" y="42192"/>
                    <a:pt x="73280" y="43672"/>
                  </a:cubicBezTo>
                  <a:cubicBezTo>
                    <a:pt x="73280" y="43672"/>
                    <a:pt x="70319" y="45152"/>
                    <a:pt x="70319" y="45152"/>
                  </a:cubicBezTo>
                  <a:cubicBezTo>
                    <a:pt x="70319" y="45152"/>
                    <a:pt x="68839" y="45152"/>
                    <a:pt x="67358" y="45152"/>
                  </a:cubicBezTo>
                  <a:cubicBezTo>
                    <a:pt x="67358" y="45152"/>
                    <a:pt x="65878" y="45152"/>
                    <a:pt x="65878" y="43672"/>
                  </a:cubicBezTo>
                  <a:cubicBezTo>
                    <a:pt x="65878" y="42192"/>
                    <a:pt x="65878" y="42192"/>
                    <a:pt x="64397" y="43672"/>
                  </a:cubicBezTo>
                  <a:cubicBezTo>
                    <a:pt x="64397" y="45152"/>
                    <a:pt x="62917" y="43672"/>
                    <a:pt x="64397" y="43672"/>
                  </a:cubicBezTo>
                  <a:cubicBezTo>
                    <a:pt x="64397" y="43672"/>
                    <a:pt x="65878" y="42192"/>
                    <a:pt x="64397" y="40711"/>
                  </a:cubicBezTo>
                  <a:cubicBezTo>
                    <a:pt x="62917" y="39231"/>
                    <a:pt x="58476" y="43672"/>
                    <a:pt x="56995" y="45152"/>
                  </a:cubicBezTo>
                  <a:cubicBezTo>
                    <a:pt x="55515" y="46633"/>
                    <a:pt x="55515" y="49594"/>
                    <a:pt x="54035" y="49594"/>
                  </a:cubicBezTo>
                  <a:cubicBezTo>
                    <a:pt x="54035" y="49594"/>
                    <a:pt x="54035" y="48113"/>
                    <a:pt x="54035" y="46633"/>
                  </a:cubicBezTo>
                  <a:cubicBezTo>
                    <a:pt x="54035" y="46633"/>
                    <a:pt x="54035" y="45152"/>
                    <a:pt x="54035" y="45152"/>
                  </a:cubicBezTo>
                  <a:cubicBezTo>
                    <a:pt x="54035" y="45152"/>
                    <a:pt x="55515" y="42192"/>
                    <a:pt x="55515" y="42192"/>
                  </a:cubicBezTo>
                  <a:cubicBezTo>
                    <a:pt x="55515" y="40711"/>
                    <a:pt x="56995" y="40711"/>
                    <a:pt x="56995" y="40711"/>
                  </a:cubicBezTo>
                  <a:cubicBezTo>
                    <a:pt x="56995" y="40711"/>
                    <a:pt x="56995" y="39231"/>
                    <a:pt x="56995" y="39231"/>
                  </a:cubicBezTo>
                  <a:cubicBezTo>
                    <a:pt x="56995" y="37750"/>
                    <a:pt x="65878" y="34790"/>
                    <a:pt x="67358" y="33309"/>
                  </a:cubicBezTo>
                  <a:cubicBezTo>
                    <a:pt x="68839" y="33309"/>
                    <a:pt x="68839" y="30348"/>
                    <a:pt x="68839" y="30348"/>
                  </a:cubicBezTo>
                  <a:cubicBezTo>
                    <a:pt x="68839" y="28868"/>
                    <a:pt x="70319" y="28868"/>
                    <a:pt x="70319" y="28868"/>
                  </a:cubicBezTo>
                  <a:cubicBezTo>
                    <a:pt x="71799" y="28868"/>
                    <a:pt x="71799" y="27388"/>
                    <a:pt x="71799" y="25907"/>
                  </a:cubicBezTo>
                  <a:cubicBezTo>
                    <a:pt x="71799" y="25907"/>
                    <a:pt x="71799" y="24427"/>
                    <a:pt x="71799" y="25907"/>
                  </a:cubicBezTo>
                  <a:cubicBezTo>
                    <a:pt x="71799" y="25907"/>
                    <a:pt x="70319" y="25907"/>
                    <a:pt x="71799" y="25907"/>
                  </a:cubicBezTo>
                  <a:cubicBezTo>
                    <a:pt x="71799" y="25907"/>
                    <a:pt x="71799" y="25907"/>
                    <a:pt x="71799" y="24427"/>
                  </a:cubicBezTo>
                  <a:cubicBezTo>
                    <a:pt x="71799" y="22946"/>
                    <a:pt x="71799" y="24427"/>
                    <a:pt x="70319" y="22946"/>
                  </a:cubicBezTo>
                  <a:cubicBezTo>
                    <a:pt x="68839" y="22946"/>
                    <a:pt x="68839" y="24427"/>
                    <a:pt x="68839" y="24427"/>
                  </a:cubicBezTo>
                  <a:cubicBezTo>
                    <a:pt x="67358" y="24427"/>
                    <a:pt x="68839" y="22946"/>
                    <a:pt x="68839" y="22946"/>
                  </a:cubicBezTo>
                  <a:cubicBezTo>
                    <a:pt x="67358" y="22946"/>
                    <a:pt x="67358" y="22946"/>
                    <a:pt x="65878" y="24427"/>
                  </a:cubicBezTo>
                  <a:cubicBezTo>
                    <a:pt x="65878" y="25907"/>
                    <a:pt x="64397" y="24427"/>
                    <a:pt x="64397" y="25907"/>
                  </a:cubicBezTo>
                  <a:cubicBezTo>
                    <a:pt x="64397" y="27388"/>
                    <a:pt x="62917" y="25907"/>
                    <a:pt x="64397" y="25907"/>
                  </a:cubicBezTo>
                  <a:cubicBezTo>
                    <a:pt x="64397" y="25907"/>
                    <a:pt x="64397" y="25907"/>
                    <a:pt x="65878" y="24427"/>
                  </a:cubicBezTo>
                  <a:cubicBezTo>
                    <a:pt x="65878" y="24427"/>
                    <a:pt x="65878" y="24427"/>
                    <a:pt x="67358" y="22946"/>
                  </a:cubicBezTo>
                  <a:cubicBezTo>
                    <a:pt x="67358" y="21466"/>
                    <a:pt x="68839" y="21466"/>
                    <a:pt x="68839" y="21466"/>
                  </a:cubicBezTo>
                  <a:cubicBezTo>
                    <a:pt x="68839" y="21466"/>
                    <a:pt x="67358" y="19985"/>
                    <a:pt x="67358" y="21466"/>
                  </a:cubicBezTo>
                  <a:cubicBezTo>
                    <a:pt x="65878" y="21466"/>
                    <a:pt x="65878" y="21466"/>
                    <a:pt x="64397" y="21466"/>
                  </a:cubicBezTo>
                  <a:cubicBezTo>
                    <a:pt x="64397" y="21466"/>
                    <a:pt x="64397" y="21466"/>
                    <a:pt x="62917" y="21466"/>
                  </a:cubicBezTo>
                  <a:cubicBezTo>
                    <a:pt x="62917" y="21466"/>
                    <a:pt x="61437" y="21466"/>
                    <a:pt x="61437" y="21466"/>
                  </a:cubicBezTo>
                  <a:cubicBezTo>
                    <a:pt x="61437" y="21466"/>
                    <a:pt x="58476" y="19985"/>
                    <a:pt x="56995" y="19985"/>
                  </a:cubicBezTo>
                  <a:cubicBezTo>
                    <a:pt x="55515" y="19985"/>
                    <a:pt x="56995" y="19985"/>
                    <a:pt x="56995" y="19985"/>
                  </a:cubicBezTo>
                  <a:cubicBezTo>
                    <a:pt x="56995" y="19985"/>
                    <a:pt x="58476" y="18505"/>
                    <a:pt x="58476" y="18505"/>
                  </a:cubicBezTo>
                  <a:cubicBezTo>
                    <a:pt x="58476" y="18505"/>
                    <a:pt x="58476" y="18505"/>
                    <a:pt x="56995" y="18505"/>
                  </a:cubicBezTo>
                  <a:cubicBezTo>
                    <a:pt x="56995" y="18505"/>
                    <a:pt x="56995" y="18505"/>
                    <a:pt x="56995" y="17025"/>
                  </a:cubicBezTo>
                  <a:cubicBezTo>
                    <a:pt x="56995" y="17025"/>
                    <a:pt x="55515" y="17025"/>
                    <a:pt x="55515" y="15544"/>
                  </a:cubicBezTo>
                  <a:cubicBezTo>
                    <a:pt x="55515" y="15544"/>
                    <a:pt x="54035" y="15544"/>
                    <a:pt x="54035" y="15544"/>
                  </a:cubicBezTo>
                  <a:cubicBezTo>
                    <a:pt x="54035" y="15544"/>
                    <a:pt x="52554" y="15544"/>
                    <a:pt x="52554" y="14064"/>
                  </a:cubicBezTo>
                  <a:cubicBezTo>
                    <a:pt x="52554" y="14064"/>
                    <a:pt x="51074" y="12583"/>
                    <a:pt x="51074" y="12583"/>
                  </a:cubicBezTo>
                  <a:cubicBezTo>
                    <a:pt x="51074" y="12583"/>
                    <a:pt x="49593" y="12583"/>
                    <a:pt x="49593" y="11103"/>
                  </a:cubicBezTo>
                  <a:cubicBezTo>
                    <a:pt x="49593" y="11103"/>
                    <a:pt x="49593" y="11103"/>
                    <a:pt x="49593" y="12583"/>
                  </a:cubicBezTo>
                  <a:cubicBezTo>
                    <a:pt x="49593" y="14064"/>
                    <a:pt x="49593" y="14064"/>
                    <a:pt x="49593" y="14064"/>
                  </a:cubicBezTo>
                  <a:cubicBezTo>
                    <a:pt x="49593" y="14064"/>
                    <a:pt x="49593" y="14064"/>
                    <a:pt x="49593" y="15544"/>
                  </a:cubicBezTo>
                  <a:cubicBezTo>
                    <a:pt x="49593" y="15544"/>
                    <a:pt x="49593" y="17025"/>
                    <a:pt x="49593" y="17025"/>
                  </a:cubicBezTo>
                  <a:cubicBezTo>
                    <a:pt x="49593" y="17025"/>
                    <a:pt x="49593" y="18505"/>
                    <a:pt x="49593" y="18505"/>
                  </a:cubicBezTo>
                  <a:cubicBezTo>
                    <a:pt x="49593" y="18505"/>
                    <a:pt x="48113" y="18505"/>
                    <a:pt x="48113" y="18505"/>
                  </a:cubicBezTo>
                  <a:cubicBezTo>
                    <a:pt x="48113" y="18505"/>
                    <a:pt x="48113" y="19985"/>
                    <a:pt x="46633" y="19985"/>
                  </a:cubicBezTo>
                  <a:cubicBezTo>
                    <a:pt x="46633" y="19985"/>
                    <a:pt x="45152" y="18505"/>
                    <a:pt x="45152" y="19985"/>
                  </a:cubicBezTo>
                  <a:cubicBezTo>
                    <a:pt x="45152" y="19985"/>
                    <a:pt x="45152" y="19985"/>
                    <a:pt x="43672" y="19985"/>
                  </a:cubicBezTo>
                  <a:cubicBezTo>
                    <a:pt x="43672" y="19985"/>
                    <a:pt x="42191" y="19985"/>
                    <a:pt x="42191" y="19985"/>
                  </a:cubicBezTo>
                  <a:cubicBezTo>
                    <a:pt x="42191" y="19985"/>
                    <a:pt x="40711" y="19985"/>
                    <a:pt x="40711" y="18505"/>
                  </a:cubicBezTo>
                  <a:cubicBezTo>
                    <a:pt x="40711" y="18505"/>
                    <a:pt x="40711" y="17025"/>
                    <a:pt x="39231" y="17025"/>
                  </a:cubicBezTo>
                  <a:cubicBezTo>
                    <a:pt x="37750" y="17025"/>
                    <a:pt x="39231" y="15544"/>
                    <a:pt x="39231" y="15544"/>
                  </a:cubicBezTo>
                  <a:cubicBezTo>
                    <a:pt x="39231" y="15544"/>
                    <a:pt x="39231" y="15544"/>
                    <a:pt x="37750" y="15544"/>
                  </a:cubicBezTo>
                  <a:cubicBezTo>
                    <a:pt x="37750" y="15544"/>
                    <a:pt x="37750" y="15544"/>
                    <a:pt x="36270" y="15544"/>
                  </a:cubicBezTo>
                  <a:cubicBezTo>
                    <a:pt x="36270" y="15544"/>
                    <a:pt x="34789" y="17025"/>
                    <a:pt x="33309" y="15544"/>
                  </a:cubicBezTo>
                  <a:cubicBezTo>
                    <a:pt x="33309" y="15544"/>
                    <a:pt x="33309" y="15544"/>
                    <a:pt x="31829" y="15544"/>
                  </a:cubicBezTo>
                  <a:cubicBezTo>
                    <a:pt x="31829" y="15544"/>
                    <a:pt x="30348" y="15544"/>
                    <a:pt x="30348" y="15544"/>
                  </a:cubicBezTo>
                  <a:cubicBezTo>
                    <a:pt x="30348" y="15544"/>
                    <a:pt x="30348" y="15544"/>
                    <a:pt x="28868" y="15544"/>
                  </a:cubicBezTo>
                  <a:cubicBezTo>
                    <a:pt x="27387" y="15544"/>
                    <a:pt x="27387" y="15544"/>
                    <a:pt x="27387" y="15544"/>
                  </a:cubicBezTo>
                  <a:cubicBezTo>
                    <a:pt x="27387" y="15544"/>
                    <a:pt x="25907" y="17025"/>
                    <a:pt x="25907" y="17025"/>
                  </a:cubicBezTo>
                  <a:cubicBezTo>
                    <a:pt x="25907" y="17025"/>
                    <a:pt x="24427" y="17025"/>
                    <a:pt x="24427" y="17025"/>
                  </a:cubicBezTo>
                  <a:cubicBezTo>
                    <a:pt x="24427" y="17025"/>
                    <a:pt x="24427" y="17025"/>
                    <a:pt x="22946" y="17025"/>
                  </a:cubicBezTo>
                  <a:cubicBezTo>
                    <a:pt x="21466" y="17025"/>
                    <a:pt x="19985" y="17025"/>
                    <a:pt x="19985" y="18505"/>
                  </a:cubicBezTo>
                  <a:cubicBezTo>
                    <a:pt x="19985" y="18505"/>
                    <a:pt x="19985" y="19985"/>
                    <a:pt x="19985" y="19985"/>
                  </a:cubicBezTo>
                  <a:cubicBezTo>
                    <a:pt x="19985" y="19985"/>
                    <a:pt x="21466" y="19985"/>
                    <a:pt x="21466" y="19985"/>
                  </a:cubicBezTo>
                  <a:cubicBezTo>
                    <a:pt x="21466" y="19985"/>
                    <a:pt x="21466" y="19985"/>
                    <a:pt x="21466" y="21466"/>
                  </a:cubicBezTo>
                  <a:cubicBezTo>
                    <a:pt x="21466" y="21466"/>
                    <a:pt x="21466" y="21466"/>
                    <a:pt x="21466" y="22946"/>
                  </a:cubicBezTo>
                  <a:cubicBezTo>
                    <a:pt x="21466" y="22946"/>
                    <a:pt x="21466" y="22946"/>
                    <a:pt x="22946" y="22946"/>
                  </a:cubicBezTo>
                  <a:cubicBezTo>
                    <a:pt x="22946" y="22946"/>
                    <a:pt x="24427" y="22946"/>
                    <a:pt x="24427" y="24427"/>
                  </a:cubicBezTo>
                  <a:cubicBezTo>
                    <a:pt x="24427" y="25907"/>
                    <a:pt x="24427" y="25907"/>
                    <a:pt x="24427" y="25907"/>
                  </a:cubicBezTo>
                  <a:cubicBezTo>
                    <a:pt x="24427" y="25907"/>
                    <a:pt x="24427" y="25907"/>
                    <a:pt x="24427" y="27388"/>
                  </a:cubicBezTo>
                  <a:cubicBezTo>
                    <a:pt x="24427" y="28868"/>
                    <a:pt x="24427" y="28868"/>
                    <a:pt x="24427" y="28868"/>
                  </a:cubicBezTo>
                  <a:cubicBezTo>
                    <a:pt x="24427" y="28868"/>
                    <a:pt x="27387" y="28868"/>
                    <a:pt x="27387" y="30348"/>
                  </a:cubicBezTo>
                  <a:cubicBezTo>
                    <a:pt x="28868" y="30348"/>
                    <a:pt x="28868" y="33309"/>
                    <a:pt x="28868" y="33309"/>
                  </a:cubicBezTo>
                  <a:cubicBezTo>
                    <a:pt x="28868" y="34790"/>
                    <a:pt x="27387" y="34790"/>
                    <a:pt x="27387" y="36270"/>
                  </a:cubicBezTo>
                  <a:cubicBezTo>
                    <a:pt x="27387" y="37750"/>
                    <a:pt x="25907" y="37750"/>
                    <a:pt x="25907" y="37750"/>
                  </a:cubicBezTo>
                  <a:cubicBezTo>
                    <a:pt x="25907" y="37750"/>
                    <a:pt x="25907" y="39231"/>
                    <a:pt x="27387" y="39231"/>
                  </a:cubicBezTo>
                  <a:cubicBezTo>
                    <a:pt x="28868" y="39231"/>
                    <a:pt x="27387" y="40711"/>
                    <a:pt x="28868" y="40711"/>
                  </a:cubicBezTo>
                  <a:cubicBezTo>
                    <a:pt x="28868" y="40711"/>
                    <a:pt x="28868" y="42192"/>
                    <a:pt x="30348" y="42192"/>
                  </a:cubicBezTo>
                  <a:cubicBezTo>
                    <a:pt x="31829" y="42192"/>
                    <a:pt x="30348" y="43672"/>
                    <a:pt x="30348" y="43672"/>
                  </a:cubicBezTo>
                  <a:cubicBezTo>
                    <a:pt x="30348" y="45152"/>
                    <a:pt x="30348" y="43672"/>
                    <a:pt x="30348" y="45152"/>
                  </a:cubicBezTo>
                  <a:cubicBezTo>
                    <a:pt x="30348" y="45152"/>
                    <a:pt x="30348" y="45152"/>
                    <a:pt x="28868" y="45152"/>
                  </a:cubicBezTo>
                  <a:cubicBezTo>
                    <a:pt x="28868" y="45152"/>
                    <a:pt x="28868" y="46633"/>
                    <a:pt x="28868" y="46633"/>
                  </a:cubicBezTo>
                  <a:cubicBezTo>
                    <a:pt x="28868" y="46633"/>
                    <a:pt x="27387" y="46633"/>
                    <a:pt x="27387" y="46633"/>
                  </a:cubicBezTo>
                  <a:cubicBezTo>
                    <a:pt x="27387" y="46633"/>
                    <a:pt x="27387" y="46633"/>
                    <a:pt x="25907" y="45152"/>
                  </a:cubicBezTo>
                  <a:cubicBezTo>
                    <a:pt x="24427" y="45152"/>
                    <a:pt x="24427" y="45152"/>
                    <a:pt x="24427" y="45152"/>
                  </a:cubicBezTo>
                  <a:cubicBezTo>
                    <a:pt x="24427" y="45152"/>
                    <a:pt x="22946" y="45152"/>
                    <a:pt x="22946" y="43672"/>
                  </a:cubicBezTo>
                  <a:cubicBezTo>
                    <a:pt x="22946" y="43672"/>
                    <a:pt x="21466" y="42192"/>
                    <a:pt x="21466" y="40711"/>
                  </a:cubicBezTo>
                  <a:cubicBezTo>
                    <a:pt x="21466" y="40711"/>
                    <a:pt x="21466" y="39231"/>
                    <a:pt x="21466" y="39231"/>
                  </a:cubicBezTo>
                  <a:cubicBezTo>
                    <a:pt x="21466" y="39231"/>
                    <a:pt x="21466" y="37750"/>
                    <a:pt x="19985" y="39231"/>
                  </a:cubicBezTo>
                  <a:cubicBezTo>
                    <a:pt x="19985" y="39231"/>
                    <a:pt x="18505" y="39231"/>
                    <a:pt x="17025" y="40711"/>
                  </a:cubicBezTo>
                  <a:cubicBezTo>
                    <a:pt x="15544" y="42192"/>
                    <a:pt x="15544" y="40711"/>
                    <a:pt x="15544" y="40711"/>
                  </a:cubicBezTo>
                  <a:cubicBezTo>
                    <a:pt x="15544" y="40711"/>
                    <a:pt x="14064" y="40711"/>
                    <a:pt x="12583" y="40711"/>
                  </a:cubicBezTo>
                  <a:cubicBezTo>
                    <a:pt x="12583" y="40711"/>
                    <a:pt x="11103" y="40711"/>
                    <a:pt x="11103" y="40711"/>
                  </a:cubicBezTo>
                  <a:cubicBezTo>
                    <a:pt x="11103" y="54035"/>
                    <a:pt x="12583" y="67359"/>
                    <a:pt x="15544" y="80682"/>
                  </a:cubicBezTo>
                  <a:cubicBezTo>
                    <a:pt x="33309" y="95486"/>
                    <a:pt x="34789" y="102888"/>
                    <a:pt x="37750" y="1102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8" name="任意多边形: 形状 10097">
              <a:extLst>
                <a:ext uri="{FF2B5EF4-FFF2-40B4-BE49-F238E27FC236}">
                  <a16:creationId xmlns:a16="http://schemas.microsoft.com/office/drawing/2014/main" id="{09EB982A-6C63-4837-894A-535DBD6A4178}"/>
                </a:ext>
              </a:extLst>
            </p:cNvPr>
            <p:cNvSpPr/>
            <p:nvPr/>
          </p:nvSpPr>
          <p:spPr>
            <a:xfrm>
              <a:off x="5907907" y="2959142"/>
              <a:ext cx="192453" cy="251669"/>
            </a:xfrm>
            <a:custGeom>
              <a:avLst/>
              <a:gdLst>
                <a:gd name="connsiteX0" fmla="*/ 120283 w 192452"/>
                <a:gd name="connsiteY0" fmla="*/ 107329 h 251669"/>
                <a:gd name="connsiteX1" fmla="*/ 120283 w 192452"/>
                <a:gd name="connsiteY1" fmla="*/ 107329 h 251669"/>
                <a:gd name="connsiteX2" fmla="*/ 120283 w 192452"/>
                <a:gd name="connsiteY2" fmla="*/ 107329 h 251669"/>
                <a:gd name="connsiteX3" fmla="*/ 121763 w 192452"/>
                <a:gd name="connsiteY3" fmla="*/ 105849 h 251669"/>
                <a:gd name="connsiteX4" fmla="*/ 124724 w 192452"/>
                <a:gd name="connsiteY4" fmla="*/ 107329 h 251669"/>
                <a:gd name="connsiteX5" fmla="*/ 126204 w 192452"/>
                <a:gd name="connsiteY5" fmla="*/ 108810 h 251669"/>
                <a:gd name="connsiteX6" fmla="*/ 129165 w 192452"/>
                <a:gd name="connsiteY6" fmla="*/ 108810 h 251669"/>
                <a:gd name="connsiteX7" fmla="*/ 133607 w 192452"/>
                <a:gd name="connsiteY7" fmla="*/ 108810 h 251669"/>
                <a:gd name="connsiteX8" fmla="*/ 136567 w 192452"/>
                <a:gd name="connsiteY8" fmla="*/ 107329 h 251669"/>
                <a:gd name="connsiteX9" fmla="*/ 139528 w 192452"/>
                <a:gd name="connsiteY9" fmla="*/ 108810 h 251669"/>
                <a:gd name="connsiteX10" fmla="*/ 145450 w 192452"/>
                <a:gd name="connsiteY10" fmla="*/ 107329 h 251669"/>
                <a:gd name="connsiteX11" fmla="*/ 146930 w 192452"/>
                <a:gd name="connsiteY11" fmla="*/ 107329 h 251669"/>
                <a:gd name="connsiteX12" fmla="*/ 149891 w 192452"/>
                <a:gd name="connsiteY12" fmla="*/ 105849 h 251669"/>
                <a:gd name="connsiteX13" fmla="*/ 151372 w 192452"/>
                <a:gd name="connsiteY13" fmla="*/ 104369 h 251669"/>
                <a:gd name="connsiteX14" fmla="*/ 154332 w 192452"/>
                <a:gd name="connsiteY14" fmla="*/ 102888 h 251669"/>
                <a:gd name="connsiteX15" fmla="*/ 155813 w 192452"/>
                <a:gd name="connsiteY15" fmla="*/ 102888 h 251669"/>
                <a:gd name="connsiteX16" fmla="*/ 157293 w 192452"/>
                <a:gd name="connsiteY16" fmla="*/ 102888 h 251669"/>
                <a:gd name="connsiteX17" fmla="*/ 158774 w 192452"/>
                <a:gd name="connsiteY17" fmla="*/ 104369 h 251669"/>
                <a:gd name="connsiteX18" fmla="*/ 160254 w 192452"/>
                <a:gd name="connsiteY18" fmla="*/ 104369 h 251669"/>
                <a:gd name="connsiteX19" fmla="*/ 160254 w 192452"/>
                <a:gd name="connsiteY19" fmla="*/ 104369 h 251669"/>
                <a:gd name="connsiteX20" fmla="*/ 161734 w 192452"/>
                <a:gd name="connsiteY20" fmla="*/ 104369 h 251669"/>
                <a:gd name="connsiteX21" fmla="*/ 163215 w 192452"/>
                <a:gd name="connsiteY21" fmla="*/ 104369 h 251669"/>
                <a:gd name="connsiteX22" fmla="*/ 161734 w 192452"/>
                <a:gd name="connsiteY22" fmla="*/ 105849 h 251669"/>
                <a:gd name="connsiteX23" fmla="*/ 166176 w 192452"/>
                <a:gd name="connsiteY23" fmla="*/ 107329 h 251669"/>
                <a:gd name="connsiteX24" fmla="*/ 167656 w 192452"/>
                <a:gd name="connsiteY24" fmla="*/ 104369 h 251669"/>
                <a:gd name="connsiteX25" fmla="*/ 167656 w 192452"/>
                <a:gd name="connsiteY25" fmla="*/ 102888 h 251669"/>
                <a:gd name="connsiteX26" fmla="*/ 169136 w 192452"/>
                <a:gd name="connsiteY26" fmla="*/ 104369 h 251669"/>
                <a:gd name="connsiteX27" fmla="*/ 169136 w 192452"/>
                <a:gd name="connsiteY27" fmla="*/ 105849 h 251669"/>
                <a:gd name="connsiteX28" fmla="*/ 170617 w 192452"/>
                <a:gd name="connsiteY28" fmla="*/ 108810 h 251669"/>
                <a:gd name="connsiteX29" fmla="*/ 172097 w 192452"/>
                <a:gd name="connsiteY29" fmla="*/ 111771 h 251669"/>
                <a:gd name="connsiteX30" fmla="*/ 175058 w 192452"/>
                <a:gd name="connsiteY30" fmla="*/ 116212 h 251669"/>
                <a:gd name="connsiteX31" fmla="*/ 178019 w 192452"/>
                <a:gd name="connsiteY31" fmla="*/ 119173 h 251669"/>
                <a:gd name="connsiteX32" fmla="*/ 180980 w 192452"/>
                <a:gd name="connsiteY32" fmla="*/ 122134 h 251669"/>
                <a:gd name="connsiteX33" fmla="*/ 183940 w 192452"/>
                <a:gd name="connsiteY33" fmla="*/ 125094 h 251669"/>
                <a:gd name="connsiteX34" fmla="*/ 185421 w 192452"/>
                <a:gd name="connsiteY34" fmla="*/ 123614 h 251669"/>
                <a:gd name="connsiteX35" fmla="*/ 186901 w 192452"/>
                <a:gd name="connsiteY35" fmla="*/ 120653 h 251669"/>
                <a:gd name="connsiteX36" fmla="*/ 186901 w 192452"/>
                <a:gd name="connsiteY36" fmla="*/ 119173 h 251669"/>
                <a:gd name="connsiteX37" fmla="*/ 186901 w 192452"/>
                <a:gd name="connsiteY37" fmla="*/ 117692 h 251669"/>
                <a:gd name="connsiteX38" fmla="*/ 186901 w 192452"/>
                <a:gd name="connsiteY38" fmla="*/ 114732 h 251669"/>
                <a:gd name="connsiteX39" fmla="*/ 185421 w 192452"/>
                <a:gd name="connsiteY39" fmla="*/ 111771 h 251669"/>
                <a:gd name="connsiteX40" fmla="*/ 183940 w 192452"/>
                <a:gd name="connsiteY40" fmla="*/ 110290 h 251669"/>
                <a:gd name="connsiteX41" fmla="*/ 183940 w 192452"/>
                <a:gd name="connsiteY41" fmla="*/ 108810 h 251669"/>
                <a:gd name="connsiteX42" fmla="*/ 185421 w 192452"/>
                <a:gd name="connsiteY42" fmla="*/ 107329 h 251669"/>
                <a:gd name="connsiteX43" fmla="*/ 185421 w 192452"/>
                <a:gd name="connsiteY43" fmla="*/ 105849 h 251669"/>
                <a:gd name="connsiteX44" fmla="*/ 98077 w 192452"/>
                <a:gd name="connsiteY44" fmla="*/ 11103 h 251669"/>
                <a:gd name="connsiteX45" fmla="*/ 98077 w 192452"/>
                <a:gd name="connsiteY45" fmla="*/ 11103 h 251669"/>
                <a:gd name="connsiteX46" fmla="*/ 96596 w 192452"/>
                <a:gd name="connsiteY46" fmla="*/ 12583 h 251669"/>
                <a:gd name="connsiteX47" fmla="*/ 96596 w 192452"/>
                <a:gd name="connsiteY47" fmla="*/ 14064 h 251669"/>
                <a:gd name="connsiteX48" fmla="*/ 96596 w 192452"/>
                <a:gd name="connsiteY48" fmla="*/ 12583 h 251669"/>
                <a:gd name="connsiteX49" fmla="*/ 95116 w 192452"/>
                <a:gd name="connsiteY49" fmla="*/ 12583 h 251669"/>
                <a:gd name="connsiteX50" fmla="*/ 93636 w 192452"/>
                <a:gd name="connsiteY50" fmla="*/ 15544 h 251669"/>
                <a:gd name="connsiteX51" fmla="*/ 90675 w 192452"/>
                <a:gd name="connsiteY51" fmla="*/ 17025 h 251669"/>
                <a:gd name="connsiteX52" fmla="*/ 89194 w 192452"/>
                <a:gd name="connsiteY52" fmla="*/ 18505 h 251669"/>
                <a:gd name="connsiteX53" fmla="*/ 86234 w 192452"/>
                <a:gd name="connsiteY53" fmla="*/ 19985 h 251669"/>
                <a:gd name="connsiteX54" fmla="*/ 86234 w 192452"/>
                <a:gd name="connsiteY54" fmla="*/ 19985 h 251669"/>
                <a:gd name="connsiteX55" fmla="*/ 86234 w 192452"/>
                <a:gd name="connsiteY55" fmla="*/ 19985 h 251669"/>
                <a:gd name="connsiteX56" fmla="*/ 86234 w 192452"/>
                <a:gd name="connsiteY56" fmla="*/ 18505 h 251669"/>
                <a:gd name="connsiteX57" fmla="*/ 84753 w 192452"/>
                <a:gd name="connsiteY57" fmla="*/ 19985 h 251669"/>
                <a:gd name="connsiteX58" fmla="*/ 84753 w 192452"/>
                <a:gd name="connsiteY58" fmla="*/ 21466 h 251669"/>
                <a:gd name="connsiteX59" fmla="*/ 83273 w 192452"/>
                <a:gd name="connsiteY59" fmla="*/ 21466 h 251669"/>
                <a:gd name="connsiteX60" fmla="*/ 80312 w 192452"/>
                <a:gd name="connsiteY60" fmla="*/ 24427 h 251669"/>
                <a:gd name="connsiteX61" fmla="*/ 78832 w 192452"/>
                <a:gd name="connsiteY61" fmla="*/ 25907 h 251669"/>
                <a:gd name="connsiteX62" fmla="*/ 77351 w 192452"/>
                <a:gd name="connsiteY62" fmla="*/ 27388 h 251669"/>
                <a:gd name="connsiteX63" fmla="*/ 77351 w 192452"/>
                <a:gd name="connsiteY63" fmla="*/ 28868 h 251669"/>
                <a:gd name="connsiteX64" fmla="*/ 74390 w 192452"/>
                <a:gd name="connsiteY64" fmla="*/ 30348 h 251669"/>
                <a:gd name="connsiteX65" fmla="*/ 72910 w 192452"/>
                <a:gd name="connsiteY65" fmla="*/ 30348 h 251669"/>
                <a:gd name="connsiteX66" fmla="*/ 72910 w 192452"/>
                <a:gd name="connsiteY66" fmla="*/ 28868 h 251669"/>
                <a:gd name="connsiteX67" fmla="*/ 74390 w 192452"/>
                <a:gd name="connsiteY67" fmla="*/ 27388 h 251669"/>
                <a:gd name="connsiteX68" fmla="*/ 75871 w 192452"/>
                <a:gd name="connsiteY68" fmla="*/ 25907 h 251669"/>
                <a:gd name="connsiteX69" fmla="*/ 74390 w 192452"/>
                <a:gd name="connsiteY69" fmla="*/ 24427 h 251669"/>
                <a:gd name="connsiteX70" fmla="*/ 71430 w 192452"/>
                <a:gd name="connsiteY70" fmla="*/ 24427 h 251669"/>
                <a:gd name="connsiteX71" fmla="*/ 69949 w 192452"/>
                <a:gd name="connsiteY71" fmla="*/ 24427 h 251669"/>
                <a:gd name="connsiteX72" fmla="*/ 69949 w 192452"/>
                <a:gd name="connsiteY72" fmla="*/ 24427 h 251669"/>
                <a:gd name="connsiteX73" fmla="*/ 71430 w 192452"/>
                <a:gd name="connsiteY73" fmla="*/ 25907 h 251669"/>
                <a:gd name="connsiteX74" fmla="*/ 71430 w 192452"/>
                <a:gd name="connsiteY74" fmla="*/ 27388 h 251669"/>
                <a:gd name="connsiteX75" fmla="*/ 72910 w 192452"/>
                <a:gd name="connsiteY75" fmla="*/ 27388 h 251669"/>
                <a:gd name="connsiteX76" fmla="*/ 74390 w 192452"/>
                <a:gd name="connsiteY76" fmla="*/ 28868 h 251669"/>
                <a:gd name="connsiteX77" fmla="*/ 74390 w 192452"/>
                <a:gd name="connsiteY77" fmla="*/ 30348 h 251669"/>
                <a:gd name="connsiteX78" fmla="*/ 74390 w 192452"/>
                <a:gd name="connsiteY78" fmla="*/ 30348 h 251669"/>
                <a:gd name="connsiteX79" fmla="*/ 74390 w 192452"/>
                <a:gd name="connsiteY79" fmla="*/ 30348 h 251669"/>
                <a:gd name="connsiteX80" fmla="*/ 72910 w 192452"/>
                <a:gd name="connsiteY80" fmla="*/ 30348 h 251669"/>
                <a:gd name="connsiteX81" fmla="*/ 71430 w 192452"/>
                <a:gd name="connsiteY81" fmla="*/ 31829 h 251669"/>
                <a:gd name="connsiteX82" fmla="*/ 69949 w 192452"/>
                <a:gd name="connsiteY82" fmla="*/ 33309 h 251669"/>
                <a:gd name="connsiteX83" fmla="*/ 68469 w 192452"/>
                <a:gd name="connsiteY83" fmla="*/ 34790 h 251669"/>
                <a:gd name="connsiteX84" fmla="*/ 69949 w 192452"/>
                <a:gd name="connsiteY84" fmla="*/ 36270 h 251669"/>
                <a:gd name="connsiteX85" fmla="*/ 71430 w 192452"/>
                <a:gd name="connsiteY85" fmla="*/ 37750 h 251669"/>
                <a:gd name="connsiteX86" fmla="*/ 69949 w 192452"/>
                <a:gd name="connsiteY86" fmla="*/ 39231 h 251669"/>
                <a:gd name="connsiteX87" fmla="*/ 68469 w 192452"/>
                <a:gd name="connsiteY87" fmla="*/ 39231 h 251669"/>
                <a:gd name="connsiteX88" fmla="*/ 65508 w 192452"/>
                <a:gd name="connsiteY88" fmla="*/ 39231 h 251669"/>
                <a:gd name="connsiteX89" fmla="*/ 65508 w 192452"/>
                <a:gd name="connsiteY89" fmla="*/ 40711 h 251669"/>
                <a:gd name="connsiteX90" fmla="*/ 66988 w 192452"/>
                <a:gd name="connsiteY90" fmla="*/ 42192 h 251669"/>
                <a:gd name="connsiteX91" fmla="*/ 68469 w 192452"/>
                <a:gd name="connsiteY91" fmla="*/ 42192 h 251669"/>
                <a:gd name="connsiteX92" fmla="*/ 68469 w 192452"/>
                <a:gd name="connsiteY92" fmla="*/ 43672 h 251669"/>
                <a:gd name="connsiteX93" fmla="*/ 66988 w 192452"/>
                <a:gd name="connsiteY93" fmla="*/ 45152 h 251669"/>
                <a:gd name="connsiteX94" fmla="*/ 65508 w 192452"/>
                <a:gd name="connsiteY94" fmla="*/ 45152 h 251669"/>
                <a:gd name="connsiteX95" fmla="*/ 64028 w 192452"/>
                <a:gd name="connsiteY95" fmla="*/ 45152 h 251669"/>
                <a:gd name="connsiteX96" fmla="*/ 62547 w 192452"/>
                <a:gd name="connsiteY96" fmla="*/ 45152 h 251669"/>
                <a:gd name="connsiteX97" fmla="*/ 61067 w 192452"/>
                <a:gd name="connsiteY97" fmla="*/ 43672 h 251669"/>
                <a:gd name="connsiteX98" fmla="*/ 61067 w 192452"/>
                <a:gd name="connsiteY98" fmla="*/ 42192 h 251669"/>
                <a:gd name="connsiteX99" fmla="*/ 61067 w 192452"/>
                <a:gd name="connsiteY99" fmla="*/ 40711 h 251669"/>
                <a:gd name="connsiteX100" fmla="*/ 59586 w 192452"/>
                <a:gd name="connsiteY100" fmla="*/ 40711 h 251669"/>
                <a:gd name="connsiteX101" fmla="*/ 58106 w 192452"/>
                <a:gd name="connsiteY101" fmla="*/ 40711 h 251669"/>
                <a:gd name="connsiteX102" fmla="*/ 55145 w 192452"/>
                <a:gd name="connsiteY102" fmla="*/ 40711 h 251669"/>
                <a:gd name="connsiteX103" fmla="*/ 53665 w 192452"/>
                <a:gd name="connsiteY103" fmla="*/ 40711 h 251669"/>
                <a:gd name="connsiteX104" fmla="*/ 55145 w 192452"/>
                <a:gd name="connsiteY104" fmla="*/ 40711 h 251669"/>
                <a:gd name="connsiteX105" fmla="*/ 58106 w 192452"/>
                <a:gd name="connsiteY105" fmla="*/ 40711 h 251669"/>
                <a:gd name="connsiteX106" fmla="*/ 61067 w 192452"/>
                <a:gd name="connsiteY106" fmla="*/ 40711 h 251669"/>
                <a:gd name="connsiteX107" fmla="*/ 65508 w 192452"/>
                <a:gd name="connsiteY107" fmla="*/ 39231 h 251669"/>
                <a:gd name="connsiteX108" fmla="*/ 69949 w 192452"/>
                <a:gd name="connsiteY108" fmla="*/ 34790 h 251669"/>
                <a:gd name="connsiteX109" fmla="*/ 68469 w 192452"/>
                <a:gd name="connsiteY109" fmla="*/ 33309 h 251669"/>
                <a:gd name="connsiteX110" fmla="*/ 66988 w 192452"/>
                <a:gd name="connsiteY110" fmla="*/ 33309 h 251669"/>
                <a:gd name="connsiteX111" fmla="*/ 65508 w 192452"/>
                <a:gd name="connsiteY111" fmla="*/ 33309 h 251669"/>
                <a:gd name="connsiteX112" fmla="*/ 64028 w 192452"/>
                <a:gd name="connsiteY112" fmla="*/ 33309 h 251669"/>
                <a:gd name="connsiteX113" fmla="*/ 61067 w 192452"/>
                <a:gd name="connsiteY113" fmla="*/ 33309 h 251669"/>
                <a:gd name="connsiteX114" fmla="*/ 56626 w 192452"/>
                <a:gd name="connsiteY114" fmla="*/ 33309 h 251669"/>
                <a:gd name="connsiteX115" fmla="*/ 55145 w 192452"/>
                <a:gd name="connsiteY115" fmla="*/ 33309 h 251669"/>
                <a:gd name="connsiteX116" fmla="*/ 53665 w 192452"/>
                <a:gd name="connsiteY116" fmla="*/ 33309 h 251669"/>
                <a:gd name="connsiteX117" fmla="*/ 52184 w 192452"/>
                <a:gd name="connsiteY117" fmla="*/ 33309 h 251669"/>
                <a:gd name="connsiteX118" fmla="*/ 50704 w 192452"/>
                <a:gd name="connsiteY118" fmla="*/ 33309 h 251669"/>
                <a:gd name="connsiteX119" fmla="*/ 52184 w 192452"/>
                <a:gd name="connsiteY119" fmla="*/ 31829 h 251669"/>
                <a:gd name="connsiteX120" fmla="*/ 50704 w 192452"/>
                <a:gd name="connsiteY120" fmla="*/ 31829 h 251669"/>
                <a:gd name="connsiteX121" fmla="*/ 49224 w 192452"/>
                <a:gd name="connsiteY121" fmla="*/ 33309 h 251669"/>
                <a:gd name="connsiteX122" fmla="*/ 47743 w 192452"/>
                <a:gd name="connsiteY122" fmla="*/ 33309 h 251669"/>
                <a:gd name="connsiteX123" fmla="*/ 47743 w 192452"/>
                <a:gd name="connsiteY123" fmla="*/ 33309 h 251669"/>
                <a:gd name="connsiteX124" fmla="*/ 46263 w 192452"/>
                <a:gd name="connsiteY124" fmla="*/ 33309 h 251669"/>
                <a:gd name="connsiteX125" fmla="*/ 44782 w 192452"/>
                <a:gd name="connsiteY125" fmla="*/ 33309 h 251669"/>
                <a:gd name="connsiteX126" fmla="*/ 43302 w 192452"/>
                <a:gd name="connsiteY126" fmla="*/ 33309 h 251669"/>
                <a:gd name="connsiteX127" fmla="*/ 44782 w 192452"/>
                <a:gd name="connsiteY127" fmla="*/ 33309 h 251669"/>
                <a:gd name="connsiteX128" fmla="*/ 46263 w 192452"/>
                <a:gd name="connsiteY128" fmla="*/ 31829 h 251669"/>
                <a:gd name="connsiteX129" fmla="*/ 47743 w 192452"/>
                <a:gd name="connsiteY129" fmla="*/ 30348 h 251669"/>
                <a:gd name="connsiteX130" fmla="*/ 46263 w 192452"/>
                <a:gd name="connsiteY130" fmla="*/ 30348 h 251669"/>
                <a:gd name="connsiteX131" fmla="*/ 44782 w 192452"/>
                <a:gd name="connsiteY131" fmla="*/ 30348 h 251669"/>
                <a:gd name="connsiteX132" fmla="*/ 43302 w 192452"/>
                <a:gd name="connsiteY132" fmla="*/ 30348 h 251669"/>
                <a:gd name="connsiteX133" fmla="*/ 41822 w 192452"/>
                <a:gd name="connsiteY133" fmla="*/ 31829 h 251669"/>
                <a:gd name="connsiteX134" fmla="*/ 41822 w 192452"/>
                <a:gd name="connsiteY134" fmla="*/ 31829 h 251669"/>
                <a:gd name="connsiteX135" fmla="*/ 41822 w 192452"/>
                <a:gd name="connsiteY135" fmla="*/ 30348 h 251669"/>
                <a:gd name="connsiteX136" fmla="*/ 40341 w 192452"/>
                <a:gd name="connsiteY136" fmla="*/ 30348 h 251669"/>
                <a:gd name="connsiteX137" fmla="*/ 40341 w 192452"/>
                <a:gd name="connsiteY137" fmla="*/ 31829 h 251669"/>
                <a:gd name="connsiteX138" fmla="*/ 40341 w 192452"/>
                <a:gd name="connsiteY138" fmla="*/ 33309 h 251669"/>
                <a:gd name="connsiteX139" fmla="*/ 40341 w 192452"/>
                <a:gd name="connsiteY139" fmla="*/ 31829 h 251669"/>
                <a:gd name="connsiteX140" fmla="*/ 38861 w 192452"/>
                <a:gd name="connsiteY140" fmla="*/ 33309 h 251669"/>
                <a:gd name="connsiteX141" fmla="*/ 37380 w 192452"/>
                <a:gd name="connsiteY141" fmla="*/ 36270 h 251669"/>
                <a:gd name="connsiteX142" fmla="*/ 37380 w 192452"/>
                <a:gd name="connsiteY142" fmla="*/ 34790 h 251669"/>
                <a:gd name="connsiteX143" fmla="*/ 37380 w 192452"/>
                <a:gd name="connsiteY143" fmla="*/ 33309 h 251669"/>
                <a:gd name="connsiteX144" fmla="*/ 37380 w 192452"/>
                <a:gd name="connsiteY144" fmla="*/ 33309 h 251669"/>
                <a:gd name="connsiteX145" fmla="*/ 37380 w 192452"/>
                <a:gd name="connsiteY145" fmla="*/ 34790 h 251669"/>
                <a:gd name="connsiteX146" fmla="*/ 35900 w 192452"/>
                <a:gd name="connsiteY146" fmla="*/ 34790 h 251669"/>
                <a:gd name="connsiteX147" fmla="*/ 35900 w 192452"/>
                <a:gd name="connsiteY147" fmla="*/ 36270 h 251669"/>
                <a:gd name="connsiteX148" fmla="*/ 35900 w 192452"/>
                <a:gd name="connsiteY148" fmla="*/ 36270 h 251669"/>
                <a:gd name="connsiteX149" fmla="*/ 34420 w 192452"/>
                <a:gd name="connsiteY149" fmla="*/ 37750 h 251669"/>
                <a:gd name="connsiteX150" fmla="*/ 34420 w 192452"/>
                <a:gd name="connsiteY150" fmla="*/ 39231 h 251669"/>
                <a:gd name="connsiteX151" fmla="*/ 34420 w 192452"/>
                <a:gd name="connsiteY151" fmla="*/ 40711 h 251669"/>
                <a:gd name="connsiteX152" fmla="*/ 32939 w 192452"/>
                <a:gd name="connsiteY152" fmla="*/ 39231 h 251669"/>
                <a:gd name="connsiteX153" fmla="*/ 32939 w 192452"/>
                <a:gd name="connsiteY153" fmla="*/ 37750 h 251669"/>
                <a:gd name="connsiteX154" fmla="*/ 32939 w 192452"/>
                <a:gd name="connsiteY154" fmla="*/ 36270 h 251669"/>
                <a:gd name="connsiteX155" fmla="*/ 32939 w 192452"/>
                <a:gd name="connsiteY155" fmla="*/ 36270 h 251669"/>
                <a:gd name="connsiteX156" fmla="*/ 31459 w 192452"/>
                <a:gd name="connsiteY156" fmla="*/ 37750 h 251669"/>
                <a:gd name="connsiteX157" fmla="*/ 31459 w 192452"/>
                <a:gd name="connsiteY157" fmla="*/ 39231 h 251669"/>
                <a:gd name="connsiteX158" fmla="*/ 31459 w 192452"/>
                <a:gd name="connsiteY158" fmla="*/ 39231 h 251669"/>
                <a:gd name="connsiteX159" fmla="*/ 29978 w 192452"/>
                <a:gd name="connsiteY159" fmla="*/ 39231 h 251669"/>
                <a:gd name="connsiteX160" fmla="*/ 31459 w 192452"/>
                <a:gd name="connsiteY160" fmla="*/ 39231 h 251669"/>
                <a:gd name="connsiteX161" fmla="*/ 29978 w 192452"/>
                <a:gd name="connsiteY161" fmla="*/ 39231 h 251669"/>
                <a:gd name="connsiteX162" fmla="*/ 28498 w 192452"/>
                <a:gd name="connsiteY162" fmla="*/ 39231 h 251669"/>
                <a:gd name="connsiteX163" fmla="*/ 28498 w 192452"/>
                <a:gd name="connsiteY163" fmla="*/ 39231 h 251669"/>
                <a:gd name="connsiteX164" fmla="*/ 29978 w 192452"/>
                <a:gd name="connsiteY164" fmla="*/ 40711 h 251669"/>
                <a:gd name="connsiteX165" fmla="*/ 29978 w 192452"/>
                <a:gd name="connsiteY165" fmla="*/ 40711 h 251669"/>
                <a:gd name="connsiteX166" fmla="*/ 28498 w 192452"/>
                <a:gd name="connsiteY166" fmla="*/ 40711 h 251669"/>
                <a:gd name="connsiteX167" fmla="*/ 28498 w 192452"/>
                <a:gd name="connsiteY167" fmla="*/ 39231 h 251669"/>
                <a:gd name="connsiteX168" fmla="*/ 27017 w 192452"/>
                <a:gd name="connsiteY168" fmla="*/ 39231 h 251669"/>
                <a:gd name="connsiteX169" fmla="*/ 27017 w 192452"/>
                <a:gd name="connsiteY169" fmla="*/ 39231 h 251669"/>
                <a:gd name="connsiteX170" fmla="*/ 27017 w 192452"/>
                <a:gd name="connsiteY170" fmla="*/ 40711 h 251669"/>
                <a:gd name="connsiteX171" fmla="*/ 27017 w 192452"/>
                <a:gd name="connsiteY171" fmla="*/ 40711 h 251669"/>
                <a:gd name="connsiteX172" fmla="*/ 27017 w 192452"/>
                <a:gd name="connsiteY172" fmla="*/ 40711 h 251669"/>
                <a:gd name="connsiteX173" fmla="*/ 25537 w 192452"/>
                <a:gd name="connsiteY173" fmla="*/ 40711 h 251669"/>
                <a:gd name="connsiteX174" fmla="*/ 25537 w 192452"/>
                <a:gd name="connsiteY174" fmla="*/ 42192 h 251669"/>
                <a:gd name="connsiteX175" fmla="*/ 27017 w 192452"/>
                <a:gd name="connsiteY175" fmla="*/ 42192 h 251669"/>
                <a:gd name="connsiteX176" fmla="*/ 27017 w 192452"/>
                <a:gd name="connsiteY176" fmla="*/ 42192 h 251669"/>
                <a:gd name="connsiteX177" fmla="*/ 27017 w 192452"/>
                <a:gd name="connsiteY177" fmla="*/ 42192 h 251669"/>
                <a:gd name="connsiteX178" fmla="*/ 25537 w 192452"/>
                <a:gd name="connsiteY178" fmla="*/ 42192 h 251669"/>
                <a:gd name="connsiteX179" fmla="*/ 24056 w 192452"/>
                <a:gd name="connsiteY179" fmla="*/ 42192 h 251669"/>
                <a:gd name="connsiteX180" fmla="*/ 24056 w 192452"/>
                <a:gd name="connsiteY180" fmla="*/ 43672 h 251669"/>
                <a:gd name="connsiteX181" fmla="*/ 24056 w 192452"/>
                <a:gd name="connsiteY181" fmla="*/ 42192 h 251669"/>
                <a:gd name="connsiteX182" fmla="*/ 24056 w 192452"/>
                <a:gd name="connsiteY182" fmla="*/ 43672 h 251669"/>
                <a:gd name="connsiteX183" fmla="*/ 24056 w 192452"/>
                <a:gd name="connsiteY183" fmla="*/ 45152 h 251669"/>
                <a:gd name="connsiteX184" fmla="*/ 24056 w 192452"/>
                <a:gd name="connsiteY184" fmla="*/ 46633 h 251669"/>
                <a:gd name="connsiteX185" fmla="*/ 22576 w 192452"/>
                <a:gd name="connsiteY185" fmla="*/ 48113 h 251669"/>
                <a:gd name="connsiteX186" fmla="*/ 22576 w 192452"/>
                <a:gd name="connsiteY186" fmla="*/ 48113 h 251669"/>
                <a:gd name="connsiteX187" fmla="*/ 24056 w 192452"/>
                <a:gd name="connsiteY187" fmla="*/ 46633 h 251669"/>
                <a:gd name="connsiteX188" fmla="*/ 25537 w 192452"/>
                <a:gd name="connsiteY188" fmla="*/ 45152 h 251669"/>
                <a:gd name="connsiteX189" fmla="*/ 27017 w 192452"/>
                <a:gd name="connsiteY189" fmla="*/ 45152 h 251669"/>
                <a:gd name="connsiteX190" fmla="*/ 28498 w 192452"/>
                <a:gd name="connsiteY190" fmla="*/ 45152 h 251669"/>
                <a:gd name="connsiteX191" fmla="*/ 28498 w 192452"/>
                <a:gd name="connsiteY191" fmla="*/ 46633 h 251669"/>
                <a:gd name="connsiteX192" fmla="*/ 28498 w 192452"/>
                <a:gd name="connsiteY192" fmla="*/ 46633 h 251669"/>
                <a:gd name="connsiteX193" fmla="*/ 27017 w 192452"/>
                <a:gd name="connsiteY193" fmla="*/ 46633 h 251669"/>
                <a:gd name="connsiteX194" fmla="*/ 27017 w 192452"/>
                <a:gd name="connsiteY194" fmla="*/ 48113 h 251669"/>
                <a:gd name="connsiteX195" fmla="*/ 27017 w 192452"/>
                <a:gd name="connsiteY195" fmla="*/ 49594 h 251669"/>
                <a:gd name="connsiteX196" fmla="*/ 27017 w 192452"/>
                <a:gd name="connsiteY196" fmla="*/ 51074 h 251669"/>
                <a:gd name="connsiteX197" fmla="*/ 27017 w 192452"/>
                <a:gd name="connsiteY197" fmla="*/ 54035 h 251669"/>
                <a:gd name="connsiteX198" fmla="*/ 27017 w 192452"/>
                <a:gd name="connsiteY198" fmla="*/ 55515 h 251669"/>
                <a:gd name="connsiteX199" fmla="*/ 25537 w 192452"/>
                <a:gd name="connsiteY199" fmla="*/ 56996 h 251669"/>
                <a:gd name="connsiteX200" fmla="*/ 25537 w 192452"/>
                <a:gd name="connsiteY200" fmla="*/ 58476 h 251669"/>
                <a:gd name="connsiteX201" fmla="*/ 25537 w 192452"/>
                <a:gd name="connsiteY201" fmla="*/ 59957 h 251669"/>
                <a:gd name="connsiteX202" fmla="*/ 24056 w 192452"/>
                <a:gd name="connsiteY202" fmla="*/ 59957 h 251669"/>
                <a:gd name="connsiteX203" fmla="*/ 22576 w 192452"/>
                <a:gd name="connsiteY203" fmla="*/ 61437 h 251669"/>
                <a:gd name="connsiteX204" fmla="*/ 24056 w 192452"/>
                <a:gd name="connsiteY204" fmla="*/ 61437 h 251669"/>
                <a:gd name="connsiteX205" fmla="*/ 24056 w 192452"/>
                <a:gd name="connsiteY205" fmla="*/ 61437 h 251669"/>
                <a:gd name="connsiteX206" fmla="*/ 22576 w 192452"/>
                <a:gd name="connsiteY206" fmla="*/ 62917 h 251669"/>
                <a:gd name="connsiteX207" fmla="*/ 22576 w 192452"/>
                <a:gd name="connsiteY207" fmla="*/ 64398 h 251669"/>
                <a:gd name="connsiteX208" fmla="*/ 22576 w 192452"/>
                <a:gd name="connsiteY208" fmla="*/ 65878 h 251669"/>
                <a:gd name="connsiteX209" fmla="*/ 21096 w 192452"/>
                <a:gd name="connsiteY209" fmla="*/ 65878 h 251669"/>
                <a:gd name="connsiteX210" fmla="*/ 21096 w 192452"/>
                <a:gd name="connsiteY210" fmla="*/ 67359 h 251669"/>
                <a:gd name="connsiteX211" fmla="*/ 21096 w 192452"/>
                <a:gd name="connsiteY211" fmla="*/ 68839 h 251669"/>
                <a:gd name="connsiteX212" fmla="*/ 19615 w 192452"/>
                <a:gd name="connsiteY212" fmla="*/ 70319 h 251669"/>
                <a:gd name="connsiteX213" fmla="*/ 21096 w 192452"/>
                <a:gd name="connsiteY213" fmla="*/ 70319 h 251669"/>
                <a:gd name="connsiteX214" fmla="*/ 19615 w 192452"/>
                <a:gd name="connsiteY214" fmla="*/ 70319 h 251669"/>
                <a:gd name="connsiteX215" fmla="*/ 19615 w 192452"/>
                <a:gd name="connsiteY215" fmla="*/ 71800 h 251669"/>
                <a:gd name="connsiteX216" fmla="*/ 19615 w 192452"/>
                <a:gd name="connsiteY216" fmla="*/ 73280 h 251669"/>
                <a:gd name="connsiteX217" fmla="*/ 19615 w 192452"/>
                <a:gd name="connsiteY217" fmla="*/ 73280 h 251669"/>
                <a:gd name="connsiteX218" fmla="*/ 19615 w 192452"/>
                <a:gd name="connsiteY218" fmla="*/ 74761 h 251669"/>
                <a:gd name="connsiteX219" fmla="*/ 21096 w 192452"/>
                <a:gd name="connsiteY219" fmla="*/ 74761 h 251669"/>
                <a:gd name="connsiteX220" fmla="*/ 21096 w 192452"/>
                <a:gd name="connsiteY220" fmla="*/ 74761 h 251669"/>
                <a:gd name="connsiteX221" fmla="*/ 21096 w 192452"/>
                <a:gd name="connsiteY221" fmla="*/ 74761 h 251669"/>
                <a:gd name="connsiteX222" fmla="*/ 21096 w 192452"/>
                <a:gd name="connsiteY222" fmla="*/ 76241 h 251669"/>
                <a:gd name="connsiteX223" fmla="*/ 21096 w 192452"/>
                <a:gd name="connsiteY223" fmla="*/ 77721 h 251669"/>
                <a:gd name="connsiteX224" fmla="*/ 22576 w 192452"/>
                <a:gd name="connsiteY224" fmla="*/ 77721 h 251669"/>
                <a:gd name="connsiteX225" fmla="*/ 24056 w 192452"/>
                <a:gd name="connsiteY225" fmla="*/ 76241 h 251669"/>
                <a:gd name="connsiteX226" fmla="*/ 24056 w 192452"/>
                <a:gd name="connsiteY226" fmla="*/ 76241 h 251669"/>
                <a:gd name="connsiteX227" fmla="*/ 24056 w 192452"/>
                <a:gd name="connsiteY227" fmla="*/ 77721 h 251669"/>
                <a:gd name="connsiteX228" fmla="*/ 22576 w 192452"/>
                <a:gd name="connsiteY228" fmla="*/ 77721 h 251669"/>
                <a:gd name="connsiteX229" fmla="*/ 22576 w 192452"/>
                <a:gd name="connsiteY229" fmla="*/ 79202 h 251669"/>
                <a:gd name="connsiteX230" fmla="*/ 22576 w 192452"/>
                <a:gd name="connsiteY230" fmla="*/ 80682 h 251669"/>
                <a:gd name="connsiteX231" fmla="*/ 24056 w 192452"/>
                <a:gd name="connsiteY231" fmla="*/ 80682 h 251669"/>
                <a:gd name="connsiteX232" fmla="*/ 25537 w 192452"/>
                <a:gd name="connsiteY232" fmla="*/ 80682 h 251669"/>
                <a:gd name="connsiteX233" fmla="*/ 25537 w 192452"/>
                <a:gd name="connsiteY233" fmla="*/ 82163 h 251669"/>
                <a:gd name="connsiteX234" fmla="*/ 25537 w 192452"/>
                <a:gd name="connsiteY234" fmla="*/ 83643 h 251669"/>
                <a:gd name="connsiteX235" fmla="*/ 28498 w 192452"/>
                <a:gd name="connsiteY235" fmla="*/ 83643 h 251669"/>
                <a:gd name="connsiteX236" fmla="*/ 29978 w 192452"/>
                <a:gd name="connsiteY236" fmla="*/ 83643 h 251669"/>
                <a:gd name="connsiteX237" fmla="*/ 31459 w 192452"/>
                <a:gd name="connsiteY237" fmla="*/ 79202 h 251669"/>
                <a:gd name="connsiteX238" fmla="*/ 32939 w 192452"/>
                <a:gd name="connsiteY238" fmla="*/ 77721 h 251669"/>
                <a:gd name="connsiteX239" fmla="*/ 32939 w 192452"/>
                <a:gd name="connsiteY239" fmla="*/ 76241 h 251669"/>
                <a:gd name="connsiteX240" fmla="*/ 34420 w 192452"/>
                <a:gd name="connsiteY240" fmla="*/ 76241 h 251669"/>
                <a:gd name="connsiteX241" fmla="*/ 35900 w 192452"/>
                <a:gd name="connsiteY241" fmla="*/ 76241 h 251669"/>
                <a:gd name="connsiteX242" fmla="*/ 35900 w 192452"/>
                <a:gd name="connsiteY242" fmla="*/ 76241 h 251669"/>
                <a:gd name="connsiteX243" fmla="*/ 37380 w 192452"/>
                <a:gd name="connsiteY243" fmla="*/ 77721 h 251669"/>
                <a:gd name="connsiteX244" fmla="*/ 38861 w 192452"/>
                <a:gd name="connsiteY244" fmla="*/ 79202 h 251669"/>
                <a:gd name="connsiteX245" fmla="*/ 40341 w 192452"/>
                <a:gd name="connsiteY245" fmla="*/ 80682 h 251669"/>
                <a:gd name="connsiteX246" fmla="*/ 41822 w 192452"/>
                <a:gd name="connsiteY246" fmla="*/ 82163 h 251669"/>
                <a:gd name="connsiteX247" fmla="*/ 43302 w 192452"/>
                <a:gd name="connsiteY247" fmla="*/ 82163 h 251669"/>
                <a:gd name="connsiteX248" fmla="*/ 43302 w 192452"/>
                <a:gd name="connsiteY248" fmla="*/ 83643 h 251669"/>
                <a:gd name="connsiteX249" fmla="*/ 44782 w 192452"/>
                <a:gd name="connsiteY249" fmla="*/ 83643 h 251669"/>
                <a:gd name="connsiteX250" fmla="*/ 44782 w 192452"/>
                <a:gd name="connsiteY250" fmla="*/ 82163 h 251669"/>
                <a:gd name="connsiteX251" fmla="*/ 44782 w 192452"/>
                <a:gd name="connsiteY251" fmla="*/ 80682 h 251669"/>
                <a:gd name="connsiteX252" fmla="*/ 46263 w 192452"/>
                <a:gd name="connsiteY252" fmla="*/ 79202 h 251669"/>
                <a:gd name="connsiteX253" fmla="*/ 46263 w 192452"/>
                <a:gd name="connsiteY253" fmla="*/ 77721 h 251669"/>
                <a:gd name="connsiteX254" fmla="*/ 46263 w 192452"/>
                <a:gd name="connsiteY254" fmla="*/ 77721 h 251669"/>
                <a:gd name="connsiteX255" fmla="*/ 46263 w 192452"/>
                <a:gd name="connsiteY255" fmla="*/ 76241 h 251669"/>
                <a:gd name="connsiteX256" fmla="*/ 46263 w 192452"/>
                <a:gd name="connsiteY256" fmla="*/ 76241 h 251669"/>
                <a:gd name="connsiteX257" fmla="*/ 46263 w 192452"/>
                <a:gd name="connsiteY257" fmla="*/ 74761 h 251669"/>
                <a:gd name="connsiteX258" fmla="*/ 44782 w 192452"/>
                <a:gd name="connsiteY258" fmla="*/ 71800 h 251669"/>
                <a:gd name="connsiteX259" fmla="*/ 44782 w 192452"/>
                <a:gd name="connsiteY259" fmla="*/ 70319 h 251669"/>
                <a:gd name="connsiteX260" fmla="*/ 46263 w 192452"/>
                <a:gd name="connsiteY260" fmla="*/ 68839 h 251669"/>
                <a:gd name="connsiteX261" fmla="*/ 46263 w 192452"/>
                <a:gd name="connsiteY261" fmla="*/ 67359 h 251669"/>
                <a:gd name="connsiteX262" fmla="*/ 43302 w 192452"/>
                <a:gd name="connsiteY262" fmla="*/ 65878 h 251669"/>
                <a:gd name="connsiteX263" fmla="*/ 41822 w 192452"/>
                <a:gd name="connsiteY263" fmla="*/ 65878 h 251669"/>
                <a:gd name="connsiteX264" fmla="*/ 40341 w 192452"/>
                <a:gd name="connsiteY264" fmla="*/ 64398 h 251669"/>
                <a:gd name="connsiteX265" fmla="*/ 40341 w 192452"/>
                <a:gd name="connsiteY265" fmla="*/ 62917 h 251669"/>
                <a:gd name="connsiteX266" fmla="*/ 40341 w 192452"/>
                <a:gd name="connsiteY266" fmla="*/ 61437 h 251669"/>
                <a:gd name="connsiteX267" fmla="*/ 40341 w 192452"/>
                <a:gd name="connsiteY267" fmla="*/ 59957 h 251669"/>
                <a:gd name="connsiteX268" fmla="*/ 40341 w 192452"/>
                <a:gd name="connsiteY268" fmla="*/ 58476 h 251669"/>
                <a:gd name="connsiteX269" fmla="*/ 41822 w 192452"/>
                <a:gd name="connsiteY269" fmla="*/ 56996 h 251669"/>
                <a:gd name="connsiteX270" fmla="*/ 43302 w 192452"/>
                <a:gd name="connsiteY270" fmla="*/ 54035 h 251669"/>
                <a:gd name="connsiteX271" fmla="*/ 41822 w 192452"/>
                <a:gd name="connsiteY271" fmla="*/ 52554 h 251669"/>
                <a:gd name="connsiteX272" fmla="*/ 41822 w 192452"/>
                <a:gd name="connsiteY272" fmla="*/ 51074 h 251669"/>
                <a:gd name="connsiteX273" fmla="*/ 41822 w 192452"/>
                <a:gd name="connsiteY273" fmla="*/ 49594 h 251669"/>
                <a:gd name="connsiteX274" fmla="*/ 43302 w 192452"/>
                <a:gd name="connsiteY274" fmla="*/ 48113 h 251669"/>
                <a:gd name="connsiteX275" fmla="*/ 44782 w 192452"/>
                <a:gd name="connsiteY275" fmla="*/ 48113 h 251669"/>
                <a:gd name="connsiteX276" fmla="*/ 46263 w 192452"/>
                <a:gd name="connsiteY276" fmla="*/ 48113 h 251669"/>
                <a:gd name="connsiteX277" fmla="*/ 47743 w 192452"/>
                <a:gd name="connsiteY277" fmla="*/ 49594 h 251669"/>
                <a:gd name="connsiteX278" fmla="*/ 47743 w 192452"/>
                <a:gd name="connsiteY278" fmla="*/ 49594 h 251669"/>
                <a:gd name="connsiteX279" fmla="*/ 47743 w 192452"/>
                <a:gd name="connsiteY279" fmla="*/ 51074 h 251669"/>
                <a:gd name="connsiteX280" fmla="*/ 46263 w 192452"/>
                <a:gd name="connsiteY280" fmla="*/ 54035 h 251669"/>
                <a:gd name="connsiteX281" fmla="*/ 46263 w 192452"/>
                <a:gd name="connsiteY281" fmla="*/ 55515 h 251669"/>
                <a:gd name="connsiteX282" fmla="*/ 46263 w 192452"/>
                <a:gd name="connsiteY282" fmla="*/ 56996 h 251669"/>
                <a:gd name="connsiteX283" fmla="*/ 44782 w 192452"/>
                <a:gd name="connsiteY283" fmla="*/ 58476 h 251669"/>
                <a:gd name="connsiteX284" fmla="*/ 44782 w 192452"/>
                <a:gd name="connsiteY284" fmla="*/ 59957 h 251669"/>
                <a:gd name="connsiteX285" fmla="*/ 44782 w 192452"/>
                <a:gd name="connsiteY285" fmla="*/ 61437 h 251669"/>
                <a:gd name="connsiteX286" fmla="*/ 44782 w 192452"/>
                <a:gd name="connsiteY286" fmla="*/ 62917 h 251669"/>
                <a:gd name="connsiteX287" fmla="*/ 46263 w 192452"/>
                <a:gd name="connsiteY287" fmla="*/ 64398 h 251669"/>
                <a:gd name="connsiteX288" fmla="*/ 46263 w 192452"/>
                <a:gd name="connsiteY288" fmla="*/ 65878 h 251669"/>
                <a:gd name="connsiteX289" fmla="*/ 47743 w 192452"/>
                <a:gd name="connsiteY289" fmla="*/ 65878 h 251669"/>
                <a:gd name="connsiteX290" fmla="*/ 49224 w 192452"/>
                <a:gd name="connsiteY290" fmla="*/ 65878 h 251669"/>
                <a:gd name="connsiteX291" fmla="*/ 50704 w 192452"/>
                <a:gd name="connsiteY291" fmla="*/ 65878 h 251669"/>
                <a:gd name="connsiteX292" fmla="*/ 55145 w 192452"/>
                <a:gd name="connsiteY292" fmla="*/ 62917 h 251669"/>
                <a:gd name="connsiteX293" fmla="*/ 56626 w 192452"/>
                <a:gd name="connsiteY293" fmla="*/ 61437 h 251669"/>
                <a:gd name="connsiteX294" fmla="*/ 56626 w 192452"/>
                <a:gd name="connsiteY294" fmla="*/ 59957 h 251669"/>
                <a:gd name="connsiteX295" fmla="*/ 56626 w 192452"/>
                <a:gd name="connsiteY295" fmla="*/ 61437 h 251669"/>
                <a:gd name="connsiteX296" fmla="*/ 56626 w 192452"/>
                <a:gd name="connsiteY296" fmla="*/ 61437 h 251669"/>
                <a:gd name="connsiteX297" fmla="*/ 58106 w 192452"/>
                <a:gd name="connsiteY297" fmla="*/ 61437 h 251669"/>
                <a:gd name="connsiteX298" fmla="*/ 59586 w 192452"/>
                <a:gd name="connsiteY298" fmla="*/ 61437 h 251669"/>
                <a:gd name="connsiteX299" fmla="*/ 59586 w 192452"/>
                <a:gd name="connsiteY299" fmla="*/ 61437 h 251669"/>
                <a:gd name="connsiteX300" fmla="*/ 58106 w 192452"/>
                <a:gd name="connsiteY300" fmla="*/ 62917 h 251669"/>
                <a:gd name="connsiteX301" fmla="*/ 58106 w 192452"/>
                <a:gd name="connsiteY301" fmla="*/ 64398 h 251669"/>
                <a:gd name="connsiteX302" fmla="*/ 58106 w 192452"/>
                <a:gd name="connsiteY302" fmla="*/ 64398 h 251669"/>
                <a:gd name="connsiteX303" fmla="*/ 55145 w 192452"/>
                <a:gd name="connsiteY303" fmla="*/ 65878 h 251669"/>
                <a:gd name="connsiteX304" fmla="*/ 52184 w 192452"/>
                <a:gd name="connsiteY304" fmla="*/ 67359 h 251669"/>
                <a:gd name="connsiteX305" fmla="*/ 52184 w 192452"/>
                <a:gd name="connsiteY305" fmla="*/ 68839 h 251669"/>
                <a:gd name="connsiteX306" fmla="*/ 53665 w 192452"/>
                <a:gd name="connsiteY306" fmla="*/ 70319 h 251669"/>
                <a:gd name="connsiteX307" fmla="*/ 55145 w 192452"/>
                <a:gd name="connsiteY307" fmla="*/ 70319 h 251669"/>
                <a:gd name="connsiteX308" fmla="*/ 55145 w 192452"/>
                <a:gd name="connsiteY308" fmla="*/ 70319 h 251669"/>
                <a:gd name="connsiteX309" fmla="*/ 55145 w 192452"/>
                <a:gd name="connsiteY309" fmla="*/ 70319 h 251669"/>
                <a:gd name="connsiteX310" fmla="*/ 55145 w 192452"/>
                <a:gd name="connsiteY310" fmla="*/ 71800 h 251669"/>
                <a:gd name="connsiteX311" fmla="*/ 53665 w 192452"/>
                <a:gd name="connsiteY311" fmla="*/ 73280 h 251669"/>
                <a:gd name="connsiteX312" fmla="*/ 50704 w 192452"/>
                <a:gd name="connsiteY312" fmla="*/ 71800 h 251669"/>
                <a:gd name="connsiteX313" fmla="*/ 49224 w 192452"/>
                <a:gd name="connsiteY313" fmla="*/ 73280 h 251669"/>
                <a:gd name="connsiteX314" fmla="*/ 49224 w 192452"/>
                <a:gd name="connsiteY314" fmla="*/ 74761 h 251669"/>
                <a:gd name="connsiteX315" fmla="*/ 49224 w 192452"/>
                <a:gd name="connsiteY315" fmla="*/ 76241 h 251669"/>
                <a:gd name="connsiteX316" fmla="*/ 49224 w 192452"/>
                <a:gd name="connsiteY316" fmla="*/ 76241 h 251669"/>
                <a:gd name="connsiteX317" fmla="*/ 49224 w 192452"/>
                <a:gd name="connsiteY317" fmla="*/ 77721 h 251669"/>
                <a:gd name="connsiteX318" fmla="*/ 49224 w 192452"/>
                <a:gd name="connsiteY318" fmla="*/ 77721 h 251669"/>
                <a:gd name="connsiteX319" fmla="*/ 49224 w 192452"/>
                <a:gd name="connsiteY319" fmla="*/ 77721 h 251669"/>
                <a:gd name="connsiteX320" fmla="*/ 49224 w 192452"/>
                <a:gd name="connsiteY320" fmla="*/ 79202 h 251669"/>
                <a:gd name="connsiteX321" fmla="*/ 47743 w 192452"/>
                <a:gd name="connsiteY321" fmla="*/ 79202 h 251669"/>
                <a:gd name="connsiteX322" fmla="*/ 46263 w 192452"/>
                <a:gd name="connsiteY322" fmla="*/ 79202 h 251669"/>
                <a:gd name="connsiteX323" fmla="*/ 46263 w 192452"/>
                <a:gd name="connsiteY323" fmla="*/ 79202 h 251669"/>
                <a:gd name="connsiteX324" fmla="*/ 46263 w 192452"/>
                <a:gd name="connsiteY324" fmla="*/ 80682 h 251669"/>
                <a:gd name="connsiteX325" fmla="*/ 44782 w 192452"/>
                <a:gd name="connsiteY325" fmla="*/ 80682 h 251669"/>
                <a:gd name="connsiteX326" fmla="*/ 41822 w 192452"/>
                <a:gd name="connsiteY326" fmla="*/ 83643 h 251669"/>
                <a:gd name="connsiteX327" fmla="*/ 40341 w 192452"/>
                <a:gd name="connsiteY327" fmla="*/ 85123 h 251669"/>
                <a:gd name="connsiteX328" fmla="*/ 40341 w 192452"/>
                <a:gd name="connsiteY328" fmla="*/ 85123 h 251669"/>
                <a:gd name="connsiteX329" fmla="*/ 40341 w 192452"/>
                <a:gd name="connsiteY329" fmla="*/ 85123 h 251669"/>
                <a:gd name="connsiteX330" fmla="*/ 38861 w 192452"/>
                <a:gd name="connsiteY330" fmla="*/ 85123 h 251669"/>
                <a:gd name="connsiteX331" fmla="*/ 38861 w 192452"/>
                <a:gd name="connsiteY331" fmla="*/ 83643 h 251669"/>
                <a:gd name="connsiteX332" fmla="*/ 37380 w 192452"/>
                <a:gd name="connsiteY332" fmla="*/ 85123 h 251669"/>
                <a:gd name="connsiteX333" fmla="*/ 35900 w 192452"/>
                <a:gd name="connsiteY333" fmla="*/ 86604 h 251669"/>
                <a:gd name="connsiteX334" fmla="*/ 34420 w 192452"/>
                <a:gd name="connsiteY334" fmla="*/ 86604 h 251669"/>
                <a:gd name="connsiteX335" fmla="*/ 34420 w 192452"/>
                <a:gd name="connsiteY335" fmla="*/ 86604 h 251669"/>
                <a:gd name="connsiteX336" fmla="*/ 32939 w 192452"/>
                <a:gd name="connsiteY336" fmla="*/ 86604 h 251669"/>
                <a:gd name="connsiteX337" fmla="*/ 32939 w 192452"/>
                <a:gd name="connsiteY337" fmla="*/ 86604 h 251669"/>
                <a:gd name="connsiteX338" fmla="*/ 31459 w 192452"/>
                <a:gd name="connsiteY338" fmla="*/ 86604 h 251669"/>
                <a:gd name="connsiteX339" fmla="*/ 32939 w 192452"/>
                <a:gd name="connsiteY339" fmla="*/ 86604 h 251669"/>
                <a:gd name="connsiteX340" fmla="*/ 34420 w 192452"/>
                <a:gd name="connsiteY340" fmla="*/ 86604 h 251669"/>
                <a:gd name="connsiteX341" fmla="*/ 32939 w 192452"/>
                <a:gd name="connsiteY341" fmla="*/ 85123 h 251669"/>
                <a:gd name="connsiteX342" fmla="*/ 31459 w 192452"/>
                <a:gd name="connsiteY342" fmla="*/ 85123 h 251669"/>
                <a:gd name="connsiteX343" fmla="*/ 31459 w 192452"/>
                <a:gd name="connsiteY343" fmla="*/ 83643 h 251669"/>
                <a:gd name="connsiteX344" fmla="*/ 32939 w 192452"/>
                <a:gd name="connsiteY344" fmla="*/ 82163 h 251669"/>
                <a:gd name="connsiteX345" fmla="*/ 31459 w 192452"/>
                <a:gd name="connsiteY345" fmla="*/ 82163 h 251669"/>
                <a:gd name="connsiteX346" fmla="*/ 31459 w 192452"/>
                <a:gd name="connsiteY346" fmla="*/ 80682 h 251669"/>
                <a:gd name="connsiteX347" fmla="*/ 31459 w 192452"/>
                <a:gd name="connsiteY347" fmla="*/ 79202 h 251669"/>
                <a:gd name="connsiteX348" fmla="*/ 29978 w 192452"/>
                <a:gd name="connsiteY348" fmla="*/ 80682 h 251669"/>
                <a:gd name="connsiteX349" fmla="*/ 28498 w 192452"/>
                <a:gd name="connsiteY349" fmla="*/ 82163 h 251669"/>
                <a:gd name="connsiteX350" fmla="*/ 28498 w 192452"/>
                <a:gd name="connsiteY350" fmla="*/ 82163 h 251669"/>
                <a:gd name="connsiteX351" fmla="*/ 27017 w 192452"/>
                <a:gd name="connsiteY351" fmla="*/ 82163 h 251669"/>
                <a:gd name="connsiteX352" fmla="*/ 27017 w 192452"/>
                <a:gd name="connsiteY352" fmla="*/ 83643 h 251669"/>
                <a:gd name="connsiteX353" fmla="*/ 28498 w 192452"/>
                <a:gd name="connsiteY353" fmla="*/ 85123 h 251669"/>
                <a:gd name="connsiteX354" fmla="*/ 29978 w 192452"/>
                <a:gd name="connsiteY354" fmla="*/ 86604 h 251669"/>
                <a:gd name="connsiteX355" fmla="*/ 29978 w 192452"/>
                <a:gd name="connsiteY355" fmla="*/ 86604 h 251669"/>
                <a:gd name="connsiteX356" fmla="*/ 29978 w 192452"/>
                <a:gd name="connsiteY356" fmla="*/ 86604 h 251669"/>
                <a:gd name="connsiteX357" fmla="*/ 31459 w 192452"/>
                <a:gd name="connsiteY357" fmla="*/ 88084 h 251669"/>
                <a:gd name="connsiteX358" fmla="*/ 31459 w 192452"/>
                <a:gd name="connsiteY358" fmla="*/ 89565 h 251669"/>
                <a:gd name="connsiteX359" fmla="*/ 29978 w 192452"/>
                <a:gd name="connsiteY359" fmla="*/ 89565 h 251669"/>
                <a:gd name="connsiteX360" fmla="*/ 28498 w 192452"/>
                <a:gd name="connsiteY360" fmla="*/ 91045 h 251669"/>
                <a:gd name="connsiteX361" fmla="*/ 28498 w 192452"/>
                <a:gd name="connsiteY361" fmla="*/ 91045 h 251669"/>
                <a:gd name="connsiteX362" fmla="*/ 28498 w 192452"/>
                <a:gd name="connsiteY362" fmla="*/ 91045 h 251669"/>
                <a:gd name="connsiteX363" fmla="*/ 27017 w 192452"/>
                <a:gd name="connsiteY363" fmla="*/ 92525 h 251669"/>
                <a:gd name="connsiteX364" fmla="*/ 27017 w 192452"/>
                <a:gd name="connsiteY364" fmla="*/ 94006 h 251669"/>
                <a:gd name="connsiteX365" fmla="*/ 25537 w 192452"/>
                <a:gd name="connsiteY365" fmla="*/ 94006 h 251669"/>
                <a:gd name="connsiteX366" fmla="*/ 25537 w 192452"/>
                <a:gd name="connsiteY366" fmla="*/ 95486 h 251669"/>
                <a:gd name="connsiteX367" fmla="*/ 25537 w 192452"/>
                <a:gd name="connsiteY367" fmla="*/ 96967 h 251669"/>
                <a:gd name="connsiteX368" fmla="*/ 25537 w 192452"/>
                <a:gd name="connsiteY368" fmla="*/ 98447 h 251669"/>
                <a:gd name="connsiteX369" fmla="*/ 25537 w 192452"/>
                <a:gd name="connsiteY369" fmla="*/ 98447 h 251669"/>
                <a:gd name="connsiteX370" fmla="*/ 24056 w 192452"/>
                <a:gd name="connsiteY370" fmla="*/ 99927 h 251669"/>
                <a:gd name="connsiteX371" fmla="*/ 24056 w 192452"/>
                <a:gd name="connsiteY371" fmla="*/ 99927 h 251669"/>
                <a:gd name="connsiteX372" fmla="*/ 24056 w 192452"/>
                <a:gd name="connsiteY372" fmla="*/ 101408 h 251669"/>
                <a:gd name="connsiteX373" fmla="*/ 22576 w 192452"/>
                <a:gd name="connsiteY373" fmla="*/ 102888 h 251669"/>
                <a:gd name="connsiteX374" fmla="*/ 22576 w 192452"/>
                <a:gd name="connsiteY374" fmla="*/ 104369 h 251669"/>
                <a:gd name="connsiteX375" fmla="*/ 19615 w 192452"/>
                <a:gd name="connsiteY375" fmla="*/ 104369 h 251669"/>
                <a:gd name="connsiteX376" fmla="*/ 19615 w 192452"/>
                <a:gd name="connsiteY376" fmla="*/ 105849 h 251669"/>
                <a:gd name="connsiteX377" fmla="*/ 21096 w 192452"/>
                <a:gd name="connsiteY377" fmla="*/ 107329 h 251669"/>
                <a:gd name="connsiteX378" fmla="*/ 19615 w 192452"/>
                <a:gd name="connsiteY378" fmla="*/ 107329 h 251669"/>
                <a:gd name="connsiteX379" fmla="*/ 18135 w 192452"/>
                <a:gd name="connsiteY379" fmla="*/ 107329 h 251669"/>
                <a:gd name="connsiteX380" fmla="*/ 16654 w 192452"/>
                <a:gd name="connsiteY380" fmla="*/ 108810 h 251669"/>
                <a:gd name="connsiteX381" fmla="*/ 16654 w 192452"/>
                <a:gd name="connsiteY381" fmla="*/ 110290 h 251669"/>
                <a:gd name="connsiteX382" fmla="*/ 16654 w 192452"/>
                <a:gd name="connsiteY382" fmla="*/ 111771 h 251669"/>
                <a:gd name="connsiteX383" fmla="*/ 19615 w 192452"/>
                <a:gd name="connsiteY383" fmla="*/ 111771 h 251669"/>
                <a:gd name="connsiteX384" fmla="*/ 21096 w 192452"/>
                <a:gd name="connsiteY384" fmla="*/ 111771 h 251669"/>
                <a:gd name="connsiteX385" fmla="*/ 22576 w 192452"/>
                <a:gd name="connsiteY385" fmla="*/ 111771 h 251669"/>
                <a:gd name="connsiteX386" fmla="*/ 24056 w 192452"/>
                <a:gd name="connsiteY386" fmla="*/ 113251 h 251669"/>
                <a:gd name="connsiteX387" fmla="*/ 25537 w 192452"/>
                <a:gd name="connsiteY387" fmla="*/ 114732 h 251669"/>
                <a:gd name="connsiteX388" fmla="*/ 25537 w 192452"/>
                <a:gd name="connsiteY388" fmla="*/ 116212 h 251669"/>
                <a:gd name="connsiteX389" fmla="*/ 25537 w 192452"/>
                <a:gd name="connsiteY389" fmla="*/ 119173 h 251669"/>
                <a:gd name="connsiteX390" fmla="*/ 25537 w 192452"/>
                <a:gd name="connsiteY390" fmla="*/ 119173 h 251669"/>
                <a:gd name="connsiteX391" fmla="*/ 22576 w 192452"/>
                <a:gd name="connsiteY391" fmla="*/ 120653 h 251669"/>
                <a:gd name="connsiteX392" fmla="*/ 16654 w 192452"/>
                <a:gd name="connsiteY392" fmla="*/ 123614 h 251669"/>
                <a:gd name="connsiteX393" fmla="*/ 13693 w 192452"/>
                <a:gd name="connsiteY393" fmla="*/ 123614 h 251669"/>
                <a:gd name="connsiteX394" fmla="*/ 12213 w 192452"/>
                <a:gd name="connsiteY394" fmla="*/ 125094 h 251669"/>
                <a:gd name="connsiteX395" fmla="*/ 12213 w 192452"/>
                <a:gd name="connsiteY395" fmla="*/ 126575 h 251669"/>
                <a:gd name="connsiteX396" fmla="*/ 13693 w 192452"/>
                <a:gd name="connsiteY396" fmla="*/ 128055 h 251669"/>
                <a:gd name="connsiteX397" fmla="*/ 13693 w 192452"/>
                <a:gd name="connsiteY397" fmla="*/ 129536 h 251669"/>
                <a:gd name="connsiteX398" fmla="*/ 15174 w 192452"/>
                <a:gd name="connsiteY398" fmla="*/ 133977 h 251669"/>
                <a:gd name="connsiteX399" fmla="*/ 16654 w 192452"/>
                <a:gd name="connsiteY399" fmla="*/ 135457 h 251669"/>
                <a:gd name="connsiteX400" fmla="*/ 18135 w 192452"/>
                <a:gd name="connsiteY400" fmla="*/ 138418 h 251669"/>
                <a:gd name="connsiteX401" fmla="*/ 19615 w 192452"/>
                <a:gd name="connsiteY401" fmla="*/ 138418 h 251669"/>
                <a:gd name="connsiteX402" fmla="*/ 21096 w 192452"/>
                <a:gd name="connsiteY402" fmla="*/ 136938 h 251669"/>
                <a:gd name="connsiteX403" fmla="*/ 22576 w 192452"/>
                <a:gd name="connsiteY403" fmla="*/ 136938 h 251669"/>
                <a:gd name="connsiteX404" fmla="*/ 25537 w 192452"/>
                <a:gd name="connsiteY404" fmla="*/ 138418 h 251669"/>
                <a:gd name="connsiteX405" fmla="*/ 25537 w 192452"/>
                <a:gd name="connsiteY405" fmla="*/ 138418 h 251669"/>
                <a:gd name="connsiteX406" fmla="*/ 27017 w 192452"/>
                <a:gd name="connsiteY406" fmla="*/ 138418 h 251669"/>
                <a:gd name="connsiteX407" fmla="*/ 28498 w 192452"/>
                <a:gd name="connsiteY407" fmla="*/ 136938 h 251669"/>
                <a:gd name="connsiteX408" fmla="*/ 29978 w 192452"/>
                <a:gd name="connsiteY408" fmla="*/ 135457 h 251669"/>
                <a:gd name="connsiteX409" fmla="*/ 31459 w 192452"/>
                <a:gd name="connsiteY409" fmla="*/ 133977 h 251669"/>
                <a:gd name="connsiteX410" fmla="*/ 32939 w 192452"/>
                <a:gd name="connsiteY410" fmla="*/ 132496 h 251669"/>
                <a:gd name="connsiteX411" fmla="*/ 32939 w 192452"/>
                <a:gd name="connsiteY411" fmla="*/ 131016 h 251669"/>
                <a:gd name="connsiteX412" fmla="*/ 32939 w 192452"/>
                <a:gd name="connsiteY412" fmla="*/ 129536 h 251669"/>
                <a:gd name="connsiteX413" fmla="*/ 31459 w 192452"/>
                <a:gd name="connsiteY413" fmla="*/ 126575 h 251669"/>
                <a:gd name="connsiteX414" fmla="*/ 31459 w 192452"/>
                <a:gd name="connsiteY414" fmla="*/ 123614 h 251669"/>
                <a:gd name="connsiteX415" fmla="*/ 32939 w 192452"/>
                <a:gd name="connsiteY415" fmla="*/ 122134 h 251669"/>
                <a:gd name="connsiteX416" fmla="*/ 34420 w 192452"/>
                <a:gd name="connsiteY416" fmla="*/ 120653 h 251669"/>
                <a:gd name="connsiteX417" fmla="*/ 34420 w 192452"/>
                <a:gd name="connsiteY417" fmla="*/ 119173 h 251669"/>
                <a:gd name="connsiteX418" fmla="*/ 34420 w 192452"/>
                <a:gd name="connsiteY418" fmla="*/ 119173 h 251669"/>
                <a:gd name="connsiteX419" fmla="*/ 34420 w 192452"/>
                <a:gd name="connsiteY419" fmla="*/ 116212 h 251669"/>
                <a:gd name="connsiteX420" fmla="*/ 37380 w 192452"/>
                <a:gd name="connsiteY420" fmla="*/ 116212 h 251669"/>
                <a:gd name="connsiteX421" fmla="*/ 38861 w 192452"/>
                <a:gd name="connsiteY421" fmla="*/ 114732 h 251669"/>
                <a:gd name="connsiteX422" fmla="*/ 40341 w 192452"/>
                <a:gd name="connsiteY422" fmla="*/ 113251 h 251669"/>
                <a:gd name="connsiteX423" fmla="*/ 40341 w 192452"/>
                <a:gd name="connsiteY423" fmla="*/ 113251 h 251669"/>
                <a:gd name="connsiteX424" fmla="*/ 40341 w 192452"/>
                <a:gd name="connsiteY424" fmla="*/ 111771 h 251669"/>
                <a:gd name="connsiteX425" fmla="*/ 43302 w 192452"/>
                <a:gd name="connsiteY425" fmla="*/ 111771 h 251669"/>
                <a:gd name="connsiteX426" fmla="*/ 44782 w 192452"/>
                <a:gd name="connsiteY426" fmla="*/ 113251 h 251669"/>
                <a:gd name="connsiteX427" fmla="*/ 47743 w 192452"/>
                <a:gd name="connsiteY427" fmla="*/ 114732 h 251669"/>
                <a:gd name="connsiteX428" fmla="*/ 50704 w 192452"/>
                <a:gd name="connsiteY428" fmla="*/ 116212 h 251669"/>
                <a:gd name="connsiteX429" fmla="*/ 52184 w 192452"/>
                <a:gd name="connsiteY429" fmla="*/ 116212 h 251669"/>
                <a:gd name="connsiteX430" fmla="*/ 53665 w 192452"/>
                <a:gd name="connsiteY430" fmla="*/ 116212 h 251669"/>
                <a:gd name="connsiteX431" fmla="*/ 55145 w 192452"/>
                <a:gd name="connsiteY431" fmla="*/ 116212 h 251669"/>
                <a:gd name="connsiteX432" fmla="*/ 56626 w 192452"/>
                <a:gd name="connsiteY432" fmla="*/ 117692 h 251669"/>
                <a:gd name="connsiteX433" fmla="*/ 58106 w 192452"/>
                <a:gd name="connsiteY433" fmla="*/ 119173 h 251669"/>
                <a:gd name="connsiteX434" fmla="*/ 58106 w 192452"/>
                <a:gd name="connsiteY434" fmla="*/ 120653 h 251669"/>
                <a:gd name="connsiteX435" fmla="*/ 58106 w 192452"/>
                <a:gd name="connsiteY435" fmla="*/ 119173 h 251669"/>
                <a:gd name="connsiteX436" fmla="*/ 58106 w 192452"/>
                <a:gd name="connsiteY436" fmla="*/ 117692 h 251669"/>
                <a:gd name="connsiteX437" fmla="*/ 56626 w 192452"/>
                <a:gd name="connsiteY437" fmla="*/ 116212 h 251669"/>
                <a:gd name="connsiteX438" fmla="*/ 58106 w 192452"/>
                <a:gd name="connsiteY438" fmla="*/ 114732 h 251669"/>
                <a:gd name="connsiteX439" fmla="*/ 59586 w 192452"/>
                <a:gd name="connsiteY439" fmla="*/ 114732 h 251669"/>
                <a:gd name="connsiteX440" fmla="*/ 55145 w 192452"/>
                <a:gd name="connsiteY440" fmla="*/ 113251 h 251669"/>
                <a:gd name="connsiteX441" fmla="*/ 53665 w 192452"/>
                <a:gd name="connsiteY441" fmla="*/ 113251 h 251669"/>
                <a:gd name="connsiteX442" fmla="*/ 49224 w 192452"/>
                <a:gd name="connsiteY442" fmla="*/ 111771 h 251669"/>
                <a:gd name="connsiteX443" fmla="*/ 46263 w 192452"/>
                <a:gd name="connsiteY443" fmla="*/ 110290 h 251669"/>
                <a:gd name="connsiteX444" fmla="*/ 44782 w 192452"/>
                <a:gd name="connsiteY444" fmla="*/ 108810 h 251669"/>
                <a:gd name="connsiteX445" fmla="*/ 44782 w 192452"/>
                <a:gd name="connsiteY445" fmla="*/ 107329 h 251669"/>
                <a:gd name="connsiteX446" fmla="*/ 46263 w 192452"/>
                <a:gd name="connsiteY446" fmla="*/ 107329 h 251669"/>
                <a:gd name="connsiteX447" fmla="*/ 46263 w 192452"/>
                <a:gd name="connsiteY447" fmla="*/ 107329 h 251669"/>
                <a:gd name="connsiteX448" fmla="*/ 46263 w 192452"/>
                <a:gd name="connsiteY448" fmla="*/ 107329 h 251669"/>
                <a:gd name="connsiteX449" fmla="*/ 47743 w 192452"/>
                <a:gd name="connsiteY449" fmla="*/ 107329 h 251669"/>
                <a:gd name="connsiteX450" fmla="*/ 50704 w 192452"/>
                <a:gd name="connsiteY450" fmla="*/ 108810 h 251669"/>
                <a:gd name="connsiteX451" fmla="*/ 52184 w 192452"/>
                <a:gd name="connsiteY451" fmla="*/ 108810 h 251669"/>
                <a:gd name="connsiteX452" fmla="*/ 53665 w 192452"/>
                <a:gd name="connsiteY452" fmla="*/ 108810 h 251669"/>
                <a:gd name="connsiteX453" fmla="*/ 55145 w 192452"/>
                <a:gd name="connsiteY453" fmla="*/ 108810 h 251669"/>
                <a:gd name="connsiteX454" fmla="*/ 56626 w 192452"/>
                <a:gd name="connsiteY454" fmla="*/ 108810 h 251669"/>
                <a:gd name="connsiteX455" fmla="*/ 58106 w 192452"/>
                <a:gd name="connsiteY455" fmla="*/ 108810 h 251669"/>
                <a:gd name="connsiteX456" fmla="*/ 58106 w 192452"/>
                <a:gd name="connsiteY456" fmla="*/ 108810 h 251669"/>
                <a:gd name="connsiteX457" fmla="*/ 59586 w 192452"/>
                <a:gd name="connsiteY457" fmla="*/ 110290 h 251669"/>
                <a:gd name="connsiteX458" fmla="*/ 61067 w 192452"/>
                <a:gd name="connsiteY458" fmla="*/ 113251 h 251669"/>
                <a:gd name="connsiteX459" fmla="*/ 62547 w 192452"/>
                <a:gd name="connsiteY459" fmla="*/ 114732 h 251669"/>
                <a:gd name="connsiteX460" fmla="*/ 62547 w 192452"/>
                <a:gd name="connsiteY460" fmla="*/ 114732 h 251669"/>
                <a:gd name="connsiteX461" fmla="*/ 64028 w 192452"/>
                <a:gd name="connsiteY461" fmla="*/ 116212 h 251669"/>
                <a:gd name="connsiteX462" fmla="*/ 65508 w 192452"/>
                <a:gd name="connsiteY462" fmla="*/ 116212 h 251669"/>
                <a:gd name="connsiteX463" fmla="*/ 66988 w 192452"/>
                <a:gd name="connsiteY463" fmla="*/ 116212 h 251669"/>
                <a:gd name="connsiteX464" fmla="*/ 65508 w 192452"/>
                <a:gd name="connsiteY464" fmla="*/ 117692 h 251669"/>
                <a:gd name="connsiteX465" fmla="*/ 66988 w 192452"/>
                <a:gd name="connsiteY465" fmla="*/ 119173 h 251669"/>
                <a:gd name="connsiteX466" fmla="*/ 68469 w 192452"/>
                <a:gd name="connsiteY466" fmla="*/ 120653 h 251669"/>
                <a:gd name="connsiteX467" fmla="*/ 69949 w 192452"/>
                <a:gd name="connsiteY467" fmla="*/ 120653 h 251669"/>
                <a:gd name="connsiteX468" fmla="*/ 68469 w 192452"/>
                <a:gd name="connsiteY468" fmla="*/ 119173 h 251669"/>
                <a:gd name="connsiteX469" fmla="*/ 69949 w 192452"/>
                <a:gd name="connsiteY469" fmla="*/ 119173 h 251669"/>
                <a:gd name="connsiteX470" fmla="*/ 68469 w 192452"/>
                <a:gd name="connsiteY470" fmla="*/ 119173 h 251669"/>
                <a:gd name="connsiteX471" fmla="*/ 68469 w 192452"/>
                <a:gd name="connsiteY471" fmla="*/ 119173 h 251669"/>
                <a:gd name="connsiteX472" fmla="*/ 69949 w 192452"/>
                <a:gd name="connsiteY472" fmla="*/ 119173 h 251669"/>
                <a:gd name="connsiteX473" fmla="*/ 68469 w 192452"/>
                <a:gd name="connsiteY473" fmla="*/ 117692 h 251669"/>
                <a:gd name="connsiteX474" fmla="*/ 66988 w 192452"/>
                <a:gd name="connsiteY474" fmla="*/ 117692 h 251669"/>
                <a:gd name="connsiteX475" fmla="*/ 66988 w 192452"/>
                <a:gd name="connsiteY475" fmla="*/ 116212 h 251669"/>
                <a:gd name="connsiteX476" fmla="*/ 64028 w 192452"/>
                <a:gd name="connsiteY476" fmla="*/ 114732 h 251669"/>
                <a:gd name="connsiteX477" fmla="*/ 64028 w 192452"/>
                <a:gd name="connsiteY477" fmla="*/ 113251 h 251669"/>
                <a:gd name="connsiteX478" fmla="*/ 65508 w 192452"/>
                <a:gd name="connsiteY478" fmla="*/ 113251 h 251669"/>
                <a:gd name="connsiteX479" fmla="*/ 65508 w 192452"/>
                <a:gd name="connsiteY479" fmla="*/ 111771 h 251669"/>
                <a:gd name="connsiteX480" fmla="*/ 66988 w 192452"/>
                <a:gd name="connsiteY480" fmla="*/ 111771 h 251669"/>
                <a:gd name="connsiteX481" fmla="*/ 68469 w 192452"/>
                <a:gd name="connsiteY481" fmla="*/ 110290 h 251669"/>
                <a:gd name="connsiteX482" fmla="*/ 69949 w 192452"/>
                <a:gd name="connsiteY482" fmla="*/ 110290 h 251669"/>
                <a:gd name="connsiteX483" fmla="*/ 71430 w 192452"/>
                <a:gd name="connsiteY483" fmla="*/ 110290 h 251669"/>
                <a:gd name="connsiteX484" fmla="*/ 72910 w 192452"/>
                <a:gd name="connsiteY484" fmla="*/ 108810 h 251669"/>
                <a:gd name="connsiteX485" fmla="*/ 74390 w 192452"/>
                <a:gd name="connsiteY485" fmla="*/ 107329 h 251669"/>
                <a:gd name="connsiteX486" fmla="*/ 72910 w 192452"/>
                <a:gd name="connsiteY486" fmla="*/ 107329 h 251669"/>
                <a:gd name="connsiteX487" fmla="*/ 71430 w 192452"/>
                <a:gd name="connsiteY487" fmla="*/ 107329 h 251669"/>
                <a:gd name="connsiteX488" fmla="*/ 71430 w 192452"/>
                <a:gd name="connsiteY488" fmla="*/ 107329 h 251669"/>
                <a:gd name="connsiteX489" fmla="*/ 69949 w 192452"/>
                <a:gd name="connsiteY489" fmla="*/ 105849 h 251669"/>
                <a:gd name="connsiteX490" fmla="*/ 69949 w 192452"/>
                <a:gd name="connsiteY490" fmla="*/ 104369 h 251669"/>
                <a:gd name="connsiteX491" fmla="*/ 69949 w 192452"/>
                <a:gd name="connsiteY491" fmla="*/ 104369 h 251669"/>
                <a:gd name="connsiteX492" fmla="*/ 69949 w 192452"/>
                <a:gd name="connsiteY492" fmla="*/ 102888 h 251669"/>
                <a:gd name="connsiteX493" fmla="*/ 69949 w 192452"/>
                <a:gd name="connsiteY493" fmla="*/ 101408 h 251669"/>
                <a:gd name="connsiteX494" fmla="*/ 69949 w 192452"/>
                <a:gd name="connsiteY494" fmla="*/ 99927 h 251669"/>
                <a:gd name="connsiteX495" fmla="*/ 69949 w 192452"/>
                <a:gd name="connsiteY495" fmla="*/ 99927 h 251669"/>
                <a:gd name="connsiteX496" fmla="*/ 69949 w 192452"/>
                <a:gd name="connsiteY496" fmla="*/ 98447 h 251669"/>
                <a:gd name="connsiteX497" fmla="*/ 69949 w 192452"/>
                <a:gd name="connsiteY497" fmla="*/ 95486 h 251669"/>
                <a:gd name="connsiteX498" fmla="*/ 71430 w 192452"/>
                <a:gd name="connsiteY498" fmla="*/ 94006 h 251669"/>
                <a:gd name="connsiteX499" fmla="*/ 71430 w 192452"/>
                <a:gd name="connsiteY499" fmla="*/ 95486 h 251669"/>
                <a:gd name="connsiteX500" fmla="*/ 74390 w 192452"/>
                <a:gd name="connsiteY500" fmla="*/ 94006 h 251669"/>
                <a:gd name="connsiteX501" fmla="*/ 72910 w 192452"/>
                <a:gd name="connsiteY501" fmla="*/ 96967 h 251669"/>
                <a:gd name="connsiteX502" fmla="*/ 74390 w 192452"/>
                <a:gd name="connsiteY502" fmla="*/ 96967 h 251669"/>
                <a:gd name="connsiteX503" fmla="*/ 74390 w 192452"/>
                <a:gd name="connsiteY503" fmla="*/ 98447 h 251669"/>
                <a:gd name="connsiteX504" fmla="*/ 75871 w 192452"/>
                <a:gd name="connsiteY504" fmla="*/ 96967 h 251669"/>
                <a:gd name="connsiteX505" fmla="*/ 77351 w 192452"/>
                <a:gd name="connsiteY505" fmla="*/ 95486 h 251669"/>
                <a:gd name="connsiteX506" fmla="*/ 78832 w 192452"/>
                <a:gd name="connsiteY506" fmla="*/ 94006 h 251669"/>
                <a:gd name="connsiteX507" fmla="*/ 77351 w 192452"/>
                <a:gd name="connsiteY507" fmla="*/ 94006 h 251669"/>
                <a:gd name="connsiteX508" fmla="*/ 75871 w 192452"/>
                <a:gd name="connsiteY508" fmla="*/ 92525 h 251669"/>
                <a:gd name="connsiteX509" fmla="*/ 77351 w 192452"/>
                <a:gd name="connsiteY509" fmla="*/ 89565 h 251669"/>
                <a:gd name="connsiteX510" fmla="*/ 78832 w 192452"/>
                <a:gd name="connsiteY510" fmla="*/ 88084 h 251669"/>
                <a:gd name="connsiteX511" fmla="*/ 80312 w 192452"/>
                <a:gd name="connsiteY511" fmla="*/ 86604 h 251669"/>
                <a:gd name="connsiteX512" fmla="*/ 81792 w 192452"/>
                <a:gd name="connsiteY512" fmla="*/ 85123 h 251669"/>
                <a:gd name="connsiteX513" fmla="*/ 80312 w 192452"/>
                <a:gd name="connsiteY513" fmla="*/ 86604 h 251669"/>
                <a:gd name="connsiteX514" fmla="*/ 81792 w 192452"/>
                <a:gd name="connsiteY514" fmla="*/ 86604 h 251669"/>
                <a:gd name="connsiteX515" fmla="*/ 81792 w 192452"/>
                <a:gd name="connsiteY515" fmla="*/ 88084 h 251669"/>
                <a:gd name="connsiteX516" fmla="*/ 81792 w 192452"/>
                <a:gd name="connsiteY516" fmla="*/ 89565 h 251669"/>
                <a:gd name="connsiteX517" fmla="*/ 81792 w 192452"/>
                <a:gd name="connsiteY517" fmla="*/ 89565 h 251669"/>
                <a:gd name="connsiteX518" fmla="*/ 83273 w 192452"/>
                <a:gd name="connsiteY518" fmla="*/ 89565 h 251669"/>
                <a:gd name="connsiteX519" fmla="*/ 87714 w 192452"/>
                <a:gd name="connsiteY519" fmla="*/ 91045 h 251669"/>
                <a:gd name="connsiteX520" fmla="*/ 87714 w 192452"/>
                <a:gd name="connsiteY520" fmla="*/ 91045 h 251669"/>
                <a:gd name="connsiteX521" fmla="*/ 90675 w 192452"/>
                <a:gd name="connsiteY521" fmla="*/ 91045 h 251669"/>
                <a:gd name="connsiteX522" fmla="*/ 92155 w 192452"/>
                <a:gd name="connsiteY522" fmla="*/ 92525 h 251669"/>
                <a:gd name="connsiteX523" fmla="*/ 92155 w 192452"/>
                <a:gd name="connsiteY523" fmla="*/ 94006 h 251669"/>
                <a:gd name="connsiteX524" fmla="*/ 89194 w 192452"/>
                <a:gd name="connsiteY524" fmla="*/ 96967 h 251669"/>
                <a:gd name="connsiteX525" fmla="*/ 86234 w 192452"/>
                <a:gd name="connsiteY525" fmla="*/ 98447 h 251669"/>
                <a:gd name="connsiteX526" fmla="*/ 83273 w 192452"/>
                <a:gd name="connsiteY526" fmla="*/ 98447 h 251669"/>
                <a:gd name="connsiteX527" fmla="*/ 81792 w 192452"/>
                <a:gd name="connsiteY527" fmla="*/ 98447 h 251669"/>
                <a:gd name="connsiteX528" fmla="*/ 78832 w 192452"/>
                <a:gd name="connsiteY528" fmla="*/ 98447 h 251669"/>
                <a:gd name="connsiteX529" fmla="*/ 74390 w 192452"/>
                <a:gd name="connsiteY529" fmla="*/ 102888 h 251669"/>
                <a:gd name="connsiteX530" fmla="*/ 71430 w 192452"/>
                <a:gd name="connsiteY530" fmla="*/ 104369 h 251669"/>
                <a:gd name="connsiteX531" fmla="*/ 71430 w 192452"/>
                <a:gd name="connsiteY531" fmla="*/ 105849 h 251669"/>
                <a:gd name="connsiteX532" fmla="*/ 68469 w 192452"/>
                <a:gd name="connsiteY532" fmla="*/ 107329 h 251669"/>
                <a:gd name="connsiteX533" fmla="*/ 68469 w 192452"/>
                <a:gd name="connsiteY533" fmla="*/ 108810 h 251669"/>
                <a:gd name="connsiteX534" fmla="*/ 69949 w 192452"/>
                <a:gd name="connsiteY534" fmla="*/ 108810 h 251669"/>
                <a:gd name="connsiteX535" fmla="*/ 69949 w 192452"/>
                <a:gd name="connsiteY535" fmla="*/ 110290 h 251669"/>
                <a:gd name="connsiteX536" fmla="*/ 69949 w 192452"/>
                <a:gd name="connsiteY536" fmla="*/ 111771 h 251669"/>
                <a:gd name="connsiteX537" fmla="*/ 69949 w 192452"/>
                <a:gd name="connsiteY537" fmla="*/ 113251 h 251669"/>
                <a:gd name="connsiteX538" fmla="*/ 71430 w 192452"/>
                <a:gd name="connsiteY538" fmla="*/ 113251 h 251669"/>
                <a:gd name="connsiteX539" fmla="*/ 72910 w 192452"/>
                <a:gd name="connsiteY539" fmla="*/ 113251 h 251669"/>
                <a:gd name="connsiteX540" fmla="*/ 74390 w 192452"/>
                <a:gd name="connsiteY540" fmla="*/ 113251 h 251669"/>
                <a:gd name="connsiteX541" fmla="*/ 75871 w 192452"/>
                <a:gd name="connsiteY541" fmla="*/ 113251 h 251669"/>
                <a:gd name="connsiteX542" fmla="*/ 77351 w 192452"/>
                <a:gd name="connsiteY542" fmla="*/ 111771 h 251669"/>
                <a:gd name="connsiteX543" fmla="*/ 78832 w 192452"/>
                <a:gd name="connsiteY543" fmla="*/ 110290 h 251669"/>
                <a:gd name="connsiteX544" fmla="*/ 81792 w 192452"/>
                <a:gd name="connsiteY544" fmla="*/ 110290 h 251669"/>
                <a:gd name="connsiteX545" fmla="*/ 83273 w 192452"/>
                <a:gd name="connsiteY545" fmla="*/ 108810 h 251669"/>
                <a:gd name="connsiteX546" fmla="*/ 84753 w 192452"/>
                <a:gd name="connsiteY546" fmla="*/ 107329 h 251669"/>
                <a:gd name="connsiteX547" fmla="*/ 86234 w 192452"/>
                <a:gd name="connsiteY547" fmla="*/ 107329 h 251669"/>
                <a:gd name="connsiteX548" fmla="*/ 87714 w 192452"/>
                <a:gd name="connsiteY548" fmla="*/ 105849 h 251669"/>
                <a:gd name="connsiteX549" fmla="*/ 87714 w 192452"/>
                <a:gd name="connsiteY549" fmla="*/ 107329 h 251669"/>
                <a:gd name="connsiteX550" fmla="*/ 87714 w 192452"/>
                <a:gd name="connsiteY550" fmla="*/ 107329 h 251669"/>
                <a:gd name="connsiteX551" fmla="*/ 87714 w 192452"/>
                <a:gd name="connsiteY551" fmla="*/ 108810 h 251669"/>
                <a:gd name="connsiteX552" fmla="*/ 87714 w 192452"/>
                <a:gd name="connsiteY552" fmla="*/ 110290 h 251669"/>
                <a:gd name="connsiteX553" fmla="*/ 87714 w 192452"/>
                <a:gd name="connsiteY553" fmla="*/ 110290 h 251669"/>
                <a:gd name="connsiteX554" fmla="*/ 87714 w 192452"/>
                <a:gd name="connsiteY554" fmla="*/ 113251 h 251669"/>
                <a:gd name="connsiteX555" fmla="*/ 89194 w 192452"/>
                <a:gd name="connsiteY555" fmla="*/ 113251 h 251669"/>
                <a:gd name="connsiteX556" fmla="*/ 89194 w 192452"/>
                <a:gd name="connsiteY556" fmla="*/ 113251 h 251669"/>
                <a:gd name="connsiteX557" fmla="*/ 89194 w 192452"/>
                <a:gd name="connsiteY557" fmla="*/ 113251 h 251669"/>
                <a:gd name="connsiteX558" fmla="*/ 87714 w 192452"/>
                <a:gd name="connsiteY558" fmla="*/ 113251 h 251669"/>
                <a:gd name="connsiteX559" fmla="*/ 87714 w 192452"/>
                <a:gd name="connsiteY559" fmla="*/ 114732 h 251669"/>
                <a:gd name="connsiteX560" fmla="*/ 87714 w 192452"/>
                <a:gd name="connsiteY560" fmla="*/ 117692 h 251669"/>
                <a:gd name="connsiteX561" fmla="*/ 87714 w 192452"/>
                <a:gd name="connsiteY561" fmla="*/ 117692 h 251669"/>
                <a:gd name="connsiteX562" fmla="*/ 86234 w 192452"/>
                <a:gd name="connsiteY562" fmla="*/ 117692 h 251669"/>
                <a:gd name="connsiteX563" fmla="*/ 83273 w 192452"/>
                <a:gd name="connsiteY563" fmla="*/ 117692 h 251669"/>
                <a:gd name="connsiteX564" fmla="*/ 80312 w 192452"/>
                <a:gd name="connsiteY564" fmla="*/ 119173 h 251669"/>
                <a:gd name="connsiteX565" fmla="*/ 78832 w 192452"/>
                <a:gd name="connsiteY565" fmla="*/ 120653 h 251669"/>
                <a:gd name="connsiteX566" fmla="*/ 75871 w 192452"/>
                <a:gd name="connsiteY566" fmla="*/ 120653 h 251669"/>
                <a:gd name="connsiteX567" fmla="*/ 72910 w 192452"/>
                <a:gd name="connsiteY567" fmla="*/ 120653 h 251669"/>
                <a:gd name="connsiteX568" fmla="*/ 72910 w 192452"/>
                <a:gd name="connsiteY568" fmla="*/ 120653 h 251669"/>
                <a:gd name="connsiteX569" fmla="*/ 69949 w 192452"/>
                <a:gd name="connsiteY569" fmla="*/ 120653 h 251669"/>
                <a:gd name="connsiteX570" fmla="*/ 66988 w 192452"/>
                <a:gd name="connsiteY570" fmla="*/ 120653 h 251669"/>
                <a:gd name="connsiteX571" fmla="*/ 64028 w 192452"/>
                <a:gd name="connsiteY571" fmla="*/ 123614 h 251669"/>
                <a:gd name="connsiteX572" fmla="*/ 65508 w 192452"/>
                <a:gd name="connsiteY572" fmla="*/ 125094 h 251669"/>
                <a:gd name="connsiteX573" fmla="*/ 62547 w 192452"/>
                <a:gd name="connsiteY573" fmla="*/ 126575 h 251669"/>
                <a:gd name="connsiteX574" fmla="*/ 59586 w 192452"/>
                <a:gd name="connsiteY574" fmla="*/ 126575 h 251669"/>
                <a:gd name="connsiteX575" fmla="*/ 58106 w 192452"/>
                <a:gd name="connsiteY575" fmla="*/ 126575 h 251669"/>
                <a:gd name="connsiteX576" fmla="*/ 56626 w 192452"/>
                <a:gd name="connsiteY576" fmla="*/ 126575 h 251669"/>
                <a:gd name="connsiteX577" fmla="*/ 53665 w 192452"/>
                <a:gd name="connsiteY577" fmla="*/ 128055 h 251669"/>
                <a:gd name="connsiteX578" fmla="*/ 52184 w 192452"/>
                <a:gd name="connsiteY578" fmla="*/ 128055 h 251669"/>
                <a:gd name="connsiteX579" fmla="*/ 50704 w 192452"/>
                <a:gd name="connsiteY579" fmla="*/ 128055 h 251669"/>
                <a:gd name="connsiteX580" fmla="*/ 49224 w 192452"/>
                <a:gd name="connsiteY580" fmla="*/ 128055 h 251669"/>
                <a:gd name="connsiteX581" fmla="*/ 47743 w 192452"/>
                <a:gd name="connsiteY581" fmla="*/ 128055 h 251669"/>
                <a:gd name="connsiteX582" fmla="*/ 49224 w 192452"/>
                <a:gd name="connsiteY582" fmla="*/ 126575 h 251669"/>
                <a:gd name="connsiteX583" fmla="*/ 47743 w 192452"/>
                <a:gd name="connsiteY583" fmla="*/ 123614 h 251669"/>
                <a:gd name="connsiteX584" fmla="*/ 47743 w 192452"/>
                <a:gd name="connsiteY584" fmla="*/ 122134 h 251669"/>
                <a:gd name="connsiteX585" fmla="*/ 47743 w 192452"/>
                <a:gd name="connsiteY585" fmla="*/ 122134 h 251669"/>
                <a:gd name="connsiteX586" fmla="*/ 46263 w 192452"/>
                <a:gd name="connsiteY586" fmla="*/ 122134 h 251669"/>
                <a:gd name="connsiteX587" fmla="*/ 43302 w 192452"/>
                <a:gd name="connsiteY587" fmla="*/ 123614 h 251669"/>
                <a:gd name="connsiteX588" fmla="*/ 41822 w 192452"/>
                <a:gd name="connsiteY588" fmla="*/ 123614 h 251669"/>
                <a:gd name="connsiteX589" fmla="*/ 40341 w 192452"/>
                <a:gd name="connsiteY589" fmla="*/ 123614 h 251669"/>
                <a:gd name="connsiteX590" fmla="*/ 38861 w 192452"/>
                <a:gd name="connsiteY590" fmla="*/ 125094 h 251669"/>
                <a:gd name="connsiteX591" fmla="*/ 37380 w 192452"/>
                <a:gd name="connsiteY591" fmla="*/ 126575 h 251669"/>
                <a:gd name="connsiteX592" fmla="*/ 31459 w 192452"/>
                <a:gd name="connsiteY592" fmla="*/ 129536 h 251669"/>
                <a:gd name="connsiteX593" fmla="*/ 29978 w 192452"/>
                <a:gd name="connsiteY593" fmla="*/ 132496 h 251669"/>
                <a:gd name="connsiteX594" fmla="*/ 28498 w 192452"/>
                <a:gd name="connsiteY594" fmla="*/ 135457 h 251669"/>
                <a:gd name="connsiteX595" fmla="*/ 28498 w 192452"/>
                <a:gd name="connsiteY595" fmla="*/ 135457 h 251669"/>
                <a:gd name="connsiteX596" fmla="*/ 27017 w 192452"/>
                <a:gd name="connsiteY596" fmla="*/ 135457 h 251669"/>
                <a:gd name="connsiteX597" fmla="*/ 24056 w 192452"/>
                <a:gd name="connsiteY597" fmla="*/ 136938 h 251669"/>
                <a:gd name="connsiteX598" fmla="*/ 22576 w 192452"/>
                <a:gd name="connsiteY598" fmla="*/ 136938 h 251669"/>
                <a:gd name="connsiteX599" fmla="*/ 22576 w 192452"/>
                <a:gd name="connsiteY599" fmla="*/ 141379 h 251669"/>
                <a:gd name="connsiteX600" fmla="*/ 21096 w 192452"/>
                <a:gd name="connsiteY600" fmla="*/ 144340 h 251669"/>
                <a:gd name="connsiteX601" fmla="*/ 21096 w 192452"/>
                <a:gd name="connsiteY601" fmla="*/ 145820 h 251669"/>
                <a:gd name="connsiteX602" fmla="*/ 21096 w 192452"/>
                <a:gd name="connsiteY602" fmla="*/ 147301 h 251669"/>
                <a:gd name="connsiteX603" fmla="*/ 22576 w 192452"/>
                <a:gd name="connsiteY603" fmla="*/ 150261 h 251669"/>
                <a:gd name="connsiteX604" fmla="*/ 22576 w 192452"/>
                <a:gd name="connsiteY604" fmla="*/ 153222 h 251669"/>
                <a:gd name="connsiteX605" fmla="*/ 21096 w 192452"/>
                <a:gd name="connsiteY605" fmla="*/ 156183 h 251669"/>
                <a:gd name="connsiteX606" fmla="*/ 19615 w 192452"/>
                <a:gd name="connsiteY606" fmla="*/ 157663 h 251669"/>
                <a:gd name="connsiteX607" fmla="*/ 19615 w 192452"/>
                <a:gd name="connsiteY607" fmla="*/ 159144 h 251669"/>
                <a:gd name="connsiteX608" fmla="*/ 18135 w 192452"/>
                <a:gd name="connsiteY608" fmla="*/ 163585 h 251669"/>
                <a:gd name="connsiteX609" fmla="*/ 18135 w 192452"/>
                <a:gd name="connsiteY609" fmla="*/ 169507 h 251669"/>
                <a:gd name="connsiteX610" fmla="*/ 18135 w 192452"/>
                <a:gd name="connsiteY610" fmla="*/ 170987 h 251669"/>
                <a:gd name="connsiteX611" fmla="*/ 19615 w 192452"/>
                <a:gd name="connsiteY611" fmla="*/ 172467 h 251669"/>
                <a:gd name="connsiteX612" fmla="*/ 21096 w 192452"/>
                <a:gd name="connsiteY612" fmla="*/ 175428 h 251669"/>
                <a:gd name="connsiteX613" fmla="*/ 22576 w 192452"/>
                <a:gd name="connsiteY613" fmla="*/ 178389 h 251669"/>
                <a:gd name="connsiteX614" fmla="*/ 22576 w 192452"/>
                <a:gd name="connsiteY614" fmla="*/ 179869 h 251669"/>
                <a:gd name="connsiteX615" fmla="*/ 22576 w 192452"/>
                <a:gd name="connsiteY615" fmla="*/ 181350 h 251669"/>
                <a:gd name="connsiteX616" fmla="*/ 24056 w 192452"/>
                <a:gd name="connsiteY616" fmla="*/ 182830 h 251669"/>
                <a:gd name="connsiteX617" fmla="*/ 24056 w 192452"/>
                <a:gd name="connsiteY617" fmla="*/ 182830 h 251669"/>
                <a:gd name="connsiteX618" fmla="*/ 24056 w 192452"/>
                <a:gd name="connsiteY618" fmla="*/ 184311 h 251669"/>
                <a:gd name="connsiteX619" fmla="*/ 24056 w 192452"/>
                <a:gd name="connsiteY619" fmla="*/ 184311 h 251669"/>
                <a:gd name="connsiteX620" fmla="*/ 24056 w 192452"/>
                <a:gd name="connsiteY620" fmla="*/ 184311 h 251669"/>
                <a:gd name="connsiteX621" fmla="*/ 25537 w 192452"/>
                <a:gd name="connsiteY621" fmla="*/ 184311 h 251669"/>
                <a:gd name="connsiteX622" fmla="*/ 27017 w 192452"/>
                <a:gd name="connsiteY622" fmla="*/ 185791 h 251669"/>
                <a:gd name="connsiteX623" fmla="*/ 27017 w 192452"/>
                <a:gd name="connsiteY623" fmla="*/ 185791 h 251669"/>
                <a:gd name="connsiteX624" fmla="*/ 28498 w 192452"/>
                <a:gd name="connsiteY624" fmla="*/ 187271 h 251669"/>
                <a:gd name="connsiteX625" fmla="*/ 31459 w 192452"/>
                <a:gd name="connsiteY625" fmla="*/ 188752 h 251669"/>
                <a:gd name="connsiteX626" fmla="*/ 31459 w 192452"/>
                <a:gd name="connsiteY626" fmla="*/ 188752 h 251669"/>
                <a:gd name="connsiteX627" fmla="*/ 34420 w 192452"/>
                <a:gd name="connsiteY627" fmla="*/ 190232 h 251669"/>
                <a:gd name="connsiteX628" fmla="*/ 35900 w 192452"/>
                <a:gd name="connsiteY628" fmla="*/ 190232 h 251669"/>
                <a:gd name="connsiteX629" fmla="*/ 38861 w 192452"/>
                <a:gd name="connsiteY629" fmla="*/ 190232 h 251669"/>
                <a:gd name="connsiteX630" fmla="*/ 43302 w 192452"/>
                <a:gd name="connsiteY630" fmla="*/ 190232 h 251669"/>
                <a:gd name="connsiteX631" fmla="*/ 43302 w 192452"/>
                <a:gd name="connsiteY631" fmla="*/ 190232 h 251669"/>
                <a:gd name="connsiteX632" fmla="*/ 47743 w 192452"/>
                <a:gd name="connsiteY632" fmla="*/ 187271 h 251669"/>
                <a:gd name="connsiteX633" fmla="*/ 50704 w 192452"/>
                <a:gd name="connsiteY633" fmla="*/ 185791 h 251669"/>
                <a:gd name="connsiteX634" fmla="*/ 52184 w 192452"/>
                <a:gd name="connsiteY634" fmla="*/ 185791 h 251669"/>
                <a:gd name="connsiteX635" fmla="*/ 55145 w 192452"/>
                <a:gd name="connsiteY635" fmla="*/ 182830 h 251669"/>
                <a:gd name="connsiteX636" fmla="*/ 56626 w 192452"/>
                <a:gd name="connsiteY636" fmla="*/ 181350 h 251669"/>
                <a:gd name="connsiteX637" fmla="*/ 56626 w 192452"/>
                <a:gd name="connsiteY637" fmla="*/ 181350 h 251669"/>
                <a:gd name="connsiteX638" fmla="*/ 58106 w 192452"/>
                <a:gd name="connsiteY638" fmla="*/ 179869 h 251669"/>
                <a:gd name="connsiteX639" fmla="*/ 59586 w 192452"/>
                <a:gd name="connsiteY639" fmla="*/ 179869 h 251669"/>
                <a:gd name="connsiteX640" fmla="*/ 61067 w 192452"/>
                <a:gd name="connsiteY640" fmla="*/ 178389 h 251669"/>
                <a:gd name="connsiteX641" fmla="*/ 61067 w 192452"/>
                <a:gd name="connsiteY641" fmla="*/ 178389 h 251669"/>
                <a:gd name="connsiteX642" fmla="*/ 64028 w 192452"/>
                <a:gd name="connsiteY642" fmla="*/ 178389 h 251669"/>
                <a:gd name="connsiteX643" fmla="*/ 66988 w 192452"/>
                <a:gd name="connsiteY643" fmla="*/ 179869 h 251669"/>
                <a:gd name="connsiteX644" fmla="*/ 68469 w 192452"/>
                <a:gd name="connsiteY644" fmla="*/ 181350 h 251669"/>
                <a:gd name="connsiteX645" fmla="*/ 69949 w 192452"/>
                <a:gd name="connsiteY645" fmla="*/ 179869 h 251669"/>
                <a:gd name="connsiteX646" fmla="*/ 71430 w 192452"/>
                <a:gd name="connsiteY646" fmla="*/ 178389 h 251669"/>
                <a:gd name="connsiteX647" fmla="*/ 71430 w 192452"/>
                <a:gd name="connsiteY647" fmla="*/ 178389 h 251669"/>
                <a:gd name="connsiteX648" fmla="*/ 72910 w 192452"/>
                <a:gd name="connsiteY648" fmla="*/ 178389 h 251669"/>
                <a:gd name="connsiteX649" fmla="*/ 74390 w 192452"/>
                <a:gd name="connsiteY649" fmla="*/ 178389 h 251669"/>
                <a:gd name="connsiteX650" fmla="*/ 75871 w 192452"/>
                <a:gd name="connsiteY650" fmla="*/ 179869 h 251669"/>
                <a:gd name="connsiteX651" fmla="*/ 75871 w 192452"/>
                <a:gd name="connsiteY651" fmla="*/ 181350 h 251669"/>
                <a:gd name="connsiteX652" fmla="*/ 75871 w 192452"/>
                <a:gd name="connsiteY652" fmla="*/ 181350 h 251669"/>
                <a:gd name="connsiteX653" fmla="*/ 75871 w 192452"/>
                <a:gd name="connsiteY653" fmla="*/ 182830 h 251669"/>
                <a:gd name="connsiteX654" fmla="*/ 75871 w 192452"/>
                <a:gd name="connsiteY654" fmla="*/ 182830 h 251669"/>
                <a:gd name="connsiteX655" fmla="*/ 75871 w 192452"/>
                <a:gd name="connsiteY655" fmla="*/ 182830 h 251669"/>
                <a:gd name="connsiteX656" fmla="*/ 75871 w 192452"/>
                <a:gd name="connsiteY656" fmla="*/ 182830 h 251669"/>
                <a:gd name="connsiteX657" fmla="*/ 77351 w 192452"/>
                <a:gd name="connsiteY657" fmla="*/ 182830 h 251669"/>
                <a:gd name="connsiteX658" fmla="*/ 77351 w 192452"/>
                <a:gd name="connsiteY658" fmla="*/ 184311 h 251669"/>
                <a:gd name="connsiteX659" fmla="*/ 77351 w 192452"/>
                <a:gd name="connsiteY659" fmla="*/ 185791 h 251669"/>
                <a:gd name="connsiteX660" fmla="*/ 78832 w 192452"/>
                <a:gd name="connsiteY660" fmla="*/ 187271 h 251669"/>
                <a:gd name="connsiteX661" fmla="*/ 80312 w 192452"/>
                <a:gd name="connsiteY661" fmla="*/ 188752 h 251669"/>
                <a:gd name="connsiteX662" fmla="*/ 83273 w 192452"/>
                <a:gd name="connsiteY662" fmla="*/ 190232 h 251669"/>
                <a:gd name="connsiteX663" fmla="*/ 83273 w 192452"/>
                <a:gd name="connsiteY663" fmla="*/ 190232 h 251669"/>
                <a:gd name="connsiteX664" fmla="*/ 86234 w 192452"/>
                <a:gd name="connsiteY664" fmla="*/ 191713 h 251669"/>
                <a:gd name="connsiteX665" fmla="*/ 87714 w 192452"/>
                <a:gd name="connsiteY665" fmla="*/ 193193 h 251669"/>
                <a:gd name="connsiteX666" fmla="*/ 87714 w 192452"/>
                <a:gd name="connsiteY666" fmla="*/ 193193 h 251669"/>
                <a:gd name="connsiteX667" fmla="*/ 90675 w 192452"/>
                <a:gd name="connsiteY667" fmla="*/ 196154 h 251669"/>
                <a:gd name="connsiteX668" fmla="*/ 90675 w 192452"/>
                <a:gd name="connsiteY668" fmla="*/ 197634 h 251669"/>
                <a:gd name="connsiteX669" fmla="*/ 93636 w 192452"/>
                <a:gd name="connsiteY669" fmla="*/ 200595 h 251669"/>
                <a:gd name="connsiteX670" fmla="*/ 93636 w 192452"/>
                <a:gd name="connsiteY670" fmla="*/ 203556 h 251669"/>
                <a:gd name="connsiteX671" fmla="*/ 93636 w 192452"/>
                <a:gd name="connsiteY671" fmla="*/ 207997 h 251669"/>
                <a:gd name="connsiteX672" fmla="*/ 93636 w 192452"/>
                <a:gd name="connsiteY672" fmla="*/ 210958 h 251669"/>
                <a:gd name="connsiteX673" fmla="*/ 95116 w 192452"/>
                <a:gd name="connsiteY673" fmla="*/ 213919 h 251669"/>
                <a:gd name="connsiteX674" fmla="*/ 95116 w 192452"/>
                <a:gd name="connsiteY674" fmla="*/ 213919 h 251669"/>
                <a:gd name="connsiteX675" fmla="*/ 96596 w 192452"/>
                <a:gd name="connsiteY675" fmla="*/ 215399 h 251669"/>
                <a:gd name="connsiteX676" fmla="*/ 99557 w 192452"/>
                <a:gd name="connsiteY676" fmla="*/ 218360 h 251669"/>
                <a:gd name="connsiteX677" fmla="*/ 102518 w 192452"/>
                <a:gd name="connsiteY677" fmla="*/ 221321 h 251669"/>
                <a:gd name="connsiteX678" fmla="*/ 103998 w 192452"/>
                <a:gd name="connsiteY678" fmla="*/ 224282 h 251669"/>
                <a:gd name="connsiteX679" fmla="*/ 105479 w 192452"/>
                <a:gd name="connsiteY679" fmla="*/ 227242 h 251669"/>
                <a:gd name="connsiteX680" fmla="*/ 108440 w 192452"/>
                <a:gd name="connsiteY680" fmla="*/ 230203 h 251669"/>
                <a:gd name="connsiteX681" fmla="*/ 109920 w 192452"/>
                <a:gd name="connsiteY681" fmla="*/ 231684 h 251669"/>
                <a:gd name="connsiteX682" fmla="*/ 112881 w 192452"/>
                <a:gd name="connsiteY682" fmla="*/ 233164 h 251669"/>
                <a:gd name="connsiteX683" fmla="*/ 115842 w 192452"/>
                <a:gd name="connsiteY683" fmla="*/ 236125 h 251669"/>
                <a:gd name="connsiteX684" fmla="*/ 115842 w 192452"/>
                <a:gd name="connsiteY684" fmla="*/ 237605 h 251669"/>
                <a:gd name="connsiteX685" fmla="*/ 115842 w 192452"/>
                <a:gd name="connsiteY685" fmla="*/ 239086 h 251669"/>
                <a:gd name="connsiteX686" fmla="*/ 117322 w 192452"/>
                <a:gd name="connsiteY686" fmla="*/ 240566 h 251669"/>
                <a:gd name="connsiteX687" fmla="*/ 118802 w 192452"/>
                <a:gd name="connsiteY687" fmla="*/ 240566 h 251669"/>
                <a:gd name="connsiteX688" fmla="*/ 120283 w 192452"/>
                <a:gd name="connsiteY688" fmla="*/ 240566 h 251669"/>
                <a:gd name="connsiteX689" fmla="*/ 121763 w 192452"/>
                <a:gd name="connsiteY689" fmla="*/ 240566 h 251669"/>
                <a:gd name="connsiteX690" fmla="*/ 123244 w 192452"/>
                <a:gd name="connsiteY690" fmla="*/ 239086 h 251669"/>
                <a:gd name="connsiteX691" fmla="*/ 124724 w 192452"/>
                <a:gd name="connsiteY691" fmla="*/ 237605 h 251669"/>
                <a:gd name="connsiteX692" fmla="*/ 127685 w 192452"/>
                <a:gd name="connsiteY692" fmla="*/ 236125 h 251669"/>
                <a:gd name="connsiteX693" fmla="*/ 129165 w 192452"/>
                <a:gd name="connsiteY693" fmla="*/ 234644 h 251669"/>
                <a:gd name="connsiteX694" fmla="*/ 130646 w 192452"/>
                <a:gd name="connsiteY694" fmla="*/ 234644 h 251669"/>
                <a:gd name="connsiteX695" fmla="*/ 132126 w 192452"/>
                <a:gd name="connsiteY695" fmla="*/ 233164 h 251669"/>
                <a:gd name="connsiteX696" fmla="*/ 135087 w 192452"/>
                <a:gd name="connsiteY696" fmla="*/ 228723 h 251669"/>
                <a:gd name="connsiteX697" fmla="*/ 136567 w 192452"/>
                <a:gd name="connsiteY697" fmla="*/ 221321 h 251669"/>
                <a:gd name="connsiteX698" fmla="*/ 138048 w 192452"/>
                <a:gd name="connsiteY698" fmla="*/ 216880 h 251669"/>
                <a:gd name="connsiteX699" fmla="*/ 138048 w 192452"/>
                <a:gd name="connsiteY699" fmla="*/ 213919 h 251669"/>
                <a:gd name="connsiteX700" fmla="*/ 138048 w 192452"/>
                <a:gd name="connsiteY700" fmla="*/ 212438 h 251669"/>
                <a:gd name="connsiteX701" fmla="*/ 136567 w 192452"/>
                <a:gd name="connsiteY701" fmla="*/ 212438 h 251669"/>
                <a:gd name="connsiteX702" fmla="*/ 138048 w 192452"/>
                <a:gd name="connsiteY702" fmla="*/ 209478 h 251669"/>
                <a:gd name="connsiteX703" fmla="*/ 139528 w 192452"/>
                <a:gd name="connsiteY703" fmla="*/ 206517 h 251669"/>
                <a:gd name="connsiteX704" fmla="*/ 138048 w 192452"/>
                <a:gd name="connsiteY704" fmla="*/ 203556 h 251669"/>
                <a:gd name="connsiteX705" fmla="*/ 136567 w 192452"/>
                <a:gd name="connsiteY705" fmla="*/ 202076 h 251669"/>
                <a:gd name="connsiteX706" fmla="*/ 135087 w 192452"/>
                <a:gd name="connsiteY706" fmla="*/ 200595 h 251669"/>
                <a:gd name="connsiteX707" fmla="*/ 135087 w 192452"/>
                <a:gd name="connsiteY707" fmla="*/ 199115 h 251669"/>
                <a:gd name="connsiteX708" fmla="*/ 135087 w 192452"/>
                <a:gd name="connsiteY708" fmla="*/ 197634 h 251669"/>
                <a:gd name="connsiteX709" fmla="*/ 136567 w 192452"/>
                <a:gd name="connsiteY709" fmla="*/ 196154 h 251669"/>
                <a:gd name="connsiteX710" fmla="*/ 138048 w 192452"/>
                <a:gd name="connsiteY710" fmla="*/ 193193 h 251669"/>
                <a:gd name="connsiteX711" fmla="*/ 141009 w 192452"/>
                <a:gd name="connsiteY711" fmla="*/ 190232 h 251669"/>
                <a:gd name="connsiteX712" fmla="*/ 142489 w 192452"/>
                <a:gd name="connsiteY712" fmla="*/ 185791 h 251669"/>
                <a:gd name="connsiteX713" fmla="*/ 141009 w 192452"/>
                <a:gd name="connsiteY713" fmla="*/ 182830 h 251669"/>
                <a:gd name="connsiteX714" fmla="*/ 139528 w 192452"/>
                <a:gd name="connsiteY714" fmla="*/ 178389 h 251669"/>
                <a:gd name="connsiteX715" fmla="*/ 139528 w 192452"/>
                <a:gd name="connsiteY715" fmla="*/ 178389 h 251669"/>
                <a:gd name="connsiteX716" fmla="*/ 138048 w 192452"/>
                <a:gd name="connsiteY716" fmla="*/ 176909 h 251669"/>
                <a:gd name="connsiteX717" fmla="*/ 136567 w 192452"/>
                <a:gd name="connsiteY717" fmla="*/ 175428 h 251669"/>
                <a:gd name="connsiteX718" fmla="*/ 135087 w 192452"/>
                <a:gd name="connsiteY718" fmla="*/ 173948 h 251669"/>
                <a:gd name="connsiteX719" fmla="*/ 135087 w 192452"/>
                <a:gd name="connsiteY719" fmla="*/ 172467 h 251669"/>
                <a:gd name="connsiteX720" fmla="*/ 133607 w 192452"/>
                <a:gd name="connsiteY720" fmla="*/ 170987 h 251669"/>
                <a:gd name="connsiteX721" fmla="*/ 133607 w 192452"/>
                <a:gd name="connsiteY721" fmla="*/ 168026 h 251669"/>
                <a:gd name="connsiteX722" fmla="*/ 133607 w 192452"/>
                <a:gd name="connsiteY722" fmla="*/ 163585 h 251669"/>
                <a:gd name="connsiteX723" fmla="*/ 133607 w 192452"/>
                <a:gd name="connsiteY723" fmla="*/ 162105 h 251669"/>
                <a:gd name="connsiteX724" fmla="*/ 133607 w 192452"/>
                <a:gd name="connsiteY724" fmla="*/ 160624 h 251669"/>
                <a:gd name="connsiteX725" fmla="*/ 133607 w 192452"/>
                <a:gd name="connsiteY725" fmla="*/ 160624 h 251669"/>
                <a:gd name="connsiteX726" fmla="*/ 135087 w 192452"/>
                <a:gd name="connsiteY726" fmla="*/ 154703 h 251669"/>
                <a:gd name="connsiteX727" fmla="*/ 136567 w 192452"/>
                <a:gd name="connsiteY727" fmla="*/ 151742 h 251669"/>
                <a:gd name="connsiteX728" fmla="*/ 139528 w 192452"/>
                <a:gd name="connsiteY728" fmla="*/ 145820 h 251669"/>
                <a:gd name="connsiteX729" fmla="*/ 139528 w 192452"/>
                <a:gd name="connsiteY729" fmla="*/ 141379 h 251669"/>
                <a:gd name="connsiteX730" fmla="*/ 139528 w 192452"/>
                <a:gd name="connsiteY730" fmla="*/ 138418 h 251669"/>
                <a:gd name="connsiteX731" fmla="*/ 139528 w 192452"/>
                <a:gd name="connsiteY731" fmla="*/ 133977 h 251669"/>
                <a:gd name="connsiteX732" fmla="*/ 138048 w 192452"/>
                <a:gd name="connsiteY732" fmla="*/ 131016 h 251669"/>
                <a:gd name="connsiteX733" fmla="*/ 136567 w 192452"/>
                <a:gd name="connsiteY733" fmla="*/ 131016 h 251669"/>
                <a:gd name="connsiteX734" fmla="*/ 133607 w 192452"/>
                <a:gd name="connsiteY734" fmla="*/ 133977 h 251669"/>
                <a:gd name="connsiteX735" fmla="*/ 130646 w 192452"/>
                <a:gd name="connsiteY735" fmla="*/ 135457 h 251669"/>
                <a:gd name="connsiteX736" fmla="*/ 129165 w 192452"/>
                <a:gd name="connsiteY736" fmla="*/ 136938 h 251669"/>
                <a:gd name="connsiteX737" fmla="*/ 126204 w 192452"/>
                <a:gd name="connsiteY737" fmla="*/ 138418 h 251669"/>
                <a:gd name="connsiteX738" fmla="*/ 124724 w 192452"/>
                <a:gd name="connsiteY738" fmla="*/ 138418 h 251669"/>
                <a:gd name="connsiteX739" fmla="*/ 124724 w 192452"/>
                <a:gd name="connsiteY739" fmla="*/ 138418 h 251669"/>
                <a:gd name="connsiteX740" fmla="*/ 124724 w 192452"/>
                <a:gd name="connsiteY740" fmla="*/ 138418 h 251669"/>
                <a:gd name="connsiteX741" fmla="*/ 123244 w 192452"/>
                <a:gd name="connsiteY741" fmla="*/ 138418 h 251669"/>
                <a:gd name="connsiteX742" fmla="*/ 123244 w 192452"/>
                <a:gd name="connsiteY742" fmla="*/ 136938 h 251669"/>
                <a:gd name="connsiteX743" fmla="*/ 123244 w 192452"/>
                <a:gd name="connsiteY743" fmla="*/ 135457 h 251669"/>
                <a:gd name="connsiteX744" fmla="*/ 123244 w 192452"/>
                <a:gd name="connsiteY744" fmla="*/ 135457 h 251669"/>
                <a:gd name="connsiteX745" fmla="*/ 120283 w 192452"/>
                <a:gd name="connsiteY745" fmla="*/ 133977 h 251669"/>
                <a:gd name="connsiteX746" fmla="*/ 117322 w 192452"/>
                <a:gd name="connsiteY746" fmla="*/ 133977 h 251669"/>
                <a:gd name="connsiteX747" fmla="*/ 115842 w 192452"/>
                <a:gd name="connsiteY747" fmla="*/ 133977 h 251669"/>
                <a:gd name="connsiteX748" fmla="*/ 112881 w 192452"/>
                <a:gd name="connsiteY748" fmla="*/ 132496 h 251669"/>
                <a:gd name="connsiteX749" fmla="*/ 111400 w 192452"/>
                <a:gd name="connsiteY749" fmla="*/ 131016 h 251669"/>
                <a:gd name="connsiteX750" fmla="*/ 109920 w 192452"/>
                <a:gd name="connsiteY750" fmla="*/ 131016 h 251669"/>
                <a:gd name="connsiteX751" fmla="*/ 108440 w 192452"/>
                <a:gd name="connsiteY751" fmla="*/ 129536 h 251669"/>
                <a:gd name="connsiteX752" fmla="*/ 106959 w 192452"/>
                <a:gd name="connsiteY752" fmla="*/ 126575 h 251669"/>
                <a:gd name="connsiteX753" fmla="*/ 103998 w 192452"/>
                <a:gd name="connsiteY753" fmla="*/ 125094 h 251669"/>
                <a:gd name="connsiteX754" fmla="*/ 102518 w 192452"/>
                <a:gd name="connsiteY754" fmla="*/ 123614 h 251669"/>
                <a:gd name="connsiteX755" fmla="*/ 102518 w 192452"/>
                <a:gd name="connsiteY755" fmla="*/ 123614 h 251669"/>
                <a:gd name="connsiteX756" fmla="*/ 101038 w 192452"/>
                <a:gd name="connsiteY756" fmla="*/ 122134 h 251669"/>
                <a:gd name="connsiteX757" fmla="*/ 98077 w 192452"/>
                <a:gd name="connsiteY757" fmla="*/ 119173 h 251669"/>
                <a:gd name="connsiteX758" fmla="*/ 96596 w 192452"/>
                <a:gd name="connsiteY758" fmla="*/ 117692 h 251669"/>
                <a:gd name="connsiteX759" fmla="*/ 95116 w 192452"/>
                <a:gd name="connsiteY759" fmla="*/ 116212 h 251669"/>
                <a:gd name="connsiteX760" fmla="*/ 93636 w 192452"/>
                <a:gd name="connsiteY760" fmla="*/ 113251 h 251669"/>
                <a:gd name="connsiteX761" fmla="*/ 95116 w 192452"/>
                <a:gd name="connsiteY761" fmla="*/ 114732 h 251669"/>
                <a:gd name="connsiteX762" fmla="*/ 98077 w 192452"/>
                <a:gd name="connsiteY762" fmla="*/ 116212 h 251669"/>
                <a:gd name="connsiteX763" fmla="*/ 98077 w 192452"/>
                <a:gd name="connsiteY763" fmla="*/ 113251 h 251669"/>
                <a:gd name="connsiteX764" fmla="*/ 98077 w 192452"/>
                <a:gd name="connsiteY764" fmla="*/ 113251 h 251669"/>
                <a:gd name="connsiteX765" fmla="*/ 99557 w 192452"/>
                <a:gd name="connsiteY765" fmla="*/ 114732 h 251669"/>
                <a:gd name="connsiteX766" fmla="*/ 101038 w 192452"/>
                <a:gd name="connsiteY766" fmla="*/ 116212 h 251669"/>
                <a:gd name="connsiteX767" fmla="*/ 105479 w 192452"/>
                <a:gd name="connsiteY767" fmla="*/ 119173 h 251669"/>
                <a:gd name="connsiteX768" fmla="*/ 106959 w 192452"/>
                <a:gd name="connsiteY768" fmla="*/ 120653 h 251669"/>
                <a:gd name="connsiteX769" fmla="*/ 109920 w 192452"/>
                <a:gd name="connsiteY769" fmla="*/ 122134 h 251669"/>
                <a:gd name="connsiteX770" fmla="*/ 111400 w 192452"/>
                <a:gd name="connsiteY770" fmla="*/ 123614 h 251669"/>
                <a:gd name="connsiteX771" fmla="*/ 114361 w 192452"/>
                <a:gd name="connsiteY771" fmla="*/ 126575 h 251669"/>
                <a:gd name="connsiteX772" fmla="*/ 117322 w 192452"/>
                <a:gd name="connsiteY772" fmla="*/ 128055 h 251669"/>
                <a:gd name="connsiteX773" fmla="*/ 120283 w 192452"/>
                <a:gd name="connsiteY773" fmla="*/ 129536 h 251669"/>
                <a:gd name="connsiteX774" fmla="*/ 121763 w 192452"/>
                <a:gd name="connsiteY774" fmla="*/ 131016 h 251669"/>
                <a:gd name="connsiteX775" fmla="*/ 123244 w 192452"/>
                <a:gd name="connsiteY775" fmla="*/ 131016 h 251669"/>
                <a:gd name="connsiteX776" fmla="*/ 123244 w 192452"/>
                <a:gd name="connsiteY776" fmla="*/ 132496 h 251669"/>
                <a:gd name="connsiteX777" fmla="*/ 124724 w 192452"/>
                <a:gd name="connsiteY777" fmla="*/ 135457 h 251669"/>
                <a:gd name="connsiteX778" fmla="*/ 126204 w 192452"/>
                <a:gd name="connsiteY778" fmla="*/ 136938 h 251669"/>
                <a:gd name="connsiteX779" fmla="*/ 129165 w 192452"/>
                <a:gd name="connsiteY779" fmla="*/ 135457 h 251669"/>
                <a:gd name="connsiteX780" fmla="*/ 130646 w 192452"/>
                <a:gd name="connsiteY780" fmla="*/ 133977 h 251669"/>
                <a:gd name="connsiteX781" fmla="*/ 132126 w 192452"/>
                <a:gd name="connsiteY781" fmla="*/ 132496 h 251669"/>
                <a:gd name="connsiteX782" fmla="*/ 133607 w 192452"/>
                <a:gd name="connsiteY782" fmla="*/ 131016 h 251669"/>
                <a:gd name="connsiteX783" fmla="*/ 135087 w 192452"/>
                <a:gd name="connsiteY783" fmla="*/ 129536 h 251669"/>
                <a:gd name="connsiteX784" fmla="*/ 138048 w 192452"/>
                <a:gd name="connsiteY784" fmla="*/ 126575 h 251669"/>
                <a:gd name="connsiteX785" fmla="*/ 139528 w 192452"/>
                <a:gd name="connsiteY785" fmla="*/ 123614 h 251669"/>
                <a:gd name="connsiteX786" fmla="*/ 141009 w 192452"/>
                <a:gd name="connsiteY786" fmla="*/ 122134 h 251669"/>
                <a:gd name="connsiteX787" fmla="*/ 141009 w 192452"/>
                <a:gd name="connsiteY787" fmla="*/ 122134 h 251669"/>
                <a:gd name="connsiteX788" fmla="*/ 143970 w 192452"/>
                <a:gd name="connsiteY788" fmla="*/ 120653 h 251669"/>
                <a:gd name="connsiteX789" fmla="*/ 143970 w 192452"/>
                <a:gd name="connsiteY789" fmla="*/ 119173 h 251669"/>
                <a:gd name="connsiteX790" fmla="*/ 145450 w 192452"/>
                <a:gd name="connsiteY790" fmla="*/ 117692 h 251669"/>
                <a:gd name="connsiteX791" fmla="*/ 145450 w 192452"/>
                <a:gd name="connsiteY791" fmla="*/ 116212 h 251669"/>
                <a:gd name="connsiteX792" fmla="*/ 146930 w 192452"/>
                <a:gd name="connsiteY792" fmla="*/ 114732 h 251669"/>
                <a:gd name="connsiteX793" fmla="*/ 146930 w 192452"/>
                <a:gd name="connsiteY793" fmla="*/ 111771 h 251669"/>
                <a:gd name="connsiteX794" fmla="*/ 148411 w 192452"/>
                <a:gd name="connsiteY794" fmla="*/ 110290 h 251669"/>
                <a:gd name="connsiteX795" fmla="*/ 148411 w 192452"/>
                <a:gd name="connsiteY795" fmla="*/ 107329 h 251669"/>
                <a:gd name="connsiteX796" fmla="*/ 148411 w 192452"/>
                <a:gd name="connsiteY796" fmla="*/ 105849 h 251669"/>
                <a:gd name="connsiteX797" fmla="*/ 145450 w 192452"/>
                <a:gd name="connsiteY797" fmla="*/ 104369 h 251669"/>
                <a:gd name="connsiteX798" fmla="*/ 142489 w 192452"/>
                <a:gd name="connsiteY798" fmla="*/ 104369 h 251669"/>
                <a:gd name="connsiteX799" fmla="*/ 141009 w 192452"/>
                <a:gd name="connsiteY799" fmla="*/ 102888 h 251669"/>
                <a:gd name="connsiteX800" fmla="*/ 139528 w 192452"/>
                <a:gd name="connsiteY800" fmla="*/ 101408 h 251669"/>
                <a:gd name="connsiteX801" fmla="*/ 138048 w 192452"/>
                <a:gd name="connsiteY801" fmla="*/ 104369 h 251669"/>
                <a:gd name="connsiteX802" fmla="*/ 135087 w 192452"/>
                <a:gd name="connsiteY802" fmla="*/ 107329 h 251669"/>
                <a:gd name="connsiteX803" fmla="*/ 133607 w 192452"/>
                <a:gd name="connsiteY803" fmla="*/ 108810 h 251669"/>
                <a:gd name="connsiteX804" fmla="*/ 133607 w 192452"/>
                <a:gd name="connsiteY804" fmla="*/ 108810 h 251669"/>
                <a:gd name="connsiteX805" fmla="*/ 132126 w 192452"/>
                <a:gd name="connsiteY805" fmla="*/ 107329 h 251669"/>
                <a:gd name="connsiteX806" fmla="*/ 132126 w 192452"/>
                <a:gd name="connsiteY806" fmla="*/ 107329 h 251669"/>
                <a:gd name="connsiteX807" fmla="*/ 130646 w 192452"/>
                <a:gd name="connsiteY807" fmla="*/ 105849 h 251669"/>
                <a:gd name="connsiteX808" fmla="*/ 130646 w 192452"/>
                <a:gd name="connsiteY808" fmla="*/ 107329 h 251669"/>
                <a:gd name="connsiteX809" fmla="*/ 130646 w 192452"/>
                <a:gd name="connsiteY809" fmla="*/ 107329 h 251669"/>
                <a:gd name="connsiteX810" fmla="*/ 129165 w 192452"/>
                <a:gd name="connsiteY810" fmla="*/ 105849 h 251669"/>
                <a:gd name="connsiteX811" fmla="*/ 127685 w 192452"/>
                <a:gd name="connsiteY811" fmla="*/ 104369 h 251669"/>
                <a:gd name="connsiteX812" fmla="*/ 124724 w 192452"/>
                <a:gd name="connsiteY812" fmla="*/ 102888 h 251669"/>
                <a:gd name="connsiteX813" fmla="*/ 124724 w 192452"/>
                <a:gd name="connsiteY813" fmla="*/ 102888 h 251669"/>
                <a:gd name="connsiteX814" fmla="*/ 120283 w 192452"/>
                <a:gd name="connsiteY814" fmla="*/ 107329 h 251669"/>
                <a:gd name="connsiteX815" fmla="*/ 120283 w 192452"/>
                <a:gd name="connsiteY815" fmla="*/ 107329 h 251669"/>
                <a:gd name="connsiteX816" fmla="*/ 120283 w 192452"/>
                <a:gd name="connsiteY816" fmla="*/ 107329 h 2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</a:cxnLst>
              <a:rect l="l" t="t" r="r" b="b"/>
              <a:pathLst>
                <a:path w="192452" h="251669">
                  <a:moveTo>
                    <a:pt x="120283" y="107329"/>
                  </a:moveTo>
                  <a:cubicBezTo>
                    <a:pt x="120283" y="107329"/>
                    <a:pt x="120283" y="107329"/>
                    <a:pt x="120283" y="107329"/>
                  </a:cubicBezTo>
                  <a:cubicBezTo>
                    <a:pt x="120283" y="107329"/>
                    <a:pt x="120283" y="107329"/>
                    <a:pt x="120283" y="107329"/>
                  </a:cubicBezTo>
                  <a:cubicBezTo>
                    <a:pt x="121763" y="107329"/>
                    <a:pt x="121763" y="105849"/>
                    <a:pt x="121763" y="105849"/>
                  </a:cubicBezTo>
                  <a:cubicBezTo>
                    <a:pt x="121763" y="105849"/>
                    <a:pt x="123244" y="107329"/>
                    <a:pt x="124724" y="107329"/>
                  </a:cubicBezTo>
                  <a:cubicBezTo>
                    <a:pt x="126204" y="107329"/>
                    <a:pt x="126204" y="108810"/>
                    <a:pt x="126204" y="108810"/>
                  </a:cubicBezTo>
                  <a:cubicBezTo>
                    <a:pt x="127685" y="108810"/>
                    <a:pt x="127685" y="108810"/>
                    <a:pt x="129165" y="108810"/>
                  </a:cubicBezTo>
                  <a:cubicBezTo>
                    <a:pt x="130646" y="108810"/>
                    <a:pt x="132126" y="108810"/>
                    <a:pt x="133607" y="108810"/>
                  </a:cubicBezTo>
                  <a:cubicBezTo>
                    <a:pt x="135087" y="108810"/>
                    <a:pt x="135087" y="107329"/>
                    <a:pt x="136567" y="107329"/>
                  </a:cubicBezTo>
                  <a:cubicBezTo>
                    <a:pt x="138048" y="107329"/>
                    <a:pt x="138048" y="108810"/>
                    <a:pt x="139528" y="108810"/>
                  </a:cubicBezTo>
                  <a:cubicBezTo>
                    <a:pt x="139528" y="108810"/>
                    <a:pt x="145450" y="107329"/>
                    <a:pt x="145450" y="107329"/>
                  </a:cubicBezTo>
                  <a:cubicBezTo>
                    <a:pt x="145450" y="107329"/>
                    <a:pt x="146930" y="107329"/>
                    <a:pt x="146930" y="107329"/>
                  </a:cubicBezTo>
                  <a:cubicBezTo>
                    <a:pt x="148411" y="107329"/>
                    <a:pt x="149891" y="105849"/>
                    <a:pt x="149891" y="105849"/>
                  </a:cubicBezTo>
                  <a:cubicBezTo>
                    <a:pt x="149891" y="105849"/>
                    <a:pt x="149891" y="104369"/>
                    <a:pt x="151372" y="104369"/>
                  </a:cubicBezTo>
                  <a:cubicBezTo>
                    <a:pt x="151372" y="104369"/>
                    <a:pt x="152852" y="104369"/>
                    <a:pt x="154332" y="102888"/>
                  </a:cubicBezTo>
                  <a:cubicBezTo>
                    <a:pt x="154332" y="101408"/>
                    <a:pt x="155813" y="102888"/>
                    <a:pt x="155813" y="102888"/>
                  </a:cubicBezTo>
                  <a:cubicBezTo>
                    <a:pt x="155813" y="102888"/>
                    <a:pt x="155813" y="102888"/>
                    <a:pt x="157293" y="102888"/>
                  </a:cubicBezTo>
                  <a:cubicBezTo>
                    <a:pt x="157293" y="102888"/>
                    <a:pt x="157293" y="102888"/>
                    <a:pt x="158774" y="104369"/>
                  </a:cubicBezTo>
                  <a:cubicBezTo>
                    <a:pt x="158774" y="104369"/>
                    <a:pt x="160254" y="104369"/>
                    <a:pt x="160254" y="104369"/>
                  </a:cubicBezTo>
                  <a:cubicBezTo>
                    <a:pt x="160254" y="104369"/>
                    <a:pt x="160254" y="104369"/>
                    <a:pt x="160254" y="104369"/>
                  </a:cubicBezTo>
                  <a:cubicBezTo>
                    <a:pt x="160254" y="104369"/>
                    <a:pt x="161734" y="105849"/>
                    <a:pt x="161734" y="104369"/>
                  </a:cubicBezTo>
                  <a:cubicBezTo>
                    <a:pt x="163215" y="104369"/>
                    <a:pt x="163215" y="102888"/>
                    <a:pt x="163215" y="104369"/>
                  </a:cubicBezTo>
                  <a:cubicBezTo>
                    <a:pt x="163215" y="104369"/>
                    <a:pt x="161734" y="105849"/>
                    <a:pt x="161734" y="105849"/>
                  </a:cubicBezTo>
                  <a:cubicBezTo>
                    <a:pt x="161734" y="105849"/>
                    <a:pt x="166176" y="107329"/>
                    <a:pt x="166176" y="107329"/>
                  </a:cubicBezTo>
                  <a:cubicBezTo>
                    <a:pt x="167656" y="105849"/>
                    <a:pt x="167656" y="104369"/>
                    <a:pt x="167656" y="104369"/>
                  </a:cubicBezTo>
                  <a:cubicBezTo>
                    <a:pt x="167656" y="104369"/>
                    <a:pt x="167656" y="102888"/>
                    <a:pt x="167656" y="102888"/>
                  </a:cubicBezTo>
                  <a:cubicBezTo>
                    <a:pt x="167656" y="102888"/>
                    <a:pt x="167656" y="104369"/>
                    <a:pt x="169136" y="104369"/>
                  </a:cubicBezTo>
                  <a:cubicBezTo>
                    <a:pt x="169136" y="104369"/>
                    <a:pt x="169136" y="104369"/>
                    <a:pt x="169136" y="105849"/>
                  </a:cubicBezTo>
                  <a:cubicBezTo>
                    <a:pt x="169136" y="107329"/>
                    <a:pt x="170617" y="107329"/>
                    <a:pt x="170617" y="108810"/>
                  </a:cubicBezTo>
                  <a:cubicBezTo>
                    <a:pt x="170617" y="108810"/>
                    <a:pt x="172097" y="110290"/>
                    <a:pt x="172097" y="111771"/>
                  </a:cubicBezTo>
                  <a:cubicBezTo>
                    <a:pt x="172097" y="113251"/>
                    <a:pt x="175058" y="114732"/>
                    <a:pt x="175058" y="116212"/>
                  </a:cubicBezTo>
                  <a:cubicBezTo>
                    <a:pt x="175058" y="117692"/>
                    <a:pt x="178019" y="119173"/>
                    <a:pt x="178019" y="119173"/>
                  </a:cubicBezTo>
                  <a:cubicBezTo>
                    <a:pt x="178019" y="119173"/>
                    <a:pt x="180980" y="120653"/>
                    <a:pt x="180980" y="122134"/>
                  </a:cubicBezTo>
                  <a:cubicBezTo>
                    <a:pt x="180980" y="123614"/>
                    <a:pt x="183940" y="123614"/>
                    <a:pt x="183940" y="125094"/>
                  </a:cubicBezTo>
                  <a:cubicBezTo>
                    <a:pt x="183940" y="125094"/>
                    <a:pt x="185421" y="123614"/>
                    <a:pt x="185421" y="123614"/>
                  </a:cubicBezTo>
                  <a:cubicBezTo>
                    <a:pt x="185421" y="122134"/>
                    <a:pt x="186901" y="122134"/>
                    <a:pt x="186901" y="120653"/>
                  </a:cubicBezTo>
                  <a:cubicBezTo>
                    <a:pt x="186901" y="120653"/>
                    <a:pt x="186901" y="119173"/>
                    <a:pt x="186901" y="119173"/>
                  </a:cubicBezTo>
                  <a:cubicBezTo>
                    <a:pt x="186901" y="119173"/>
                    <a:pt x="186901" y="117692"/>
                    <a:pt x="186901" y="117692"/>
                  </a:cubicBezTo>
                  <a:cubicBezTo>
                    <a:pt x="186901" y="117692"/>
                    <a:pt x="186901" y="116212"/>
                    <a:pt x="186901" y="114732"/>
                  </a:cubicBezTo>
                  <a:cubicBezTo>
                    <a:pt x="186901" y="113251"/>
                    <a:pt x="186901" y="111771"/>
                    <a:pt x="185421" y="111771"/>
                  </a:cubicBezTo>
                  <a:cubicBezTo>
                    <a:pt x="185421" y="111771"/>
                    <a:pt x="183940" y="110290"/>
                    <a:pt x="183940" y="110290"/>
                  </a:cubicBezTo>
                  <a:cubicBezTo>
                    <a:pt x="183940" y="110290"/>
                    <a:pt x="183940" y="108810"/>
                    <a:pt x="183940" y="108810"/>
                  </a:cubicBezTo>
                  <a:cubicBezTo>
                    <a:pt x="183940" y="108810"/>
                    <a:pt x="185421" y="107329"/>
                    <a:pt x="185421" y="107329"/>
                  </a:cubicBezTo>
                  <a:cubicBezTo>
                    <a:pt x="185421" y="107329"/>
                    <a:pt x="185421" y="105849"/>
                    <a:pt x="185421" y="105849"/>
                  </a:cubicBezTo>
                  <a:cubicBezTo>
                    <a:pt x="170617" y="62917"/>
                    <a:pt x="138048" y="28868"/>
                    <a:pt x="98077" y="11103"/>
                  </a:cubicBezTo>
                  <a:cubicBezTo>
                    <a:pt x="98077" y="11103"/>
                    <a:pt x="98077" y="11103"/>
                    <a:pt x="98077" y="11103"/>
                  </a:cubicBezTo>
                  <a:cubicBezTo>
                    <a:pt x="98077" y="11103"/>
                    <a:pt x="96596" y="12583"/>
                    <a:pt x="96596" y="12583"/>
                  </a:cubicBezTo>
                  <a:cubicBezTo>
                    <a:pt x="96596" y="12583"/>
                    <a:pt x="96596" y="12583"/>
                    <a:pt x="96596" y="14064"/>
                  </a:cubicBezTo>
                  <a:cubicBezTo>
                    <a:pt x="95116" y="14064"/>
                    <a:pt x="96596" y="14064"/>
                    <a:pt x="96596" y="12583"/>
                  </a:cubicBezTo>
                  <a:cubicBezTo>
                    <a:pt x="96596" y="12583"/>
                    <a:pt x="95116" y="12583"/>
                    <a:pt x="95116" y="12583"/>
                  </a:cubicBezTo>
                  <a:cubicBezTo>
                    <a:pt x="95116" y="12583"/>
                    <a:pt x="93636" y="14064"/>
                    <a:pt x="93636" y="15544"/>
                  </a:cubicBezTo>
                  <a:cubicBezTo>
                    <a:pt x="93636" y="15544"/>
                    <a:pt x="92155" y="15544"/>
                    <a:pt x="90675" y="17025"/>
                  </a:cubicBezTo>
                  <a:cubicBezTo>
                    <a:pt x="89194" y="18505"/>
                    <a:pt x="90675" y="18505"/>
                    <a:pt x="89194" y="18505"/>
                  </a:cubicBezTo>
                  <a:cubicBezTo>
                    <a:pt x="89194" y="18505"/>
                    <a:pt x="87714" y="19985"/>
                    <a:pt x="86234" y="19985"/>
                  </a:cubicBezTo>
                  <a:cubicBezTo>
                    <a:pt x="86234" y="19985"/>
                    <a:pt x="86234" y="19985"/>
                    <a:pt x="86234" y="19985"/>
                  </a:cubicBezTo>
                  <a:cubicBezTo>
                    <a:pt x="86234" y="19985"/>
                    <a:pt x="86234" y="19985"/>
                    <a:pt x="86234" y="19985"/>
                  </a:cubicBezTo>
                  <a:cubicBezTo>
                    <a:pt x="86234" y="19985"/>
                    <a:pt x="86234" y="18505"/>
                    <a:pt x="86234" y="18505"/>
                  </a:cubicBezTo>
                  <a:cubicBezTo>
                    <a:pt x="86234" y="18505"/>
                    <a:pt x="84753" y="19985"/>
                    <a:pt x="84753" y="19985"/>
                  </a:cubicBezTo>
                  <a:cubicBezTo>
                    <a:pt x="84753" y="19985"/>
                    <a:pt x="84753" y="21466"/>
                    <a:pt x="84753" y="21466"/>
                  </a:cubicBezTo>
                  <a:cubicBezTo>
                    <a:pt x="84753" y="21466"/>
                    <a:pt x="84753" y="21466"/>
                    <a:pt x="83273" y="21466"/>
                  </a:cubicBezTo>
                  <a:cubicBezTo>
                    <a:pt x="83273" y="21466"/>
                    <a:pt x="80312" y="22946"/>
                    <a:pt x="80312" y="24427"/>
                  </a:cubicBezTo>
                  <a:cubicBezTo>
                    <a:pt x="80312" y="25907"/>
                    <a:pt x="78832" y="25907"/>
                    <a:pt x="78832" y="25907"/>
                  </a:cubicBezTo>
                  <a:cubicBezTo>
                    <a:pt x="78832" y="25907"/>
                    <a:pt x="77351" y="27388"/>
                    <a:pt x="77351" y="27388"/>
                  </a:cubicBezTo>
                  <a:cubicBezTo>
                    <a:pt x="77351" y="27388"/>
                    <a:pt x="77351" y="28868"/>
                    <a:pt x="77351" y="28868"/>
                  </a:cubicBezTo>
                  <a:cubicBezTo>
                    <a:pt x="77351" y="28868"/>
                    <a:pt x="75871" y="30348"/>
                    <a:pt x="74390" y="30348"/>
                  </a:cubicBezTo>
                  <a:cubicBezTo>
                    <a:pt x="74390" y="30348"/>
                    <a:pt x="72910" y="28868"/>
                    <a:pt x="72910" y="30348"/>
                  </a:cubicBezTo>
                  <a:cubicBezTo>
                    <a:pt x="72910" y="30348"/>
                    <a:pt x="72910" y="30348"/>
                    <a:pt x="72910" y="28868"/>
                  </a:cubicBezTo>
                  <a:cubicBezTo>
                    <a:pt x="72910" y="28868"/>
                    <a:pt x="72910" y="28868"/>
                    <a:pt x="74390" y="27388"/>
                  </a:cubicBezTo>
                  <a:cubicBezTo>
                    <a:pt x="74390" y="27388"/>
                    <a:pt x="75871" y="27388"/>
                    <a:pt x="75871" y="25907"/>
                  </a:cubicBezTo>
                  <a:cubicBezTo>
                    <a:pt x="75871" y="25907"/>
                    <a:pt x="74390" y="25907"/>
                    <a:pt x="74390" y="24427"/>
                  </a:cubicBezTo>
                  <a:cubicBezTo>
                    <a:pt x="74390" y="24427"/>
                    <a:pt x="72910" y="24427"/>
                    <a:pt x="71430" y="24427"/>
                  </a:cubicBezTo>
                  <a:cubicBezTo>
                    <a:pt x="71430" y="24427"/>
                    <a:pt x="69949" y="24427"/>
                    <a:pt x="69949" y="24427"/>
                  </a:cubicBezTo>
                  <a:cubicBezTo>
                    <a:pt x="69949" y="24427"/>
                    <a:pt x="69949" y="24427"/>
                    <a:pt x="69949" y="24427"/>
                  </a:cubicBezTo>
                  <a:cubicBezTo>
                    <a:pt x="71430" y="24427"/>
                    <a:pt x="69949" y="24427"/>
                    <a:pt x="71430" y="25907"/>
                  </a:cubicBezTo>
                  <a:cubicBezTo>
                    <a:pt x="71430" y="25907"/>
                    <a:pt x="71430" y="27388"/>
                    <a:pt x="71430" y="27388"/>
                  </a:cubicBezTo>
                  <a:cubicBezTo>
                    <a:pt x="71430" y="28868"/>
                    <a:pt x="71430" y="27388"/>
                    <a:pt x="72910" y="27388"/>
                  </a:cubicBezTo>
                  <a:cubicBezTo>
                    <a:pt x="72910" y="27388"/>
                    <a:pt x="74390" y="27388"/>
                    <a:pt x="74390" y="28868"/>
                  </a:cubicBezTo>
                  <a:cubicBezTo>
                    <a:pt x="74390" y="28868"/>
                    <a:pt x="74390" y="30348"/>
                    <a:pt x="74390" y="30348"/>
                  </a:cubicBezTo>
                  <a:cubicBezTo>
                    <a:pt x="74390" y="30348"/>
                    <a:pt x="74390" y="30348"/>
                    <a:pt x="74390" y="30348"/>
                  </a:cubicBezTo>
                  <a:cubicBezTo>
                    <a:pt x="74390" y="30348"/>
                    <a:pt x="74390" y="30348"/>
                    <a:pt x="74390" y="30348"/>
                  </a:cubicBezTo>
                  <a:cubicBezTo>
                    <a:pt x="74390" y="30348"/>
                    <a:pt x="72910" y="30348"/>
                    <a:pt x="72910" y="30348"/>
                  </a:cubicBezTo>
                  <a:cubicBezTo>
                    <a:pt x="72910" y="30348"/>
                    <a:pt x="71430" y="30348"/>
                    <a:pt x="71430" y="31829"/>
                  </a:cubicBezTo>
                  <a:cubicBezTo>
                    <a:pt x="71430" y="31829"/>
                    <a:pt x="69949" y="33309"/>
                    <a:pt x="69949" y="33309"/>
                  </a:cubicBezTo>
                  <a:cubicBezTo>
                    <a:pt x="69949" y="33309"/>
                    <a:pt x="68469" y="34790"/>
                    <a:pt x="68469" y="34790"/>
                  </a:cubicBezTo>
                  <a:cubicBezTo>
                    <a:pt x="68469" y="34790"/>
                    <a:pt x="68469" y="36270"/>
                    <a:pt x="69949" y="36270"/>
                  </a:cubicBezTo>
                  <a:cubicBezTo>
                    <a:pt x="71430" y="36270"/>
                    <a:pt x="71430" y="36270"/>
                    <a:pt x="71430" y="37750"/>
                  </a:cubicBezTo>
                  <a:cubicBezTo>
                    <a:pt x="71430" y="37750"/>
                    <a:pt x="69949" y="39231"/>
                    <a:pt x="69949" y="39231"/>
                  </a:cubicBezTo>
                  <a:cubicBezTo>
                    <a:pt x="69949" y="39231"/>
                    <a:pt x="68469" y="39231"/>
                    <a:pt x="68469" y="39231"/>
                  </a:cubicBezTo>
                  <a:cubicBezTo>
                    <a:pt x="68469" y="39231"/>
                    <a:pt x="66988" y="39231"/>
                    <a:pt x="65508" y="39231"/>
                  </a:cubicBezTo>
                  <a:cubicBezTo>
                    <a:pt x="65508" y="39231"/>
                    <a:pt x="65508" y="40711"/>
                    <a:pt x="65508" y="40711"/>
                  </a:cubicBezTo>
                  <a:cubicBezTo>
                    <a:pt x="65508" y="40711"/>
                    <a:pt x="65508" y="40711"/>
                    <a:pt x="66988" y="42192"/>
                  </a:cubicBezTo>
                  <a:cubicBezTo>
                    <a:pt x="66988" y="42192"/>
                    <a:pt x="68469" y="42192"/>
                    <a:pt x="68469" y="42192"/>
                  </a:cubicBezTo>
                  <a:cubicBezTo>
                    <a:pt x="68469" y="42192"/>
                    <a:pt x="68469" y="42192"/>
                    <a:pt x="68469" y="43672"/>
                  </a:cubicBezTo>
                  <a:cubicBezTo>
                    <a:pt x="68469" y="43672"/>
                    <a:pt x="66988" y="45152"/>
                    <a:pt x="66988" y="45152"/>
                  </a:cubicBezTo>
                  <a:cubicBezTo>
                    <a:pt x="66988" y="45152"/>
                    <a:pt x="65508" y="45152"/>
                    <a:pt x="65508" y="45152"/>
                  </a:cubicBezTo>
                  <a:cubicBezTo>
                    <a:pt x="65508" y="45152"/>
                    <a:pt x="64028" y="45152"/>
                    <a:pt x="64028" y="45152"/>
                  </a:cubicBezTo>
                  <a:cubicBezTo>
                    <a:pt x="64028" y="45152"/>
                    <a:pt x="62547" y="45152"/>
                    <a:pt x="62547" y="45152"/>
                  </a:cubicBezTo>
                  <a:cubicBezTo>
                    <a:pt x="62547" y="45152"/>
                    <a:pt x="61067" y="43672"/>
                    <a:pt x="61067" y="43672"/>
                  </a:cubicBezTo>
                  <a:cubicBezTo>
                    <a:pt x="61067" y="43672"/>
                    <a:pt x="61067" y="43672"/>
                    <a:pt x="61067" y="42192"/>
                  </a:cubicBezTo>
                  <a:cubicBezTo>
                    <a:pt x="61067" y="42192"/>
                    <a:pt x="61067" y="40711"/>
                    <a:pt x="61067" y="40711"/>
                  </a:cubicBezTo>
                  <a:cubicBezTo>
                    <a:pt x="61067" y="40711"/>
                    <a:pt x="59586" y="40711"/>
                    <a:pt x="59586" y="40711"/>
                  </a:cubicBezTo>
                  <a:cubicBezTo>
                    <a:pt x="59586" y="40711"/>
                    <a:pt x="58106" y="40711"/>
                    <a:pt x="58106" y="40711"/>
                  </a:cubicBezTo>
                  <a:cubicBezTo>
                    <a:pt x="58106" y="40711"/>
                    <a:pt x="56626" y="40711"/>
                    <a:pt x="55145" y="40711"/>
                  </a:cubicBezTo>
                  <a:cubicBezTo>
                    <a:pt x="55145" y="40711"/>
                    <a:pt x="53665" y="40711"/>
                    <a:pt x="53665" y="40711"/>
                  </a:cubicBezTo>
                  <a:cubicBezTo>
                    <a:pt x="53665" y="40711"/>
                    <a:pt x="55145" y="40711"/>
                    <a:pt x="55145" y="40711"/>
                  </a:cubicBezTo>
                  <a:cubicBezTo>
                    <a:pt x="55145" y="40711"/>
                    <a:pt x="56626" y="40711"/>
                    <a:pt x="58106" y="40711"/>
                  </a:cubicBezTo>
                  <a:cubicBezTo>
                    <a:pt x="59586" y="40711"/>
                    <a:pt x="59586" y="40711"/>
                    <a:pt x="61067" y="40711"/>
                  </a:cubicBezTo>
                  <a:cubicBezTo>
                    <a:pt x="62547" y="40711"/>
                    <a:pt x="64028" y="40711"/>
                    <a:pt x="65508" y="39231"/>
                  </a:cubicBezTo>
                  <a:cubicBezTo>
                    <a:pt x="66988" y="39231"/>
                    <a:pt x="68469" y="36270"/>
                    <a:pt x="69949" y="34790"/>
                  </a:cubicBezTo>
                  <a:cubicBezTo>
                    <a:pt x="69949" y="33309"/>
                    <a:pt x="68469" y="33309"/>
                    <a:pt x="68469" y="33309"/>
                  </a:cubicBezTo>
                  <a:cubicBezTo>
                    <a:pt x="68469" y="33309"/>
                    <a:pt x="66988" y="33309"/>
                    <a:pt x="66988" y="33309"/>
                  </a:cubicBezTo>
                  <a:cubicBezTo>
                    <a:pt x="66988" y="33309"/>
                    <a:pt x="65508" y="33309"/>
                    <a:pt x="65508" y="33309"/>
                  </a:cubicBezTo>
                  <a:cubicBezTo>
                    <a:pt x="65508" y="33309"/>
                    <a:pt x="64028" y="33309"/>
                    <a:pt x="64028" y="33309"/>
                  </a:cubicBezTo>
                  <a:cubicBezTo>
                    <a:pt x="64028" y="33309"/>
                    <a:pt x="62547" y="33309"/>
                    <a:pt x="61067" y="33309"/>
                  </a:cubicBezTo>
                  <a:cubicBezTo>
                    <a:pt x="59586" y="33309"/>
                    <a:pt x="56626" y="33309"/>
                    <a:pt x="56626" y="33309"/>
                  </a:cubicBezTo>
                  <a:cubicBezTo>
                    <a:pt x="56626" y="33309"/>
                    <a:pt x="56626" y="33309"/>
                    <a:pt x="55145" y="33309"/>
                  </a:cubicBezTo>
                  <a:cubicBezTo>
                    <a:pt x="55145" y="33309"/>
                    <a:pt x="53665" y="33309"/>
                    <a:pt x="53665" y="33309"/>
                  </a:cubicBezTo>
                  <a:cubicBezTo>
                    <a:pt x="53665" y="33309"/>
                    <a:pt x="52184" y="33309"/>
                    <a:pt x="52184" y="33309"/>
                  </a:cubicBezTo>
                  <a:cubicBezTo>
                    <a:pt x="52184" y="33309"/>
                    <a:pt x="50704" y="33309"/>
                    <a:pt x="50704" y="33309"/>
                  </a:cubicBezTo>
                  <a:cubicBezTo>
                    <a:pt x="50704" y="33309"/>
                    <a:pt x="52184" y="33309"/>
                    <a:pt x="52184" y="31829"/>
                  </a:cubicBezTo>
                  <a:cubicBezTo>
                    <a:pt x="52184" y="31829"/>
                    <a:pt x="52184" y="31829"/>
                    <a:pt x="50704" y="31829"/>
                  </a:cubicBezTo>
                  <a:cubicBezTo>
                    <a:pt x="49224" y="31829"/>
                    <a:pt x="49224" y="31829"/>
                    <a:pt x="49224" y="33309"/>
                  </a:cubicBezTo>
                  <a:cubicBezTo>
                    <a:pt x="49224" y="33309"/>
                    <a:pt x="49224" y="33309"/>
                    <a:pt x="47743" y="33309"/>
                  </a:cubicBezTo>
                  <a:cubicBezTo>
                    <a:pt x="47743" y="33309"/>
                    <a:pt x="47743" y="33309"/>
                    <a:pt x="47743" y="33309"/>
                  </a:cubicBezTo>
                  <a:cubicBezTo>
                    <a:pt x="47743" y="33309"/>
                    <a:pt x="46263" y="33309"/>
                    <a:pt x="46263" y="33309"/>
                  </a:cubicBezTo>
                  <a:cubicBezTo>
                    <a:pt x="46263" y="33309"/>
                    <a:pt x="46263" y="33309"/>
                    <a:pt x="44782" y="33309"/>
                  </a:cubicBezTo>
                  <a:cubicBezTo>
                    <a:pt x="44782" y="33309"/>
                    <a:pt x="43302" y="33309"/>
                    <a:pt x="43302" y="33309"/>
                  </a:cubicBezTo>
                  <a:cubicBezTo>
                    <a:pt x="43302" y="33309"/>
                    <a:pt x="43302" y="33309"/>
                    <a:pt x="44782" y="33309"/>
                  </a:cubicBezTo>
                  <a:cubicBezTo>
                    <a:pt x="44782" y="33309"/>
                    <a:pt x="44782" y="33309"/>
                    <a:pt x="46263" y="31829"/>
                  </a:cubicBezTo>
                  <a:cubicBezTo>
                    <a:pt x="46263" y="31829"/>
                    <a:pt x="47743" y="31829"/>
                    <a:pt x="47743" y="30348"/>
                  </a:cubicBezTo>
                  <a:cubicBezTo>
                    <a:pt x="47743" y="30348"/>
                    <a:pt x="46263" y="30348"/>
                    <a:pt x="46263" y="30348"/>
                  </a:cubicBezTo>
                  <a:cubicBezTo>
                    <a:pt x="46263" y="30348"/>
                    <a:pt x="44782" y="30348"/>
                    <a:pt x="44782" y="30348"/>
                  </a:cubicBezTo>
                  <a:cubicBezTo>
                    <a:pt x="44782" y="30348"/>
                    <a:pt x="44782" y="30348"/>
                    <a:pt x="43302" y="30348"/>
                  </a:cubicBezTo>
                  <a:cubicBezTo>
                    <a:pt x="43302" y="30348"/>
                    <a:pt x="41822" y="31829"/>
                    <a:pt x="41822" y="31829"/>
                  </a:cubicBezTo>
                  <a:cubicBezTo>
                    <a:pt x="41822" y="31829"/>
                    <a:pt x="41822" y="33309"/>
                    <a:pt x="41822" y="31829"/>
                  </a:cubicBezTo>
                  <a:cubicBezTo>
                    <a:pt x="41822" y="31829"/>
                    <a:pt x="41822" y="31829"/>
                    <a:pt x="41822" y="30348"/>
                  </a:cubicBezTo>
                  <a:cubicBezTo>
                    <a:pt x="41822" y="30348"/>
                    <a:pt x="41822" y="28868"/>
                    <a:pt x="40341" y="30348"/>
                  </a:cubicBezTo>
                  <a:cubicBezTo>
                    <a:pt x="38861" y="30348"/>
                    <a:pt x="38861" y="31829"/>
                    <a:pt x="40341" y="31829"/>
                  </a:cubicBezTo>
                  <a:cubicBezTo>
                    <a:pt x="40341" y="31829"/>
                    <a:pt x="40341" y="33309"/>
                    <a:pt x="40341" y="33309"/>
                  </a:cubicBezTo>
                  <a:cubicBezTo>
                    <a:pt x="40341" y="33309"/>
                    <a:pt x="40341" y="31829"/>
                    <a:pt x="40341" y="31829"/>
                  </a:cubicBezTo>
                  <a:cubicBezTo>
                    <a:pt x="40341" y="31829"/>
                    <a:pt x="40341" y="31829"/>
                    <a:pt x="38861" y="33309"/>
                  </a:cubicBezTo>
                  <a:cubicBezTo>
                    <a:pt x="38861" y="34790"/>
                    <a:pt x="38861" y="34790"/>
                    <a:pt x="37380" y="36270"/>
                  </a:cubicBezTo>
                  <a:cubicBezTo>
                    <a:pt x="37380" y="36270"/>
                    <a:pt x="37380" y="36270"/>
                    <a:pt x="37380" y="34790"/>
                  </a:cubicBezTo>
                  <a:cubicBezTo>
                    <a:pt x="37380" y="34790"/>
                    <a:pt x="37380" y="33309"/>
                    <a:pt x="37380" y="33309"/>
                  </a:cubicBezTo>
                  <a:cubicBezTo>
                    <a:pt x="37380" y="33309"/>
                    <a:pt x="37380" y="33309"/>
                    <a:pt x="37380" y="33309"/>
                  </a:cubicBezTo>
                  <a:cubicBezTo>
                    <a:pt x="37380" y="33309"/>
                    <a:pt x="37380" y="34790"/>
                    <a:pt x="37380" y="34790"/>
                  </a:cubicBezTo>
                  <a:cubicBezTo>
                    <a:pt x="37380" y="34790"/>
                    <a:pt x="35900" y="34790"/>
                    <a:pt x="35900" y="34790"/>
                  </a:cubicBezTo>
                  <a:cubicBezTo>
                    <a:pt x="35900" y="34790"/>
                    <a:pt x="35900" y="34790"/>
                    <a:pt x="35900" y="36270"/>
                  </a:cubicBezTo>
                  <a:cubicBezTo>
                    <a:pt x="35900" y="36270"/>
                    <a:pt x="35900" y="37750"/>
                    <a:pt x="35900" y="36270"/>
                  </a:cubicBezTo>
                  <a:cubicBezTo>
                    <a:pt x="35900" y="36270"/>
                    <a:pt x="34420" y="36270"/>
                    <a:pt x="34420" y="37750"/>
                  </a:cubicBezTo>
                  <a:cubicBezTo>
                    <a:pt x="34420" y="37750"/>
                    <a:pt x="34420" y="39231"/>
                    <a:pt x="34420" y="39231"/>
                  </a:cubicBezTo>
                  <a:cubicBezTo>
                    <a:pt x="34420" y="39231"/>
                    <a:pt x="34420" y="39231"/>
                    <a:pt x="34420" y="40711"/>
                  </a:cubicBezTo>
                  <a:cubicBezTo>
                    <a:pt x="34420" y="40711"/>
                    <a:pt x="32939" y="39231"/>
                    <a:pt x="32939" y="39231"/>
                  </a:cubicBezTo>
                  <a:cubicBezTo>
                    <a:pt x="32939" y="39231"/>
                    <a:pt x="32939" y="39231"/>
                    <a:pt x="32939" y="37750"/>
                  </a:cubicBezTo>
                  <a:cubicBezTo>
                    <a:pt x="32939" y="37750"/>
                    <a:pt x="32939" y="36270"/>
                    <a:pt x="32939" y="36270"/>
                  </a:cubicBezTo>
                  <a:cubicBezTo>
                    <a:pt x="32939" y="36270"/>
                    <a:pt x="32939" y="36270"/>
                    <a:pt x="32939" y="36270"/>
                  </a:cubicBezTo>
                  <a:cubicBezTo>
                    <a:pt x="32939" y="36270"/>
                    <a:pt x="32939" y="36270"/>
                    <a:pt x="31459" y="37750"/>
                  </a:cubicBezTo>
                  <a:cubicBezTo>
                    <a:pt x="31459" y="37750"/>
                    <a:pt x="31459" y="39231"/>
                    <a:pt x="31459" y="39231"/>
                  </a:cubicBezTo>
                  <a:cubicBezTo>
                    <a:pt x="32939" y="39231"/>
                    <a:pt x="31459" y="39231"/>
                    <a:pt x="31459" y="39231"/>
                  </a:cubicBezTo>
                  <a:cubicBezTo>
                    <a:pt x="31459" y="39231"/>
                    <a:pt x="29978" y="39231"/>
                    <a:pt x="29978" y="39231"/>
                  </a:cubicBezTo>
                  <a:cubicBezTo>
                    <a:pt x="29978" y="39231"/>
                    <a:pt x="31459" y="39231"/>
                    <a:pt x="31459" y="39231"/>
                  </a:cubicBezTo>
                  <a:cubicBezTo>
                    <a:pt x="31459" y="39231"/>
                    <a:pt x="29978" y="39231"/>
                    <a:pt x="29978" y="39231"/>
                  </a:cubicBezTo>
                  <a:cubicBezTo>
                    <a:pt x="29978" y="39231"/>
                    <a:pt x="28498" y="39231"/>
                    <a:pt x="28498" y="39231"/>
                  </a:cubicBezTo>
                  <a:cubicBezTo>
                    <a:pt x="28498" y="39231"/>
                    <a:pt x="27017" y="39231"/>
                    <a:pt x="28498" y="39231"/>
                  </a:cubicBezTo>
                  <a:cubicBezTo>
                    <a:pt x="28498" y="39231"/>
                    <a:pt x="28498" y="39231"/>
                    <a:pt x="29978" y="40711"/>
                  </a:cubicBezTo>
                  <a:cubicBezTo>
                    <a:pt x="29978" y="40711"/>
                    <a:pt x="29978" y="40711"/>
                    <a:pt x="29978" y="40711"/>
                  </a:cubicBezTo>
                  <a:cubicBezTo>
                    <a:pt x="29978" y="40711"/>
                    <a:pt x="29978" y="40711"/>
                    <a:pt x="28498" y="40711"/>
                  </a:cubicBezTo>
                  <a:cubicBezTo>
                    <a:pt x="28498" y="40711"/>
                    <a:pt x="28498" y="40711"/>
                    <a:pt x="28498" y="39231"/>
                  </a:cubicBezTo>
                  <a:cubicBezTo>
                    <a:pt x="28498" y="39231"/>
                    <a:pt x="28498" y="39231"/>
                    <a:pt x="27017" y="39231"/>
                  </a:cubicBezTo>
                  <a:cubicBezTo>
                    <a:pt x="27017" y="39231"/>
                    <a:pt x="25537" y="39231"/>
                    <a:pt x="27017" y="39231"/>
                  </a:cubicBezTo>
                  <a:cubicBezTo>
                    <a:pt x="27017" y="39231"/>
                    <a:pt x="27017" y="39231"/>
                    <a:pt x="27017" y="40711"/>
                  </a:cubicBezTo>
                  <a:cubicBezTo>
                    <a:pt x="27017" y="40711"/>
                    <a:pt x="27017" y="40711"/>
                    <a:pt x="27017" y="40711"/>
                  </a:cubicBezTo>
                  <a:cubicBezTo>
                    <a:pt x="27017" y="40711"/>
                    <a:pt x="27017" y="40711"/>
                    <a:pt x="27017" y="40711"/>
                  </a:cubicBezTo>
                  <a:cubicBezTo>
                    <a:pt x="27017" y="40711"/>
                    <a:pt x="25537" y="40711"/>
                    <a:pt x="25537" y="40711"/>
                  </a:cubicBezTo>
                  <a:cubicBezTo>
                    <a:pt x="25537" y="40711"/>
                    <a:pt x="25537" y="42192"/>
                    <a:pt x="25537" y="42192"/>
                  </a:cubicBezTo>
                  <a:cubicBezTo>
                    <a:pt x="25537" y="42192"/>
                    <a:pt x="25537" y="42192"/>
                    <a:pt x="27017" y="42192"/>
                  </a:cubicBezTo>
                  <a:cubicBezTo>
                    <a:pt x="27017" y="42192"/>
                    <a:pt x="27017" y="42192"/>
                    <a:pt x="27017" y="42192"/>
                  </a:cubicBezTo>
                  <a:cubicBezTo>
                    <a:pt x="27017" y="42192"/>
                    <a:pt x="27017" y="42192"/>
                    <a:pt x="27017" y="42192"/>
                  </a:cubicBezTo>
                  <a:cubicBezTo>
                    <a:pt x="27017" y="42192"/>
                    <a:pt x="25537" y="42192"/>
                    <a:pt x="25537" y="42192"/>
                  </a:cubicBezTo>
                  <a:cubicBezTo>
                    <a:pt x="25537" y="42192"/>
                    <a:pt x="25537" y="42192"/>
                    <a:pt x="24056" y="42192"/>
                  </a:cubicBezTo>
                  <a:cubicBezTo>
                    <a:pt x="24056" y="42192"/>
                    <a:pt x="24056" y="43672"/>
                    <a:pt x="24056" y="43672"/>
                  </a:cubicBezTo>
                  <a:cubicBezTo>
                    <a:pt x="24056" y="43672"/>
                    <a:pt x="24056" y="42192"/>
                    <a:pt x="24056" y="42192"/>
                  </a:cubicBezTo>
                  <a:cubicBezTo>
                    <a:pt x="24056" y="42192"/>
                    <a:pt x="24056" y="42192"/>
                    <a:pt x="24056" y="43672"/>
                  </a:cubicBezTo>
                  <a:cubicBezTo>
                    <a:pt x="24056" y="45152"/>
                    <a:pt x="22576" y="45152"/>
                    <a:pt x="24056" y="45152"/>
                  </a:cubicBezTo>
                  <a:cubicBezTo>
                    <a:pt x="24056" y="45152"/>
                    <a:pt x="24056" y="45152"/>
                    <a:pt x="24056" y="46633"/>
                  </a:cubicBezTo>
                  <a:cubicBezTo>
                    <a:pt x="24056" y="46633"/>
                    <a:pt x="22576" y="48113"/>
                    <a:pt x="22576" y="48113"/>
                  </a:cubicBezTo>
                  <a:cubicBezTo>
                    <a:pt x="22576" y="49594"/>
                    <a:pt x="22576" y="48113"/>
                    <a:pt x="22576" y="48113"/>
                  </a:cubicBezTo>
                  <a:cubicBezTo>
                    <a:pt x="22576" y="48113"/>
                    <a:pt x="22576" y="48113"/>
                    <a:pt x="24056" y="46633"/>
                  </a:cubicBezTo>
                  <a:cubicBezTo>
                    <a:pt x="24056" y="46633"/>
                    <a:pt x="25537" y="45152"/>
                    <a:pt x="25537" y="45152"/>
                  </a:cubicBezTo>
                  <a:cubicBezTo>
                    <a:pt x="25537" y="45152"/>
                    <a:pt x="27017" y="45152"/>
                    <a:pt x="27017" y="45152"/>
                  </a:cubicBezTo>
                  <a:cubicBezTo>
                    <a:pt x="27017" y="45152"/>
                    <a:pt x="27017" y="45152"/>
                    <a:pt x="28498" y="45152"/>
                  </a:cubicBezTo>
                  <a:cubicBezTo>
                    <a:pt x="28498" y="45152"/>
                    <a:pt x="28498" y="46633"/>
                    <a:pt x="28498" y="46633"/>
                  </a:cubicBezTo>
                  <a:cubicBezTo>
                    <a:pt x="28498" y="46633"/>
                    <a:pt x="28498" y="48113"/>
                    <a:pt x="28498" y="46633"/>
                  </a:cubicBezTo>
                  <a:cubicBezTo>
                    <a:pt x="28498" y="46633"/>
                    <a:pt x="27017" y="46633"/>
                    <a:pt x="27017" y="46633"/>
                  </a:cubicBezTo>
                  <a:cubicBezTo>
                    <a:pt x="27017" y="46633"/>
                    <a:pt x="27017" y="48113"/>
                    <a:pt x="27017" y="48113"/>
                  </a:cubicBezTo>
                  <a:cubicBezTo>
                    <a:pt x="27017" y="48113"/>
                    <a:pt x="27017" y="49594"/>
                    <a:pt x="27017" y="49594"/>
                  </a:cubicBezTo>
                  <a:cubicBezTo>
                    <a:pt x="27017" y="49594"/>
                    <a:pt x="27017" y="49594"/>
                    <a:pt x="27017" y="51074"/>
                  </a:cubicBezTo>
                  <a:cubicBezTo>
                    <a:pt x="27017" y="51074"/>
                    <a:pt x="27017" y="52554"/>
                    <a:pt x="27017" y="54035"/>
                  </a:cubicBezTo>
                  <a:cubicBezTo>
                    <a:pt x="27017" y="55515"/>
                    <a:pt x="27017" y="55515"/>
                    <a:pt x="27017" y="55515"/>
                  </a:cubicBezTo>
                  <a:cubicBezTo>
                    <a:pt x="27017" y="55515"/>
                    <a:pt x="25537" y="55515"/>
                    <a:pt x="25537" y="56996"/>
                  </a:cubicBezTo>
                  <a:cubicBezTo>
                    <a:pt x="25537" y="56996"/>
                    <a:pt x="25537" y="58476"/>
                    <a:pt x="25537" y="58476"/>
                  </a:cubicBezTo>
                  <a:cubicBezTo>
                    <a:pt x="25537" y="58476"/>
                    <a:pt x="25537" y="59957"/>
                    <a:pt x="25537" y="59957"/>
                  </a:cubicBezTo>
                  <a:cubicBezTo>
                    <a:pt x="25537" y="59957"/>
                    <a:pt x="24056" y="59957"/>
                    <a:pt x="24056" y="59957"/>
                  </a:cubicBezTo>
                  <a:cubicBezTo>
                    <a:pt x="24056" y="59957"/>
                    <a:pt x="22576" y="59957"/>
                    <a:pt x="22576" y="61437"/>
                  </a:cubicBezTo>
                  <a:cubicBezTo>
                    <a:pt x="22576" y="61437"/>
                    <a:pt x="24056" y="61437"/>
                    <a:pt x="24056" y="61437"/>
                  </a:cubicBezTo>
                  <a:cubicBezTo>
                    <a:pt x="24056" y="61437"/>
                    <a:pt x="24056" y="62917"/>
                    <a:pt x="24056" y="61437"/>
                  </a:cubicBezTo>
                  <a:cubicBezTo>
                    <a:pt x="24056" y="61437"/>
                    <a:pt x="24056" y="61437"/>
                    <a:pt x="22576" y="62917"/>
                  </a:cubicBezTo>
                  <a:cubicBezTo>
                    <a:pt x="22576" y="62917"/>
                    <a:pt x="22576" y="64398"/>
                    <a:pt x="22576" y="64398"/>
                  </a:cubicBezTo>
                  <a:cubicBezTo>
                    <a:pt x="22576" y="64398"/>
                    <a:pt x="22576" y="65878"/>
                    <a:pt x="22576" y="65878"/>
                  </a:cubicBezTo>
                  <a:cubicBezTo>
                    <a:pt x="22576" y="65878"/>
                    <a:pt x="22576" y="65878"/>
                    <a:pt x="21096" y="65878"/>
                  </a:cubicBezTo>
                  <a:cubicBezTo>
                    <a:pt x="21096" y="65878"/>
                    <a:pt x="21096" y="65878"/>
                    <a:pt x="21096" y="67359"/>
                  </a:cubicBezTo>
                  <a:cubicBezTo>
                    <a:pt x="21096" y="67359"/>
                    <a:pt x="21096" y="67359"/>
                    <a:pt x="21096" y="68839"/>
                  </a:cubicBezTo>
                  <a:cubicBezTo>
                    <a:pt x="21096" y="68839"/>
                    <a:pt x="19615" y="70319"/>
                    <a:pt x="19615" y="70319"/>
                  </a:cubicBezTo>
                  <a:cubicBezTo>
                    <a:pt x="19615" y="70319"/>
                    <a:pt x="21096" y="70319"/>
                    <a:pt x="21096" y="70319"/>
                  </a:cubicBezTo>
                  <a:cubicBezTo>
                    <a:pt x="21096" y="70319"/>
                    <a:pt x="19615" y="70319"/>
                    <a:pt x="19615" y="70319"/>
                  </a:cubicBezTo>
                  <a:cubicBezTo>
                    <a:pt x="19615" y="70319"/>
                    <a:pt x="19615" y="71800"/>
                    <a:pt x="19615" y="71800"/>
                  </a:cubicBezTo>
                  <a:cubicBezTo>
                    <a:pt x="19615" y="71800"/>
                    <a:pt x="18135" y="73280"/>
                    <a:pt x="19615" y="73280"/>
                  </a:cubicBezTo>
                  <a:cubicBezTo>
                    <a:pt x="19615" y="73280"/>
                    <a:pt x="19615" y="73280"/>
                    <a:pt x="19615" y="73280"/>
                  </a:cubicBezTo>
                  <a:cubicBezTo>
                    <a:pt x="19615" y="73280"/>
                    <a:pt x="19615" y="73280"/>
                    <a:pt x="19615" y="74761"/>
                  </a:cubicBezTo>
                  <a:cubicBezTo>
                    <a:pt x="19615" y="74761"/>
                    <a:pt x="21096" y="74761"/>
                    <a:pt x="21096" y="74761"/>
                  </a:cubicBezTo>
                  <a:cubicBezTo>
                    <a:pt x="21096" y="74761"/>
                    <a:pt x="21096" y="76241"/>
                    <a:pt x="21096" y="74761"/>
                  </a:cubicBezTo>
                  <a:cubicBezTo>
                    <a:pt x="21096" y="74761"/>
                    <a:pt x="21096" y="74761"/>
                    <a:pt x="21096" y="74761"/>
                  </a:cubicBezTo>
                  <a:cubicBezTo>
                    <a:pt x="21096" y="74761"/>
                    <a:pt x="21096" y="74761"/>
                    <a:pt x="21096" y="76241"/>
                  </a:cubicBezTo>
                  <a:cubicBezTo>
                    <a:pt x="21096" y="76241"/>
                    <a:pt x="21096" y="76241"/>
                    <a:pt x="21096" y="77721"/>
                  </a:cubicBezTo>
                  <a:cubicBezTo>
                    <a:pt x="21096" y="79202"/>
                    <a:pt x="21096" y="77721"/>
                    <a:pt x="22576" y="77721"/>
                  </a:cubicBezTo>
                  <a:cubicBezTo>
                    <a:pt x="22576" y="77721"/>
                    <a:pt x="22576" y="77721"/>
                    <a:pt x="24056" y="76241"/>
                  </a:cubicBezTo>
                  <a:cubicBezTo>
                    <a:pt x="24056" y="74761"/>
                    <a:pt x="25537" y="76241"/>
                    <a:pt x="24056" y="76241"/>
                  </a:cubicBezTo>
                  <a:cubicBezTo>
                    <a:pt x="24056" y="76241"/>
                    <a:pt x="22576" y="76241"/>
                    <a:pt x="24056" y="77721"/>
                  </a:cubicBezTo>
                  <a:cubicBezTo>
                    <a:pt x="24056" y="77721"/>
                    <a:pt x="24056" y="77721"/>
                    <a:pt x="22576" y="77721"/>
                  </a:cubicBezTo>
                  <a:cubicBezTo>
                    <a:pt x="22576" y="77721"/>
                    <a:pt x="21096" y="77721"/>
                    <a:pt x="22576" y="79202"/>
                  </a:cubicBezTo>
                  <a:cubicBezTo>
                    <a:pt x="22576" y="79202"/>
                    <a:pt x="22576" y="79202"/>
                    <a:pt x="22576" y="80682"/>
                  </a:cubicBezTo>
                  <a:cubicBezTo>
                    <a:pt x="22576" y="80682"/>
                    <a:pt x="24056" y="80682"/>
                    <a:pt x="24056" y="80682"/>
                  </a:cubicBezTo>
                  <a:cubicBezTo>
                    <a:pt x="24056" y="80682"/>
                    <a:pt x="24056" y="80682"/>
                    <a:pt x="25537" y="80682"/>
                  </a:cubicBezTo>
                  <a:cubicBezTo>
                    <a:pt x="25537" y="80682"/>
                    <a:pt x="25537" y="80682"/>
                    <a:pt x="25537" y="82163"/>
                  </a:cubicBezTo>
                  <a:cubicBezTo>
                    <a:pt x="25537" y="82163"/>
                    <a:pt x="25537" y="82163"/>
                    <a:pt x="25537" y="83643"/>
                  </a:cubicBezTo>
                  <a:cubicBezTo>
                    <a:pt x="25537" y="83643"/>
                    <a:pt x="27017" y="83643"/>
                    <a:pt x="28498" y="83643"/>
                  </a:cubicBezTo>
                  <a:cubicBezTo>
                    <a:pt x="28498" y="83643"/>
                    <a:pt x="29978" y="83643"/>
                    <a:pt x="29978" y="83643"/>
                  </a:cubicBezTo>
                  <a:cubicBezTo>
                    <a:pt x="31459" y="83643"/>
                    <a:pt x="31459" y="80682"/>
                    <a:pt x="31459" y="79202"/>
                  </a:cubicBezTo>
                  <a:cubicBezTo>
                    <a:pt x="31459" y="79202"/>
                    <a:pt x="32939" y="79202"/>
                    <a:pt x="32939" y="77721"/>
                  </a:cubicBezTo>
                  <a:cubicBezTo>
                    <a:pt x="32939" y="77721"/>
                    <a:pt x="32939" y="76241"/>
                    <a:pt x="32939" y="76241"/>
                  </a:cubicBezTo>
                  <a:cubicBezTo>
                    <a:pt x="32939" y="76241"/>
                    <a:pt x="34420" y="76241"/>
                    <a:pt x="34420" y="76241"/>
                  </a:cubicBezTo>
                  <a:cubicBezTo>
                    <a:pt x="34420" y="76241"/>
                    <a:pt x="34420" y="76241"/>
                    <a:pt x="35900" y="76241"/>
                  </a:cubicBezTo>
                  <a:cubicBezTo>
                    <a:pt x="35900" y="76241"/>
                    <a:pt x="35900" y="76241"/>
                    <a:pt x="35900" y="76241"/>
                  </a:cubicBezTo>
                  <a:cubicBezTo>
                    <a:pt x="35900" y="76241"/>
                    <a:pt x="37380" y="77721"/>
                    <a:pt x="37380" y="77721"/>
                  </a:cubicBezTo>
                  <a:cubicBezTo>
                    <a:pt x="38861" y="77721"/>
                    <a:pt x="37380" y="79202"/>
                    <a:pt x="38861" y="79202"/>
                  </a:cubicBezTo>
                  <a:cubicBezTo>
                    <a:pt x="40341" y="79202"/>
                    <a:pt x="40341" y="80682"/>
                    <a:pt x="40341" y="80682"/>
                  </a:cubicBezTo>
                  <a:cubicBezTo>
                    <a:pt x="40341" y="80682"/>
                    <a:pt x="41822" y="80682"/>
                    <a:pt x="41822" y="82163"/>
                  </a:cubicBezTo>
                  <a:cubicBezTo>
                    <a:pt x="41822" y="82163"/>
                    <a:pt x="41822" y="82163"/>
                    <a:pt x="43302" y="82163"/>
                  </a:cubicBezTo>
                  <a:cubicBezTo>
                    <a:pt x="43302" y="82163"/>
                    <a:pt x="43302" y="83643"/>
                    <a:pt x="43302" y="83643"/>
                  </a:cubicBezTo>
                  <a:cubicBezTo>
                    <a:pt x="43302" y="83643"/>
                    <a:pt x="43302" y="83643"/>
                    <a:pt x="44782" y="83643"/>
                  </a:cubicBezTo>
                  <a:cubicBezTo>
                    <a:pt x="46263" y="83643"/>
                    <a:pt x="44782" y="82163"/>
                    <a:pt x="44782" y="82163"/>
                  </a:cubicBezTo>
                  <a:cubicBezTo>
                    <a:pt x="44782" y="82163"/>
                    <a:pt x="44782" y="82163"/>
                    <a:pt x="44782" y="80682"/>
                  </a:cubicBezTo>
                  <a:cubicBezTo>
                    <a:pt x="44782" y="80682"/>
                    <a:pt x="44782" y="79202"/>
                    <a:pt x="46263" y="79202"/>
                  </a:cubicBezTo>
                  <a:cubicBezTo>
                    <a:pt x="46263" y="79202"/>
                    <a:pt x="47743" y="79202"/>
                    <a:pt x="46263" y="77721"/>
                  </a:cubicBezTo>
                  <a:cubicBezTo>
                    <a:pt x="46263" y="77721"/>
                    <a:pt x="46263" y="77721"/>
                    <a:pt x="46263" y="77721"/>
                  </a:cubicBezTo>
                  <a:cubicBezTo>
                    <a:pt x="46263" y="77721"/>
                    <a:pt x="46263" y="76241"/>
                    <a:pt x="46263" y="76241"/>
                  </a:cubicBezTo>
                  <a:cubicBezTo>
                    <a:pt x="46263" y="74761"/>
                    <a:pt x="46263" y="76241"/>
                    <a:pt x="46263" y="76241"/>
                  </a:cubicBezTo>
                  <a:cubicBezTo>
                    <a:pt x="46263" y="77721"/>
                    <a:pt x="46263" y="76241"/>
                    <a:pt x="46263" y="74761"/>
                  </a:cubicBezTo>
                  <a:cubicBezTo>
                    <a:pt x="46263" y="74761"/>
                    <a:pt x="46263" y="73280"/>
                    <a:pt x="44782" y="71800"/>
                  </a:cubicBezTo>
                  <a:cubicBezTo>
                    <a:pt x="44782" y="71800"/>
                    <a:pt x="44782" y="70319"/>
                    <a:pt x="44782" y="70319"/>
                  </a:cubicBezTo>
                  <a:cubicBezTo>
                    <a:pt x="44782" y="70319"/>
                    <a:pt x="46263" y="68839"/>
                    <a:pt x="46263" y="68839"/>
                  </a:cubicBezTo>
                  <a:cubicBezTo>
                    <a:pt x="46263" y="68839"/>
                    <a:pt x="46263" y="67359"/>
                    <a:pt x="46263" y="67359"/>
                  </a:cubicBezTo>
                  <a:cubicBezTo>
                    <a:pt x="46263" y="67359"/>
                    <a:pt x="44782" y="65878"/>
                    <a:pt x="43302" y="65878"/>
                  </a:cubicBezTo>
                  <a:cubicBezTo>
                    <a:pt x="41822" y="65878"/>
                    <a:pt x="41822" y="65878"/>
                    <a:pt x="41822" y="65878"/>
                  </a:cubicBezTo>
                  <a:cubicBezTo>
                    <a:pt x="41822" y="65878"/>
                    <a:pt x="41822" y="64398"/>
                    <a:pt x="40341" y="64398"/>
                  </a:cubicBezTo>
                  <a:cubicBezTo>
                    <a:pt x="40341" y="64398"/>
                    <a:pt x="40341" y="62917"/>
                    <a:pt x="40341" y="62917"/>
                  </a:cubicBezTo>
                  <a:cubicBezTo>
                    <a:pt x="40341" y="62917"/>
                    <a:pt x="40341" y="61437"/>
                    <a:pt x="40341" y="61437"/>
                  </a:cubicBezTo>
                  <a:cubicBezTo>
                    <a:pt x="40341" y="61437"/>
                    <a:pt x="40341" y="61437"/>
                    <a:pt x="40341" y="59957"/>
                  </a:cubicBezTo>
                  <a:cubicBezTo>
                    <a:pt x="40341" y="59957"/>
                    <a:pt x="40341" y="58476"/>
                    <a:pt x="40341" y="58476"/>
                  </a:cubicBezTo>
                  <a:cubicBezTo>
                    <a:pt x="40341" y="58476"/>
                    <a:pt x="40341" y="56996"/>
                    <a:pt x="41822" y="56996"/>
                  </a:cubicBezTo>
                  <a:cubicBezTo>
                    <a:pt x="41822" y="55515"/>
                    <a:pt x="43302" y="54035"/>
                    <a:pt x="43302" y="54035"/>
                  </a:cubicBezTo>
                  <a:cubicBezTo>
                    <a:pt x="43302" y="54035"/>
                    <a:pt x="41822" y="54035"/>
                    <a:pt x="41822" y="52554"/>
                  </a:cubicBezTo>
                  <a:cubicBezTo>
                    <a:pt x="41822" y="51074"/>
                    <a:pt x="41822" y="51074"/>
                    <a:pt x="41822" y="51074"/>
                  </a:cubicBezTo>
                  <a:cubicBezTo>
                    <a:pt x="41822" y="51074"/>
                    <a:pt x="41822" y="49594"/>
                    <a:pt x="41822" y="49594"/>
                  </a:cubicBezTo>
                  <a:cubicBezTo>
                    <a:pt x="41822" y="49594"/>
                    <a:pt x="43302" y="49594"/>
                    <a:pt x="43302" y="48113"/>
                  </a:cubicBezTo>
                  <a:cubicBezTo>
                    <a:pt x="43302" y="48113"/>
                    <a:pt x="43302" y="48113"/>
                    <a:pt x="44782" y="48113"/>
                  </a:cubicBezTo>
                  <a:cubicBezTo>
                    <a:pt x="44782" y="48113"/>
                    <a:pt x="46263" y="48113"/>
                    <a:pt x="46263" y="48113"/>
                  </a:cubicBezTo>
                  <a:cubicBezTo>
                    <a:pt x="47743" y="48113"/>
                    <a:pt x="47743" y="48113"/>
                    <a:pt x="47743" y="49594"/>
                  </a:cubicBezTo>
                  <a:cubicBezTo>
                    <a:pt x="47743" y="49594"/>
                    <a:pt x="47743" y="51074"/>
                    <a:pt x="47743" y="49594"/>
                  </a:cubicBezTo>
                  <a:cubicBezTo>
                    <a:pt x="47743" y="49594"/>
                    <a:pt x="47743" y="49594"/>
                    <a:pt x="47743" y="51074"/>
                  </a:cubicBezTo>
                  <a:cubicBezTo>
                    <a:pt x="47743" y="52554"/>
                    <a:pt x="47743" y="52554"/>
                    <a:pt x="46263" y="54035"/>
                  </a:cubicBezTo>
                  <a:cubicBezTo>
                    <a:pt x="46263" y="54035"/>
                    <a:pt x="46263" y="55515"/>
                    <a:pt x="46263" y="55515"/>
                  </a:cubicBezTo>
                  <a:cubicBezTo>
                    <a:pt x="46263" y="55515"/>
                    <a:pt x="44782" y="56996"/>
                    <a:pt x="46263" y="56996"/>
                  </a:cubicBezTo>
                  <a:cubicBezTo>
                    <a:pt x="46263" y="56996"/>
                    <a:pt x="46263" y="58476"/>
                    <a:pt x="44782" y="58476"/>
                  </a:cubicBezTo>
                  <a:cubicBezTo>
                    <a:pt x="44782" y="58476"/>
                    <a:pt x="44782" y="59957"/>
                    <a:pt x="44782" y="59957"/>
                  </a:cubicBezTo>
                  <a:cubicBezTo>
                    <a:pt x="44782" y="59957"/>
                    <a:pt x="44782" y="59957"/>
                    <a:pt x="44782" y="61437"/>
                  </a:cubicBezTo>
                  <a:cubicBezTo>
                    <a:pt x="44782" y="61437"/>
                    <a:pt x="44782" y="62917"/>
                    <a:pt x="44782" y="62917"/>
                  </a:cubicBezTo>
                  <a:cubicBezTo>
                    <a:pt x="44782" y="62917"/>
                    <a:pt x="46263" y="64398"/>
                    <a:pt x="46263" y="64398"/>
                  </a:cubicBezTo>
                  <a:cubicBezTo>
                    <a:pt x="46263" y="65878"/>
                    <a:pt x="46263" y="65878"/>
                    <a:pt x="46263" y="65878"/>
                  </a:cubicBezTo>
                  <a:cubicBezTo>
                    <a:pt x="46263" y="65878"/>
                    <a:pt x="47743" y="65878"/>
                    <a:pt x="47743" y="65878"/>
                  </a:cubicBezTo>
                  <a:cubicBezTo>
                    <a:pt x="47743" y="65878"/>
                    <a:pt x="49224" y="65878"/>
                    <a:pt x="49224" y="65878"/>
                  </a:cubicBezTo>
                  <a:cubicBezTo>
                    <a:pt x="49224" y="65878"/>
                    <a:pt x="49224" y="65878"/>
                    <a:pt x="50704" y="65878"/>
                  </a:cubicBezTo>
                  <a:cubicBezTo>
                    <a:pt x="52184" y="65878"/>
                    <a:pt x="53665" y="62917"/>
                    <a:pt x="55145" y="62917"/>
                  </a:cubicBezTo>
                  <a:cubicBezTo>
                    <a:pt x="55145" y="62917"/>
                    <a:pt x="56626" y="62917"/>
                    <a:pt x="56626" y="61437"/>
                  </a:cubicBezTo>
                  <a:cubicBezTo>
                    <a:pt x="56626" y="61437"/>
                    <a:pt x="56626" y="59957"/>
                    <a:pt x="56626" y="59957"/>
                  </a:cubicBezTo>
                  <a:cubicBezTo>
                    <a:pt x="56626" y="59957"/>
                    <a:pt x="56626" y="61437"/>
                    <a:pt x="56626" y="61437"/>
                  </a:cubicBezTo>
                  <a:cubicBezTo>
                    <a:pt x="56626" y="61437"/>
                    <a:pt x="56626" y="61437"/>
                    <a:pt x="56626" y="61437"/>
                  </a:cubicBezTo>
                  <a:cubicBezTo>
                    <a:pt x="56626" y="61437"/>
                    <a:pt x="58106" y="61437"/>
                    <a:pt x="58106" y="61437"/>
                  </a:cubicBezTo>
                  <a:cubicBezTo>
                    <a:pt x="58106" y="61437"/>
                    <a:pt x="59586" y="61437"/>
                    <a:pt x="59586" y="61437"/>
                  </a:cubicBezTo>
                  <a:cubicBezTo>
                    <a:pt x="59586" y="61437"/>
                    <a:pt x="59586" y="61437"/>
                    <a:pt x="59586" y="61437"/>
                  </a:cubicBezTo>
                  <a:cubicBezTo>
                    <a:pt x="59586" y="61437"/>
                    <a:pt x="59586" y="61437"/>
                    <a:pt x="58106" y="62917"/>
                  </a:cubicBezTo>
                  <a:cubicBezTo>
                    <a:pt x="58106" y="62917"/>
                    <a:pt x="58106" y="62917"/>
                    <a:pt x="58106" y="64398"/>
                  </a:cubicBezTo>
                  <a:cubicBezTo>
                    <a:pt x="58106" y="64398"/>
                    <a:pt x="58106" y="64398"/>
                    <a:pt x="58106" y="64398"/>
                  </a:cubicBezTo>
                  <a:cubicBezTo>
                    <a:pt x="58106" y="64398"/>
                    <a:pt x="55145" y="64398"/>
                    <a:pt x="55145" y="65878"/>
                  </a:cubicBezTo>
                  <a:cubicBezTo>
                    <a:pt x="53665" y="65878"/>
                    <a:pt x="52184" y="67359"/>
                    <a:pt x="52184" y="67359"/>
                  </a:cubicBezTo>
                  <a:cubicBezTo>
                    <a:pt x="52184" y="67359"/>
                    <a:pt x="50704" y="68839"/>
                    <a:pt x="52184" y="68839"/>
                  </a:cubicBezTo>
                  <a:cubicBezTo>
                    <a:pt x="52184" y="68839"/>
                    <a:pt x="52184" y="68839"/>
                    <a:pt x="53665" y="70319"/>
                  </a:cubicBezTo>
                  <a:cubicBezTo>
                    <a:pt x="53665" y="70319"/>
                    <a:pt x="55145" y="70319"/>
                    <a:pt x="55145" y="70319"/>
                  </a:cubicBezTo>
                  <a:cubicBezTo>
                    <a:pt x="55145" y="70319"/>
                    <a:pt x="56626" y="70319"/>
                    <a:pt x="55145" y="70319"/>
                  </a:cubicBezTo>
                  <a:cubicBezTo>
                    <a:pt x="55145" y="70319"/>
                    <a:pt x="55145" y="70319"/>
                    <a:pt x="55145" y="70319"/>
                  </a:cubicBezTo>
                  <a:cubicBezTo>
                    <a:pt x="55145" y="70319"/>
                    <a:pt x="55145" y="71800"/>
                    <a:pt x="55145" y="71800"/>
                  </a:cubicBezTo>
                  <a:cubicBezTo>
                    <a:pt x="55145" y="73280"/>
                    <a:pt x="55145" y="73280"/>
                    <a:pt x="53665" y="73280"/>
                  </a:cubicBezTo>
                  <a:cubicBezTo>
                    <a:pt x="53665" y="73280"/>
                    <a:pt x="52184" y="71800"/>
                    <a:pt x="50704" y="71800"/>
                  </a:cubicBezTo>
                  <a:cubicBezTo>
                    <a:pt x="50704" y="71800"/>
                    <a:pt x="49224" y="73280"/>
                    <a:pt x="49224" y="73280"/>
                  </a:cubicBezTo>
                  <a:cubicBezTo>
                    <a:pt x="49224" y="73280"/>
                    <a:pt x="49224" y="74761"/>
                    <a:pt x="49224" y="74761"/>
                  </a:cubicBezTo>
                  <a:cubicBezTo>
                    <a:pt x="49224" y="74761"/>
                    <a:pt x="49224" y="76241"/>
                    <a:pt x="49224" y="76241"/>
                  </a:cubicBezTo>
                  <a:cubicBezTo>
                    <a:pt x="49224" y="76241"/>
                    <a:pt x="49224" y="76241"/>
                    <a:pt x="49224" y="76241"/>
                  </a:cubicBezTo>
                  <a:cubicBezTo>
                    <a:pt x="49224" y="76241"/>
                    <a:pt x="50704" y="77721"/>
                    <a:pt x="49224" y="77721"/>
                  </a:cubicBezTo>
                  <a:cubicBezTo>
                    <a:pt x="49224" y="77721"/>
                    <a:pt x="49224" y="77721"/>
                    <a:pt x="49224" y="77721"/>
                  </a:cubicBezTo>
                  <a:cubicBezTo>
                    <a:pt x="49224" y="77721"/>
                    <a:pt x="49224" y="77721"/>
                    <a:pt x="49224" y="77721"/>
                  </a:cubicBezTo>
                  <a:cubicBezTo>
                    <a:pt x="49224" y="77721"/>
                    <a:pt x="49224" y="79202"/>
                    <a:pt x="49224" y="79202"/>
                  </a:cubicBezTo>
                  <a:cubicBezTo>
                    <a:pt x="49224" y="79202"/>
                    <a:pt x="49224" y="80682"/>
                    <a:pt x="47743" y="79202"/>
                  </a:cubicBezTo>
                  <a:cubicBezTo>
                    <a:pt x="47743" y="79202"/>
                    <a:pt x="46263" y="79202"/>
                    <a:pt x="46263" y="79202"/>
                  </a:cubicBezTo>
                  <a:cubicBezTo>
                    <a:pt x="46263" y="79202"/>
                    <a:pt x="46263" y="79202"/>
                    <a:pt x="46263" y="79202"/>
                  </a:cubicBezTo>
                  <a:cubicBezTo>
                    <a:pt x="46263" y="79202"/>
                    <a:pt x="46263" y="79202"/>
                    <a:pt x="46263" y="80682"/>
                  </a:cubicBezTo>
                  <a:cubicBezTo>
                    <a:pt x="46263" y="80682"/>
                    <a:pt x="44782" y="80682"/>
                    <a:pt x="44782" y="80682"/>
                  </a:cubicBezTo>
                  <a:cubicBezTo>
                    <a:pt x="44782" y="80682"/>
                    <a:pt x="41822" y="82163"/>
                    <a:pt x="41822" y="83643"/>
                  </a:cubicBezTo>
                  <a:cubicBezTo>
                    <a:pt x="41822" y="85123"/>
                    <a:pt x="38861" y="85123"/>
                    <a:pt x="40341" y="85123"/>
                  </a:cubicBezTo>
                  <a:cubicBezTo>
                    <a:pt x="40341" y="85123"/>
                    <a:pt x="40341" y="85123"/>
                    <a:pt x="40341" y="85123"/>
                  </a:cubicBezTo>
                  <a:cubicBezTo>
                    <a:pt x="40341" y="85123"/>
                    <a:pt x="40341" y="85123"/>
                    <a:pt x="40341" y="85123"/>
                  </a:cubicBezTo>
                  <a:cubicBezTo>
                    <a:pt x="40341" y="85123"/>
                    <a:pt x="40341" y="85123"/>
                    <a:pt x="38861" y="85123"/>
                  </a:cubicBezTo>
                  <a:cubicBezTo>
                    <a:pt x="38861" y="85123"/>
                    <a:pt x="38861" y="83643"/>
                    <a:pt x="38861" y="83643"/>
                  </a:cubicBezTo>
                  <a:cubicBezTo>
                    <a:pt x="38861" y="83643"/>
                    <a:pt x="38861" y="85123"/>
                    <a:pt x="37380" y="85123"/>
                  </a:cubicBezTo>
                  <a:cubicBezTo>
                    <a:pt x="37380" y="85123"/>
                    <a:pt x="35900" y="86604"/>
                    <a:pt x="35900" y="86604"/>
                  </a:cubicBezTo>
                  <a:cubicBezTo>
                    <a:pt x="35900" y="86604"/>
                    <a:pt x="34420" y="86604"/>
                    <a:pt x="34420" y="86604"/>
                  </a:cubicBezTo>
                  <a:cubicBezTo>
                    <a:pt x="34420" y="85123"/>
                    <a:pt x="34420" y="86604"/>
                    <a:pt x="34420" y="86604"/>
                  </a:cubicBezTo>
                  <a:cubicBezTo>
                    <a:pt x="34420" y="86604"/>
                    <a:pt x="32939" y="86604"/>
                    <a:pt x="32939" y="86604"/>
                  </a:cubicBezTo>
                  <a:cubicBezTo>
                    <a:pt x="32939" y="86604"/>
                    <a:pt x="32939" y="86604"/>
                    <a:pt x="32939" y="86604"/>
                  </a:cubicBezTo>
                  <a:cubicBezTo>
                    <a:pt x="32939" y="86604"/>
                    <a:pt x="31459" y="86604"/>
                    <a:pt x="31459" y="86604"/>
                  </a:cubicBezTo>
                  <a:cubicBezTo>
                    <a:pt x="31459" y="86604"/>
                    <a:pt x="31459" y="86604"/>
                    <a:pt x="32939" y="86604"/>
                  </a:cubicBezTo>
                  <a:cubicBezTo>
                    <a:pt x="32939" y="86604"/>
                    <a:pt x="34420" y="86604"/>
                    <a:pt x="34420" y="86604"/>
                  </a:cubicBezTo>
                  <a:cubicBezTo>
                    <a:pt x="34420" y="86604"/>
                    <a:pt x="34420" y="85123"/>
                    <a:pt x="32939" y="85123"/>
                  </a:cubicBezTo>
                  <a:cubicBezTo>
                    <a:pt x="32939" y="85123"/>
                    <a:pt x="32939" y="85123"/>
                    <a:pt x="31459" y="85123"/>
                  </a:cubicBezTo>
                  <a:cubicBezTo>
                    <a:pt x="31459" y="85123"/>
                    <a:pt x="31459" y="83643"/>
                    <a:pt x="31459" y="83643"/>
                  </a:cubicBezTo>
                  <a:cubicBezTo>
                    <a:pt x="31459" y="83643"/>
                    <a:pt x="32939" y="83643"/>
                    <a:pt x="32939" y="82163"/>
                  </a:cubicBezTo>
                  <a:cubicBezTo>
                    <a:pt x="32939" y="82163"/>
                    <a:pt x="31459" y="82163"/>
                    <a:pt x="31459" y="82163"/>
                  </a:cubicBezTo>
                  <a:cubicBezTo>
                    <a:pt x="31459" y="82163"/>
                    <a:pt x="29978" y="80682"/>
                    <a:pt x="31459" y="80682"/>
                  </a:cubicBezTo>
                  <a:cubicBezTo>
                    <a:pt x="32939" y="80682"/>
                    <a:pt x="31459" y="79202"/>
                    <a:pt x="31459" y="79202"/>
                  </a:cubicBezTo>
                  <a:cubicBezTo>
                    <a:pt x="31459" y="79202"/>
                    <a:pt x="29978" y="79202"/>
                    <a:pt x="29978" y="80682"/>
                  </a:cubicBezTo>
                  <a:cubicBezTo>
                    <a:pt x="29978" y="80682"/>
                    <a:pt x="29978" y="80682"/>
                    <a:pt x="28498" y="82163"/>
                  </a:cubicBezTo>
                  <a:cubicBezTo>
                    <a:pt x="28498" y="82163"/>
                    <a:pt x="28498" y="82163"/>
                    <a:pt x="28498" y="82163"/>
                  </a:cubicBezTo>
                  <a:cubicBezTo>
                    <a:pt x="28498" y="82163"/>
                    <a:pt x="28498" y="82163"/>
                    <a:pt x="27017" y="82163"/>
                  </a:cubicBezTo>
                  <a:cubicBezTo>
                    <a:pt x="27017" y="82163"/>
                    <a:pt x="27017" y="83643"/>
                    <a:pt x="27017" y="83643"/>
                  </a:cubicBezTo>
                  <a:cubicBezTo>
                    <a:pt x="27017" y="83643"/>
                    <a:pt x="27017" y="85123"/>
                    <a:pt x="28498" y="85123"/>
                  </a:cubicBezTo>
                  <a:cubicBezTo>
                    <a:pt x="28498" y="85123"/>
                    <a:pt x="29978" y="85123"/>
                    <a:pt x="29978" y="86604"/>
                  </a:cubicBezTo>
                  <a:cubicBezTo>
                    <a:pt x="29978" y="86604"/>
                    <a:pt x="29978" y="86604"/>
                    <a:pt x="29978" y="86604"/>
                  </a:cubicBezTo>
                  <a:cubicBezTo>
                    <a:pt x="29978" y="86604"/>
                    <a:pt x="29978" y="86604"/>
                    <a:pt x="29978" y="86604"/>
                  </a:cubicBezTo>
                  <a:cubicBezTo>
                    <a:pt x="29978" y="86604"/>
                    <a:pt x="29978" y="88084"/>
                    <a:pt x="31459" y="88084"/>
                  </a:cubicBezTo>
                  <a:cubicBezTo>
                    <a:pt x="31459" y="88084"/>
                    <a:pt x="31459" y="88084"/>
                    <a:pt x="31459" y="89565"/>
                  </a:cubicBezTo>
                  <a:cubicBezTo>
                    <a:pt x="31459" y="89565"/>
                    <a:pt x="29978" y="89565"/>
                    <a:pt x="29978" y="89565"/>
                  </a:cubicBezTo>
                  <a:cubicBezTo>
                    <a:pt x="29978" y="89565"/>
                    <a:pt x="28498" y="89565"/>
                    <a:pt x="28498" y="91045"/>
                  </a:cubicBezTo>
                  <a:cubicBezTo>
                    <a:pt x="28498" y="91045"/>
                    <a:pt x="28498" y="91045"/>
                    <a:pt x="28498" y="91045"/>
                  </a:cubicBezTo>
                  <a:cubicBezTo>
                    <a:pt x="28498" y="91045"/>
                    <a:pt x="28498" y="91045"/>
                    <a:pt x="28498" y="91045"/>
                  </a:cubicBezTo>
                  <a:cubicBezTo>
                    <a:pt x="28498" y="91045"/>
                    <a:pt x="27017" y="91045"/>
                    <a:pt x="27017" y="92525"/>
                  </a:cubicBezTo>
                  <a:cubicBezTo>
                    <a:pt x="27017" y="92525"/>
                    <a:pt x="27017" y="94006"/>
                    <a:pt x="27017" y="94006"/>
                  </a:cubicBezTo>
                  <a:cubicBezTo>
                    <a:pt x="27017" y="94006"/>
                    <a:pt x="27017" y="95486"/>
                    <a:pt x="25537" y="94006"/>
                  </a:cubicBezTo>
                  <a:cubicBezTo>
                    <a:pt x="25537" y="94006"/>
                    <a:pt x="24056" y="94006"/>
                    <a:pt x="25537" y="95486"/>
                  </a:cubicBezTo>
                  <a:cubicBezTo>
                    <a:pt x="25537" y="95486"/>
                    <a:pt x="25537" y="96967"/>
                    <a:pt x="25537" y="96967"/>
                  </a:cubicBezTo>
                  <a:cubicBezTo>
                    <a:pt x="25537" y="96967"/>
                    <a:pt x="25537" y="98447"/>
                    <a:pt x="25537" y="98447"/>
                  </a:cubicBezTo>
                  <a:cubicBezTo>
                    <a:pt x="25537" y="98447"/>
                    <a:pt x="25537" y="98447"/>
                    <a:pt x="25537" y="98447"/>
                  </a:cubicBezTo>
                  <a:cubicBezTo>
                    <a:pt x="25537" y="98447"/>
                    <a:pt x="25537" y="99927"/>
                    <a:pt x="24056" y="99927"/>
                  </a:cubicBezTo>
                  <a:cubicBezTo>
                    <a:pt x="24056" y="99927"/>
                    <a:pt x="24056" y="99927"/>
                    <a:pt x="24056" y="99927"/>
                  </a:cubicBezTo>
                  <a:cubicBezTo>
                    <a:pt x="24056" y="99927"/>
                    <a:pt x="22576" y="101408"/>
                    <a:pt x="24056" y="101408"/>
                  </a:cubicBezTo>
                  <a:cubicBezTo>
                    <a:pt x="24056" y="102888"/>
                    <a:pt x="24056" y="102888"/>
                    <a:pt x="22576" y="102888"/>
                  </a:cubicBezTo>
                  <a:cubicBezTo>
                    <a:pt x="21096" y="102888"/>
                    <a:pt x="22576" y="104369"/>
                    <a:pt x="22576" y="104369"/>
                  </a:cubicBezTo>
                  <a:cubicBezTo>
                    <a:pt x="22576" y="104369"/>
                    <a:pt x="21096" y="104369"/>
                    <a:pt x="19615" y="104369"/>
                  </a:cubicBezTo>
                  <a:cubicBezTo>
                    <a:pt x="19615" y="104369"/>
                    <a:pt x="18135" y="104369"/>
                    <a:pt x="19615" y="105849"/>
                  </a:cubicBezTo>
                  <a:cubicBezTo>
                    <a:pt x="21096" y="105849"/>
                    <a:pt x="21096" y="107329"/>
                    <a:pt x="21096" y="107329"/>
                  </a:cubicBezTo>
                  <a:cubicBezTo>
                    <a:pt x="21096" y="107329"/>
                    <a:pt x="19615" y="107329"/>
                    <a:pt x="19615" y="107329"/>
                  </a:cubicBezTo>
                  <a:cubicBezTo>
                    <a:pt x="19615" y="107329"/>
                    <a:pt x="19615" y="107329"/>
                    <a:pt x="18135" y="107329"/>
                  </a:cubicBezTo>
                  <a:cubicBezTo>
                    <a:pt x="18135" y="107329"/>
                    <a:pt x="18135" y="107329"/>
                    <a:pt x="16654" y="108810"/>
                  </a:cubicBezTo>
                  <a:cubicBezTo>
                    <a:pt x="15174" y="108810"/>
                    <a:pt x="15174" y="110290"/>
                    <a:pt x="16654" y="110290"/>
                  </a:cubicBezTo>
                  <a:cubicBezTo>
                    <a:pt x="16654" y="110290"/>
                    <a:pt x="16654" y="111771"/>
                    <a:pt x="16654" y="111771"/>
                  </a:cubicBezTo>
                  <a:cubicBezTo>
                    <a:pt x="16654" y="111771"/>
                    <a:pt x="18135" y="111771"/>
                    <a:pt x="19615" y="111771"/>
                  </a:cubicBezTo>
                  <a:cubicBezTo>
                    <a:pt x="21096" y="111771"/>
                    <a:pt x="21096" y="111771"/>
                    <a:pt x="21096" y="111771"/>
                  </a:cubicBezTo>
                  <a:cubicBezTo>
                    <a:pt x="21096" y="111771"/>
                    <a:pt x="21096" y="111771"/>
                    <a:pt x="22576" y="111771"/>
                  </a:cubicBezTo>
                  <a:cubicBezTo>
                    <a:pt x="22576" y="111771"/>
                    <a:pt x="24056" y="113251"/>
                    <a:pt x="24056" y="113251"/>
                  </a:cubicBezTo>
                  <a:cubicBezTo>
                    <a:pt x="25537" y="113251"/>
                    <a:pt x="24056" y="113251"/>
                    <a:pt x="25537" y="114732"/>
                  </a:cubicBezTo>
                  <a:cubicBezTo>
                    <a:pt x="25537" y="114732"/>
                    <a:pt x="25537" y="116212"/>
                    <a:pt x="25537" y="116212"/>
                  </a:cubicBezTo>
                  <a:cubicBezTo>
                    <a:pt x="25537" y="116212"/>
                    <a:pt x="27017" y="119173"/>
                    <a:pt x="25537" y="119173"/>
                  </a:cubicBezTo>
                  <a:cubicBezTo>
                    <a:pt x="25537" y="119173"/>
                    <a:pt x="25537" y="119173"/>
                    <a:pt x="25537" y="119173"/>
                  </a:cubicBezTo>
                  <a:cubicBezTo>
                    <a:pt x="25537" y="119173"/>
                    <a:pt x="24056" y="119173"/>
                    <a:pt x="22576" y="120653"/>
                  </a:cubicBezTo>
                  <a:cubicBezTo>
                    <a:pt x="21096" y="120653"/>
                    <a:pt x="18135" y="122134"/>
                    <a:pt x="16654" y="123614"/>
                  </a:cubicBezTo>
                  <a:cubicBezTo>
                    <a:pt x="15174" y="123614"/>
                    <a:pt x="15174" y="123614"/>
                    <a:pt x="13693" y="123614"/>
                  </a:cubicBezTo>
                  <a:cubicBezTo>
                    <a:pt x="13693" y="123614"/>
                    <a:pt x="13693" y="125094"/>
                    <a:pt x="12213" y="125094"/>
                  </a:cubicBezTo>
                  <a:cubicBezTo>
                    <a:pt x="10733" y="125094"/>
                    <a:pt x="10733" y="126575"/>
                    <a:pt x="12213" y="126575"/>
                  </a:cubicBezTo>
                  <a:cubicBezTo>
                    <a:pt x="12213" y="126575"/>
                    <a:pt x="13693" y="128055"/>
                    <a:pt x="13693" y="128055"/>
                  </a:cubicBezTo>
                  <a:cubicBezTo>
                    <a:pt x="13693" y="128055"/>
                    <a:pt x="13693" y="129536"/>
                    <a:pt x="13693" y="129536"/>
                  </a:cubicBezTo>
                  <a:cubicBezTo>
                    <a:pt x="13693" y="129536"/>
                    <a:pt x="15174" y="132496"/>
                    <a:pt x="15174" y="133977"/>
                  </a:cubicBezTo>
                  <a:cubicBezTo>
                    <a:pt x="15174" y="135457"/>
                    <a:pt x="15174" y="135457"/>
                    <a:pt x="16654" y="135457"/>
                  </a:cubicBezTo>
                  <a:cubicBezTo>
                    <a:pt x="18135" y="135457"/>
                    <a:pt x="18135" y="138418"/>
                    <a:pt x="18135" y="138418"/>
                  </a:cubicBezTo>
                  <a:cubicBezTo>
                    <a:pt x="18135" y="138418"/>
                    <a:pt x="19615" y="138418"/>
                    <a:pt x="19615" y="138418"/>
                  </a:cubicBezTo>
                  <a:cubicBezTo>
                    <a:pt x="19615" y="138418"/>
                    <a:pt x="21096" y="138418"/>
                    <a:pt x="21096" y="136938"/>
                  </a:cubicBezTo>
                  <a:cubicBezTo>
                    <a:pt x="21096" y="136938"/>
                    <a:pt x="21096" y="136938"/>
                    <a:pt x="22576" y="136938"/>
                  </a:cubicBezTo>
                  <a:cubicBezTo>
                    <a:pt x="24056" y="136938"/>
                    <a:pt x="24056" y="138418"/>
                    <a:pt x="25537" y="138418"/>
                  </a:cubicBezTo>
                  <a:cubicBezTo>
                    <a:pt x="25537" y="138418"/>
                    <a:pt x="25537" y="138418"/>
                    <a:pt x="25537" y="138418"/>
                  </a:cubicBezTo>
                  <a:cubicBezTo>
                    <a:pt x="25537" y="138418"/>
                    <a:pt x="25537" y="138418"/>
                    <a:pt x="27017" y="138418"/>
                  </a:cubicBezTo>
                  <a:cubicBezTo>
                    <a:pt x="27017" y="138418"/>
                    <a:pt x="27017" y="136938"/>
                    <a:pt x="28498" y="136938"/>
                  </a:cubicBezTo>
                  <a:cubicBezTo>
                    <a:pt x="29978" y="136938"/>
                    <a:pt x="29978" y="135457"/>
                    <a:pt x="29978" y="135457"/>
                  </a:cubicBezTo>
                  <a:cubicBezTo>
                    <a:pt x="29978" y="135457"/>
                    <a:pt x="31459" y="135457"/>
                    <a:pt x="31459" y="133977"/>
                  </a:cubicBezTo>
                  <a:cubicBezTo>
                    <a:pt x="31459" y="133977"/>
                    <a:pt x="31459" y="132496"/>
                    <a:pt x="32939" y="132496"/>
                  </a:cubicBezTo>
                  <a:cubicBezTo>
                    <a:pt x="32939" y="132496"/>
                    <a:pt x="32939" y="131016"/>
                    <a:pt x="32939" y="131016"/>
                  </a:cubicBezTo>
                  <a:cubicBezTo>
                    <a:pt x="32939" y="131016"/>
                    <a:pt x="32939" y="129536"/>
                    <a:pt x="32939" y="129536"/>
                  </a:cubicBezTo>
                  <a:cubicBezTo>
                    <a:pt x="32939" y="129536"/>
                    <a:pt x="31459" y="128055"/>
                    <a:pt x="31459" y="126575"/>
                  </a:cubicBezTo>
                  <a:cubicBezTo>
                    <a:pt x="31459" y="125094"/>
                    <a:pt x="32939" y="125094"/>
                    <a:pt x="31459" y="123614"/>
                  </a:cubicBezTo>
                  <a:cubicBezTo>
                    <a:pt x="31459" y="123614"/>
                    <a:pt x="31459" y="122134"/>
                    <a:pt x="32939" y="122134"/>
                  </a:cubicBezTo>
                  <a:cubicBezTo>
                    <a:pt x="34420" y="122134"/>
                    <a:pt x="34420" y="120653"/>
                    <a:pt x="34420" y="120653"/>
                  </a:cubicBezTo>
                  <a:cubicBezTo>
                    <a:pt x="34420" y="120653"/>
                    <a:pt x="34420" y="119173"/>
                    <a:pt x="34420" y="119173"/>
                  </a:cubicBezTo>
                  <a:cubicBezTo>
                    <a:pt x="34420" y="119173"/>
                    <a:pt x="34420" y="119173"/>
                    <a:pt x="34420" y="119173"/>
                  </a:cubicBezTo>
                  <a:cubicBezTo>
                    <a:pt x="32939" y="117692"/>
                    <a:pt x="34420" y="117692"/>
                    <a:pt x="34420" y="116212"/>
                  </a:cubicBezTo>
                  <a:cubicBezTo>
                    <a:pt x="35900" y="116212"/>
                    <a:pt x="37380" y="114732"/>
                    <a:pt x="37380" y="116212"/>
                  </a:cubicBezTo>
                  <a:cubicBezTo>
                    <a:pt x="37380" y="116212"/>
                    <a:pt x="38861" y="116212"/>
                    <a:pt x="38861" y="114732"/>
                  </a:cubicBezTo>
                  <a:cubicBezTo>
                    <a:pt x="38861" y="114732"/>
                    <a:pt x="38861" y="113251"/>
                    <a:pt x="40341" y="113251"/>
                  </a:cubicBezTo>
                  <a:cubicBezTo>
                    <a:pt x="40341" y="113251"/>
                    <a:pt x="40341" y="113251"/>
                    <a:pt x="40341" y="113251"/>
                  </a:cubicBezTo>
                  <a:cubicBezTo>
                    <a:pt x="40341" y="113251"/>
                    <a:pt x="40341" y="111771"/>
                    <a:pt x="40341" y="111771"/>
                  </a:cubicBezTo>
                  <a:cubicBezTo>
                    <a:pt x="41822" y="111771"/>
                    <a:pt x="43302" y="111771"/>
                    <a:pt x="43302" y="111771"/>
                  </a:cubicBezTo>
                  <a:cubicBezTo>
                    <a:pt x="43302" y="111771"/>
                    <a:pt x="43302" y="111771"/>
                    <a:pt x="44782" y="113251"/>
                  </a:cubicBezTo>
                  <a:cubicBezTo>
                    <a:pt x="44782" y="113251"/>
                    <a:pt x="46263" y="114732"/>
                    <a:pt x="47743" y="114732"/>
                  </a:cubicBezTo>
                  <a:cubicBezTo>
                    <a:pt x="49224" y="114732"/>
                    <a:pt x="50704" y="116212"/>
                    <a:pt x="50704" y="116212"/>
                  </a:cubicBezTo>
                  <a:cubicBezTo>
                    <a:pt x="52184" y="116212"/>
                    <a:pt x="52184" y="116212"/>
                    <a:pt x="52184" y="116212"/>
                  </a:cubicBezTo>
                  <a:cubicBezTo>
                    <a:pt x="52184" y="116212"/>
                    <a:pt x="53665" y="116212"/>
                    <a:pt x="53665" y="116212"/>
                  </a:cubicBezTo>
                  <a:cubicBezTo>
                    <a:pt x="53665" y="116212"/>
                    <a:pt x="55145" y="116212"/>
                    <a:pt x="55145" y="116212"/>
                  </a:cubicBezTo>
                  <a:cubicBezTo>
                    <a:pt x="55145" y="116212"/>
                    <a:pt x="55145" y="116212"/>
                    <a:pt x="56626" y="117692"/>
                  </a:cubicBezTo>
                  <a:cubicBezTo>
                    <a:pt x="56626" y="117692"/>
                    <a:pt x="58106" y="119173"/>
                    <a:pt x="58106" y="119173"/>
                  </a:cubicBezTo>
                  <a:cubicBezTo>
                    <a:pt x="58106" y="119173"/>
                    <a:pt x="58106" y="120653"/>
                    <a:pt x="58106" y="120653"/>
                  </a:cubicBezTo>
                  <a:cubicBezTo>
                    <a:pt x="58106" y="120653"/>
                    <a:pt x="58106" y="119173"/>
                    <a:pt x="58106" y="119173"/>
                  </a:cubicBezTo>
                  <a:cubicBezTo>
                    <a:pt x="58106" y="119173"/>
                    <a:pt x="58106" y="119173"/>
                    <a:pt x="58106" y="117692"/>
                  </a:cubicBezTo>
                  <a:cubicBezTo>
                    <a:pt x="58106" y="117692"/>
                    <a:pt x="56626" y="117692"/>
                    <a:pt x="56626" y="116212"/>
                  </a:cubicBezTo>
                  <a:cubicBezTo>
                    <a:pt x="56626" y="114732"/>
                    <a:pt x="56626" y="114732"/>
                    <a:pt x="58106" y="114732"/>
                  </a:cubicBezTo>
                  <a:cubicBezTo>
                    <a:pt x="59586" y="114732"/>
                    <a:pt x="59586" y="114732"/>
                    <a:pt x="59586" y="114732"/>
                  </a:cubicBezTo>
                  <a:cubicBezTo>
                    <a:pt x="59586" y="113251"/>
                    <a:pt x="56626" y="113251"/>
                    <a:pt x="55145" y="113251"/>
                  </a:cubicBezTo>
                  <a:cubicBezTo>
                    <a:pt x="53665" y="113251"/>
                    <a:pt x="55145" y="111771"/>
                    <a:pt x="53665" y="113251"/>
                  </a:cubicBezTo>
                  <a:cubicBezTo>
                    <a:pt x="52184" y="113251"/>
                    <a:pt x="50704" y="113251"/>
                    <a:pt x="49224" y="111771"/>
                  </a:cubicBezTo>
                  <a:cubicBezTo>
                    <a:pt x="47743" y="110290"/>
                    <a:pt x="46263" y="111771"/>
                    <a:pt x="46263" y="110290"/>
                  </a:cubicBezTo>
                  <a:cubicBezTo>
                    <a:pt x="44782" y="110290"/>
                    <a:pt x="46263" y="108810"/>
                    <a:pt x="44782" y="108810"/>
                  </a:cubicBezTo>
                  <a:cubicBezTo>
                    <a:pt x="44782" y="108810"/>
                    <a:pt x="44782" y="107329"/>
                    <a:pt x="44782" y="107329"/>
                  </a:cubicBezTo>
                  <a:cubicBezTo>
                    <a:pt x="44782" y="107329"/>
                    <a:pt x="46263" y="107329"/>
                    <a:pt x="46263" y="107329"/>
                  </a:cubicBezTo>
                  <a:cubicBezTo>
                    <a:pt x="46263" y="107329"/>
                    <a:pt x="46263" y="107329"/>
                    <a:pt x="46263" y="107329"/>
                  </a:cubicBezTo>
                  <a:cubicBezTo>
                    <a:pt x="46263" y="107329"/>
                    <a:pt x="46263" y="107329"/>
                    <a:pt x="46263" y="107329"/>
                  </a:cubicBezTo>
                  <a:cubicBezTo>
                    <a:pt x="46263" y="107329"/>
                    <a:pt x="47743" y="107329"/>
                    <a:pt x="47743" y="107329"/>
                  </a:cubicBezTo>
                  <a:cubicBezTo>
                    <a:pt x="47743" y="107329"/>
                    <a:pt x="49224" y="108810"/>
                    <a:pt x="50704" y="108810"/>
                  </a:cubicBezTo>
                  <a:cubicBezTo>
                    <a:pt x="50704" y="108810"/>
                    <a:pt x="52184" y="108810"/>
                    <a:pt x="52184" y="108810"/>
                  </a:cubicBezTo>
                  <a:cubicBezTo>
                    <a:pt x="52184" y="108810"/>
                    <a:pt x="53665" y="108810"/>
                    <a:pt x="53665" y="108810"/>
                  </a:cubicBezTo>
                  <a:cubicBezTo>
                    <a:pt x="53665" y="108810"/>
                    <a:pt x="53665" y="108810"/>
                    <a:pt x="55145" y="108810"/>
                  </a:cubicBezTo>
                  <a:cubicBezTo>
                    <a:pt x="55145" y="108810"/>
                    <a:pt x="56626" y="108810"/>
                    <a:pt x="56626" y="108810"/>
                  </a:cubicBezTo>
                  <a:cubicBezTo>
                    <a:pt x="56626" y="108810"/>
                    <a:pt x="58106" y="108810"/>
                    <a:pt x="58106" y="108810"/>
                  </a:cubicBezTo>
                  <a:cubicBezTo>
                    <a:pt x="58106" y="108810"/>
                    <a:pt x="58106" y="108810"/>
                    <a:pt x="58106" y="108810"/>
                  </a:cubicBezTo>
                  <a:cubicBezTo>
                    <a:pt x="59586" y="108810"/>
                    <a:pt x="59586" y="108810"/>
                    <a:pt x="59586" y="110290"/>
                  </a:cubicBezTo>
                  <a:cubicBezTo>
                    <a:pt x="59586" y="110290"/>
                    <a:pt x="59586" y="113251"/>
                    <a:pt x="61067" y="113251"/>
                  </a:cubicBezTo>
                  <a:cubicBezTo>
                    <a:pt x="61067" y="113251"/>
                    <a:pt x="62547" y="114732"/>
                    <a:pt x="62547" y="114732"/>
                  </a:cubicBezTo>
                  <a:cubicBezTo>
                    <a:pt x="62547" y="114732"/>
                    <a:pt x="62547" y="114732"/>
                    <a:pt x="62547" y="114732"/>
                  </a:cubicBezTo>
                  <a:cubicBezTo>
                    <a:pt x="62547" y="114732"/>
                    <a:pt x="64028" y="114732"/>
                    <a:pt x="64028" y="116212"/>
                  </a:cubicBezTo>
                  <a:cubicBezTo>
                    <a:pt x="64028" y="116212"/>
                    <a:pt x="65508" y="116212"/>
                    <a:pt x="65508" y="116212"/>
                  </a:cubicBezTo>
                  <a:cubicBezTo>
                    <a:pt x="65508" y="116212"/>
                    <a:pt x="66988" y="116212"/>
                    <a:pt x="66988" y="116212"/>
                  </a:cubicBezTo>
                  <a:cubicBezTo>
                    <a:pt x="66988" y="116212"/>
                    <a:pt x="65508" y="116212"/>
                    <a:pt x="65508" y="117692"/>
                  </a:cubicBezTo>
                  <a:cubicBezTo>
                    <a:pt x="65508" y="119173"/>
                    <a:pt x="66988" y="117692"/>
                    <a:pt x="66988" y="119173"/>
                  </a:cubicBezTo>
                  <a:cubicBezTo>
                    <a:pt x="66988" y="119173"/>
                    <a:pt x="68469" y="120653"/>
                    <a:pt x="68469" y="120653"/>
                  </a:cubicBezTo>
                  <a:cubicBezTo>
                    <a:pt x="68469" y="120653"/>
                    <a:pt x="69949" y="120653"/>
                    <a:pt x="69949" y="120653"/>
                  </a:cubicBezTo>
                  <a:cubicBezTo>
                    <a:pt x="69949" y="120653"/>
                    <a:pt x="68469" y="119173"/>
                    <a:pt x="68469" y="119173"/>
                  </a:cubicBezTo>
                  <a:cubicBezTo>
                    <a:pt x="68469" y="119173"/>
                    <a:pt x="69949" y="119173"/>
                    <a:pt x="69949" y="119173"/>
                  </a:cubicBezTo>
                  <a:cubicBezTo>
                    <a:pt x="69949" y="119173"/>
                    <a:pt x="69949" y="119173"/>
                    <a:pt x="68469" y="119173"/>
                  </a:cubicBezTo>
                  <a:cubicBezTo>
                    <a:pt x="66988" y="119173"/>
                    <a:pt x="68469" y="119173"/>
                    <a:pt x="68469" y="119173"/>
                  </a:cubicBezTo>
                  <a:cubicBezTo>
                    <a:pt x="69949" y="119173"/>
                    <a:pt x="69949" y="119173"/>
                    <a:pt x="69949" y="119173"/>
                  </a:cubicBezTo>
                  <a:cubicBezTo>
                    <a:pt x="69949" y="119173"/>
                    <a:pt x="69949" y="117692"/>
                    <a:pt x="68469" y="117692"/>
                  </a:cubicBezTo>
                  <a:cubicBezTo>
                    <a:pt x="66988" y="117692"/>
                    <a:pt x="68469" y="119173"/>
                    <a:pt x="66988" y="117692"/>
                  </a:cubicBezTo>
                  <a:cubicBezTo>
                    <a:pt x="65508" y="117692"/>
                    <a:pt x="66988" y="117692"/>
                    <a:pt x="66988" y="116212"/>
                  </a:cubicBezTo>
                  <a:cubicBezTo>
                    <a:pt x="66988" y="116212"/>
                    <a:pt x="65508" y="114732"/>
                    <a:pt x="64028" y="114732"/>
                  </a:cubicBezTo>
                  <a:cubicBezTo>
                    <a:pt x="64028" y="114732"/>
                    <a:pt x="64028" y="113251"/>
                    <a:pt x="64028" y="113251"/>
                  </a:cubicBezTo>
                  <a:cubicBezTo>
                    <a:pt x="64028" y="113251"/>
                    <a:pt x="65508" y="113251"/>
                    <a:pt x="65508" y="113251"/>
                  </a:cubicBezTo>
                  <a:cubicBezTo>
                    <a:pt x="65508" y="113251"/>
                    <a:pt x="64028" y="111771"/>
                    <a:pt x="65508" y="111771"/>
                  </a:cubicBezTo>
                  <a:cubicBezTo>
                    <a:pt x="65508" y="111771"/>
                    <a:pt x="66988" y="111771"/>
                    <a:pt x="66988" y="111771"/>
                  </a:cubicBezTo>
                  <a:cubicBezTo>
                    <a:pt x="66988" y="111771"/>
                    <a:pt x="66988" y="110290"/>
                    <a:pt x="68469" y="110290"/>
                  </a:cubicBezTo>
                  <a:cubicBezTo>
                    <a:pt x="68469" y="110290"/>
                    <a:pt x="69949" y="110290"/>
                    <a:pt x="69949" y="110290"/>
                  </a:cubicBezTo>
                  <a:cubicBezTo>
                    <a:pt x="69949" y="110290"/>
                    <a:pt x="71430" y="110290"/>
                    <a:pt x="71430" y="110290"/>
                  </a:cubicBezTo>
                  <a:cubicBezTo>
                    <a:pt x="71430" y="110290"/>
                    <a:pt x="71430" y="108810"/>
                    <a:pt x="72910" y="108810"/>
                  </a:cubicBezTo>
                  <a:cubicBezTo>
                    <a:pt x="74390" y="108810"/>
                    <a:pt x="74390" y="107329"/>
                    <a:pt x="74390" y="107329"/>
                  </a:cubicBezTo>
                  <a:cubicBezTo>
                    <a:pt x="74390" y="107329"/>
                    <a:pt x="72910" y="107329"/>
                    <a:pt x="72910" y="107329"/>
                  </a:cubicBezTo>
                  <a:cubicBezTo>
                    <a:pt x="72910" y="107329"/>
                    <a:pt x="72910" y="107329"/>
                    <a:pt x="71430" y="107329"/>
                  </a:cubicBezTo>
                  <a:cubicBezTo>
                    <a:pt x="71430" y="107329"/>
                    <a:pt x="71430" y="107329"/>
                    <a:pt x="71430" y="107329"/>
                  </a:cubicBezTo>
                  <a:cubicBezTo>
                    <a:pt x="71430" y="107329"/>
                    <a:pt x="69949" y="105849"/>
                    <a:pt x="69949" y="105849"/>
                  </a:cubicBezTo>
                  <a:cubicBezTo>
                    <a:pt x="69949" y="105849"/>
                    <a:pt x="69949" y="104369"/>
                    <a:pt x="69949" y="104369"/>
                  </a:cubicBezTo>
                  <a:cubicBezTo>
                    <a:pt x="69949" y="104369"/>
                    <a:pt x="69949" y="104369"/>
                    <a:pt x="69949" y="104369"/>
                  </a:cubicBezTo>
                  <a:cubicBezTo>
                    <a:pt x="69949" y="104369"/>
                    <a:pt x="69949" y="104369"/>
                    <a:pt x="69949" y="102888"/>
                  </a:cubicBezTo>
                  <a:cubicBezTo>
                    <a:pt x="69949" y="102888"/>
                    <a:pt x="69949" y="101408"/>
                    <a:pt x="69949" y="101408"/>
                  </a:cubicBezTo>
                  <a:cubicBezTo>
                    <a:pt x="69949" y="101408"/>
                    <a:pt x="71430" y="101408"/>
                    <a:pt x="69949" y="99927"/>
                  </a:cubicBezTo>
                  <a:cubicBezTo>
                    <a:pt x="69949" y="99927"/>
                    <a:pt x="69949" y="99927"/>
                    <a:pt x="69949" y="99927"/>
                  </a:cubicBezTo>
                  <a:cubicBezTo>
                    <a:pt x="69949" y="98447"/>
                    <a:pt x="69949" y="98447"/>
                    <a:pt x="69949" y="98447"/>
                  </a:cubicBezTo>
                  <a:cubicBezTo>
                    <a:pt x="69949" y="96967"/>
                    <a:pt x="69949" y="96967"/>
                    <a:pt x="69949" y="95486"/>
                  </a:cubicBezTo>
                  <a:cubicBezTo>
                    <a:pt x="69949" y="95486"/>
                    <a:pt x="69949" y="94006"/>
                    <a:pt x="71430" y="94006"/>
                  </a:cubicBezTo>
                  <a:cubicBezTo>
                    <a:pt x="72910" y="94006"/>
                    <a:pt x="71430" y="95486"/>
                    <a:pt x="71430" y="95486"/>
                  </a:cubicBezTo>
                  <a:cubicBezTo>
                    <a:pt x="72910" y="95486"/>
                    <a:pt x="74390" y="94006"/>
                    <a:pt x="74390" y="94006"/>
                  </a:cubicBezTo>
                  <a:cubicBezTo>
                    <a:pt x="74390" y="94006"/>
                    <a:pt x="72910" y="95486"/>
                    <a:pt x="72910" y="96967"/>
                  </a:cubicBezTo>
                  <a:cubicBezTo>
                    <a:pt x="72910" y="96967"/>
                    <a:pt x="74390" y="96967"/>
                    <a:pt x="74390" y="96967"/>
                  </a:cubicBezTo>
                  <a:cubicBezTo>
                    <a:pt x="74390" y="96967"/>
                    <a:pt x="74390" y="98447"/>
                    <a:pt x="74390" y="98447"/>
                  </a:cubicBezTo>
                  <a:cubicBezTo>
                    <a:pt x="74390" y="98447"/>
                    <a:pt x="75871" y="98447"/>
                    <a:pt x="75871" y="96967"/>
                  </a:cubicBezTo>
                  <a:cubicBezTo>
                    <a:pt x="75871" y="96967"/>
                    <a:pt x="77351" y="96967"/>
                    <a:pt x="77351" y="95486"/>
                  </a:cubicBezTo>
                  <a:cubicBezTo>
                    <a:pt x="77351" y="94006"/>
                    <a:pt x="78832" y="94006"/>
                    <a:pt x="78832" y="94006"/>
                  </a:cubicBezTo>
                  <a:cubicBezTo>
                    <a:pt x="78832" y="94006"/>
                    <a:pt x="78832" y="94006"/>
                    <a:pt x="77351" y="94006"/>
                  </a:cubicBezTo>
                  <a:cubicBezTo>
                    <a:pt x="75871" y="94006"/>
                    <a:pt x="75871" y="94006"/>
                    <a:pt x="75871" y="92525"/>
                  </a:cubicBezTo>
                  <a:cubicBezTo>
                    <a:pt x="75871" y="92525"/>
                    <a:pt x="77351" y="91045"/>
                    <a:pt x="77351" y="89565"/>
                  </a:cubicBezTo>
                  <a:cubicBezTo>
                    <a:pt x="77351" y="89565"/>
                    <a:pt x="78832" y="88084"/>
                    <a:pt x="78832" y="88084"/>
                  </a:cubicBezTo>
                  <a:cubicBezTo>
                    <a:pt x="78832" y="88084"/>
                    <a:pt x="78832" y="88084"/>
                    <a:pt x="80312" y="86604"/>
                  </a:cubicBezTo>
                  <a:cubicBezTo>
                    <a:pt x="80312" y="86604"/>
                    <a:pt x="81792" y="85123"/>
                    <a:pt x="81792" y="85123"/>
                  </a:cubicBezTo>
                  <a:cubicBezTo>
                    <a:pt x="81792" y="85123"/>
                    <a:pt x="80312" y="86604"/>
                    <a:pt x="80312" y="86604"/>
                  </a:cubicBezTo>
                  <a:cubicBezTo>
                    <a:pt x="80312" y="86604"/>
                    <a:pt x="81792" y="86604"/>
                    <a:pt x="81792" y="86604"/>
                  </a:cubicBezTo>
                  <a:cubicBezTo>
                    <a:pt x="81792" y="86604"/>
                    <a:pt x="80312" y="88084"/>
                    <a:pt x="81792" y="88084"/>
                  </a:cubicBezTo>
                  <a:cubicBezTo>
                    <a:pt x="81792" y="88084"/>
                    <a:pt x="81792" y="89565"/>
                    <a:pt x="81792" y="89565"/>
                  </a:cubicBezTo>
                  <a:cubicBezTo>
                    <a:pt x="81792" y="89565"/>
                    <a:pt x="81792" y="89565"/>
                    <a:pt x="81792" y="89565"/>
                  </a:cubicBezTo>
                  <a:cubicBezTo>
                    <a:pt x="81792" y="89565"/>
                    <a:pt x="81792" y="89565"/>
                    <a:pt x="83273" y="89565"/>
                  </a:cubicBezTo>
                  <a:cubicBezTo>
                    <a:pt x="84753" y="89565"/>
                    <a:pt x="86234" y="89565"/>
                    <a:pt x="87714" y="91045"/>
                  </a:cubicBezTo>
                  <a:cubicBezTo>
                    <a:pt x="87714" y="91045"/>
                    <a:pt x="87714" y="91045"/>
                    <a:pt x="87714" y="91045"/>
                  </a:cubicBezTo>
                  <a:cubicBezTo>
                    <a:pt x="89194" y="91045"/>
                    <a:pt x="90675" y="91045"/>
                    <a:pt x="90675" y="91045"/>
                  </a:cubicBezTo>
                  <a:cubicBezTo>
                    <a:pt x="92155" y="92525"/>
                    <a:pt x="92155" y="91045"/>
                    <a:pt x="92155" y="92525"/>
                  </a:cubicBezTo>
                  <a:cubicBezTo>
                    <a:pt x="92155" y="92525"/>
                    <a:pt x="92155" y="92525"/>
                    <a:pt x="92155" y="94006"/>
                  </a:cubicBezTo>
                  <a:cubicBezTo>
                    <a:pt x="92155" y="95486"/>
                    <a:pt x="90675" y="96967"/>
                    <a:pt x="89194" y="96967"/>
                  </a:cubicBezTo>
                  <a:cubicBezTo>
                    <a:pt x="87714" y="96967"/>
                    <a:pt x="87714" y="98447"/>
                    <a:pt x="86234" y="98447"/>
                  </a:cubicBezTo>
                  <a:cubicBezTo>
                    <a:pt x="84753" y="98447"/>
                    <a:pt x="84753" y="98447"/>
                    <a:pt x="83273" y="98447"/>
                  </a:cubicBezTo>
                  <a:cubicBezTo>
                    <a:pt x="83273" y="98447"/>
                    <a:pt x="81792" y="98447"/>
                    <a:pt x="81792" y="98447"/>
                  </a:cubicBezTo>
                  <a:cubicBezTo>
                    <a:pt x="80312" y="98447"/>
                    <a:pt x="81792" y="98447"/>
                    <a:pt x="78832" y="98447"/>
                  </a:cubicBezTo>
                  <a:cubicBezTo>
                    <a:pt x="75871" y="99927"/>
                    <a:pt x="74390" y="101408"/>
                    <a:pt x="74390" y="102888"/>
                  </a:cubicBezTo>
                  <a:cubicBezTo>
                    <a:pt x="74390" y="104369"/>
                    <a:pt x="71430" y="104369"/>
                    <a:pt x="71430" y="104369"/>
                  </a:cubicBezTo>
                  <a:cubicBezTo>
                    <a:pt x="71430" y="104369"/>
                    <a:pt x="71430" y="105849"/>
                    <a:pt x="71430" y="105849"/>
                  </a:cubicBezTo>
                  <a:cubicBezTo>
                    <a:pt x="69949" y="107329"/>
                    <a:pt x="68469" y="107329"/>
                    <a:pt x="68469" y="107329"/>
                  </a:cubicBezTo>
                  <a:cubicBezTo>
                    <a:pt x="68469" y="107329"/>
                    <a:pt x="68469" y="108810"/>
                    <a:pt x="68469" y="108810"/>
                  </a:cubicBezTo>
                  <a:cubicBezTo>
                    <a:pt x="68469" y="108810"/>
                    <a:pt x="69949" y="108810"/>
                    <a:pt x="69949" y="108810"/>
                  </a:cubicBezTo>
                  <a:cubicBezTo>
                    <a:pt x="69949" y="108810"/>
                    <a:pt x="71430" y="108810"/>
                    <a:pt x="69949" y="110290"/>
                  </a:cubicBezTo>
                  <a:cubicBezTo>
                    <a:pt x="69949" y="110290"/>
                    <a:pt x="69949" y="111771"/>
                    <a:pt x="69949" y="111771"/>
                  </a:cubicBezTo>
                  <a:cubicBezTo>
                    <a:pt x="69949" y="111771"/>
                    <a:pt x="71430" y="111771"/>
                    <a:pt x="69949" y="113251"/>
                  </a:cubicBezTo>
                  <a:cubicBezTo>
                    <a:pt x="69949" y="113251"/>
                    <a:pt x="71430" y="113251"/>
                    <a:pt x="71430" y="113251"/>
                  </a:cubicBezTo>
                  <a:cubicBezTo>
                    <a:pt x="71430" y="113251"/>
                    <a:pt x="72910" y="113251"/>
                    <a:pt x="72910" y="113251"/>
                  </a:cubicBezTo>
                  <a:cubicBezTo>
                    <a:pt x="72910" y="113251"/>
                    <a:pt x="72910" y="113251"/>
                    <a:pt x="74390" y="113251"/>
                  </a:cubicBezTo>
                  <a:cubicBezTo>
                    <a:pt x="74390" y="113251"/>
                    <a:pt x="75871" y="113251"/>
                    <a:pt x="75871" y="113251"/>
                  </a:cubicBezTo>
                  <a:cubicBezTo>
                    <a:pt x="75871" y="113251"/>
                    <a:pt x="78832" y="111771"/>
                    <a:pt x="77351" y="111771"/>
                  </a:cubicBezTo>
                  <a:cubicBezTo>
                    <a:pt x="77351" y="111771"/>
                    <a:pt x="77351" y="110290"/>
                    <a:pt x="78832" y="110290"/>
                  </a:cubicBezTo>
                  <a:cubicBezTo>
                    <a:pt x="80312" y="110290"/>
                    <a:pt x="81792" y="110290"/>
                    <a:pt x="81792" y="110290"/>
                  </a:cubicBezTo>
                  <a:cubicBezTo>
                    <a:pt x="81792" y="110290"/>
                    <a:pt x="83273" y="108810"/>
                    <a:pt x="83273" y="108810"/>
                  </a:cubicBezTo>
                  <a:cubicBezTo>
                    <a:pt x="83273" y="108810"/>
                    <a:pt x="84753" y="107329"/>
                    <a:pt x="84753" y="107329"/>
                  </a:cubicBezTo>
                  <a:cubicBezTo>
                    <a:pt x="84753" y="107329"/>
                    <a:pt x="86234" y="107329"/>
                    <a:pt x="86234" y="107329"/>
                  </a:cubicBezTo>
                  <a:cubicBezTo>
                    <a:pt x="86234" y="107329"/>
                    <a:pt x="87714" y="105849"/>
                    <a:pt x="87714" y="105849"/>
                  </a:cubicBezTo>
                  <a:cubicBezTo>
                    <a:pt x="87714" y="105849"/>
                    <a:pt x="87714" y="107329"/>
                    <a:pt x="87714" y="107329"/>
                  </a:cubicBezTo>
                  <a:cubicBezTo>
                    <a:pt x="87714" y="107329"/>
                    <a:pt x="87714" y="107329"/>
                    <a:pt x="87714" y="107329"/>
                  </a:cubicBezTo>
                  <a:cubicBezTo>
                    <a:pt x="87714" y="107329"/>
                    <a:pt x="87714" y="107329"/>
                    <a:pt x="87714" y="108810"/>
                  </a:cubicBezTo>
                  <a:cubicBezTo>
                    <a:pt x="87714" y="108810"/>
                    <a:pt x="87714" y="110290"/>
                    <a:pt x="87714" y="110290"/>
                  </a:cubicBezTo>
                  <a:cubicBezTo>
                    <a:pt x="87714" y="110290"/>
                    <a:pt x="87714" y="110290"/>
                    <a:pt x="87714" y="110290"/>
                  </a:cubicBezTo>
                  <a:cubicBezTo>
                    <a:pt x="87714" y="110290"/>
                    <a:pt x="87714" y="111771"/>
                    <a:pt x="87714" y="113251"/>
                  </a:cubicBezTo>
                  <a:lnTo>
                    <a:pt x="89194" y="113251"/>
                  </a:lnTo>
                  <a:lnTo>
                    <a:pt x="89194" y="113251"/>
                  </a:lnTo>
                  <a:lnTo>
                    <a:pt x="89194" y="113251"/>
                  </a:lnTo>
                  <a:lnTo>
                    <a:pt x="87714" y="113251"/>
                  </a:lnTo>
                  <a:cubicBezTo>
                    <a:pt x="87714" y="113251"/>
                    <a:pt x="87714" y="113251"/>
                    <a:pt x="87714" y="114732"/>
                  </a:cubicBezTo>
                  <a:cubicBezTo>
                    <a:pt x="87714" y="116212"/>
                    <a:pt x="87714" y="117692"/>
                    <a:pt x="87714" y="117692"/>
                  </a:cubicBezTo>
                  <a:cubicBezTo>
                    <a:pt x="87714" y="117692"/>
                    <a:pt x="87714" y="117692"/>
                    <a:pt x="87714" y="117692"/>
                  </a:cubicBezTo>
                  <a:cubicBezTo>
                    <a:pt x="87714" y="117692"/>
                    <a:pt x="86234" y="117692"/>
                    <a:pt x="86234" y="117692"/>
                  </a:cubicBezTo>
                  <a:cubicBezTo>
                    <a:pt x="86234" y="117692"/>
                    <a:pt x="84753" y="117692"/>
                    <a:pt x="83273" y="117692"/>
                  </a:cubicBezTo>
                  <a:cubicBezTo>
                    <a:pt x="81792" y="117692"/>
                    <a:pt x="80312" y="119173"/>
                    <a:pt x="80312" y="119173"/>
                  </a:cubicBezTo>
                  <a:cubicBezTo>
                    <a:pt x="80312" y="119173"/>
                    <a:pt x="78832" y="120653"/>
                    <a:pt x="78832" y="120653"/>
                  </a:cubicBezTo>
                  <a:cubicBezTo>
                    <a:pt x="77351" y="120653"/>
                    <a:pt x="77351" y="120653"/>
                    <a:pt x="75871" y="120653"/>
                  </a:cubicBezTo>
                  <a:cubicBezTo>
                    <a:pt x="74390" y="120653"/>
                    <a:pt x="72910" y="122134"/>
                    <a:pt x="72910" y="120653"/>
                  </a:cubicBezTo>
                  <a:cubicBezTo>
                    <a:pt x="72910" y="120653"/>
                    <a:pt x="72910" y="120653"/>
                    <a:pt x="72910" y="120653"/>
                  </a:cubicBezTo>
                  <a:cubicBezTo>
                    <a:pt x="72910" y="120653"/>
                    <a:pt x="71430" y="120653"/>
                    <a:pt x="69949" y="120653"/>
                  </a:cubicBezTo>
                  <a:cubicBezTo>
                    <a:pt x="68469" y="120653"/>
                    <a:pt x="68469" y="119173"/>
                    <a:pt x="66988" y="120653"/>
                  </a:cubicBezTo>
                  <a:cubicBezTo>
                    <a:pt x="65508" y="120653"/>
                    <a:pt x="64028" y="123614"/>
                    <a:pt x="64028" y="123614"/>
                  </a:cubicBezTo>
                  <a:cubicBezTo>
                    <a:pt x="64028" y="123614"/>
                    <a:pt x="65508" y="125094"/>
                    <a:pt x="65508" y="125094"/>
                  </a:cubicBezTo>
                  <a:cubicBezTo>
                    <a:pt x="65508" y="126575"/>
                    <a:pt x="64028" y="126575"/>
                    <a:pt x="62547" y="126575"/>
                  </a:cubicBezTo>
                  <a:cubicBezTo>
                    <a:pt x="61067" y="126575"/>
                    <a:pt x="59586" y="126575"/>
                    <a:pt x="59586" y="126575"/>
                  </a:cubicBezTo>
                  <a:cubicBezTo>
                    <a:pt x="58106" y="126575"/>
                    <a:pt x="58106" y="126575"/>
                    <a:pt x="58106" y="126575"/>
                  </a:cubicBezTo>
                  <a:cubicBezTo>
                    <a:pt x="58106" y="126575"/>
                    <a:pt x="58106" y="126575"/>
                    <a:pt x="56626" y="126575"/>
                  </a:cubicBezTo>
                  <a:cubicBezTo>
                    <a:pt x="55145" y="126575"/>
                    <a:pt x="55145" y="126575"/>
                    <a:pt x="53665" y="128055"/>
                  </a:cubicBezTo>
                  <a:cubicBezTo>
                    <a:pt x="52184" y="128055"/>
                    <a:pt x="52184" y="128055"/>
                    <a:pt x="52184" y="128055"/>
                  </a:cubicBezTo>
                  <a:cubicBezTo>
                    <a:pt x="52184" y="128055"/>
                    <a:pt x="50704" y="128055"/>
                    <a:pt x="50704" y="128055"/>
                  </a:cubicBezTo>
                  <a:cubicBezTo>
                    <a:pt x="50704" y="128055"/>
                    <a:pt x="49224" y="128055"/>
                    <a:pt x="49224" y="128055"/>
                  </a:cubicBezTo>
                  <a:cubicBezTo>
                    <a:pt x="49224" y="128055"/>
                    <a:pt x="47743" y="128055"/>
                    <a:pt x="47743" y="128055"/>
                  </a:cubicBezTo>
                  <a:cubicBezTo>
                    <a:pt x="47743" y="128055"/>
                    <a:pt x="47743" y="126575"/>
                    <a:pt x="49224" y="126575"/>
                  </a:cubicBezTo>
                  <a:cubicBezTo>
                    <a:pt x="49224" y="125094"/>
                    <a:pt x="49224" y="125094"/>
                    <a:pt x="47743" y="123614"/>
                  </a:cubicBezTo>
                  <a:cubicBezTo>
                    <a:pt x="46263" y="123614"/>
                    <a:pt x="47743" y="122134"/>
                    <a:pt x="47743" y="122134"/>
                  </a:cubicBezTo>
                  <a:cubicBezTo>
                    <a:pt x="47743" y="120653"/>
                    <a:pt x="47743" y="120653"/>
                    <a:pt x="47743" y="122134"/>
                  </a:cubicBezTo>
                  <a:cubicBezTo>
                    <a:pt x="47743" y="122134"/>
                    <a:pt x="47743" y="122134"/>
                    <a:pt x="46263" y="122134"/>
                  </a:cubicBezTo>
                  <a:cubicBezTo>
                    <a:pt x="44782" y="122134"/>
                    <a:pt x="44782" y="122134"/>
                    <a:pt x="43302" y="123614"/>
                  </a:cubicBezTo>
                  <a:cubicBezTo>
                    <a:pt x="43302" y="123614"/>
                    <a:pt x="43302" y="123614"/>
                    <a:pt x="41822" y="123614"/>
                  </a:cubicBezTo>
                  <a:cubicBezTo>
                    <a:pt x="41822" y="123614"/>
                    <a:pt x="40341" y="123614"/>
                    <a:pt x="40341" y="123614"/>
                  </a:cubicBezTo>
                  <a:cubicBezTo>
                    <a:pt x="40341" y="123614"/>
                    <a:pt x="38861" y="123614"/>
                    <a:pt x="38861" y="125094"/>
                  </a:cubicBezTo>
                  <a:cubicBezTo>
                    <a:pt x="38861" y="125094"/>
                    <a:pt x="37380" y="126575"/>
                    <a:pt x="37380" y="126575"/>
                  </a:cubicBezTo>
                  <a:cubicBezTo>
                    <a:pt x="37380" y="126575"/>
                    <a:pt x="32939" y="129536"/>
                    <a:pt x="31459" y="129536"/>
                  </a:cubicBezTo>
                  <a:cubicBezTo>
                    <a:pt x="29978" y="129536"/>
                    <a:pt x="29978" y="132496"/>
                    <a:pt x="29978" y="132496"/>
                  </a:cubicBezTo>
                  <a:cubicBezTo>
                    <a:pt x="28498" y="132496"/>
                    <a:pt x="28498" y="133977"/>
                    <a:pt x="28498" y="135457"/>
                  </a:cubicBezTo>
                  <a:cubicBezTo>
                    <a:pt x="28498" y="135457"/>
                    <a:pt x="28498" y="135457"/>
                    <a:pt x="28498" y="135457"/>
                  </a:cubicBezTo>
                  <a:cubicBezTo>
                    <a:pt x="28498" y="135457"/>
                    <a:pt x="27017" y="135457"/>
                    <a:pt x="27017" y="135457"/>
                  </a:cubicBezTo>
                  <a:cubicBezTo>
                    <a:pt x="25537" y="135457"/>
                    <a:pt x="25537" y="136938"/>
                    <a:pt x="24056" y="136938"/>
                  </a:cubicBezTo>
                  <a:cubicBezTo>
                    <a:pt x="22576" y="136938"/>
                    <a:pt x="22576" y="136938"/>
                    <a:pt x="22576" y="136938"/>
                  </a:cubicBezTo>
                  <a:cubicBezTo>
                    <a:pt x="22576" y="136938"/>
                    <a:pt x="22576" y="139899"/>
                    <a:pt x="22576" y="141379"/>
                  </a:cubicBezTo>
                  <a:cubicBezTo>
                    <a:pt x="22576" y="142859"/>
                    <a:pt x="21096" y="142859"/>
                    <a:pt x="21096" y="144340"/>
                  </a:cubicBezTo>
                  <a:cubicBezTo>
                    <a:pt x="21096" y="144340"/>
                    <a:pt x="21096" y="145820"/>
                    <a:pt x="21096" y="145820"/>
                  </a:cubicBezTo>
                  <a:cubicBezTo>
                    <a:pt x="21096" y="145820"/>
                    <a:pt x="21096" y="147301"/>
                    <a:pt x="21096" y="147301"/>
                  </a:cubicBezTo>
                  <a:cubicBezTo>
                    <a:pt x="21096" y="148781"/>
                    <a:pt x="21096" y="148781"/>
                    <a:pt x="22576" y="150261"/>
                  </a:cubicBezTo>
                  <a:cubicBezTo>
                    <a:pt x="22576" y="150261"/>
                    <a:pt x="22576" y="153222"/>
                    <a:pt x="22576" y="153222"/>
                  </a:cubicBezTo>
                  <a:cubicBezTo>
                    <a:pt x="22576" y="154703"/>
                    <a:pt x="22576" y="154703"/>
                    <a:pt x="21096" y="156183"/>
                  </a:cubicBezTo>
                  <a:cubicBezTo>
                    <a:pt x="21096" y="156183"/>
                    <a:pt x="19615" y="156183"/>
                    <a:pt x="19615" y="157663"/>
                  </a:cubicBezTo>
                  <a:cubicBezTo>
                    <a:pt x="19615" y="157663"/>
                    <a:pt x="19615" y="159144"/>
                    <a:pt x="19615" y="159144"/>
                  </a:cubicBezTo>
                  <a:cubicBezTo>
                    <a:pt x="19615" y="160624"/>
                    <a:pt x="18135" y="162105"/>
                    <a:pt x="18135" y="163585"/>
                  </a:cubicBezTo>
                  <a:cubicBezTo>
                    <a:pt x="18135" y="165065"/>
                    <a:pt x="18135" y="166546"/>
                    <a:pt x="18135" y="169507"/>
                  </a:cubicBezTo>
                  <a:cubicBezTo>
                    <a:pt x="18135" y="170987"/>
                    <a:pt x="18135" y="170987"/>
                    <a:pt x="18135" y="170987"/>
                  </a:cubicBezTo>
                  <a:cubicBezTo>
                    <a:pt x="18135" y="172467"/>
                    <a:pt x="19615" y="172467"/>
                    <a:pt x="19615" y="172467"/>
                  </a:cubicBezTo>
                  <a:cubicBezTo>
                    <a:pt x="21096" y="172467"/>
                    <a:pt x="19615" y="173948"/>
                    <a:pt x="21096" y="175428"/>
                  </a:cubicBezTo>
                  <a:cubicBezTo>
                    <a:pt x="22576" y="175428"/>
                    <a:pt x="22576" y="178389"/>
                    <a:pt x="22576" y="178389"/>
                  </a:cubicBezTo>
                  <a:cubicBezTo>
                    <a:pt x="22576" y="178389"/>
                    <a:pt x="22576" y="179869"/>
                    <a:pt x="22576" y="179869"/>
                  </a:cubicBezTo>
                  <a:cubicBezTo>
                    <a:pt x="22576" y="179869"/>
                    <a:pt x="22576" y="181350"/>
                    <a:pt x="22576" y="181350"/>
                  </a:cubicBezTo>
                  <a:cubicBezTo>
                    <a:pt x="22576" y="182830"/>
                    <a:pt x="24056" y="182830"/>
                    <a:pt x="24056" y="182830"/>
                  </a:cubicBezTo>
                  <a:cubicBezTo>
                    <a:pt x="24056" y="182830"/>
                    <a:pt x="24056" y="182830"/>
                    <a:pt x="24056" y="182830"/>
                  </a:cubicBezTo>
                  <a:cubicBezTo>
                    <a:pt x="24056" y="182830"/>
                    <a:pt x="24056" y="182830"/>
                    <a:pt x="24056" y="184311"/>
                  </a:cubicBezTo>
                  <a:cubicBezTo>
                    <a:pt x="24056" y="184311"/>
                    <a:pt x="24056" y="184311"/>
                    <a:pt x="24056" y="184311"/>
                  </a:cubicBezTo>
                  <a:cubicBezTo>
                    <a:pt x="24056" y="184311"/>
                    <a:pt x="24056" y="184311"/>
                    <a:pt x="24056" y="184311"/>
                  </a:cubicBezTo>
                  <a:cubicBezTo>
                    <a:pt x="24056" y="184311"/>
                    <a:pt x="25537" y="184311"/>
                    <a:pt x="25537" y="184311"/>
                  </a:cubicBezTo>
                  <a:cubicBezTo>
                    <a:pt x="27017" y="184311"/>
                    <a:pt x="25537" y="185791"/>
                    <a:pt x="27017" y="185791"/>
                  </a:cubicBezTo>
                  <a:cubicBezTo>
                    <a:pt x="27017" y="185791"/>
                    <a:pt x="27017" y="185791"/>
                    <a:pt x="27017" y="185791"/>
                  </a:cubicBezTo>
                  <a:cubicBezTo>
                    <a:pt x="28498" y="185791"/>
                    <a:pt x="28498" y="187271"/>
                    <a:pt x="28498" y="187271"/>
                  </a:cubicBezTo>
                  <a:cubicBezTo>
                    <a:pt x="29978" y="187271"/>
                    <a:pt x="29978" y="187271"/>
                    <a:pt x="31459" y="188752"/>
                  </a:cubicBezTo>
                  <a:cubicBezTo>
                    <a:pt x="31459" y="188752"/>
                    <a:pt x="31459" y="188752"/>
                    <a:pt x="31459" y="188752"/>
                  </a:cubicBezTo>
                  <a:cubicBezTo>
                    <a:pt x="32939" y="190232"/>
                    <a:pt x="32939" y="190232"/>
                    <a:pt x="34420" y="190232"/>
                  </a:cubicBezTo>
                  <a:cubicBezTo>
                    <a:pt x="34420" y="190232"/>
                    <a:pt x="35900" y="190232"/>
                    <a:pt x="35900" y="190232"/>
                  </a:cubicBezTo>
                  <a:cubicBezTo>
                    <a:pt x="37380" y="190232"/>
                    <a:pt x="37380" y="190232"/>
                    <a:pt x="38861" y="190232"/>
                  </a:cubicBezTo>
                  <a:cubicBezTo>
                    <a:pt x="40341" y="190232"/>
                    <a:pt x="43302" y="191713"/>
                    <a:pt x="43302" y="190232"/>
                  </a:cubicBezTo>
                  <a:cubicBezTo>
                    <a:pt x="43302" y="190232"/>
                    <a:pt x="43302" y="190232"/>
                    <a:pt x="43302" y="190232"/>
                  </a:cubicBezTo>
                  <a:cubicBezTo>
                    <a:pt x="44782" y="190232"/>
                    <a:pt x="46263" y="188752"/>
                    <a:pt x="47743" y="187271"/>
                  </a:cubicBezTo>
                  <a:cubicBezTo>
                    <a:pt x="49224" y="185791"/>
                    <a:pt x="50704" y="185791"/>
                    <a:pt x="50704" y="185791"/>
                  </a:cubicBezTo>
                  <a:cubicBezTo>
                    <a:pt x="52184" y="185791"/>
                    <a:pt x="52184" y="185791"/>
                    <a:pt x="52184" y="185791"/>
                  </a:cubicBezTo>
                  <a:cubicBezTo>
                    <a:pt x="52184" y="185791"/>
                    <a:pt x="53665" y="184311"/>
                    <a:pt x="55145" y="182830"/>
                  </a:cubicBezTo>
                  <a:cubicBezTo>
                    <a:pt x="55145" y="182830"/>
                    <a:pt x="56626" y="181350"/>
                    <a:pt x="56626" y="181350"/>
                  </a:cubicBezTo>
                  <a:cubicBezTo>
                    <a:pt x="56626" y="181350"/>
                    <a:pt x="56626" y="181350"/>
                    <a:pt x="56626" y="181350"/>
                  </a:cubicBezTo>
                  <a:cubicBezTo>
                    <a:pt x="56626" y="181350"/>
                    <a:pt x="56626" y="181350"/>
                    <a:pt x="58106" y="179869"/>
                  </a:cubicBezTo>
                  <a:cubicBezTo>
                    <a:pt x="58106" y="179869"/>
                    <a:pt x="59586" y="179869"/>
                    <a:pt x="59586" y="179869"/>
                  </a:cubicBezTo>
                  <a:cubicBezTo>
                    <a:pt x="59586" y="179869"/>
                    <a:pt x="59586" y="178389"/>
                    <a:pt x="61067" y="178389"/>
                  </a:cubicBezTo>
                  <a:cubicBezTo>
                    <a:pt x="61067" y="178389"/>
                    <a:pt x="61067" y="178389"/>
                    <a:pt x="61067" y="178389"/>
                  </a:cubicBezTo>
                  <a:cubicBezTo>
                    <a:pt x="61067" y="178389"/>
                    <a:pt x="62547" y="178389"/>
                    <a:pt x="64028" y="178389"/>
                  </a:cubicBezTo>
                  <a:cubicBezTo>
                    <a:pt x="65508" y="178389"/>
                    <a:pt x="65508" y="178389"/>
                    <a:pt x="66988" y="179869"/>
                  </a:cubicBezTo>
                  <a:cubicBezTo>
                    <a:pt x="66988" y="179869"/>
                    <a:pt x="68469" y="181350"/>
                    <a:pt x="68469" y="181350"/>
                  </a:cubicBezTo>
                  <a:cubicBezTo>
                    <a:pt x="68469" y="181350"/>
                    <a:pt x="69949" y="179869"/>
                    <a:pt x="69949" y="179869"/>
                  </a:cubicBezTo>
                  <a:cubicBezTo>
                    <a:pt x="69949" y="179869"/>
                    <a:pt x="71430" y="178389"/>
                    <a:pt x="71430" y="178389"/>
                  </a:cubicBezTo>
                  <a:cubicBezTo>
                    <a:pt x="71430" y="178389"/>
                    <a:pt x="71430" y="178389"/>
                    <a:pt x="71430" y="178389"/>
                  </a:cubicBezTo>
                  <a:cubicBezTo>
                    <a:pt x="71430" y="178389"/>
                    <a:pt x="71430" y="178389"/>
                    <a:pt x="72910" y="178389"/>
                  </a:cubicBezTo>
                  <a:cubicBezTo>
                    <a:pt x="72910" y="178389"/>
                    <a:pt x="74390" y="178389"/>
                    <a:pt x="74390" y="178389"/>
                  </a:cubicBezTo>
                  <a:cubicBezTo>
                    <a:pt x="74390" y="178389"/>
                    <a:pt x="75871" y="179869"/>
                    <a:pt x="75871" y="179869"/>
                  </a:cubicBezTo>
                  <a:cubicBezTo>
                    <a:pt x="75871" y="179869"/>
                    <a:pt x="75871" y="181350"/>
                    <a:pt x="75871" y="181350"/>
                  </a:cubicBezTo>
                  <a:cubicBezTo>
                    <a:pt x="75871" y="181350"/>
                    <a:pt x="75871" y="181350"/>
                    <a:pt x="75871" y="181350"/>
                  </a:cubicBezTo>
                  <a:cubicBezTo>
                    <a:pt x="75871" y="181350"/>
                    <a:pt x="75871" y="182830"/>
                    <a:pt x="75871" y="182830"/>
                  </a:cubicBezTo>
                  <a:cubicBezTo>
                    <a:pt x="75871" y="182830"/>
                    <a:pt x="75871" y="184311"/>
                    <a:pt x="75871" y="182830"/>
                  </a:cubicBezTo>
                  <a:cubicBezTo>
                    <a:pt x="75871" y="182830"/>
                    <a:pt x="75871" y="182830"/>
                    <a:pt x="75871" y="182830"/>
                  </a:cubicBezTo>
                  <a:cubicBezTo>
                    <a:pt x="75871" y="182830"/>
                    <a:pt x="75871" y="182830"/>
                    <a:pt x="75871" y="182830"/>
                  </a:cubicBezTo>
                  <a:cubicBezTo>
                    <a:pt x="75871" y="182830"/>
                    <a:pt x="77351" y="182830"/>
                    <a:pt x="77351" y="182830"/>
                  </a:cubicBezTo>
                  <a:cubicBezTo>
                    <a:pt x="77351" y="182830"/>
                    <a:pt x="75871" y="182830"/>
                    <a:pt x="77351" y="184311"/>
                  </a:cubicBezTo>
                  <a:cubicBezTo>
                    <a:pt x="77351" y="184311"/>
                    <a:pt x="77351" y="185791"/>
                    <a:pt x="77351" y="185791"/>
                  </a:cubicBezTo>
                  <a:cubicBezTo>
                    <a:pt x="77351" y="185791"/>
                    <a:pt x="78832" y="187271"/>
                    <a:pt x="78832" y="187271"/>
                  </a:cubicBezTo>
                  <a:cubicBezTo>
                    <a:pt x="78832" y="187271"/>
                    <a:pt x="78832" y="187271"/>
                    <a:pt x="80312" y="188752"/>
                  </a:cubicBezTo>
                  <a:cubicBezTo>
                    <a:pt x="81792" y="188752"/>
                    <a:pt x="81792" y="190232"/>
                    <a:pt x="83273" y="190232"/>
                  </a:cubicBezTo>
                  <a:cubicBezTo>
                    <a:pt x="83273" y="190232"/>
                    <a:pt x="83273" y="190232"/>
                    <a:pt x="83273" y="190232"/>
                  </a:cubicBezTo>
                  <a:cubicBezTo>
                    <a:pt x="84753" y="190232"/>
                    <a:pt x="84753" y="190232"/>
                    <a:pt x="86234" y="191713"/>
                  </a:cubicBezTo>
                  <a:cubicBezTo>
                    <a:pt x="86234" y="191713"/>
                    <a:pt x="87714" y="193193"/>
                    <a:pt x="87714" y="193193"/>
                  </a:cubicBezTo>
                  <a:cubicBezTo>
                    <a:pt x="87714" y="193193"/>
                    <a:pt x="87714" y="193193"/>
                    <a:pt x="87714" y="193193"/>
                  </a:cubicBezTo>
                  <a:cubicBezTo>
                    <a:pt x="89194" y="194674"/>
                    <a:pt x="90675" y="196154"/>
                    <a:pt x="90675" y="196154"/>
                  </a:cubicBezTo>
                  <a:cubicBezTo>
                    <a:pt x="90675" y="196154"/>
                    <a:pt x="90675" y="197634"/>
                    <a:pt x="90675" y="197634"/>
                  </a:cubicBezTo>
                  <a:cubicBezTo>
                    <a:pt x="90675" y="197634"/>
                    <a:pt x="92155" y="199115"/>
                    <a:pt x="93636" y="200595"/>
                  </a:cubicBezTo>
                  <a:cubicBezTo>
                    <a:pt x="93636" y="202076"/>
                    <a:pt x="93636" y="202076"/>
                    <a:pt x="93636" y="203556"/>
                  </a:cubicBezTo>
                  <a:cubicBezTo>
                    <a:pt x="93636" y="205036"/>
                    <a:pt x="93636" y="206517"/>
                    <a:pt x="93636" y="207997"/>
                  </a:cubicBezTo>
                  <a:cubicBezTo>
                    <a:pt x="93636" y="209478"/>
                    <a:pt x="93636" y="210958"/>
                    <a:pt x="93636" y="210958"/>
                  </a:cubicBezTo>
                  <a:cubicBezTo>
                    <a:pt x="93636" y="210958"/>
                    <a:pt x="93636" y="212438"/>
                    <a:pt x="95116" y="213919"/>
                  </a:cubicBezTo>
                  <a:cubicBezTo>
                    <a:pt x="95116" y="213919"/>
                    <a:pt x="95116" y="213919"/>
                    <a:pt x="95116" y="213919"/>
                  </a:cubicBezTo>
                  <a:cubicBezTo>
                    <a:pt x="95116" y="213919"/>
                    <a:pt x="96596" y="215399"/>
                    <a:pt x="96596" y="215399"/>
                  </a:cubicBezTo>
                  <a:cubicBezTo>
                    <a:pt x="98077" y="215399"/>
                    <a:pt x="99557" y="216880"/>
                    <a:pt x="99557" y="218360"/>
                  </a:cubicBezTo>
                  <a:cubicBezTo>
                    <a:pt x="101038" y="219840"/>
                    <a:pt x="102518" y="219840"/>
                    <a:pt x="102518" y="221321"/>
                  </a:cubicBezTo>
                  <a:cubicBezTo>
                    <a:pt x="102518" y="222801"/>
                    <a:pt x="103998" y="224282"/>
                    <a:pt x="103998" y="224282"/>
                  </a:cubicBezTo>
                  <a:cubicBezTo>
                    <a:pt x="103998" y="224282"/>
                    <a:pt x="105479" y="225762"/>
                    <a:pt x="105479" y="227242"/>
                  </a:cubicBezTo>
                  <a:cubicBezTo>
                    <a:pt x="105479" y="228723"/>
                    <a:pt x="106959" y="230203"/>
                    <a:pt x="108440" y="230203"/>
                  </a:cubicBezTo>
                  <a:cubicBezTo>
                    <a:pt x="108440" y="230203"/>
                    <a:pt x="109920" y="230203"/>
                    <a:pt x="109920" y="231684"/>
                  </a:cubicBezTo>
                  <a:cubicBezTo>
                    <a:pt x="111400" y="231684"/>
                    <a:pt x="111400" y="233164"/>
                    <a:pt x="112881" y="233164"/>
                  </a:cubicBezTo>
                  <a:cubicBezTo>
                    <a:pt x="114361" y="234644"/>
                    <a:pt x="115842" y="234644"/>
                    <a:pt x="115842" y="236125"/>
                  </a:cubicBezTo>
                  <a:cubicBezTo>
                    <a:pt x="115842" y="236125"/>
                    <a:pt x="117322" y="237605"/>
                    <a:pt x="115842" y="237605"/>
                  </a:cubicBezTo>
                  <a:cubicBezTo>
                    <a:pt x="115842" y="237605"/>
                    <a:pt x="115842" y="239086"/>
                    <a:pt x="115842" y="239086"/>
                  </a:cubicBezTo>
                  <a:cubicBezTo>
                    <a:pt x="117322" y="239086"/>
                    <a:pt x="115842" y="240566"/>
                    <a:pt x="117322" y="240566"/>
                  </a:cubicBezTo>
                  <a:cubicBezTo>
                    <a:pt x="117322" y="240566"/>
                    <a:pt x="117322" y="240566"/>
                    <a:pt x="118802" y="240566"/>
                  </a:cubicBezTo>
                  <a:cubicBezTo>
                    <a:pt x="118802" y="240566"/>
                    <a:pt x="120283" y="240566"/>
                    <a:pt x="120283" y="240566"/>
                  </a:cubicBezTo>
                  <a:cubicBezTo>
                    <a:pt x="120283" y="240566"/>
                    <a:pt x="121763" y="240566"/>
                    <a:pt x="121763" y="240566"/>
                  </a:cubicBezTo>
                  <a:cubicBezTo>
                    <a:pt x="121763" y="240566"/>
                    <a:pt x="123244" y="239086"/>
                    <a:pt x="123244" y="239086"/>
                  </a:cubicBezTo>
                  <a:cubicBezTo>
                    <a:pt x="124724" y="239086"/>
                    <a:pt x="123244" y="239086"/>
                    <a:pt x="124724" y="237605"/>
                  </a:cubicBezTo>
                  <a:cubicBezTo>
                    <a:pt x="124724" y="237605"/>
                    <a:pt x="126204" y="236125"/>
                    <a:pt x="127685" y="236125"/>
                  </a:cubicBezTo>
                  <a:cubicBezTo>
                    <a:pt x="129165" y="236125"/>
                    <a:pt x="129165" y="236125"/>
                    <a:pt x="129165" y="234644"/>
                  </a:cubicBezTo>
                  <a:cubicBezTo>
                    <a:pt x="129165" y="234644"/>
                    <a:pt x="130646" y="234644"/>
                    <a:pt x="130646" y="234644"/>
                  </a:cubicBezTo>
                  <a:cubicBezTo>
                    <a:pt x="130646" y="234644"/>
                    <a:pt x="130646" y="233164"/>
                    <a:pt x="132126" y="233164"/>
                  </a:cubicBezTo>
                  <a:cubicBezTo>
                    <a:pt x="132126" y="233164"/>
                    <a:pt x="133607" y="231684"/>
                    <a:pt x="135087" y="228723"/>
                  </a:cubicBezTo>
                  <a:cubicBezTo>
                    <a:pt x="135087" y="227242"/>
                    <a:pt x="136567" y="222801"/>
                    <a:pt x="136567" y="221321"/>
                  </a:cubicBezTo>
                  <a:cubicBezTo>
                    <a:pt x="136567" y="219840"/>
                    <a:pt x="138048" y="218360"/>
                    <a:pt x="138048" y="216880"/>
                  </a:cubicBezTo>
                  <a:cubicBezTo>
                    <a:pt x="138048" y="216880"/>
                    <a:pt x="138048" y="215399"/>
                    <a:pt x="138048" y="213919"/>
                  </a:cubicBezTo>
                  <a:cubicBezTo>
                    <a:pt x="138048" y="213919"/>
                    <a:pt x="138048" y="213919"/>
                    <a:pt x="138048" y="212438"/>
                  </a:cubicBezTo>
                  <a:cubicBezTo>
                    <a:pt x="138048" y="210958"/>
                    <a:pt x="138048" y="212438"/>
                    <a:pt x="136567" y="212438"/>
                  </a:cubicBezTo>
                  <a:cubicBezTo>
                    <a:pt x="136567" y="212438"/>
                    <a:pt x="136567" y="210958"/>
                    <a:pt x="138048" y="209478"/>
                  </a:cubicBezTo>
                  <a:cubicBezTo>
                    <a:pt x="139528" y="207997"/>
                    <a:pt x="139528" y="207997"/>
                    <a:pt x="139528" y="206517"/>
                  </a:cubicBezTo>
                  <a:cubicBezTo>
                    <a:pt x="139528" y="206517"/>
                    <a:pt x="138048" y="205036"/>
                    <a:pt x="138048" y="203556"/>
                  </a:cubicBezTo>
                  <a:cubicBezTo>
                    <a:pt x="138048" y="203556"/>
                    <a:pt x="138048" y="202076"/>
                    <a:pt x="136567" y="202076"/>
                  </a:cubicBezTo>
                  <a:cubicBezTo>
                    <a:pt x="135087" y="200595"/>
                    <a:pt x="135087" y="200595"/>
                    <a:pt x="135087" y="200595"/>
                  </a:cubicBezTo>
                  <a:cubicBezTo>
                    <a:pt x="135087" y="200595"/>
                    <a:pt x="135087" y="199115"/>
                    <a:pt x="135087" y="199115"/>
                  </a:cubicBezTo>
                  <a:cubicBezTo>
                    <a:pt x="135087" y="199115"/>
                    <a:pt x="135087" y="199115"/>
                    <a:pt x="135087" y="197634"/>
                  </a:cubicBezTo>
                  <a:cubicBezTo>
                    <a:pt x="135087" y="196154"/>
                    <a:pt x="135087" y="196154"/>
                    <a:pt x="136567" y="196154"/>
                  </a:cubicBezTo>
                  <a:cubicBezTo>
                    <a:pt x="136567" y="194674"/>
                    <a:pt x="136567" y="194674"/>
                    <a:pt x="138048" y="193193"/>
                  </a:cubicBezTo>
                  <a:cubicBezTo>
                    <a:pt x="138048" y="191713"/>
                    <a:pt x="139528" y="191713"/>
                    <a:pt x="141009" y="190232"/>
                  </a:cubicBezTo>
                  <a:cubicBezTo>
                    <a:pt x="142489" y="188752"/>
                    <a:pt x="142489" y="185791"/>
                    <a:pt x="142489" y="185791"/>
                  </a:cubicBezTo>
                  <a:cubicBezTo>
                    <a:pt x="142489" y="185791"/>
                    <a:pt x="141009" y="182830"/>
                    <a:pt x="141009" y="182830"/>
                  </a:cubicBezTo>
                  <a:cubicBezTo>
                    <a:pt x="141009" y="181350"/>
                    <a:pt x="139528" y="179869"/>
                    <a:pt x="139528" y="178389"/>
                  </a:cubicBezTo>
                  <a:cubicBezTo>
                    <a:pt x="139528" y="178389"/>
                    <a:pt x="139528" y="178389"/>
                    <a:pt x="139528" y="178389"/>
                  </a:cubicBezTo>
                  <a:cubicBezTo>
                    <a:pt x="139528" y="176909"/>
                    <a:pt x="138048" y="178389"/>
                    <a:pt x="138048" y="176909"/>
                  </a:cubicBezTo>
                  <a:cubicBezTo>
                    <a:pt x="138048" y="175428"/>
                    <a:pt x="136567" y="176909"/>
                    <a:pt x="136567" y="175428"/>
                  </a:cubicBezTo>
                  <a:cubicBezTo>
                    <a:pt x="136567" y="175428"/>
                    <a:pt x="136567" y="173948"/>
                    <a:pt x="135087" y="173948"/>
                  </a:cubicBezTo>
                  <a:cubicBezTo>
                    <a:pt x="135087" y="173948"/>
                    <a:pt x="135087" y="173948"/>
                    <a:pt x="135087" y="172467"/>
                  </a:cubicBezTo>
                  <a:cubicBezTo>
                    <a:pt x="135087" y="170987"/>
                    <a:pt x="133607" y="172467"/>
                    <a:pt x="133607" y="170987"/>
                  </a:cubicBezTo>
                  <a:cubicBezTo>
                    <a:pt x="133607" y="170987"/>
                    <a:pt x="133607" y="169507"/>
                    <a:pt x="133607" y="168026"/>
                  </a:cubicBezTo>
                  <a:cubicBezTo>
                    <a:pt x="133607" y="166546"/>
                    <a:pt x="133607" y="163585"/>
                    <a:pt x="133607" y="163585"/>
                  </a:cubicBezTo>
                  <a:cubicBezTo>
                    <a:pt x="133607" y="162105"/>
                    <a:pt x="133607" y="162105"/>
                    <a:pt x="133607" y="162105"/>
                  </a:cubicBezTo>
                  <a:cubicBezTo>
                    <a:pt x="133607" y="162105"/>
                    <a:pt x="133607" y="162105"/>
                    <a:pt x="133607" y="160624"/>
                  </a:cubicBezTo>
                  <a:cubicBezTo>
                    <a:pt x="133607" y="160624"/>
                    <a:pt x="133607" y="160624"/>
                    <a:pt x="133607" y="160624"/>
                  </a:cubicBezTo>
                  <a:cubicBezTo>
                    <a:pt x="133607" y="159144"/>
                    <a:pt x="135087" y="157663"/>
                    <a:pt x="135087" y="154703"/>
                  </a:cubicBezTo>
                  <a:cubicBezTo>
                    <a:pt x="136567" y="153222"/>
                    <a:pt x="136567" y="151742"/>
                    <a:pt x="136567" y="151742"/>
                  </a:cubicBezTo>
                  <a:cubicBezTo>
                    <a:pt x="136567" y="150261"/>
                    <a:pt x="138048" y="148781"/>
                    <a:pt x="139528" y="145820"/>
                  </a:cubicBezTo>
                  <a:cubicBezTo>
                    <a:pt x="139528" y="144340"/>
                    <a:pt x="141009" y="142859"/>
                    <a:pt x="139528" y="141379"/>
                  </a:cubicBezTo>
                  <a:cubicBezTo>
                    <a:pt x="139528" y="139899"/>
                    <a:pt x="139528" y="138418"/>
                    <a:pt x="139528" y="138418"/>
                  </a:cubicBezTo>
                  <a:cubicBezTo>
                    <a:pt x="139528" y="136938"/>
                    <a:pt x="139528" y="135457"/>
                    <a:pt x="139528" y="133977"/>
                  </a:cubicBezTo>
                  <a:cubicBezTo>
                    <a:pt x="139528" y="133977"/>
                    <a:pt x="139528" y="132496"/>
                    <a:pt x="138048" y="131016"/>
                  </a:cubicBezTo>
                  <a:cubicBezTo>
                    <a:pt x="138048" y="129536"/>
                    <a:pt x="136567" y="129536"/>
                    <a:pt x="136567" y="131016"/>
                  </a:cubicBezTo>
                  <a:cubicBezTo>
                    <a:pt x="136567" y="131016"/>
                    <a:pt x="135087" y="132496"/>
                    <a:pt x="133607" y="133977"/>
                  </a:cubicBezTo>
                  <a:cubicBezTo>
                    <a:pt x="132126" y="133977"/>
                    <a:pt x="132126" y="135457"/>
                    <a:pt x="130646" y="135457"/>
                  </a:cubicBezTo>
                  <a:cubicBezTo>
                    <a:pt x="130646" y="135457"/>
                    <a:pt x="129165" y="135457"/>
                    <a:pt x="129165" y="136938"/>
                  </a:cubicBezTo>
                  <a:cubicBezTo>
                    <a:pt x="129165" y="136938"/>
                    <a:pt x="127685" y="138418"/>
                    <a:pt x="126204" y="138418"/>
                  </a:cubicBezTo>
                  <a:cubicBezTo>
                    <a:pt x="126204" y="138418"/>
                    <a:pt x="124724" y="138418"/>
                    <a:pt x="124724" y="138418"/>
                  </a:cubicBezTo>
                  <a:cubicBezTo>
                    <a:pt x="124724" y="138418"/>
                    <a:pt x="124724" y="138418"/>
                    <a:pt x="124724" y="138418"/>
                  </a:cubicBezTo>
                  <a:cubicBezTo>
                    <a:pt x="124724" y="138418"/>
                    <a:pt x="124724" y="138418"/>
                    <a:pt x="124724" y="138418"/>
                  </a:cubicBezTo>
                  <a:cubicBezTo>
                    <a:pt x="124724" y="138418"/>
                    <a:pt x="123244" y="138418"/>
                    <a:pt x="123244" y="138418"/>
                  </a:cubicBezTo>
                  <a:cubicBezTo>
                    <a:pt x="123244" y="138418"/>
                    <a:pt x="123244" y="136938"/>
                    <a:pt x="123244" y="136938"/>
                  </a:cubicBezTo>
                  <a:cubicBezTo>
                    <a:pt x="123244" y="136938"/>
                    <a:pt x="123244" y="135457"/>
                    <a:pt x="123244" y="135457"/>
                  </a:cubicBezTo>
                  <a:cubicBezTo>
                    <a:pt x="123244" y="135457"/>
                    <a:pt x="123244" y="135457"/>
                    <a:pt x="123244" y="135457"/>
                  </a:cubicBezTo>
                  <a:cubicBezTo>
                    <a:pt x="123244" y="135457"/>
                    <a:pt x="121763" y="135457"/>
                    <a:pt x="120283" y="133977"/>
                  </a:cubicBezTo>
                  <a:cubicBezTo>
                    <a:pt x="118802" y="132496"/>
                    <a:pt x="117322" y="132496"/>
                    <a:pt x="117322" y="133977"/>
                  </a:cubicBezTo>
                  <a:cubicBezTo>
                    <a:pt x="117322" y="135457"/>
                    <a:pt x="115842" y="133977"/>
                    <a:pt x="115842" y="133977"/>
                  </a:cubicBezTo>
                  <a:cubicBezTo>
                    <a:pt x="115842" y="133977"/>
                    <a:pt x="114361" y="132496"/>
                    <a:pt x="112881" y="132496"/>
                  </a:cubicBezTo>
                  <a:cubicBezTo>
                    <a:pt x="112881" y="132496"/>
                    <a:pt x="111400" y="131016"/>
                    <a:pt x="111400" y="131016"/>
                  </a:cubicBezTo>
                  <a:cubicBezTo>
                    <a:pt x="111400" y="131016"/>
                    <a:pt x="109920" y="131016"/>
                    <a:pt x="109920" y="131016"/>
                  </a:cubicBezTo>
                  <a:cubicBezTo>
                    <a:pt x="109920" y="131016"/>
                    <a:pt x="108440" y="129536"/>
                    <a:pt x="108440" y="129536"/>
                  </a:cubicBezTo>
                  <a:cubicBezTo>
                    <a:pt x="108440" y="128055"/>
                    <a:pt x="106959" y="126575"/>
                    <a:pt x="106959" y="126575"/>
                  </a:cubicBezTo>
                  <a:cubicBezTo>
                    <a:pt x="106959" y="126575"/>
                    <a:pt x="105479" y="125094"/>
                    <a:pt x="103998" y="125094"/>
                  </a:cubicBezTo>
                  <a:cubicBezTo>
                    <a:pt x="103998" y="125094"/>
                    <a:pt x="102518" y="125094"/>
                    <a:pt x="102518" y="123614"/>
                  </a:cubicBezTo>
                  <a:cubicBezTo>
                    <a:pt x="102518" y="123614"/>
                    <a:pt x="102518" y="123614"/>
                    <a:pt x="102518" y="123614"/>
                  </a:cubicBezTo>
                  <a:cubicBezTo>
                    <a:pt x="102518" y="122134"/>
                    <a:pt x="101038" y="123614"/>
                    <a:pt x="101038" y="122134"/>
                  </a:cubicBezTo>
                  <a:cubicBezTo>
                    <a:pt x="99557" y="120653"/>
                    <a:pt x="98077" y="120653"/>
                    <a:pt x="98077" y="119173"/>
                  </a:cubicBezTo>
                  <a:cubicBezTo>
                    <a:pt x="98077" y="119173"/>
                    <a:pt x="96596" y="119173"/>
                    <a:pt x="96596" y="117692"/>
                  </a:cubicBezTo>
                  <a:cubicBezTo>
                    <a:pt x="96596" y="117692"/>
                    <a:pt x="96596" y="117692"/>
                    <a:pt x="95116" y="116212"/>
                  </a:cubicBezTo>
                  <a:cubicBezTo>
                    <a:pt x="93636" y="114732"/>
                    <a:pt x="92155" y="113251"/>
                    <a:pt x="93636" y="113251"/>
                  </a:cubicBezTo>
                  <a:cubicBezTo>
                    <a:pt x="93636" y="113251"/>
                    <a:pt x="95116" y="114732"/>
                    <a:pt x="95116" y="114732"/>
                  </a:cubicBezTo>
                  <a:cubicBezTo>
                    <a:pt x="95116" y="114732"/>
                    <a:pt x="96596" y="116212"/>
                    <a:pt x="98077" y="116212"/>
                  </a:cubicBezTo>
                  <a:cubicBezTo>
                    <a:pt x="99557" y="116212"/>
                    <a:pt x="98077" y="113251"/>
                    <a:pt x="98077" y="113251"/>
                  </a:cubicBezTo>
                  <a:cubicBezTo>
                    <a:pt x="98077" y="113251"/>
                    <a:pt x="98077" y="113251"/>
                    <a:pt x="98077" y="113251"/>
                  </a:cubicBezTo>
                  <a:cubicBezTo>
                    <a:pt x="98077" y="113251"/>
                    <a:pt x="99557" y="114732"/>
                    <a:pt x="99557" y="114732"/>
                  </a:cubicBezTo>
                  <a:cubicBezTo>
                    <a:pt x="99557" y="114732"/>
                    <a:pt x="101038" y="114732"/>
                    <a:pt x="101038" y="116212"/>
                  </a:cubicBezTo>
                  <a:cubicBezTo>
                    <a:pt x="102518" y="116212"/>
                    <a:pt x="105479" y="117692"/>
                    <a:pt x="105479" y="119173"/>
                  </a:cubicBezTo>
                  <a:cubicBezTo>
                    <a:pt x="105479" y="119173"/>
                    <a:pt x="106959" y="120653"/>
                    <a:pt x="106959" y="120653"/>
                  </a:cubicBezTo>
                  <a:cubicBezTo>
                    <a:pt x="108440" y="120653"/>
                    <a:pt x="108440" y="122134"/>
                    <a:pt x="109920" y="122134"/>
                  </a:cubicBezTo>
                  <a:cubicBezTo>
                    <a:pt x="109920" y="122134"/>
                    <a:pt x="111400" y="122134"/>
                    <a:pt x="111400" y="123614"/>
                  </a:cubicBezTo>
                  <a:cubicBezTo>
                    <a:pt x="111400" y="125094"/>
                    <a:pt x="112881" y="125094"/>
                    <a:pt x="114361" y="126575"/>
                  </a:cubicBezTo>
                  <a:cubicBezTo>
                    <a:pt x="115842" y="126575"/>
                    <a:pt x="115842" y="126575"/>
                    <a:pt x="117322" y="128055"/>
                  </a:cubicBezTo>
                  <a:cubicBezTo>
                    <a:pt x="118802" y="129536"/>
                    <a:pt x="118802" y="129536"/>
                    <a:pt x="120283" y="129536"/>
                  </a:cubicBezTo>
                  <a:cubicBezTo>
                    <a:pt x="121763" y="129536"/>
                    <a:pt x="120283" y="131016"/>
                    <a:pt x="121763" y="131016"/>
                  </a:cubicBezTo>
                  <a:cubicBezTo>
                    <a:pt x="121763" y="131016"/>
                    <a:pt x="121763" y="131016"/>
                    <a:pt x="123244" y="131016"/>
                  </a:cubicBezTo>
                  <a:cubicBezTo>
                    <a:pt x="123244" y="131016"/>
                    <a:pt x="123244" y="131016"/>
                    <a:pt x="123244" y="132496"/>
                  </a:cubicBezTo>
                  <a:cubicBezTo>
                    <a:pt x="123244" y="132496"/>
                    <a:pt x="124724" y="133977"/>
                    <a:pt x="124724" y="135457"/>
                  </a:cubicBezTo>
                  <a:cubicBezTo>
                    <a:pt x="126204" y="135457"/>
                    <a:pt x="126204" y="136938"/>
                    <a:pt x="126204" y="136938"/>
                  </a:cubicBezTo>
                  <a:cubicBezTo>
                    <a:pt x="126204" y="136938"/>
                    <a:pt x="129165" y="135457"/>
                    <a:pt x="129165" y="135457"/>
                  </a:cubicBezTo>
                  <a:cubicBezTo>
                    <a:pt x="129165" y="133977"/>
                    <a:pt x="130646" y="133977"/>
                    <a:pt x="130646" y="133977"/>
                  </a:cubicBezTo>
                  <a:cubicBezTo>
                    <a:pt x="130646" y="133977"/>
                    <a:pt x="132126" y="132496"/>
                    <a:pt x="132126" y="132496"/>
                  </a:cubicBezTo>
                  <a:cubicBezTo>
                    <a:pt x="132126" y="132496"/>
                    <a:pt x="133607" y="131016"/>
                    <a:pt x="133607" y="131016"/>
                  </a:cubicBezTo>
                  <a:cubicBezTo>
                    <a:pt x="133607" y="131016"/>
                    <a:pt x="133607" y="129536"/>
                    <a:pt x="135087" y="129536"/>
                  </a:cubicBezTo>
                  <a:cubicBezTo>
                    <a:pt x="135087" y="129536"/>
                    <a:pt x="136567" y="128055"/>
                    <a:pt x="138048" y="126575"/>
                  </a:cubicBezTo>
                  <a:cubicBezTo>
                    <a:pt x="139528" y="125094"/>
                    <a:pt x="138048" y="125094"/>
                    <a:pt x="139528" y="123614"/>
                  </a:cubicBezTo>
                  <a:cubicBezTo>
                    <a:pt x="139528" y="123614"/>
                    <a:pt x="139528" y="123614"/>
                    <a:pt x="141009" y="122134"/>
                  </a:cubicBezTo>
                  <a:cubicBezTo>
                    <a:pt x="141009" y="122134"/>
                    <a:pt x="141009" y="122134"/>
                    <a:pt x="141009" y="122134"/>
                  </a:cubicBezTo>
                  <a:cubicBezTo>
                    <a:pt x="141009" y="120653"/>
                    <a:pt x="142489" y="120653"/>
                    <a:pt x="143970" y="120653"/>
                  </a:cubicBezTo>
                  <a:cubicBezTo>
                    <a:pt x="143970" y="120653"/>
                    <a:pt x="143970" y="119173"/>
                    <a:pt x="143970" y="119173"/>
                  </a:cubicBezTo>
                  <a:cubicBezTo>
                    <a:pt x="143970" y="117692"/>
                    <a:pt x="145450" y="117692"/>
                    <a:pt x="145450" y="117692"/>
                  </a:cubicBezTo>
                  <a:cubicBezTo>
                    <a:pt x="145450" y="117692"/>
                    <a:pt x="145450" y="116212"/>
                    <a:pt x="145450" y="116212"/>
                  </a:cubicBezTo>
                  <a:cubicBezTo>
                    <a:pt x="145450" y="116212"/>
                    <a:pt x="146930" y="116212"/>
                    <a:pt x="146930" y="114732"/>
                  </a:cubicBezTo>
                  <a:cubicBezTo>
                    <a:pt x="146930" y="114732"/>
                    <a:pt x="145450" y="113251"/>
                    <a:pt x="146930" y="111771"/>
                  </a:cubicBezTo>
                  <a:cubicBezTo>
                    <a:pt x="146930" y="111771"/>
                    <a:pt x="148411" y="110290"/>
                    <a:pt x="148411" y="110290"/>
                  </a:cubicBezTo>
                  <a:cubicBezTo>
                    <a:pt x="148411" y="110290"/>
                    <a:pt x="148411" y="108810"/>
                    <a:pt x="148411" y="107329"/>
                  </a:cubicBezTo>
                  <a:cubicBezTo>
                    <a:pt x="148411" y="107329"/>
                    <a:pt x="148411" y="105849"/>
                    <a:pt x="148411" y="105849"/>
                  </a:cubicBezTo>
                  <a:cubicBezTo>
                    <a:pt x="148411" y="105849"/>
                    <a:pt x="146930" y="104369"/>
                    <a:pt x="145450" y="104369"/>
                  </a:cubicBezTo>
                  <a:cubicBezTo>
                    <a:pt x="145450" y="104369"/>
                    <a:pt x="143970" y="104369"/>
                    <a:pt x="142489" y="104369"/>
                  </a:cubicBezTo>
                  <a:cubicBezTo>
                    <a:pt x="142489" y="104369"/>
                    <a:pt x="141009" y="102888"/>
                    <a:pt x="141009" y="102888"/>
                  </a:cubicBezTo>
                  <a:cubicBezTo>
                    <a:pt x="141009" y="101408"/>
                    <a:pt x="139528" y="101408"/>
                    <a:pt x="139528" y="101408"/>
                  </a:cubicBezTo>
                  <a:cubicBezTo>
                    <a:pt x="139528" y="101408"/>
                    <a:pt x="138048" y="102888"/>
                    <a:pt x="138048" y="104369"/>
                  </a:cubicBezTo>
                  <a:cubicBezTo>
                    <a:pt x="138048" y="105849"/>
                    <a:pt x="136567" y="107329"/>
                    <a:pt x="135087" y="107329"/>
                  </a:cubicBezTo>
                  <a:cubicBezTo>
                    <a:pt x="133607" y="107329"/>
                    <a:pt x="133607" y="108810"/>
                    <a:pt x="133607" y="108810"/>
                  </a:cubicBezTo>
                  <a:cubicBezTo>
                    <a:pt x="133607" y="108810"/>
                    <a:pt x="133607" y="108810"/>
                    <a:pt x="133607" y="108810"/>
                  </a:cubicBezTo>
                  <a:cubicBezTo>
                    <a:pt x="133607" y="108810"/>
                    <a:pt x="132126" y="108810"/>
                    <a:pt x="132126" y="107329"/>
                  </a:cubicBezTo>
                  <a:cubicBezTo>
                    <a:pt x="132126" y="107329"/>
                    <a:pt x="132126" y="107329"/>
                    <a:pt x="132126" y="107329"/>
                  </a:cubicBezTo>
                  <a:cubicBezTo>
                    <a:pt x="132126" y="107329"/>
                    <a:pt x="132126" y="105849"/>
                    <a:pt x="130646" y="105849"/>
                  </a:cubicBezTo>
                  <a:cubicBezTo>
                    <a:pt x="129165" y="105849"/>
                    <a:pt x="130646" y="107329"/>
                    <a:pt x="130646" y="107329"/>
                  </a:cubicBezTo>
                  <a:cubicBezTo>
                    <a:pt x="130646" y="107329"/>
                    <a:pt x="130646" y="107329"/>
                    <a:pt x="130646" y="107329"/>
                  </a:cubicBezTo>
                  <a:cubicBezTo>
                    <a:pt x="130646" y="107329"/>
                    <a:pt x="129165" y="105849"/>
                    <a:pt x="129165" y="105849"/>
                  </a:cubicBezTo>
                  <a:cubicBezTo>
                    <a:pt x="129165" y="105849"/>
                    <a:pt x="127685" y="104369"/>
                    <a:pt x="127685" y="104369"/>
                  </a:cubicBezTo>
                  <a:cubicBezTo>
                    <a:pt x="127685" y="104369"/>
                    <a:pt x="124724" y="104369"/>
                    <a:pt x="124724" y="102888"/>
                  </a:cubicBezTo>
                  <a:cubicBezTo>
                    <a:pt x="124724" y="102888"/>
                    <a:pt x="124724" y="102888"/>
                    <a:pt x="124724" y="102888"/>
                  </a:cubicBezTo>
                  <a:cubicBezTo>
                    <a:pt x="120283" y="110290"/>
                    <a:pt x="118802" y="108810"/>
                    <a:pt x="120283" y="107329"/>
                  </a:cubicBezTo>
                  <a:cubicBezTo>
                    <a:pt x="118802" y="108810"/>
                    <a:pt x="118802" y="108810"/>
                    <a:pt x="120283" y="107329"/>
                  </a:cubicBezTo>
                  <a:cubicBezTo>
                    <a:pt x="118802" y="108810"/>
                    <a:pt x="118802" y="108810"/>
                    <a:pt x="120283" y="1073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99" name="任意多边形: 形状 10098">
              <a:extLst>
                <a:ext uri="{FF2B5EF4-FFF2-40B4-BE49-F238E27FC236}">
                  <a16:creationId xmlns:a16="http://schemas.microsoft.com/office/drawing/2014/main" id="{C732FF29-A96F-49BB-8A35-7E2D5C0AE4EC}"/>
                </a:ext>
              </a:extLst>
            </p:cNvPr>
            <p:cNvSpPr/>
            <p:nvPr/>
          </p:nvSpPr>
          <p:spPr>
            <a:xfrm>
              <a:off x="5854243" y="3024280"/>
              <a:ext cx="44412" cy="29608"/>
            </a:xfrm>
            <a:custGeom>
              <a:avLst/>
              <a:gdLst>
                <a:gd name="connsiteX0" fmla="*/ 21466 w 44412"/>
                <a:gd name="connsiteY0" fmla="*/ 21466 h 29608"/>
                <a:gd name="connsiteX1" fmla="*/ 21466 w 44412"/>
                <a:gd name="connsiteY1" fmla="*/ 21466 h 29608"/>
                <a:gd name="connsiteX2" fmla="*/ 22946 w 44412"/>
                <a:gd name="connsiteY2" fmla="*/ 21466 h 29608"/>
                <a:gd name="connsiteX3" fmla="*/ 25907 w 44412"/>
                <a:gd name="connsiteY3" fmla="*/ 21466 h 29608"/>
                <a:gd name="connsiteX4" fmla="*/ 28868 w 44412"/>
                <a:gd name="connsiteY4" fmla="*/ 19985 h 29608"/>
                <a:gd name="connsiteX5" fmla="*/ 30348 w 44412"/>
                <a:gd name="connsiteY5" fmla="*/ 18505 h 29608"/>
                <a:gd name="connsiteX6" fmla="*/ 31829 w 44412"/>
                <a:gd name="connsiteY6" fmla="*/ 17025 h 29608"/>
                <a:gd name="connsiteX7" fmla="*/ 33309 w 44412"/>
                <a:gd name="connsiteY7" fmla="*/ 15544 h 29608"/>
                <a:gd name="connsiteX8" fmla="*/ 33309 w 44412"/>
                <a:gd name="connsiteY8" fmla="*/ 14064 h 29608"/>
                <a:gd name="connsiteX9" fmla="*/ 31829 w 44412"/>
                <a:gd name="connsiteY9" fmla="*/ 12583 h 29608"/>
                <a:gd name="connsiteX10" fmla="*/ 30348 w 44412"/>
                <a:gd name="connsiteY10" fmla="*/ 12583 h 29608"/>
                <a:gd name="connsiteX11" fmla="*/ 28868 w 44412"/>
                <a:gd name="connsiteY11" fmla="*/ 11103 h 29608"/>
                <a:gd name="connsiteX12" fmla="*/ 27388 w 44412"/>
                <a:gd name="connsiteY12" fmla="*/ 11103 h 29608"/>
                <a:gd name="connsiteX13" fmla="*/ 25907 w 44412"/>
                <a:gd name="connsiteY13" fmla="*/ 11103 h 29608"/>
                <a:gd name="connsiteX14" fmla="*/ 25907 w 44412"/>
                <a:gd name="connsiteY14" fmla="*/ 12583 h 29608"/>
                <a:gd name="connsiteX15" fmla="*/ 24427 w 44412"/>
                <a:gd name="connsiteY15" fmla="*/ 12583 h 29608"/>
                <a:gd name="connsiteX16" fmla="*/ 24427 w 44412"/>
                <a:gd name="connsiteY16" fmla="*/ 12583 h 29608"/>
                <a:gd name="connsiteX17" fmla="*/ 22946 w 44412"/>
                <a:gd name="connsiteY17" fmla="*/ 12583 h 29608"/>
                <a:gd name="connsiteX18" fmla="*/ 21466 w 44412"/>
                <a:gd name="connsiteY18" fmla="*/ 12583 h 29608"/>
                <a:gd name="connsiteX19" fmla="*/ 19986 w 44412"/>
                <a:gd name="connsiteY19" fmla="*/ 14064 h 29608"/>
                <a:gd name="connsiteX20" fmla="*/ 18505 w 44412"/>
                <a:gd name="connsiteY20" fmla="*/ 14064 h 29608"/>
                <a:gd name="connsiteX21" fmla="*/ 18505 w 44412"/>
                <a:gd name="connsiteY21" fmla="*/ 15544 h 29608"/>
                <a:gd name="connsiteX22" fmla="*/ 18505 w 44412"/>
                <a:gd name="connsiteY22" fmla="*/ 17025 h 29608"/>
                <a:gd name="connsiteX23" fmla="*/ 17025 w 44412"/>
                <a:gd name="connsiteY23" fmla="*/ 18505 h 29608"/>
                <a:gd name="connsiteX24" fmla="*/ 15544 w 44412"/>
                <a:gd name="connsiteY24" fmla="*/ 17025 h 29608"/>
                <a:gd name="connsiteX25" fmla="*/ 12584 w 44412"/>
                <a:gd name="connsiteY25" fmla="*/ 17025 h 29608"/>
                <a:gd name="connsiteX26" fmla="*/ 12584 w 44412"/>
                <a:gd name="connsiteY26" fmla="*/ 18505 h 29608"/>
                <a:gd name="connsiteX27" fmla="*/ 12584 w 44412"/>
                <a:gd name="connsiteY27" fmla="*/ 18505 h 29608"/>
                <a:gd name="connsiteX28" fmla="*/ 11103 w 44412"/>
                <a:gd name="connsiteY28" fmla="*/ 19985 h 29608"/>
                <a:gd name="connsiteX29" fmla="*/ 11103 w 44412"/>
                <a:gd name="connsiteY29" fmla="*/ 21466 h 29608"/>
                <a:gd name="connsiteX30" fmla="*/ 12584 w 44412"/>
                <a:gd name="connsiteY30" fmla="*/ 21466 h 29608"/>
                <a:gd name="connsiteX31" fmla="*/ 14064 w 44412"/>
                <a:gd name="connsiteY31" fmla="*/ 19985 h 29608"/>
                <a:gd name="connsiteX32" fmla="*/ 14064 w 44412"/>
                <a:gd name="connsiteY32" fmla="*/ 21466 h 29608"/>
                <a:gd name="connsiteX33" fmla="*/ 14064 w 44412"/>
                <a:gd name="connsiteY33" fmla="*/ 22946 h 29608"/>
                <a:gd name="connsiteX34" fmla="*/ 12584 w 44412"/>
                <a:gd name="connsiteY34" fmla="*/ 24427 h 29608"/>
                <a:gd name="connsiteX35" fmla="*/ 15544 w 44412"/>
                <a:gd name="connsiteY35" fmla="*/ 22946 h 29608"/>
                <a:gd name="connsiteX36" fmla="*/ 21466 w 44412"/>
                <a:gd name="connsiteY36" fmla="*/ 21466 h 29608"/>
                <a:gd name="connsiteX37" fmla="*/ 21466 w 44412"/>
                <a:gd name="connsiteY37" fmla="*/ 21466 h 29608"/>
                <a:gd name="connsiteX38" fmla="*/ 21466 w 44412"/>
                <a:gd name="connsiteY38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4412" h="29608">
                  <a:moveTo>
                    <a:pt x="21466" y="21466"/>
                  </a:moveTo>
                  <a:cubicBezTo>
                    <a:pt x="19986" y="22946"/>
                    <a:pt x="19986" y="22946"/>
                    <a:pt x="21466" y="21466"/>
                  </a:cubicBezTo>
                  <a:cubicBezTo>
                    <a:pt x="21466" y="22946"/>
                    <a:pt x="22946" y="21466"/>
                    <a:pt x="22946" y="21466"/>
                  </a:cubicBezTo>
                  <a:cubicBezTo>
                    <a:pt x="22946" y="21466"/>
                    <a:pt x="25907" y="21466"/>
                    <a:pt x="25907" y="21466"/>
                  </a:cubicBezTo>
                  <a:cubicBezTo>
                    <a:pt x="27388" y="21466"/>
                    <a:pt x="28868" y="19985"/>
                    <a:pt x="28868" y="19985"/>
                  </a:cubicBezTo>
                  <a:cubicBezTo>
                    <a:pt x="28868" y="19985"/>
                    <a:pt x="30348" y="18505"/>
                    <a:pt x="30348" y="18505"/>
                  </a:cubicBezTo>
                  <a:cubicBezTo>
                    <a:pt x="30348" y="18505"/>
                    <a:pt x="31829" y="17025"/>
                    <a:pt x="31829" y="17025"/>
                  </a:cubicBezTo>
                  <a:cubicBezTo>
                    <a:pt x="33309" y="17025"/>
                    <a:pt x="31829" y="15544"/>
                    <a:pt x="33309" y="15544"/>
                  </a:cubicBezTo>
                  <a:cubicBezTo>
                    <a:pt x="33309" y="15544"/>
                    <a:pt x="33309" y="14064"/>
                    <a:pt x="33309" y="14064"/>
                  </a:cubicBezTo>
                  <a:cubicBezTo>
                    <a:pt x="33309" y="14064"/>
                    <a:pt x="31829" y="12583"/>
                    <a:pt x="31829" y="12583"/>
                  </a:cubicBezTo>
                  <a:cubicBezTo>
                    <a:pt x="31829" y="12583"/>
                    <a:pt x="30348" y="12583"/>
                    <a:pt x="30348" y="12583"/>
                  </a:cubicBezTo>
                  <a:cubicBezTo>
                    <a:pt x="30348" y="12583"/>
                    <a:pt x="30348" y="12583"/>
                    <a:pt x="28868" y="11103"/>
                  </a:cubicBezTo>
                  <a:cubicBezTo>
                    <a:pt x="28868" y="11103"/>
                    <a:pt x="27388" y="11103"/>
                    <a:pt x="27388" y="11103"/>
                  </a:cubicBezTo>
                  <a:cubicBezTo>
                    <a:pt x="27388" y="11103"/>
                    <a:pt x="25907" y="11103"/>
                    <a:pt x="25907" y="11103"/>
                  </a:cubicBezTo>
                  <a:cubicBezTo>
                    <a:pt x="25907" y="11103"/>
                    <a:pt x="25907" y="12583"/>
                    <a:pt x="25907" y="12583"/>
                  </a:cubicBezTo>
                  <a:cubicBezTo>
                    <a:pt x="25907" y="12583"/>
                    <a:pt x="24427" y="12583"/>
                    <a:pt x="24427" y="12583"/>
                  </a:cubicBezTo>
                  <a:cubicBezTo>
                    <a:pt x="24427" y="12583"/>
                    <a:pt x="24427" y="12583"/>
                    <a:pt x="24427" y="12583"/>
                  </a:cubicBezTo>
                  <a:cubicBezTo>
                    <a:pt x="24427" y="12583"/>
                    <a:pt x="22946" y="12583"/>
                    <a:pt x="22946" y="12583"/>
                  </a:cubicBezTo>
                  <a:cubicBezTo>
                    <a:pt x="22946" y="12583"/>
                    <a:pt x="22946" y="12583"/>
                    <a:pt x="21466" y="12583"/>
                  </a:cubicBezTo>
                  <a:cubicBezTo>
                    <a:pt x="21466" y="12583"/>
                    <a:pt x="19986" y="14064"/>
                    <a:pt x="19986" y="14064"/>
                  </a:cubicBezTo>
                  <a:cubicBezTo>
                    <a:pt x="19986" y="14064"/>
                    <a:pt x="19986" y="14064"/>
                    <a:pt x="18505" y="14064"/>
                  </a:cubicBezTo>
                  <a:cubicBezTo>
                    <a:pt x="17025" y="14064"/>
                    <a:pt x="17025" y="14064"/>
                    <a:pt x="18505" y="15544"/>
                  </a:cubicBezTo>
                  <a:cubicBezTo>
                    <a:pt x="18505" y="15544"/>
                    <a:pt x="18505" y="17025"/>
                    <a:pt x="18505" y="17025"/>
                  </a:cubicBezTo>
                  <a:cubicBezTo>
                    <a:pt x="18505" y="17025"/>
                    <a:pt x="17025" y="17025"/>
                    <a:pt x="17025" y="18505"/>
                  </a:cubicBezTo>
                  <a:cubicBezTo>
                    <a:pt x="17025" y="18505"/>
                    <a:pt x="15544" y="18505"/>
                    <a:pt x="15544" y="17025"/>
                  </a:cubicBezTo>
                  <a:cubicBezTo>
                    <a:pt x="15544" y="17025"/>
                    <a:pt x="12584" y="15544"/>
                    <a:pt x="12584" y="17025"/>
                  </a:cubicBezTo>
                  <a:cubicBezTo>
                    <a:pt x="11103" y="17025"/>
                    <a:pt x="12584" y="17025"/>
                    <a:pt x="12584" y="18505"/>
                  </a:cubicBezTo>
                  <a:cubicBezTo>
                    <a:pt x="12584" y="18505"/>
                    <a:pt x="12584" y="18505"/>
                    <a:pt x="12584" y="18505"/>
                  </a:cubicBezTo>
                  <a:cubicBezTo>
                    <a:pt x="12584" y="18505"/>
                    <a:pt x="11103" y="18505"/>
                    <a:pt x="11103" y="19985"/>
                  </a:cubicBezTo>
                  <a:cubicBezTo>
                    <a:pt x="11103" y="19985"/>
                    <a:pt x="11103" y="21466"/>
                    <a:pt x="11103" y="21466"/>
                  </a:cubicBezTo>
                  <a:cubicBezTo>
                    <a:pt x="11103" y="21466"/>
                    <a:pt x="12584" y="21466"/>
                    <a:pt x="12584" y="21466"/>
                  </a:cubicBezTo>
                  <a:cubicBezTo>
                    <a:pt x="12584" y="21466"/>
                    <a:pt x="14064" y="19985"/>
                    <a:pt x="14064" y="19985"/>
                  </a:cubicBezTo>
                  <a:cubicBezTo>
                    <a:pt x="14064" y="19985"/>
                    <a:pt x="14064" y="21466"/>
                    <a:pt x="14064" y="21466"/>
                  </a:cubicBezTo>
                  <a:cubicBezTo>
                    <a:pt x="14064" y="21466"/>
                    <a:pt x="14064" y="21466"/>
                    <a:pt x="14064" y="22946"/>
                  </a:cubicBezTo>
                  <a:cubicBezTo>
                    <a:pt x="12584" y="22946"/>
                    <a:pt x="12584" y="24427"/>
                    <a:pt x="12584" y="24427"/>
                  </a:cubicBezTo>
                  <a:cubicBezTo>
                    <a:pt x="12584" y="24427"/>
                    <a:pt x="15544" y="22946"/>
                    <a:pt x="15544" y="22946"/>
                  </a:cubicBezTo>
                  <a:cubicBezTo>
                    <a:pt x="19986" y="19985"/>
                    <a:pt x="19986" y="21466"/>
                    <a:pt x="21466" y="21466"/>
                  </a:cubicBezTo>
                  <a:cubicBezTo>
                    <a:pt x="19986" y="19985"/>
                    <a:pt x="19986" y="21466"/>
                    <a:pt x="21466" y="21466"/>
                  </a:cubicBezTo>
                  <a:cubicBezTo>
                    <a:pt x="21466" y="21466"/>
                    <a:pt x="21466" y="21466"/>
                    <a:pt x="21466" y="214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0" name="任意多边形: 形状 10099">
              <a:extLst>
                <a:ext uri="{FF2B5EF4-FFF2-40B4-BE49-F238E27FC236}">
                  <a16:creationId xmlns:a16="http://schemas.microsoft.com/office/drawing/2014/main" id="{A2E2E15D-EEF6-4809-ABC2-8315902EED54}"/>
                </a:ext>
              </a:extLst>
            </p:cNvPr>
            <p:cNvSpPr/>
            <p:nvPr/>
          </p:nvSpPr>
          <p:spPr>
            <a:xfrm>
              <a:off x="5895694" y="2952562"/>
              <a:ext cx="44412" cy="29608"/>
            </a:xfrm>
            <a:custGeom>
              <a:avLst/>
              <a:gdLst>
                <a:gd name="connsiteX0" fmla="*/ 34790 w 44412"/>
                <a:gd name="connsiteY0" fmla="*/ 17683 h 29608"/>
                <a:gd name="connsiteX1" fmla="*/ 34790 w 44412"/>
                <a:gd name="connsiteY1" fmla="*/ 17683 h 29608"/>
                <a:gd name="connsiteX2" fmla="*/ 37751 w 44412"/>
                <a:gd name="connsiteY2" fmla="*/ 16202 h 29608"/>
                <a:gd name="connsiteX3" fmla="*/ 39231 w 44412"/>
                <a:gd name="connsiteY3" fmla="*/ 14722 h 29608"/>
                <a:gd name="connsiteX4" fmla="*/ 37751 w 44412"/>
                <a:gd name="connsiteY4" fmla="*/ 14722 h 29608"/>
                <a:gd name="connsiteX5" fmla="*/ 36270 w 44412"/>
                <a:gd name="connsiteY5" fmla="*/ 14722 h 29608"/>
                <a:gd name="connsiteX6" fmla="*/ 36270 w 44412"/>
                <a:gd name="connsiteY6" fmla="*/ 14722 h 29608"/>
                <a:gd name="connsiteX7" fmla="*/ 34790 w 44412"/>
                <a:gd name="connsiteY7" fmla="*/ 14722 h 29608"/>
                <a:gd name="connsiteX8" fmla="*/ 33309 w 44412"/>
                <a:gd name="connsiteY8" fmla="*/ 14722 h 29608"/>
                <a:gd name="connsiteX9" fmla="*/ 31829 w 44412"/>
                <a:gd name="connsiteY9" fmla="*/ 13241 h 29608"/>
                <a:gd name="connsiteX10" fmla="*/ 30349 w 44412"/>
                <a:gd name="connsiteY10" fmla="*/ 13241 h 29608"/>
                <a:gd name="connsiteX11" fmla="*/ 28868 w 44412"/>
                <a:gd name="connsiteY11" fmla="*/ 13241 h 29608"/>
                <a:gd name="connsiteX12" fmla="*/ 27388 w 44412"/>
                <a:gd name="connsiteY12" fmla="*/ 13241 h 29608"/>
                <a:gd name="connsiteX13" fmla="*/ 25907 w 44412"/>
                <a:gd name="connsiteY13" fmla="*/ 13241 h 29608"/>
                <a:gd name="connsiteX14" fmla="*/ 24427 w 44412"/>
                <a:gd name="connsiteY14" fmla="*/ 11761 h 29608"/>
                <a:gd name="connsiteX15" fmla="*/ 22947 w 44412"/>
                <a:gd name="connsiteY15" fmla="*/ 13241 h 29608"/>
                <a:gd name="connsiteX16" fmla="*/ 22947 w 44412"/>
                <a:gd name="connsiteY16" fmla="*/ 11761 h 29608"/>
                <a:gd name="connsiteX17" fmla="*/ 21466 w 44412"/>
                <a:gd name="connsiteY17" fmla="*/ 11761 h 29608"/>
                <a:gd name="connsiteX18" fmla="*/ 19986 w 44412"/>
                <a:gd name="connsiteY18" fmla="*/ 11761 h 29608"/>
                <a:gd name="connsiteX19" fmla="*/ 19986 w 44412"/>
                <a:gd name="connsiteY19" fmla="*/ 13241 h 29608"/>
                <a:gd name="connsiteX20" fmla="*/ 19986 w 44412"/>
                <a:gd name="connsiteY20" fmla="*/ 14722 h 29608"/>
                <a:gd name="connsiteX21" fmla="*/ 21466 w 44412"/>
                <a:gd name="connsiteY21" fmla="*/ 16202 h 29608"/>
                <a:gd name="connsiteX22" fmla="*/ 18505 w 44412"/>
                <a:gd name="connsiteY22" fmla="*/ 14722 h 29608"/>
                <a:gd name="connsiteX23" fmla="*/ 17025 w 44412"/>
                <a:gd name="connsiteY23" fmla="*/ 14722 h 29608"/>
                <a:gd name="connsiteX24" fmla="*/ 17025 w 44412"/>
                <a:gd name="connsiteY24" fmla="*/ 16202 h 29608"/>
                <a:gd name="connsiteX25" fmla="*/ 17025 w 44412"/>
                <a:gd name="connsiteY25" fmla="*/ 16202 h 29608"/>
                <a:gd name="connsiteX26" fmla="*/ 15545 w 44412"/>
                <a:gd name="connsiteY26" fmla="*/ 16202 h 29608"/>
                <a:gd name="connsiteX27" fmla="*/ 17025 w 44412"/>
                <a:gd name="connsiteY27" fmla="*/ 14722 h 29608"/>
                <a:gd name="connsiteX28" fmla="*/ 15545 w 44412"/>
                <a:gd name="connsiteY28" fmla="*/ 14722 h 29608"/>
                <a:gd name="connsiteX29" fmla="*/ 14064 w 44412"/>
                <a:gd name="connsiteY29" fmla="*/ 16202 h 29608"/>
                <a:gd name="connsiteX30" fmla="*/ 12584 w 44412"/>
                <a:gd name="connsiteY30" fmla="*/ 16202 h 29608"/>
                <a:gd name="connsiteX31" fmla="*/ 11103 w 44412"/>
                <a:gd name="connsiteY31" fmla="*/ 17683 h 29608"/>
                <a:gd name="connsiteX32" fmla="*/ 12584 w 44412"/>
                <a:gd name="connsiteY32" fmla="*/ 19163 h 29608"/>
                <a:gd name="connsiteX33" fmla="*/ 14064 w 44412"/>
                <a:gd name="connsiteY33" fmla="*/ 17683 h 29608"/>
                <a:gd name="connsiteX34" fmla="*/ 14064 w 44412"/>
                <a:gd name="connsiteY34" fmla="*/ 19163 h 29608"/>
                <a:gd name="connsiteX35" fmla="*/ 17025 w 44412"/>
                <a:gd name="connsiteY35" fmla="*/ 20644 h 29608"/>
                <a:gd name="connsiteX36" fmla="*/ 19986 w 44412"/>
                <a:gd name="connsiteY36" fmla="*/ 19163 h 29608"/>
                <a:gd name="connsiteX37" fmla="*/ 19986 w 44412"/>
                <a:gd name="connsiteY37" fmla="*/ 17683 h 29608"/>
                <a:gd name="connsiteX38" fmla="*/ 19986 w 44412"/>
                <a:gd name="connsiteY38" fmla="*/ 16202 h 29608"/>
                <a:gd name="connsiteX39" fmla="*/ 19986 w 44412"/>
                <a:gd name="connsiteY39" fmla="*/ 17683 h 29608"/>
                <a:gd name="connsiteX40" fmla="*/ 21466 w 44412"/>
                <a:gd name="connsiteY40" fmla="*/ 16202 h 29608"/>
                <a:gd name="connsiteX41" fmla="*/ 22947 w 44412"/>
                <a:gd name="connsiteY41" fmla="*/ 16202 h 29608"/>
                <a:gd name="connsiteX42" fmla="*/ 21466 w 44412"/>
                <a:gd name="connsiteY42" fmla="*/ 17683 h 29608"/>
                <a:gd name="connsiteX43" fmla="*/ 18505 w 44412"/>
                <a:gd name="connsiteY43" fmla="*/ 19163 h 29608"/>
                <a:gd name="connsiteX44" fmla="*/ 19986 w 44412"/>
                <a:gd name="connsiteY44" fmla="*/ 19163 h 29608"/>
                <a:gd name="connsiteX45" fmla="*/ 22947 w 44412"/>
                <a:gd name="connsiteY45" fmla="*/ 17683 h 29608"/>
                <a:gd name="connsiteX46" fmla="*/ 21466 w 44412"/>
                <a:gd name="connsiteY46" fmla="*/ 19163 h 29608"/>
                <a:gd name="connsiteX47" fmla="*/ 19986 w 44412"/>
                <a:gd name="connsiteY47" fmla="*/ 20644 h 29608"/>
                <a:gd name="connsiteX48" fmla="*/ 18505 w 44412"/>
                <a:gd name="connsiteY48" fmla="*/ 22124 h 29608"/>
                <a:gd name="connsiteX49" fmla="*/ 21466 w 44412"/>
                <a:gd name="connsiteY49" fmla="*/ 22124 h 29608"/>
                <a:gd name="connsiteX50" fmla="*/ 22947 w 44412"/>
                <a:gd name="connsiteY50" fmla="*/ 22124 h 29608"/>
                <a:gd name="connsiteX51" fmla="*/ 22947 w 44412"/>
                <a:gd name="connsiteY51" fmla="*/ 23604 h 29608"/>
                <a:gd name="connsiteX52" fmla="*/ 24427 w 44412"/>
                <a:gd name="connsiteY52" fmla="*/ 23604 h 29608"/>
                <a:gd name="connsiteX53" fmla="*/ 25907 w 44412"/>
                <a:gd name="connsiteY53" fmla="*/ 22124 h 29608"/>
                <a:gd name="connsiteX54" fmla="*/ 25907 w 44412"/>
                <a:gd name="connsiteY54" fmla="*/ 17683 h 29608"/>
                <a:gd name="connsiteX55" fmla="*/ 25907 w 44412"/>
                <a:gd name="connsiteY55" fmla="*/ 16202 h 29608"/>
                <a:gd name="connsiteX56" fmla="*/ 25907 w 44412"/>
                <a:gd name="connsiteY56" fmla="*/ 14722 h 29608"/>
                <a:gd name="connsiteX57" fmla="*/ 25907 w 44412"/>
                <a:gd name="connsiteY57" fmla="*/ 13241 h 29608"/>
                <a:gd name="connsiteX58" fmla="*/ 27388 w 44412"/>
                <a:gd name="connsiteY58" fmla="*/ 11761 h 29608"/>
                <a:gd name="connsiteX59" fmla="*/ 27388 w 44412"/>
                <a:gd name="connsiteY59" fmla="*/ 11761 h 29608"/>
                <a:gd name="connsiteX60" fmla="*/ 28868 w 44412"/>
                <a:gd name="connsiteY60" fmla="*/ 13241 h 29608"/>
                <a:gd name="connsiteX61" fmla="*/ 30349 w 44412"/>
                <a:gd name="connsiteY61" fmla="*/ 13241 h 29608"/>
                <a:gd name="connsiteX62" fmla="*/ 30349 w 44412"/>
                <a:gd name="connsiteY62" fmla="*/ 14722 h 29608"/>
                <a:gd name="connsiteX63" fmla="*/ 34790 w 44412"/>
                <a:gd name="connsiteY63" fmla="*/ 17683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412" h="29608">
                  <a:moveTo>
                    <a:pt x="34790" y="17683"/>
                  </a:moveTo>
                  <a:cubicBezTo>
                    <a:pt x="36270" y="16202"/>
                    <a:pt x="34790" y="17683"/>
                    <a:pt x="34790" y="17683"/>
                  </a:cubicBezTo>
                  <a:cubicBezTo>
                    <a:pt x="36270" y="17683"/>
                    <a:pt x="37751" y="17683"/>
                    <a:pt x="37751" y="16202"/>
                  </a:cubicBezTo>
                  <a:cubicBezTo>
                    <a:pt x="37751" y="14722"/>
                    <a:pt x="39231" y="14722"/>
                    <a:pt x="39231" y="14722"/>
                  </a:cubicBezTo>
                  <a:cubicBezTo>
                    <a:pt x="39231" y="14722"/>
                    <a:pt x="37751" y="14722"/>
                    <a:pt x="37751" y="14722"/>
                  </a:cubicBezTo>
                  <a:cubicBezTo>
                    <a:pt x="37751" y="14722"/>
                    <a:pt x="36270" y="16202"/>
                    <a:pt x="36270" y="14722"/>
                  </a:cubicBezTo>
                  <a:cubicBezTo>
                    <a:pt x="36270" y="14722"/>
                    <a:pt x="36270" y="13241"/>
                    <a:pt x="36270" y="14722"/>
                  </a:cubicBezTo>
                  <a:cubicBezTo>
                    <a:pt x="36270" y="14722"/>
                    <a:pt x="34790" y="14722"/>
                    <a:pt x="34790" y="14722"/>
                  </a:cubicBezTo>
                  <a:cubicBezTo>
                    <a:pt x="34790" y="14722"/>
                    <a:pt x="33309" y="13241"/>
                    <a:pt x="33309" y="14722"/>
                  </a:cubicBezTo>
                  <a:cubicBezTo>
                    <a:pt x="33309" y="14722"/>
                    <a:pt x="33309" y="14722"/>
                    <a:pt x="31829" y="13241"/>
                  </a:cubicBezTo>
                  <a:cubicBezTo>
                    <a:pt x="31829" y="13241"/>
                    <a:pt x="30349" y="13241"/>
                    <a:pt x="30349" y="13241"/>
                  </a:cubicBezTo>
                  <a:cubicBezTo>
                    <a:pt x="30349" y="13241"/>
                    <a:pt x="28868" y="13241"/>
                    <a:pt x="28868" y="13241"/>
                  </a:cubicBezTo>
                  <a:cubicBezTo>
                    <a:pt x="28868" y="13241"/>
                    <a:pt x="28868" y="13241"/>
                    <a:pt x="27388" y="13241"/>
                  </a:cubicBezTo>
                  <a:cubicBezTo>
                    <a:pt x="27388" y="13241"/>
                    <a:pt x="25907" y="13241"/>
                    <a:pt x="25907" y="13241"/>
                  </a:cubicBezTo>
                  <a:cubicBezTo>
                    <a:pt x="25907" y="13241"/>
                    <a:pt x="25907" y="11761"/>
                    <a:pt x="24427" y="11761"/>
                  </a:cubicBezTo>
                  <a:cubicBezTo>
                    <a:pt x="24427" y="11761"/>
                    <a:pt x="22947" y="13241"/>
                    <a:pt x="22947" y="13241"/>
                  </a:cubicBezTo>
                  <a:cubicBezTo>
                    <a:pt x="22947" y="13241"/>
                    <a:pt x="22947" y="11761"/>
                    <a:pt x="22947" y="11761"/>
                  </a:cubicBezTo>
                  <a:cubicBezTo>
                    <a:pt x="22947" y="11761"/>
                    <a:pt x="21466" y="11761"/>
                    <a:pt x="21466" y="11761"/>
                  </a:cubicBezTo>
                  <a:cubicBezTo>
                    <a:pt x="21466" y="11761"/>
                    <a:pt x="19986" y="11761"/>
                    <a:pt x="19986" y="11761"/>
                  </a:cubicBezTo>
                  <a:cubicBezTo>
                    <a:pt x="19986" y="11761"/>
                    <a:pt x="19986" y="13241"/>
                    <a:pt x="19986" y="13241"/>
                  </a:cubicBezTo>
                  <a:cubicBezTo>
                    <a:pt x="19986" y="13241"/>
                    <a:pt x="19986" y="14722"/>
                    <a:pt x="19986" y="14722"/>
                  </a:cubicBezTo>
                  <a:cubicBezTo>
                    <a:pt x="19986" y="14722"/>
                    <a:pt x="21466" y="16202"/>
                    <a:pt x="21466" y="16202"/>
                  </a:cubicBezTo>
                  <a:cubicBezTo>
                    <a:pt x="21466" y="16202"/>
                    <a:pt x="18505" y="16202"/>
                    <a:pt x="18505" y="14722"/>
                  </a:cubicBezTo>
                  <a:cubicBezTo>
                    <a:pt x="18505" y="13241"/>
                    <a:pt x="17025" y="13241"/>
                    <a:pt x="17025" y="14722"/>
                  </a:cubicBezTo>
                  <a:cubicBezTo>
                    <a:pt x="17025" y="14722"/>
                    <a:pt x="17025" y="16202"/>
                    <a:pt x="17025" y="16202"/>
                  </a:cubicBezTo>
                  <a:cubicBezTo>
                    <a:pt x="17025" y="16202"/>
                    <a:pt x="17025" y="17683"/>
                    <a:pt x="17025" y="16202"/>
                  </a:cubicBezTo>
                  <a:cubicBezTo>
                    <a:pt x="17025" y="16202"/>
                    <a:pt x="15545" y="16202"/>
                    <a:pt x="15545" y="16202"/>
                  </a:cubicBezTo>
                  <a:cubicBezTo>
                    <a:pt x="15545" y="16202"/>
                    <a:pt x="17025" y="16202"/>
                    <a:pt x="17025" y="14722"/>
                  </a:cubicBezTo>
                  <a:cubicBezTo>
                    <a:pt x="17025" y="14722"/>
                    <a:pt x="15545" y="14722"/>
                    <a:pt x="15545" y="14722"/>
                  </a:cubicBezTo>
                  <a:cubicBezTo>
                    <a:pt x="15545" y="14722"/>
                    <a:pt x="14064" y="14722"/>
                    <a:pt x="14064" y="16202"/>
                  </a:cubicBezTo>
                  <a:cubicBezTo>
                    <a:pt x="14064" y="16202"/>
                    <a:pt x="14064" y="16202"/>
                    <a:pt x="12584" y="16202"/>
                  </a:cubicBezTo>
                  <a:cubicBezTo>
                    <a:pt x="12584" y="16202"/>
                    <a:pt x="12584" y="17683"/>
                    <a:pt x="11103" y="17683"/>
                  </a:cubicBezTo>
                  <a:cubicBezTo>
                    <a:pt x="11103" y="17683"/>
                    <a:pt x="11103" y="19163"/>
                    <a:pt x="12584" y="19163"/>
                  </a:cubicBezTo>
                  <a:cubicBezTo>
                    <a:pt x="14064" y="19163"/>
                    <a:pt x="14064" y="17683"/>
                    <a:pt x="14064" y="17683"/>
                  </a:cubicBezTo>
                  <a:cubicBezTo>
                    <a:pt x="15545" y="17683"/>
                    <a:pt x="14064" y="19163"/>
                    <a:pt x="14064" y="19163"/>
                  </a:cubicBezTo>
                  <a:cubicBezTo>
                    <a:pt x="14064" y="20644"/>
                    <a:pt x="15545" y="20644"/>
                    <a:pt x="17025" y="20644"/>
                  </a:cubicBezTo>
                  <a:cubicBezTo>
                    <a:pt x="18505" y="20644"/>
                    <a:pt x="18505" y="20644"/>
                    <a:pt x="19986" y="19163"/>
                  </a:cubicBezTo>
                  <a:cubicBezTo>
                    <a:pt x="19986" y="19163"/>
                    <a:pt x="19986" y="17683"/>
                    <a:pt x="19986" y="17683"/>
                  </a:cubicBezTo>
                  <a:cubicBezTo>
                    <a:pt x="19986" y="17683"/>
                    <a:pt x="19986" y="17683"/>
                    <a:pt x="19986" y="16202"/>
                  </a:cubicBezTo>
                  <a:cubicBezTo>
                    <a:pt x="19986" y="16202"/>
                    <a:pt x="21466" y="16202"/>
                    <a:pt x="19986" y="17683"/>
                  </a:cubicBezTo>
                  <a:cubicBezTo>
                    <a:pt x="19986" y="17683"/>
                    <a:pt x="21466" y="17683"/>
                    <a:pt x="21466" y="16202"/>
                  </a:cubicBezTo>
                  <a:cubicBezTo>
                    <a:pt x="21466" y="14722"/>
                    <a:pt x="22947" y="16202"/>
                    <a:pt x="22947" y="16202"/>
                  </a:cubicBezTo>
                  <a:cubicBezTo>
                    <a:pt x="22947" y="16202"/>
                    <a:pt x="21466" y="17683"/>
                    <a:pt x="21466" y="17683"/>
                  </a:cubicBezTo>
                  <a:cubicBezTo>
                    <a:pt x="21466" y="19163"/>
                    <a:pt x="19986" y="19163"/>
                    <a:pt x="18505" y="19163"/>
                  </a:cubicBezTo>
                  <a:cubicBezTo>
                    <a:pt x="18505" y="20644"/>
                    <a:pt x="19986" y="19163"/>
                    <a:pt x="19986" y="19163"/>
                  </a:cubicBezTo>
                  <a:cubicBezTo>
                    <a:pt x="21466" y="19163"/>
                    <a:pt x="22947" y="17683"/>
                    <a:pt x="22947" y="17683"/>
                  </a:cubicBezTo>
                  <a:cubicBezTo>
                    <a:pt x="24427" y="17683"/>
                    <a:pt x="22947" y="17683"/>
                    <a:pt x="21466" y="19163"/>
                  </a:cubicBezTo>
                  <a:cubicBezTo>
                    <a:pt x="19986" y="19163"/>
                    <a:pt x="19986" y="20644"/>
                    <a:pt x="19986" y="20644"/>
                  </a:cubicBezTo>
                  <a:cubicBezTo>
                    <a:pt x="19986" y="20644"/>
                    <a:pt x="18505" y="20644"/>
                    <a:pt x="18505" y="22124"/>
                  </a:cubicBezTo>
                  <a:cubicBezTo>
                    <a:pt x="18505" y="22124"/>
                    <a:pt x="19986" y="22124"/>
                    <a:pt x="21466" y="22124"/>
                  </a:cubicBezTo>
                  <a:cubicBezTo>
                    <a:pt x="21466" y="22124"/>
                    <a:pt x="22947" y="22124"/>
                    <a:pt x="22947" y="22124"/>
                  </a:cubicBezTo>
                  <a:cubicBezTo>
                    <a:pt x="22947" y="22124"/>
                    <a:pt x="22947" y="23604"/>
                    <a:pt x="22947" y="23604"/>
                  </a:cubicBezTo>
                  <a:cubicBezTo>
                    <a:pt x="22947" y="23604"/>
                    <a:pt x="24427" y="23604"/>
                    <a:pt x="24427" y="23604"/>
                  </a:cubicBezTo>
                  <a:cubicBezTo>
                    <a:pt x="24427" y="23604"/>
                    <a:pt x="25907" y="23604"/>
                    <a:pt x="25907" y="22124"/>
                  </a:cubicBezTo>
                  <a:cubicBezTo>
                    <a:pt x="25907" y="22124"/>
                    <a:pt x="25907" y="19163"/>
                    <a:pt x="25907" y="17683"/>
                  </a:cubicBezTo>
                  <a:cubicBezTo>
                    <a:pt x="27388" y="16202"/>
                    <a:pt x="25907" y="16202"/>
                    <a:pt x="25907" y="16202"/>
                  </a:cubicBezTo>
                  <a:cubicBezTo>
                    <a:pt x="25907" y="16202"/>
                    <a:pt x="27388" y="16202"/>
                    <a:pt x="25907" y="14722"/>
                  </a:cubicBezTo>
                  <a:cubicBezTo>
                    <a:pt x="25907" y="14722"/>
                    <a:pt x="25907" y="14722"/>
                    <a:pt x="25907" y="13241"/>
                  </a:cubicBezTo>
                  <a:cubicBezTo>
                    <a:pt x="25907" y="11761"/>
                    <a:pt x="27388" y="13241"/>
                    <a:pt x="27388" y="11761"/>
                  </a:cubicBezTo>
                  <a:cubicBezTo>
                    <a:pt x="27388" y="10281"/>
                    <a:pt x="28868" y="11761"/>
                    <a:pt x="27388" y="11761"/>
                  </a:cubicBezTo>
                  <a:cubicBezTo>
                    <a:pt x="25907" y="11761"/>
                    <a:pt x="27388" y="13241"/>
                    <a:pt x="28868" y="13241"/>
                  </a:cubicBezTo>
                  <a:cubicBezTo>
                    <a:pt x="30349" y="13241"/>
                    <a:pt x="28868" y="13241"/>
                    <a:pt x="30349" y="13241"/>
                  </a:cubicBezTo>
                  <a:cubicBezTo>
                    <a:pt x="30349" y="13241"/>
                    <a:pt x="31829" y="13241"/>
                    <a:pt x="30349" y="14722"/>
                  </a:cubicBezTo>
                  <a:cubicBezTo>
                    <a:pt x="31829" y="19163"/>
                    <a:pt x="33309" y="19163"/>
                    <a:pt x="34790" y="176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1" name="任意多边形: 形状 10100">
              <a:extLst>
                <a:ext uri="{FF2B5EF4-FFF2-40B4-BE49-F238E27FC236}">
                  <a16:creationId xmlns:a16="http://schemas.microsoft.com/office/drawing/2014/main" id="{2DEB4CE9-5284-4F4A-A667-9D1E253D4255}"/>
                </a:ext>
              </a:extLst>
            </p:cNvPr>
            <p:cNvSpPr/>
            <p:nvPr/>
          </p:nvSpPr>
          <p:spPr>
            <a:xfrm>
              <a:off x="5830254" y="3164305"/>
              <a:ext cx="14804" cy="14804"/>
            </a:xfrm>
            <a:custGeom>
              <a:avLst/>
              <a:gdLst>
                <a:gd name="connsiteX0" fmla="*/ 11405 w 14804"/>
                <a:gd name="connsiteY0" fmla="*/ 13197 h 14804"/>
                <a:gd name="connsiteX1" fmla="*/ 14366 w 14804"/>
                <a:gd name="connsiteY1" fmla="*/ 11716 h 14804"/>
                <a:gd name="connsiteX2" fmla="*/ 11405 w 14804"/>
                <a:gd name="connsiteY2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405" y="13197"/>
                  </a:moveTo>
                  <a:cubicBezTo>
                    <a:pt x="12886" y="14677"/>
                    <a:pt x="14366" y="11716"/>
                    <a:pt x="14366" y="11716"/>
                  </a:cubicBezTo>
                  <a:cubicBezTo>
                    <a:pt x="14366" y="10236"/>
                    <a:pt x="9925" y="11716"/>
                    <a:pt x="11405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2" name="任意多边形: 形状 10101">
              <a:extLst>
                <a:ext uri="{FF2B5EF4-FFF2-40B4-BE49-F238E27FC236}">
                  <a16:creationId xmlns:a16="http://schemas.microsoft.com/office/drawing/2014/main" id="{AA864462-52CA-4B78-8E7F-43CF46198EF7}"/>
                </a:ext>
              </a:extLst>
            </p:cNvPr>
            <p:cNvSpPr/>
            <p:nvPr/>
          </p:nvSpPr>
          <p:spPr>
            <a:xfrm>
              <a:off x="5845360" y="3174623"/>
              <a:ext cx="14804" cy="14804"/>
            </a:xfrm>
            <a:custGeom>
              <a:avLst/>
              <a:gdLst>
                <a:gd name="connsiteX0" fmla="*/ 11103 w 14804"/>
                <a:gd name="connsiteY0" fmla="*/ 11761 h 14804"/>
                <a:gd name="connsiteX1" fmla="*/ 11103 w 14804"/>
                <a:gd name="connsiteY1" fmla="*/ 11761 h 14804"/>
                <a:gd name="connsiteX2" fmla="*/ 12584 w 14804"/>
                <a:gd name="connsiteY2" fmla="*/ 11761 h 14804"/>
                <a:gd name="connsiteX3" fmla="*/ 11103 w 14804"/>
                <a:gd name="connsiteY3" fmla="*/ 11761 h 14804"/>
                <a:gd name="connsiteX4" fmla="*/ 11103 w 14804"/>
                <a:gd name="connsiteY4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" h="14804">
                  <a:moveTo>
                    <a:pt x="11103" y="11761"/>
                  </a:moveTo>
                  <a:cubicBezTo>
                    <a:pt x="12584" y="11761"/>
                    <a:pt x="11103" y="13241"/>
                    <a:pt x="11103" y="11761"/>
                  </a:cubicBezTo>
                  <a:cubicBezTo>
                    <a:pt x="11103" y="13241"/>
                    <a:pt x="12584" y="11761"/>
                    <a:pt x="12584" y="11761"/>
                  </a:cubicBezTo>
                  <a:cubicBezTo>
                    <a:pt x="14064" y="11761"/>
                    <a:pt x="12584" y="11761"/>
                    <a:pt x="11103" y="11761"/>
                  </a:cubicBezTo>
                  <a:cubicBezTo>
                    <a:pt x="12584" y="10281"/>
                    <a:pt x="11103" y="11761"/>
                    <a:pt x="11103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3" name="任意多边形: 形状 10102">
              <a:extLst>
                <a:ext uri="{FF2B5EF4-FFF2-40B4-BE49-F238E27FC236}">
                  <a16:creationId xmlns:a16="http://schemas.microsoft.com/office/drawing/2014/main" id="{2E5875C6-8921-4739-92E2-C96E5619F6C1}"/>
                </a:ext>
              </a:extLst>
            </p:cNvPr>
            <p:cNvSpPr/>
            <p:nvPr/>
          </p:nvSpPr>
          <p:spPr>
            <a:xfrm>
              <a:off x="5817232" y="3165741"/>
              <a:ext cx="29608" cy="14804"/>
            </a:xfrm>
            <a:custGeom>
              <a:avLst/>
              <a:gdLst>
                <a:gd name="connsiteX0" fmla="*/ 11103 w 29608"/>
                <a:gd name="connsiteY0" fmla="*/ 17683 h 14804"/>
                <a:gd name="connsiteX1" fmla="*/ 14064 w 29608"/>
                <a:gd name="connsiteY1" fmla="*/ 17683 h 14804"/>
                <a:gd name="connsiteX2" fmla="*/ 17025 w 29608"/>
                <a:gd name="connsiteY2" fmla="*/ 16202 h 14804"/>
                <a:gd name="connsiteX3" fmla="*/ 17025 w 29608"/>
                <a:gd name="connsiteY3" fmla="*/ 16202 h 14804"/>
                <a:gd name="connsiteX4" fmla="*/ 18505 w 29608"/>
                <a:gd name="connsiteY4" fmla="*/ 14722 h 14804"/>
                <a:gd name="connsiteX5" fmla="*/ 21466 w 29608"/>
                <a:gd name="connsiteY5" fmla="*/ 11761 h 14804"/>
                <a:gd name="connsiteX6" fmla="*/ 15544 w 29608"/>
                <a:gd name="connsiteY6" fmla="*/ 11761 h 14804"/>
                <a:gd name="connsiteX7" fmla="*/ 14064 w 29608"/>
                <a:gd name="connsiteY7" fmla="*/ 11761 h 14804"/>
                <a:gd name="connsiteX8" fmla="*/ 11103 w 29608"/>
                <a:gd name="connsiteY8" fmla="*/ 13241 h 14804"/>
                <a:gd name="connsiteX9" fmla="*/ 12584 w 29608"/>
                <a:gd name="connsiteY9" fmla="*/ 14722 h 14804"/>
                <a:gd name="connsiteX10" fmla="*/ 11103 w 29608"/>
                <a:gd name="connsiteY10" fmla="*/ 176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608" h="14804">
                  <a:moveTo>
                    <a:pt x="11103" y="17683"/>
                  </a:moveTo>
                  <a:cubicBezTo>
                    <a:pt x="11103" y="17683"/>
                    <a:pt x="12584" y="17683"/>
                    <a:pt x="14064" y="17683"/>
                  </a:cubicBezTo>
                  <a:cubicBezTo>
                    <a:pt x="15544" y="16202"/>
                    <a:pt x="15544" y="16202"/>
                    <a:pt x="17025" y="16202"/>
                  </a:cubicBezTo>
                  <a:cubicBezTo>
                    <a:pt x="17025" y="16202"/>
                    <a:pt x="17025" y="16202"/>
                    <a:pt x="17025" y="16202"/>
                  </a:cubicBezTo>
                  <a:cubicBezTo>
                    <a:pt x="17025" y="16202"/>
                    <a:pt x="17025" y="16202"/>
                    <a:pt x="18505" y="14722"/>
                  </a:cubicBezTo>
                  <a:cubicBezTo>
                    <a:pt x="19986" y="13241"/>
                    <a:pt x="21466" y="13241"/>
                    <a:pt x="21466" y="11761"/>
                  </a:cubicBezTo>
                  <a:cubicBezTo>
                    <a:pt x="21466" y="10281"/>
                    <a:pt x="17025" y="11761"/>
                    <a:pt x="15544" y="11761"/>
                  </a:cubicBezTo>
                  <a:cubicBezTo>
                    <a:pt x="15544" y="11761"/>
                    <a:pt x="15544" y="11761"/>
                    <a:pt x="14064" y="11761"/>
                  </a:cubicBezTo>
                  <a:cubicBezTo>
                    <a:pt x="12584" y="11761"/>
                    <a:pt x="11103" y="11761"/>
                    <a:pt x="11103" y="13241"/>
                  </a:cubicBezTo>
                  <a:cubicBezTo>
                    <a:pt x="11103" y="14722"/>
                    <a:pt x="12584" y="14722"/>
                    <a:pt x="12584" y="14722"/>
                  </a:cubicBezTo>
                  <a:cubicBezTo>
                    <a:pt x="15544" y="16202"/>
                    <a:pt x="11103" y="16202"/>
                    <a:pt x="11103" y="176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4" name="任意多边形: 形状 10103">
              <a:extLst>
                <a:ext uri="{FF2B5EF4-FFF2-40B4-BE49-F238E27FC236}">
                  <a16:creationId xmlns:a16="http://schemas.microsoft.com/office/drawing/2014/main" id="{639FC178-FD64-43C1-8DB6-964BF16F147F}"/>
                </a:ext>
              </a:extLst>
            </p:cNvPr>
            <p:cNvSpPr/>
            <p:nvPr/>
          </p:nvSpPr>
          <p:spPr>
            <a:xfrm>
              <a:off x="6038879" y="3083496"/>
              <a:ext cx="14804" cy="14804"/>
            </a:xfrm>
            <a:custGeom>
              <a:avLst/>
              <a:gdLst>
                <a:gd name="connsiteX0" fmla="*/ 12998 w 14804"/>
                <a:gd name="connsiteY0" fmla="*/ 11103 h 14804"/>
                <a:gd name="connsiteX1" fmla="*/ 11518 w 14804"/>
                <a:gd name="connsiteY1" fmla="*/ 12583 h 14804"/>
                <a:gd name="connsiteX2" fmla="*/ 12998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2998" y="11103"/>
                  </a:moveTo>
                  <a:cubicBezTo>
                    <a:pt x="12998" y="11103"/>
                    <a:pt x="10037" y="12583"/>
                    <a:pt x="11518" y="12583"/>
                  </a:cubicBezTo>
                  <a:cubicBezTo>
                    <a:pt x="11518" y="12583"/>
                    <a:pt x="12998" y="11103"/>
                    <a:pt x="12998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5" name="任意多边形: 形状 10104">
              <a:extLst>
                <a:ext uri="{FF2B5EF4-FFF2-40B4-BE49-F238E27FC236}">
                  <a16:creationId xmlns:a16="http://schemas.microsoft.com/office/drawing/2014/main" id="{90E4799F-6DD9-4353-A1CD-4DA7A7FFC64F}"/>
                </a:ext>
              </a:extLst>
            </p:cNvPr>
            <p:cNvSpPr/>
            <p:nvPr/>
          </p:nvSpPr>
          <p:spPr>
            <a:xfrm>
              <a:off x="5977116" y="2951082"/>
              <a:ext cx="29608" cy="14804"/>
            </a:xfrm>
            <a:custGeom>
              <a:avLst/>
              <a:gdLst>
                <a:gd name="connsiteX0" fmla="*/ 12584 w 29608"/>
                <a:gd name="connsiteY0" fmla="*/ 11761 h 14804"/>
                <a:gd name="connsiteX1" fmla="*/ 12584 w 29608"/>
                <a:gd name="connsiteY1" fmla="*/ 11761 h 14804"/>
                <a:gd name="connsiteX2" fmla="*/ 12584 w 29608"/>
                <a:gd name="connsiteY2" fmla="*/ 14722 h 14804"/>
                <a:gd name="connsiteX3" fmla="*/ 11103 w 29608"/>
                <a:gd name="connsiteY3" fmla="*/ 16202 h 14804"/>
                <a:gd name="connsiteX4" fmla="*/ 12584 w 29608"/>
                <a:gd name="connsiteY4" fmla="*/ 16202 h 14804"/>
                <a:gd name="connsiteX5" fmla="*/ 14064 w 29608"/>
                <a:gd name="connsiteY5" fmla="*/ 17683 h 14804"/>
                <a:gd name="connsiteX6" fmla="*/ 14064 w 29608"/>
                <a:gd name="connsiteY6" fmla="*/ 16202 h 14804"/>
                <a:gd name="connsiteX7" fmla="*/ 15545 w 29608"/>
                <a:gd name="connsiteY7" fmla="*/ 16202 h 14804"/>
                <a:gd name="connsiteX8" fmla="*/ 18505 w 29608"/>
                <a:gd name="connsiteY8" fmla="*/ 16202 h 14804"/>
                <a:gd name="connsiteX9" fmla="*/ 22947 w 29608"/>
                <a:gd name="connsiteY9" fmla="*/ 14722 h 14804"/>
                <a:gd name="connsiteX10" fmla="*/ 19986 w 29608"/>
                <a:gd name="connsiteY10" fmla="*/ 13241 h 14804"/>
                <a:gd name="connsiteX11" fmla="*/ 18505 w 29608"/>
                <a:gd name="connsiteY11" fmla="*/ 11761 h 14804"/>
                <a:gd name="connsiteX12" fmla="*/ 12584 w 29608"/>
                <a:gd name="connsiteY12" fmla="*/ 11761 h 14804"/>
                <a:gd name="connsiteX13" fmla="*/ 12584 w 29608"/>
                <a:gd name="connsiteY13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608" h="14804">
                  <a:moveTo>
                    <a:pt x="12584" y="11761"/>
                  </a:moveTo>
                  <a:cubicBezTo>
                    <a:pt x="11103" y="11761"/>
                    <a:pt x="12584" y="11761"/>
                    <a:pt x="12584" y="11761"/>
                  </a:cubicBezTo>
                  <a:cubicBezTo>
                    <a:pt x="14064" y="13241"/>
                    <a:pt x="12584" y="13241"/>
                    <a:pt x="12584" y="14722"/>
                  </a:cubicBezTo>
                  <a:cubicBezTo>
                    <a:pt x="12584" y="16202"/>
                    <a:pt x="11103" y="16202"/>
                    <a:pt x="11103" y="16202"/>
                  </a:cubicBezTo>
                  <a:cubicBezTo>
                    <a:pt x="11103" y="17683"/>
                    <a:pt x="12584" y="16202"/>
                    <a:pt x="12584" y="16202"/>
                  </a:cubicBezTo>
                  <a:cubicBezTo>
                    <a:pt x="14064" y="16202"/>
                    <a:pt x="12584" y="17683"/>
                    <a:pt x="14064" y="17683"/>
                  </a:cubicBezTo>
                  <a:cubicBezTo>
                    <a:pt x="15545" y="17683"/>
                    <a:pt x="15545" y="17683"/>
                    <a:pt x="14064" y="16202"/>
                  </a:cubicBezTo>
                  <a:cubicBezTo>
                    <a:pt x="12584" y="16202"/>
                    <a:pt x="17025" y="16202"/>
                    <a:pt x="15545" y="16202"/>
                  </a:cubicBezTo>
                  <a:cubicBezTo>
                    <a:pt x="15545" y="17683"/>
                    <a:pt x="17025" y="16202"/>
                    <a:pt x="18505" y="16202"/>
                  </a:cubicBezTo>
                  <a:cubicBezTo>
                    <a:pt x="19986" y="16202"/>
                    <a:pt x="22947" y="14722"/>
                    <a:pt x="22947" y="14722"/>
                  </a:cubicBezTo>
                  <a:cubicBezTo>
                    <a:pt x="22947" y="14722"/>
                    <a:pt x="21466" y="14722"/>
                    <a:pt x="19986" y="13241"/>
                  </a:cubicBezTo>
                  <a:cubicBezTo>
                    <a:pt x="18505" y="13241"/>
                    <a:pt x="18505" y="11761"/>
                    <a:pt x="18505" y="11761"/>
                  </a:cubicBezTo>
                  <a:cubicBezTo>
                    <a:pt x="17025" y="11761"/>
                    <a:pt x="15545" y="11761"/>
                    <a:pt x="12584" y="11761"/>
                  </a:cubicBezTo>
                  <a:cubicBezTo>
                    <a:pt x="12584" y="10281"/>
                    <a:pt x="12584" y="11761"/>
                    <a:pt x="12584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6" name="任意多边形: 形状 10105">
              <a:extLst>
                <a:ext uri="{FF2B5EF4-FFF2-40B4-BE49-F238E27FC236}">
                  <a16:creationId xmlns:a16="http://schemas.microsoft.com/office/drawing/2014/main" id="{AB407A3A-46F1-4E59-8768-44E6D243879A}"/>
                </a:ext>
              </a:extLst>
            </p:cNvPr>
            <p:cNvSpPr/>
            <p:nvPr/>
          </p:nvSpPr>
          <p:spPr>
            <a:xfrm>
              <a:off x="5944547" y="3013917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1103 h 14804"/>
                <a:gd name="connsiteX2" fmla="*/ 11103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2583"/>
                    <a:pt x="12584" y="11103"/>
                    <a:pt x="11103" y="11103"/>
                  </a:cubicBezTo>
                  <a:cubicBezTo>
                    <a:pt x="12584" y="11103"/>
                    <a:pt x="11103" y="1110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7" name="任意多边形: 形状 10106">
              <a:extLst>
                <a:ext uri="{FF2B5EF4-FFF2-40B4-BE49-F238E27FC236}">
                  <a16:creationId xmlns:a16="http://schemas.microsoft.com/office/drawing/2014/main" id="{862C739C-4200-4C9B-BD06-4AD3F4145E71}"/>
                </a:ext>
              </a:extLst>
            </p:cNvPr>
            <p:cNvSpPr/>
            <p:nvPr/>
          </p:nvSpPr>
          <p:spPr>
            <a:xfrm>
              <a:off x="5944547" y="3015397"/>
              <a:ext cx="14804" cy="14804"/>
            </a:xfrm>
            <a:custGeom>
              <a:avLst/>
              <a:gdLst>
                <a:gd name="connsiteX0" fmla="*/ 11103 w 14804"/>
                <a:gd name="connsiteY0" fmla="*/ 12583 h 14804"/>
                <a:gd name="connsiteX1" fmla="*/ 12584 w 14804"/>
                <a:gd name="connsiteY1" fmla="*/ 11103 h 14804"/>
                <a:gd name="connsiteX2" fmla="*/ 11103 w 14804"/>
                <a:gd name="connsiteY2" fmla="*/ 11103 h 14804"/>
                <a:gd name="connsiteX3" fmla="*/ 11103 w 14804"/>
                <a:gd name="connsiteY3" fmla="*/ 125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1103" y="12583"/>
                  </a:moveTo>
                  <a:cubicBezTo>
                    <a:pt x="11103" y="12583"/>
                    <a:pt x="12584" y="11103"/>
                    <a:pt x="12584" y="11103"/>
                  </a:cubicBezTo>
                  <a:cubicBezTo>
                    <a:pt x="12584" y="11103"/>
                    <a:pt x="12584" y="11103"/>
                    <a:pt x="11103" y="11103"/>
                  </a:cubicBezTo>
                  <a:cubicBezTo>
                    <a:pt x="11103" y="11103"/>
                    <a:pt x="11103" y="12583"/>
                    <a:pt x="11103" y="125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8" name="任意多边形: 形状 10107">
              <a:extLst>
                <a:ext uri="{FF2B5EF4-FFF2-40B4-BE49-F238E27FC236}">
                  <a16:creationId xmlns:a16="http://schemas.microsoft.com/office/drawing/2014/main" id="{C1B793DC-FB32-473D-9557-FFED4CA85325}"/>
                </a:ext>
              </a:extLst>
            </p:cNvPr>
            <p:cNvSpPr/>
            <p:nvPr/>
          </p:nvSpPr>
          <p:spPr>
            <a:xfrm>
              <a:off x="5939448" y="3019838"/>
              <a:ext cx="14804" cy="14804"/>
            </a:xfrm>
            <a:custGeom>
              <a:avLst/>
              <a:gdLst>
                <a:gd name="connsiteX0" fmla="*/ 11761 w 14804"/>
                <a:gd name="connsiteY0" fmla="*/ 11103 h 14804"/>
                <a:gd name="connsiteX1" fmla="*/ 11761 w 14804"/>
                <a:gd name="connsiteY1" fmla="*/ 14064 h 14804"/>
                <a:gd name="connsiteX2" fmla="*/ 11761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1103"/>
                  </a:moveTo>
                  <a:cubicBezTo>
                    <a:pt x="10281" y="11103"/>
                    <a:pt x="11761" y="14064"/>
                    <a:pt x="11761" y="14064"/>
                  </a:cubicBezTo>
                  <a:cubicBezTo>
                    <a:pt x="11761" y="14064"/>
                    <a:pt x="13241" y="11103"/>
                    <a:pt x="11761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09" name="任意多边形: 形状 10108">
              <a:extLst>
                <a:ext uri="{FF2B5EF4-FFF2-40B4-BE49-F238E27FC236}">
                  <a16:creationId xmlns:a16="http://schemas.microsoft.com/office/drawing/2014/main" id="{7182F151-CC77-4606-9655-459D6BF98AED}"/>
                </a:ext>
              </a:extLst>
            </p:cNvPr>
            <p:cNvSpPr/>
            <p:nvPr/>
          </p:nvSpPr>
          <p:spPr>
            <a:xfrm>
              <a:off x="5929340" y="3030201"/>
              <a:ext cx="14804" cy="14804"/>
            </a:xfrm>
            <a:custGeom>
              <a:avLst/>
              <a:gdLst>
                <a:gd name="connsiteX0" fmla="*/ 14467 w 14804"/>
                <a:gd name="connsiteY0" fmla="*/ 14064 h 14804"/>
                <a:gd name="connsiteX1" fmla="*/ 14467 w 14804"/>
                <a:gd name="connsiteY1" fmla="*/ 12583 h 14804"/>
                <a:gd name="connsiteX2" fmla="*/ 14467 w 14804"/>
                <a:gd name="connsiteY2" fmla="*/ 11103 h 14804"/>
                <a:gd name="connsiteX3" fmla="*/ 14467 w 14804"/>
                <a:gd name="connsiteY3" fmla="*/ 11103 h 14804"/>
                <a:gd name="connsiteX4" fmla="*/ 12987 w 14804"/>
                <a:gd name="connsiteY4" fmla="*/ 11103 h 14804"/>
                <a:gd name="connsiteX5" fmla="*/ 11507 w 14804"/>
                <a:gd name="connsiteY5" fmla="*/ 12583 h 14804"/>
                <a:gd name="connsiteX6" fmla="*/ 14467 w 14804"/>
                <a:gd name="connsiteY6" fmla="*/ 14064 h 14804"/>
                <a:gd name="connsiteX7" fmla="*/ 14467 w 14804"/>
                <a:gd name="connsiteY7" fmla="*/ 14064 h 14804"/>
                <a:gd name="connsiteX8" fmla="*/ 14467 w 14804"/>
                <a:gd name="connsiteY8" fmla="*/ 14064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04" h="14804">
                  <a:moveTo>
                    <a:pt x="14467" y="14064"/>
                  </a:moveTo>
                  <a:cubicBezTo>
                    <a:pt x="14467" y="14064"/>
                    <a:pt x="15948" y="12583"/>
                    <a:pt x="14467" y="12583"/>
                  </a:cubicBezTo>
                  <a:cubicBezTo>
                    <a:pt x="14467" y="12583"/>
                    <a:pt x="14467" y="11103"/>
                    <a:pt x="14467" y="11103"/>
                  </a:cubicBezTo>
                  <a:cubicBezTo>
                    <a:pt x="14467" y="11103"/>
                    <a:pt x="14467" y="11103"/>
                    <a:pt x="14467" y="11103"/>
                  </a:cubicBezTo>
                  <a:cubicBezTo>
                    <a:pt x="14467" y="11103"/>
                    <a:pt x="12987" y="11103"/>
                    <a:pt x="12987" y="11103"/>
                  </a:cubicBezTo>
                  <a:cubicBezTo>
                    <a:pt x="12987" y="11103"/>
                    <a:pt x="12987" y="11103"/>
                    <a:pt x="11507" y="12583"/>
                  </a:cubicBezTo>
                  <a:cubicBezTo>
                    <a:pt x="10026" y="14064"/>
                    <a:pt x="12987" y="12583"/>
                    <a:pt x="14467" y="14064"/>
                  </a:cubicBezTo>
                  <a:cubicBezTo>
                    <a:pt x="12987" y="12583"/>
                    <a:pt x="12987" y="12583"/>
                    <a:pt x="14467" y="14064"/>
                  </a:cubicBezTo>
                  <a:cubicBezTo>
                    <a:pt x="12987" y="12583"/>
                    <a:pt x="12987" y="14064"/>
                    <a:pt x="14467" y="140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0" name="任意多边形: 形状 10109">
              <a:extLst>
                <a:ext uri="{FF2B5EF4-FFF2-40B4-BE49-F238E27FC236}">
                  <a16:creationId xmlns:a16="http://schemas.microsoft.com/office/drawing/2014/main" id="{E975CB05-AA26-4B81-9AF1-D618E5E4F282}"/>
                </a:ext>
              </a:extLst>
            </p:cNvPr>
            <p:cNvSpPr/>
            <p:nvPr/>
          </p:nvSpPr>
          <p:spPr>
            <a:xfrm>
              <a:off x="5976144" y="2965930"/>
              <a:ext cx="14804" cy="14804"/>
            </a:xfrm>
            <a:custGeom>
              <a:avLst/>
              <a:gdLst>
                <a:gd name="connsiteX0" fmla="*/ 12075 w 14804"/>
                <a:gd name="connsiteY0" fmla="*/ 13197 h 14804"/>
                <a:gd name="connsiteX1" fmla="*/ 15036 w 14804"/>
                <a:gd name="connsiteY1" fmla="*/ 11716 h 14804"/>
                <a:gd name="connsiteX2" fmla="*/ 13556 w 14804"/>
                <a:gd name="connsiteY2" fmla="*/ 11716 h 14804"/>
                <a:gd name="connsiteX3" fmla="*/ 12075 w 14804"/>
                <a:gd name="connsiteY3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2075" y="13197"/>
                  </a:moveTo>
                  <a:cubicBezTo>
                    <a:pt x="13556" y="13197"/>
                    <a:pt x="15036" y="11716"/>
                    <a:pt x="15036" y="11716"/>
                  </a:cubicBezTo>
                  <a:cubicBezTo>
                    <a:pt x="15036" y="11716"/>
                    <a:pt x="13556" y="11716"/>
                    <a:pt x="13556" y="11716"/>
                  </a:cubicBezTo>
                  <a:cubicBezTo>
                    <a:pt x="10595" y="10236"/>
                    <a:pt x="10595" y="11716"/>
                    <a:pt x="12075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1" name="任意多边形: 形状 10110">
              <a:extLst>
                <a:ext uri="{FF2B5EF4-FFF2-40B4-BE49-F238E27FC236}">
                  <a16:creationId xmlns:a16="http://schemas.microsoft.com/office/drawing/2014/main" id="{D3692B06-9C7B-41B9-A93A-BC0E74486D42}"/>
                </a:ext>
              </a:extLst>
            </p:cNvPr>
            <p:cNvSpPr/>
            <p:nvPr/>
          </p:nvSpPr>
          <p:spPr>
            <a:xfrm>
              <a:off x="6086667" y="3067211"/>
              <a:ext cx="14804" cy="14804"/>
            </a:xfrm>
            <a:custGeom>
              <a:avLst/>
              <a:gdLst>
                <a:gd name="connsiteX0" fmla="*/ 14064 w 14804"/>
                <a:gd name="connsiteY0" fmla="*/ 15544 h 14804"/>
                <a:gd name="connsiteX1" fmla="*/ 14064 w 14804"/>
                <a:gd name="connsiteY1" fmla="*/ 12583 h 14804"/>
                <a:gd name="connsiteX2" fmla="*/ 11103 w 14804"/>
                <a:gd name="connsiteY2" fmla="*/ 11103 h 14804"/>
                <a:gd name="connsiteX3" fmla="*/ 11103 w 14804"/>
                <a:gd name="connsiteY3" fmla="*/ 12583 h 14804"/>
                <a:gd name="connsiteX4" fmla="*/ 12583 w 14804"/>
                <a:gd name="connsiteY4" fmla="*/ 15544 h 14804"/>
                <a:gd name="connsiteX5" fmla="*/ 14064 w 14804"/>
                <a:gd name="connsiteY5" fmla="*/ 17025 h 14804"/>
                <a:gd name="connsiteX6" fmla="*/ 14064 w 14804"/>
                <a:gd name="connsiteY6" fmla="*/ 17025 h 14804"/>
                <a:gd name="connsiteX7" fmla="*/ 14064 w 14804"/>
                <a:gd name="connsiteY7" fmla="*/ 15544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04" h="14804">
                  <a:moveTo>
                    <a:pt x="14064" y="15544"/>
                  </a:moveTo>
                  <a:cubicBezTo>
                    <a:pt x="14064" y="14064"/>
                    <a:pt x="14064" y="14064"/>
                    <a:pt x="14064" y="12583"/>
                  </a:cubicBezTo>
                  <a:cubicBezTo>
                    <a:pt x="12583" y="12583"/>
                    <a:pt x="12583" y="11103"/>
                    <a:pt x="11103" y="11103"/>
                  </a:cubicBezTo>
                  <a:cubicBezTo>
                    <a:pt x="11103" y="11103"/>
                    <a:pt x="11103" y="12583"/>
                    <a:pt x="11103" y="12583"/>
                  </a:cubicBezTo>
                  <a:cubicBezTo>
                    <a:pt x="11103" y="14064"/>
                    <a:pt x="11103" y="14064"/>
                    <a:pt x="12583" y="15544"/>
                  </a:cubicBezTo>
                  <a:cubicBezTo>
                    <a:pt x="12583" y="17025"/>
                    <a:pt x="14064" y="17025"/>
                    <a:pt x="14064" y="17025"/>
                  </a:cubicBezTo>
                  <a:cubicBezTo>
                    <a:pt x="14064" y="17025"/>
                    <a:pt x="14064" y="17025"/>
                    <a:pt x="14064" y="17025"/>
                  </a:cubicBezTo>
                  <a:cubicBezTo>
                    <a:pt x="15544" y="17025"/>
                    <a:pt x="14064" y="17025"/>
                    <a:pt x="14064" y="155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2" name="任意多边形: 形状 10111">
              <a:extLst>
                <a:ext uri="{FF2B5EF4-FFF2-40B4-BE49-F238E27FC236}">
                  <a16:creationId xmlns:a16="http://schemas.microsoft.com/office/drawing/2014/main" id="{B1267930-10E7-47CD-88C6-7BEA86F96844}"/>
                </a:ext>
              </a:extLst>
            </p:cNvPr>
            <p:cNvSpPr/>
            <p:nvPr/>
          </p:nvSpPr>
          <p:spPr>
            <a:xfrm>
              <a:off x="5993401" y="2956181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1103 h 14804"/>
                <a:gd name="connsiteX2" fmla="*/ 11103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1103"/>
                    <a:pt x="11103" y="11103"/>
                    <a:pt x="11103" y="11103"/>
                  </a:cubicBezTo>
                  <a:cubicBezTo>
                    <a:pt x="11103" y="11103"/>
                    <a:pt x="11103" y="1110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3" name="任意多边形: 形状 10112">
              <a:extLst>
                <a:ext uri="{FF2B5EF4-FFF2-40B4-BE49-F238E27FC236}">
                  <a16:creationId xmlns:a16="http://schemas.microsoft.com/office/drawing/2014/main" id="{1F2920C1-1BE5-4802-BD11-FE210ED0229E}"/>
                </a:ext>
              </a:extLst>
            </p:cNvPr>
            <p:cNvSpPr/>
            <p:nvPr/>
          </p:nvSpPr>
          <p:spPr>
            <a:xfrm>
              <a:off x="6046037" y="3129388"/>
              <a:ext cx="29608" cy="44412"/>
            </a:xfrm>
            <a:custGeom>
              <a:avLst/>
              <a:gdLst>
                <a:gd name="connsiteX0" fmla="*/ 11761 w 29608"/>
                <a:gd name="connsiteY0" fmla="*/ 27388 h 44412"/>
                <a:gd name="connsiteX1" fmla="*/ 13242 w 29608"/>
                <a:gd name="connsiteY1" fmla="*/ 30348 h 44412"/>
                <a:gd name="connsiteX2" fmla="*/ 14722 w 29608"/>
                <a:gd name="connsiteY2" fmla="*/ 34790 h 44412"/>
                <a:gd name="connsiteX3" fmla="*/ 17683 w 29608"/>
                <a:gd name="connsiteY3" fmla="*/ 37750 h 44412"/>
                <a:gd name="connsiteX4" fmla="*/ 20644 w 29608"/>
                <a:gd name="connsiteY4" fmla="*/ 37750 h 44412"/>
                <a:gd name="connsiteX5" fmla="*/ 22124 w 29608"/>
                <a:gd name="connsiteY5" fmla="*/ 36270 h 44412"/>
                <a:gd name="connsiteX6" fmla="*/ 20644 w 29608"/>
                <a:gd name="connsiteY6" fmla="*/ 27388 h 44412"/>
                <a:gd name="connsiteX7" fmla="*/ 19163 w 29608"/>
                <a:gd name="connsiteY7" fmla="*/ 19985 h 44412"/>
                <a:gd name="connsiteX8" fmla="*/ 19163 w 29608"/>
                <a:gd name="connsiteY8" fmla="*/ 18505 h 44412"/>
                <a:gd name="connsiteX9" fmla="*/ 19163 w 29608"/>
                <a:gd name="connsiteY9" fmla="*/ 17025 h 44412"/>
                <a:gd name="connsiteX10" fmla="*/ 20644 w 29608"/>
                <a:gd name="connsiteY10" fmla="*/ 17025 h 44412"/>
                <a:gd name="connsiteX11" fmla="*/ 19163 w 29608"/>
                <a:gd name="connsiteY11" fmla="*/ 14064 h 44412"/>
                <a:gd name="connsiteX12" fmla="*/ 16202 w 29608"/>
                <a:gd name="connsiteY12" fmla="*/ 11103 h 44412"/>
                <a:gd name="connsiteX13" fmla="*/ 16202 w 29608"/>
                <a:gd name="connsiteY13" fmla="*/ 12583 h 44412"/>
                <a:gd name="connsiteX14" fmla="*/ 16202 w 29608"/>
                <a:gd name="connsiteY14" fmla="*/ 14064 h 44412"/>
                <a:gd name="connsiteX15" fmla="*/ 16202 w 29608"/>
                <a:gd name="connsiteY15" fmla="*/ 15544 h 44412"/>
                <a:gd name="connsiteX16" fmla="*/ 16202 w 29608"/>
                <a:gd name="connsiteY16" fmla="*/ 17025 h 44412"/>
                <a:gd name="connsiteX17" fmla="*/ 16202 w 29608"/>
                <a:gd name="connsiteY17" fmla="*/ 18505 h 44412"/>
                <a:gd name="connsiteX18" fmla="*/ 14722 w 29608"/>
                <a:gd name="connsiteY18" fmla="*/ 19985 h 44412"/>
                <a:gd name="connsiteX19" fmla="*/ 13242 w 29608"/>
                <a:gd name="connsiteY19" fmla="*/ 22946 h 44412"/>
                <a:gd name="connsiteX20" fmla="*/ 11761 w 29608"/>
                <a:gd name="connsiteY20" fmla="*/ 24427 h 44412"/>
                <a:gd name="connsiteX21" fmla="*/ 11761 w 29608"/>
                <a:gd name="connsiteY21" fmla="*/ 27388 h 44412"/>
                <a:gd name="connsiteX22" fmla="*/ 11761 w 29608"/>
                <a:gd name="connsiteY22" fmla="*/ 27388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08" h="44412">
                  <a:moveTo>
                    <a:pt x="11761" y="27388"/>
                  </a:moveTo>
                  <a:cubicBezTo>
                    <a:pt x="13242" y="28868"/>
                    <a:pt x="13242" y="28868"/>
                    <a:pt x="13242" y="30348"/>
                  </a:cubicBezTo>
                  <a:cubicBezTo>
                    <a:pt x="13242" y="31829"/>
                    <a:pt x="13242" y="33309"/>
                    <a:pt x="14722" y="34790"/>
                  </a:cubicBezTo>
                  <a:cubicBezTo>
                    <a:pt x="16202" y="36270"/>
                    <a:pt x="16202" y="37750"/>
                    <a:pt x="17683" y="37750"/>
                  </a:cubicBezTo>
                  <a:cubicBezTo>
                    <a:pt x="19163" y="37750"/>
                    <a:pt x="20644" y="37750"/>
                    <a:pt x="20644" y="37750"/>
                  </a:cubicBezTo>
                  <a:cubicBezTo>
                    <a:pt x="20644" y="36270"/>
                    <a:pt x="22124" y="37750"/>
                    <a:pt x="22124" y="36270"/>
                  </a:cubicBezTo>
                  <a:cubicBezTo>
                    <a:pt x="22124" y="34790"/>
                    <a:pt x="22124" y="30348"/>
                    <a:pt x="20644" y="27388"/>
                  </a:cubicBezTo>
                  <a:cubicBezTo>
                    <a:pt x="20644" y="24427"/>
                    <a:pt x="20644" y="19985"/>
                    <a:pt x="19163" y="19985"/>
                  </a:cubicBezTo>
                  <a:cubicBezTo>
                    <a:pt x="19163" y="19985"/>
                    <a:pt x="19163" y="18505"/>
                    <a:pt x="19163" y="18505"/>
                  </a:cubicBezTo>
                  <a:cubicBezTo>
                    <a:pt x="19163" y="18505"/>
                    <a:pt x="19163" y="17025"/>
                    <a:pt x="19163" y="17025"/>
                  </a:cubicBezTo>
                  <a:cubicBezTo>
                    <a:pt x="19163" y="17025"/>
                    <a:pt x="20644" y="17025"/>
                    <a:pt x="20644" y="17025"/>
                  </a:cubicBezTo>
                  <a:cubicBezTo>
                    <a:pt x="20644" y="15544"/>
                    <a:pt x="19163" y="15544"/>
                    <a:pt x="19163" y="14064"/>
                  </a:cubicBezTo>
                  <a:cubicBezTo>
                    <a:pt x="19163" y="12583"/>
                    <a:pt x="17683" y="12583"/>
                    <a:pt x="16202" y="11103"/>
                  </a:cubicBezTo>
                  <a:cubicBezTo>
                    <a:pt x="16202" y="11103"/>
                    <a:pt x="16202" y="11103"/>
                    <a:pt x="16202" y="12583"/>
                  </a:cubicBezTo>
                  <a:cubicBezTo>
                    <a:pt x="16202" y="12583"/>
                    <a:pt x="16202" y="14064"/>
                    <a:pt x="16202" y="14064"/>
                  </a:cubicBezTo>
                  <a:cubicBezTo>
                    <a:pt x="16202" y="14064"/>
                    <a:pt x="16202" y="15544"/>
                    <a:pt x="16202" y="15544"/>
                  </a:cubicBezTo>
                  <a:cubicBezTo>
                    <a:pt x="16202" y="15544"/>
                    <a:pt x="14722" y="15544"/>
                    <a:pt x="16202" y="17025"/>
                  </a:cubicBezTo>
                  <a:cubicBezTo>
                    <a:pt x="16202" y="17025"/>
                    <a:pt x="16202" y="17025"/>
                    <a:pt x="16202" y="18505"/>
                  </a:cubicBezTo>
                  <a:cubicBezTo>
                    <a:pt x="16202" y="18505"/>
                    <a:pt x="16202" y="19985"/>
                    <a:pt x="14722" y="19985"/>
                  </a:cubicBezTo>
                  <a:cubicBezTo>
                    <a:pt x="14722" y="19985"/>
                    <a:pt x="13242" y="21466"/>
                    <a:pt x="13242" y="22946"/>
                  </a:cubicBezTo>
                  <a:cubicBezTo>
                    <a:pt x="11761" y="22946"/>
                    <a:pt x="11761" y="24427"/>
                    <a:pt x="11761" y="24427"/>
                  </a:cubicBezTo>
                  <a:cubicBezTo>
                    <a:pt x="11761" y="24427"/>
                    <a:pt x="11761" y="25907"/>
                    <a:pt x="11761" y="27388"/>
                  </a:cubicBezTo>
                  <a:cubicBezTo>
                    <a:pt x="10281" y="24427"/>
                    <a:pt x="11761" y="25907"/>
                    <a:pt x="11761" y="27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4" name="任意多边形: 形状 10113">
              <a:extLst>
                <a:ext uri="{FF2B5EF4-FFF2-40B4-BE49-F238E27FC236}">
                  <a16:creationId xmlns:a16="http://schemas.microsoft.com/office/drawing/2014/main" id="{0ABEB3EB-43D0-41A4-BDED-4C239A998CFE}"/>
                </a:ext>
              </a:extLst>
            </p:cNvPr>
            <p:cNvSpPr/>
            <p:nvPr/>
          </p:nvSpPr>
          <p:spPr>
            <a:xfrm>
              <a:off x="5900135" y="3034642"/>
              <a:ext cx="29608" cy="29608"/>
            </a:xfrm>
            <a:custGeom>
              <a:avLst/>
              <a:gdLst>
                <a:gd name="connsiteX0" fmla="*/ 28868 w 29608"/>
                <a:gd name="connsiteY0" fmla="*/ 21466 h 29608"/>
                <a:gd name="connsiteX1" fmla="*/ 27388 w 29608"/>
                <a:gd name="connsiteY1" fmla="*/ 21466 h 29608"/>
                <a:gd name="connsiteX2" fmla="*/ 25907 w 29608"/>
                <a:gd name="connsiteY2" fmla="*/ 21466 h 29608"/>
                <a:gd name="connsiteX3" fmla="*/ 25907 w 29608"/>
                <a:gd name="connsiteY3" fmla="*/ 19986 h 29608"/>
                <a:gd name="connsiteX4" fmla="*/ 24427 w 29608"/>
                <a:gd name="connsiteY4" fmla="*/ 19986 h 29608"/>
                <a:gd name="connsiteX5" fmla="*/ 22946 w 29608"/>
                <a:gd name="connsiteY5" fmla="*/ 18505 h 29608"/>
                <a:gd name="connsiteX6" fmla="*/ 21466 w 29608"/>
                <a:gd name="connsiteY6" fmla="*/ 17025 h 29608"/>
                <a:gd name="connsiteX7" fmla="*/ 19986 w 29608"/>
                <a:gd name="connsiteY7" fmla="*/ 17025 h 29608"/>
                <a:gd name="connsiteX8" fmla="*/ 18505 w 29608"/>
                <a:gd name="connsiteY8" fmla="*/ 17025 h 29608"/>
                <a:gd name="connsiteX9" fmla="*/ 18505 w 29608"/>
                <a:gd name="connsiteY9" fmla="*/ 15544 h 29608"/>
                <a:gd name="connsiteX10" fmla="*/ 18505 w 29608"/>
                <a:gd name="connsiteY10" fmla="*/ 12584 h 29608"/>
                <a:gd name="connsiteX11" fmla="*/ 15544 w 29608"/>
                <a:gd name="connsiteY11" fmla="*/ 14064 h 29608"/>
                <a:gd name="connsiteX12" fmla="*/ 14064 w 29608"/>
                <a:gd name="connsiteY12" fmla="*/ 14064 h 29608"/>
                <a:gd name="connsiteX13" fmla="*/ 14064 w 29608"/>
                <a:gd name="connsiteY13" fmla="*/ 12584 h 29608"/>
                <a:gd name="connsiteX14" fmla="*/ 14064 w 29608"/>
                <a:gd name="connsiteY14" fmla="*/ 11103 h 29608"/>
                <a:gd name="connsiteX15" fmla="*/ 14064 w 29608"/>
                <a:gd name="connsiteY15" fmla="*/ 12584 h 29608"/>
                <a:gd name="connsiteX16" fmla="*/ 12584 w 29608"/>
                <a:gd name="connsiteY16" fmla="*/ 14064 h 29608"/>
                <a:gd name="connsiteX17" fmla="*/ 12584 w 29608"/>
                <a:gd name="connsiteY17" fmla="*/ 15544 h 29608"/>
                <a:gd name="connsiteX18" fmla="*/ 12584 w 29608"/>
                <a:gd name="connsiteY18" fmla="*/ 17025 h 29608"/>
                <a:gd name="connsiteX19" fmla="*/ 12584 w 29608"/>
                <a:gd name="connsiteY19" fmla="*/ 17025 h 29608"/>
                <a:gd name="connsiteX20" fmla="*/ 11103 w 29608"/>
                <a:gd name="connsiteY20" fmla="*/ 17025 h 29608"/>
                <a:gd name="connsiteX21" fmla="*/ 12584 w 29608"/>
                <a:gd name="connsiteY21" fmla="*/ 17025 h 29608"/>
                <a:gd name="connsiteX22" fmla="*/ 12584 w 29608"/>
                <a:gd name="connsiteY22" fmla="*/ 18505 h 29608"/>
                <a:gd name="connsiteX23" fmla="*/ 14064 w 29608"/>
                <a:gd name="connsiteY23" fmla="*/ 18505 h 29608"/>
                <a:gd name="connsiteX24" fmla="*/ 12584 w 29608"/>
                <a:gd name="connsiteY24" fmla="*/ 19986 h 29608"/>
                <a:gd name="connsiteX25" fmla="*/ 14064 w 29608"/>
                <a:gd name="connsiteY25" fmla="*/ 18505 h 29608"/>
                <a:gd name="connsiteX26" fmla="*/ 15544 w 29608"/>
                <a:gd name="connsiteY26" fmla="*/ 18505 h 29608"/>
                <a:gd name="connsiteX27" fmla="*/ 15544 w 29608"/>
                <a:gd name="connsiteY27" fmla="*/ 17025 h 29608"/>
                <a:gd name="connsiteX28" fmla="*/ 15544 w 29608"/>
                <a:gd name="connsiteY28" fmla="*/ 18505 h 29608"/>
                <a:gd name="connsiteX29" fmla="*/ 15544 w 29608"/>
                <a:gd name="connsiteY29" fmla="*/ 19986 h 29608"/>
                <a:gd name="connsiteX30" fmla="*/ 18505 w 29608"/>
                <a:gd name="connsiteY30" fmla="*/ 18505 h 29608"/>
                <a:gd name="connsiteX31" fmla="*/ 18505 w 29608"/>
                <a:gd name="connsiteY31" fmla="*/ 18505 h 29608"/>
                <a:gd name="connsiteX32" fmla="*/ 19986 w 29608"/>
                <a:gd name="connsiteY32" fmla="*/ 19986 h 29608"/>
                <a:gd name="connsiteX33" fmla="*/ 19986 w 29608"/>
                <a:gd name="connsiteY33" fmla="*/ 19986 h 29608"/>
                <a:gd name="connsiteX34" fmla="*/ 19986 w 29608"/>
                <a:gd name="connsiteY34" fmla="*/ 21466 h 29608"/>
                <a:gd name="connsiteX35" fmla="*/ 18505 w 29608"/>
                <a:gd name="connsiteY35" fmla="*/ 22946 h 29608"/>
                <a:gd name="connsiteX36" fmla="*/ 18505 w 29608"/>
                <a:gd name="connsiteY36" fmla="*/ 22946 h 29608"/>
                <a:gd name="connsiteX37" fmla="*/ 18505 w 29608"/>
                <a:gd name="connsiteY37" fmla="*/ 24427 h 29608"/>
                <a:gd name="connsiteX38" fmla="*/ 19986 w 29608"/>
                <a:gd name="connsiteY38" fmla="*/ 24427 h 29608"/>
                <a:gd name="connsiteX39" fmla="*/ 18505 w 29608"/>
                <a:gd name="connsiteY39" fmla="*/ 25907 h 29608"/>
                <a:gd name="connsiteX40" fmla="*/ 19986 w 29608"/>
                <a:gd name="connsiteY40" fmla="*/ 25907 h 29608"/>
                <a:gd name="connsiteX41" fmla="*/ 21466 w 29608"/>
                <a:gd name="connsiteY41" fmla="*/ 25907 h 29608"/>
                <a:gd name="connsiteX42" fmla="*/ 22946 w 29608"/>
                <a:gd name="connsiteY42" fmla="*/ 25907 h 29608"/>
                <a:gd name="connsiteX43" fmla="*/ 22946 w 29608"/>
                <a:gd name="connsiteY43" fmla="*/ 25907 h 29608"/>
                <a:gd name="connsiteX44" fmla="*/ 21466 w 29608"/>
                <a:gd name="connsiteY44" fmla="*/ 27388 h 29608"/>
                <a:gd name="connsiteX45" fmla="*/ 19986 w 29608"/>
                <a:gd name="connsiteY45" fmla="*/ 30348 h 29608"/>
                <a:gd name="connsiteX46" fmla="*/ 21466 w 29608"/>
                <a:gd name="connsiteY46" fmla="*/ 28868 h 29608"/>
                <a:gd name="connsiteX47" fmla="*/ 22946 w 29608"/>
                <a:gd name="connsiteY47" fmla="*/ 28868 h 29608"/>
                <a:gd name="connsiteX48" fmla="*/ 22946 w 29608"/>
                <a:gd name="connsiteY48" fmla="*/ 27388 h 29608"/>
                <a:gd name="connsiteX49" fmla="*/ 24427 w 29608"/>
                <a:gd name="connsiteY49" fmla="*/ 27388 h 29608"/>
                <a:gd name="connsiteX50" fmla="*/ 25907 w 29608"/>
                <a:gd name="connsiteY50" fmla="*/ 25907 h 29608"/>
                <a:gd name="connsiteX51" fmla="*/ 27388 w 29608"/>
                <a:gd name="connsiteY51" fmla="*/ 25907 h 29608"/>
                <a:gd name="connsiteX52" fmla="*/ 28868 w 29608"/>
                <a:gd name="connsiteY52" fmla="*/ 24427 h 29608"/>
                <a:gd name="connsiteX53" fmla="*/ 30348 w 29608"/>
                <a:gd name="connsiteY53" fmla="*/ 22946 h 29608"/>
                <a:gd name="connsiteX54" fmla="*/ 28868 w 29608"/>
                <a:gd name="connsiteY54" fmla="*/ 22946 h 29608"/>
                <a:gd name="connsiteX55" fmla="*/ 28868 w 29608"/>
                <a:gd name="connsiteY55" fmla="*/ 21466 h 29608"/>
                <a:gd name="connsiteX56" fmla="*/ 28868 w 29608"/>
                <a:gd name="connsiteY56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9608" h="29608">
                  <a:moveTo>
                    <a:pt x="28868" y="21466"/>
                  </a:moveTo>
                  <a:cubicBezTo>
                    <a:pt x="28868" y="19986"/>
                    <a:pt x="27388" y="21466"/>
                    <a:pt x="27388" y="21466"/>
                  </a:cubicBezTo>
                  <a:cubicBezTo>
                    <a:pt x="27388" y="21466"/>
                    <a:pt x="27388" y="21466"/>
                    <a:pt x="25907" y="21466"/>
                  </a:cubicBezTo>
                  <a:cubicBezTo>
                    <a:pt x="25907" y="21466"/>
                    <a:pt x="25907" y="19986"/>
                    <a:pt x="25907" y="19986"/>
                  </a:cubicBezTo>
                  <a:cubicBezTo>
                    <a:pt x="25907" y="19986"/>
                    <a:pt x="24427" y="19986"/>
                    <a:pt x="24427" y="19986"/>
                  </a:cubicBezTo>
                  <a:cubicBezTo>
                    <a:pt x="24427" y="19986"/>
                    <a:pt x="22946" y="18505"/>
                    <a:pt x="22946" y="18505"/>
                  </a:cubicBezTo>
                  <a:cubicBezTo>
                    <a:pt x="21466" y="18505"/>
                    <a:pt x="21466" y="17025"/>
                    <a:pt x="21466" y="17025"/>
                  </a:cubicBezTo>
                  <a:cubicBezTo>
                    <a:pt x="21466" y="17025"/>
                    <a:pt x="19986" y="17025"/>
                    <a:pt x="19986" y="17025"/>
                  </a:cubicBezTo>
                  <a:cubicBezTo>
                    <a:pt x="19986" y="17025"/>
                    <a:pt x="18505" y="17025"/>
                    <a:pt x="18505" y="17025"/>
                  </a:cubicBezTo>
                  <a:cubicBezTo>
                    <a:pt x="18505" y="17025"/>
                    <a:pt x="18505" y="17025"/>
                    <a:pt x="18505" y="15544"/>
                  </a:cubicBezTo>
                  <a:cubicBezTo>
                    <a:pt x="18505" y="15544"/>
                    <a:pt x="18505" y="12584"/>
                    <a:pt x="18505" y="12584"/>
                  </a:cubicBezTo>
                  <a:cubicBezTo>
                    <a:pt x="18505" y="12584"/>
                    <a:pt x="15544" y="14064"/>
                    <a:pt x="15544" y="14064"/>
                  </a:cubicBezTo>
                  <a:cubicBezTo>
                    <a:pt x="15544" y="14064"/>
                    <a:pt x="14064" y="14064"/>
                    <a:pt x="14064" y="14064"/>
                  </a:cubicBezTo>
                  <a:cubicBezTo>
                    <a:pt x="14064" y="14064"/>
                    <a:pt x="15544" y="12584"/>
                    <a:pt x="14064" y="12584"/>
                  </a:cubicBezTo>
                  <a:cubicBezTo>
                    <a:pt x="14064" y="12584"/>
                    <a:pt x="14064" y="11103"/>
                    <a:pt x="14064" y="11103"/>
                  </a:cubicBezTo>
                  <a:cubicBezTo>
                    <a:pt x="14064" y="11103"/>
                    <a:pt x="14064" y="11103"/>
                    <a:pt x="14064" y="12584"/>
                  </a:cubicBezTo>
                  <a:cubicBezTo>
                    <a:pt x="14064" y="12584"/>
                    <a:pt x="12584" y="12584"/>
                    <a:pt x="12584" y="14064"/>
                  </a:cubicBezTo>
                  <a:cubicBezTo>
                    <a:pt x="11103" y="14064"/>
                    <a:pt x="12584" y="15544"/>
                    <a:pt x="12584" y="15544"/>
                  </a:cubicBezTo>
                  <a:cubicBezTo>
                    <a:pt x="12584" y="15544"/>
                    <a:pt x="12584" y="17025"/>
                    <a:pt x="12584" y="17025"/>
                  </a:cubicBezTo>
                  <a:cubicBezTo>
                    <a:pt x="12584" y="17025"/>
                    <a:pt x="12584" y="18505"/>
                    <a:pt x="12584" y="17025"/>
                  </a:cubicBezTo>
                  <a:cubicBezTo>
                    <a:pt x="12584" y="17025"/>
                    <a:pt x="11103" y="17025"/>
                    <a:pt x="11103" y="17025"/>
                  </a:cubicBezTo>
                  <a:cubicBezTo>
                    <a:pt x="11103" y="17025"/>
                    <a:pt x="12584" y="17025"/>
                    <a:pt x="12584" y="17025"/>
                  </a:cubicBezTo>
                  <a:cubicBezTo>
                    <a:pt x="12584" y="17025"/>
                    <a:pt x="12584" y="18505"/>
                    <a:pt x="12584" y="18505"/>
                  </a:cubicBezTo>
                  <a:cubicBezTo>
                    <a:pt x="12584" y="19986"/>
                    <a:pt x="14064" y="18505"/>
                    <a:pt x="14064" y="18505"/>
                  </a:cubicBezTo>
                  <a:cubicBezTo>
                    <a:pt x="14064" y="18505"/>
                    <a:pt x="12584" y="19986"/>
                    <a:pt x="12584" y="19986"/>
                  </a:cubicBezTo>
                  <a:cubicBezTo>
                    <a:pt x="12584" y="19986"/>
                    <a:pt x="12584" y="19986"/>
                    <a:pt x="14064" y="18505"/>
                  </a:cubicBezTo>
                  <a:cubicBezTo>
                    <a:pt x="14064" y="18505"/>
                    <a:pt x="14064" y="19986"/>
                    <a:pt x="15544" y="18505"/>
                  </a:cubicBezTo>
                  <a:cubicBezTo>
                    <a:pt x="17025" y="18505"/>
                    <a:pt x="15544" y="17025"/>
                    <a:pt x="15544" y="17025"/>
                  </a:cubicBezTo>
                  <a:cubicBezTo>
                    <a:pt x="15544" y="17025"/>
                    <a:pt x="15544" y="17025"/>
                    <a:pt x="15544" y="18505"/>
                  </a:cubicBezTo>
                  <a:cubicBezTo>
                    <a:pt x="15544" y="18505"/>
                    <a:pt x="15544" y="19986"/>
                    <a:pt x="15544" y="19986"/>
                  </a:cubicBezTo>
                  <a:cubicBezTo>
                    <a:pt x="15544" y="19986"/>
                    <a:pt x="17025" y="19986"/>
                    <a:pt x="18505" y="18505"/>
                  </a:cubicBezTo>
                  <a:cubicBezTo>
                    <a:pt x="18505" y="17025"/>
                    <a:pt x="19986" y="18505"/>
                    <a:pt x="18505" y="18505"/>
                  </a:cubicBezTo>
                  <a:cubicBezTo>
                    <a:pt x="18505" y="18505"/>
                    <a:pt x="18505" y="19986"/>
                    <a:pt x="19986" y="19986"/>
                  </a:cubicBezTo>
                  <a:cubicBezTo>
                    <a:pt x="19986" y="19986"/>
                    <a:pt x="21466" y="19986"/>
                    <a:pt x="19986" y="19986"/>
                  </a:cubicBezTo>
                  <a:cubicBezTo>
                    <a:pt x="19986" y="19986"/>
                    <a:pt x="19986" y="21466"/>
                    <a:pt x="19986" y="21466"/>
                  </a:cubicBezTo>
                  <a:cubicBezTo>
                    <a:pt x="19986" y="21466"/>
                    <a:pt x="18505" y="22946"/>
                    <a:pt x="18505" y="22946"/>
                  </a:cubicBezTo>
                  <a:cubicBezTo>
                    <a:pt x="18505" y="22946"/>
                    <a:pt x="18505" y="22946"/>
                    <a:pt x="18505" y="22946"/>
                  </a:cubicBezTo>
                  <a:cubicBezTo>
                    <a:pt x="18505" y="22946"/>
                    <a:pt x="18505" y="24427"/>
                    <a:pt x="18505" y="24427"/>
                  </a:cubicBezTo>
                  <a:cubicBezTo>
                    <a:pt x="18505" y="24427"/>
                    <a:pt x="19986" y="24427"/>
                    <a:pt x="19986" y="24427"/>
                  </a:cubicBezTo>
                  <a:cubicBezTo>
                    <a:pt x="19986" y="24427"/>
                    <a:pt x="19986" y="25907"/>
                    <a:pt x="18505" y="25907"/>
                  </a:cubicBezTo>
                  <a:cubicBezTo>
                    <a:pt x="17025" y="25907"/>
                    <a:pt x="18505" y="27388"/>
                    <a:pt x="19986" y="25907"/>
                  </a:cubicBezTo>
                  <a:cubicBezTo>
                    <a:pt x="19986" y="25907"/>
                    <a:pt x="19986" y="25907"/>
                    <a:pt x="21466" y="25907"/>
                  </a:cubicBezTo>
                  <a:cubicBezTo>
                    <a:pt x="21466" y="25907"/>
                    <a:pt x="22946" y="25907"/>
                    <a:pt x="22946" y="25907"/>
                  </a:cubicBezTo>
                  <a:cubicBezTo>
                    <a:pt x="22946" y="25907"/>
                    <a:pt x="22946" y="25907"/>
                    <a:pt x="22946" y="25907"/>
                  </a:cubicBezTo>
                  <a:cubicBezTo>
                    <a:pt x="22946" y="25907"/>
                    <a:pt x="21466" y="25907"/>
                    <a:pt x="21466" y="27388"/>
                  </a:cubicBezTo>
                  <a:cubicBezTo>
                    <a:pt x="21466" y="27388"/>
                    <a:pt x="19986" y="30348"/>
                    <a:pt x="19986" y="30348"/>
                  </a:cubicBezTo>
                  <a:cubicBezTo>
                    <a:pt x="19986" y="30348"/>
                    <a:pt x="19986" y="30348"/>
                    <a:pt x="21466" y="28868"/>
                  </a:cubicBezTo>
                  <a:cubicBezTo>
                    <a:pt x="21466" y="28868"/>
                    <a:pt x="22946" y="28868"/>
                    <a:pt x="22946" y="28868"/>
                  </a:cubicBezTo>
                  <a:cubicBezTo>
                    <a:pt x="22946" y="28868"/>
                    <a:pt x="22946" y="27388"/>
                    <a:pt x="22946" y="27388"/>
                  </a:cubicBezTo>
                  <a:cubicBezTo>
                    <a:pt x="22946" y="27388"/>
                    <a:pt x="22946" y="27388"/>
                    <a:pt x="24427" y="27388"/>
                  </a:cubicBezTo>
                  <a:cubicBezTo>
                    <a:pt x="24427" y="27388"/>
                    <a:pt x="25907" y="27388"/>
                    <a:pt x="25907" y="25907"/>
                  </a:cubicBezTo>
                  <a:cubicBezTo>
                    <a:pt x="25907" y="25907"/>
                    <a:pt x="27388" y="25907"/>
                    <a:pt x="27388" y="25907"/>
                  </a:cubicBezTo>
                  <a:cubicBezTo>
                    <a:pt x="27388" y="25907"/>
                    <a:pt x="28868" y="24427"/>
                    <a:pt x="28868" y="24427"/>
                  </a:cubicBezTo>
                  <a:cubicBezTo>
                    <a:pt x="28868" y="24427"/>
                    <a:pt x="30348" y="22946"/>
                    <a:pt x="30348" y="22946"/>
                  </a:cubicBezTo>
                  <a:cubicBezTo>
                    <a:pt x="30348" y="22946"/>
                    <a:pt x="30348" y="22946"/>
                    <a:pt x="28868" y="22946"/>
                  </a:cubicBezTo>
                  <a:cubicBezTo>
                    <a:pt x="28868" y="22946"/>
                    <a:pt x="28868" y="22946"/>
                    <a:pt x="28868" y="21466"/>
                  </a:cubicBezTo>
                  <a:cubicBezTo>
                    <a:pt x="27388" y="22946"/>
                    <a:pt x="28868" y="22946"/>
                    <a:pt x="28868" y="214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5" name="任意多边形: 形状 10114">
              <a:extLst>
                <a:ext uri="{FF2B5EF4-FFF2-40B4-BE49-F238E27FC236}">
                  <a16:creationId xmlns:a16="http://schemas.microsoft.com/office/drawing/2014/main" id="{85BFD86C-806C-4C6D-A24E-8CFD2221064C}"/>
                </a:ext>
              </a:extLst>
            </p:cNvPr>
            <p:cNvSpPr/>
            <p:nvPr/>
          </p:nvSpPr>
          <p:spPr>
            <a:xfrm>
              <a:off x="5984888" y="3055368"/>
              <a:ext cx="14804" cy="14804"/>
            </a:xfrm>
            <a:custGeom>
              <a:avLst/>
              <a:gdLst>
                <a:gd name="connsiteX0" fmla="*/ 13694 w 14804"/>
                <a:gd name="connsiteY0" fmla="*/ 11103 h 14804"/>
                <a:gd name="connsiteX1" fmla="*/ 12213 w 14804"/>
                <a:gd name="connsiteY1" fmla="*/ 12583 h 14804"/>
                <a:gd name="connsiteX2" fmla="*/ 12213 w 14804"/>
                <a:gd name="connsiteY2" fmla="*/ 14064 h 14804"/>
                <a:gd name="connsiteX3" fmla="*/ 13694 w 14804"/>
                <a:gd name="connsiteY3" fmla="*/ 12583 h 14804"/>
                <a:gd name="connsiteX4" fmla="*/ 13694 w 14804"/>
                <a:gd name="connsiteY4" fmla="*/ 11103 h 14804"/>
                <a:gd name="connsiteX5" fmla="*/ 13694 w 14804"/>
                <a:gd name="connsiteY5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3694" y="11103"/>
                  </a:moveTo>
                  <a:cubicBezTo>
                    <a:pt x="13694" y="11103"/>
                    <a:pt x="12213" y="12583"/>
                    <a:pt x="12213" y="12583"/>
                  </a:cubicBezTo>
                  <a:cubicBezTo>
                    <a:pt x="10733" y="12583"/>
                    <a:pt x="10733" y="14064"/>
                    <a:pt x="12213" y="14064"/>
                  </a:cubicBezTo>
                  <a:cubicBezTo>
                    <a:pt x="13694" y="14064"/>
                    <a:pt x="15174" y="12583"/>
                    <a:pt x="13694" y="12583"/>
                  </a:cubicBezTo>
                  <a:cubicBezTo>
                    <a:pt x="13694" y="12583"/>
                    <a:pt x="13694" y="12583"/>
                    <a:pt x="13694" y="11103"/>
                  </a:cubicBezTo>
                  <a:cubicBezTo>
                    <a:pt x="15174" y="11103"/>
                    <a:pt x="13694" y="11103"/>
                    <a:pt x="1369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6" name="任意多边形: 形状 10115">
              <a:extLst>
                <a:ext uri="{FF2B5EF4-FFF2-40B4-BE49-F238E27FC236}">
                  <a16:creationId xmlns:a16="http://schemas.microsoft.com/office/drawing/2014/main" id="{F4703015-0224-4032-AD52-1207B575BD78}"/>
                </a:ext>
              </a:extLst>
            </p:cNvPr>
            <p:cNvSpPr/>
            <p:nvPr/>
          </p:nvSpPr>
          <p:spPr>
            <a:xfrm>
              <a:off x="5906057" y="2945160"/>
              <a:ext cx="29608" cy="29608"/>
            </a:xfrm>
            <a:custGeom>
              <a:avLst/>
              <a:gdLst>
                <a:gd name="connsiteX0" fmla="*/ 24427 w 29608"/>
                <a:gd name="connsiteY0" fmla="*/ 11761 h 29608"/>
                <a:gd name="connsiteX1" fmla="*/ 21466 w 29608"/>
                <a:gd name="connsiteY1" fmla="*/ 13241 h 29608"/>
                <a:gd name="connsiteX2" fmla="*/ 21466 w 29608"/>
                <a:gd name="connsiteY2" fmla="*/ 14722 h 29608"/>
                <a:gd name="connsiteX3" fmla="*/ 19986 w 29608"/>
                <a:gd name="connsiteY3" fmla="*/ 14722 h 29608"/>
                <a:gd name="connsiteX4" fmla="*/ 19986 w 29608"/>
                <a:gd name="connsiteY4" fmla="*/ 16202 h 29608"/>
                <a:gd name="connsiteX5" fmla="*/ 18505 w 29608"/>
                <a:gd name="connsiteY5" fmla="*/ 16202 h 29608"/>
                <a:gd name="connsiteX6" fmla="*/ 17025 w 29608"/>
                <a:gd name="connsiteY6" fmla="*/ 16202 h 29608"/>
                <a:gd name="connsiteX7" fmla="*/ 14064 w 29608"/>
                <a:gd name="connsiteY7" fmla="*/ 16202 h 29608"/>
                <a:gd name="connsiteX8" fmla="*/ 14064 w 29608"/>
                <a:gd name="connsiteY8" fmla="*/ 16202 h 29608"/>
                <a:gd name="connsiteX9" fmla="*/ 12584 w 29608"/>
                <a:gd name="connsiteY9" fmla="*/ 16202 h 29608"/>
                <a:gd name="connsiteX10" fmla="*/ 12584 w 29608"/>
                <a:gd name="connsiteY10" fmla="*/ 17683 h 29608"/>
                <a:gd name="connsiteX11" fmla="*/ 11103 w 29608"/>
                <a:gd name="connsiteY11" fmla="*/ 17683 h 29608"/>
                <a:gd name="connsiteX12" fmla="*/ 11103 w 29608"/>
                <a:gd name="connsiteY12" fmla="*/ 19163 h 29608"/>
                <a:gd name="connsiteX13" fmla="*/ 12584 w 29608"/>
                <a:gd name="connsiteY13" fmla="*/ 19163 h 29608"/>
                <a:gd name="connsiteX14" fmla="*/ 12584 w 29608"/>
                <a:gd name="connsiteY14" fmla="*/ 19163 h 29608"/>
                <a:gd name="connsiteX15" fmla="*/ 18505 w 29608"/>
                <a:gd name="connsiteY15" fmla="*/ 16202 h 29608"/>
                <a:gd name="connsiteX16" fmla="*/ 15544 w 29608"/>
                <a:gd name="connsiteY16" fmla="*/ 19163 h 29608"/>
                <a:gd name="connsiteX17" fmla="*/ 19986 w 29608"/>
                <a:gd name="connsiteY17" fmla="*/ 17683 h 29608"/>
                <a:gd name="connsiteX18" fmla="*/ 22946 w 29608"/>
                <a:gd name="connsiteY18" fmla="*/ 17683 h 29608"/>
                <a:gd name="connsiteX19" fmla="*/ 24427 w 29608"/>
                <a:gd name="connsiteY19" fmla="*/ 16202 h 29608"/>
                <a:gd name="connsiteX20" fmla="*/ 25907 w 29608"/>
                <a:gd name="connsiteY20" fmla="*/ 14722 h 29608"/>
                <a:gd name="connsiteX21" fmla="*/ 27388 w 29608"/>
                <a:gd name="connsiteY21" fmla="*/ 11761 h 29608"/>
                <a:gd name="connsiteX22" fmla="*/ 24427 w 29608"/>
                <a:gd name="connsiteY22" fmla="*/ 11761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08" h="29608">
                  <a:moveTo>
                    <a:pt x="24427" y="11761"/>
                  </a:moveTo>
                  <a:cubicBezTo>
                    <a:pt x="22946" y="11761"/>
                    <a:pt x="21466" y="11761"/>
                    <a:pt x="21466" y="13241"/>
                  </a:cubicBezTo>
                  <a:cubicBezTo>
                    <a:pt x="21466" y="13241"/>
                    <a:pt x="21466" y="14722"/>
                    <a:pt x="21466" y="14722"/>
                  </a:cubicBezTo>
                  <a:cubicBezTo>
                    <a:pt x="21466" y="14722"/>
                    <a:pt x="21466" y="13241"/>
                    <a:pt x="19986" y="14722"/>
                  </a:cubicBezTo>
                  <a:cubicBezTo>
                    <a:pt x="18505" y="16202"/>
                    <a:pt x="19986" y="16202"/>
                    <a:pt x="19986" y="16202"/>
                  </a:cubicBezTo>
                  <a:cubicBezTo>
                    <a:pt x="19986" y="16202"/>
                    <a:pt x="18505" y="16202"/>
                    <a:pt x="18505" y="16202"/>
                  </a:cubicBezTo>
                  <a:cubicBezTo>
                    <a:pt x="18505" y="16202"/>
                    <a:pt x="17025" y="17683"/>
                    <a:pt x="17025" y="16202"/>
                  </a:cubicBezTo>
                  <a:cubicBezTo>
                    <a:pt x="17025" y="16202"/>
                    <a:pt x="15544" y="16202"/>
                    <a:pt x="14064" y="16202"/>
                  </a:cubicBezTo>
                  <a:cubicBezTo>
                    <a:pt x="14064" y="16202"/>
                    <a:pt x="14064" y="16202"/>
                    <a:pt x="14064" y="16202"/>
                  </a:cubicBezTo>
                  <a:cubicBezTo>
                    <a:pt x="14064" y="16202"/>
                    <a:pt x="12584" y="16202"/>
                    <a:pt x="12584" y="16202"/>
                  </a:cubicBezTo>
                  <a:cubicBezTo>
                    <a:pt x="12584" y="16202"/>
                    <a:pt x="12584" y="16202"/>
                    <a:pt x="12584" y="17683"/>
                  </a:cubicBezTo>
                  <a:cubicBezTo>
                    <a:pt x="12584" y="17683"/>
                    <a:pt x="11103" y="17683"/>
                    <a:pt x="11103" y="17683"/>
                  </a:cubicBezTo>
                  <a:cubicBezTo>
                    <a:pt x="11103" y="17683"/>
                    <a:pt x="11103" y="19163"/>
                    <a:pt x="11103" y="19163"/>
                  </a:cubicBezTo>
                  <a:cubicBezTo>
                    <a:pt x="11103" y="19163"/>
                    <a:pt x="12584" y="19163"/>
                    <a:pt x="12584" y="19163"/>
                  </a:cubicBezTo>
                  <a:cubicBezTo>
                    <a:pt x="12584" y="19163"/>
                    <a:pt x="12584" y="19163"/>
                    <a:pt x="12584" y="19163"/>
                  </a:cubicBezTo>
                  <a:cubicBezTo>
                    <a:pt x="14064" y="19163"/>
                    <a:pt x="18505" y="16202"/>
                    <a:pt x="18505" y="16202"/>
                  </a:cubicBezTo>
                  <a:cubicBezTo>
                    <a:pt x="19986" y="16202"/>
                    <a:pt x="15544" y="19163"/>
                    <a:pt x="15544" y="19163"/>
                  </a:cubicBezTo>
                  <a:cubicBezTo>
                    <a:pt x="15544" y="19163"/>
                    <a:pt x="19986" y="17683"/>
                    <a:pt x="19986" y="17683"/>
                  </a:cubicBezTo>
                  <a:cubicBezTo>
                    <a:pt x="19986" y="17683"/>
                    <a:pt x="21466" y="17683"/>
                    <a:pt x="22946" y="17683"/>
                  </a:cubicBezTo>
                  <a:cubicBezTo>
                    <a:pt x="24427" y="17683"/>
                    <a:pt x="24427" y="16202"/>
                    <a:pt x="24427" y="16202"/>
                  </a:cubicBezTo>
                  <a:cubicBezTo>
                    <a:pt x="25907" y="16202"/>
                    <a:pt x="25907" y="14722"/>
                    <a:pt x="25907" y="14722"/>
                  </a:cubicBezTo>
                  <a:cubicBezTo>
                    <a:pt x="25907" y="14722"/>
                    <a:pt x="27388" y="11761"/>
                    <a:pt x="27388" y="11761"/>
                  </a:cubicBezTo>
                  <a:cubicBezTo>
                    <a:pt x="27388" y="10281"/>
                    <a:pt x="25907" y="11761"/>
                    <a:pt x="24427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7" name="任意多边形: 形状 10116">
              <a:extLst>
                <a:ext uri="{FF2B5EF4-FFF2-40B4-BE49-F238E27FC236}">
                  <a16:creationId xmlns:a16="http://schemas.microsoft.com/office/drawing/2014/main" id="{7738DD0F-53FD-44E4-BF07-B2B3F6EF6330}"/>
                </a:ext>
              </a:extLst>
            </p:cNvPr>
            <p:cNvSpPr/>
            <p:nvPr/>
          </p:nvSpPr>
          <p:spPr>
            <a:xfrm>
              <a:off x="5969714" y="3062770"/>
              <a:ext cx="14804" cy="14804"/>
            </a:xfrm>
            <a:custGeom>
              <a:avLst/>
              <a:gdLst>
                <a:gd name="connsiteX0" fmla="*/ 14064 w 14804"/>
                <a:gd name="connsiteY0" fmla="*/ 12583 h 14804"/>
                <a:gd name="connsiteX1" fmla="*/ 15545 w 14804"/>
                <a:gd name="connsiteY1" fmla="*/ 11103 h 14804"/>
                <a:gd name="connsiteX2" fmla="*/ 14064 w 14804"/>
                <a:gd name="connsiteY2" fmla="*/ 12583 h 14804"/>
                <a:gd name="connsiteX3" fmla="*/ 12584 w 14804"/>
                <a:gd name="connsiteY3" fmla="*/ 12583 h 14804"/>
                <a:gd name="connsiteX4" fmla="*/ 11103 w 14804"/>
                <a:gd name="connsiteY4" fmla="*/ 14064 h 14804"/>
                <a:gd name="connsiteX5" fmla="*/ 14064 w 14804"/>
                <a:gd name="connsiteY5" fmla="*/ 125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4064" y="12583"/>
                  </a:moveTo>
                  <a:cubicBezTo>
                    <a:pt x="15545" y="12583"/>
                    <a:pt x="15545" y="11103"/>
                    <a:pt x="15545" y="11103"/>
                  </a:cubicBezTo>
                  <a:cubicBezTo>
                    <a:pt x="15545" y="11103"/>
                    <a:pt x="15545" y="11103"/>
                    <a:pt x="14064" y="12583"/>
                  </a:cubicBezTo>
                  <a:cubicBezTo>
                    <a:pt x="14064" y="11103"/>
                    <a:pt x="12584" y="12583"/>
                    <a:pt x="12584" y="12583"/>
                  </a:cubicBezTo>
                  <a:cubicBezTo>
                    <a:pt x="12584" y="12583"/>
                    <a:pt x="11103" y="14064"/>
                    <a:pt x="11103" y="14064"/>
                  </a:cubicBezTo>
                  <a:cubicBezTo>
                    <a:pt x="11103" y="12583"/>
                    <a:pt x="12584" y="12583"/>
                    <a:pt x="14064" y="125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8" name="任意多边形: 形状 10117">
              <a:extLst>
                <a:ext uri="{FF2B5EF4-FFF2-40B4-BE49-F238E27FC236}">
                  <a16:creationId xmlns:a16="http://schemas.microsoft.com/office/drawing/2014/main" id="{C77EA136-D62E-4455-965B-1F4EF943D649}"/>
                </a:ext>
              </a:extLst>
            </p:cNvPr>
            <p:cNvSpPr/>
            <p:nvPr/>
          </p:nvSpPr>
          <p:spPr>
            <a:xfrm>
              <a:off x="5903096" y="3027240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2584 h 14804"/>
                <a:gd name="connsiteX2" fmla="*/ 11103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1103"/>
                    <a:pt x="11103" y="14064"/>
                    <a:pt x="11103" y="12584"/>
                  </a:cubicBezTo>
                  <a:cubicBezTo>
                    <a:pt x="12584" y="12584"/>
                    <a:pt x="12584" y="1110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19" name="任意多边形: 形状 10118">
              <a:extLst>
                <a:ext uri="{FF2B5EF4-FFF2-40B4-BE49-F238E27FC236}">
                  <a16:creationId xmlns:a16="http://schemas.microsoft.com/office/drawing/2014/main" id="{5C8D92FB-B6BC-447D-A482-B018BFF7F011}"/>
                </a:ext>
              </a:extLst>
            </p:cNvPr>
            <p:cNvSpPr/>
            <p:nvPr/>
          </p:nvSpPr>
          <p:spPr>
            <a:xfrm>
              <a:off x="5898655" y="3045005"/>
              <a:ext cx="14804" cy="29608"/>
            </a:xfrm>
            <a:custGeom>
              <a:avLst/>
              <a:gdLst>
                <a:gd name="connsiteX0" fmla="*/ 12584 w 14804"/>
                <a:gd name="connsiteY0" fmla="*/ 22946 h 29608"/>
                <a:gd name="connsiteX1" fmla="*/ 15544 w 14804"/>
                <a:gd name="connsiteY1" fmla="*/ 19985 h 29608"/>
                <a:gd name="connsiteX2" fmla="*/ 17025 w 14804"/>
                <a:gd name="connsiteY2" fmla="*/ 18505 h 29608"/>
                <a:gd name="connsiteX3" fmla="*/ 15544 w 14804"/>
                <a:gd name="connsiteY3" fmla="*/ 14064 h 29608"/>
                <a:gd name="connsiteX4" fmla="*/ 15544 w 14804"/>
                <a:gd name="connsiteY4" fmla="*/ 14064 h 29608"/>
                <a:gd name="connsiteX5" fmla="*/ 17025 w 14804"/>
                <a:gd name="connsiteY5" fmla="*/ 12583 h 29608"/>
                <a:gd name="connsiteX6" fmla="*/ 15544 w 14804"/>
                <a:gd name="connsiteY6" fmla="*/ 11103 h 29608"/>
                <a:gd name="connsiteX7" fmla="*/ 14064 w 14804"/>
                <a:gd name="connsiteY7" fmla="*/ 12583 h 29608"/>
                <a:gd name="connsiteX8" fmla="*/ 14064 w 14804"/>
                <a:gd name="connsiteY8" fmla="*/ 12583 h 29608"/>
                <a:gd name="connsiteX9" fmla="*/ 12584 w 14804"/>
                <a:gd name="connsiteY9" fmla="*/ 14064 h 29608"/>
                <a:gd name="connsiteX10" fmla="*/ 14064 w 14804"/>
                <a:gd name="connsiteY10" fmla="*/ 14064 h 29608"/>
                <a:gd name="connsiteX11" fmla="*/ 12584 w 14804"/>
                <a:gd name="connsiteY11" fmla="*/ 15544 h 29608"/>
                <a:gd name="connsiteX12" fmla="*/ 11103 w 14804"/>
                <a:gd name="connsiteY12" fmla="*/ 17025 h 29608"/>
                <a:gd name="connsiteX13" fmla="*/ 12584 w 14804"/>
                <a:gd name="connsiteY13" fmla="*/ 18505 h 29608"/>
                <a:gd name="connsiteX14" fmla="*/ 14064 w 14804"/>
                <a:gd name="connsiteY14" fmla="*/ 19985 h 29608"/>
                <a:gd name="connsiteX15" fmla="*/ 14064 w 14804"/>
                <a:gd name="connsiteY15" fmla="*/ 21466 h 29608"/>
                <a:gd name="connsiteX16" fmla="*/ 14064 w 14804"/>
                <a:gd name="connsiteY16" fmla="*/ 22946 h 29608"/>
                <a:gd name="connsiteX17" fmla="*/ 12584 w 14804"/>
                <a:gd name="connsiteY17" fmla="*/ 2294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04" h="29608">
                  <a:moveTo>
                    <a:pt x="12584" y="22946"/>
                  </a:moveTo>
                  <a:cubicBezTo>
                    <a:pt x="12584" y="22946"/>
                    <a:pt x="14064" y="21466"/>
                    <a:pt x="15544" y="19985"/>
                  </a:cubicBezTo>
                  <a:cubicBezTo>
                    <a:pt x="15544" y="18505"/>
                    <a:pt x="17025" y="19985"/>
                    <a:pt x="17025" y="18505"/>
                  </a:cubicBezTo>
                  <a:cubicBezTo>
                    <a:pt x="17025" y="17025"/>
                    <a:pt x="15544" y="15544"/>
                    <a:pt x="15544" y="14064"/>
                  </a:cubicBezTo>
                  <a:cubicBezTo>
                    <a:pt x="15544" y="14064"/>
                    <a:pt x="15544" y="14064"/>
                    <a:pt x="15544" y="14064"/>
                  </a:cubicBezTo>
                  <a:cubicBezTo>
                    <a:pt x="15544" y="14064"/>
                    <a:pt x="15544" y="12583"/>
                    <a:pt x="17025" y="12583"/>
                  </a:cubicBezTo>
                  <a:cubicBezTo>
                    <a:pt x="17025" y="12583"/>
                    <a:pt x="15544" y="11103"/>
                    <a:pt x="15544" y="11103"/>
                  </a:cubicBezTo>
                  <a:cubicBezTo>
                    <a:pt x="14064" y="11103"/>
                    <a:pt x="14064" y="12583"/>
                    <a:pt x="14064" y="12583"/>
                  </a:cubicBezTo>
                  <a:cubicBezTo>
                    <a:pt x="14064" y="12583"/>
                    <a:pt x="14064" y="12583"/>
                    <a:pt x="14064" y="12583"/>
                  </a:cubicBezTo>
                  <a:cubicBezTo>
                    <a:pt x="12584" y="12583"/>
                    <a:pt x="12584" y="12583"/>
                    <a:pt x="12584" y="14064"/>
                  </a:cubicBezTo>
                  <a:cubicBezTo>
                    <a:pt x="12584" y="14064"/>
                    <a:pt x="14064" y="14064"/>
                    <a:pt x="14064" y="14064"/>
                  </a:cubicBezTo>
                  <a:cubicBezTo>
                    <a:pt x="14064" y="14064"/>
                    <a:pt x="14064" y="14064"/>
                    <a:pt x="12584" y="15544"/>
                  </a:cubicBezTo>
                  <a:cubicBezTo>
                    <a:pt x="12584" y="15544"/>
                    <a:pt x="11103" y="15544"/>
                    <a:pt x="11103" y="17025"/>
                  </a:cubicBezTo>
                  <a:cubicBezTo>
                    <a:pt x="11103" y="17025"/>
                    <a:pt x="12584" y="17025"/>
                    <a:pt x="12584" y="18505"/>
                  </a:cubicBezTo>
                  <a:cubicBezTo>
                    <a:pt x="12584" y="19985"/>
                    <a:pt x="12584" y="18505"/>
                    <a:pt x="14064" y="19985"/>
                  </a:cubicBezTo>
                  <a:cubicBezTo>
                    <a:pt x="15544" y="21466"/>
                    <a:pt x="14064" y="21466"/>
                    <a:pt x="14064" y="21466"/>
                  </a:cubicBezTo>
                  <a:cubicBezTo>
                    <a:pt x="14064" y="21466"/>
                    <a:pt x="14064" y="22946"/>
                    <a:pt x="14064" y="22946"/>
                  </a:cubicBezTo>
                  <a:cubicBezTo>
                    <a:pt x="9623" y="22946"/>
                    <a:pt x="11103" y="22946"/>
                    <a:pt x="12584" y="229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0" name="任意多边形: 形状 10119">
              <a:extLst>
                <a:ext uri="{FF2B5EF4-FFF2-40B4-BE49-F238E27FC236}">
                  <a16:creationId xmlns:a16="http://schemas.microsoft.com/office/drawing/2014/main" id="{2531441B-D683-4CEB-B76E-BE69A3E89E87}"/>
                </a:ext>
              </a:extLst>
            </p:cNvPr>
            <p:cNvSpPr/>
            <p:nvPr/>
          </p:nvSpPr>
          <p:spPr>
            <a:xfrm>
              <a:off x="5896516" y="3037603"/>
              <a:ext cx="14804" cy="14804"/>
            </a:xfrm>
            <a:custGeom>
              <a:avLst/>
              <a:gdLst>
                <a:gd name="connsiteX0" fmla="*/ 11761 w 14804"/>
                <a:gd name="connsiteY0" fmla="*/ 11103 h 14804"/>
                <a:gd name="connsiteX1" fmla="*/ 11761 w 14804"/>
                <a:gd name="connsiteY1" fmla="*/ 12583 h 14804"/>
                <a:gd name="connsiteX2" fmla="*/ 11761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1103"/>
                  </a:moveTo>
                  <a:cubicBezTo>
                    <a:pt x="11761" y="11103"/>
                    <a:pt x="10281" y="14064"/>
                    <a:pt x="11761" y="12583"/>
                  </a:cubicBezTo>
                  <a:cubicBezTo>
                    <a:pt x="11761" y="12583"/>
                    <a:pt x="11761" y="11103"/>
                    <a:pt x="11761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1" name="任意多边形: 形状 10120">
              <a:extLst>
                <a:ext uri="{FF2B5EF4-FFF2-40B4-BE49-F238E27FC236}">
                  <a16:creationId xmlns:a16="http://schemas.microsoft.com/office/drawing/2014/main" id="{92796FB3-F2C9-474C-8B2F-BA1C6FC56EC7}"/>
                </a:ext>
              </a:extLst>
            </p:cNvPr>
            <p:cNvSpPr/>
            <p:nvPr/>
          </p:nvSpPr>
          <p:spPr>
            <a:xfrm>
              <a:off x="5898655" y="2961445"/>
              <a:ext cx="14804" cy="14804"/>
            </a:xfrm>
            <a:custGeom>
              <a:avLst/>
              <a:gdLst>
                <a:gd name="connsiteX0" fmla="*/ 14064 w 14804"/>
                <a:gd name="connsiteY0" fmla="*/ 13241 h 14804"/>
                <a:gd name="connsiteX1" fmla="*/ 12584 w 14804"/>
                <a:gd name="connsiteY1" fmla="*/ 11761 h 14804"/>
                <a:gd name="connsiteX2" fmla="*/ 11103 w 14804"/>
                <a:gd name="connsiteY2" fmla="*/ 11761 h 14804"/>
                <a:gd name="connsiteX3" fmla="*/ 12584 w 14804"/>
                <a:gd name="connsiteY3" fmla="*/ 13241 h 14804"/>
                <a:gd name="connsiteX4" fmla="*/ 14064 w 14804"/>
                <a:gd name="connsiteY4" fmla="*/ 1324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" h="14804">
                  <a:moveTo>
                    <a:pt x="14064" y="13241"/>
                  </a:moveTo>
                  <a:cubicBezTo>
                    <a:pt x="14064" y="13241"/>
                    <a:pt x="12584" y="13241"/>
                    <a:pt x="12584" y="11761"/>
                  </a:cubicBezTo>
                  <a:cubicBezTo>
                    <a:pt x="12584" y="11761"/>
                    <a:pt x="11103" y="10281"/>
                    <a:pt x="11103" y="11761"/>
                  </a:cubicBezTo>
                  <a:cubicBezTo>
                    <a:pt x="11103" y="11761"/>
                    <a:pt x="12584" y="13241"/>
                    <a:pt x="12584" y="13241"/>
                  </a:cubicBezTo>
                  <a:cubicBezTo>
                    <a:pt x="12584" y="13241"/>
                    <a:pt x="12584" y="13241"/>
                    <a:pt x="14064" y="1324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2" name="任意多边形: 形状 10121">
              <a:extLst>
                <a:ext uri="{FF2B5EF4-FFF2-40B4-BE49-F238E27FC236}">
                  <a16:creationId xmlns:a16="http://schemas.microsoft.com/office/drawing/2014/main" id="{F595F32E-2D52-4815-8A98-037F5D2D955B}"/>
                </a:ext>
              </a:extLst>
            </p:cNvPr>
            <p:cNvSpPr/>
            <p:nvPr/>
          </p:nvSpPr>
          <p:spPr>
            <a:xfrm>
              <a:off x="5950469" y="3065731"/>
              <a:ext cx="14804" cy="14804"/>
            </a:xfrm>
            <a:custGeom>
              <a:avLst/>
              <a:gdLst>
                <a:gd name="connsiteX0" fmla="*/ 14064 w 14804"/>
                <a:gd name="connsiteY0" fmla="*/ 11103 h 14804"/>
                <a:gd name="connsiteX1" fmla="*/ 12584 w 14804"/>
                <a:gd name="connsiteY1" fmla="*/ 12583 h 14804"/>
                <a:gd name="connsiteX2" fmla="*/ 11103 w 14804"/>
                <a:gd name="connsiteY2" fmla="*/ 14064 h 14804"/>
                <a:gd name="connsiteX3" fmla="*/ 12584 w 14804"/>
                <a:gd name="connsiteY3" fmla="*/ 14064 h 14804"/>
                <a:gd name="connsiteX4" fmla="*/ 15544 w 14804"/>
                <a:gd name="connsiteY4" fmla="*/ 14064 h 14804"/>
                <a:gd name="connsiteX5" fmla="*/ 14064 w 14804"/>
                <a:gd name="connsiteY5" fmla="*/ 11103 h 14804"/>
                <a:gd name="connsiteX6" fmla="*/ 14064 w 14804"/>
                <a:gd name="connsiteY6" fmla="*/ 11103 h 14804"/>
                <a:gd name="connsiteX7" fmla="*/ 14064 w 14804"/>
                <a:gd name="connsiteY7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04" h="14804">
                  <a:moveTo>
                    <a:pt x="14064" y="11103"/>
                  </a:moveTo>
                  <a:cubicBezTo>
                    <a:pt x="12584" y="11103"/>
                    <a:pt x="12584" y="12583"/>
                    <a:pt x="12584" y="12583"/>
                  </a:cubicBezTo>
                  <a:cubicBezTo>
                    <a:pt x="12584" y="12583"/>
                    <a:pt x="11103" y="14064"/>
                    <a:pt x="11103" y="14064"/>
                  </a:cubicBezTo>
                  <a:cubicBezTo>
                    <a:pt x="11103" y="14064"/>
                    <a:pt x="12584" y="14064"/>
                    <a:pt x="12584" y="14064"/>
                  </a:cubicBezTo>
                  <a:cubicBezTo>
                    <a:pt x="14064" y="14064"/>
                    <a:pt x="14064" y="14064"/>
                    <a:pt x="15544" y="14064"/>
                  </a:cubicBezTo>
                  <a:cubicBezTo>
                    <a:pt x="15544" y="14064"/>
                    <a:pt x="15544" y="14064"/>
                    <a:pt x="14064" y="11103"/>
                  </a:cubicBezTo>
                  <a:cubicBezTo>
                    <a:pt x="14064" y="12583"/>
                    <a:pt x="15544" y="11103"/>
                    <a:pt x="14064" y="11103"/>
                  </a:cubicBezTo>
                  <a:cubicBezTo>
                    <a:pt x="15544" y="11103"/>
                    <a:pt x="14064" y="11103"/>
                    <a:pt x="1406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3" name="任意多边形: 形状 10122">
              <a:extLst>
                <a:ext uri="{FF2B5EF4-FFF2-40B4-BE49-F238E27FC236}">
                  <a16:creationId xmlns:a16="http://schemas.microsoft.com/office/drawing/2014/main" id="{BB1A2844-45AB-4321-BF5A-F9ABBD6D6CA3}"/>
                </a:ext>
              </a:extLst>
            </p:cNvPr>
            <p:cNvSpPr/>
            <p:nvPr/>
          </p:nvSpPr>
          <p:spPr>
            <a:xfrm>
              <a:off x="5932046" y="3071225"/>
              <a:ext cx="14804" cy="14804"/>
            </a:xfrm>
            <a:custGeom>
              <a:avLst/>
              <a:gdLst>
                <a:gd name="connsiteX0" fmla="*/ 11761 w 14804"/>
                <a:gd name="connsiteY0" fmla="*/ 11530 h 14804"/>
                <a:gd name="connsiteX1" fmla="*/ 11761 w 14804"/>
                <a:gd name="connsiteY1" fmla="*/ 11530 h 14804"/>
                <a:gd name="connsiteX2" fmla="*/ 11761 w 14804"/>
                <a:gd name="connsiteY2" fmla="*/ 11530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1530"/>
                  </a:moveTo>
                  <a:cubicBezTo>
                    <a:pt x="11761" y="10050"/>
                    <a:pt x="10281" y="13011"/>
                    <a:pt x="11761" y="11530"/>
                  </a:cubicBezTo>
                  <a:cubicBezTo>
                    <a:pt x="11761" y="13011"/>
                    <a:pt x="11761" y="11530"/>
                    <a:pt x="11761" y="115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4" name="任意多边形: 形状 10123">
              <a:extLst>
                <a:ext uri="{FF2B5EF4-FFF2-40B4-BE49-F238E27FC236}">
                  <a16:creationId xmlns:a16="http://schemas.microsoft.com/office/drawing/2014/main" id="{04B5FFBD-5A02-45BF-A751-9E9647D900F5}"/>
                </a:ext>
              </a:extLst>
            </p:cNvPr>
            <p:cNvSpPr/>
            <p:nvPr/>
          </p:nvSpPr>
          <p:spPr>
            <a:xfrm>
              <a:off x="5940106" y="3064250"/>
              <a:ext cx="14804" cy="14804"/>
            </a:xfrm>
            <a:custGeom>
              <a:avLst/>
              <a:gdLst>
                <a:gd name="connsiteX0" fmla="*/ 11103 w 14804"/>
                <a:gd name="connsiteY0" fmla="*/ 12584 h 14804"/>
                <a:gd name="connsiteX1" fmla="*/ 12584 w 14804"/>
                <a:gd name="connsiteY1" fmla="*/ 14064 h 14804"/>
                <a:gd name="connsiteX2" fmla="*/ 14064 w 14804"/>
                <a:gd name="connsiteY2" fmla="*/ 15544 h 14804"/>
                <a:gd name="connsiteX3" fmla="*/ 15545 w 14804"/>
                <a:gd name="connsiteY3" fmla="*/ 14064 h 14804"/>
                <a:gd name="connsiteX4" fmla="*/ 14064 w 14804"/>
                <a:gd name="connsiteY4" fmla="*/ 11103 h 14804"/>
                <a:gd name="connsiteX5" fmla="*/ 11103 w 14804"/>
                <a:gd name="connsiteY5" fmla="*/ 12584 h 14804"/>
                <a:gd name="connsiteX6" fmla="*/ 11103 w 14804"/>
                <a:gd name="connsiteY6" fmla="*/ 12584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4" h="14804">
                  <a:moveTo>
                    <a:pt x="11103" y="12584"/>
                  </a:moveTo>
                  <a:cubicBezTo>
                    <a:pt x="11103" y="12584"/>
                    <a:pt x="12584" y="14064"/>
                    <a:pt x="12584" y="14064"/>
                  </a:cubicBezTo>
                  <a:cubicBezTo>
                    <a:pt x="12584" y="15544"/>
                    <a:pt x="14064" y="15544"/>
                    <a:pt x="14064" y="15544"/>
                  </a:cubicBezTo>
                  <a:cubicBezTo>
                    <a:pt x="14064" y="14064"/>
                    <a:pt x="14064" y="15544"/>
                    <a:pt x="15545" y="14064"/>
                  </a:cubicBezTo>
                  <a:cubicBezTo>
                    <a:pt x="15545" y="14064"/>
                    <a:pt x="14064" y="12584"/>
                    <a:pt x="14064" y="11103"/>
                  </a:cubicBezTo>
                  <a:cubicBezTo>
                    <a:pt x="14064" y="11103"/>
                    <a:pt x="12584" y="11103"/>
                    <a:pt x="11103" y="12584"/>
                  </a:cubicBezTo>
                  <a:cubicBezTo>
                    <a:pt x="11103" y="12584"/>
                    <a:pt x="11103" y="12584"/>
                    <a:pt x="11103" y="125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5" name="任意多边形: 形状 10124">
              <a:extLst>
                <a:ext uri="{FF2B5EF4-FFF2-40B4-BE49-F238E27FC236}">
                  <a16:creationId xmlns:a16="http://schemas.microsoft.com/office/drawing/2014/main" id="{B07335E0-81AC-41C3-8220-7EF498E7B007}"/>
                </a:ext>
              </a:extLst>
            </p:cNvPr>
            <p:cNvSpPr/>
            <p:nvPr/>
          </p:nvSpPr>
          <p:spPr>
            <a:xfrm>
              <a:off x="5939493" y="3059809"/>
              <a:ext cx="14804" cy="14804"/>
            </a:xfrm>
            <a:custGeom>
              <a:avLst/>
              <a:gdLst>
                <a:gd name="connsiteX0" fmla="*/ 11716 w 14804"/>
                <a:gd name="connsiteY0" fmla="*/ 11103 h 14804"/>
                <a:gd name="connsiteX1" fmla="*/ 11716 w 14804"/>
                <a:gd name="connsiteY1" fmla="*/ 11103 h 14804"/>
                <a:gd name="connsiteX2" fmla="*/ 13197 w 14804"/>
                <a:gd name="connsiteY2" fmla="*/ 14064 h 14804"/>
                <a:gd name="connsiteX3" fmla="*/ 11716 w 14804"/>
                <a:gd name="connsiteY3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1716" y="11103"/>
                  </a:moveTo>
                  <a:cubicBezTo>
                    <a:pt x="11716" y="11103"/>
                    <a:pt x="11716" y="12583"/>
                    <a:pt x="11716" y="11103"/>
                  </a:cubicBezTo>
                  <a:cubicBezTo>
                    <a:pt x="10236" y="12583"/>
                    <a:pt x="11716" y="15544"/>
                    <a:pt x="13197" y="14064"/>
                  </a:cubicBezTo>
                  <a:cubicBezTo>
                    <a:pt x="13197" y="14064"/>
                    <a:pt x="11716" y="11103"/>
                    <a:pt x="11716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6" name="任意多边形: 形状 10125">
              <a:extLst>
                <a:ext uri="{FF2B5EF4-FFF2-40B4-BE49-F238E27FC236}">
                  <a16:creationId xmlns:a16="http://schemas.microsoft.com/office/drawing/2014/main" id="{85D70795-CD48-4E0E-8548-72E41471DFFC}"/>
                </a:ext>
              </a:extLst>
            </p:cNvPr>
            <p:cNvSpPr/>
            <p:nvPr/>
          </p:nvSpPr>
          <p:spPr>
            <a:xfrm>
              <a:off x="5497465" y="3893278"/>
              <a:ext cx="444122" cy="414514"/>
            </a:xfrm>
            <a:custGeom>
              <a:avLst/>
              <a:gdLst>
                <a:gd name="connsiteX0" fmla="*/ 376764 w 444121"/>
                <a:gd name="connsiteY0" fmla="*/ 11103 h 414513"/>
                <a:gd name="connsiteX1" fmla="*/ 25907 w 444121"/>
                <a:gd name="connsiteY1" fmla="*/ 336793 h 414513"/>
                <a:gd name="connsiteX2" fmla="*/ 11103 w 444121"/>
                <a:gd name="connsiteY2" fmla="*/ 367881 h 414513"/>
                <a:gd name="connsiteX3" fmla="*/ 22947 w 444121"/>
                <a:gd name="connsiteY3" fmla="*/ 400450 h 414513"/>
                <a:gd name="connsiteX4" fmla="*/ 54035 w 444121"/>
                <a:gd name="connsiteY4" fmla="*/ 415254 h 414513"/>
                <a:gd name="connsiteX5" fmla="*/ 86604 w 444121"/>
                <a:gd name="connsiteY5" fmla="*/ 403411 h 414513"/>
                <a:gd name="connsiteX6" fmla="*/ 435980 w 444121"/>
                <a:gd name="connsiteY6" fmla="*/ 76241 h 414513"/>
                <a:gd name="connsiteX7" fmla="*/ 376764 w 444121"/>
                <a:gd name="connsiteY7" fmla="*/ 11103 h 41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121" h="414513">
                  <a:moveTo>
                    <a:pt x="376764" y="11103"/>
                  </a:moveTo>
                  <a:lnTo>
                    <a:pt x="25907" y="336793"/>
                  </a:lnTo>
                  <a:cubicBezTo>
                    <a:pt x="17025" y="345675"/>
                    <a:pt x="12584" y="356038"/>
                    <a:pt x="11103" y="367881"/>
                  </a:cubicBezTo>
                  <a:cubicBezTo>
                    <a:pt x="11103" y="379724"/>
                    <a:pt x="15545" y="391568"/>
                    <a:pt x="22947" y="400450"/>
                  </a:cubicBezTo>
                  <a:cubicBezTo>
                    <a:pt x="31829" y="409333"/>
                    <a:pt x="42192" y="413774"/>
                    <a:pt x="54035" y="415254"/>
                  </a:cubicBezTo>
                  <a:cubicBezTo>
                    <a:pt x="65878" y="415254"/>
                    <a:pt x="77721" y="410813"/>
                    <a:pt x="86604" y="403411"/>
                  </a:cubicBezTo>
                  <a:lnTo>
                    <a:pt x="435980" y="76241"/>
                  </a:lnTo>
                  <a:lnTo>
                    <a:pt x="376764" y="11103"/>
                  </a:ln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7" name="任意多边形: 形状 10126">
              <a:extLst>
                <a:ext uri="{FF2B5EF4-FFF2-40B4-BE49-F238E27FC236}">
                  <a16:creationId xmlns:a16="http://schemas.microsoft.com/office/drawing/2014/main" id="{B6F91877-A00C-4514-9EC8-61A88DF81679}"/>
                </a:ext>
              </a:extLst>
            </p:cNvPr>
            <p:cNvSpPr/>
            <p:nvPr/>
          </p:nvSpPr>
          <p:spPr>
            <a:xfrm>
              <a:off x="5451158" y="3647503"/>
              <a:ext cx="740203" cy="710595"/>
            </a:xfrm>
            <a:custGeom>
              <a:avLst/>
              <a:gdLst>
                <a:gd name="connsiteX0" fmla="*/ 728035 w 740203"/>
                <a:gd name="connsiteY0" fmla="*/ 178417 h 710595"/>
                <a:gd name="connsiteX1" fmla="*/ 719152 w 740203"/>
                <a:gd name="connsiteY1" fmla="*/ 168054 h 710595"/>
                <a:gd name="connsiteX2" fmla="*/ 719152 w 740203"/>
                <a:gd name="connsiteY2" fmla="*/ 168054 h 710595"/>
                <a:gd name="connsiteX3" fmla="*/ 593317 w 740203"/>
                <a:gd name="connsiteY3" fmla="*/ 33337 h 710595"/>
                <a:gd name="connsiteX4" fmla="*/ 593317 w 740203"/>
                <a:gd name="connsiteY4" fmla="*/ 33337 h 710595"/>
                <a:gd name="connsiteX5" fmla="*/ 584435 w 740203"/>
                <a:gd name="connsiteY5" fmla="*/ 22974 h 710595"/>
                <a:gd name="connsiteX6" fmla="*/ 531140 w 740203"/>
                <a:gd name="connsiteY6" fmla="*/ 21494 h 710595"/>
                <a:gd name="connsiteX7" fmla="*/ 529660 w 740203"/>
                <a:gd name="connsiteY7" fmla="*/ 74788 h 710595"/>
                <a:gd name="connsiteX8" fmla="*/ 538542 w 740203"/>
                <a:gd name="connsiteY8" fmla="*/ 83671 h 710595"/>
                <a:gd name="connsiteX9" fmla="*/ 41125 w 740203"/>
                <a:gd name="connsiteY9" fmla="*/ 544077 h 710595"/>
                <a:gd name="connsiteX10" fmla="*/ 36684 w 740203"/>
                <a:gd name="connsiteY10" fmla="*/ 677314 h 710595"/>
                <a:gd name="connsiteX11" fmla="*/ 169921 w 740203"/>
                <a:gd name="connsiteY11" fmla="*/ 681755 h 710595"/>
                <a:gd name="connsiteX12" fmla="*/ 665857 w 740203"/>
                <a:gd name="connsiteY12" fmla="*/ 218388 h 710595"/>
                <a:gd name="connsiteX13" fmla="*/ 674740 w 740203"/>
                <a:gd name="connsiteY13" fmla="*/ 228751 h 710595"/>
                <a:gd name="connsiteX14" fmla="*/ 728035 w 740203"/>
                <a:gd name="connsiteY14" fmla="*/ 230231 h 710595"/>
                <a:gd name="connsiteX15" fmla="*/ 728035 w 740203"/>
                <a:gd name="connsiteY15" fmla="*/ 178417 h 710595"/>
                <a:gd name="connsiteX16" fmla="*/ 134391 w 740203"/>
                <a:gd name="connsiteY16" fmla="*/ 647706 h 710595"/>
                <a:gd name="connsiteX17" fmla="*/ 101822 w 740203"/>
                <a:gd name="connsiteY17" fmla="*/ 659549 h 710595"/>
                <a:gd name="connsiteX18" fmla="*/ 70734 w 740203"/>
                <a:gd name="connsiteY18" fmla="*/ 644745 h 710595"/>
                <a:gd name="connsiteX19" fmla="*/ 58890 w 740203"/>
                <a:gd name="connsiteY19" fmla="*/ 612176 h 710595"/>
                <a:gd name="connsiteX20" fmla="*/ 73695 w 740203"/>
                <a:gd name="connsiteY20" fmla="*/ 581087 h 710595"/>
                <a:gd name="connsiteX21" fmla="*/ 569631 w 740203"/>
                <a:gd name="connsiteY21" fmla="*/ 120681 h 710595"/>
                <a:gd name="connsiteX22" fmla="*/ 628847 w 740203"/>
                <a:gd name="connsiteY22" fmla="*/ 184338 h 710595"/>
                <a:gd name="connsiteX23" fmla="*/ 134391 w 740203"/>
                <a:gd name="connsiteY23" fmla="*/ 647706 h 710595"/>
                <a:gd name="connsiteX24" fmla="*/ 677700 w 740203"/>
                <a:gd name="connsiteY24" fmla="*/ 159172 h 710595"/>
                <a:gd name="connsiteX25" fmla="*/ 661416 w 740203"/>
                <a:gd name="connsiteY25" fmla="*/ 159172 h 710595"/>
                <a:gd name="connsiteX26" fmla="*/ 661416 w 740203"/>
                <a:gd name="connsiteY26" fmla="*/ 142887 h 710595"/>
                <a:gd name="connsiteX27" fmla="*/ 677700 w 740203"/>
                <a:gd name="connsiteY27" fmla="*/ 142887 h 710595"/>
                <a:gd name="connsiteX28" fmla="*/ 677700 w 740203"/>
                <a:gd name="connsiteY28" fmla="*/ 159172 h 710595"/>
                <a:gd name="connsiteX29" fmla="*/ 710269 w 740203"/>
                <a:gd name="connsiteY29" fmla="*/ 208025 h 710595"/>
                <a:gd name="connsiteX30" fmla="*/ 677700 w 740203"/>
                <a:gd name="connsiteY30" fmla="*/ 206545 h 710595"/>
                <a:gd name="connsiteX31" fmla="*/ 679181 w 740203"/>
                <a:gd name="connsiteY31" fmla="*/ 173976 h 710595"/>
                <a:gd name="connsiteX32" fmla="*/ 711750 w 740203"/>
                <a:gd name="connsiteY32" fmla="*/ 175456 h 710595"/>
                <a:gd name="connsiteX33" fmla="*/ 710269 w 740203"/>
                <a:gd name="connsiteY33" fmla="*/ 208025 h 71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40203" h="710595">
                  <a:moveTo>
                    <a:pt x="728035" y="178417"/>
                  </a:moveTo>
                  <a:lnTo>
                    <a:pt x="719152" y="168054"/>
                  </a:lnTo>
                  <a:lnTo>
                    <a:pt x="719152" y="168054"/>
                  </a:lnTo>
                  <a:lnTo>
                    <a:pt x="593317" y="33337"/>
                  </a:lnTo>
                  <a:lnTo>
                    <a:pt x="593317" y="33337"/>
                  </a:lnTo>
                  <a:lnTo>
                    <a:pt x="584435" y="22974"/>
                  </a:lnTo>
                  <a:cubicBezTo>
                    <a:pt x="569631" y="8170"/>
                    <a:pt x="545944" y="6690"/>
                    <a:pt x="531140" y="21494"/>
                  </a:cubicBezTo>
                  <a:cubicBezTo>
                    <a:pt x="516336" y="36298"/>
                    <a:pt x="514856" y="59984"/>
                    <a:pt x="529660" y="74788"/>
                  </a:cubicBezTo>
                  <a:lnTo>
                    <a:pt x="538542" y="83671"/>
                  </a:lnTo>
                  <a:lnTo>
                    <a:pt x="41125" y="544077"/>
                  </a:lnTo>
                  <a:cubicBezTo>
                    <a:pt x="2635" y="579607"/>
                    <a:pt x="1155" y="638823"/>
                    <a:pt x="36684" y="677314"/>
                  </a:cubicBezTo>
                  <a:cubicBezTo>
                    <a:pt x="72214" y="715804"/>
                    <a:pt x="131430" y="717285"/>
                    <a:pt x="169921" y="681755"/>
                  </a:cubicBezTo>
                  <a:lnTo>
                    <a:pt x="665857" y="218388"/>
                  </a:lnTo>
                  <a:lnTo>
                    <a:pt x="674740" y="228751"/>
                  </a:lnTo>
                  <a:cubicBezTo>
                    <a:pt x="689544" y="243555"/>
                    <a:pt x="713230" y="245035"/>
                    <a:pt x="728035" y="230231"/>
                  </a:cubicBezTo>
                  <a:cubicBezTo>
                    <a:pt x="741358" y="218388"/>
                    <a:pt x="741358" y="194701"/>
                    <a:pt x="728035" y="178417"/>
                  </a:cubicBezTo>
                  <a:close/>
                  <a:moveTo>
                    <a:pt x="134391" y="647706"/>
                  </a:moveTo>
                  <a:cubicBezTo>
                    <a:pt x="125509" y="656588"/>
                    <a:pt x="113666" y="659549"/>
                    <a:pt x="101822" y="659549"/>
                  </a:cubicBezTo>
                  <a:cubicBezTo>
                    <a:pt x="89979" y="659549"/>
                    <a:pt x="78136" y="653627"/>
                    <a:pt x="70734" y="644745"/>
                  </a:cubicBezTo>
                  <a:cubicBezTo>
                    <a:pt x="61851" y="635862"/>
                    <a:pt x="58890" y="624019"/>
                    <a:pt x="58890" y="612176"/>
                  </a:cubicBezTo>
                  <a:cubicBezTo>
                    <a:pt x="58890" y="600333"/>
                    <a:pt x="64812" y="588489"/>
                    <a:pt x="73695" y="581087"/>
                  </a:cubicBezTo>
                  <a:lnTo>
                    <a:pt x="569631" y="120681"/>
                  </a:lnTo>
                  <a:lnTo>
                    <a:pt x="628847" y="184338"/>
                  </a:lnTo>
                  <a:lnTo>
                    <a:pt x="134391" y="647706"/>
                  </a:lnTo>
                  <a:close/>
                  <a:moveTo>
                    <a:pt x="677700" y="159172"/>
                  </a:moveTo>
                  <a:cubicBezTo>
                    <a:pt x="673259" y="163613"/>
                    <a:pt x="665857" y="163613"/>
                    <a:pt x="661416" y="159172"/>
                  </a:cubicBezTo>
                  <a:cubicBezTo>
                    <a:pt x="656975" y="154730"/>
                    <a:pt x="656975" y="147328"/>
                    <a:pt x="661416" y="142887"/>
                  </a:cubicBezTo>
                  <a:cubicBezTo>
                    <a:pt x="665857" y="138446"/>
                    <a:pt x="673259" y="138446"/>
                    <a:pt x="677700" y="142887"/>
                  </a:cubicBezTo>
                  <a:cubicBezTo>
                    <a:pt x="682142" y="147328"/>
                    <a:pt x="682142" y="154730"/>
                    <a:pt x="677700" y="159172"/>
                  </a:cubicBezTo>
                  <a:close/>
                  <a:moveTo>
                    <a:pt x="710269" y="208025"/>
                  </a:moveTo>
                  <a:cubicBezTo>
                    <a:pt x="701387" y="216907"/>
                    <a:pt x="686583" y="215427"/>
                    <a:pt x="677700" y="206545"/>
                  </a:cubicBezTo>
                  <a:cubicBezTo>
                    <a:pt x="668818" y="197662"/>
                    <a:pt x="670298" y="182858"/>
                    <a:pt x="679181" y="173976"/>
                  </a:cubicBezTo>
                  <a:cubicBezTo>
                    <a:pt x="688063" y="165093"/>
                    <a:pt x="702867" y="166574"/>
                    <a:pt x="711750" y="175456"/>
                  </a:cubicBezTo>
                  <a:cubicBezTo>
                    <a:pt x="720632" y="185819"/>
                    <a:pt x="719152" y="199142"/>
                    <a:pt x="710269" y="20802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8" name="任意多边形: 形状 10127">
              <a:extLst>
                <a:ext uri="{FF2B5EF4-FFF2-40B4-BE49-F238E27FC236}">
                  <a16:creationId xmlns:a16="http://schemas.microsoft.com/office/drawing/2014/main" id="{682A603C-7FFA-4B4D-8A6E-C00585499D9C}"/>
                </a:ext>
              </a:extLst>
            </p:cNvPr>
            <p:cNvSpPr/>
            <p:nvPr/>
          </p:nvSpPr>
          <p:spPr>
            <a:xfrm>
              <a:off x="3532595" y="1425070"/>
              <a:ext cx="74020" cy="74020"/>
            </a:xfrm>
            <a:custGeom>
              <a:avLst/>
              <a:gdLst>
                <a:gd name="connsiteX0" fmla="*/ 18875 w 74020"/>
                <a:gd name="connsiteY0" fmla="*/ 55885 h 74020"/>
                <a:gd name="connsiteX1" fmla="*/ 18875 w 74020"/>
                <a:gd name="connsiteY1" fmla="*/ 18875 h 74020"/>
                <a:gd name="connsiteX2" fmla="*/ 55885 w 74020"/>
                <a:gd name="connsiteY2" fmla="*/ 18875 h 74020"/>
                <a:gd name="connsiteX3" fmla="*/ 55885 w 74020"/>
                <a:gd name="connsiteY3" fmla="*/ 55885 h 74020"/>
                <a:gd name="connsiteX4" fmla="*/ 18875 w 74020"/>
                <a:gd name="connsiteY4" fmla="*/ 55885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18875" y="55885"/>
                  </a:moveTo>
                  <a:cubicBezTo>
                    <a:pt x="8512" y="45523"/>
                    <a:pt x="8512" y="29238"/>
                    <a:pt x="18875" y="18875"/>
                  </a:cubicBezTo>
                  <a:cubicBezTo>
                    <a:pt x="29238" y="8512"/>
                    <a:pt x="45523" y="8512"/>
                    <a:pt x="55885" y="18875"/>
                  </a:cubicBezTo>
                  <a:cubicBezTo>
                    <a:pt x="66248" y="29238"/>
                    <a:pt x="66248" y="45523"/>
                    <a:pt x="55885" y="55885"/>
                  </a:cubicBezTo>
                  <a:cubicBezTo>
                    <a:pt x="45523" y="64768"/>
                    <a:pt x="29238" y="66248"/>
                    <a:pt x="18875" y="55885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29" name="任意多边形: 形状 10128">
              <a:extLst>
                <a:ext uri="{FF2B5EF4-FFF2-40B4-BE49-F238E27FC236}">
                  <a16:creationId xmlns:a16="http://schemas.microsoft.com/office/drawing/2014/main" id="{BF084326-A303-4169-9C68-0BAD72743AF4}"/>
                </a:ext>
              </a:extLst>
            </p:cNvPr>
            <p:cNvSpPr/>
            <p:nvPr/>
          </p:nvSpPr>
          <p:spPr>
            <a:xfrm>
              <a:off x="3716165" y="1544983"/>
              <a:ext cx="74020" cy="59216"/>
            </a:xfrm>
            <a:custGeom>
              <a:avLst/>
              <a:gdLst>
                <a:gd name="connsiteX0" fmla="*/ 18875 w 74020"/>
                <a:gd name="connsiteY0" fmla="*/ 55885 h 59216"/>
                <a:gd name="connsiteX1" fmla="*/ 18875 w 74020"/>
                <a:gd name="connsiteY1" fmla="*/ 18875 h 59216"/>
                <a:gd name="connsiteX2" fmla="*/ 55885 w 74020"/>
                <a:gd name="connsiteY2" fmla="*/ 18875 h 59216"/>
                <a:gd name="connsiteX3" fmla="*/ 55885 w 74020"/>
                <a:gd name="connsiteY3" fmla="*/ 55885 h 59216"/>
                <a:gd name="connsiteX4" fmla="*/ 18875 w 74020"/>
                <a:gd name="connsiteY4" fmla="*/ 5588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59216">
                  <a:moveTo>
                    <a:pt x="18875" y="55885"/>
                  </a:moveTo>
                  <a:cubicBezTo>
                    <a:pt x="8512" y="45523"/>
                    <a:pt x="8512" y="29238"/>
                    <a:pt x="18875" y="18875"/>
                  </a:cubicBezTo>
                  <a:cubicBezTo>
                    <a:pt x="29238" y="8512"/>
                    <a:pt x="45522" y="8512"/>
                    <a:pt x="55885" y="18875"/>
                  </a:cubicBezTo>
                  <a:cubicBezTo>
                    <a:pt x="66248" y="29238"/>
                    <a:pt x="66248" y="45523"/>
                    <a:pt x="55885" y="55885"/>
                  </a:cubicBezTo>
                  <a:cubicBezTo>
                    <a:pt x="45522" y="64768"/>
                    <a:pt x="29238" y="64768"/>
                    <a:pt x="18875" y="55885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0" name="任意多边形: 形状 10129">
              <a:extLst>
                <a:ext uri="{FF2B5EF4-FFF2-40B4-BE49-F238E27FC236}">
                  <a16:creationId xmlns:a16="http://schemas.microsoft.com/office/drawing/2014/main" id="{2A15328C-7A53-43BE-A2FD-5218256926D7}"/>
                </a:ext>
              </a:extLst>
            </p:cNvPr>
            <p:cNvSpPr/>
            <p:nvPr/>
          </p:nvSpPr>
          <p:spPr>
            <a:xfrm>
              <a:off x="3536953" y="1917962"/>
              <a:ext cx="74020" cy="74020"/>
            </a:xfrm>
            <a:custGeom>
              <a:avLst/>
              <a:gdLst>
                <a:gd name="connsiteX0" fmla="*/ 47086 w 74020"/>
                <a:gd name="connsiteY0" fmla="*/ 73734 h 74020"/>
                <a:gd name="connsiteX1" fmla="*/ 11556 w 74020"/>
                <a:gd name="connsiteY1" fmla="*/ 47086 h 74020"/>
                <a:gd name="connsiteX2" fmla="*/ 38204 w 74020"/>
                <a:gd name="connsiteY2" fmla="*/ 11556 h 74020"/>
                <a:gd name="connsiteX3" fmla="*/ 73734 w 74020"/>
                <a:gd name="connsiteY3" fmla="*/ 38204 h 74020"/>
                <a:gd name="connsiteX4" fmla="*/ 47086 w 74020"/>
                <a:gd name="connsiteY4" fmla="*/ 73734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47086" y="73734"/>
                  </a:moveTo>
                  <a:cubicBezTo>
                    <a:pt x="29321" y="76694"/>
                    <a:pt x="13037" y="64851"/>
                    <a:pt x="11556" y="47086"/>
                  </a:cubicBezTo>
                  <a:cubicBezTo>
                    <a:pt x="8596" y="29321"/>
                    <a:pt x="20439" y="13037"/>
                    <a:pt x="38204" y="11556"/>
                  </a:cubicBezTo>
                  <a:cubicBezTo>
                    <a:pt x="55969" y="8596"/>
                    <a:pt x="72253" y="20439"/>
                    <a:pt x="73734" y="38204"/>
                  </a:cubicBezTo>
                  <a:cubicBezTo>
                    <a:pt x="75214" y="54488"/>
                    <a:pt x="63371" y="70773"/>
                    <a:pt x="47086" y="73734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1" name="任意多边形: 形状 10130">
              <a:extLst>
                <a:ext uri="{FF2B5EF4-FFF2-40B4-BE49-F238E27FC236}">
                  <a16:creationId xmlns:a16="http://schemas.microsoft.com/office/drawing/2014/main" id="{E7FE0FB8-C1FE-4E9D-83E0-792A169D5CB9}"/>
                </a:ext>
              </a:extLst>
            </p:cNvPr>
            <p:cNvSpPr/>
            <p:nvPr/>
          </p:nvSpPr>
          <p:spPr>
            <a:xfrm>
              <a:off x="3780193" y="1764454"/>
              <a:ext cx="74020" cy="74020"/>
            </a:xfrm>
            <a:custGeom>
              <a:avLst/>
              <a:gdLst>
                <a:gd name="connsiteX0" fmla="*/ 19986 w 74020"/>
                <a:gd name="connsiteY0" fmla="*/ 61437 h 74020"/>
                <a:gd name="connsiteX1" fmla="*/ 19986 w 74020"/>
                <a:gd name="connsiteY1" fmla="*/ 19985 h 74020"/>
                <a:gd name="connsiteX2" fmla="*/ 61437 w 74020"/>
                <a:gd name="connsiteY2" fmla="*/ 19985 h 74020"/>
                <a:gd name="connsiteX3" fmla="*/ 61437 w 74020"/>
                <a:gd name="connsiteY3" fmla="*/ 61437 h 74020"/>
                <a:gd name="connsiteX4" fmla="*/ 19986 w 74020"/>
                <a:gd name="connsiteY4" fmla="*/ 61437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19986" y="61437"/>
                  </a:moveTo>
                  <a:cubicBezTo>
                    <a:pt x="8142" y="49594"/>
                    <a:pt x="8142" y="31829"/>
                    <a:pt x="19986" y="19985"/>
                  </a:cubicBezTo>
                  <a:cubicBezTo>
                    <a:pt x="31829" y="8142"/>
                    <a:pt x="49594" y="8142"/>
                    <a:pt x="61437" y="19985"/>
                  </a:cubicBezTo>
                  <a:cubicBezTo>
                    <a:pt x="73280" y="31829"/>
                    <a:pt x="73280" y="49594"/>
                    <a:pt x="61437" y="61437"/>
                  </a:cubicBezTo>
                  <a:cubicBezTo>
                    <a:pt x="49594" y="73280"/>
                    <a:pt x="30348" y="73280"/>
                    <a:pt x="19986" y="61437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2" name="任意多边形: 形状 10131">
              <a:extLst>
                <a:ext uri="{FF2B5EF4-FFF2-40B4-BE49-F238E27FC236}">
                  <a16:creationId xmlns:a16="http://schemas.microsoft.com/office/drawing/2014/main" id="{CEA37588-2A62-4876-BD45-0E2A067F8276}"/>
                </a:ext>
              </a:extLst>
            </p:cNvPr>
            <p:cNvSpPr/>
            <p:nvPr/>
          </p:nvSpPr>
          <p:spPr>
            <a:xfrm>
              <a:off x="3291289" y="1441355"/>
              <a:ext cx="74020" cy="74020"/>
            </a:xfrm>
            <a:custGeom>
              <a:avLst/>
              <a:gdLst>
                <a:gd name="connsiteX0" fmla="*/ 18875 w 74020"/>
                <a:gd name="connsiteY0" fmla="*/ 55885 h 74020"/>
                <a:gd name="connsiteX1" fmla="*/ 18875 w 74020"/>
                <a:gd name="connsiteY1" fmla="*/ 18875 h 74020"/>
                <a:gd name="connsiteX2" fmla="*/ 55885 w 74020"/>
                <a:gd name="connsiteY2" fmla="*/ 18875 h 74020"/>
                <a:gd name="connsiteX3" fmla="*/ 55885 w 74020"/>
                <a:gd name="connsiteY3" fmla="*/ 55885 h 74020"/>
                <a:gd name="connsiteX4" fmla="*/ 18875 w 74020"/>
                <a:gd name="connsiteY4" fmla="*/ 55885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18875" y="55885"/>
                  </a:moveTo>
                  <a:cubicBezTo>
                    <a:pt x="8512" y="45522"/>
                    <a:pt x="8512" y="29238"/>
                    <a:pt x="18875" y="18875"/>
                  </a:cubicBezTo>
                  <a:cubicBezTo>
                    <a:pt x="29238" y="8512"/>
                    <a:pt x="45523" y="8512"/>
                    <a:pt x="55885" y="18875"/>
                  </a:cubicBezTo>
                  <a:cubicBezTo>
                    <a:pt x="66248" y="29238"/>
                    <a:pt x="66248" y="45522"/>
                    <a:pt x="55885" y="55885"/>
                  </a:cubicBezTo>
                  <a:cubicBezTo>
                    <a:pt x="45523" y="66248"/>
                    <a:pt x="29238" y="66248"/>
                    <a:pt x="18875" y="55885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3" name="任意多边形: 形状 10132">
              <a:extLst>
                <a:ext uri="{FF2B5EF4-FFF2-40B4-BE49-F238E27FC236}">
                  <a16:creationId xmlns:a16="http://schemas.microsoft.com/office/drawing/2014/main" id="{80750CB7-520B-4E62-B459-DBDC3D99C39C}"/>
                </a:ext>
              </a:extLst>
            </p:cNvPr>
            <p:cNvSpPr/>
            <p:nvPr/>
          </p:nvSpPr>
          <p:spPr>
            <a:xfrm>
              <a:off x="3522602" y="1449127"/>
              <a:ext cx="118433" cy="118433"/>
            </a:xfrm>
            <a:custGeom>
              <a:avLst/>
              <a:gdLst>
                <a:gd name="connsiteX0" fmla="*/ 11103 w 118432"/>
                <a:gd name="connsiteY0" fmla="*/ 59956 h 118432"/>
                <a:gd name="connsiteX1" fmla="*/ 59957 w 118432"/>
                <a:gd name="connsiteY1" fmla="*/ 110290 h 118432"/>
                <a:gd name="connsiteX2" fmla="*/ 110290 w 118432"/>
                <a:gd name="connsiteY2" fmla="*/ 61437 h 118432"/>
                <a:gd name="connsiteX3" fmla="*/ 61437 w 118432"/>
                <a:gd name="connsiteY3" fmla="*/ 11103 h 118432"/>
                <a:gd name="connsiteX4" fmla="*/ 11103 w 118432"/>
                <a:gd name="connsiteY4" fmla="*/ 59956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32" h="118432">
                  <a:moveTo>
                    <a:pt x="11103" y="59956"/>
                  </a:moveTo>
                  <a:cubicBezTo>
                    <a:pt x="11103" y="86604"/>
                    <a:pt x="33309" y="110290"/>
                    <a:pt x="59957" y="110290"/>
                  </a:cubicBezTo>
                  <a:cubicBezTo>
                    <a:pt x="86604" y="110290"/>
                    <a:pt x="110290" y="88084"/>
                    <a:pt x="110290" y="61437"/>
                  </a:cubicBezTo>
                  <a:cubicBezTo>
                    <a:pt x="110290" y="34790"/>
                    <a:pt x="88084" y="11103"/>
                    <a:pt x="61437" y="11103"/>
                  </a:cubicBezTo>
                  <a:cubicBezTo>
                    <a:pt x="33309" y="11103"/>
                    <a:pt x="11103" y="33309"/>
                    <a:pt x="11103" y="59956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4" name="任意多边形: 形状 10133">
              <a:extLst>
                <a:ext uri="{FF2B5EF4-FFF2-40B4-BE49-F238E27FC236}">
                  <a16:creationId xmlns:a16="http://schemas.microsoft.com/office/drawing/2014/main" id="{45AEE5C8-EC24-4971-BE8C-8994318322C9}"/>
                </a:ext>
              </a:extLst>
            </p:cNvPr>
            <p:cNvSpPr/>
            <p:nvPr/>
          </p:nvSpPr>
          <p:spPr>
            <a:xfrm>
              <a:off x="3594937" y="1511462"/>
              <a:ext cx="118433" cy="103628"/>
            </a:xfrm>
            <a:custGeom>
              <a:avLst/>
              <a:gdLst>
                <a:gd name="connsiteX0" fmla="*/ 30553 w 118432"/>
                <a:gd name="connsiteY0" fmla="*/ 13906 h 103628"/>
                <a:gd name="connsiteX1" fmla="*/ 110495 w 118432"/>
                <a:gd name="connsiteY1" fmla="*/ 73122 h 103628"/>
                <a:gd name="connsiteX2" fmla="*/ 116417 w 118432"/>
                <a:gd name="connsiteY2" fmla="*/ 101250 h 103628"/>
                <a:gd name="connsiteX3" fmla="*/ 94211 w 118432"/>
                <a:gd name="connsiteY3" fmla="*/ 104211 h 103628"/>
                <a:gd name="connsiteX4" fmla="*/ 89769 w 118432"/>
                <a:gd name="connsiteY4" fmla="*/ 86446 h 103628"/>
                <a:gd name="connsiteX5" fmla="*/ 15749 w 118432"/>
                <a:gd name="connsiteY5" fmla="*/ 31671 h 103628"/>
                <a:gd name="connsiteX6" fmla="*/ 14269 w 118432"/>
                <a:gd name="connsiteY6" fmla="*/ 13906 h 103628"/>
                <a:gd name="connsiteX7" fmla="*/ 14269 w 118432"/>
                <a:gd name="connsiteY7" fmla="*/ 13906 h 103628"/>
                <a:gd name="connsiteX8" fmla="*/ 30553 w 118432"/>
                <a:gd name="connsiteY8" fmla="*/ 13906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432" h="103628">
                  <a:moveTo>
                    <a:pt x="30553" y="13906"/>
                  </a:moveTo>
                  <a:lnTo>
                    <a:pt x="110495" y="73122"/>
                  </a:lnTo>
                  <a:lnTo>
                    <a:pt x="116417" y="101250"/>
                  </a:lnTo>
                  <a:cubicBezTo>
                    <a:pt x="109015" y="102730"/>
                    <a:pt x="101613" y="102730"/>
                    <a:pt x="94211" y="104211"/>
                  </a:cubicBezTo>
                  <a:lnTo>
                    <a:pt x="89769" y="86446"/>
                  </a:lnTo>
                  <a:lnTo>
                    <a:pt x="15749" y="31671"/>
                  </a:lnTo>
                  <a:cubicBezTo>
                    <a:pt x="9828" y="27230"/>
                    <a:pt x="9828" y="19828"/>
                    <a:pt x="14269" y="13906"/>
                  </a:cubicBezTo>
                  <a:cubicBezTo>
                    <a:pt x="14269" y="13906"/>
                    <a:pt x="14269" y="13906"/>
                    <a:pt x="14269" y="13906"/>
                  </a:cubicBezTo>
                  <a:cubicBezTo>
                    <a:pt x="20190" y="10945"/>
                    <a:pt x="26112" y="9465"/>
                    <a:pt x="30553" y="139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5" name="任意多边形: 形状 10134">
              <a:extLst>
                <a:ext uri="{FF2B5EF4-FFF2-40B4-BE49-F238E27FC236}">
                  <a16:creationId xmlns:a16="http://schemas.microsoft.com/office/drawing/2014/main" id="{A32C2F0A-CE3E-4985-9E11-21D8161FD23A}"/>
                </a:ext>
              </a:extLst>
            </p:cNvPr>
            <p:cNvSpPr/>
            <p:nvPr/>
          </p:nvSpPr>
          <p:spPr>
            <a:xfrm>
              <a:off x="3681006" y="1559870"/>
              <a:ext cx="74020" cy="44412"/>
            </a:xfrm>
            <a:custGeom>
              <a:avLst/>
              <a:gdLst>
                <a:gd name="connsiteX0" fmla="*/ 15544 w 74020"/>
                <a:gd name="connsiteY0" fmla="*/ 42479 h 44412"/>
                <a:gd name="connsiteX1" fmla="*/ 62917 w 74020"/>
                <a:gd name="connsiteY1" fmla="*/ 33596 h 44412"/>
                <a:gd name="connsiteX2" fmla="*/ 71800 w 74020"/>
                <a:gd name="connsiteY2" fmla="*/ 20272 h 44412"/>
                <a:gd name="connsiteX3" fmla="*/ 71800 w 74020"/>
                <a:gd name="connsiteY3" fmla="*/ 20272 h 44412"/>
                <a:gd name="connsiteX4" fmla="*/ 58476 w 74020"/>
                <a:gd name="connsiteY4" fmla="*/ 11390 h 44412"/>
                <a:gd name="connsiteX5" fmla="*/ 11103 w 74020"/>
                <a:gd name="connsiteY5" fmla="*/ 20272 h 44412"/>
                <a:gd name="connsiteX6" fmla="*/ 15544 w 74020"/>
                <a:gd name="connsiteY6" fmla="*/ 42479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20" h="44412">
                  <a:moveTo>
                    <a:pt x="15544" y="42479"/>
                  </a:moveTo>
                  <a:lnTo>
                    <a:pt x="62917" y="33596"/>
                  </a:lnTo>
                  <a:cubicBezTo>
                    <a:pt x="68839" y="32116"/>
                    <a:pt x="73280" y="26194"/>
                    <a:pt x="71800" y="20272"/>
                  </a:cubicBezTo>
                  <a:lnTo>
                    <a:pt x="71800" y="20272"/>
                  </a:lnTo>
                  <a:cubicBezTo>
                    <a:pt x="70319" y="14351"/>
                    <a:pt x="64398" y="9910"/>
                    <a:pt x="58476" y="11390"/>
                  </a:cubicBezTo>
                  <a:lnTo>
                    <a:pt x="11103" y="20272"/>
                  </a:lnTo>
                  <a:lnTo>
                    <a:pt x="15544" y="4247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6" name="任意多边形: 形状 10135">
              <a:extLst>
                <a:ext uri="{FF2B5EF4-FFF2-40B4-BE49-F238E27FC236}">
                  <a16:creationId xmlns:a16="http://schemas.microsoft.com/office/drawing/2014/main" id="{2271BFED-2F28-4AB3-8C95-08E97A82D8C8}"/>
                </a:ext>
              </a:extLst>
            </p:cNvPr>
            <p:cNvSpPr/>
            <p:nvPr/>
          </p:nvSpPr>
          <p:spPr>
            <a:xfrm>
              <a:off x="3635113" y="1530549"/>
              <a:ext cx="118433" cy="118433"/>
            </a:xfrm>
            <a:custGeom>
              <a:avLst/>
              <a:gdLst>
                <a:gd name="connsiteX0" fmla="*/ 11103 w 118432"/>
                <a:gd name="connsiteY0" fmla="*/ 59956 h 118432"/>
                <a:gd name="connsiteX1" fmla="*/ 59956 w 118432"/>
                <a:gd name="connsiteY1" fmla="*/ 110290 h 118432"/>
                <a:gd name="connsiteX2" fmla="*/ 110290 w 118432"/>
                <a:gd name="connsiteY2" fmla="*/ 61437 h 118432"/>
                <a:gd name="connsiteX3" fmla="*/ 61437 w 118432"/>
                <a:gd name="connsiteY3" fmla="*/ 11103 h 118432"/>
                <a:gd name="connsiteX4" fmla="*/ 11103 w 118432"/>
                <a:gd name="connsiteY4" fmla="*/ 59956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32" h="118432">
                  <a:moveTo>
                    <a:pt x="11103" y="59956"/>
                  </a:moveTo>
                  <a:cubicBezTo>
                    <a:pt x="11103" y="86604"/>
                    <a:pt x="33309" y="110290"/>
                    <a:pt x="59956" y="110290"/>
                  </a:cubicBezTo>
                  <a:cubicBezTo>
                    <a:pt x="86604" y="110290"/>
                    <a:pt x="110290" y="88084"/>
                    <a:pt x="110290" y="61437"/>
                  </a:cubicBezTo>
                  <a:cubicBezTo>
                    <a:pt x="110290" y="34790"/>
                    <a:pt x="88084" y="11103"/>
                    <a:pt x="61437" y="11103"/>
                  </a:cubicBezTo>
                  <a:cubicBezTo>
                    <a:pt x="33309" y="11103"/>
                    <a:pt x="11103" y="33309"/>
                    <a:pt x="11103" y="59956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7" name="任意多边形: 形状 10136">
              <a:extLst>
                <a:ext uri="{FF2B5EF4-FFF2-40B4-BE49-F238E27FC236}">
                  <a16:creationId xmlns:a16="http://schemas.microsoft.com/office/drawing/2014/main" id="{C187D760-C2D9-4535-B5EF-8B046A2B34E9}"/>
                </a:ext>
              </a:extLst>
            </p:cNvPr>
            <p:cNvSpPr/>
            <p:nvPr/>
          </p:nvSpPr>
          <p:spPr>
            <a:xfrm>
              <a:off x="3707653" y="1717081"/>
              <a:ext cx="118433" cy="88824"/>
            </a:xfrm>
            <a:custGeom>
              <a:avLst/>
              <a:gdLst>
                <a:gd name="connsiteX0" fmla="*/ 110290 w 118432"/>
                <a:gd name="connsiteY0" fmla="*/ 85123 h 88824"/>
                <a:gd name="connsiteX1" fmla="*/ 110290 w 118432"/>
                <a:gd name="connsiteY1" fmla="*/ 85123 h 88824"/>
                <a:gd name="connsiteX2" fmla="*/ 107329 w 118432"/>
                <a:gd name="connsiteY2" fmla="*/ 68839 h 88824"/>
                <a:gd name="connsiteX3" fmla="*/ 24427 w 118432"/>
                <a:gd name="connsiteY3" fmla="*/ 11103 h 88824"/>
                <a:gd name="connsiteX4" fmla="*/ 11103 w 118432"/>
                <a:gd name="connsiteY4" fmla="*/ 30348 h 88824"/>
                <a:gd name="connsiteX5" fmla="*/ 94006 w 118432"/>
                <a:gd name="connsiteY5" fmla="*/ 88084 h 88824"/>
                <a:gd name="connsiteX6" fmla="*/ 110290 w 118432"/>
                <a:gd name="connsiteY6" fmla="*/ 85123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88824">
                  <a:moveTo>
                    <a:pt x="110290" y="85123"/>
                  </a:moveTo>
                  <a:lnTo>
                    <a:pt x="110290" y="85123"/>
                  </a:lnTo>
                  <a:cubicBezTo>
                    <a:pt x="113251" y="80682"/>
                    <a:pt x="113251" y="73280"/>
                    <a:pt x="107329" y="68839"/>
                  </a:cubicBezTo>
                  <a:lnTo>
                    <a:pt x="24427" y="11103"/>
                  </a:lnTo>
                  <a:lnTo>
                    <a:pt x="11103" y="30348"/>
                  </a:lnTo>
                  <a:lnTo>
                    <a:pt x="94006" y="88084"/>
                  </a:lnTo>
                  <a:cubicBezTo>
                    <a:pt x="99927" y="91045"/>
                    <a:pt x="105849" y="91045"/>
                    <a:pt x="110290" y="8512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8" name="任意多边形: 形状 10137">
              <a:extLst>
                <a:ext uri="{FF2B5EF4-FFF2-40B4-BE49-F238E27FC236}">
                  <a16:creationId xmlns:a16="http://schemas.microsoft.com/office/drawing/2014/main" id="{E41CC5F8-B581-45A2-9678-F82CD8390475}"/>
                </a:ext>
              </a:extLst>
            </p:cNvPr>
            <p:cNvSpPr/>
            <p:nvPr/>
          </p:nvSpPr>
          <p:spPr>
            <a:xfrm>
              <a:off x="3680078" y="1602802"/>
              <a:ext cx="59216" cy="162845"/>
            </a:xfrm>
            <a:custGeom>
              <a:avLst/>
              <a:gdLst>
                <a:gd name="connsiteX0" fmla="*/ 20913 w 59216"/>
                <a:gd name="connsiteY0" fmla="*/ 11390 h 162844"/>
                <a:gd name="connsiteX1" fmla="*/ 20913 w 59216"/>
                <a:gd name="connsiteY1" fmla="*/ 11390 h 162844"/>
                <a:gd name="connsiteX2" fmla="*/ 34237 w 59216"/>
                <a:gd name="connsiteY2" fmla="*/ 20272 h 162844"/>
                <a:gd name="connsiteX3" fmla="*/ 59403 w 59216"/>
                <a:gd name="connsiteY3" fmla="*/ 141666 h 162844"/>
                <a:gd name="connsiteX4" fmla="*/ 34237 w 59216"/>
                <a:gd name="connsiteY4" fmla="*/ 156470 h 162844"/>
                <a:gd name="connsiteX5" fmla="*/ 19432 w 59216"/>
                <a:gd name="connsiteY5" fmla="*/ 138705 h 162844"/>
                <a:gd name="connsiteX6" fmla="*/ 34237 w 59216"/>
                <a:gd name="connsiteY6" fmla="*/ 129823 h 162844"/>
                <a:gd name="connsiteX7" fmla="*/ 12030 w 59216"/>
                <a:gd name="connsiteY7" fmla="*/ 24714 h 162844"/>
                <a:gd name="connsiteX8" fmla="*/ 20913 w 59216"/>
                <a:gd name="connsiteY8" fmla="*/ 11390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" h="162844">
                  <a:moveTo>
                    <a:pt x="20913" y="11390"/>
                  </a:moveTo>
                  <a:cubicBezTo>
                    <a:pt x="20913" y="11390"/>
                    <a:pt x="20913" y="11390"/>
                    <a:pt x="20913" y="11390"/>
                  </a:cubicBezTo>
                  <a:cubicBezTo>
                    <a:pt x="26835" y="9910"/>
                    <a:pt x="32756" y="14351"/>
                    <a:pt x="34237" y="20272"/>
                  </a:cubicBezTo>
                  <a:lnTo>
                    <a:pt x="59403" y="141666"/>
                  </a:lnTo>
                  <a:lnTo>
                    <a:pt x="34237" y="156470"/>
                  </a:lnTo>
                  <a:cubicBezTo>
                    <a:pt x="29795" y="150548"/>
                    <a:pt x="23874" y="144627"/>
                    <a:pt x="19432" y="138705"/>
                  </a:cubicBezTo>
                  <a:lnTo>
                    <a:pt x="34237" y="129823"/>
                  </a:lnTo>
                  <a:lnTo>
                    <a:pt x="12030" y="24714"/>
                  </a:lnTo>
                  <a:cubicBezTo>
                    <a:pt x="9070" y="18792"/>
                    <a:pt x="13511" y="11390"/>
                    <a:pt x="20913" y="113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9" name="任意多边形: 形状 10138">
              <a:extLst>
                <a:ext uri="{FF2B5EF4-FFF2-40B4-BE49-F238E27FC236}">
                  <a16:creationId xmlns:a16="http://schemas.microsoft.com/office/drawing/2014/main" id="{40526867-4D12-4061-B588-F7F46A204F2E}"/>
                </a:ext>
              </a:extLst>
            </p:cNvPr>
            <p:cNvSpPr/>
            <p:nvPr/>
          </p:nvSpPr>
          <p:spPr>
            <a:xfrm>
              <a:off x="3401209" y="1486137"/>
              <a:ext cx="162845" cy="59216"/>
            </a:xfrm>
            <a:custGeom>
              <a:avLst/>
              <a:gdLst>
                <a:gd name="connsiteX0" fmla="*/ 12583 w 162844"/>
                <a:gd name="connsiteY0" fmla="*/ 14064 h 59216"/>
                <a:gd name="connsiteX1" fmla="*/ 148781 w 162844"/>
                <a:gd name="connsiteY1" fmla="*/ 11103 h 59216"/>
                <a:gd name="connsiteX2" fmla="*/ 160624 w 162844"/>
                <a:gd name="connsiteY2" fmla="*/ 19985 h 59216"/>
                <a:gd name="connsiteX3" fmla="*/ 160624 w 162844"/>
                <a:gd name="connsiteY3" fmla="*/ 19985 h 59216"/>
                <a:gd name="connsiteX4" fmla="*/ 150261 w 162844"/>
                <a:gd name="connsiteY4" fmla="*/ 33309 h 59216"/>
                <a:gd name="connsiteX5" fmla="*/ 34789 w 162844"/>
                <a:gd name="connsiteY5" fmla="*/ 36270 h 59216"/>
                <a:gd name="connsiteX6" fmla="*/ 33309 w 162844"/>
                <a:gd name="connsiteY6" fmla="*/ 49594 h 59216"/>
                <a:gd name="connsiteX7" fmla="*/ 11103 w 162844"/>
                <a:gd name="connsiteY7" fmla="*/ 46633 h 59216"/>
                <a:gd name="connsiteX8" fmla="*/ 12583 w 162844"/>
                <a:gd name="connsiteY8" fmla="*/ 1406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844" h="59216">
                  <a:moveTo>
                    <a:pt x="12583" y="14064"/>
                  </a:moveTo>
                  <a:lnTo>
                    <a:pt x="148781" y="11103"/>
                  </a:lnTo>
                  <a:cubicBezTo>
                    <a:pt x="154702" y="11103"/>
                    <a:pt x="159144" y="15544"/>
                    <a:pt x="160624" y="19985"/>
                  </a:cubicBezTo>
                  <a:cubicBezTo>
                    <a:pt x="160624" y="19985"/>
                    <a:pt x="160624" y="19985"/>
                    <a:pt x="160624" y="19985"/>
                  </a:cubicBezTo>
                  <a:cubicBezTo>
                    <a:pt x="162104" y="27388"/>
                    <a:pt x="156183" y="33309"/>
                    <a:pt x="150261" y="33309"/>
                  </a:cubicBezTo>
                  <a:lnTo>
                    <a:pt x="34789" y="36270"/>
                  </a:lnTo>
                  <a:lnTo>
                    <a:pt x="33309" y="49594"/>
                  </a:lnTo>
                  <a:cubicBezTo>
                    <a:pt x="25907" y="49594"/>
                    <a:pt x="18505" y="48113"/>
                    <a:pt x="11103" y="46633"/>
                  </a:cubicBezTo>
                  <a:lnTo>
                    <a:pt x="12583" y="140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0" name="任意多边形: 形状 10139">
              <a:extLst>
                <a:ext uri="{FF2B5EF4-FFF2-40B4-BE49-F238E27FC236}">
                  <a16:creationId xmlns:a16="http://schemas.microsoft.com/office/drawing/2014/main" id="{00008A0C-0F4D-44F6-AB2E-D9A0D2E862E8}"/>
                </a:ext>
              </a:extLst>
            </p:cNvPr>
            <p:cNvSpPr/>
            <p:nvPr/>
          </p:nvSpPr>
          <p:spPr>
            <a:xfrm>
              <a:off x="3654358" y="1663786"/>
              <a:ext cx="148041" cy="148041"/>
            </a:xfrm>
            <a:custGeom>
              <a:avLst/>
              <a:gdLst>
                <a:gd name="connsiteX0" fmla="*/ 11103 w 148040"/>
                <a:gd name="connsiteY0" fmla="*/ 73280 h 148040"/>
                <a:gd name="connsiteX1" fmla="*/ 73280 w 148040"/>
                <a:gd name="connsiteY1" fmla="*/ 136938 h 148040"/>
                <a:gd name="connsiteX2" fmla="*/ 136938 w 148040"/>
                <a:gd name="connsiteY2" fmla="*/ 74761 h 148040"/>
                <a:gd name="connsiteX3" fmla="*/ 74761 w 148040"/>
                <a:gd name="connsiteY3" fmla="*/ 11103 h 148040"/>
                <a:gd name="connsiteX4" fmla="*/ 11103 w 148040"/>
                <a:gd name="connsiteY4" fmla="*/ 73280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11103" y="73280"/>
                  </a:moveTo>
                  <a:cubicBezTo>
                    <a:pt x="11103" y="107329"/>
                    <a:pt x="37750" y="135457"/>
                    <a:pt x="73280" y="136938"/>
                  </a:cubicBezTo>
                  <a:cubicBezTo>
                    <a:pt x="107329" y="136938"/>
                    <a:pt x="135457" y="110290"/>
                    <a:pt x="136938" y="74761"/>
                  </a:cubicBezTo>
                  <a:cubicBezTo>
                    <a:pt x="136938" y="40711"/>
                    <a:pt x="110290" y="12583"/>
                    <a:pt x="74761" y="11103"/>
                  </a:cubicBezTo>
                  <a:cubicBezTo>
                    <a:pt x="39231" y="11103"/>
                    <a:pt x="11103" y="39231"/>
                    <a:pt x="11103" y="73280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1" name="任意多边形: 形状 10140">
              <a:extLst>
                <a:ext uri="{FF2B5EF4-FFF2-40B4-BE49-F238E27FC236}">
                  <a16:creationId xmlns:a16="http://schemas.microsoft.com/office/drawing/2014/main" id="{D7FFFA0B-C682-4A96-9B08-E270BF3A4607}"/>
                </a:ext>
              </a:extLst>
            </p:cNvPr>
            <p:cNvSpPr/>
            <p:nvPr/>
          </p:nvSpPr>
          <p:spPr>
            <a:xfrm>
              <a:off x="3528524" y="1739153"/>
              <a:ext cx="177649" cy="103628"/>
            </a:xfrm>
            <a:custGeom>
              <a:avLst/>
              <a:gdLst>
                <a:gd name="connsiteX0" fmla="*/ 55515 w 177648"/>
                <a:gd name="connsiteY0" fmla="*/ 74894 h 103628"/>
                <a:gd name="connsiteX1" fmla="*/ 154703 w 177648"/>
                <a:gd name="connsiteY1" fmla="*/ 12717 h 103628"/>
                <a:gd name="connsiteX2" fmla="*/ 169507 w 177648"/>
                <a:gd name="connsiteY2" fmla="*/ 14197 h 103628"/>
                <a:gd name="connsiteX3" fmla="*/ 169507 w 177648"/>
                <a:gd name="connsiteY3" fmla="*/ 14197 h 103628"/>
                <a:gd name="connsiteX4" fmla="*/ 168026 w 177648"/>
                <a:gd name="connsiteY4" fmla="*/ 31962 h 103628"/>
                <a:gd name="connsiteX5" fmla="*/ 55515 w 177648"/>
                <a:gd name="connsiteY5" fmla="*/ 103022 h 103628"/>
                <a:gd name="connsiteX6" fmla="*/ 11103 w 177648"/>
                <a:gd name="connsiteY6" fmla="*/ 68972 h 103628"/>
                <a:gd name="connsiteX7" fmla="*/ 24427 w 177648"/>
                <a:gd name="connsiteY7" fmla="*/ 49727 h 103628"/>
                <a:gd name="connsiteX8" fmla="*/ 55515 w 177648"/>
                <a:gd name="connsiteY8" fmla="*/ 74894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48" h="103628">
                  <a:moveTo>
                    <a:pt x="55515" y="74894"/>
                  </a:moveTo>
                  <a:lnTo>
                    <a:pt x="154703" y="12717"/>
                  </a:lnTo>
                  <a:cubicBezTo>
                    <a:pt x="159144" y="9756"/>
                    <a:pt x="165065" y="11237"/>
                    <a:pt x="169507" y="14197"/>
                  </a:cubicBezTo>
                  <a:cubicBezTo>
                    <a:pt x="169507" y="14197"/>
                    <a:pt x="169507" y="14197"/>
                    <a:pt x="169507" y="14197"/>
                  </a:cubicBezTo>
                  <a:cubicBezTo>
                    <a:pt x="173948" y="20119"/>
                    <a:pt x="173948" y="27521"/>
                    <a:pt x="168026" y="31962"/>
                  </a:cubicBezTo>
                  <a:lnTo>
                    <a:pt x="55515" y="103022"/>
                  </a:lnTo>
                  <a:lnTo>
                    <a:pt x="11103" y="68972"/>
                  </a:lnTo>
                  <a:cubicBezTo>
                    <a:pt x="15544" y="63051"/>
                    <a:pt x="19986" y="57129"/>
                    <a:pt x="24427" y="49727"/>
                  </a:cubicBezTo>
                  <a:lnTo>
                    <a:pt x="55515" y="7489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2" name="任意多边形: 形状 10141">
              <a:extLst>
                <a:ext uri="{FF2B5EF4-FFF2-40B4-BE49-F238E27FC236}">
                  <a16:creationId xmlns:a16="http://schemas.microsoft.com/office/drawing/2014/main" id="{89F3A4F6-D058-4C56-B485-499FDDC09A29}"/>
                </a:ext>
              </a:extLst>
            </p:cNvPr>
            <p:cNvSpPr/>
            <p:nvPr/>
          </p:nvSpPr>
          <p:spPr>
            <a:xfrm>
              <a:off x="3316448" y="1460593"/>
              <a:ext cx="118433" cy="74020"/>
            </a:xfrm>
            <a:custGeom>
              <a:avLst/>
              <a:gdLst>
                <a:gd name="connsiteX0" fmla="*/ 109187 w 118432"/>
                <a:gd name="connsiteY0" fmla="*/ 63295 h 74020"/>
                <a:gd name="connsiteX1" fmla="*/ 116589 w 118432"/>
                <a:gd name="connsiteY1" fmla="*/ 41088 h 74020"/>
                <a:gd name="connsiteX2" fmla="*/ 26284 w 118432"/>
                <a:gd name="connsiteY2" fmla="*/ 11480 h 74020"/>
                <a:gd name="connsiteX3" fmla="*/ 11480 w 118432"/>
                <a:gd name="connsiteY3" fmla="*/ 18882 h 74020"/>
                <a:gd name="connsiteX4" fmla="*/ 11480 w 118432"/>
                <a:gd name="connsiteY4" fmla="*/ 18882 h 74020"/>
                <a:gd name="connsiteX5" fmla="*/ 18882 w 118432"/>
                <a:gd name="connsiteY5" fmla="*/ 33686 h 74020"/>
                <a:gd name="connsiteX6" fmla="*/ 109187 w 118432"/>
                <a:gd name="connsiteY6" fmla="*/ 63295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74020">
                  <a:moveTo>
                    <a:pt x="109187" y="63295"/>
                  </a:moveTo>
                  <a:lnTo>
                    <a:pt x="116589" y="41088"/>
                  </a:lnTo>
                  <a:lnTo>
                    <a:pt x="26284" y="11480"/>
                  </a:lnTo>
                  <a:cubicBezTo>
                    <a:pt x="20363" y="10000"/>
                    <a:pt x="14441" y="12961"/>
                    <a:pt x="11480" y="18882"/>
                  </a:cubicBezTo>
                  <a:lnTo>
                    <a:pt x="11480" y="18882"/>
                  </a:lnTo>
                  <a:cubicBezTo>
                    <a:pt x="10000" y="24804"/>
                    <a:pt x="12961" y="30726"/>
                    <a:pt x="18882" y="33686"/>
                  </a:cubicBezTo>
                  <a:lnTo>
                    <a:pt x="109187" y="6329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3" name="任意多边形: 形状 10142">
              <a:extLst>
                <a:ext uri="{FF2B5EF4-FFF2-40B4-BE49-F238E27FC236}">
                  <a16:creationId xmlns:a16="http://schemas.microsoft.com/office/drawing/2014/main" id="{0ACBE4F1-92CF-4EDC-A2BB-9D5E12C55870}"/>
                </a:ext>
              </a:extLst>
            </p:cNvPr>
            <p:cNvSpPr/>
            <p:nvPr/>
          </p:nvSpPr>
          <p:spPr>
            <a:xfrm>
              <a:off x="3556652" y="1814787"/>
              <a:ext cx="44412" cy="148041"/>
            </a:xfrm>
            <a:custGeom>
              <a:avLst/>
              <a:gdLst>
                <a:gd name="connsiteX0" fmla="*/ 33309 w 44412"/>
                <a:gd name="connsiteY0" fmla="*/ 133977 h 148040"/>
                <a:gd name="connsiteX1" fmla="*/ 39231 w 44412"/>
                <a:gd name="connsiteY1" fmla="*/ 12583 h 148040"/>
                <a:gd name="connsiteX2" fmla="*/ 17025 w 44412"/>
                <a:gd name="connsiteY2" fmla="*/ 11103 h 148040"/>
                <a:gd name="connsiteX3" fmla="*/ 11103 w 44412"/>
                <a:gd name="connsiteY3" fmla="*/ 132496 h 148040"/>
                <a:gd name="connsiteX4" fmla="*/ 21466 w 44412"/>
                <a:gd name="connsiteY4" fmla="*/ 144340 h 148040"/>
                <a:gd name="connsiteX5" fmla="*/ 21466 w 44412"/>
                <a:gd name="connsiteY5" fmla="*/ 144340 h 148040"/>
                <a:gd name="connsiteX6" fmla="*/ 33309 w 44412"/>
                <a:gd name="connsiteY6" fmla="*/ 133977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148040">
                  <a:moveTo>
                    <a:pt x="33309" y="133977"/>
                  </a:moveTo>
                  <a:lnTo>
                    <a:pt x="39231" y="12583"/>
                  </a:lnTo>
                  <a:lnTo>
                    <a:pt x="17025" y="11103"/>
                  </a:lnTo>
                  <a:lnTo>
                    <a:pt x="11103" y="132496"/>
                  </a:lnTo>
                  <a:cubicBezTo>
                    <a:pt x="11103" y="138418"/>
                    <a:pt x="15544" y="144340"/>
                    <a:pt x="21466" y="144340"/>
                  </a:cubicBezTo>
                  <a:lnTo>
                    <a:pt x="21466" y="144340"/>
                  </a:lnTo>
                  <a:cubicBezTo>
                    <a:pt x="27387" y="145820"/>
                    <a:pt x="31829" y="141379"/>
                    <a:pt x="33309" y="13397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4" name="任意多边形: 形状 10143">
              <a:extLst>
                <a:ext uri="{FF2B5EF4-FFF2-40B4-BE49-F238E27FC236}">
                  <a16:creationId xmlns:a16="http://schemas.microsoft.com/office/drawing/2014/main" id="{B8F9B7B6-4B7F-4F03-B3B7-EF5CCDC8100F}"/>
                </a:ext>
              </a:extLst>
            </p:cNvPr>
            <p:cNvSpPr/>
            <p:nvPr/>
          </p:nvSpPr>
          <p:spPr>
            <a:xfrm>
              <a:off x="3356797" y="1437284"/>
              <a:ext cx="133237" cy="133237"/>
            </a:xfrm>
            <a:custGeom>
              <a:avLst/>
              <a:gdLst>
                <a:gd name="connsiteX0" fmla="*/ 135457 w 133236"/>
                <a:gd name="connsiteY0" fmla="*/ 73280 h 133236"/>
                <a:gd name="connsiteX1" fmla="*/ 73280 w 133236"/>
                <a:gd name="connsiteY1" fmla="*/ 135457 h 133236"/>
                <a:gd name="connsiteX2" fmla="*/ 11103 w 133236"/>
                <a:gd name="connsiteY2" fmla="*/ 73280 h 133236"/>
                <a:gd name="connsiteX3" fmla="*/ 73280 w 133236"/>
                <a:gd name="connsiteY3" fmla="*/ 11103 h 133236"/>
                <a:gd name="connsiteX4" fmla="*/ 135457 w 133236"/>
                <a:gd name="connsiteY4" fmla="*/ 73280 h 13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36" h="133236">
                  <a:moveTo>
                    <a:pt x="135457" y="73280"/>
                  </a:moveTo>
                  <a:cubicBezTo>
                    <a:pt x="135457" y="107620"/>
                    <a:pt x="107620" y="135457"/>
                    <a:pt x="73280" y="135457"/>
                  </a:cubicBezTo>
                  <a:cubicBezTo>
                    <a:pt x="38941" y="135457"/>
                    <a:pt x="11103" y="107620"/>
                    <a:pt x="11103" y="73280"/>
                  </a:cubicBezTo>
                  <a:cubicBezTo>
                    <a:pt x="11103" y="38941"/>
                    <a:pt x="38941" y="11103"/>
                    <a:pt x="73280" y="11103"/>
                  </a:cubicBezTo>
                  <a:cubicBezTo>
                    <a:pt x="107620" y="11103"/>
                    <a:pt x="135457" y="38941"/>
                    <a:pt x="135457" y="73280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5" name="任意多边形: 形状 10144">
              <a:extLst>
                <a:ext uri="{FF2B5EF4-FFF2-40B4-BE49-F238E27FC236}">
                  <a16:creationId xmlns:a16="http://schemas.microsoft.com/office/drawing/2014/main" id="{6945292C-F81A-4C21-9311-8355C7E00E65}"/>
                </a:ext>
              </a:extLst>
            </p:cNvPr>
            <p:cNvSpPr/>
            <p:nvPr/>
          </p:nvSpPr>
          <p:spPr>
            <a:xfrm>
              <a:off x="3492994" y="1737762"/>
              <a:ext cx="177649" cy="177649"/>
            </a:xfrm>
            <a:custGeom>
              <a:avLst/>
              <a:gdLst>
                <a:gd name="connsiteX0" fmla="*/ 11103 w 177648"/>
                <a:gd name="connsiteY0" fmla="*/ 89609 h 177648"/>
                <a:gd name="connsiteX1" fmla="*/ 89565 w 177648"/>
                <a:gd name="connsiteY1" fmla="*/ 169551 h 177648"/>
                <a:gd name="connsiteX2" fmla="*/ 169507 w 177648"/>
                <a:gd name="connsiteY2" fmla="*/ 91090 h 177648"/>
                <a:gd name="connsiteX3" fmla="*/ 91045 w 177648"/>
                <a:gd name="connsiteY3" fmla="*/ 11148 h 177648"/>
                <a:gd name="connsiteX4" fmla="*/ 11103 w 177648"/>
                <a:gd name="connsiteY4" fmla="*/ 89609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48" h="177648">
                  <a:moveTo>
                    <a:pt x="11103" y="89609"/>
                  </a:moveTo>
                  <a:cubicBezTo>
                    <a:pt x="11103" y="134021"/>
                    <a:pt x="46633" y="169551"/>
                    <a:pt x="89565" y="169551"/>
                  </a:cubicBezTo>
                  <a:cubicBezTo>
                    <a:pt x="133977" y="169551"/>
                    <a:pt x="169507" y="134021"/>
                    <a:pt x="169507" y="91090"/>
                  </a:cubicBezTo>
                  <a:cubicBezTo>
                    <a:pt x="169507" y="46677"/>
                    <a:pt x="133977" y="11148"/>
                    <a:pt x="91045" y="11148"/>
                  </a:cubicBezTo>
                  <a:cubicBezTo>
                    <a:pt x="46633" y="9667"/>
                    <a:pt x="11103" y="45197"/>
                    <a:pt x="11103" y="89609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6" name="任意多边形: 形状 10145">
              <a:extLst>
                <a:ext uri="{FF2B5EF4-FFF2-40B4-BE49-F238E27FC236}">
                  <a16:creationId xmlns:a16="http://schemas.microsoft.com/office/drawing/2014/main" id="{4D114900-C157-45B3-82F3-1F08FDA8AA08}"/>
                </a:ext>
              </a:extLst>
            </p:cNvPr>
            <p:cNvSpPr/>
            <p:nvPr/>
          </p:nvSpPr>
          <p:spPr>
            <a:xfrm>
              <a:off x="3392326" y="1530549"/>
              <a:ext cx="44412" cy="118433"/>
            </a:xfrm>
            <a:custGeom>
              <a:avLst/>
              <a:gdLst>
                <a:gd name="connsiteX0" fmla="*/ 33309 w 44412"/>
                <a:gd name="connsiteY0" fmla="*/ 111771 h 118432"/>
                <a:gd name="connsiteX1" fmla="*/ 11103 w 44412"/>
                <a:gd name="connsiteY1" fmla="*/ 113251 h 118432"/>
                <a:gd name="connsiteX2" fmla="*/ 18505 w 44412"/>
                <a:gd name="connsiteY2" fmla="*/ 21466 h 118432"/>
                <a:gd name="connsiteX3" fmla="*/ 30348 w 44412"/>
                <a:gd name="connsiteY3" fmla="*/ 11103 h 118432"/>
                <a:gd name="connsiteX4" fmla="*/ 30348 w 44412"/>
                <a:gd name="connsiteY4" fmla="*/ 11103 h 118432"/>
                <a:gd name="connsiteX5" fmla="*/ 40711 w 44412"/>
                <a:gd name="connsiteY5" fmla="*/ 22946 h 118432"/>
                <a:gd name="connsiteX6" fmla="*/ 33309 w 44412"/>
                <a:gd name="connsiteY6" fmla="*/ 111771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118432">
                  <a:moveTo>
                    <a:pt x="33309" y="111771"/>
                  </a:moveTo>
                  <a:cubicBezTo>
                    <a:pt x="25907" y="111771"/>
                    <a:pt x="18505" y="113251"/>
                    <a:pt x="11103" y="113251"/>
                  </a:cubicBezTo>
                  <a:lnTo>
                    <a:pt x="18505" y="21466"/>
                  </a:lnTo>
                  <a:cubicBezTo>
                    <a:pt x="18505" y="15544"/>
                    <a:pt x="24427" y="11103"/>
                    <a:pt x="30348" y="11103"/>
                  </a:cubicBezTo>
                  <a:cubicBezTo>
                    <a:pt x="30348" y="11103"/>
                    <a:pt x="30348" y="11103"/>
                    <a:pt x="30348" y="11103"/>
                  </a:cubicBezTo>
                  <a:cubicBezTo>
                    <a:pt x="36270" y="11103"/>
                    <a:pt x="40711" y="17025"/>
                    <a:pt x="40711" y="22946"/>
                  </a:cubicBezTo>
                  <a:lnTo>
                    <a:pt x="33309" y="1117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7" name="任意多边形: 形状 10146">
              <a:extLst>
                <a:ext uri="{FF2B5EF4-FFF2-40B4-BE49-F238E27FC236}">
                  <a16:creationId xmlns:a16="http://schemas.microsoft.com/office/drawing/2014/main" id="{80838A86-5536-428D-865C-2FD4FC7DE08C}"/>
                </a:ext>
              </a:extLst>
            </p:cNvPr>
            <p:cNvSpPr/>
            <p:nvPr/>
          </p:nvSpPr>
          <p:spPr>
            <a:xfrm>
              <a:off x="3387885" y="1641580"/>
              <a:ext cx="162845" cy="162845"/>
            </a:xfrm>
            <a:custGeom>
              <a:avLst/>
              <a:gdLst>
                <a:gd name="connsiteX0" fmla="*/ 34790 w 162844"/>
                <a:gd name="connsiteY0" fmla="*/ 51074 h 162844"/>
                <a:gd name="connsiteX1" fmla="*/ 148781 w 162844"/>
                <a:gd name="connsiteY1" fmla="*/ 136938 h 162844"/>
                <a:gd name="connsiteX2" fmla="*/ 151742 w 162844"/>
                <a:gd name="connsiteY2" fmla="*/ 153222 h 162844"/>
                <a:gd name="connsiteX3" fmla="*/ 151742 w 162844"/>
                <a:gd name="connsiteY3" fmla="*/ 153222 h 162844"/>
                <a:gd name="connsiteX4" fmla="*/ 135457 w 162844"/>
                <a:gd name="connsiteY4" fmla="*/ 156183 h 162844"/>
                <a:gd name="connsiteX5" fmla="*/ 11103 w 162844"/>
                <a:gd name="connsiteY5" fmla="*/ 62917 h 162844"/>
                <a:gd name="connsiteX6" fmla="*/ 15544 w 162844"/>
                <a:gd name="connsiteY6" fmla="*/ 12583 h 162844"/>
                <a:gd name="connsiteX7" fmla="*/ 37750 w 162844"/>
                <a:gd name="connsiteY7" fmla="*/ 11103 h 162844"/>
                <a:gd name="connsiteX8" fmla="*/ 34790 w 162844"/>
                <a:gd name="connsiteY8" fmla="*/ 51074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844" h="162844">
                  <a:moveTo>
                    <a:pt x="34790" y="51074"/>
                  </a:moveTo>
                  <a:lnTo>
                    <a:pt x="148781" y="136938"/>
                  </a:lnTo>
                  <a:cubicBezTo>
                    <a:pt x="153222" y="139898"/>
                    <a:pt x="154703" y="147300"/>
                    <a:pt x="151742" y="153222"/>
                  </a:cubicBezTo>
                  <a:cubicBezTo>
                    <a:pt x="151742" y="153222"/>
                    <a:pt x="151742" y="153222"/>
                    <a:pt x="151742" y="153222"/>
                  </a:cubicBezTo>
                  <a:cubicBezTo>
                    <a:pt x="148781" y="157663"/>
                    <a:pt x="141379" y="159144"/>
                    <a:pt x="135457" y="156183"/>
                  </a:cubicBezTo>
                  <a:lnTo>
                    <a:pt x="11103" y="62917"/>
                  </a:lnTo>
                  <a:lnTo>
                    <a:pt x="15544" y="12583"/>
                  </a:lnTo>
                  <a:cubicBezTo>
                    <a:pt x="22946" y="12583"/>
                    <a:pt x="30348" y="11103"/>
                    <a:pt x="37750" y="11103"/>
                  </a:cubicBezTo>
                  <a:lnTo>
                    <a:pt x="34790" y="510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8" name="任意多边形: 形状 10147">
              <a:extLst>
                <a:ext uri="{FF2B5EF4-FFF2-40B4-BE49-F238E27FC236}">
                  <a16:creationId xmlns:a16="http://schemas.microsoft.com/office/drawing/2014/main" id="{BC793A42-3B4F-4C15-9186-F8E8364F8A55}"/>
                </a:ext>
              </a:extLst>
            </p:cNvPr>
            <p:cNvSpPr/>
            <p:nvPr/>
          </p:nvSpPr>
          <p:spPr>
            <a:xfrm>
              <a:off x="3319786" y="1603089"/>
              <a:ext cx="177649" cy="177649"/>
            </a:xfrm>
            <a:custGeom>
              <a:avLst/>
              <a:gdLst>
                <a:gd name="connsiteX0" fmla="*/ 11103 w 177648"/>
                <a:gd name="connsiteY0" fmla="*/ 94006 h 177648"/>
                <a:gd name="connsiteX1" fmla="*/ 94006 w 177648"/>
                <a:gd name="connsiteY1" fmla="*/ 178389 h 177648"/>
                <a:gd name="connsiteX2" fmla="*/ 178389 w 177648"/>
                <a:gd name="connsiteY2" fmla="*/ 95486 h 177648"/>
                <a:gd name="connsiteX3" fmla="*/ 95486 w 177648"/>
                <a:gd name="connsiteY3" fmla="*/ 11103 h 177648"/>
                <a:gd name="connsiteX4" fmla="*/ 11103 w 177648"/>
                <a:gd name="connsiteY4" fmla="*/ 94006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48" h="177648">
                  <a:moveTo>
                    <a:pt x="11103" y="94006"/>
                  </a:moveTo>
                  <a:cubicBezTo>
                    <a:pt x="11103" y="139898"/>
                    <a:pt x="48113" y="178389"/>
                    <a:pt x="94006" y="178389"/>
                  </a:cubicBezTo>
                  <a:cubicBezTo>
                    <a:pt x="139898" y="178389"/>
                    <a:pt x="178389" y="141379"/>
                    <a:pt x="178389" y="95486"/>
                  </a:cubicBezTo>
                  <a:cubicBezTo>
                    <a:pt x="178389" y="49594"/>
                    <a:pt x="141379" y="11103"/>
                    <a:pt x="95486" y="11103"/>
                  </a:cubicBezTo>
                  <a:cubicBezTo>
                    <a:pt x="49593" y="11103"/>
                    <a:pt x="11103" y="48113"/>
                    <a:pt x="11103" y="94006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49" name="任意多边形: 形状 10148">
              <a:extLst>
                <a:ext uri="{FF2B5EF4-FFF2-40B4-BE49-F238E27FC236}">
                  <a16:creationId xmlns:a16="http://schemas.microsoft.com/office/drawing/2014/main" id="{938752F9-17D3-4DD3-98B6-C88E41AAA671}"/>
                </a:ext>
              </a:extLst>
            </p:cNvPr>
            <p:cNvSpPr/>
            <p:nvPr/>
          </p:nvSpPr>
          <p:spPr>
            <a:xfrm>
              <a:off x="3266205" y="1684225"/>
              <a:ext cx="118433" cy="59216"/>
            </a:xfrm>
            <a:custGeom>
              <a:avLst/>
              <a:gdLst>
                <a:gd name="connsiteX0" fmla="*/ 20272 w 118432"/>
                <a:gd name="connsiteY0" fmla="*/ 26194 h 59216"/>
                <a:gd name="connsiteX1" fmla="*/ 100214 w 118432"/>
                <a:gd name="connsiteY1" fmla="*/ 11390 h 59216"/>
                <a:gd name="connsiteX2" fmla="*/ 113538 w 118432"/>
                <a:gd name="connsiteY2" fmla="*/ 20272 h 59216"/>
                <a:gd name="connsiteX3" fmla="*/ 113538 w 118432"/>
                <a:gd name="connsiteY3" fmla="*/ 20272 h 59216"/>
                <a:gd name="connsiteX4" fmla="*/ 104656 w 118432"/>
                <a:gd name="connsiteY4" fmla="*/ 33596 h 59216"/>
                <a:gd name="connsiteX5" fmla="*/ 24714 w 118432"/>
                <a:gd name="connsiteY5" fmla="*/ 48400 h 59216"/>
                <a:gd name="connsiteX6" fmla="*/ 11390 w 118432"/>
                <a:gd name="connsiteY6" fmla="*/ 38037 h 59216"/>
                <a:gd name="connsiteX7" fmla="*/ 20272 w 118432"/>
                <a:gd name="connsiteY7" fmla="*/ 2619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432" h="59216">
                  <a:moveTo>
                    <a:pt x="20272" y="26194"/>
                  </a:moveTo>
                  <a:lnTo>
                    <a:pt x="100214" y="11390"/>
                  </a:lnTo>
                  <a:cubicBezTo>
                    <a:pt x="106136" y="9910"/>
                    <a:pt x="112058" y="14351"/>
                    <a:pt x="113538" y="20272"/>
                  </a:cubicBezTo>
                  <a:cubicBezTo>
                    <a:pt x="113538" y="20272"/>
                    <a:pt x="113538" y="20272"/>
                    <a:pt x="113538" y="20272"/>
                  </a:cubicBezTo>
                  <a:cubicBezTo>
                    <a:pt x="115018" y="26194"/>
                    <a:pt x="110577" y="32116"/>
                    <a:pt x="104656" y="33596"/>
                  </a:cubicBezTo>
                  <a:lnTo>
                    <a:pt x="24714" y="48400"/>
                  </a:lnTo>
                  <a:cubicBezTo>
                    <a:pt x="18792" y="49881"/>
                    <a:pt x="12870" y="45439"/>
                    <a:pt x="11390" y="38037"/>
                  </a:cubicBezTo>
                  <a:cubicBezTo>
                    <a:pt x="9910" y="32116"/>
                    <a:pt x="14351" y="27674"/>
                    <a:pt x="20272" y="26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0" name="任意多边形: 形状 10149">
              <a:extLst>
                <a:ext uri="{FF2B5EF4-FFF2-40B4-BE49-F238E27FC236}">
                  <a16:creationId xmlns:a16="http://schemas.microsoft.com/office/drawing/2014/main" id="{455FDC07-1C53-4B89-8206-059AD7FBC293}"/>
                </a:ext>
              </a:extLst>
            </p:cNvPr>
            <p:cNvSpPr/>
            <p:nvPr/>
          </p:nvSpPr>
          <p:spPr>
            <a:xfrm>
              <a:off x="3234950" y="1679617"/>
              <a:ext cx="74020" cy="74020"/>
            </a:xfrm>
            <a:custGeom>
              <a:avLst/>
              <a:gdLst>
                <a:gd name="connsiteX0" fmla="*/ 47086 w 74020"/>
                <a:gd name="connsiteY0" fmla="*/ 73734 h 74020"/>
                <a:gd name="connsiteX1" fmla="*/ 11557 w 74020"/>
                <a:gd name="connsiteY1" fmla="*/ 47086 h 74020"/>
                <a:gd name="connsiteX2" fmla="*/ 38204 w 74020"/>
                <a:gd name="connsiteY2" fmla="*/ 11556 h 74020"/>
                <a:gd name="connsiteX3" fmla="*/ 73734 w 74020"/>
                <a:gd name="connsiteY3" fmla="*/ 38204 h 74020"/>
                <a:gd name="connsiteX4" fmla="*/ 47086 w 74020"/>
                <a:gd name="connsiteY4" fmla="*/ 73734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47086" y="73734"/>
                  </a:moveTo>
                  <a:cubicBezTo>
                    <a:pt x="29321" y="76694"/>
                    <a:pt x="13037" y="64851"/>
                    <a:pt x="11557" y="47086"/>
                  </a:cubicBezTo>
                  <a:cubicBezTo>
                    <a:pt x="8596" y="29321"/>
                    <a:pt x="20439" y="13037"/>
                    <a:pt x="38204" y="11556"/>
                  </a:cubicBezTo>
                  <a:cubicBezTo>
                    <a:pt x="55969" y="8596"/>
                    <a:pt x="72253" y="20439"/>
                    <a:pt x="73734" y="38204"/>
                  </a:cubicBezTo>
                  <a:cubicBezTo>
                    <a:pt x="76694" y="54488"/>
                    <a:pt x="64851" y="70773"/>
                    <a:pt x="47086" y="73734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1" name="任意多边形: 形状 10150">
              <a:extLst>
                <a:ext uri="{FF2B5EF4-FFF2-40B4-BE49-F238E27FC236}">
                  <a16:creationId xmlns:a16="http://schemas.microsoft.com/office/drawing/2014/main" id="{1AF5F685-418F-4981-BE7E-F26265FDB19A}"/>
                </a:ext>
              </a:extLst>
            </p:cNvPr>
            <p:cNvSpPr/>
            <p:nvPr/>
          </p:nvSpPr>
          <p:spPr>
            <a:xfrm>
              <a:off x="4007246" y="3588866"/>
              <a:ext cx="148041" cy="148041"/>
            </a:xfrm>
            <a:custGeom>
              <a:avLst/>
              <a:gdLst>
                <a:gd name="connsiteX0" fmla="*/ 124543 w 148040"/>
                <a:gd name="connsiteY0" fmla="*/ 126024 h 148040"/>
                <a:gd name="connsiteX1" fmla="*/ 126024 w 148040"/>
                <a:gd name="connsiteY1" fmla="*/ 31278 h 148040"/>
                <a:gd name="connsiteX2" fmla="*/ 31278 w 148040"/>
                <a:gd name="connsiteY2" fmla="*/ 29797 h 148040"/>
                <a:gd name="connsiteX3" fmla="*/ 29797 w 148040"/>
                <a:gd name="connsiteY3" fmla="*/ 124543 h 148040"/>
                <a:gd name="connsiteX4" fmla="*/ 124543 w 148040"/>
                <a:gd name="connsiteY4" fmla="*/ 126024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124543" y="126024"/>
                  </a:moveTo>
                  <a:cubicBezTo>
                    <a:pt x="151190" y="100857"/>
                    <a:pt x="151190" y="57925"/>
                    <a:pt x="126024" y="31278"/>
                  </a:cubicBezTo>
                  <a:cubicBezTo>
                    <a:pt x="100857" y="4630"/>
                    <a:pt x="57925" y="4630"/>
                    <a:pt x="31278" y="29797"/>
                  </a:cubicBezTo>
                  <a:cubicBezTo>
                    <a:pt x="4630" y="54964"/>
                    <a:pt x="4630" y="97896"/>
                    <a:pt x="29797" y="124543"/>
                  </a:cubicBezTo>
                  <a:cubicBezTo>
                    <a:pt x="56444" y="151191"/>
                    <a:pt x="97896" y="151191"/>
                    <a:pt x="124543" y="126024"/>
                  </a:cubicBezTo>
                  <a:close/>
                </a:path>
              </a:pathLst>
            </a:custGeom>
            <a:solidFill>
              <a:srgbClr val="D43E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2" name="任意多边形: 形状 10151">
              <a:extLst>
                <a:ext uri="{FF2B5EF4-FFF2-40B4-BE49-F238E27FC236}">
                  <a16:creationId xmlns:a16="http://schemas.microsoft.com/office/drawing/2014/main" id="{8ABE5789-30E4-4E1D-8DE3-BD526305F011}"/>
                </a:ext>
              </a:extLst>
            </p:cNvPr>
            <p:cNvSpPr/>
            <p:nvPr/>
          </p:nvSpPr>
          <p:spPr>
            <a:xfrm>
              <a:off x="4244508" y="3803921"/>
              <a:ext cx="148041" cy="148041"/>
            </a:xfrm>
            <a:custGeom>
              <a:avLst/>
              <a:gdLst>
                <a:gd name="connsiteX0" fmla="*/ 98980 w 148040"/>
                <a:gd name="connsiteY0" fmla="*/ 141912 h 148040"/>
                <a:gd name="connsiteX1" fmla="*/ 141912 w 148040"/>
                <a:gd name="connsiteY1" fmla="*/ 57529 h 148040"/>
                <a:gd name="connsiteX2" fmla="*/ 57528 w 148040"/>
                <a:gd name="connsiteY2" fmla="*/ 14597 h 148040"/>
                <a:gd name="connsiteX3" fmla="*/ 14597 w 148040"/>
                <a:gd name="connsiteY3" fmla="*/ 98980 h 148040"/>
                <a:gd name="connsiteX4" fmla="*/ 98980 w 148040"/>
                <a:gd name="connsiteY4" fmla="*/ 141912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98980" y="141912"/>
                  </a:moveTo>
                  <a:cubicBezTo>
                    <a:pt x="134510" y="130069"/>
                    <a:pt x="153755" y="93058"/>
                    <a:pt x="141912" y="57529"/>
                  </a:cubicBezTo>
                  <a:cubicBezTo>
                    <a:pt x="130068" y="21999"/>
                    <a:pt x="93058" y="2754"/>
                    <a:pt x="57528" y="14597"/>
                  </a:cubicBezTo>
                  <a:cubicBezTo>
                    <a:pt x="21999" y="26440"/>
                    <a:pt x="2754" y="63450"/>
                    <a:pt x="14597" y="98980"/>
                  </a:cubicBezTo>
                  <a:cubicBezTo>
                    <a:pt x="26440" y="134510"/>
                    <a:pt x="63450" y="153755"/>
                    <a:pt x="98980" y="141912"/>
                  </a:cubicBezTo>
                  <a:close/>
                </a:path>
              </a:pathLst>
            </a:custGeom>
            <a:solidFill>
              <a:srgbClr val="D43E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3" name="任意多边形: 形状 10152">
              <a:extLst>
                <a:ext uri="{FF2B5EF4-FFF2-40B4-BE49-F238E27FC236}">
                  <a16:creationId xmlns:a16="http://schemas.microsoft.com/office/drawing/2014/main" id="{381211C1-B2DC-4845-A06D-945D397AE835}"/>
                </a:ext>
              </a:extLst>
            </p:cNvPr>
            <p:cNvSpPr/>
            <p:nvPr/>
          </p:nvSpPr>
          <p:spPr>
            <a:xfrm>
              <a:off x="4089407" y="3893087"/>
              <a:ext cx="103628" cy="103628"/>
            </a:xfrm>
            <a:custGeom>
              <a:avLst/>
              <a:gdLst>
                <a:gd name="connsiteX0" fmla="*/ 85314 w 103628"/>
                <a:gd name="connsiteY0" fmla="*/ 86795 h 103628"/>
                <a:gd name="connsiteX1" fmla="*/ 86795 w 103628"/>
                <a:gd name="connsiteY1" fmla="*/ 24618 h 103628"/>
                <a:gd name="connsiteX2" fmla="*/ 24618 w 103628"/>
                <a:gd name="connsiteY2" fmla="*/ 23137 h 103628"/>
                <a:gd name="connsiteX3" fmla="*/ 23137 w 103628"/>
                <a:gd name="connsiteY3" fmla="*/ 85314 h 103628"/>
                <a:gd name="connsiteX4" fmla="*/ 85314 w 103628"/>
                <a:gd name="connsiteY4" fmla="*/ 86795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03628">
                  <a:moveTo>
                    <a:pt x="85314" y="86795"/>
                  </a:moveTo>
                  <a:cubicBezTo>
                    <a:pt x="103079" y="70510"/>
                    <a:pt x="103079" y="42383"/>
                    <a:pt x="86795" y="24618"/>
                  </a:cubicBezTo>
                  <a:cubicBezTo>
                    <a:pt x="70510" y="6853"/>
                    <a:pt x="42383" y="6853"/>
                    <a:pt x="24618" y="23137"/>
                  </a:cubicBezTo>
                  <a:cubicBezTo>
                    <a:pt x="6853" y="39422"/>
                    <a:pt x="6853" y="67550"/>
                    <a:pt x="23137" y="85314"/>
                  </a:cubicBezTo>
                  <a:cubicBezTo>
                    <a:pt x="40902" y="103079"/>
                    <a:pt x="69030" y="103079"/>
                    <a:pt x="85314" y="86795"/>
                  </a:cubicBezTo>
                  <a:close/>
                </a:path>
              </a:pathLst>
            </a:custGeom>
            <a:solidFill>
              <a:srgbClr val="FCB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4" name="任意多边形: 形状 10153">
              <a:extLst>
                <a:ext uri="{FF2B5EF4-FFF2-40B4-BE49-F238E27FC236}">
                  <a16:creationId xmlns:a16="http://schemas.microsoft.com/office/drawing/2014/main" id="{0A0118FF-86D5-4718-B71B-2E0FC29BA466}"/>
                </a:ext>
              </a:extLst>
            </p:cNvPr>
            <p:cNvSpPr/>
            <p:nvPr/>
          </p:nvSpPr>
          <p:spPr>
            <a:xfrm>
              <a:off x="4116245" y="3907424"/>
              <a:ext cx="44412" cy="29608"/>
            </a:xfrm>
            <a:custGeom>
              <a:avLst/>
              <a:gdLst>
                <a:gd name="connsiteX0" fmla="*/ 28868 w 44412"/>
                <a:gd name="connsiteY0" fmla="*/ 29526 h 29608"/>
                <a:gd name="connsiteX1" fmla="*/ 18505 w 44412"/>
                <a:gd name="connsiteY1" fmla="*/ 31006 h 29608"/>
                <a:gd name="connsiteX2" fmla="*/ 11103 w 44412"/>
                <a:gd name="connsiteY2" fmla="*/ 23604 h 29608"/>
                <a:gd name="connsiteX3" fmla="*/ 15544 w 44412"/>
                <a:gd name="connsiteY3" fmla="*/ 14722 h 29608"/>
                <a:gd name="connsiteX4" fmla="*/ 24427 w 44412"/>
                <a:gd name="connsiteY4" fmla="*/ 11761 h 29608"/>
                <a:gd name="connsiteX5" fmla="*/ 34789 w 44412"/>
                <a:gd name="connsiteY5" fmla="*/ 11761 h 29608"/>
                <a:gd name="connsiteX6" fmla="*/ 28868 w 44412"/>
                <a:gd name="connsiteY6" fmla="*/ 2952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29608">
                  <a:moveTo>
                    <a:pt x="28868" y="29526"/>
                  </a:moveTo>
                  <a:cubicBezTo>
                    <a:pt x="25907" y="31006"/>
                    <a:pt x="21466" y="31006"/>
                    <a:pt x="18505" y="31006"/>
                  </a:cubicBezTo>
                  <a:cubicBezTo>
                    <a:pt x="15544" y="29526"/>
                    <a:pt x="12583" y="28046"/>
                    <a:pt x="11103" y="23604"/>
                  </a:cubicBezTo>
                  <a:cubicBezTo>
                    <a:pt x="11103" y="20643"/>
                    <a:pt x="12583" y="17683"/>
                    <a:pt x="15544" y="14722"/>
                  </a:cubicBezTo>
                  <a:cubicBezTo>
                    <a:pt x="18505" y="13241"/>
                    <a:pt x="21466" y="11761"/>
                    <a:pt x="24427" y="11761"/>
                  </a:cubicBezTo>
                  <a:cubicBezTo>
                    <a:pt x="27387" y="11761"/>
                    <a:pt x="31829" y="10281"/>
                    <a:pt x="34789" y="11761"/>
                  </a:cubicBezTo>
                  <a:cubicBezTo>
                    <a:pt x="49593" y="14722"/>
                    <a:pt x="36270" y="26565"/>
                    <a:pt x="28868" y="29526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5" name="任意多边形: 形状 10154">
              <a:extLst>
                <a:ext uri="{FF2B5EF4-FFF2-40B4-BE49-F238E27FC236}">
                  <a16:creationId xmlns:a16="http://schemas.microsoft.com/office/drawing/2014/main" id="{E14EBA95-D7FF-44B3-A2FF-5B4C462DE042}"/>
                </a:ext>
              </a:extLst>
            </p:cNvPr>
            <p:cNvSpPr/>
            <p:nvPr/>
          </p:nvSpPr>
          <p:spPr>
            <a:xfrm>
              <a:off x="4126321" y="3842944"/>
              <a:ext cx="44412" cy="88824"/>
            </a:xfrm>
            <a:custGeom>
              <a:avLst/>
              <a:gdLst>
                <a:gd name="connsiteX0" fmla="*/ 33596 w 44412"/>
                <a:gd name="connsiteY0" fmla="*/ 79202 h 88824"/>
                <a:gd name="connsiteX1" fmla="*/ 43959 w 44412"/>
                <a:gd name="connsiteY1" fmla="*/ 14064 h 88824"/>
                <a:gd name="connsiteX2" fmla="*/ 21753 w 44412"/>
                <a:gd name="connsiteY2" fmla="*/ 11103 h 88824"/>
                <a:gd name="connsiteX3" fmla="*/ 11390 w 44412"/>
                <a:gd name="connsiteY3" fmla="*/ 76241 h 88824"/>
                <a:gd name="connsiteX4" fmla="*/ 20272 w 44412"/>
                <a:gd name="connsiteY4" fmla="*/ 88084 h 88824"/>
                <a:gd name="connsiteX5" fmla="*/ 20272 w 44412"/>
                <a:gd name="connsiteY5" fmla="*/ 88084 h 88824"/>
                <a:gd name="connsiteX6" fmla="*/ 33596 w 44412"/>
                <a:gd name="connsiteY6" fmla="*/ 7920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88824">
                  <a:moveTo>
                    <a:pt x="33596" y="79202"/>
                  </a:moveTo>
                  <a:lnTo>
                    <a:pt x="43959" y="14064"/>
                  </a:lnTo>
                  <a:cubicBezTo>
                    <a:pt x="36557" y="12583"/>
                    <a:pt x="29155" y="11103"/>
                    <a:pt x="21753" y="11103"/>
                  </a:cubicBezTo>
                  <a:lnTo>
                    <a:pt x="11390" y="76241"/>
                  </a:lnTo>
                  <a:cubicBezTo>
                    <a:pt x="9910" y="82163"/>
                    <a:pt x="14351" y="86604"/>
                    <a:pt x="20272" y="88084"/>
                  </a:cubicBezTo>
                  <a:cubicBezTo>
                    <a:pt x="20272" y="88084"/>
                    <a:pt x="20272" y="88084"/>
                    <a:pt x="20272" y="88084"/>
                  </a:cubicBezTo>
                  <a:cubicBezTo>
                    <a:pt x="26194" y="89565"/>
                    <a:pt x="32116" y="85123"/>
                    <a:pt x="33596" y="7920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6" name="任意多边形: 形状 10155">
              <a:extLst>
                <a:ext uri="{FF2B5EF4-FFF2-40B4-BE49-F238E27FC236}">
                  <a16:creationId xmlns:a16="http://schemas.microsoft.com/office/drawing/2014/main" id="{954856CF-78BF-41E0-88C8-FC9427096DB2}"/>
                </a:ext>
              </a:extLst>
            </p:cNvPr>
            <p:cNvSpPr/>
            <p:nvPr/>
          </p:nvSpPr>
          <p:spPr>
            <a:xfrm>
              <a:off x="4191746" y="3807415"/>
              <a:ext cx="88824" cy="59216"/>
            </a:xfrm>
            <a:custGeom>
              <a:avLst/>
              <a:gdLst>
                <a:gd name="connsiteX0" fmla="*/ 83643 w 88824"/>
                <a:gd name="connsiteY0" fmla="*/ 39231 h 59216"/>
                <a:gd name="connsiteX1" fmla="*/ 18505 w 88824"/>
                <a:gd name="connsiteY1" fmla="*/ 11103 h 59216"/>
                <a:gd name="connsiteX2" fmla="*/ 11103 w 88824"/>
                <a:gd name="connsiteY2" fmla="*/ 31829 h 59216"/>
                <a:gd name="connsiteX3" fmla="*/ 74760 w 88824"/>
                <a:gd name="connsiteY3" fmla="*/ 59957 h 59216"/>
                <a:gd name="connsiteX4" fmla="*/ 88084 w 88824"/>
                <a:gd name="connsiteY4" fmla="*/ 55515 h 59216"/>
                <a:gd name="connsiteX5" fmla="*/ 88084 w 88824"/>
                <a:gd name="connsiteY5" fmla="*/ 55515 h 59216"/>
                <a:gd name="connsiteX6" fmla="*/ 83643 w 88824"/>
                <a:gd name="connsiteY6" fmla="*/ 39231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24" h="59216">
                  <a:moveTo>
                    <a:pt x="83643" y="39231"/>
                  </a:moveTo>
                  <a:lnTo>
                    <a:pt x="18505" y="11103"/>
                  </a:lnTo>
                  <a:cubicBezTo>
                    <a:pt x="15544" y="18505"/>
                    <a:pt x="14064" y="25907"/>
                    <a:pt x="11103" y="31829"/>
                  </a:cubicBezTo>
                  <a:lnTo>
                    <a:pt x="74760" y="59957"/>
                  </a:lnTo>
                  <a:cubicBezTo>
                    <a:pt x="79201" y="62917"/>
                    <a:pt x="85123" y="59957"/>
                    <a:pt x="88084" y="55515"/>
                  </a:cubicBezTo>
                  <a:cubicBezTo>
                    <a:pt x="88084" y="55515"/>
                    <a:pt x="88084" y="55515"/>
                    <a:pt x="88084" y="55515"/>
                  </a:cubicBezTo>
                  <a:cubicBezTo>
                    <a:pt x="92525" y="49594"/>
                    <a:pt x="89564" y="42192"/>
                    <a:pt x="83643" y="39231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7" name="任意多边形: 形状 10156">
              <a:extLst>
                <a:ext uri="{FF2B5EF4-FFF2-40B4-BE49-F238E27FC236}">
                  <a16:creationId xmlns:a16="http://schemas.microsoft.com/office/drawing/2014/main" id="{6B0ED8F0-2BB7-4699-914F-76160B25008D}"/>
                </a:ext>
              </a:extLst>
            </p:cNvPr>
            <p:cNvSpPr/>
            <p:nvPr/>
          </p:nvSpPr>
          <p:spPr>
            <a:xfrm>
              <a:off x="4088436" y="3690751"/>
              <a:ext cx="103628" cy="148041"/>
            </a:xfrm>
            <a:custGeom>
              <a:avLst/>
              <a:gdLst>
                <a:gd name="connsiteX0" fmla="*/ 93687 w 103628"/>
                <a:gd name="connsiteY0" fmla="*/ 78913 h 148040"/>
                <a:gd name="connsiteX1" fmla="*/ 77402 w 103628"/>
                <a:gd name="connsiteY1" fmla="*/ 99639 h 148040"/>
                <a:gd name="connsiteX2" fmla="*/ 31510 w 103628"/>
                <a:gd name="connsiteY2" fmla="*/ 16736 h 148040"/>
                <a:gd name="connsiteX3" fmla="*/ 18186 w 103628"/>
                <a:gd name="connsiteY3" fmla="*/ 12295 h 148040"/>
                <a:gd name="connsiteX4" fmla="*/ 18186 w 103628"/>
                <a:gd name="connsiteY4" fmla="*/ 12295 h 148040"/>
                <a:gd name="connsiteX5" fmla="*/ 12265 w 103628"/>
                <a:gd name="connsiteY5" fmla="*/ 27099 h 148040"/>
                <a:gd name="connsiteX6" fmla="*/ 74442 w 103628"/>
                <a:gd name="connsiteY6" fmla="*/ 139610 h 148040"/>
                <a:gd name="connsiteX7" fmla="*/ 107011 w 103628"/>
                <a:gd name="connsiteY7" fmla="*/ 96678 h 148040"/>
                <a:gd name="connsiteX8" fmla="*/ 93687 w 103628"/>
                <a:gd name="connsiteY8" fmla="*/ 78913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628" h="148040">
                  <a:moveTo>
                    <a:pt x="93687" y="78913"/>
                  </a:moveTo>
                  <a:lnTo>
                    <a:pt x="77402" y="99639"/>
                  </a:lnTo>
                  <a:lnTo>
                    <a:pt x="31510" y="16736"/>
                  </a:lnTo>
                  <a:cubicBezTo>
                    <a:pt x="28549" y="12295"/>
                    <a:pt x="22627" y="9334"/>
                    <a:pt x="18186" y="12295"/>
                  </a:cubicBezTo>
                  <a:cubicBezTo>
                    <a:pt x="18186" y="12295"/>
                    <a:pt x="18186" y="12295"/>
                    <a:pt x="18186" y="12295"/>
                  </a:cubicBezTo>
                  <a:cubicBezTo>
                    <a:pt x="12265" y="15256"/>
                    <a:pt x="9304" y="22658"/>
                    <a:pt x="12265" y="27099"/>
                  </a:cubicBezTo>
                  <a:lnTo>
                    <a:pt x="74442" y="139610"/>
                  </a:lnTo>
                  <a:lnTo>
                    <a:pt x="107011" y="96678"/>
                  </a:lnTo>
                  <a:cubicBezTo>
                    <a:pt x="104050" y="90756"/>
                    <a:pt x="98128" y="84835"/>
                    <a:pt x="93687" y="7891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8" name="任意多边形: 形状 10157">
              <a:extLst>
                <a:ext uri="{FF2B5EF4-FFF2-40B4-BE49-F238E27FC236}">
                  <a16:creationId xmlns:a16="http://schemas.microsoft.com/office/drawing/2014/main" id="{DAF512BB-DB7D-4C54-9717-6DA545A5D831}"/>
                </a:ext>
              </a:extLst>
            </p:cNvPr>
            <p:cNvSpPr/>
            <p:nvPr/>
          </p:nvSpPr>
          <p:spPr>
            <a:xfrm>
              <a:off x="4088117" y="3733394"/>
              <a:ext cx="148041" cy="148041"/>
            </a:xfrm>
            <a:custGeom>
              <a:avLst/>
              <a:gdLst>
                <a:gd name="connsiteX0" fmla="*/ 141379 w 148040"/>
                <a:gd name="connsiteY0" fmla="*/ 76241 h 148040"/>
                <a:gd name="connsiteX1" fmla="*/ 76241 w 148040"/>
                <a:gd name="connsiteY1" fmla="*/ 141379 h 148040"/>
                <a:gd name="connsiteX2" fmla="*/ 11103 w 148040"/>
                <a:gd name="connsiteY2" fmla="*/ 76241 h 148040"/>
                <a:gd name="connsiteX3" fmla="*/ 76241 w 148040"/>
                <a:gd name="connsiteY3" fmla="*/ 11103 h 148040"/>
                <a:gd name="connsiteX4" fmla="*/ 141379 w 148040"/>
                <a:gd name="connsiteY4" fmla="*/ 76241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141379" y="76241"/>
                  </a:moveTo>
                  <a:cubicBezTo>
                    <a:pt x="141379" y="111771"/>
                    <a:pt x="111771" y="141379"/>
                    <a:pt x="76241" y="141379"/>
                  </a:cubicBezTo>
                  <a:cubicBezTo>
                    <a:pt x="40711" y="141379"/>
                    <a:pt x="11103" y="111771"/>
                    <a:pt x="11103" y="76241"/>
                  </a:cubicBezTo>
                  <a:cubicBezTo>
                    <a:pt x="11103" y="40711"/>
                    <a:pt x="40711" y="11103"/>
                    <a:pt x="76241" y="11103"/>
                  </a:cubicBezTo>
                  <a:cubicBezTo>
                    <a:pt x="113251" y="11103"/>
                    <a:pt x="141379" y="40711"/>
                    <a:pt x="141379" y="76241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9" name="任意多边形: 形状 10158">
              <a:extLst>
                <a:ext uri="{FF2B5EF4-FFF2-40B4-BE49-F238E27FC236}">
                  <a16:creationId xmlns:a16="http://schemas.microsoft.com/office/drawing/2014/main" id="{29D227ED-FD14-4DA5-BDB4-FD7CCDB1A798}"/>
                </a:ext>
              </a:extLst>
            </p:cNvPr>
            <p:cNvSpPr/>
            <p:nvPr/>
          </p:nvSpPr>
          <p:spPr>
            <a:xfrm>
              <a:off x="3965244" y="3792611"/>
              <a:ext cx="162845" cy="44412"/>
            </a:xfrm>
            <a:custGeom>
              <a:avLst/>
              <a:gdLst>
                <a:gd name="connsiteX0" fmla="*/ 145820 w 162844"/>
                <a:gd name="connsiteY0" fmla="*/ 11103 h 44412"/>
                <a:gd name="connsiteX1" fmla="*/ 11103 w 162844"/>
                <a:gd name="connsiteY1" fmla="*/ 22946 h 44412"/>
                <a:gd name="connsiteX2" fmla="*/ 12584 w 162844"/>
                <a:gd name="connsiteY2" fmla="*/ 45152 h 44412"/>
                <a:gd name="connsiteX3" fmla="*/ 147301 w 162844"/>
                <a:gd name="connsiteY3" fmla="*/ 33309 h 44412"/>
                <a:gd name="connsiteX4" fmla="*/ 157663 w 162844"/>
                <a:gd name="connsiteY4" fmla="*/ 19986 h 44412"/>
                <a:gd name="connsiteX5" fmla="*/ 157663 w 162844"/>
                <a:gd name="connsiteY5" fmla="*/ 19986 h 44412"/>
                <a:gd name="connsiteX6" fmla="*/ 145820 w 162844"/>
                <a:gd name="connsiteY6" fmla="*/ 11103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844" h="44412">
                  <a:moveTo>
                    <a:pt x="145820" y="11103"/>
                  </a:moveTo>
                  <a:lnTo>
                    <a:pt x="11103" y="22946"/>
                  </a:lnTo>
                  <a:lnTo>
                    <a:pt x="12584" y="45152"/>
                  </a:lnTo>
                  <a:lnTo>
                    <a:pt x="147301" y="33309"/>
                  </a:lnTo>
                  <a:cubicBezTo>
                    <a:pt x="153222" y="33309"/>
                    <a:pt x="159144" y="25907"/>
                    <a:pt x="157663" y="19986"/>
                  </a:cubicBezTo>
                  <a:cubicBezTo>
                    <a:pt x="157663" y="19986"/>
                    <a:pt x="157663" y="19986"/>
                    <a:pt x="157663" y="19986"/>
                  </a:cubicBezTo>
                  <a:cubicBezTo>
                    <a:pt x="156183" y="15544"/>
                    <a:pt x="151742" y="11103"/>
                    <a:pt x="145820" y="1110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0" name="任意多边形: 形状 10159">
              <a:extLst>
                <a:ext uri="{FF2B5EF4-FFF2-40B4-BE49-F238E27FC236}">
                  <a16:creationId xmlns:a16="http://schemas.microsoft.com/office/drawing/2014/main" id="{77BC55D9-E132-4825-9005-353B9F14B8A9}"/>
                </a:ext>
              </a:extLst>
            </p:cNvPr>
            <p:cNvSpPr/>
            <p:nvPr/>
          </p:nvSpPr>
          <p:spPr>
            <a:xfrm>
              <a:off x="4179162" y="3626805"/>
              <a:ext cx="118433" cy="148041"/>
            </a:xfrm>
            <a:custGeom>
              <a:avLst/>
              <a:gdLst>
                <a:gd name="connsiteX0" fmla="*/ 31089 w 118432"/>
                <a:gd name="connsiteY0" fmla="*/ 142859 h 148040"/>
                <a:gd name="connsiteX1" fmla="*/ 121393 w 118432"/>
                <a:gd name="connsiteY1" fmla="*/ 24427 h 148040"/>
                <a:gd name="connsiteX2" fmla="*/ 103629 w 118432"/>
                <a:gd name="connsiteY2" fmla="*/ 11103 h 148040"/>
                <a:gd name="connsiteX3" fmla="*/ 13324 w 118432"/>
                <a:gd name="connsiteY3" fmla="*/ 129536 h 148040"/>
                <a:gd name="connsiteX4" fmla="*/ 13324 w 118432"/>
                <a:gd name="connsiteY4" fmla="*/ 142859 h 148040"/>
                <a:gd name="connsiteX5" fmla="*/ 13324 w 118432"/>
                <a:gd name="connsiteY5" fmla="*/ 142859 h 148040"/>
                <a:gd name="connsiteX6" fmla="*/ 31089 w 118432"/>
                <a:gd name="connsiteY6" fmla="*/ 142859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148040">
                  <a:moveTo>
                    <a:pt x="31089" y="142859"/>
                  </a:moveTo>
                  <a:lnTo>
                    <a:pt x="121393" y="24427"/>
                  </a:lnTo>
                  <a:lnTo>
                    <a:pt x="103629" y="11103"/>
                  </a:lnTo>
                  <a:lnTo>
                    <a:pt x="13324" y="129536"/>
                  </a:lnTo>
                  <a:cubicBezTo>
                    <a:pt x="10363" y="133977"/>
                    <a:pt x="10363" y="138418"/>
                    <a:pt x="13324" y="142859"/>
                  </a:cubicBezTo>
                  <a:cubicBezTo>
                    <a:pt x="13324" y="142859"/>
                    <a:pt x="13324" y="142859"/>
                    <a:pt x="13324" y="142859"/>
                  </a:cubicBezTo>
                  <a:cubicBezTo>
                    <a:pt x="19245" y="148781"/>
                    <a:pt x="26647" y="148781"/>
                    <a:pt x="31089" y="1428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1" name="任意多边形: 形状 10160">
              <a:extLst>
                <a:ext uri="{FF2B5EF4-FFF2-40B4-BE49-F238E27FC236}">
                  <a16:creationId xmlns:a16="http://schemas.microsoft.com/office/drawing/2014/main" id="{1BCEE810-E6AD-4EE2-AB46-6BB2CC5C4394}"/>
                </a:ext>
              </a:extLst>
            </p:cNvPr>
            <p:cNvSpPr/>
            <p:nvPr/>
          </p:nvSpPr>
          <p:spPr>
            <a:xfrm>
              <a:off x="4192475" y="3544631"/>
              <a:ext cx="192453" cy="192453"/>
            </a:xfrm>
            <a:custGeom>
              <a:avLst/>
              <a:gdLst>
                <a:gd name="connsiteX0" fmla="*/ 162856 w 192452"/>
                <a:gd name="connsiteY0" fmla="*/ 164337 h 192452"/>
                <a:gd name="connsiteX1" fmla="*/ 164337 w 192452"/>
                <a:gd name="connsiteY1" fmla="*/ 38502 h 192452"/>
                <a:gd name="connsiteX2" fmla="*/ 38502 w 192452"/>
                <a:gd name="connsiteY2" fmla="*/ 37022 h 192452"/>
                <a:gd name="connsiteX3" fmla="*/ 37022 w 192452"/>
                <a:gd name="connsiteY3" fmla="*/ 162856 h 192452"/>
                <a:gd name="connsiteX4" fmla="*/ 162856 w 192452"/>
                <a:gd name="connsiteY4" fmla="*/ 164337 h 19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52" h="192452">
                  <a:moveTo>
                    <a:pt x="162856" y="164337"/>
                  </a:moveTo>
                  <a:cubicBezTo>
                    <a:pt x="198386" y="130287"/>
                    <a:pt x="199866" y="74032"/>
                    <a:pt x="164337" y="38502"/>
                  </a:cubicBezTo>
                  <a:cubicBezTo>
                    <a:pt x="130287" y="2972"/>
                    <a:pt x="74032" y="1492"/>
                    <a:pt x="38502" y="37022"/>
                  </a:cubicBezTo>
                  <a:cubicBezTo>
                    <a:pt x="2972" y="71071"/>
                    <a:pt x="1492" y="127327"/>
                    <a:pt x="37022" y="162856"/>
                  </a:cubicBezTo>
                  <a:cubicBezTo>
                    <a:pt x="71071" y="198386"/>
                    <a:pt x="127327" y="198386"/>
                    <a:pt x="162856" y="164337"/>
                  </a:cubicBezTo>
                  <a:close/>
                </a:path>
              </a:pathLst>
            </a:custGeom>
            <a:solidFill>
              <a:srgbClr val="FCB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2" name="任意多边形: 形状 10161">
              <a:extLst>
                <a:ext uri="{FF2B5EF4-FFF2-40B4-BE49-F238E27FC236}">
                  <a16:creationId xmlns:a16="http://schemas.microsoft.com/office/drawing/2014/main" id="{ACB348A2-9DD8-4AD1-B398-876ABDCDE9FD}"/>
                </a:ext>
              </a:extLst>
            </p:cNvPr>
            <p:cNvSpPr/>
            <p:nvPr/>
          </p:nvSpPr>
          <p:spPr>
            <a:xfrm>
              <a:off x="3876419" y="3725992"/>
              <a:ext cx="192453" cy="192453"/>
            </a:xfrm>
            <a:custGeom>
              <a:avLst/>
              <a:gdLst>
                <a:gd name="connsiteX0" fmla="*/ 191713 w 192452"/>
                <a:gd name="connsiteY0" fmla="*/ 101408 h 192452"/>
                <a:gd name="connsiteX1" fmla="*/ 101408 w 192452"/>
                <a:gd name="connsiteY1" fmla="*/ 191713 h 192452"/>
                <a:gd name="connsiteX2" fmla="*/ 11103 w 192452"/>
                <a:gd name="connsiteY2" fmla="*/ 101408 h 192452"/>
                <a:gd name="connsiteX3" fmla="*/ 101408 w 192452"/>
                <a:gd name="connsiteY3" fmla="*/ 11103 h 192452"/>
                <a:gd name="connsiteX4" fmla="*/ 191713 w 192452"/>
                <a:gd name="connsiteY4" fmla="*/ 101408 h 19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52" h="192452">
                  <a:moveTo>
                    <a:pt x="191713" y="101408"/>
                  </a:moveTo>
                  <a:cubicBezTo>
                    <a:pt x="191713" y="151282"/>
                    <a:pt x="151282" y="191713"/>
                    <a:pt x="101408" y="191713"/>
                  </a:cubicBezTo>
                  <a:cubicBezTo>
                    <a:pt x="51534" y="191713"/>
                    <a:pt x="11103" y="151282"/>
                    <a:pt x="11103" y="101408"/>
                  </a:cubicBezTo>
                  <a:cubicBezTo>
                    <a:pt x="11103" y="51534"/>
                    <a:pt x="51534" y="11103"/>
                    <a:pt x="101408" y="11103"/>
                  </a:cubicBezTo>
                  <a:cubicBezTo>
                    <a:pt x="151282" y="11103"/>
                    <a:pt x="191713" y="51534"/>
                    <a:pt x="191713" y="101408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3" name="任意多边形: 形状 10162">
              <a:extLst>
                <a:ext uri="{FF2B5EF4-FFF2-40B4-BE49-F238E27FC236}">
                  <a16:creationId xmlns:a16="http://schemas.microsoft.com/office/drawing/2014/main" id="{9825B037-5405-4D9E-BC0C-2EC9BDAB36C2}"/>
                </a:ext>
              </a:extLst>
            </p:cNvPr>
            <p:cNvSpPr/>
            <p:nvPr/>
          </p:nvSpPr>
          <p:spPr>
            <a:xfrm>
              <a:off x="1969274" y="3447292"/>
              <a:ext cx="192453" cy="222061"/>
            </a:xfrm>
            <a:custGeom>
              <a:avLst/>
              <a:gdLst>
                <a:gd name="connsiteX0" fmla="*/ 44053 w 192452"/>
                <a:gd name="connsiteY0" fmla="*/ 17409 h 222060"/>
                <a:gd name="connsiteX1" fmla="*/ 33690 w 192452"/>
                <a:gd name="connsiteY1" fmla="*/ 143243 h 222060"/>
                <a:gd name="connsiteX2" fmla="*/ 171368 w 192452"/>
                <a:gd name="connsiteY2" fmla="*/ 215783 h 222060"/>
                <a:gd name="connsiteX3" fmla="*/ 178770 w 192452"/>
                <a:gd name="connsiteY3" fmla="*/ 215783 h 222060"/>
                <a:gd name="connsiteX4" fmla="*/ 183211 w 192452"/>
                <a:gd name="connsiteY4" fmla="*/ 198018 h 222060"/>
                <a:gd name="connsiteX5" fmla="*/ 141760 w 192452"/>
                <a:gd name="connsiteY5" fmla="*/ 175812 h 222060"/>
                <a:gd name="connsiteX6" fmla="*/ 64779 w 192452"/>
                <a:gd name="connsiteY6" fmla="*/ 135841 h 222060"/>
                <a:gd name="connsiteX7" fmla="*/ 57377 w 192452"/>
                <a:gd name="connsiteY7" fmla="*/ 52938 h 222060"/>
                <a:gd name="connsiteX8" fmla="*/ 88465 w 192452"/>
                <a:gd name="connsiteY8" fmla="*/ 51458 h 222060"/>
                <a:gd name="connsiteX9" fmla="*/ 100309 w 192452"/>
                <a:gd name="connsiteY9" fmla="*/ 70703 h 222060"/>
                <a:gd name="connsiteX10" fmla="*/ 118074 w 192452"/>
                <a:gd name="connsiteY10" fmla="*/ 82547 h 222060"/>
                <a:gd name="connsiteX11" fmla="*/ 128436 w 192452"/>
                <a:gd name="connsiteY11" fmla="*/ 70703 h 222060"/>
                <a:gd name="connsiteX12" fmla="*/ 126956 w 192452"/>
                <a:gd name="connsiteY12" fmla="*/ 54419 h 222060"/>
                <a:gd name="connsiteX13" fmla="*/ 44053 w 192452"/>
                <a:gd name="connsiteY13" fmla="*/ 17409 h 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452" h="222060">
                  <a:moveTo>
                    <a:pt x="44053" y="17409"/>
                  </a:moveTo>
                  <a:cubicBezTo>
                    <a:pt x="-4800" y="42576"/>
                    <a:pt x="8523" y="104753"/>
                    <a:pt x="33690" y="143243"/>
                  </a:cubicBezTo>
                  <a:cubicBezTo>
                    <a:pt x="66259" y="193577"/>
                    <a:pt x="112152" y="209862"/>
                    <a:pt x="171368" y="215783"/>
                  </a:cubicBezTo>
                  <a:cubicBezTo>
                    <a:pt x="174329" y="215783"/>
                    <a:pt x="177290" y="215783"/>
                    <a:pt x="178770" y="215783"/>
                  </a:cubicBezTo>
                  <a:cubicBezTo>
                    <a:pt x="184692" y="212822"/>
                    <a:pt x="184692" y="203940"/>
                    <a:pt x="183211" y="198018"/>
                  </a:cubicBezTo>
                  <a:cubicBezTo>
                    <a:pt x="177290" y="180253"/>
                    <a:pt x="159525" y="175812"/>
                    <a:pt x="141760" y="175812"/>
                  </a:cubicBezTo>
                  <a:cubicBezTo>
                    <a:pt x="112152" y="174332"/>
                    <a:pt x="84024" y="158047"/>
                    <a:pt x="64779" y="135841"/>
                  </a:cubicBezTo>
                  <a:cubicBezTo>
                    <a:pt x="47014" y="113635"/>
                    <a:pt x="33690" y="75144"/>
                    <a:pt x="57377" y="52938"/>
                  </a:cubicBezTo>
                  <a:cubicBezTo>
                    <a:pt x="66259" y="45536"/>
                    <a:pt x="81063" y="42576"/>
                    <a:pt x="88465" y="51458"/>
                  </a:cubicBezTo>
                  <a:cubicBezTo>
                    <a:pt x="94387" y="55899"/>
                    <a:pt x="95867" y="64782"/>
                    <a:pt x="100309" y="70703"/>
                  </a:cubicBezTo>
                  <a:cubicBezTo>
                    <a:pt x="103269" y="78105"/>
                    <a:pt x="110671" y="84027"/>
                    <a:pt x="118074" y="82547"/>
                  </a:cubicBezTo>
                  <a:cubicBezTo>
                    <a:pt x="123995" y="81066"/>
                    <a:pt x="128436" y="76625"/>
                    <a:pt x="128436" y="70703"/>
                  </a:cubicBezTo>
                  <a:cubicBezTo>
                    <a:pt x="129917" y="64782"/>
                    <a:pt x="128436" y="60340"/>
                    <a:pt x="126956" y="54419"/>
                  </a:cubicBezTo>
                  <a:cubicBezTo>
                    <a:pt x="116593" y="17409"/>
                    <a:pt x="78102" y="1124"/>
                    <a:pt x="44053" y="1740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4" name="任意多边形: 形状 10163">
              <a:extLst>
                <a:ext uri="{FF2B5EF4-FFF2-40B4-BE49-F238E27FC236}">
                  <a16:creationId xmlns:a16="http://schemas.microsoft.com/office/drawing/2014/main" id="{84F20E08-B268-4EA1-94A6-29D9BC05CD63}"/>
                </a:ext>
              </a:extLst>
            </p:cNvPr>
            <p:cNvSpPr/>
            <p:nvPr/>
          </p:nvSpPr>
          <p:spPr>
            <a:xfrm>
              <a:off x="2048117" y="3360332"/>
              <a:ext cx="325689" cy="355298"/>
            </a:xfrm>
            <a:custGeom>
              <a:avLst/>
              <a:gdLst>
                <a:gd name="connsiteX0" fmla="*/ 11103 w 325689"/>
                <a:gd name="connsiteY0" fmla="*/ 62917 h 355297"/>
                <a:gd name="connsiteX1" fmla="*/ 74760 w 325689"/>
                <a:gd name="connsiteY1" fmla="*/ 347155 h 355297"/>
                <a:gd name="connsiteX2" fmla="*/ 327910 w 325689"/>
                <a:gd name="connsiteY2" fmla="*/ 299782 h 355297"/>
                <a:gd name="connsiteX3" fmla="*/ 283498 w 325689"/>
                <a:gd name="connsiteY3" fmla="*/ 11103 h 3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689" h="355297">
                  <a:moveTo>
                    <a:pt x="11103" y="62917"/>
                  </a:moveTo>
                  <a:lnTo>
                    <a:pt x="74760" y="347155"/>
                  </a:lnTo>
                  <a:lnTo>
                    <a:pt x="327910" y="299782"/>
                  </a:lnTo>
                  <a:lnTo>
                    <a:pt x="283498" y="1110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5" name="任意多边形: 形状 10164">
              <a:extLst>
                <a:ext uri="{FF2B5EF4-FFF2-40B4-BE49-F238E27FC236}">
                  <a16:creationId xmlns:a16="http://schemas.microsoft.com/office/drawing/2014/main" id="{6CC8B730-12D7-4CF1-B127-F4D1E15D7BDE}"/>
                </a:ext>
              </a:extLst>
            </p:cNvPr>
            <p:cNvSpPr/>
            <p:nvPr/>
          </p:nvSpPr>
          <p:spPr>
            <a:xfrm>
              <a:off x="2047937" y="3344024"/>
              <a:ext cx="281277" cy="103628"/>
            </a:xfrm>
            <a:custGeom>
              <a:avLst/>
              <a:gdLst>
                <a:gd name="connsiteX0" fmla="*/ 153403 w 281277"/>
                <a:gd name="connsiteY0" fmla="*/ 88108 h 103628"/>
                <a:gd name="connsiteX1" fmla="*/ 11284 w 281277"/>
                <a:gd name="connsiteY1" fmla="*/ 79225 h 103628"/>
                <a:gd name="connsiteX2" fmla="*/ 140079 w 281277"/>
                <a:gd name="connsiteY2" fmla="*/ 20009 h 103628"/>
                <a:gd name="connsiteX3" fmla="*/ 282198 w 281277"/>
                <a:gd name="connsiteY3" fmla="*/ 28891 h 103628"/>
                <a:gd name="connsiteX4" fmla="*/ 153403 w 281277"/>
                <a:gd name="connsiteY4" fmla="*/ 88108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77" h="103628">
                  <a:moveTo>
                    <a:pt x="153403" y="88108"/>
                  </a:moveTo>
                  <a:cubicBezTo>
                    <a:pt x="98628" y="98470"/>
                    <a:pt x="15725" y="104392"/>
                    <a:pt x="11284" y="79225"/>
                  </a:cubicBezTo>
                  <a:cubicBezTo>
                    <a:pt x="6842" y="54058"/>
                    <a:pt x="85304" y="30372"/>
                    <a:pt x="140079" y="20009"/>
                  </a:cubicBezTo>
                  <a:cubicBezTo>
                    <a:pt x="194854" y="9646"/>
                    <a:pt x="277757" y="3724"/>
                    <a:pt x="282198" y="28891"/>
                  </a:cubicBezTo>
                  <a:cubicBezTo>
                    <a:pt x="288120" y="52578"/>
                    <a:pt x="208178" y="77745"/>
                    <a:pt x="153403" y="881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6" name="任意多边形: 形状 10165">
              <a:extLst>
                <a:ext uri="{FF2B5EF4-FFF2-40B4-BE49-F238E27FC236}">
                  <a16:creationId xmlns:a16="http://schemas.microsoft.com/office/drawing/2014/main" id="{904682C7-E519-48FF-935C-14CE4DB7F705}"/>
                </a:ext>
              </a:extLst>
            </p:cNvPr>
            <p:cNvSpPr/>
            <p:nvPr/>
          </p:nvSpPr>
          <p:spPr>
            <a:xfrm>
              <a:off x="2056885" y="3349858"/>
              <a:ext cx="266473" cy="88824"/>
            </a:xfrm>
            <a:custGeom>
              <a:avLst/>
              <a:gdLst>
                <a:gd name="connsiteX0" fmla="*/ 264367 w 266473"/>
                <a:gd name="connsiteY0" fmla="*/ 24538 h 88824"/>
                <a:gd name="connsiteX1" fmla="*/ 142974 w 266473"/>
                <a:gd name="connsiteY1" fmla="*/ 76352 h 88824"/>
                <a:gd name="connsiteX2" fmla="*/ 11218 w 266473"/>
                <a:gd name="connsiteY2" fmla="*/ 71911 h 88824"/>
                <a:gd name="connsiteX3" fmla="*/ 132611 w 266473"/>
                <a:gd name="connsiteY3" fmla="*/ 20097 h 88824"/>
                <a:gd name="connsiteX4" fmla="*/ 264367 w 266473"/>
                <a:gd name="connsiteY4" fmla="*/ 24538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73" h="88824">
                  <a:moveTo>
                    <a:pt x="264367" y="24538"/>
                  </a:moveTo>
                  <a:cubicBezTo>
                    <a:pt x="267328" y="40822"/>
                    <a:pt x="212553" y="63028"/>
                    <a:pt x="142974" y="76352"/>
                  </a:cubicBezTo>
                  <a:cubicBezTo>
                    <a:pt x="73395" y="89676"/>
                    <a:pt x="14178" y="88195"/>
                    <a:pt x="11218" y="71911"/>
                  </a:cubicBezTo>
                  <a:cubicBezTo>
                    <a:pt x="8257" y="55626"/>
                    <a:pt x="63032" y="33420"/>
                    <a:pt x="132611" y="20097"/>
                  </a:cubicBezTo>
                  <a:cubicBezTo>
                    <a:pt x="203671" y="6773"/>
                    <a:pt x="261406" y="8253"/>
                    <a:pt x="264367" y="24538"/>
                  </a:cubicBezTo>
                  <a:close/>
                </a:path>
              </a:pathLst>
            </a:custGeom>
            <a:solidFill>
              <a:srgbClr val="BA9A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7" name="任意多边形: 形状 10166">
              <a:extLst>
                <a:ext uri="{FF2B5EF4-FFF2-40B4-BE49-F238E27FC236}">
                  <a16:creationId xmlns:a16="http://schemas.microsoft.com/office/drawing/2014/main" id="{E411D3F5-82B2-42B6-9BA0-BB4B453B29FF}"/>
                </a:ext>
              </a:extLst>
            </p:cNvPr>
            <p:cNvSpPr/>
            <p:nvPr/>
          </p:nvSpPr>
          <p:spPr>
            <a:xfrm>
              <a:off x="2111660" y="3635576"/>
              <a:ext cx="266473" cy="88824"/>
            </a:xfrm>
            <a:custGeom>
              <a:avLst/>
              <a:gdLst>
                <a:gd name="connsiteX0" fmla="*/ 264367 w 266473"/>
                <a:gd name="connsiteY0" fmla="*/ 24538 h 88824"/>
                <a:gd name="connsiteX1" fmla="*/ 142974 w 266473"/>
                <a:gd name="connsiteY1" fmla="*/ 76352 h 88824"/>
                <a:gd name="connsiteX2" fmla="*/ 11218 w 266473"/>
                <a:gd name="connsiteY2" fmla="*/ 71911 h 88824"/>
                <a:gd name="connsiteX3" fmla="*/ 132611 w 266473"/>
                <a:gd name="connsiteY3" fmla="*/ 20096 h 88824"/>
                <a:gd name="connsiteX4" fmla="*/ 264367 w 266473"/>
                <a:gd name="connsiteY4" fmla="*/ 24538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73" h="88824">
                  <a:moveTo>
                    <a:pt x="264367" y="24538"/>
                  </a:moveTo>
                  <a:cubicBezTo>
                    <a:pt x="267328" y="40822"/>
                    <a:pt x="212553" y="63028"/>
                    <a:pt x="142974" y="76352"/>
                  </a:cubicBezTo>
                  <a:cubicBezTo>
                    <a:pt x="73395" y="89676"/>
                    <a:pt x="14179" y="88195"/>
                    <a:pt x="11218" y="71911"/>
                  </a:cubicBezTo>
                  <a:cubicBezTo>
                    <a:pt x="8257" y="55626"/>
                    <a:pt x="63032" y="33420"/>
                    <a:pt x="132611" y="20096"/>
                  </a:cubicBezTo>
                  <a:cubicBezTo>
                    <a:pt x="202190" y="6773"/>
                    <a:pt x="261407" y="8253"/>
                    <a:pt x="264367" y="245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8" name="任意多边形: 形状 10167">
              <a:extLst>
                <a:ext uri="{FF2B5EF4-FFF2-40B4-BE49-F238E27FC236}">
                  <a16:creationId xmlns:a16="http://schemas.microsoft.com/office/drawing/2014/main" id="{4B80CB21-C5B1-4163-BCE9-9F1E128CE5FC}"/>
                </a:ext>
              </a:extLst>
            </p:cNvPr>
            <p:cNvSpPr/>
            <p:nvPr/>
          </p:nvSpPr>
          <p:spPr>
            <a:xfrm>
              <a:off x="2085127" y="3382884"/>
              <a:ext cx="222061" cy="59216"/>
            </a:xfrm>
            <a:custGeom>
              <a:avLst/>
              <a:gdLst>
                <a:gd name="connsiteX0" fmla="*/ 11103 w 222060"/>
                <a:gd name="connsiteY0" fmla="*/ 50728 h 59216"/>
                <a:gd name="connsiteX1" fmla="*/ 116212 w 222060"/>
                <a:gd name="connsiteY1" fmla="*/ 43326 h 59216"/>
                <a:gd name="connsiteX2" fmla="*/ 216880 w 222060"/>
                <a:gd name="connsiteY2" fmla="*/ 12238 h 59216"/>
                <a:gd name="connsiteX3" fmla="*/ 111771 w 222060"/>
                <a:gd name="connsiteY3" fmla="*/ 19640 h 59216"/>
                <a:gd name="connsiteX4" fmla="*/ 11103 w 222060"/>
                <a:gd name="connsiteY4" fmla="*/ 50728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060" h="59216">
                  <a:moveTo>
                    <a:pt x="11103" y="50728"/>
                  </a:moveTo>
                  <a:cubicBezTo>
                    <a:pt x="34790" y="53689"/>
                    <a:pt x="73280" y="50728"/>
                    <a:pt x="116212" y="43326"/>
                  </a:cubicBezTo>
                  <a:cubicBezTo>
                    <a:pt x="159144" y="35924"/>
                    <a:pt x="194674" y="24081"/>
                    <a:pt x="216880" y="12238"/>
                  </a:cubicBezTo>
                  <a:cubicBezTo>
                    <a:pt x="193193" y="9277"/>
                    <a:pt x="154702" y="12238"/>
                    <a:pt x="111771" y="19640"/>
                  </a:cubicBezTo>
                  <a:cubicBezTo>
                    <a:pt x="68839" y="27042"/>
                    <a:pt x="31829" y="38885"/>
                    <a:pt x="11103" y="50728"/>
                  </a:cubicBezTo>
                  <a:close/>
                </a:path>
              </a:pathLst>
            </a:custGeom>
            <a:solidFill>
              <a:srgbClr val="711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69" name="任意多边形: 形状 10168">
              <a:extLst>
                <a:ext uri="{FF2B5EF4-FFF2-40B4-BE49-F238E27FC236}">
                  <a16:creationId xmlns:a16="http://schemas.microsoft.com/office/drawing/2014/main" id="{01A7A8F4-1F54-49E0-8E87-CF1EA2944FEB}"/>
                </a:ext>
              </a:extLst>
            </p:cNvPr>
            <p:cNvSpPr/>
            <p:nvPr/>
          </p:nvSpPr>
          <p:spPr>
            <a:xfrm>
              <a:off x="763124" y="3175281"/>
              <a:ext cx="355298" cy="547750"/>
            </a:xfrm>
            <a:custGeom>
              <a:avLst/>
              <a:gdLst>
                <a:gd name="connsiteX0" fmla="*/ 119173 w 355297"/>
                <a:gd name="connsiteY0" fmla="*/ 11103 h 547750"/>
                <a:gd name="connsiteX1" fmla="*/ 11103 w 355297"/>
                <a:gd name="connsiteY1" fmla="*/ 135457 h 547750"/>
                <a:gd name="connsiteX2" fmla="*/ 239086 w 355297"/>
                <a:gd name="connsiteY2" fmla="*/ 541089 h 547750"/>
                <a:gd name="connsiteX3" fmla="*/ 348636 w 355297"/>
                <a:gd name="connsiteY3" fmla="*/ 415254 h 5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297" h="547750">
                  <a:moveTo>
                    <a:pt x="119173" y="11103"/>
                  </a:moveTo>
                  <a:lnTo>
                    <a:pt x="11103" y="135457"/>
                  </a:lnTo>
                  <a:lnTo>
                    <a:pt x="239086" y="541089"/>
                  </a:lnTo>
                  <a:lnTo>
                    <a:pt x="348636" y="41525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0" name="任意多边形: 形状 10169">
              <a:extLst>
                <a:ext uri="{FF2B5EF4-FFF2-40B4-BE49-F238E27FC236}">
                  <a16:creationId xmlns:a16="http://schemas.microsoft.com/office/drawing/2014/main" id="{ED175B0B-0564-400F-8E1F-163B73A82D9F}"/>
                </a:ext>
              </a:extLst>
            </p:cNvPr>
            <p:cNvSpPr/>
            <p:nvPr/>
          </p:nvSpPr>
          <p:spPr>
            <a:xfrm>
              <a:off x="871194" y="3145673"/>
              <a:ext cx="414514" cy="444122"/>
            </a:xfrm>
            <a:custGeom>
              <a:avLst/>
              <a:gdLst>
                <a:gd name="connsiteX0" fmla="*/ 11103 w 414513"/>
                <a:gd name="connsiteY0" fmla="*/ 40711 h 444121"/>
                <a:gd name="connsiteX1" fmla="*/ 175428 w 414513"/>
                <a:gd name="connsiteY1" fmla="*/ 11103 h 444121"/>
                <a:gd name="connsiteX2" fmla="*/ 403411 w 414513"/>
                <a:gd name="connsiteY2" fmla="*/ 416735 h 444121"/>
                <a:gd name="connsiteX3" fmla="*/ 240566 w 414513"/>
                <a:gd name="connsiteY3" fmla="*/ 444862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513" h="444121">
                  <a:moveTo>
                    <a:pt x="11103" y="40711"/>
                  </a:moveTo>
                  <a:lnTo>
                    <a:pt x="175428" y="11103"/>
                  </a:lnTo>
                  <a:lnTo>
                    <a:pt x="403411" y="416735"/>
                  </a:lnTo>
                  <a:lnTo>
                    <a:pt x="240566" y="44486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1" name="任意多边形: 形状 10170">
              <a:extLst>
                <a:ext uri="{FF2B5EF4-FFF2-40B4-BE49-F238E27FC236}">
                  <a16:creationId xmlns:a16="http://schemas.microsoft.com/office/drawing/2014/main" id="{9E2ECEB9-F427-4F24-813D-F8E82EEB6E81}"/>
                </a:ext>
              </a:extLst>
            </p:cNvPr>
            <p:cNvSpPr/>
            <p:nvPr/>
          </p:nvSpPr>
          <p:spPr>
            <a:xfrm>
              <a:off x="1035519" y="3021319"/>
              <a:ext cx="355298" cy="547750"/>
            </a:xfrm>
            <a:custGeom>
              <a:avLst/>
              <a:gdLst>
                <a:gd name="connsiteX0" fmla="*/ 119173 w 355297"/>
                <a:gd name="connsiteY0" fmla="*/ 11103 h 547750"/>
                <a:gd name="connsiteX1" fmla="*/ 11103 w 355297"/>
                <a:gd name="connsiteY1" fmla="*/ 135457 h 547750"/>
                <a:gd name="connsiteX2" fmla="*/ 239086 w 355297"/>
                <a:gd name="connsiteY2" fmla="*/ 541089 h 547750"/>
                <a:gd name="connsiteX3" fmla="*/ 348636 w 355297"/>
                <a:gd name="connsiteY3" fmla="*/ 415254 h 5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297" h="547750">
                  <a:moveTo>
                    <a:pt x="119173" y="11103"/>
                  </a:moveTo>
                  <a:lnTo>
                    <a:pt x="11103" y="135457"/>
                  </a:lnTo>
                  <a:lnTo>
                    <a:pt x="239086" y="541089"/>
                  </a:lnTo>
                  <a:lnTo>
                    <a:pt x="348636" y="41525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2" name="任意多边形: 形状 10171">
              <a:extLst>
                <a:ext uri="{FF2B5EF4-FFF2-40B4-BE49-F238E27FC236}">
                  <a16:creationId xmlns:a16="http://schemas.microsoft.com/office/drawing/2014/main" id="{F2DCE31F-9E7B-4DF7-B47A-331AA1CE6095}"/>
                </a:ext>
              </a:extLst>
            </p:cNvPr>
            <p:cNvSpPr/>
            <p:nvPr/>
          </p:nvSpPr>
          <p:spPr>
            <a:xfrm>
              <a:off x="1143589" y="2993191"/>
              <a:ext cx="414514" cy="444122"/>
            </a:xfrm>
            <a:custGeom>
              <a:avLst/>
              <a:gdLst>
                <a:gd name="connsiteX0" fmla="*/ 11103 w 414513"/>
                <a:gd name="connsiteY0" fmla="*/ 39231 h 444121"/>
                <a:gd name="connsiteX1" fmla="*/ 173948 w 414513"/>
                <a:gd name="connsiteY1" fmla="*/ 11103 h 444121"/>
                <a:gd name="connsiteX2" fmla="*/ 403411 w 414513"/>
                <a:gd name="connsiteY2" fmla="*/ 415254 h 444121"/>
                <a:gd name="connsiteX3" fmla="*/ 240566 w 414513"/>
                <a:gd name="connsiteY3" fmla="*/ 443382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513" h="444121">
                  <a:moveTo>
                    <a:pt x="11103" y="39231"/>
                  </a:moveTo>
                  <a:lnTo>
                    <a:pt x="173948" y="11103"/>
                  </a:lnTo>
                  <a:lnTo>
                    <a:pt x="403411" y="415254"/>
                  </a:lnTo>
                  <a:lnTo>
                    <a:pt x="240566" y="44338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3" name="任意多边形: 形状 10172">
              <a:extLst>
                <a:ext uri="{FF2B5EF4-FFF2-40B4-BE49-F238E27FC236}">
                  <a16:creationId xmlns:a16="http://schemas.microsoft.com/office/drawing/2014/main" id="{37DC75B2-5859-4891-BA1B-C9019C3E2E01}"/>
                </a:ext>
              </a:extLst>
            </p:cNvPr>
            <p:cNvSpPr/>
            <p:nvPr/>
          </p:nvSpPr>
          <p:spPr>
            <a:xfrm>
              <a:off x="807536" y="3033162"/>
              <a:ext cx="680987" cy="621771"/>
            </a:xfrm>
            <a:custGeom>
              <a:avLst/>
              <a:gdLst>
                <a:gd name="connsiteX0" fmla="*/ 284978 w 680987"/>
                <a:gd name="connsiteY0" fmla="*/ 523324 h 621770"/>
                <a:gd name="connsiteX1" fmla="*/ 202076 w 680987"/>
                <a:gd name="connsiteY1" fmla="*/ 619550 h 621770"/>
                <a:gd name="connsiteX2" fmla="*/ 11103 w 680987"/>
                <a:gd name="connsiteY2" fmla="*/ 282017 h 621770"/>
                <a:gd name="connsiteX3" fmla="*/ 94006 w 680987"/>
                <a:gd name="connsiteY3" fmla="*/ 187271 h 621770"/>
                <a:gd name="connsiteX4" fmla="*/ 258331 w 680987"/>
                <a:gd name="connsiteY4" fmla="*/ 159144 h 621770"/>
                <a:gd name="connsiteX5" fmla="*/ 366401 w 680987"/>
                <a:gd name="connsiteY5" fmla="*/ 33309 h 621770"/>
                <a:gd name="connsiteX6" fmla="*/ 490755 w 680987"/>
                <a:gd name="connsiteY6" fmla="*/ 11103 h 621770"/>
                <a:gd name="connsiteX7" fmla="*/ 681727 w 680987"/>
                <a:gd name="connsiteY7" fmla="*/ 348636 h 621770"/>
                <a:gd name="connsiteX8" fmla="*/ 557373 w 680987"/>
                <a:gd name="connsiteY8" fmla="*/ 369362 h 621770"/>
                <a:gd name="connsiteX9" fmla="*/ 447823 w 680987"/>
                <a:gd name="connsiteY9" fmla="*/ 495196 h 62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987" h="621770">
                  <a:moveTo>
                    <a:pt x="284978" y="523324"/>
                  </a:moveTo>
                  <a:lnTo>
                    <a:pt x="202076" y="619550"/>
                  </a:lnTo>
                  <a:lnTo>
                    <a:pt x="11103" y="282017"/>
                  </a:lnTo>
                  <a:lnTo>
                    <a:pt x="94006" y="187271"/>
                  </a:lnTo>
                  <a:lnTo>
                    <a:pt x="258331" y="159144"/>
                  </a:lnTo>
                  <a:lnTo>
                    <a:pt x="366401" y="33309"/>
                  </a:lnTo>
                  <a:lnTo>
                    <a:pt x="490755" y="11103"/>
                  </a:lnTo>
                  <a:lnTo>
                    <a:pt x="681727" y="348636"/>
                  </a:lnTo>
                  <a:lnTo>
                    <a:pt x="557373" y="369362"/>
                  </a:lnTo>
                  <a:lnTo>
                    <a:pt x="447823" y="495196"/>
                  </a:ln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4" name="任意多边形: 形状 10173">
              <a:extLst>
                <a:ext uri="{FF2B5EF4-FFF2-40B4-BE49-F238E27FC236}">
                  <a16:creationId xmlns:a16="http://schemas.microsoft.com/office/drawing/2014/main" id="{9B289BA9-5F1B-42EF-8919-2E6994A0A0F3}"/>
                </a:ext>
              </a:extLst>
            </p:cNvPr>
            <p:cNvSpPr/>
            <p:nvPr/>
          </p:nvSpPr>
          <p:spPr>
            <a:xfrm>
              <a:off x="890439" y="3033162"/>
              <a:ext cx="606967" cy="532946"/>
            </a:xfrm>
            <a:custGeom>
              <a:avLst/>
              <a:gdLst>
                <a:gd name="connsiteX0" fmla="*/ 175428 w 606966"/>
                <a:gd name="connsiteY0" fmla="*/ 159144 h 532946"/>
                <a:gd name="connsiteX1" fmla="*/ 366401 w 606966"/>
                <a:gd name="connsiteY1" fmla="*/ 496676 h 532946"/>
                <a:gd name="connsiteX2" fmla="*/ 203556 w 606966"/>
                <a:gd name="connsiteY2" fmla="*/ 524804 h 532946"/>
                <a:gd name="connsiteX3" fmla="*/ 11103 w 606966"/>
                <a:gd name="connsiteY3" fmla="*/ 187271 h 532946"/>
                <a:gd name="connsiteX4" fmla="*/ 175428 w 606966"/>
                <a:gd name="connsiteY4" fmla="*/ 159144 h 532946"/>
                <a:gd name="connsiteX5" fmla="*/ 474470 w 606966"/>
                <a:gd name="connsiteY5" fmla="*/ 369362 h 532946"/>
                <a:gd name="connsiteX6" fmla="*/ 598825 w 606966"/>
                <a:gd name="connsiteY6" fmla="*/ 347155 h 532946"/>
                <a:gd name="connsiteX7" fmla="*/ 407852 w 606966"/>
                <a:gd name="connsiteY7" fmla="*/ 11103 h 532946"/>
                <a:gd name="connsiteX8" fmla="*/ 283498 w 606966"/>
                <a:gd name="connsiteY8" fmla="*/ 33309 h 532946"/>
                <a:gd name="connsiteX9" fmla="*/ 474470 w 606966"/>
                <a:gd name="connsiteY9" fmla="*/ 369362 h 53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6966" h="532946">
                  <a:moveTo>
                    <a:pt x="175428" y="159144"/>
                  </a:moveTo>
                  <a:lnTo>
                    <a:pt x="366401" y="496676"/>
                  </a:lnTo>
                  <a:lnTo>
                    <a:pt x="203556" y="524804"/>
                  </a:lnTo>
                  <a:lnTo>
                    <a:pt x="11103" y="187271"/>
                  </a:lnTo>
                  <a:lnTo>
                    <a:pt x="175428" y="159144"/>
                  </a:lnTo>
                  <a:close/>
                  <a:moveTo>
                    <a:pt x="474470" y="369362"/>
                  </a:moveTo>
                  <a:lnTo>
                    <a:pt x="598825" y="347155"/>
                  </a:lnTo>
                  <a:lnTo>
                    <a:pt x="407852" y="11103"/>
                  </a:lnTo>
                  <a:lnTo>
                    <a:pt x="283498" y="33309"/>
                  </a:lnTo>
                  <a:lnTo>
                    <a:pt x="474470" y="369362"/>
                  </a:lnTo>
                  <a:close/>
                </a:path>
              </a:pathLst>
            </a:custGeom>
            <a:solidFill>
              <a:srgbClr val="37AC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5" name="任意多边形: 形状 10174">
              <a:extLst>
                <a:ext uri="{FF2B5EF4-FFF2-40B4-BE49-F238E27FC236}">
                  <a16:creationId xmlns:a16="http://schemas.microsoft.com/office/drawing/2014/main" id="{C3671992-7717-44E1-87AB-911168E9EB63}"/>
                </a:ext>
              </a:extLst>
            </p:cNvPr>
            <p:cNvSpPr/>
            <p:nvPr/>
          </p:nvSpPr>
          <p:spPr>
            <a:xfrm>
              <a:off x="1296070" y="3185644"/>
              <a:ext cx="74020" cy="74020"/>
            </a:xfrm>
            <a:custGeom>
              <a:avLst/>
              <a:gdLst>
                <a:gd name="connsiteX0" fmla="*/ 43672 w 74020"/>
                <a:gd name="connsiteY0" fmla="*/ 11103 h 74020"/>
                <a:gd name="connsiteX1" fmla="*/ 31829 w 74020"/>
                <a:gd name="connsiteY1" fmla="*/ 11103 h 74020"/>
                <a:gd name="connsiteX2" fmla="*/ 34790 w 74020"/>
                <a:gd name="connsiteY2" fmla="*/ 34790 h 74020"/>
                <a:gd name="connsiteX3" fmla="*/ 11103 w 74020"/>
                <a:gd name="connsiteY3" fmla="*/ 33309 h 74020"/>
                <a:gd name="connsiteX4" fmla="*/ 11103 w 74020"/>
                <a:gd name="connsiteY4" fmla="*/ 43672 h 74020"/>
                <a:gd name="connsiteX5" fmla="*/ 36270 w 74020"/>
                <a:gd name="connsiteY5" fmla="*/ 46633 h 74020"/>
                <a:gd name="connsiteX6" fmla="*/ 37750 w 74020"/>
                <a:gd name="connsiteY6" fmla="*/ 70319 h 74020"/>
                <a:gd name="connsiteX7" fmla="*/ 49594 w 74020"/>
                <a:gd name="connsiteY7" fmla="*/ 70319 h 74020"/>
                <a:gd name="connsiteX8" fmla="*/ 46633 w 74020"/>
                <a:gd name="connsiteY8" fmla="*/ 48113 h 74020"/>
                <a:gd name="connsiteX9" fmla="*/ 71800 w 74020"/>
                <a:gd name="connsiteY9" fmla="*/ 49594 h 74020"/>
                <a:gd name="connsiteX10" fmla="*/ 71800 w 74020"/>
                <a:gd name="connsiteY10" fmla="*/ 39231 h 74020"/>
                <a:gd name="connsiteX11" fmla="*/ 46633 w 74020"/>
                <a:gd name="connsiteY11" fmla="*/ 36270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020" h="74020">
                  <a:moveTo>
                    <a:pt x="43672" y="11103"/>
                  </a:moveTo>
                  <a:lnTo>
                    <a:pt x="31829" y="11103"/>
                  </a:lnTo>
                  <a:lnTo>
                    <a:pt x="34790" y="34790"/>
                  </a:lnTo>
                  <a:lnTo>
                    <a:pt x="11103" y="33309"/>
                  </a:lnTo>
                  <a:lnTo>
                    <a:pt x="11103" y="43672"/>
                  </a:lnTo>
                  <a:lnTo>
                    <a:pt x="36270" y="46633"/>
                  </a:lnTo>
                  <a:lnTo>
                    <a:pt x="37750" y="70319"/>
                  </a:lnTo>
                  <a:lnTo>
                    <a:pt x="49594" y="70319"/>
                  </a:lnTo>
                  <a:lnTo>
                    <a:pt x="46633" y="48113"/>
                  </a:lnTo>
                  <a:lnTo>
                    <a:pt x="71800" y="49594"/>
                  </a:lnTo>
                  <a:lnTo>
                    <a:pt x="71800" y="39231"/>
                  </a:lnTo>
                  <a:lnTo>
                    <a:pt x="46633" y="3627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6" name="任意多边形: 形状 10175">
              <a:extLst>
                <a:ext uri="{FF2B5EF4-FFF2-40B4-BE49-F238E27FC236}">
                  <a16:creationId xmlns:a16="http://schemas.microsoft.com/office/drawing/2014/main" id="{29E5734F-ADBC-478B-BC5F-3E8F1C9478F2}"/>
                </a:ext>
              </a:extLst>
            </p:cNvPr>
            <p:cNvSpPr/>
            <p:nvPr/>
          </p:nvSpPr>
          <p:spPr>
            <a:xfrm>
              <a:off x="804576" y="3043525"/>
              <a:ext cx="695791" cy="606967"/>
            </a:xfrm>
            <a:custGeom>
              <a:avLst/>
              <a:gdLst>
                <a:gd name="connsiteX0" fmla="*/ 96967 w 695791"/>
                <a:gd name="connsiteY0" fmla="*/ 176909 h 606966"/>
                <a:gd name="connsiteX1" fmla="*/ 259811 w 695791"/>
                <a:gd name="connsiteY1" fmla="*/ 148781 h 606966"/>
                <a:gd name="connsiteX2" fmla="*/ 367881 w 695791"/>
                <a:gd name="connsiteY2" fmla="*/ 22946 h 606966"/>
                <a:gd name="connsiteX3" fmla="*/ 438941 w 695791"/>
                <a:gd name="connsiteY3" fmla="*/ 11103 h 606966"/>
                <a:gd name="connsiteX4" fmla="*/ 443382 w 695791"/>
                <a:gd name="connsiteY4" fmla="*/ 51074 h 606966"/>
                <a:gd name="connsiteX5" fmla="*/ 472990 w 695791"/>
                <a:gd name="connsiteY5" fmla="*/ 120653 h 606966"/>
                <a:gd name="connsiteX6" fmla="*/ 464108 w 695791"/>
                <a:gd name="connsiteY6" fmla="*/ 197634 h 606966"/>
                <a:gd name="connsiteX7" fmla="*/ 434499 w 695791"/>
                <a:gd name="connsiteY7" fmla="*/ 234644 h 606966"/>
                <a:gd name="connsiteX8" fmla="*/ 400450 w 695791"/>
                <a:gd name="connsiteY8" fmla="*/ 194673 h 606966"/>
                <a:gd name="connsiteX9" fmla="*/ 366401 w 695791"/>
                <a:gd name="connsiteY9" fmla="*/ 154702 h 606966"/>
                <a:gd name="connsiteX10" fmla="*/ 326430 w 695791"/>
                <a:gd name="connsiteY10" fmla="*/ 194673 h 606966"/>
                <a:gd name="connsiteX11" fmla="*/ 329391 w 695791"/>
                <a:gd name="connsiteY11" fmla="*/ 258331 h 606966"/>
                <a:gd name="connsiteX12" fmla="*/ 290900 w 695791"/>
                <a:gd name="connsiteY12" fmla="*/ 299782 h 606966"/>
                <a:gd name="connsiteX13" fmla="*/ 261292 w 695791"/>
                <a:gd name="connsiteY13" fmla="*/ 280537 h 606966"/>
                <a:gd name="connsiteX14" fmla="*/ 206517 w 695791"/>
                <a:gd name="connsiteY14" fmla="*/ 233164 h 606966"/>
                <a:gd name="connsiteX15" fmla="*/ 136938 w 695791"/>
                <a:gd name="connsiteY15" fmla="*/ 224282 h 606966"/>
                <a:gd name="connsiteX16" fmla="*/ 85123 w 695791"/>
                <a:gd name="connsiteY16" fmla="*/ 273135 h 606966"/>
                <a:gd name="connsiteX17" fmla="*/ 39231 w 695791"/>
                <a:gd name="connsiteY17" fmla="*/ 321988 h 606966"/>
                <a:gd name="connsiteX18" fmla="*/ 11103 w 695791"/>
                <a:gd name="connsiteY18" fmla="*/ 273135 h 606966"/>
                <a:gd name="connsiteX19" fmla="*/ 96967 w 695791"/>
                <a:gd name="connsiteY19" fmla="*/ 176909 h 606966"/>
                <a:gd name="connsiteX20" fmla="*/ 585501 w 695791"/>
                <a:gd name="connsiteY20" fmla="*/ 317547 h 606966"/>
                <a:gd name="connsiteX21" fmla="*/ 601785 w 695791"/>
                <a:gd name="connsiteY21" fmla="*/ 353077 h 606966"/>
                <a:gd name="connsiteX22" fmla="*/ 684688 w 695791"/>
                <a:gd name="connsiteY22" fmla="*/ 338273 h 606966"/>
                <a:gd name="connsiteX23" fmla="*/ 610668 w 695791"/>
                <a:gd name="connsiteY23" fmla="*/ 207997 h 606966"/>
                <a:gd name="connsiteX24" fmla="*/ 607707 w 695791"/>
                <a:gd name="connsiteY24" fmla="*/ 213919 h 606966"/>
                <a:gd name="connsiteX25" fmla="*/ 579579 w 695791"/>
                <a:gd name="connsiteY25" fmla="*/ 246488 h 606966"/>
                <a:gd name="connsiteX26" fmla="*/ 585501 w 695791"/>
                <a:gd name="connsiteY26" fmla="*/ 317547 h 606966"/>
                <a:gd name="connsiteX27" fmla="*/ 532206 w 695791"/>
                <a:gd name="connsiteY27" fmla="*/ 391568 h 606966"/>
                <a:gd name="connsiteX28" fmla="*/ 518883 w 695791"/>
                <a:gd name="connsiteY28" fmla="*/ 376763 h 606966"/>
                <a:gd name="connsiteX29" fmla="*/ 434499 w 695791"/>
                <a:gd name="connsiteY29" fmla="*/ 407852 h 606966"/>
                <a:gd name="connsiteX30" fmla="*/ 356038 w 695791"/>
                <a:gd name="connsiteY30" fmla="*/ 461147 h 606966"/>
                <a:gd name="connsiteX31" fmla="*/ 304224 w 695791"/>
                <a:gd name="connsiteY31" fmla="*/ 453745 h 606966"/>
                <a:gd name="connsiteX32" fmla="*/ 299782 w 695791"/>
                <a:gd name="connsiteY32" fmla="*/ 501118 h 606966"/>
                <a:gd name="connsiteX33" fmla="*/ 307184 w 695791"/>
                <a:gd name="connsiteY33" fmla="*/ 510000 h 606966"/>
                <a:gd name="connsiteX34" fmla="*/ 450784 w 695791"/>
                <a:gd name="connsiteY34" fmla="*/ 484833 h 606966"/>
                <a:gd name="connsiteX35" fmla="*/ 532206 w 695791"/>
                <a:gd name="connsiteY35" fmla="*/ 391568 h 606966"/>
                <a:gd name="connsiteX36" fmla="*/ 202076 w 695791"/>
                <a:gd name="connsiteY36" fmla="*/ 504079 h 606966"/>
                <a:gd name="connsiteX37" fmla="*/ 181350 w 695791"/>
                <a:gd name="connsiteY37" fmla="*/ 486313 h 606966"/>
                <a:gd name="connsiteX38" fmla="*/ 116212 w 695791"/>
                <a:gd name="connsiteY38" fmla="*/ 450784 h 606966"/>
                <a:gd name="connsiteX39" fmla="*/ 205036 w 695791"/>
                <a:gd name="connsiteY39" fmla="*/ 607707 h 606966"/>
                <a:gd name="connsiteX40" fmla="*/ 256851 w 695791"/>
                <a:gd name="connsiteY40" fmla="*/ 548491 h 606966"/>
                <a:gd name="connsiteX41" fmla="*/ 202076 w 695791"/>
                <a:gd name="connsiteY41" fmla="*/ 504079 h 60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95791" h="606966">
                  <a:moveTo>
                    <a:pt x="96967" y="176909"/>
                  </a:moveTo>
                  <a:lnTo>
                    <a:pt x="259811" y="148781"/>
                  </a:lnTo>
                  <a:lnTo>
                    <a:pt x="367881" y="22946"/>
                  </a:lnTo>
                  <a:lnTo>
                    <a:pt x="438941" y="11103"/>
                  </a:lnTo>
                  <a:cubicBezTo>
                    <a:pt x="437460" y="24427"/>
                    <a:pt x="438941" y="37750"/>
                    <a:pt x="443382" y="51074"/>
                  </a:cubicBezTo>
                  <a:cubicBezTo>
                    <a:pt x="452264" y="74760"/>
                    <a:pt x="467068" y="95486"/>
                    <a:pt x="472990" y="120653"/>
                  </a:cubicBezTo>
                  <a:cubicBezTo>
                    <a:pt x="477431" y="145820"/>
                    <a:pt x="471510" y="172467"/>
                    <a:pt x="464108" y="197634"/>
                  </a:cubicBezTo>
                  <a:cubicBezTo>
                    <a:pt x="459666" y="213919"/>
                    <a:pt x="450784" y="233164"/>
                    <a:pt x="434499" y="234644"/>
                  </a:cubicBezTo>
                  <a:cubicBezTo>
                    <a:pt x="415254" y="236125"/>
                    <a:pt x="404891" y="212438"/>
                    <a:pt x="400450" y="194673"/>
                  </a:cubicBezTo>
                  <a:cubicBezTo>
                    <a:pt x="396009" y="175428"/>
                    <a:pt x="385646" y="153222"/>
                    <a:pt x="366401" y="154702"/>
                  </a:cubicBezTo>
                  <a:cubicBezTo>
                    <a:pt x="345675" y="151742"/>
                    <a:pt x="329391" y="173948"/>
                    <a:pt x="326430" y="194673"/>
                  </a:cubicBezTo>
                  <a:cubicBezTo>
                    <a:pt x="324949" y="215399"/>
                    <a:pt x="330871" y="236125"/>
                    <a:pt x="329391" y="258331"/>
                  </a:cubicBezTo>
                  <a:cubicBezTo>
                    <a:pt x="327910" y="279057"/>
                    <a:pt x="311626" y="302743"/>
                    <a:pt x="290900" y="299782"/>
                  </a:cubicBezTo>
                  <a:cubicBezTo>
                    <a:pt x="279057" y="298302"/>
                    <a:pt x="268694" y="289420"/>
                    <a:pt x="261292" y="280537"/>
                  </a:cubicBezTo>
                  <a:cubicBezTo>
                    <a:pt x="245007" y="262772"/>
                    <a:pt x="227242" y="245007"/>
                    <a:pt x="206517" y="233164"/>
                  </a:cubicBezTo>
                  <a:cubicBezTo>
                    <a:pt x="185791" y="221321"/>
                    <a:pt x="159144" y="215399"/>
                    <a:pt x="136938" y="224282"/>
                  </a:cubicBezTo>
                  <a:cubicBezTo>
                    <a:pt x="114732" y="233164"/>
                    <a:pt x="98447" y="253890"/>
                    <a:pt x="85123" y="273135"/>
                  </a:cubicBezTo>
                  <a:cubicBezTo>
                    <a:pt x="71800" y="292380"/>
                    <a:pt x="58476" y="311626"/>
                    <a:pt x="39231" y="321988"/>
                  </a:cubicBezTo>
                  <a:lnTo>
                    <a:pt x="11103" y="273135"/>
                  </a:lnTo>
                  <a:lnTo>
                    <a:pt x="96967" y="176909"/>
                  </a:lnTo>
                  <a:close/>
                  <a:moveTo>
                    <a:pt x="585501" y="317547"/>
                  </a:moveTo>
                  <a:cubicBezTo>
                    <a:pt x="591422" y="329390"/>
                    <a:pt x="597344" y="341234"/>
                    <a:pt x="601785" y="353077"/>
                  </a:cubicBezTo>
                  <a:lnTo>
                    <a:pt x="684688" y="338273"/>
                  </a:lnTo>
                  <a:lnTo>
                    <a:pt x="610668" y="207997"/>
                  </a:lnTo>
                  <a:cubicBezTo>
                    <a:pt x="609187" y="209477"/>
                    <a:pt x="609187" y="212438"/>
                    <a:pt x="607707" y="213919"/>
                  </a:cubicBezTo>
                  <a:cubicBezTo>
                    <a:pt x="600305" y="225762"/>
                    <a:pt x="586981" y="234644"/>
                    <a:pt x="579579" y="246488"/>
                  </a:cubicBezTo>
                  <a:cubicBezTo>
                    <a:pt x="567736" y="267213"/>
                    <a:pt x="575138" y="293861"/>
                    <a:pt x="585501" y="317547"/>
                  </a:cubicBezTo>
                  <a:close/>
                  <a:moveTo>
                    <a:pt x="532206" y="391568"/>
                  </a:moveTo>
                  <a:cubicBezTo>
                    <a:pt x="529245" y="385646"/>
                    <a:pt x="524804" y="379724"/>
                    <a:pt x="518883" y="376763"/>
                  </a:cubicBezTo>
                  <a:cubicBezTo>
                    <a:pt x="492235" y="356038"/>
                    <a:pt x="455225" y="381205"/>
                    <a:pt x="434499" y="407852"/>
                  </a:cubicBezTo>
                  <a:cubicBezTo>
                    <a:pt x="413774" y="434499"/>
                    <a:pt x="390087" y="465588"/>
                    <a:pt x="356038" y="461147"/>
                  </a:cubicBezTo>
                  <a:cubicBezTo>
                    <a:pt x="338273" y="458186"/>
                    <a:pt x="320508" y="444862"/>
                    <a:pt x="304224" y="453745"/>
                  </a:cubicBezTo>
                  <a:cubicBezTo>
                    <a:pt x="287939" y="462627"/>
                    <a:pt x="289420" y="486313"/>
                    <a:pt x="299782" y="501118"/>
                  </a:cubicBezTo>
                  <a:cubicBezTo>
                    <a:pt x="301263" y="504079"/>
                    <a:pt x="304224" y="507039"/>
                    <a:pt x="307184" y="510000"/>
                  </a:cubicBezTo>
                  <a:lnTo>
                    <a:pt x="450784" y="484833"/>
                  </a:lnTo>
                  <a:lnTo>
                    <a:pt x="532206" y="391568"/>
                  </a:lnTo>
                  <a:close/>
                  <a:moveTo>
                    <a:pt x="202076" y="504079"/>
                  </a:moveTo>
                  <a:lnTo>
                    <a:pt x="181350" y="486313"/>
                  </a:lnTo>
                  <a:cubicBezTo>
                    <a:pt x="162105" y="470029"/>
                    <a:pt x="139898" y="453745"/>
                    <a:pt x="116212" y="450784"/>
                  </a:cubicBezTo>
                  <a:lnTo>
                    <a:pt x="205036" y="607707"/>
                  </a:lnTo>
                  <a:lnTo>
                    <a:pt x="256851" y="548491"/>
                  </a:lnTo>
                  <a:cubicBezTo>
                    <a:pt x="237605" y="535167"/>
                    <a:pt x="219840" y="518883"/>
                    <a:pt x="202076" y="504079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7" name="任意多边形: 形状 10176">
              <a:extLst>
                <a:ext uri="{FF2B5EF4-FFF2-40B4-BE49-F238E27FC236}">
                  <a16:creationId xmlns:a16="http://schemas.microsoft.com/office/drawing/2014/main" id="{D0BDC928-CB34-4E24-B59D-F05572C63739}"/>
                </a:ext>
              </a:extLst>
            </p:cNvPr>
            <p:cNvSpPr/>
            <p:nvPr/>
          </p:nvSpPr>
          <p:spPr>
            <a:xfrm>
              <a:off x="1162834" y="3042044"/>
              <a:ext cx="118433" cy="192453"/>
            </a:xfrm>
            <a:custGeom>
              <a:avLst/>
              <a:gdLst>
                <a:gd name="connsiteX0" fmla="*/ 116212 w 118432"/>
                <a:gd name="connsiteY0" fmla="*/ 120653 h 192452"/>
                <a:gd name="connsiteX1" fmla="*/ 86604 w 118432"/>
                <a:gd name="connsiteY1" fmla="*/ 51074 h 192452"/>
                <a:gd name="connsiteX2" fmla="*/ 82163 w 118432"/>
                <a:gd name="connsiteY2" fmla="*/ 11103 h 192452"/>
                <a:gd name="connsiteX3" fmla="*/ 11103 w 118432"/>
                <a:gd name="connsiteY3" fmla="*/ 22946 h 192452"/>
                <a:gd name="connsiteX4" fmla="*/ 107329 w 118432"/>
                <a:gd name="connsiteY4" fmla="*/ 194674 h 192452"/>
                <a:gd name="connsiteX5" fmla="*/ 116212 w 118432"/>
                <a:gd name="connsiteY5" fmla="*/ 120653 h 19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432" h="192452">
                  <a:moveTo>
                    <a:pt x="116212" y="120653"/>
                  </a:moveTo>
                  <a:cubicBezTo>
                    <a:pt x="111771" y="95486"/>
                    <a:pt x="95486" y="74761"/>
                    <a:pt x="86604" y="51074"/>
                  </a:cubicBezTo>
                  <a:cubicBezTo>
                    <a:pt x="82163" y="39231"/>
                    <a:pt x="79202" y="24427"/>
                    <a:pt x="82163" y="11103"/>
                  </a:cubicBezTo>
                  <a:lnTo>
                    <a:pt x="11103" y="22946"/>
                  </a:lnTo>
                  <a:lnTo>
                    <a:pt x="107329" y="194674"/>
                  </a:lnTo>
                  <a:cubicBezTo>
                    <a:pt x="114732" y="170987"/>
                    <a:pt x="120653" y="145820"/>
                    <a:pt x="116212" y="120653"/>
                  </a:cubicBez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8" name="任意多边形: 形状 10177">
              <a:extLst>
                <a:ext uri="{FF2B5EF4-FFF2-40B4-BE49-F238E27FC236}">
                  <a16:creationId xmlns:a16="http://schemas.microsoft.com/office/drawing/2014/main" id="{C563AE4A-AD93-4DEF-AC5E-EBD37FD8C1B6}"/>
                </a:ext>
              </a:extLst>
            </p:cNvPr>
            <p:cNvSpPr/>
            <p:nvPr/>
          </p:nvSpPr>
          <p:spPr>
            <a:xfrm>
              <a:off x="890439" y="3179722"/>
              <a:ext cx="251669" cy="162845"/>
            </a:xfrm>
            <a:custGeom>
              <a:avLst/>
              <a:gdLst>
                <a:gd name="connsiteX0" fmla="*/ 40711 w 251669"/>
                <a:gd name="connsiteY0" fmla="*/ 92525 h 162844"/>
                <a:gd name="connsiteX1" fmla="*/ 52554 w 251669"/>
                <a:gd name="connsiteY1" fmla="*/ 86604 h 162844"/>
                <a:gd name="connsiteX2" fmla="*/ 122134 w 251669"/>
                <a:gd name="connsiteY2" fmla="*/ 95486 h 162844"/>
                <a:gd name="connsiteX3" fmla="*/ 176909 w 251669"/>
                <a:gd name="connsiteY3" fmla="*/ 142859 h 162844"/>
                <a:gd name="connsiteX4" fmla="*/ 206517 w 251669"/>
                <a:gd name="connsiteY4" fmla="*/ 162104 h 162844"/>
                <a:gd name="connsiteX5" fmla="*/ 242046 w 251669"/>
                <a:gd name="connsiteY5" fmla="*/ 131016 h 162844"/>
                <a:gd name="connsiteX6" fmla="*/ 173948 w 251669"/>
                <a:gd name="connsiteY6" fmla="*/ 11103 h 162844"/>
                <a:gd name="connsiteX7" fmla="*/ 11103 w 251669"/>
                <a:gd name="connsiteY7" fmla="*/ 39231 h 162844"/>
                <a:gd name="connsiteX8" fmla="*/ 40711 w 251669"/>
                <a:gd name="connsiteY8" fmla="*/ 92525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669" h="162844">
                  <a:moveTo>
                    <a:pt x="40711" y="92525"/>
                  </a:moveTo>
                  <a:cubicBezTo>
                    <a:pt x="45152" y="89565"/>
                    <a:pt x="48113" y="88084"/>
                    <a:pt x="52554" y="86604"/>
                  </a:cubicBezTo>
                  <a:cubicBezTo>
                    <a:pt x="74761" y="77721"/>
                    <a:pt x="101408" y="83643"/>
                    <a:pt x="122134" y="95486"/>
                  </a:cubicBezTo>
                  <a:cubicBezTo>
                    <a:pt x="142859" y="107329"/>
                    <a:pt x="159144" y="125094"/>
                    <a:pt x="176909" y="142859"/>
                  </a:cubicBezTo>
                  <a:cubicBezTo>
                    <a:pt x="185791" y="151742"/>
                    <a:pt x="194673" y="160624"/>
                    <a:pt x="206517" y="162104"/>
                  </a:cubicBezTo>
                  <a:cubicBezTo>
                    <a:pt x="224282" y="163585"/>
                    <a:pt x="237605" y="148781"/>
                    <a:pt x="242046" y="131016"/>
                  </a:cubicBezTo>
                  <a:lnTo>
                    <a:pt x="173948" y="11103"/>
                  </a:lnTo>
                  <a:lnTo>
                    <a:pt x="11103" y="39231"/>
                  </a:lnTo>
                  <a:lnTo>
                    <a:pt x="40711" y="92525"/>
                  </a:ln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79" name="任意多边形: 形状 10178">
              <a:extLst>
                <a:ext uri="{FF2B5EF4-FFF2-40B4-BE49-F238E27FC236}">
                  <a16:creationId xmlns:a16="http://schemas.microsoft.com/office/drawing/2014/main" id="{6D18EF7D-D2B0-412B-9851-39051D8A5D57}"/>
                </a:ext>
              </a:extLst>
            </p:cNvPr>
            <p:cNvSpPr/>
            <p:nvPr/>
          </p:nvSpPr>
          <p:spPr>
            <a:xfrm>
              <a:off x="1367346" y="3240419"/>
              <a:ext cx="118433" cy="162845"/>
            </a:xfrm>
            <a:custGeom>
              <a:avLst/>
              <a:gdLst>
                <a:gd name="connsiteX0" fmla="*/ 18289 w 118432"/>
                <a:gd name="connsiteY0" fmla="*/ 49593 h 162844"/>
                <a:gd name="connsiteX1" fmla="*/ 22731 w 118432"/>
                <a:gd name="connsiteY1" fmla="*/ 120653 h 162844"/>
                <a:gd name="connsiteX2" fmla="*/ 39015 w 118432"/>
                <a:gd name="connsiteY2" fmla="*/ 156183 h 162844"/>
                <a:gd name="connsiteX3" fmla="*/ 121918 w 118432"/>
                <a:gd name="connsiteY3" fmla="*/ 141379 h 162844"/>
                <a:gd name="connsiteX4" fmla="*/ 47898 w 118432"/>
                <a:gd name="connsiteY4" fmla="*/ 11103 h 162844"/>
                <a:gd name="connsiteX5" fmla="*/ 44937 w 118432"/>
                <a:gd name="connsiteY5" fmla="*/ 17025 h 162844"/>
                <a:gd name="connsiteX6" fmla="*/ 18289 w 118432"/>
                <a:gd name="connsiteY6" fmla="*/ 49593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162844">
                  <a:moveTo>
                    <a:pt x="18289" y="49593"/>
                  </a:moveTo>
                  <a:cubicBezTo>
                    <a:pt x="4966" y="70319"/>
                    <a:pt x="12368" y="98447"/>
                    <a:pt x="22731" y="120653"/>
                  </a:cubicBezTo>
                  <a:cubicBezTo>
                    <a:pt x="28652" y="132496"/>
                    <a:pt x="34574" y="144340"/>
                    <a:pt x="39015" y="156183"/>
                  </a:cubicBezTo>
                  <a:lnTo>
                    <a:pt x="121918" y="141379"/>
                  </a:lnTo>
                  <a:lnTo>
                    <a:pt x="47898" y="11103"/>
                  </a:lnTo>
                  <a:cubicBezTo>
                    <a:pt x="46417" y="12583"/>
                    <a:pt x="46417" y="15544"/>
                    <a:pt x="44937" y="17025"/>
                  </a:cubicBezTo>
                  <a:cubicBezTo>
                    <a:pt x="37535" y="28868"/>
                    <a:pt x="25692" y="36270"/>
                    <a:pt x="18289" y="49593"/>
                  </a:cubicBez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0" name="任意多边形: 形状 10179">
              <a:extLst>
                <a:ext uri="{FF2B5EF4-FFF2-40B4-BE49-F238E27FC236}">
                  <a16:creationId xmlns:a16="http://schemas.microsoft.com/office/drawing/2014/main" id="{66C93211-41FA-482E-AEF9-2AFBC22D8DDB}"/>
                </a:ext>
              </a:extLst>
            </p:cNvPr>
            <p:cNvSpPr/>
            <p:nvPr/>
          </p:nvSpPr>
          <p:spPr>
            <a:xfrm>
              <a:off x="1086932" y="3459519"/>
              <a:ext cx="177649" cy="103628"/>
            </a:xfrm>
            <a:custGeom>
              <a:avLst/>
              <a:gdLst>
                <a:gd name="connsiteX0" fmla="*/ 75162 w 177648"/>
                <a:gd name="connsiteY0" fmla="*/ 45152 h 103628"/>
                <a:gd name="connsiteX1" fmla="*/ 23347 w 177648"/>
                <a:gd name="connsiteY1" fmla="*/ 37750 h 103628"/>
                <a:gd name="connsiteX2" fmla="*/ 18906 w 177648"/>
                <a:gd name="connsiteY2" fmla="*/ 85123 h 103628"/>
                <a:gd name="connsiteX3" fmla="*/ 26308 w 177648"/>
                <a:gd name="connsiteY3" fmla="*/ 94006 h 103628"/>
                <a:gd name="connsiteX4" fmla="*/ 169908 w 177648"/>
                <a:gd name="connsiteY4" fmla="*/ 68839 h 103628"/>
                <a:gd name="connsiteX5" fmla="*/ 137339 w 177648"/>
                <a:gd name="connsiteY5" fmla="*/ 11103 h 103628"/>
                <a:gd name="connsiteX6" fmla="*/ 75162 w 177648"/>
                <a:gd name="connsiteY6" fmla="*/ 45152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48" h="103628">
                  <a:moveTo>
                    <a:pt x="75162" y="45152"/>
                  </a:moveTo>
                  <a:cubicBezTo>
                    <a:pt x="57397" y="42192"/>
                    <a:pt x="39632" y="28868"/>
                    <a:pt x="23347" y="37750"/>
                  </a:cubicBezTo>
                  <a:cubicBezTo>
                    <a:pt x="7063" y="46633"/>
                    <a:pt x="8543" y="70319"/>
                    <a:pt x="18906" y="85123"/>
                  </a:cubicBezTo>
                  <a:cubicBezTo>
                    <a:pt x="20387" y="88084"/>
                    <a:pt x="23347" y="91045"/>
                    <a:pt x="26308" y="94006"/>
                  </a:cubicBezTo>
                  <a:lnTo>
                    <a:pt x="169908" y="68839"/>
                  </a:lnTo>
                  <a:lnTo>
                    <a:pt x="137339" y="11103"/>
                  </a:lnTo>
                  <a:cubicBezTo>
                    <a:pt x="119574" y="31829"/>
                    <a:pt x="98848" y="48113"/>
                    <a:pt x="75162" y="45152"/>
                  </a:cubicBez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1" name="任意多边形: 形状 10180">
              <a:extLst>
                <a:ext uri="{FF2B5EF4-FFF2-40B4-BE49-F238E27FC236}">
                  <a16:creationId xmlns:a16="http://schemas.microsoft.com/office/drawing/2014/main" id="{D097BBE5-AADA-48AE-8021-D7ABDAC05B83}"/>
                </a:ext>
              </a:extLst>
            </p:cNvPr>
            <p:cNvSpPr/>
            <p:nvPr/>
          </p:nvSpPr>
          <p:spPr>
            <a:xfrm>
              <a:off x="928930" y="3423989"/>
              <a:ext cx="29608" cy="29608"/>
            </a:xfrm>
            <a:custGeom>
              <a:avLst/>
              <a:gdLst>
                <a:gd name="connsiteX0" fmla="*/ 17025 w 29608"/>
                <a:gd name="connsiteY0" fmla="*/ 21466 h 29608"/>
                <a:gd name="connsiteX1" fmla="*/ 17025 w 29608"/>
                <a:gd name="connsiteY1" fmla="*/ 21466 h 29608"/>
                <a:gd name="connsiteX2" fmla="*/ 12583 w 29608"/>
                <a:gd name="connsiteY2" fmla="*/ 19986 h 29608"/>
                <a:gd name="connsiteX3" fmla="*/ 11103 w 29608"/>
                <a:gd name="connsiteY3" fmla="*/ 14064 h 29608"/>
                <a:gd name="connsiteX4" fmla="*/ 14064 w 29608"/>
                <a:gd name="connsiteY4" fmla="*/ 11103 h 29608"/>
                <a:gd name="connsiteX5" fmla="*/ 17025 w 29608"/>
                <a:gd name="connsiteY5" fmla="*/ 14064 h 29608"/>
                <a:gd name="connsiteX6" fmla="*/ 18505 w 29608"/>
                <a:gd name="connsiteY6" fmla="*/ 19986 h 29608"/>
                <a:gd name="connsiteX7" fmla="*/ 17025 w 29608"/>
                <a:gd name="connsiteY7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8" h="29608">
                  <a:moveTo>
                    <a:pt x="17025" y="21466"/>
                  </a:moveTo>
                  <a:cubicBezTo>
                    <a:pt x="17025" y="21466"/>
                    <a:pt x="17025" y="21466"/>
                    <a:pt x="17025" y="21466"/>
                  </a:cubicBezTo>
                  <a:cubicBezTo>
                    <a:pt x="15544" y="22946"/>
                    <a:pt x="12583" y="21466"/>
                    <a:pt x="12583" y="19986"/>
                  </a:cubicBezTo>
                  <a:cubicBezTo>
                    <a:pt x="12583" y="18505"/>
                    <a:pt x="11103" y="15544"/>
                    <a:pt x="11103" y="14064"/>
                  </a:cubicBezTo>
                  <a:cubicBezTo>
                    <a:pt x="11103" y="12584"/>
                    <a:pt x="11103" y="11103"/>
                    <a:pt x="14064" y="11103"/>
                  </a:cubicBezTo>
                  <a:cubicBezTo>
                    <a:pt x="15544" y="11103"/>
                    <a:pt x="17025" y="11103"/>
                    <a:pt x="17025" y="14064"/>
                  </a:cubicBezTo>
                  <a:cubicBezTo>
                    <a:pt x="17025" y="15544"/>
                    <a:pt x="18505" y="18505"/>
                    <a:pt x="18505" y="19986"/>
                  </a:cubicBezTo>
                  <a:cubicBezTo>
                    <a:pt x="18505" y="18505"/>
                    <a:pt x="18505" y="19986"/>
                    <a:pt x="17025" y="214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2" name="任意多边形: 形状 10181">
              <a:extLst>
                <a:ext uri="{FF2B5EF4-FFF2-40B4-BE49-F238E27FC236}">
                  <a16:creationId xmlns:a16="http://schemas.microsoft.com/office/drawing/2014/main" id="{635CA744-303B-4C72-926A-681D0AEE242B}"/>
                </a:ext>
              </a:extLst>
            </p:cNvPr>
            <p:cNvSpPr/>
            <p:nvPr/>
          </p:nvSpPr>
          <p:spPr>
            <a:xfrm>
              <a:off x="927449" y="3170840"/>
              <a:ext cx="355298" cy="281277"/>
            </a:xfrm>
            <a:custGeom>
              <a:avLst/>
              <a:gdLst>
                <a:gd name="connsiteX0" fmla="*/ 264253 w 355297"/>
                <a:gd name="connsiteY0" fmla="*/ 277576 h 281277"/>
                <a:gd name="connsiteX1" fmla="*/ 264253 w 355297"/>
                <a:gd name="connsiteY1" fmla="*/ 277576 h 281277"/>
                <a:gd name="connsiteX2" fmla="*/ 252409 w 355297"/>
                <a:gd name="connsiteY2" fmla="*/ 282017 h 281277"/>
                <a:gd name="connsiteX3" fmla="*/ 247968 w 355297"/>
                <a:gd name="connsiteY3" fmla="*/ 280537 h 281277"/>
                <a:gd name="connsiteX4" fmla="*/ 249449 w 355297"/>
                <a:gd name="connsiteY4" fmla="*/ 276096 h 281277"/>
                <a:gd name="connsiteX5" fmla="*/ 261292 w 355297"/>
                <a:gd name="connsiteY5" fmla="*/ 271655 h 281277"/>
                <a:gd name="connsiteX6" fmla="*/ 265733 w 355297"/>
                <a:gd name="connsiteY6" fmla="*/ 273135 h 281277"/>
                <a:gd name="connsiteX7" fmla="*/ 264253 w 355297"/>
                <a:gd name="connsiteY7" fmla="*/ 277576 h 281277"/>
                <a:gd name="connsiteX8" fmla="*/ 284978 w 355297"/>
                <a:gd name="connsiteY8" fmla="*/ 264253 h 281277"/>
                <a:gd name="connsiteX9" fmla="*/ 280537 w 355297"/>
                <a:gd name="connsiteY9" fmla="*/ 264253 h 281277"/>
                <a:gd name="connsiteX10" fmla="*/ 280537 w 355297"/>
                <a:gd name="connsiteY10" fmla="*/ 259811 h 281277"/>
                <a:gd name="connsiteX11" fmla="*/ 282017 w 355297"/>
                <a:gd name="connsiteY11" fmla="*/ 258331 h 281277"/>
                <a:gd name="connsiteX12" fmla="*/ 289420 w 355297"/>
                <a:gd name="connsiteY12" fmla="*/ 250929 h 281277"/>
                <a:gd name="connsiteX13" fmla="*/ 293861 w 355297"/>
                <a:gd name="connsiteY13" fmla="*/ 250929 h 281277"/>
                <a:gd name="connsiteX14" fmla="*/ 293861 w 355297"/>
                <a:gd name="connsiteY14" fmla="*/ 255370 h 281277"/>
                <a:gd name="connsiteX15" fmla="*/ 286459 w 355297"/>
                <a:gd name="connsiteY15" fmla="*/ 264253 h 281277"/>
                <a:gd name="connsiteX16" fmla="*/ 284978 w 355297"/>
                <a:gd name="connsiteY16" fmla="*/ 264253 h 281277"/>
                <a:gd name="connsiteX17" fmla="*/ 284978 w 355297"/>
                <a:gd name="connsiteY17" fmla="*/ 264253 h 281277"/>
                <a:gd name="connsiteX18" fmla="*/ 228723 w 355297"/>
                <a:gd name="connsiteY18" fmla="*/ 284978 h 281277"/>
                <a:gd name="connsiteX19" fmla="*/ 227242 w 355297"/>
                <a:gd name="connsiteY19" fmla="*/ 284978 h 281277"/>
                <a:gd name="connsiteX20" fmla="*/ 213919 w 355297"/>
                <a:gd name="connsiteY20" fmla="*/ 283498 h 281277"/>
                <a:gd name="connsiteX21" fmla="*/ 210958 w 355297"/>
                <a:gd name="connsiteY21" fmla="*/ 280537 h 281277"/>
                <a:gd name="connsiteX22" fmla="*/ 213919 w 355297"/>
                <a:gd name="connsiteY22" fmla="*/ 277576 h 281277"/>
                <a:gd name="connsiteX23" fmla="*/ 225762 w 355297"/>
                <a:gd name="connsiteY23" fmla="*/ 277576 h 281277"/>
                <a:gd name="connsiteX24" fmla="*/ 228723 w 355297"/>
                <a:gd name="connsiteY24" fmla="*/ 280537 h 281277"/>
                <a:gd name="connsiteX25" fmla="*/ 228723 w 355297"/>
                <a:gd name="connsiteY25" fmla="*/ 284978 h 281277"/>
                <a:gd name="connsiteX26" fmla="*/ 305704 w 355297"/>
                <a:gd name="connsiteY26" fmla="*/ 234644 h 281277"/>
                <a:gd name="connsiteX27" fmla="*/ 302743 w 355297"/>
                <a:gd name="connsiteY27" fmla="*/ 234644 h 281277"/>
                <a:gd name="connsiteX28" fmla="*/ 301263 w 355297"/>
                <a:gd name="connsiteY28" fmla="*/ 230203 h 281277"/>
                <a:gd name="connsiteX29" fmla="*/ 305704 w 355297"/>
                <a:gd name="connsiteY29" fmla="*/ 218360 h 281277"/>
                <a:gd name="connsiteX30" fmla="*/ 310145 w 355297"/>
                <a:gd name="connsiteY30" fmla="*/ 216880 h 281277"/>
                <a:gd name="connsiteX31" fmla="*/ 311626 w 355297"/>
                <a:gd name="connsiteY31" fmla="*/ 221321 h 281277"/>
                <a:gd name="connsiteX32" fmla="*/ 305704 w 355297"/>
                <a:gd name="connsiteY32" fmla="*/ 234644 h 281277"/>
                <a:gd name="connsiteX33" fmla="*/ 305704 w 355297"/>
                <a:gd name="connsiteY33" fmla="*/ 234644 h 281277"/>
                <a:gd name="connsiteX34" fmla="*/ 193193 w 355297"/>
                <a:gd name="connsiteY34" fmla="*/ 277576 h 281277"/>
                <a:gd name="connsiteX35" fmla="*/ 190232 w 355297"/>
                <a:gd name="connsiteY35" fmla="*/ 277576 h 281277"/>
                <a:gd name="connsiteX36" fmla="*/ 179869 w 355297"/>
                <a:gd name="connsiteY36" fmla="*/ 271655 h 281277"/>
                <a:gd name="connsiteX37" fmla="*/ 178389 w 355297"/>
                <a:gd name="connsiteY37" fmla="*/ 271655 h 281277"/>
                <a:gd name="connsiteX38" fmla="*/ 176909 w 355297"/>
                <a:gd name="connsiteY38" fmla="*/ 267213 h 281277"/>
                <a:gd name="connsiteX39" fmla="*/ 181350 w 355297"/>
                <a:gd name="connsiteY39" fmla="*/ 265733 h 281277"/>
                <a:gd name="connsiteX40" fmla="*/ 182830 w 355297"/>
                <a:gd name="connsiteY40" fmla="*/ 265733 h 281277"/>
                <a:gd name="connsiteX41" fmla="*/ 191713 w 355297"/>
                <a:gd name="connsiteY41" fmla="*/ 270174 h 281277"/>
                <a:gd name="connsiteX42" fmla="*/ 193193 w 355297"/>
                <a:gd name="connsiteY42" fmla="*/ 277576 h 281277"/>
                <a:gd name="connsiteX43" fmla="*/ 193193 w 355297"/>
                <a:gd name="connsiteY43" fmla="*/ 277576 h 281277"/>
                <a:gd name="connsiteX44" fmla="*/ 313106 w 355297"/>
                <a:gd name="connsiteY44" fmla="*/ 199115 h 281277"/>
                <a:gd name="connsiteX45" fmla="*/ 311626 w 355297"/>
                <a:gd name="connsiteY45" fmla="*/ 199115 h 281277"/>
                <a:gd name="connsiteX46" fmla="*/ 308665 w 355297"/>
                <a:gd name="connsiteY46" fmla="*/ 196154 h 281277"/>
                <a:gd name="connsiteX47" fmla="*/ 307184 w 355297"/>
                <a:gd name="connsiteY47" fmla="*/ 184311 h 281277"/>
                <a:gd name="connsiteX48" fmla="*/ 310145 w 355297"/>
                <a:gd name="connsiteY48" fmla="*/ 181350 h 281277"/>
                <a:gd name="connsiteX49" fmla="*/ 313106 w 355297"/>
                <a:gd name="connsiteY49" fmla="*/ 184311 h 281277"/>
                <a:gd name="connsiteX50" fmla="*/ 314586 w 355297"/>
                <a:gd name="connsiteY50" fmla="*/ 197634 h 281277"/>
                <a:gd name="connsiteX51" fmla="*/ 313106 w 355297"/>
                <a:gd name="connsiteY51" fmla="*/ 199115 h 281277"/>
                <a:gd name="connsiteX52" fmla="*/ 163585 w 355297"/>
                <a:gd name="connsiteY52" fmla="*/ 256851 h 281277"/>
                <a:gd name="connsiteX53" fmla="*/ 160624 w 355297"/>
                <a:gd name="connsiteY53" fmla="*/ 256851 h 281277"/>
                <a:gd name="connsiteX54" fmla="*/ 151742 w 355297"/>
                <a:gd name="connsiteY54" fmla="*/ 247968 h 281277"/>
                <a:gd name="connsiteX55" fmla="*/ 151742 w 355297"/>
                <a:gd name="connsiteY55" fmla="*/ 243527 h 281277"/>
                <a:gd name="connsiteX56" fmla="*/ 156183 w 355297"/>
                <a:gd name="connsiteY56" fmla="*/ 243527 h 281277"/>
                <a:gd name="connsiteX57" fmla="*/ 165065 w 355297"/>
                <a:gd name="connsiteY57" fmla="*/ 252409 h 281277"/>
                <a:gd name="connsiteX58" fmla="*/ 163585 w 355297"/>
                <a:gd name="connsiteY58" fmla="*/ 256851 h 281277"/>
                <a:gd name="connsiteX59" fmla="*/ 163585 w 355297"/>
                <a:gd name="connsiteY59" fmla="*/ 256851 h 281277"/>
                <a:gd name="connsiteX60" fmla="*/ 305704 w 355297"/>
                <a:gd name="connsiteY60" fmla="*/ 163585 h 281277"/>
                <a:gd name="connsiteX61" fmla="*/ 305704 w 355297"/>
                <a:gd name="connsiteY61" fmla="*/ 163585 h 281277"/>
                <a:gd name="connsiteX62" fmla="*/ 301263 w 355297"/>
                <a:gd name="connsiteY62" fmla="*/ 162105 h 281277"/>
                <a:gd name="connsiteX63" fmla="*/ 301263 w 355297"/>
                <a:gd name="connsiteY63" fmla="*/ 160624 h 281277"/>
                <a:gd name="connsiteX64" fmla="*/ 299782 w 355297"/>
                <a:gd name="connsiteY64" fmla="*/ 156183 h 281277"/>
                <a:gd name="connsiteX65" fmla="*/ 296822 w 355297"/>
                <a:gd name="connsiteY65" fmla="*/ 151742 h 281277"/>
                <a:gd name="connsiteX66" fmla="*/ 298302 w 355297"/>
                <a:gd name="connsiteY66" fmla="*/ 147301 h 281277"/>
                <a:gd name="connsiteX67" fmla="*/ 302743 w 355297"/>
                <a:gd name="connsiteY67" fmla="*/ 148781 h 281277"/>
                <a:gd name="connsiteX68" fmla="*/ 305704 w 355297"/>
                <a:gd name="connsiteY68" fmla="*/ 153222 h 281277"/>
                <a:gd name="connsiteX69" fmla="*/ 308665 w 355297"/>
                <a:gd name="connsiteY69" fmla="*/ 157663 h 281277"/>
                <a:gd name="connsiteX70" fmla="*/ 310145 w 355297"/>
                <a:gd name="connsiteY70" fmla="*/ 159144 h 281277"/>
                <a:gd name="connsiteX71" fmla="*/ 305704 w 355297"/>
                <a:gd name="connsiteY71" fmla="*/ 163585 h 281277"/>
                <a:gd name="connsiteX72" fmla="*/ 138418 w 355297"/>
                <a:gd name="connsiteY72" fmla="*/ 228723 h 281277"/>
                <a:gd name="connsiteX73" fmla="*/ 133977 w 355297"/>
                <a:gd name="connsiteY73" fmla="*/ 228723 h 281277"/>
                <a:gd name="connsiteX74" fmla="*/ 125094 w 355297"/>
                <a:gd name="connsiteY74" fmla="*/ 219840 h 281277"/>
                <a:gd name="connsiteX75" fmla="*/ 125094 w 355297"/>
                <a:gd name="connsiteY75" fmla="*/ 215399 h 281277"/>
                <a:gd name="connsiteX76" fmla="*/ 129536 w 355297"/>
                <a:gd name="connsiteY76" fmla="*/ 215399 h 281277"/>
                <a:gd name="connsiteX77" fmla="*/ 138418 w 355297"/>
                <a:gd name="connsiteY77" fmla="*/ 224282 h 281277"/>
                <a:gd name="connsiteX78" fmla="*/ 138418 w 355297"/>
                <a:gd name="connsiteY78" fmla="*/ 228723 h 281277"/>
                <a:gd name="connsiteX79" fmla="*/ 138418 w 355297"/>
                <a:gd name="connsiteY79" fmla="*/ 228723 h 281277"/>
                <a:gd name="connsiteX80" fmla="*/ 284978 w 355297"/>
                <a:gd name="connsiteY80" fmla="*/ 132496 h 281277"/>
                <a:gd name="connsiteX81" fmla="*/ 280537 w 355297"/>
                <a:gd name="connsiteY81" fmla="*/ 132496 h 281277"/>
                <a:gd name="connsiteX82" fmla="*/ 277576 w 355297"/>
                <a:gd name="connsiteY82" fmla="*/ 129535 h 281277"/>
                <a:gd name="connsiteX83" fmla="*/ 273135 w 355297"/>
                <a:gd name="connsiteY83" fmla="*/ 123614 h 281277"/>
                <a:gd name="connsiteX84" fmla="*/ 273135 w 355297"/>
                <a:gd name="connsiteY84" fmla="*/ 119173 h 281277"/>
                <a:gd name="connsiteX85" fmla="*/ 277576 w 355297"/>
                <a:gd name="connsiteY85" fmla="*/ 119173 h 281277"/>
                <a:gd name="connsiteX86" fmla="*/ 282017 w 355297"/>
                <a:gd name="connsiteY86" fmla="*/ 125094 h 281277"/>
                <a:gd name="connsiteX87" fmla="*/ 284978 w 355297"/>
                <a:gd name="connsiteY87" fmla="*/ 128055 h 281277"/>
                <a:gd name="connsiteX88" fmla="*/ 284978 w 355297"/>
                <a:gd name="connsiteY88" fmla="*/ 132496 h 281277"/>
                <a:gd name="connsiteX89" fmla="*/ 284978 w 355297"/>
                <a:gd name="connsiteY89" fmla="*/ 132496 h 281277"/>
                <a:gd name="connsiteX90" fmla="*/ 110290 w 355297"/>
                <a:gd name="connsiteY90" fmla="*/ 205036 h 281277"/>
                <a:gd name="connsiteX91" fmla="*/ 107329 w 355297"/>
                <a:gd name="connsiteY91" fmla="*/ 205036 h 281277"/>
                <a:gd name="connsiteX92" fmla="*/ 96967 w 355297"/>
                <a:gd name="connsiteY92" fmla="*/ 199115 h 281277"/>
                <a:gd name="connsiteX93" fmla="*/ 95486 w 355297"/>
                <a:gd name="connsiteY93" fmla="*/ 194674 h 281277"/>
                <a:gd name="connsiteX94" fmla="*/ 99927 w 355297"/>
                <a:gd name="connsiteY94" fmla="*/ 193193 h 281277"/>
                <a:gd name="connsiteX95" fmla="*/ 111771 w 355297"/>
                <a:gd name="connsiteY95" fmla="*/ 199115 h 281277"/>
                <a:gd name="connsiteX96" fmla="*/ 110290 w 355297"/>
                <a:gd name="connsiteY96" fmla="*/ 205036 h 281277"/>
                <a:gd name="connsiteX97" fmla="*/ 110290 w 355297"/>
                <a:gd name="connsiteY97" fmla="*/ 205036 h 281277"/>
                <a:gd name="connsiteX98" fmla="*/ 15544 w 355297"/>
                <a:gd name="connsiteY98" fmla="*/ 245007 h 281277"/>
                <a:gd name="connsiteX99" fmla="*/ 14064 w 355297"/>
                <a:gd name="connsiteY99" fmla="*/ 245007 h 281277"/>
                <a:gd name="connsiteX100" fmla="*/ 11103 w 355297"/>
                <a:gd name="connsiteY100" fmla="*/ 242046 h 281277"/>
                <a:gd name="connsiteX101" fmla="*/ 14064 w 355297"/>
                <a:gd name="connsiteY101" fmla="*/ 230203 h 281277"/>
                <a:gd name="connsiteX102" fmla="*/ 18505 w 355297"/>
                <a:gd name="connsiteY102" fmla="*/ 228723 h 281277"/>
                <a:gd name="connsiteX103" fmla="*/ 19985 w 355297"/>
                <a:gd name="connsiteY103" fmla="*/ 233164 h 281277"/>
                <a:gd name="connsiteX104" fmla="*/ 17025 w 355297"/>
                <a:gd name="connsiteY104" fmla="*/ 245007 h 281277"/>
                <a:gd name="connsiteX105" fmla="*/ 15544 w 355297"/>
                <a:gd name="connsiteY105" fmla="*/ 245007 h 281277"/>
                <a:gd name="connsiteX106" fmla="*/ 262772 w 355297"/>
                <a:gd name="connsiteY106" fmla="*/ 102888 h 281277"/>
                <a:gd name="connsiteX107" fmla="*/ 258331 w 355297"/>
                <a:gd name="connsiteY107" fmla="*/ 101408 h 281277"/>
                <a:gd name="connsiteX108" fmla="*/ 256851 w 355297"/>
                <a:gd name="connsiteY108" fmla="*/ 99927 h 281277"/>
                <a:gd name="connsiteX109" fmla="*/ 252409 w 355297"/>
                <a:gd name="connsiteY109" fmla="*/ 89565 h 281277"/>
                <a:gd name="connsiteX110" fmla="*/ 253890 w 355297"/>
                <a:gd name="connsiteY110" fmla="*/ 85123 h 281277"/>
                <a:gd name="connsiteX111" fmla="*/ 258331 w 355297"/>
                <a:gd name="connsiteY111" fmla="*/ 86604 h 281277"/>
                <a:gd name="connsiteX112" fmla="*/ 262772 w 355297"/>
                <a:gd name="connsiteY112" fmla="*/ 95486 h 281277"/>
                <a:gd name="connsiteX113" fmla="*/ 264253 w 355297"/>
                <a:gd name="connsiteY113" fmla="*/ 96967 h 281277"/>
                <a:gd name="connsiteX114" fmla="*/ 262772 w 355297"/>
                <a:gd name="connsiteY114" fmla="*/ 102888 h 281277"/>
                <a:gd name="connsiteX115" fmla="*/ 262772 w 355297"/>
                <a:gd name="connsiteY115" fmla="*/ 102888 h 281277"/>
                <a:gd name="connsiteX116" fmla="*/ 76241 w 355297"/>
                <a:gd name="connsiteY116" fmla="*/ 193193 h 281277"/>
                <a:gd name="connsiteX117" fmla="*/ 74761 w 355297"/>
                <a:gd name="connsiteY117" fmla="*/ 193193 h 281277"/>
                <a:gd name="connsiteX118" fmla="*/ 62917 w 355297"/>
                <a:gd name="connsiteY118" fmla="*/ 194674 h 281277"/>
                <a:gd name="connsiteX119" fmla="*/ 59956 w 355297"/>
                <a:gd name="connsiteY119" fmla="*/ 191713 h 281277"/>
                <a:gd name="connsiteX120" fmla="*/ 62917 w 355297"/>
                <a:gd name="connsiteY120" fmla="*/ 188752 h 281277"/>
                <a:gd name="connsiteX121" fmla="*/ 76241 w 355297"/>
                <a:gd name="connsiteY121" fmla="*/ 187271 h 281277"/>
                <a:gd name="connsiteX122" fmla="*/ 79202 w 355297"/>
                <a:gd name="connsiteY122" fmla="*/ 190232 h 281277"/>
                <a:gd name="connsiteX123" fmla="*/ 76241 w 355297"/>
                <a:gd name="connsiteY123" fmla="*/ 193193 h 281277"/>
                <a:gd name="connsiteX124" fmla="*/ 31829 w 355297"/>
                <a:gd name="connsiteY124" fmla="*/ 212438 h 281277"/>
                <a:gd name="connsiteX125" fmla="*/ 28868 w 355297"/>
                <a:gd name="connsiteY125" fmla="*/ 212438 h 281277"/>
                <a:gd name="connsiteX126" fmla="*/ 28868 w 355297"/>
                <a:gd name="connsiteY126" fmla="*/ 207997 h 281277"/>
                <a:gd name="connsiteX127" fmla="*/ 39231 w 355297"/>
                <a:gd name="connsiteY127" fmla="*/ 199115 h 281277"/>
                <a:gd name="connsiteX128" fmla="*/ 43672 w 355297"/>
                <a:gd name="connsiteY128" fmla="*/ 200595 h 281277"/>
                <a:gd name="connsiteX129" fmla="*/ 42192 w 355297"/>
                <a:gd name="connsiteY129" fmla="*/ 205036 h 281277"/>
                <a:gd name="connsiteX130" fmla="*/ 31829 w 355297"/>
                <a:gd name="connsiteY130" fmla="*/ 212438 h 281277"/>
                <a:gd name="connsiteX131" fmla="*/ 31829 w 355297"/>
                <a:gd name="connsiteY131" fmla="*/ 212438 h 281277"/>
                <a:gd name="connsiteX132" fmla="*/ 347155 w 355297"/>
                <a:gd name="connsiteY132" fmla="*/ 19985 h 281277"/>
                <a:gd name="connsiteX133" fmla="*/ 344195 w 355297"/>
                <a:gd name="connsiteY133" fmla="*/ 19985 h 281277"/>
                <a:gd name="connsiteX134" fmla="*/ 332351 w 355297"/>
                <a:gd name="connsiteY134" fmla="*/ 17025 h 281277"/>
                <a:gd name="connsiteX135" fmla="*/ 329390 w 355297"/>
                <a:gd name="connsiteY135" fmla="*/ 14064 h 281277"/>
                <a:gd name="connsiteX136" fmla="*/ 332351 w 355297"/>
                <a:gd name="connsiteY136" fmla="*/ 11103 h 281277"/>
                <a:gd name="connsiteX137" fmla="*/ 344195 w 355297"/>
                <a:gd name="connsiteY137" fmla="*/ 14064 h 281277"/>
                <a:gd name="connsiteX138" fmla="*/ 345675 w 355297"/>
                <a:gd name="connsiteY138" fmla="*/ 18505 h 281277"/>
                <a:gd name="connsiteX139" fmla="*/ 347155 w 355297"/>
                <a:gd name="connsiteY139" fmla="*/ 19985 h 281277"/>
                <a:gd name="connsiteX140" fmla="*/ 252409 w 355297"/>
                <a:gd name="connsiteY140" fmla="*/ 68839 h 281277"/>
                <a:gd name="connsiteX141" fmla="*/ 250929 w 355297"/>
                <a:gd name="connsiteY141" fmla="*/ 68839 h 281277"/>
                <a:gd name="connsiteX142" fmla="*/ 247968 w 355297"/>
                <a:gd name="connsiteY142" fmla="*/ 65878 h 281277"/>
                <a:gd name="connsiteX143" fmla="*/ 247968 w 355297"/>
                <a:gd name="connsiteY143" fmla="*/ 58476 h 281277"/>
                <a:gd name="connsiteX144" fmla="*/ 249449 w 355297"/>
                <a:gd name="connsiteY144" fmla="*/ 52554 h 281277"/>
                <a:gd name="connsiteX145" fmla="*/ 253890 w 355297"/>
                <a:gd name="connsiteY145" fmla="*/ 51074 h 281277"/>
                <a:gd name="connsiteX146" fmla="*/ 255370 w 355297"/>
                <a:gd name="connsiteY146" fmla="*/ 55515 h 281277"/>
                <a:gd name="connsiteX147" fmla="*/ 253890 w 355297"/>
                <a:gd name="connsiteY147" fmla="*/ 59956 h 281277"/>
                <a:gd name="connsiteX148" fmla="*/ 253890 w 355297"/>
                <a:gd name="connsiteY148" fmla="*/ 65878 h 281277"/>
                <a:gd name="connsiteX149" fmla="*/ 252409 w 355297"/>
                <a:gd name="connsiteY149" fmla="*/ 68839 h 281277"/>
                <a:gd name="connsiteX150" fmla="*/ 311626 w 355297"/>
                <a:gd name="connsiteY150" fmla="*/ 17025 h 281277"/>
                <a:gd name="connsiteX151" fmla="*/ 311626 w 355297"/>
                <a:gd name="connsiteY151" fmla="*/ 17025 h 281277"/>
                <a:gd name="connsiteX152" fmla="*/ 304224 w 355297"/>
                <a:gd name="connsiteY152" fmla="*/ 18505 h 281277"/>
                <a:gd name="connsiteX153" fmla="*/ 298302 w 355297"/>
                <a:gd name="connsiteY153" fmla="*/ 19985 h 281277"/>
                <a:gd name="connsiteX154" fmla="*/ 293861 w 355297"/>
                <a:gd name="connsiteY154" fmla="*/ 17025 h 281277"/>
                <a:gd name="connsiteX155" fmla="*/ 296822 w 355297"/>
                <a:gd name="connsiteY155" fmla="*/ 14064 h 281277"/>
                <a:gd name="connsiteX156" fmla="*/ 302743 w 355297"/>
                <a:gd name="connsiteY156" fmla="*/ 12583 h 281277"/>
                <a:gd name="connsiteX157" fmla="*/ 308665 w 355297"/>
                <a:gd name="connsiteY157" fmla="*/ 12583 h 281277"/>
                <a:gd name="connsiteX158" fmla="*/ 311626 w 355297"/>
                <a:gd name="connsiteY158" fmla="*/ 15544 h 281277"/>
                <a:gd name="connsiteX159" fmla="*/ 311626 w 355297"/>
                <a:gd name="connsiteY159" fmla="*/ 17025 h 281277"/>
                <a:gd name="connsiteX160" fmla="*/ 267213 w 355297"/>
                <a:gd name="connsiteY160" fmla="*/ 36270 h 281277"/>
                <a:gd name="connsiteX161" fmla="*/ 264253 w 355297"/>
                <a:gd name="connsiteY161" fmla="*/ 36270 h 281277"/>
                <a:gd name="connsiteX162" fmla="*/ 264253 w 355297"/>
                <a:gd name="connsiteY162" fmla="*/ 31829 h 281277"/>
                <a:gd name="connsiteX163" fmla="*/ 274615 w 355297"/>
                <a:gd name="connsiteY163" fmla="*/ 24427 h 281277"/>
                <a:gd name="connsiteX164" fmla="*/ 279057 w 355297"/>
                <a:gd name="connsiteY164" fmla="*/ 25907 h 281277"/>
                <a:gd name="connsiteX165" fmla="*/ 277576 w 355297"/>
                <a:gd name="connsiteY165" fmla="*/ 30348 h 281277"/>
                <a:gd name="connsiteX166" fmla="*/ 267213 w 355297"/>
                <a:gd name="connsiteY166" fmla="*/ 36270 h 281277"/>
                <a:gd name="connsiteX167" fmla="*/ 267213 w 355297"/>
                <a:gd name="connsiteY167" fmla="*/ 36270 h 28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355297" h="281277">
                  <a:moveTo>
                    <a:pt x="264253" y="277576"/>
                  </a:moveTo>
                  <a:cubicBezTo>
                    <a:pt x="264253" y="277576"/>
                    <a:pt x="264253" y="277576"/>
                    <a:pt x="264253" y="277576"/>
                  </a:cubicBezTo>
                  <a:cubicBezTo>
                    <a:pt x="259811" y="279057"/>
                    <a:pt x="256851" y="280537"/>
                    <a:pt x="252409" y="282017"/>
                  </a:cubicBezTo>
                  <a:cubicBezTo>
                    <a:pt x="250929" y="282017"/>
                    <a:pt x="249449" y="282017"/>
                    <a:pt x="247968" y="280537"/>
                  </a:cubicBezTo>
                  <a:cubicBezTo>
                    <a:pt x="247968" y="279057"/>
                    <a:pt x="247968" y="277576"/>
                    <a:pt x="249449" y="276096"/>
                  </a:cubicBezTo>
                  <a:cubicBezTo>
                    <a:pt x="253890" y="274615"/>
                    <a:pt x="256851" y="273135"/>
                    <a:pt x="261292" y="271655"/>
                  </a:cubicBezTo>
                  <a:cubicBezTo>
                    <a:pt x="262772" y="271655"/>
                    <a:pt x="264253" y="271655"/>
                    <a:pt x="265733" y="273135"/>
                  </a:cubicBezTo>
                  <a:cubicBezTo>
                    <a:pt x="265733" y="274615"/>
                    <a:pt x="265733" y="276096"/>
                    <a:pt x="264253" y="277576"/>
                  </a:cubicBezTo>
                  <a:close/>
                  <a:moveTo>
                    <a:pt x="284978" y="264253"/>
                  </a:moveTo>
                  <a:cubicBezTo>
                    <a:pt x="283498" y="264253"/>
                    <a:pt x="282017" y="264253"/>
                    <a:pt x="280537" y="264253"/>
                  </a:cubicBezTo>
                  <a:cubicBezTo>
                    <a:pt x="279057" y="262772"/>
                    <a:pt x="279057" y="261292"/>
                    <a:pt x="280537" y="259811"/>
                  </a:cubicBezTo>
                  <a:lnTo>
                    <a:pt x="282017" y="258331"/>
                  </a:lnTo>
                  <a:cubicBezTo>
                    <a:pt x="284978" y="255370"/>
                    <a:pt x="286459" y="253890"/>
                    <a:pt x="289420" y="250929"/>
                  </a:cubicBezTo>
                  <a:cubicBezTo>
                    <a:pt x="290900" y="249449"/>
                    <a:pt x="292380" y="249449"/>
                    <a:pt x="293861" y="250929"/>
                  </a:cubicBezTo>
                  <a:cubicBezTo>
                    <a:pt x="295341" y="252409"/>
                    <a:pt x="295341" y="253890"/>
                    <a:pt x="293861" y="255370"/>
                  </a:cubicBezTo>
                  <a:cubicBezTo>
                    <a:pt x="290900" y="258331"/>
                    <a:pt x="289420" y="261292"/>
                    <a:pt x="286459" y="264253"/>
                  </a:cubicBezTo>
                  <a:lnTo>
                    <a:pt x="284978" y="264253"/>
                  </a:lnTo>
                  <a:cubicBezTo>
                    <a:pt x="284978" y="264253"/>
                    <a:pt x="284978" y="264253"/>
                    <a:pt x="284978" y="264253"/>
                  </a:cubicBezTo>
                  <a:close/>
                  <a:moveTo>
                    <a:pt x="228723" y="284978"/>
                  </a:moveTo>
                  <a:cubicBezTo>
                    <a:pt x="228723" y="284978"/>
                    <a:pt x="227242" y="284978"/>
                    <a:pt x="227242" y="284978"/>
                  </a:cubicBezTo>
                  <a:cubicBezTo>
                    <a:pt x="222801" y="284978"/>
                    <a:pt x="218360" y="284978"/>
                    <a:pt x="213919" y="283498"/>
                  </a:cubicBezTo>
                  <a:cubicBezTo>
                    <a:pt x="212438" y="283498"/>
                    <a:pt x="210958" y="282017"/>
                    <a:pt x="210958" y="280537"/>
                  </a:cubicBezTo>
                  <a:cubicBezTo>
                    <a:pt x="210958" y="279057"/>
                    <a:pt x="212438" y="277576"/>
                    <a:pt x="213919" y="277576"/>
                  </a:cubicBezTo>
                  <a:cubicBezTo>
                    <a:pt x="218360" y="277576"/>
                    <a:pt x="221321" y="277576"/>
                    <a:pt x="225762" y="277576"/>
                  </a:cubicBezTo>
                  <a:cubicBezTo>
                    <a:pt x="227242" y="277576"/>
                    <a:pt x="228723" y="279057"/>
                    <a:pt x="228723" y="280537"/>
                  </a:cubicBezTo>
                  <a:cubicBezTo>
                    <a:pt x="230203" y="283498"/>
                    <a:pt x="230203" y="284978"/>
                    <a:pt x="228723" y="284978"/>
                  </a:cubicBezTo>
                  <a:close/>
                  <a:moveTo>
                    <a:pt x="305704" y="234644"/>
                  </a:moveTo>
                  <a:cubicBezTo>
                    <a:pt x="304224" y="234644"/>
                    <a:pt x="304224" y="234644"/>
                    <a:pt x="302743" y="234644"/>
                  </a:cubicBezTo>
                  <a:cubicBezTo>
                    <a:pt x="301263" y="234644"/>
                    <a:pt x="299782" y="231684"/>
                    <a:pt x="301263" y="230203"/>
                  </a:cubicBezTo>
                  <a:cubicBezTo>
                    <a:pt x="302743" y="227242"/>
                    <a:pt x="304224" y="222801"/>
                    <a:pt x="305704" y="218360"/>
                  </a:cubicBezTo>
                  <a:cubicBezTo>
                    <a:pt x="305704" y="216880"/>
                    <a:pt x="307184" y="215399"/>
                    <a:pt x="310145" y="216880"/>
                  </a:cubicBezTo>
                  <a:cubicBezTo>
                    <a:pt x="311626" y="216880"/>
                    <a:pt x="313106" y="218360"/>
                    <a:pt x="311626" y="221321"/>
                  </a:cubicBezTo>
                  <a:cubicBezTo>
                    <a:pt x="310145" y="225762"/>
                    <a:pt x="308665" y="228723"/>
                    <a:pt x="305704" y="234644"/>
                  </a:cubicBezTo>
                  <a:cubicBezTo>
                    <a:pt x="307184" y="233164"/>
                    <a:pt x="307184" y="234644"/>
                    <a:pt x="305704" y="234644"/>
                  </a:cubicBezTo>
                  <a:close/>
                  <a:moveTo>
                    <a:pt x="193193" y="277576"/>
                  </a:moveTo>
                  <a:cubicBezTo>
                    <a:pt x="191713" y="277576"/>
                    <a:pt x="191713" y="277576"/>
                    <a:pt x="190232" y="277576"/>
                  </a:cubicBezTo>
                  <a:cubicBezTo>
                    <a:pt x="187271" y="276096"/>
                    <a:pt x="182830" y="274615"/>
                    <a:pt x="179869" y="271655"/>
                  </a:cubicBezTo>
                  <a:lnTo>
                    <a:pt x="178389" y="271655"/>
                  </a:lnTo>
                  <a:cubicBezTo>
                    <a:pt x="176909" y="270174"/>
                    <a:pt x="176909" y="268694"/>
                    <a:pt x="176909" y="267213"/>
                  </a:cubicBezTo>
                  <a:cubicBezTo>
                    <a:pt x="178389" y="265733"/>
                    <a:pt x="179869" y="265733"/>
                    <a:pt x="181350" y="265733"/>
                  </a:cubicBezTo>
                  <a:lnTo>
                    <a:pt x="182830" y="265733"/>
                  </a:lnTo>
                  <a:cubicBezTo>
                    <a:pt x="185791" y="267213"/>
                    <a:pt x="188752" y="268694"/>
                    <a:pt x="191713" y="270174"/>
                  </a:cubicBezTo>
                  <a:cubicBezTo>
                    <a:pt x="194673" y="273135"/>
                    <a:pt x="194673" y="274615"/>
                    <a:pt x="193193" y="277576"/>
                  </a:cubicBezTo>
                  <a:cubicBezTo>
                    <a:pt x="194673" y="277576"/>
                    <a:pt x="193193" y="277576"/>
                    <a:pt x="193193" y="277576"/>
                  </a:cubicBezTo>
                  <a:close/>
                  <a:moveTo>
                    <a:pt x="313106" y="199115"/>
                  </a:moveTo>
                  <a:cubicBezTo>
                    <a:pt x="313106" y="199115"/>
                    <a:pt x="311626" y="199115"/>
                    <a:pt x="311626" y="199115"/>
                  </a:cubicBezTo>
                  <a:cubicBezTo>
                    <a:pt x="310145" y="199115"/>
                    <a:pt x="308665" y="197634"/>
                    <a:pt x="308665" y="196154"/>
                  </a:cubicBezTo>
                  <a:cubicBezTo>
                    <a:pt x="308665" y="191713"/>
                    <a:pt x="308665" y="188752"/>
                    <a:pt x="307184" y="184311"/>
                  </a:cubicBezTo>
                  <a:cubicBezTo>
                    <a:pt x="307184" y="182830"/>
                    <a:pt x="308665" y="181350"/>
                    <a:pt x="310145" y="181350"/>
                  </a:cubicBezTo>
                  <a:cubicBezTo>
                    <a:pt x="311626" y="181350"/>
                    <a:pt x="313106" y="182830"/>
                    <a:pt x="313106" y="184311"/>
                  </a:cubicBezTo>
                  <a:cubicBezTo>
                    <a:pt x="313106" y="188752"/>
                    <a:pt x="314586" y="193193"/>
                    <a:pt x="314586" y="197634"/>
                  </a:cubicBezTo>
                  <a:cubicBezTo>
                    <a:pt x="316067" y="197634"/>
                    <a:pt x="314586" y="197634"/>
                    <a:pt x="313106" y="199115"/>
                  </a:cubicBezTo>
                  <a:close/>
                  <a:moveTo>
                    <a:pt x="163585" y="256851"/>
                  </a:moveTo>
                  <a:cubicBezTo>
                    <a:pt x="162105" y="256851"/>
                    <a:pt x="160624" y="256851"/>
                    <a:pt x="160624" y="256851"/>
                  </a:cubicBezTo>
                  <a:cubicBezTo>
                    <a:pt x="157663" y="253890"/>
                    <a:pt x="154703" y="250929"/>
                    <a:pt x="151742" y="247968"/>
                  </a:cubicBezTo>
                  <a:cubicBezTo>
                    <a:pt x="150261" y="246488"/>
                    <a:pt x="150261" y="245007"/>
                    <a:pt x="151742" y="243527"/>
                  </a:cubicBezTo>
                  <a:cubicBezTo>
                    <a:pt x="153222" y="242046"/>
                    <a:pt x="154703" y="242046"/>
                    <a:pt x="156183" y="243527"/>
                  </a:cubicBezTo>
                  <a:cubicBezTo>
                    <a:pt x="159144" y="246488"/>
                    <a:pt x="162105" y="249449"/>
                    <a:pt x="165065" y="252409"/>
                  </a:cubicBezTo>
                  <a:cubicBezTo>
                    <a:pt x="165065" y="252409"/>
                    <a:pt x="165065" y="255370"/>
                    <a:pt x="163585" y="256851"/>
                  </a:cubicBezTo>
                  <a:cubicBezTo>
                    <a:pt x="163585" y="256851"/>
                    <a:pt x="163585" y="256851"/>
                    <a:pt x="163585" y="256851"/>
                  </a:cubicBezTo>
                  <a:close/>
                  <a:moveTo>
                    <a:pt x="305704" y="163585"/>
                  </a:moveTo>
                  <a:cubicBezTo>
                    <a:pt x="305704" y="163585"/>
                    <a:pt x="305704" y="163585"/>
                    <a:pt x="305704" y="163585"/>
                  </a:cubicBezTo>
                  <a:cubicBezTo>
                    <a:pt x="304224" y="165065"/>
                    <a:pt x="302743" y="163585"/>
                    <a:pt x="301263" y="162105"/>
                  </a:cubicBezTo>
                  <a:lnTo>
                    <a:pt x="301263" y="160624"/>
                  </a:lnTo>
                  <a:cubicBezTo>
                    <a:pt x="301263" y="159144"/>
                    <a:pt x="299782" y="157663"/>
                    <a:pt x="299782" y="156183"/>
                  </a:cubicBezTo>
                  <a:cubicBezTo>
                    <a:pt x="298302" y="154703"/>
                    <a:pt x="298302" y="153222"/>
                    <a:pt x="296822" y="151742"/>
                  </a:cubicBezTo>
                  <a:cubicBezTo>
                    <a:pt x="295341" y="150261"/>
                    <a:pt x="296822" y="148781"/>
                    <a:pt x="298302" y="147301"/>
                  </a:cubicBezTo>
                  <a:cubicBezTo>
                    <a:pt x="299782" y="145820"/>
                    <a:pt x="301263" y="147301"/>
                    <a:pt x="302743" y="148781"/>
                  </a:cubicBezTo>
                  <a:cubicBezTo>
                    <a:pt x="304224" y="150261"/>
                    <a:pt x="304224" y="151742"/>
                    <a:pt x="305704" y="153222"/>
                  </a:cubicBezTo>
                  <a:cubicBezTo>
                    <a:pt x="307184" y="154703"/>
                    <a:pt x="307184" y="156183"/>
                    <a:pt x="308665" y="157663"/>
                  </a:cubicBezTo>
                  <a:lnTo>
                    <a:pt x="310145" y="159144"/>
                  </a:lnTo>
                  <a:cubicBezTo>
                    <a:pt x="308665" y="160624"/>
                    <a:pt x="307184" y="162105"/>
                    <a:pt x="305704" y="163585"/>
                  </a:cubicBezTo>
                  <a:close/>
                  <a:moveTo>
                    <a:pt x="138418" y="228723"/>
                  </a:moveTo>
                  <a:cubicBezTo>
                    <a:pt x="136938" y="228723"/>
                    <a:pt x="135457" y="228723"/>
                    <a:pt x="133977" y="228723"/>
                  </a:cubicBezTo>
                  <a:cubicBezTo>
                    <a:pt x="131016" y="225762"/>
                    <a:pt x="128055" y="222801"/>
                    <a:pt x="125094" y="219840"/>
                  </a:cubicBezTo>
                  <a:cubicBezTo>
                    <a:pt x="123614" y="218360"/>
                    <a:pt x="123614" y="216880"/>
                    <a:pt x="125094" y="215399"/>
                  </a:cubicBezTo>
                  <a:cubicBezTo>
                    <a:pt x="126575" y="213919"/>
                    <a:pt x="128055" y="213919"/>
                    <a:pt x="129536" y="215399"/>
                  </a:cubicBezTo>
                  <a:cubicBezTo>
                    <a:pt x="132496" y="218360"/>
                    <a:pt x="135457" y="221321"/>
                    <a:pt x="138418" y="224282"/>
                  </a:cubicBezTo>
                  <a:cubicBezTo>
                    <a:pt x="139898" y="225762"/>
                    <a:pt x="139898" y="227242"/>
                    <a:pt x="138418" y="228723"/>
                  </a:cubicBezTo>
                  <a:cubicBezTo>
                    <a:pt x="138418" y="228723"/>
                    <a:pt x="138418" y="228723"/>
                    <a:pt x="138418" y="228723"/>
                  </a:cubicBezTo>
                  <a:close/>
                  <a:moveTo>
                    <a:pt x="284978" y="132496"/>
                  </a:moveTo>
                  <a:cubicBezTo>
                    <a:pt x="283498" y="132496"/>
                    <a:pt x="282017" y="132496"/>
                    <a:pt x="280537" y="132496"/>
                  </a:cubicBezTo>
                  <a:lnTo>
                    <a:pt x="277576" y="129535"/>
                  </a:lnTo>
                  <a:cubicBezTo>
                    <a:pt x="276096" y="128055"/>
                    <a:pt x="274615" y="125094"/>
                    <a:pt x="273135" y="123614"/>
                  </a:cubicBezTo>
                  <a:cubicBezTo>
                    <a:pt x="271655" y="122133"/>
                    <a:pt x="271655" y="120653"/>
                    <a:pt x="273135" y="119173"/>
                  </a:cubicBezTo>
                  <a:cubicBezTo>
                    <a:pt x="274615" y="117692"/>
                    <a:pt x="276096" y="117692"/>
                    <a:pt x="277576" y="119173"/>
                  </a:cubicBezTo>
                  <a:cubicBezTo>
                    <a:pt x="279057" y="120653"/>
                    <a:pt x="280537" y="123614"/>
                    <a:pt x="282017" y="125094"/>
                  </a:cubicBezTo>
                  <a:lnTo>
                    <a:pt x="284978" y="128055"/>
                  </a:lnTo>
                  <a:cubicBezTo>
                    <a:pt x="287939" y="129535"/>
                    <a:pt x="286459" y="131016"/>
                    <a:pt x="284978" y="132496"/>
                  </a:cubicBezTo>
                  <a:cubicBezTo>
                    <a:pt x="284978" y="132496"/>
                    <a:pt x="284978" y="132496"/>
                    <a:pt x="284978" y="132496"/>
                  </a:cubicBezTo>
                  <a:close/>
                  <a:moveTo>
                    <a:pt x="110290" y="205036"/>
                  </a:moveTo>
                  <a:cubicBezTo>
                    <a:pt x="108810" y="205036"/>
                    <a:pt x="108810" y="205036"/>
                    <a:pt x="107329" y="205036"/>
                  </a:cubicBezTo>
                  <a:cubicBezTo>
                    <a:pt x="104369" y="203556"/>
                    <a:pt x="99927" y="200595"/>
                    <a:pt x="96967" y="199115"/>
                  </a:cubicBezTo>
                  <a:cubicBezTo>
                    <a:pt x="95486" y="199115"/>
                    <a:pt x="94006" y="196154"/>
                    <a:pt x="95486" y="194674"/>
                  </a:cubicBezTo>
                  <a:cubicBezTo>
                    <a:pt x="95486" y="193193"/>
                    <a:pt x="98447" y="191713"/>
                    <a:pt x="99927" y="193193"/>
                  </a:cubicBezTo>
                  <a:cubicBezTo>
                    <a:pt x="104369" y="194674"/>
                    <a:pt x="107329" y="196154"/>
                    <a:pt x="111771" y="199115"/>
                  </a:cubicBezTo>
                  <a:cubicBezTo>
                    <a:pt x="113251" y="200595"/>
                    <a:pt x="113251" y="202076"/>
                    <a:pt x="110290" y="205036"/>
                  </a:cubicBezTo>
                  <a:cubicBezTo>
                    <a:pt x="111771" y="203556"/>
                    <a:pt x="111771" y="205036"/>
                    <a:pt x="110290" y="205036"/>
                  </a:cubicBezTo>
                  <a:close/>
                  <a:moveTo>
                    <a:pt x="15544" y="245007"/>
                  </a:moveTo>
                  <a:cubicBezTo>
                    <a:pt x="15544" y="245007"/>
                    <a:pt x="14064" y="245007"/>
                    <a:pt x="14064" y="245007"/>
                  </a:cubicBezTo>
                  <a:cubicBezTo>
                    <a:pt x="12583" y="245007"/>
                    <a:pt x="11103" y="243527"/>
                    <a:pt x="11103" y="242046"/>
                  </a:cubicBezTo>
                  <a:cubicBezTo>
                    <a:pt x="11103" y="237605"/>
                    <a:pt x="12583" y="233164"/>
                    <a:pt x="14064" y="230203"/>
                  </a:cubicBezTo>
                  <a:cubicBezTo>
                    <a:pt x="14064" y="228723"/>
                    <a:pt x="17025" y="227242"/>
                    <a:pt x="18505" y="228723"/>
                  </a:cubicBezTo>
                  <a:cubicBezTo>
                    <a:pt x="19985" y="228723"/>
                    <a:pt x="21466" y="231684"/>
                    <a:pt x="19985" y="233164"/>
                  </a:cubicBezTo>
                  <a:cubicBezTo>
                    <a:pt x="18505" y="236125"/>
                    <a:pt x="17025" y="240566"/>
                    <a:pt x="17025" y="245007"/>
                  </a:cubicBezTo>
                  <a:cubicBezTo>
                    <a:pt x="17025" y="243527"/>
                    <a:pt x="17025" y="243527"/>
                    <a:pt x="15544" y="245007"/>
                  </a:cubicBezTo>
                  <a:close/>
                  <a:moveTo>
                    <a:pt x="262772" y="102888"/>
                  </a:moveTo>
                  <a:cubicBezTo>
                    <a:pt x="261292" y="104369"/>
                    <a:pt x="259811" y="102888"/>
                    <a:pt x="258331" y="101408"/>
                  </a:cubicBezTo>
                  <a:lnTo>
                    <a:pt x="256851" y="99927"/>
                  </a:lnTo>
                  <a:cubicBezTo>
                    <a:pt x="255370" y="96967"/>
                    <a:pt x="253890" y="94006"/>
                    <a:pt x="252409" y="89565"/>
                  </a:cubicBezTo>
                  <a:cubicBezTo>
                    <a:pt x="252409" y="88084"/>
                    <a:pt x="252409" y="86604"/>
                    <a:pt x="253890" y="85123"/>
                  </a:cubicBezTo>
                  <a:cubicBezTo>
                    <a:pt x="255370" y="85123"/>
                    <a:pt x="256851" y="85123"/>
                    <a:pt x="258331" y="86604"/>
                  </a:cubicBezTo>
                  <a:cubicBezTo>
                    <a:pt x="259811" y="89565"/>
                    <a:pt x="261292" y="92525"/>
                    <a:pt x="262772" y="95486"/>
                  </a:cubicBezTo>
                  <a:lnTo>
                    <a:pt x="264253" y="96967"/>
                  </a:lnTo>
                  <a:cubicBezTo>
                    <a:pt x="265733" y="101408"/>
                    <a:pt x="264253" y="102888"/>
                    <a:pt x="262772" y="102888"/>
                  </a:cubicBezTo>
                  <a:cubicBezTo>
                    <a:pt x="262772" y="102888"/>
                    <a:pt x="262772" y="102888"/>
                    <a:pt x="262772" y="102888"/>
                  </a:cubicBezTo>
                  <a:close/>
                  <a:moveTo>
                    <a:pt x="76241" y="193193"/>
                  </a:moveTo>
                  <a:cubicBezTo>
                    <a:pt x="76241" y="193193"/>
                    <a:pt x="74761" y="193193"/>
                    <a:pt x="74761" y="193193"/>
                  </a:cubicBezTo>
                  <a:cubicBezTo>
                    <a:pt x="70319" y="193193"/>
                    <a:pt x="67358" y="193193"/>
                    <a:pt x="62917" y="194674"/>
                  </a:cubicBezTo>
                  <a:cubicBezTo>
                    <a:pt x="61437" y="194674"/>
                    <a:pt x="59956" y="193193"/>
                    <a:pt x="59956" y="191713"/>
                  </a:cubicBezTo>
                  <a:cubicBezTo>
                    <a:pt x="59956" y="190232"/>
                    <a:pt x="61437" y="188752"/>
                    <a:pt x="62917" y="188752"/>
                  </a:cubicBezTo>
                  <a:cubicBezTo>
                    <a:pt x="67358" y="187271"/>
                    <a:pt x="71800" y="187271"/>
                    <a:pt x="76241" y="187271"/>
                  </a:cubicBezTo>
                  <a:cubicBezTo>
                    <a:pt x="77721" y="187271"/>
                    <a:pt x="79202" y="188752"/>
                    <a:pt x="79202" y="190232"/>
                  </a:cubicBezTo>
                  <a:cubicBezTo>
                    <a:pt x="77721" y="191713"/>
                    <a:pt x="77721" y="193193"/>
                    <a:pt x="76241" y="193193"/>
                  </a:cubicBezTo>
                  <a:close/>
                  <a:moveTo>
                    <a:pt x="31829" y="212438"/>
                  </a:moveTo>
                  <a:cubicBezTo>
                    <a:pt x="30348" y="212438"/>
                    <a:pt x="28868" y="212438"/>
                    <a:pt x="28868" y="212438"/>
                  </a:cubicBezTo>
                  <a:cubicBezTo>
                    <a:pt x="27388" y="210958"/>
                    <a:pt x="27388" y="209478"/>
                    <a:pt x="28868" y="207997"/>
                  </a:cubicBezTo>
                  <a:cubicBezTo>
                    <a:pt x="31829" y="205036"/>
                    <a:pt x="34790" y="202076"/>
                    <a:pt x="39231" y="199115"/>
                  </a:cubicBezTo>
                  <a:cubicBezTo>
                    <a:pt x="40711" y="197634"/>
                    <a:pt x="42192" y="199115"/>
                    <a:pt x="43672" y="200595"/>
                  </a:cubicBezTo>
                  <a:cubicBezTo>
                    <a:pt x="45152" y="202076"/>
                    <a:pt x="43672" y="203556"/>
                    <a:pt x="42192" y="205036"/>
                  </a:cubicBezTo>
                  <a:cubicBezTo>
                    <a:pt x="39231" y="206517"/>
                    <a:pt x="36270" y="207997"/>
                    <a:pt x="31829" y="212438"/>
                  </a:cubicBezTo>
                  <a:cubicBezTo>
                    <a:pt x="33309" y="210958"/>
                    <a:pt x="31829" y="212438"/>
                    <a:pt x="31829" y="212438"/>
                  </a:cubicBezTo>
                  <a:close/>
                  <a:moveTo>
                    <a:pt x="347155" y="19985"/>
                  </a:moveTo>
                  <a:cubicBezTo>
                    <a:pt x="347155" y="19985"/>
                    <a:pt x="345675" y="19985"/>
                    <a:pt x="344195" y="19985"/>
                  </a:cubicBezTo>
                  <a:cubicBezTo>
                    <a:pt x="339753" y="18505"/>
                    <a:pt x="336793" y="18505"/>
                    <a:pt x="332351" y="17025"/>
                  </a:cubicBezTo>
                  <a:cubicBezTo>
                    <a:pt x="330871" y="17025"/>
                    <a:pt x="329390" y="15544"/>
                    <a:pt x="329390" y="14064"/>
                  </a:cubicBezTo>
                  <a:cubicBezTo>
                    <a:pt x="329390" y="12583"/>
                    <a:pt x="330871" y="11103"/>
                    <a:pt x="332351" y="11103"/>
                  </a:cubicBezTo>
                  <a:cubicBezTo>
                    <a:pt x="336793" y="11103"/>
                    <a:pt x="339753" y="12583"/>
                    <a:pt x="344195" y="14064"/>
                  </a:cubicBezTo>
                  <a:cubicBezTo>
                    <a:pt x="345675" y="14064"/>
                    <a:pt x="347155" y="15544"/>
                    <a:pt x="345675" y="18505"/>
                  </a:cubicBezTo>
                  <a:cubicBezTo>
                    <a:pt x="348636" y="19985"/>
                    <a:pt x="348636" y="19985"/>
                    <a:pt x="347155" y="19985"/>
                  </a:cubicBezTo>
                  <a:close/>
                  <a:moveTo>
                    <a:pt x="252409" y="68839"/>
                  </a:moveTo>
                  <a:cubicBezTo>
                    <a:pt x="252409" y="68839"/>
                    <a:pt x="250929" y="68839"/>
                    <a:pt x="250929" y="68839"/>
                  </a:cubicBezTo>
                  <a:cubicBezTo>
                    <a:pt x="249449" y="68839"/>
                    <a:pt x="247968" y="67358"/>
                    <a:pt x="247968" y="65878"/>
                  </a:cubicBezTo>
                  <a:cubicBezTo>
                    <a:pt x="247968" y="62917"/>
                    <a:pt x="247968" y="61437"/>
                    <a:pt x="247968" y="58476"/>
                  </a:cubicBezTo>
                  <a:cubicBezTo>
                    <a:pt x="247968" y="56996"/>
                    <a:pt x="249449" y="54035"/>
                    <a:pt x="249449" y="52554"/>
                  </a:cubicBezTo>
                  <a:cubicBezTo>
                    <a:pt x="249449" y="51074"/>
                    <a:pt x="250929" y="49594"/>
                    <a:pt x="253890" y="51074"/>
                  </a:cubicBezTo>
                  <a:cubicBezTo>
                    <a:pt x="255370" y="51074"/>
                    <a:pt x="256851" y="52554"/>
                    <a:pt x="255370" y="55515"/>
                  </a:cubicBezTo>
                  <a:cubicBezTo>
                    <a:pt x="255370" y="56996"/>
                    <a:pt x="253890" y="58476"/>
                    <a:pt x="253890" y="59956"/>
                  </a:cubicBezTo>
                  <a:cubicBezTo>
                    <a:pt x="253890" y="61437"/>
                    <a:pt x="253890" y="64398"/>
                    <a:pt x="253890" y="65878"/>
                  </a:cubicBezTo>
                  <a:cubicBezTo>
                    <a:pt x="253890" y="67358"/>
                    <a:pt x="253890" y="68839"/>
                    <a:pt x="252409" y="68839"/>
                  </a:cubicBezTo>
                  <a:close/>
                  <a:moveTo>
                    <a:pt x="311626" y="17025"/>
                  </a:moveTo>
                  <a:cubicBezTo>
                    <a:pt x="311626" y="17025"/>
                    <a:pt x="310145" y="17025"/>
                    <a:pt x="311626" y="17025"/>
                  </a:cubicBezTo>
                  <a:cubicBezTo>
                    <a:pt x="308665" y="17025"/>
                    <a:pt x="307184" y="17025"/>
                    <a:pt x="304224" y="18505"/>
                  </a:cubicBezTo>
                  <a:cubicBezTo>
                    <a:pt x="302743" y="18505"/>
                    <a:pt x="299782" y="18505"/>
                    <a:pt x="298302" y="19985"/>
                  </a:cubicBezTo>
                  <a:cubicBezTo>
                    <a:pt x="296822" y="19985"/>
                    <a:pt x="295341" y="19985"/>
                    <a:pt x="293861" y="17025"/>
                  </a:cubicBezTo>
                  <a:cubicBezTo>
                    <a:pt x="293861" y="15544"/>
                    <a:pt x="293861" y="14064"/>
                    <a:pt x="296822" y="14064"/>
                  </a:cubicBezTo>
                  <a:cubicBezTo>
                    <a:pt x="298302" y="14064"/>
                    <a:pt x="301263" y="12583"/>
                    <a:pt x="302743" y="12583"/>
                  </a:cubicBezTo>
                  <a:cubicBezTo>
                    <a:pt x="304224" y="12583"/>
                    <a:pt x="307184" y="12583"/>
                    <a:pt x="308665" y="12583"/>
                  </a:cubicBezTo>
                  <a:cubicBezTo>
                    <a:pt x="310145" y="12583"/>
                    <a:pt x="311626" y="14064"/>
                    <a:pt x="311626" y="15544"/>
                  </a:cubicBezTo>
                  <a:cubicBezTo>
                    <a:pt x="313106" y="15544"/>
                    <a:pt x="311626" y="15544"/>
                    <a:pt x="311626" y="17025"/>
                  </a:cubicBezTo>
                  <a:close/>
                  <a:moveTo>
                    <a:pt x="267213" y="36270"/>
                  </a:moveTo>
                  <a:cubicBezTo>
                    <a:pt x="265733" y="36270"/>
                    <a:pt x="264253" y="36270"/>
                    <a:pt x="264253" y="36270"/>
                  </a:cubicBezTo>
                  <a:cubicBezTo>
                    <a:pt x="262772" y="34790"/>
                    <a:pt x="262772" y="33309"/>
                    <a:pt x="264253" y="31829"/>
                  </a:cubicBezTo>
                  <a:cubicBezTo>
                    <a:pt x="267213" y="28868"/>
                    <a:pt x="270174" y="25907"/>
                    <a:pt x="274615" y="24427"/>
                  </a:cubicBezTo>
                  <a:cubicBezTo>
                    <a:pt x="276096" y="22946"/>
                    <a:pt x="277576" y="24427"/>
                    <a:pt x="279057" y="25907"/>
                  </a:cubicBezTo>
                  <a:cubicBezTo>
                    <a:pt x="280537" y="27388"/>
                    <a:pt x="279057" y="28868"/>
                    <a:pt x="277576" y="30348"/>
                  </a:cubicBezTo>
                  <a:cubicBezTo>
                    <a:pt x="273135" y="30348"/>
                    <a:pt x="270174" y="33309"/>
                    <a:pt x="267213" y="36270"/>
                  </a:cubicBezTo>
                  <a:cubicBezTo>
                    <a:pt x="267213" y="36270"/>
                    <a:pt x="267213" y="36270"/>
                    <a:pt x="267213" y="3627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3" name="任意多边形: 形状 10182">
              <a:extLst>
                <a:ext uri="{FF2B5EF4-FFF2-40B4-BE49-F238E27FC236}">
                  <a16:creationId xmlns:a16="http://schemas.microsoft.com/office/drawing/2014/main" id="{F85231A5-676C-4FE3-B7D9-9DE797BB2F93}"/>
                </a:ext>
              </a:extLst>
            </p:cNvPr>
            <p:cNvSpPr/>
            <p:nvPr/>
          </p:nvSpPr>
          <p:spPr>
            <a:xfrm>
              <a:off x="1282134" y="3182070"/>
              <a:ext cx="29608" cy="29608"/>
            </a:xfrm>
            <a:custGeom>
              <a:avLst/>
              <a:gdLst>
                <a:gd name="connsiteX0" fmla="*/ 22079 w 29608"/>
                <a:gd name="connsiteY0" fmla="*/ 19118 h 29608"/>
                <a:gd name="connsiteX1" fmla="*/ 19118 w 29608"/>
                <a:gd name="connsiteY1" fmla="*/ 19118 h 29608"/>
                <a:gd name="connsiteX2" fmla="*/ 13197 w 29608"/>
                <a:gd name="connsiteY2" fmla="*/ 17638 h 29608"/>
                <a:gd name="connsiteX3" fmla="*/ 11716 w 29608"/>
                <a:gd name="connsiteY3" fmla="*/ 13197 h 29608"/>
                <a:gd name="connsiteX4" fmla="*/ 16157 w 29608"/>
                <a:gd name="connsiteY4" fmla="*/ 11716 h 29608"/>
                <a:gd name="connsiteX5" fmla="*/ 22079 w 29608"/>
                <a:gd name="connsiteY5" fmla="*/ 13197 h 29608"/>
                <a:gd name="connsiteX6" fmla="*/ 23560 w 29608"/>
                <a:gd name="connsiteY6" fmla="*/ 17638 h 29608"/>
                <a:gd name="connsiteX7" fmla="*/ 22079 w 29608"/>
                <a:gd name="connsiteY7" fmla="*/ 19118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8" h="29608">
                  <a:moveTo>
                    <a:pt x="22079" y="19118"/>
                  </a:moveTo>
                  <a:cubicBezTo>
                    <a:pt x="20599" y="19118"/>
                    <a:pt x="20599" y="19118"/>
                    <a:pt x="19118" y="19118"/>
                  </a:cubicBezTo>
                  <a:cubicBezTo>
                    <a:pt x="17638" y="17638"/>
                    <a:pt x="14677" y="17638"/>
                    <a:pt x="13197" y="17638"/>
                  </a:cubicBezTo>
                  <a:cubicBezTo>
                    <a:pt x="11716" y="17638"/>
                    <a:pt x="10236" y="14677"/>
                    <a:pt x="11716" y="13197"/>
                  </a:cubicBezTo>
                  <a:cubicBezTo>
                    <a:pt x="11716" y="11716"/>
                    <a:pt x="14677" y="10236"/>
                    <a:pt x="16157" y="11716"/>
                  </a:cubicBezTo>
                  <a:cubicBezTo>
                    <a:pt x="17638" y="11716"/>
                    <a:pt x="20599" y="13197"/>
                    <a:pt x="22079" y="13197"/>
                  </a:cubicBezTo>
                  <a:cubicBezTo>
                    <a:pt x="23560" y="13197"/>
                    <a:pt x="25040" y="16158"/>
                    <a:pt x="23560" y="17638"/>
                  </a:cubicBezTo>
                  <a:cubicBezTo>
                    <a:pt x="23560" y="17638"/>
                    <a:pt x="23560" y="19118"/>
                    <a:pt x="22079" y="1911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4" name="任意多边形: 形状 10183">
              <a:extLst>
                <a:ext uri="{FF2B5EF4-FFF2-40B4-BE49-F238E27FC236}">
                  <a16:creationId xmlns:a16="http://schemas.microsoft.com/office/drawing/2014/main" id="{EFE028B8-8E83-4527-AEAF-8152DC68DA9F}"/>
                </a:ext>
              </a:extLst>
            </p:cNvPr>
            <p:cNvSpPr/>
            <p:nvPr/>
          </p:nvSpPr>
          <p:spPr>
            <a:xfrm>
              <a:off x="4461812" y="1283634"/>
              <a:ext cx="370102" cy="370102"/>
            </a:xfrm>
            <a:custGeom>
              <a:avLst/>
              <a:gdLst>
                <a:gd name="connsiteX0" fmla="*/ 308864 w 370101"/>
                <a:gd name="connsiteY0" fmla="*/ 135302 h 370101"/>
                <a:gd name="connsiteX1" fmla="*/ 241075 w 370101"/>
                <a:gd name="connsiteY1" fmla="*/ 308864 h 370101"/>
                <a:gd name="connsiteX2" fmla="*/ 67513 w 370101"/>
                <a:gd name="connsiteY2" fmla="*/ 241075 h 370101"/>
                <a:gd name="connsiteX3" fmla="*/ 135301 w 370101"/>
                <a:gd name="connsiteY3" fmla="*/ 67513 h 370101"/>
                <a:gd name="connsiteX4" fmla="*/ 308864 w 370101"/>
                <a:gd name="connsiteY4" fmla="*/ 135302 h 37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101" h="370101">
                  <a:moveTo>
                    <a:pt x="308864" y="135302"/>
                  </a:moveTo>
                  <a:cubicBezTo>
                    <a:pt x="338072" y="201949"/>
                    <a:pt x="307722" y="279655"/>
                    <a:pt x="241075" y="308864"/>
                  </a:cubicBezTo>
                  <a:cubicBezTo>
                    <a:pt x="174428" y="338073"/>
                    <a:pt x="96722" y="307723"/>
                    <a:pt x="67513" y="241075"/>
                  </a:cubicBezTo>
                  <a:cubicBezTo>
                    <a:pt x="38304" y="174428"/>
                    <a:pt x="68655" y="96722"/>
                    <a:pt x="135301" y="67513"/>
                  </a:cubicBezTo>
                  <a:cubicBezTo>
                    <a:pt x="201949" y="38304"/>
                    <a:pt x="279655" y="68654"/>
                    <a:pt x="308864" y="135302"/>
                  </a:cubicBezTo>
                  <a:close/>
                </a:path>
              </a:pathLst>
            </a:custGeom>
            <a:solidFill>
              <a:srgbClr val="C040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5" name="任意多边形: 形状 10184">
              <a:extLst>
                <a:ext uri="{FF2B5EF4-FFF2-40B4-BE49-F238E27FC236}">
                  <a16:creationId xmlns:a16="http://schemas.microsoft.com/office/drawing/2014/main" id="{90681342-FB64-4F75-B6C3-BDF0220D704B}"/>
                </a:ext>
              </a:extLst>
            </p:cNvPr>
            <p:cNvSpPr/>
            <p:nvPr/>
          </p:nvSpPr>
          <p:spPr>
            <a:xfrm>
              <a:off x="4535200" y="1456529"/>
              <a:ext cx="251669" cy="118433"/>
            </a:xfrm>
            <a:custGeom>
              <a:avLst/>
              <a:gdLst>
                <a:gd name="connsiteX0" fmla="*/ 36270 w 251669"/>
                <a:gd name="connsiteY0" fmla="*/ 120653 h 118432"/>
                <a:gd name="connsiteX1" fmla="*/ 242047 w 251669"/>
                <a:gd name="connsiteY1" fmla="*/ 45152 h 118432"/>
                <a:gd name="connsiteX2" fmla="*/ 245008 w 251669"/>
                <a:gd name="connsiteY2" fmla="*/ 11103 h 118432"/>
                <a:gd name="connsiteX3" fmla="*/ 11103 w 251669"/>
                <a:gd name="connsiteY3" fmla="*/ 96967 h 118432"/>
                <a:gd name="connsiteX4" fmla="*/ 36270 w 251669"/>
                <a:gd name="connsiteY4" fmla="*/ 120653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669" h="118432">
                  <a:moveTo>
                    <a:pt x="36270" y="120653"/>
                  </a:moveTo>
                  <a:lnTo>
                    <a:pt x="242047" y="45152"/>
                  </a:lnTo>
                  <a:cubicBezTo>
                    <a:pt x="245008" y="34790"/>
                    <a:pt x="246488" y="22946"/>
                    <a:pt x="245008" y="11103"/>
                  </a:cubicBezTo>
                  <a:lnTo>
                    <a:pt x="11103" y="96967"/>
                  </a:lnTo>
                  <a:cubicBezTo>
                    <a:pt x="18505" y="105849"/>
                    <a:pt x="27388" y="114732"/>
                    <a:pt x="36270" y="120653"/>
                  </a:cubicBezTo>
                  <a:close/>
                </a:path>
              </a:pathLst>
            </a:custGeom>
            <a:solidFill>
              <a:srgbClr val="F08B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6" name="任意多边形: 形状 10185">
              <a:extLst>
                <a:ext uri="{FF2B5EF4-FFF2-40B4-BE49-F238E27FC236}">
                  <a16:creationId xmlns:a16="http://schemas.microsoft.com/office/drawing/2014/main" id="{82A66FFF-36A6-4D09-B3C8-4B26E6122F3F}"/>
                </a:ext>
              </a:extLst>
            </p:cNvPr>
            <p:cNvSpPr/>
            <p:nvPr/>
          </p:nvSpPr>
          <p:spPr>
            <a:xfrm>
              <a:off x="4507073" y="1373626"/>
              <a:ext cx="281277" cy="162845"/>
            </a:xfrm>
            <a:custGeom>
              <a:avLst/>
              <a:gdLst>
                <a:gd name="connsiteX0" fmla="*/ 19986 w 281277"/>
                <a:gd name="connsiteY0" fmla="*/ 142859 h 162844"/>
                <a:gd name="connsiteX1" fmla="*/ 27388 w 281277"/>
                <a:gd name="connsiteY1" fmla="*/ 159144 h 162844"/>
                <a:gd name="connsiteX2" fmla="*/ 270174 w 281277"/>
                <a:gd name="connsiteY2" fmla="*/ 70319 h 162844"/>
                <a:gd name="connsiteX3" fmla="*/ 265733 w 281277"/>
                <a:gd name="connsiteY3" fmla="*/ 54035 h 162844"/>
                <a:gd name="connsiteX4" fmla="*/ 240566 w 281277"/>
                <a:gd name="connsiteY4" fmla="*/ 11103 h 162844"/>
                <a:gd name="connsiteX5" fmla="*/ 11103 w 281277"/>
                <a:gd name="connsiteY5" fmla="*/ 95486 h 162844"/>
                <a:gd name="connsiteX6" fmla="*/ 19986 w 281277"/>
                <a:gd name="connsiteY6" fmla="*/ 142859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277" h="162844">
                  <a:moveTo>
                    <a:pt x="19986" y="142859"/>
                  </a:moveTo>
                  <a:cubicBezTo>
                    <a:pt x="21466" y="148781"/>
                    <a:pt x="24427" y="153222"/>
                    <a:pt x="27388" y="159144"/>
                  </a:cubicBezTo>
                  <a:lnTo>
                    <a:pt x="270174" y="70319"/>
                  </a:lnTo>
                  <a:cubicBezTo>
                    <a:pt x="268694" y="64398"/>
                    <a:pt x="267213" y="58476"/>
                    <a:pt x="265733" y="54035"/>
                  </a:cubicBezTo>
                  <a:cubicBezTo>
                    <a:pt x="259811" y="37750"/>
                    <a:pt x="250929" y="22946"/>
                    <a:pt x="240566" y="11103"/>
                  </a:cubicBezTo>
                  <a:lnTo>
                    <a:pt x="11103" y="95486"/>
                  </a:lnTo>
                  <a:cubicBezTo>
                    <a:pt x="11103" y="110290"/>
                    <a:pt x="14064" y="128055"/>
                    <a:pt x="19986" y="142859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7" name="任意多边形: 形状 10186">
              <a:extLst>
                <a:ext uri="{FF2B5EF4-FFF2-40B4-BE49-F238E27FC236}">
                  <a16:creationId xmlns:a16="http://schemas.microsoft.com/office/drawing/2014/main" id="{95760519-4DB0-420B-AA70-86C8DCF3F099}"/>
                </a:ext>
              </a:extLst>
            </p:cNvPr>
            <p:cNvSpPr/>
            <p:nvPr/>
          </p:nvSpPr>
          <p:spPr>
            <a:xfrm>
              <a:off x="4578132" y="1508343"/>
              <a:ext cx="192453" cy="88824"/>
            </a:xfrm>
            <a:custGeom>
              <a:avLst/>
              <a:gdLst>
                <a:gd name="connsiteX0" fmla="*/ 11103 w 192452"/>
                <a:gd name="connsiteY0" fmla="*/ 79202 h 88824"/>
                <a:gd name="connsiteX1" fmla="*/ 30349 w 192452"/>
                <a:gd name="connsiteY1" fmla="*/ 88084 h 88824"/>
                <a:gd name="connsiteX2" fmla="*/ 185791 w 192452"/>
                <a:gd name="connsiteY2" fmla="*/ 30348 h 88824"/>
                <a:gd name="connsiteX3" fmla="*/ 194674 w 192452"/>
                <a:gd name="connsiteY3" fmla="*/ 11103 h 88824"/>
                <a:gd name="connsiteX4" fmla="*/ 11103 w 192452"/>
                <a:gd name="connsiteY4" fmla="*/ 7920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52" h="88824">
                  <a:moveTo>
                    <a:pt x="11103" y="79202"/>
                  </a:moveTo>
                  <a:cubicBezTo>
                    <a:pt x="17025" y="82163"/>
                    <a:pt x="22947" y="85123"/>
                    <a:pt x="30349" y="88084"/>
                  </a:cubicBezTo>
                  <a:lnTo>
                    <a:pt x="185791" y="30348"/>
                  </a:lnTo>
                  <a:cubicBezTo>
                    <a:pt x="188752" y="24427"/>
                    <a:pt x="191713" y="18505"/>
                    <a:pt x="194674" y="11103"/>
                  </a:cubicBezTo>
                  <a:lnTo>
                    <a:pt x="11103" y="79202"/>
                  </a:ln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8" name="任意多边形: 形状 10187">
              <a:extLst>
                <a:ext uri="{FF2B5EF4-FFF2-40B4-BE49-F238E27FC236}">
                  <a16:creationId xmlns:a16="http://schemas.microsoft.com/office/drawing/2014/main" id="{A7BFBEF0-7AD7-4ADC-A214-9164C0D716BB}"/>
                </a:ext>
              </a:extLst>
            </p:cNvPr>
            <p:cNvSpPr/>
            <p:nvPr/>
          </p:nvSpPr>
          <p:spPr>
            <a:xfrm>
              <a:off x="4529279" y="1444686"/>
              <a:ext cx="251669" cy="118433"/>
            </a:xfrm>
            <a:custGeom>
              <a:avLst/>
              <a:gdLst>
                <a:gd name="connsiteX0" fmla="*/ 250929 w 251669"/>
                <a:gd name="connsiteY0" fmla="*/ 11103 h 118432"/>
                <a:gd name="connsiteX1" fmla="*/ 11103 w 251669"/>
                <a:gd name="connsiteY1" fmla="*/ 99927 h 118432"/>
                <a:gd name="connsiteX2" fmla="*/ 21466 w 251669"/>
                <a:gd name="connsiteY2" fmla="*/ 113251 h 118432"/>
                <a:gd name="connsiteX3" fmla="*/ 252409 w 251669"/>
                <a:gd name="connsiteY3" fmla="*/ 27388 h 118432"/>
                <a:gd name="connsiteX4" fmla="*/ 250929 w 251669"/>
                <a:gd name="connsiteY4" fmla="*/ 11103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669" h="118432">
                  <a:moveTo>
                    <a:pt x="250929" y="11103"/>
                  </a:moveTo>
                  <a:lnTo>
                    <a:pt x="11103" y="99927"/>
                  </a:lnTo>
                  <a:cubicBezTo>
                    <a:pt x="14064" y="104369"/>
                    <a:pt x="17025" y="108810"/>
                    <a:pt x="21466" y="113251"/>
                  </a:cubicBezTo>
                  <a:lnTo>
                    <a:pt x="252409" y="27388"/>
                  </a:lnTo>
                  <a:cubicBezTo>
                    <a:pt x="252409" y="21466"/>
                    <a:pt x="250929" y="15544"/>
                    <a:pt x="250929" y="11103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89" name="任意多边形: 形状 10188">
              <a:extLst>
                <a:ext uri="{FF2B5EF4-FFF2-40B4-BE49-F238E27FC236}">
                  <a16:creationId xmlns:a16="http://schemas.microsoft.com/office/drawing/2014/main" id="{3E35B5C4-300A-428E-8D50-F93789B8FFCA}"/>
                </a:ext>
              </a:extLst>
            </p:cNvPr>
            <p:cNvSpPr/>
            <p:nvPr/>
          </p:nvSpPr>
          <p:spPr>
            <a:xfrm>
              <a:off x="4510034" y="1344018"/>
              <a:ext cx="222061" cy="103628"/>
            </a:xfrm>
            <a:custGeom>
              <a:avLst/>
              <a:gdLst>
                <a:gd name="connsiteX0" fmla="*/ 11103 w 222060"/>
                <a:gd name="connsiteY0" fmla="*/ 98447 h 103628"/>
                <a:gd name="connsiteX1" fmla="*/ 218360 w 222060"/>
                <a:gd name="connsiteY1" fmla="*/ 22946 h 103628"/>
                <a:gd name="connsiteX2" fmla="*/ 199114 w 222060"/>
                <a:gd name="connsiteY2" fmla="*/ 11103 h 103628"/>
                <a:gd name="connsiteX3" fmla="*/ 18505 w 222060"/>
                <a:gd name="connsiteY3" fmla="*/ 77721 h 103628"/>
                <a:gd name="connsiteX4" fmla="*/ 11103 w 222060"/>
                <a:gd name="connsiteY4" fmla="*/ 98447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060" h="103628">
                  <a:moveTo>
                    <a:pt x="11103" y="98447"/>
                  </a:moveTo>
                  <a:lnTo>
                    <a:pt x="218360" y="22946"/>
                  </a:lnTo>
                  <a:cubicBezTo>
                    <a:pt x="212438" y="18505"/>
                    <a:pt x="206516" y="14064"/>
                    <a:pt x="199114" y="11103"/>
                  </a:cubicBezTo>
                  <a:lnTo>
                    <a:pt x="18505" y="77721"/>
                  </a:lnTo>
                  <a:cubicBezTo>
                    <a:pt x="15544" y="83643"/>
                    <a:pt x="12583" y="91045"/>
                    <a:pt x="11103" y="98447"/>
                  </a:cubicBezTo>
                  <a:close/>
                </a:path>
              </a:pathLst>
            </a:custGeom>
            <a:solidFill>
              <a:srgbClr val="F08B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0" name="任意多边形: 形状 10189">
              <a:extLst>
                <a:ext uri="{FF2B5EF4-FFF2-40B4-BE49-F238E27FC236}">
                  <a16:creationId xmlns:a16="http://schemas.microsoft.com/office/drawing/2014/main" id="{E29AFEC3-A6DA-4B17-9AFE-92DA882ACC5A}"/>
                </a:ext>
              </a:extLst>
            </p:cNvPr>
            <p:cNvSpPr/>
            <p:nvPr/>
          </p:nvSpPr>
          <p:spPr>
            <a:xfrm>
              <a:off x="2089330" y="1946541"/>
              <a:ext cx="562555" cy="562555"/>
            </a:xfrm>
            <a:custGeom>
              <a:avLst/>
              <a:gdLst>
                <a:gd name="connsiteX0" fmla="*/ 447292 w 562554"/>
                <a:gd name="connsiteY0" fmla="*/ 180634 h 562554"/>
                <a:gd name="connsiteX1" fmla="*/ 383216 w 562554"/>
                <a:gd name="connsiteY1" fmla="*/ 447292 h 562554"/>
                <a:gd name="connsiteX2" fmla="*/ 116558 w 562554"/>
                <a:gd name="connsiteY2" fmla="*/ 383216 h 562554"/>
                <a:gd name="connsiteX3" fmla="*/ 180634 w 562554"/>
                <a:gd name="connsiteY3" fmla="*/ 116558 h 562554"/>
                <a:gd name="connsiteX4" fmla="*/ 447292 w 562554"/>
                <a:gd name="connsiteY4" fmla="*/ 180634 h 56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554" h="562554">
                  <a:moveTo>
                    <a:pt x="447292" y="180634"/>
                  </a:moveTo>
                  <a:cubicBezTo>
                    <a:pt x="503234" y="271963"/>
                    <a:pt x="474546" y="391350"/>
                    <a:pt x="383216" y="447292"/>
                  </a:cubicBezTo>
                  <a:cubicBezTo>
                    <a:pt x="291887" y="503234"/>
                    <a:pt x="172500" y="474546"/>
                    <a:pt x="116558" y="383216"/>
                  </a:cubicBezTo>
                  <a:cubicBezTo>
                    <a:pt x="60616" y="291887"/>
                    <a:pt x="89304" y="172500"/>
                    <a:pt x="180634" y="116558"/>
                  </a:cubicBezTo>
                  <a:cubicBezTo>
                    <a:pt x="271963" y="60616"/>
                    <a:pt x="391350" y="89304"/>
                    <a:pt x="447292" y="180634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1" name="任意多边形: 形状 10190">
              <a:extLst>
                <a:ext uri="{FF2B5EF4-FFF2-40B4-BE49-F238E27FC236}">
                  <a16:creationId xmlns:a16="http://schemas.microsoft.com/office/drawing/2014/main" id="{2692F5DA-5517-433F-A3C9-4A2F03C1406A}"/>
                </a:ext>
              </a:extLst>
            </p:cNvPr>
            <p:cNvSpPr/>
            <p:nvPr/>
          </p:nvSpPr>
          <p:spPr>
            <a:xfrm>
              <a:off x="2199119" y="2067937"/>
              <a:ext cx="355298" cy="236865"/>
            </a:xfrm>
            <a:custGeom>
              <a:avLst/>
              <a:gdLst>
                <a:gd name="connsiteX0" fmla="*/ 22946 w 355297"/>
                <a:gd name="connsiteY0" fmla="*/ 83643 h 236865"/>
                <a:gd name="connsiteX1" fmla="*/ 49594 w 355297"/>
                <a:gd name="connsiteY1" fmla="*/ 104369 h 236865"/>
                <a:gd name="connsiteX2" fmla="*/ 145820 w 355297"/>
                <a:gd name="connsiteY2" fmla="*/ 145820 h 236865"/>
                <a:gd name="connsiteX3" fmla="*/ 279057 w 355297"/>
                <a:gd name="connsiteY3" fmla="*/ 176909 h 236865"/>
                <a:gd name="connsiteX4" fmla="*/ 350116 w 355297"/>
                <a:gd name="connsiteY4" fmla="*/ 237605 h 236865"/>
                <a:gd name="connsiteX5" fmla="*/ 354557 w 355297"/>
                <a:gd name="connsiteY5" fmla="*/ 225762 h 236865"/>
                <a:gd name="connsiteX6" fmla="*/ 329391 w 355297"/>
                <a:gd name="connsiteY6" fmla="*/ 203556 h 236865"/>
                <a:gd name="connsiteX7" fmla="*/ 280537 w 355297"/>
                <a:gd name="connsiteY7" fmla="*/ 142859 h 236865"/>
                <a:gd name="connsiteX8" fmla="*/ 218360 w 355297"/>
                <a:gd name="connsiteY8" fmla="*/ 98447 h 236865"/>
                <a:gd name="connsiteX9" fmla="*/ 98447 w 355297"/>
                <a:gd name="connsiteY9" fmla="*/ 88084 h 236865"/>
                <a:gd name="connsiteX10" fmla="*/ 52554 w 355297"/>
                <a:gd name="connsiteY10" fmla="*/ 11103 h 236865"/>
                <a:gd name="connsiteX11" fmla="*/ 15544 w 355297"/>
                <a:gd name="connsiteY11" fmla="*/ 48113 h 236865"/>
                <a:gd name="connsiteX12" fmla="*/ 11103 w 355297"/>
                <a:gd name="connsiteY12" fmla="*/ 55515 h 236865"/>
                <a:gd name="connsiteX13" fmla="*/ 12583 w 355297"/>
                <a:gd name="connsiteY13" fmla="*/ 56996 h 236865"/>
                <a:gd name="connsiteX14" fmla="*/ 22946 w 355297"/>
                <a:gd name="connsiteY14" fmla="*/ 83643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5297" h="236865">
                  <a:moveTo>
                    <a:pt x="22946" y="83643"/>
                  </a:moveTo>
                  <a:cubicBezTo>
                    <a:pt x="28868" y="92525"/>
                    <a:pt x="40711" y="98447"/>
                    <a:pt x="49594" y="104369"/>
                  </a:cubicBezTo>
                  <a:cubicBezTo>
                    <a:pt x="80682" y="120653"/>
                    <a:pt x="111771" y="136938"/>
                    <a:pt x="145820" y="145820"/>
                  </a:cubicBezTo>
                  <a:cubicBezTo>
                    <a:pt x="190232" y="157663"/>
                    <a:pt x="237605" y="157663"/>
                    <a:pt x="279057" y="176909"/>
                  </a:cubicBezTo>
                  <a:cubicBezTo>
                    <a:pt x="308665" y="190232"/>
                    <a:pt x="333832" y="210958"/>
                    <a:pt x="350116" y="237605"/>
                  </a:cubicBezTo>
                  <a:cubicBezTo>
                    <a:pt x="351597" y="233164"/>
                    <a:pt x="353077" y="230203"/>
                    <a:pt x="354557" y="225762"/>
                  </a:cubicBezTo>
                  <a:cubicBezTo>
                    <a:pt x="345675" y="218360"/>
                    <a:pt x="336793" y="210958"/>
                    <a:pt x="329391" y="203556"/>
                  </a:cubicBezTo>
                  <a:cubicBezTo>
                    <a:pt x="311626" y="184311"/>
                    <a:pt x="296821" y="162104"/>
                    <a:pt x="280537" y="142859"/>
                  </a:cubicBezTo>
                  <a:cubicBezTo>
                    <a:pt x="264253" y="123614"/>
                    <a:pt x="243527" y="104369"/>
                    <a:pt x="218360" y="98447"/>
                  </a:cubicBezTo>
                  <a:cubicBezTo>
                    <a:pt x="179869" y="88084"/>
                    <a:pt x="135457" y="105849"/>
                    <a:pt x="98447" y="88084"/>
                  </a:cubicBezTo>
                  <a:cubicBezTo>
                    <a:pt x="70319" y="74761"/>
                    <a:pt x="56996" y="43672"/>
                    <a:pt x="52554" y="11103"/>
                  </a:cubicBezTo>
                  <a:cubicBezTo>
                    <a:pt x="39231" y="21466"/>
                    <a:pt x="27388" y="33309"/>
                    <a:pt x="15544" y="48113"/>
                  </a:cubicBezTo>
                  <a:cubicBezTo>
                    <a:pt x="14064" y="51074"/>
                    <a:pt x="12583" y="52554"/>
                    <a:pt x="11103" y="55515"/>
                  </a:cubicBezTo>
                  <a:cubicBezTo>
                    <a:pt x="11103" y="55515"/>
                    <a:pt x="11103" y="56996"/>
                    <a:pt x="12583" y="56996"/>
                  </a:cubicBezTo>
                  <a:cubicBezTo>
                    <a:pt x="15544" y="64398"/>
                    <a:pt x="17025" y="74761"/>
                    <a:pt x="22946" y="83643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2" name="任意多边形: 形状 10191">
              <a:extLst>
                <a:ext uri="{FF2B5EF4-FFF2-40B4-BE49-F238E27FC236}">
                  <a16:creationId xmlns:a16="http://schemas.microsoft.com/office/drawing/2014/main" id="{BA015D8A-9D14-4883-BAAC-4DC086723E96}"/>
                </a:ext>
              </a:extLst>
            </p:cNvPr>
            <p:cNvSpPr/>
            <p:nvPr/>
          </p:nvSpPr>
          <p:spPr>
            <a:xfrm>
              <a:off x="2167527" y="2177487"/>
              <a:ext cx="340494" cy="236865"/>
            </a:xfrm>
            <a:custGeom>
              <a:avLst/>
              <a:gdLst>
                <a:gd name="connsiteX0" fmla="*/ 343217 w 340493"/>
                <a:gd name="connsiteY0" fmla="*/ 187271 h 236865"/>
                <a:gd name="connsiteX1" fmla="*/ 301766 w 340493"/>
                <a:gd name="connsiteY1" fmla="*/ 166546 h 236865"/>
                <a:gd name="connsiteX2" fmla="*/ 249951 w 340493"/>
                <a:gd name="connsiteY2" fmla="*/ 148781 h 236865"/>
                <a:gd name="connsiteX3" fmla="*/ 187774 w 340493"/>
                <a:gd name="connsiteY3" fmla="*/ 101408 h 236865"/>
                <a:gd name="connsiteX4" fmla="*/ 76744 w 340493"/>
                <a:gd name="connsiteY4" fmla="*/ 28868 h 236865"/>
                <a:gd name="connsiteX5" fmla="*/ 20488 w 340493"/>
                <a:gd name="connsiteY5" fmla="*/ 14064 h 236865"/>
                <a:gd name="connsiteX6" fmla="*/ 14566 w 340493"/>
                <a:gd name="connsiteY6" fmla="*/ 11103 h 236865"/>
                <a:gd name="connsiteX7" fmla="*/ 20488 w 340493"/>
                <a:gd name="connsiteY7" fmla="*/ 110290 h 236865"/>
                <a:gd name="connsiteX8" fmla="*/ 93028 w 340493"/>
                <a:gd name="connsiteY8" fmla="*/ 139898 h 236865"/>
                <a:gd name="connsiteX9" fmla="*/ 202578 w 340493"/>
                <a:gd name="connsiteY9" fmla="*/ 178389 h 236865"/>
                <a:gd name="connsiteX10" fmla="*/ 266236 w 340493"/>
                <a:gd name="connsiteY10" fmla="*/ 233164 h 236865"/>
                <a:gd name="connsiteX11" fmla="*/ 343217 w 340493"/>
                <a:gd name="connsiteY11" fmla="*/ 187271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493" h="236865">
                  <a:moveTo>
                    <a:pt x="343217" y="187271"/>
                  </a:moveTo>
                  <a:cubicBezTo>
                    <a:pt x="329893" y="179869"/>
                    <a:pt x="316570" y="172467"/>
                    <a:pt x="301766" y="166546"/>
                  </a:cubicBezTo>
                  <a:cubicBezTo>
                    <a:pt x="284000" y="160624"/>
                    <a:pt x="266236" y="156183"/>
                    <a:pt x="249951" y="148781"/>
                  </a:cubicBezTo>
                  <a:cubicBezTo>
                    <a:pt x="226265" y="138418"/>
                    <a:pt x="207019" y="119173"/>
                    <a:pt x="187774" y="101408"/>
                  </a:cubicBezTo>
                  <a:cubicBezTo>
                    <a:pt x="155205" y="71800"/>
                    <a:pt x="119675" y="40711"/>
                    <a:pt x="76744" y="28868"/>
                  </a:cubicBezTo>
                  <a:cubicBezTo>
                    <a:pt x="57498" y="22946"/>
                    <a:pt x="38253" y="21466"/>
                    <a:pt x="20488" y="14064"/>
                  </a:cubicBezTo>
                  <a:cubicBezTo>
                    <a:pt x="17527" y="12583"/>
                    <a:pt x="16047" y="12583"/>
                    <a:pt x="14566" y="11103"/>
                  </a:cubicBezTo>
                  <a:cubicBezTo>
                    <a:pt x="8645" y="43672"/>
                    <a:pt x="10125" y="77721"/>
                    <a:pt x="20488" y="110290"/>
                  </a:cubicBezTo>
                  <a:cubicBezTo>
                    <a:pt x="44175" y="122134"/>
                    <a:pt x="67861" y="132496"/>
                    <a:pt x="93028" y="139898"/>
                  </a:cubicBezTo>
                  <a:cubicBezTo>
                    <a:pt x="130038" y="151742"/>
                    <a:pt x="170009" y="157663"/>
                    <a:pt x="202578" y="178389"/>
                  </a:cubicBezTo>
                  <a:cubicBezTo>
                    <a:pt x="226265" y="193193"/>
                    <a:pt x="245510" y="213919"/>
                    <a:pt x="266236" y="233164"/>
                  </a:cubicBezTo>
                  <a:cubicBezTo>
                    <a:pt x="294363" y="225762"/>
                    <a:pt x="321011" y="209478"/>
                    <a:pt x="343217" y="187271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3" name="任意多边形: 形状 10192">
              <a:extLst>
                <a:ext uri="{FF2B5EF4-FFF2-40B4-BE49-F238E27FC236}">
                  <a16:creationId xmlns:a16="http://schemas.microsoft.com/office/drawing/2014/main" id="{D9F42E5D-AF97-4627-85CB-026C78C97F13}"/>
                </a:ext>
              </a:extLst>
            </p:cNvPr>
            <p:cNvSpPr/>
            <p:nvPr/>
          </p:nvSpPr>
          <p:spPr>
            <a:xfrm>
              <a:off x="2082608" y="2124977"/>
              <a:ext cx="547750" cy="251669"/>
            </a:xfrm>
            <a:custGeom>
              <a:avLst/>
              <a:gdLst>
                <a:gd name="connsiteX0" fmla="*/ 548049 w 547750"/>
                <a:gd name="connsiteY0" fmla="*/ 220536 h 251669"/>
                <a:gd name="connsiteX1" fmla="*/ 479950 w 547750"/>
                <a:gd name="connsiteY1" fmla="*/ 139114 h 251669"/>
                <a:gd name="connsiteX2" fmla="*/ 476990 w 547750"/>
                <a:gd name="connsiteY2" fmla="*/ 152438 h 251669"/>
                <a:gd name="connsiteX3" fmla="*/ 511039 w 547750"/>
                <a:gd name="connsiteY3" fmla="*/ 199811 h 251669"/>
                <a:gd name="connsiteX4" fmla="*/ 447381 w 547750"/>
                <a:gd name="connsiteY4" fmla="*/ 214615 h 251669"/>
                <a:gd name="connsiteX5" fmla="*/ 263811 w 547750"/>
                <a:gd name="connsiteY5" fmla="*/ 171683 h 251669"/>
                <a:gd name="connsiteX6" fmla="*/ 95045 w 547750"/>
                <a:gd name="connsiteY6" fmla="*/ 91741 h 251669"/>
                <a:gd name="connsiteX7" fmla="*/ 53593 w 547750"/>
                <a:gd name="connsiteY7" fmla="*/ 39927 h 251669"/>
                <a:gd name="connsiteX8" fmla="*/ 111329 w 547750"/>
                <a:gd name="connsiteY8" fmla="*/ 25123 h 251669"/>
                <a:gd name="connsiteX9" fmla="*/ 117251 w 547750"/>
                <a:gd name="connsiteY9" fmla="*/ 13279 h 251669"/>
                <a:gd name="connsiteX10" fmla="*/ 12142 w 547750"/>
                <a:gd name="connsiteY10" fmla="*/ 34005 h 251669"/>
                <a:gd name="connsiteX11" fmla="*/ 96525 w 547750"/>
                <a:gd name="connsiteY11" fmla="*/ 124310 h 251669"/>
                <a:gd name="connsiteX12" fmla="*/ 256409 w 547750"/>
                <a:gd name="connsiteY12" fmla="*/ 196850 h 251669"/>
                <a:gd name="connsiteX13" fmla="*/ 428136 w 547750"/>
                <a:gd name="connsiteY13" fmla="*/ 239782 h 251669"/>
                <a:gd name="connsiteX14" fmla="*/ 548049 w 547750"/>
                <a:gd name="connsiteY14" fmla="*/ 220536 h 2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750" h="251669">
                  <a:moveTo>
                    <a:pt x="548049" y="220536"/>
                  </a:moveTo>
                  <a:cubicBezTo>
                    <a:pt x="555451" y="199811"/>
                    <a:pt x="528804" y="170203"/>
                    <a:pt x="479950" y="139114"/>
                  </a:cubicBezTo>
                  <a:cubicBezTo>
                    <a:pt x="478470" y="143555"/>
                    <a:pt x="478470" y="147996"/>
                    <a:pt x="476990" y="152438"/>
                  </a:cubicBezTo>
                  <a:cubicBezTo>
                    <a:pt x="502156" y="171683"/>
                    <a:pt x="515480" y="187967"/>
                    <a:pt x="511039" y="199811"/>
                  </a:cubicBezTo>
                  <a:cubicBezTo>
                    <a:pt x="506598" y="211654"/>
                    <a:pt x="482911" y="217576"/>
                    <a:pt x="447381" y="214615"/>
                  </a:cubicBezTo>
                  <a:cubicBezTo>
                    <a:pt x="401489" y="211654"/>
                    <a:pt x="334871" y="196850"/>
                    <a:pt x="263811" y="171683"/>
                  </a:cubicBezTo>
                  <a:cubicBezTo>
                    <a:pt x="192752" y="146516"/>
                    <a:pt x="132055" y="116908"/>
                    <a:pt x="95045" y="91741"/>
                  </a:cubicBezTo>
                  <a:cubicBezTo>
                    <a:pt x="65437" y="71015"/>
                    <a:pt x="49152" y="51770"/>
                    <a:pt x="53593" y="39927"/>
                  </a:cubicBezTo>
                  <a:cubicBezTo>
                    <a:pt x="58035" y="28084"/>
                    <a:pt x="78760" y="23642"/>
                    <a:pt x="111329" y="25123"/>
                  </a:cubicBezTo>
                  <a:cubicBezTo>
                    <a:pt x="112810" y="20681"/>
                    <a:pt x="115770" y="17721"/>
                    <a:pt x="117251" y="13279"/>
                  </a:cubicBezTo>
                  <a:cubicBezTo>
                    <a:pt x="59515" y="7358"/>
                    <a:pt x="19544" y="13279"/>
                    <a:pt x="12142" y="34005"/>
                  </a:cubicBezTo>
                  <a:cubicBezTo>
                    <a:pt x="4740" y="56211"/>
                    <a:pt x="37309" y="90261"/>
                    <a:pt x="96525" y="124310"/>
                  </a:cubicBezTo>
                  <a:cubicBezTo>
                    <a:pt x="139457" y="149477"/>
                    <a:pt x="194232" y="174644"/>
                    <a:pt x="256409" y="196850"/>
                  </a:cubicBezTo>
                  <a:cubicBezTo>
                    <a:pt x="320067" y="219056"/>
                    <a:pt x="379283" y="233860"/>
                    <a:pt x="428136" y="239782"/>
                  </a:cubicBezTo>
                  <a:cubicBezTo>
                    <a:pt x="493274" y="248664"/>
                    <a:pt x="540647" y="242742"/>
                    <a:pt x="548049" y="220536"/>
                  </a:cubicBezTo>
                  <a:close/>
                </a:path>
              </a:pathLst>
            </a:custGeom>
            <a:solidFill>
              <a:srgbClr val="F4EA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4" name="任意多边形: 形状 10193">
              <a:extLst>
                <a:ext uri="{FF2B5EF4-FFF2-40B4-BE49-F238E27FC236}">
                  <a16:creationId xmlns:a16="http://schemas.microsoft.com/office/drawing/2014/main" id="{1E07A57D-70E9-40AC-BB57-E582EBB294A2}"/>
                </a:ext>
              </a:extLst>
            </p:cNvPr>
            <p:cNvSpPr/>
            <p:nvPr/>
          </p:nvSpPr>
          <p:spPr>
            <a:xfrm>
              <a:off x="2694829" y="3525912"/>
              <a:ext cx="355298" cy="384906"/>
            </a:xfrm>
            <a:custGeom>
              <a:avLst/>
              <a:gdLst>
                <a:gd name="connsiteX0" fmla="*/ 228948 w 355297"/>
                <a:gd name="connsiteY0" fmla="*/ 274841 h 384905"/>
                <a:gd name="connsiteX1" fmla="*/ 146046 w 355297"/>
                <a:gd name="connsiteY1" fmla="*/ 368107 h 384905"/>
                <a:gd name="connsiteX2" fmla="*/ 129761 w 355297"/>
                <a:gd name="connsiteY2" fmla="*/ 243753 h 384905"/>
                <a:gd name="connsiteX3" fmla="*/ 17250 w 355297"/>
                <a:gd name="connsiteY3" fmla="*/ 193419 h 384905"/>
                <a:gd name="connsiteX4" fmla="*/ 128281 w 355297"/>
                <a:gd name="connsiteY4" fmla="*/ 140124 h 384905"/>
                <a:gd name="connsiteX5" fmla="*/ 143085 w 355297"/>
                <a:gd name="connsiteY5" fmla="*/ 17250 h 384905"/>
                <a:gd name="connsiteX6" fmla="*/ 227468 w 355297"/>
                <a:gd name="connsiteY6" fmla="*/ 107555 h 384905"/>
                <a:gd name="connsiteX7" fmla="*/ 348861 w 355297"/>
                <a:gd name="connsiteY7" fmla="*/ 82388 h 384905"/>
                <a:gd name="connsiteX8" fmla="*/ 289645 w 355297"/>
                <a:gd name="connsiteY8" fmla="*/ 190458 h 384905"/>
                <a:gd name="connsiteX9" fmla="*/ 350342 w 355297"/>
                <a:gd name="connsiteY9" fmla="*/ 298528 h 38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297" h="384905">
                  <a:moveTo>
                    <a:pt x="228948" y="274841"/>
                  </a:moveTo>
                  <a:lnTo>
                    <a:pt x="146046" y="368107"/>
                  </a:lnTo>
                  <a:lnTo>
                    <a:pt x="129761" y="243753"/>
                  </a:lnTo>
                  <a:lnTo>
                    <a:pt x="17250" y="193419"/>
                  </a:lnTo>
                  <a:lnTo>
                    <a:pt x="128281" y="140124"/>
                  </a:lnTo>
                  <a:lnTo>
                    <a:pt x="143085" y="17250"/>
                  </a:lnTo>
                  <a:lnTo>
                    <a:pt x="227468" y="107555"/>
                  </a:lnTo>
                  <a:lnTo>
                    <a:pt x="348861" y="82388"/>
                  </a:lnTo>
                  <a:lnTo>
                    <a:pt x="289645" y="190458"/>
                  </a:lnTo>
                  <a:lnTo>
                    <a:pt x="350342" y="298528"/>
                  </a:lnTo>
                  <a:close/>
                </a:path>
              </a:pathLst>
            </a:custGeom>
            <a:solidFill>
              <a:srgbClr val="FCB040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5" name="任意多边形: 形状 10194">
              <a:extLst>
                <a:ext uri="{FF2B5EF4-FFF2-40B4-BE49-F238E27FC236}">
                  <a16:creationId xmlns:a16="http://schemas.microsoft.com/office/drawing/2014/main" id="{56F6693E-8C8F-4A0C-9EE8-2C2665483BA7}"/>
                </a:ext>
              </a:extLst>
            </p:cNvPr>
            <p:cNvSpPr/>
            <p:nvPr/>
          </p:nvSpPr>
          <p:spPr>
            <a:xfrm>
              <a:off x="869713" y="2331449"/>
              <a:ext cx="103628" cy="177649"/>
            </a:xfrm>
            <a:custGeom>
              <a:avLst/>
              <a:gdLst>
                <a:gd name="connsiteX0" fmla="*/ 73280 w 103628"/>
                <a:gd name="connsiteY0" fmla="*/ 11103 h 177648"/>
                <a:gd name="connsiteX1" fmla="*/ 15544 w 103628"/>
                <a:gd name="connsiteY1" fmla="*/ 82163 h 177648"/>
                <a:gd name="connsiteX2" fmla="*/ 28868 w 103628"/>
                <a:gd name="connsiteY2" fmla="*/ 173948 h 177648"/>
                <a:gd name="connsiteX3" fmla="*/ 94006 w 103628"/>
                <a:gd name="connsiteY3" fmla="*/ 95486 h 177648"/>
                <a:gd name="connsiteX4" fmla="*/ 73280 w 103628"/>
                <a:gd name="connsiteY4" fmla="*/ 11103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77648">
                  <a:moveTo>
                    <a:pt x="73280" y="11103"/>
                  </a:moveTo>
                  <a:cubicBezTo>
                    <a:pt x="45152" y="25907"/>
                    <a:pt x="22946" y="52554"/>
                    <a:pt x="15544" y="82163"/>
                  </a:cubicBezTo>
                  <a:cubicBezTo>
                    <a:pt x="6662" y="113251"/>
                    <a:pt x="11103" y="145820"/>
                    <a:pt x="28868" y="173948"/>
                  </a:cubicBezTo>
                  <a:cubicBezTo>
                    <a:pt x="61437" y="163585"/>
                    <a:pt x="85123" y="128055"/>
                    <a:pt x="94006" y="95486"/>
                  </a:cubicBezTo>
                  <a:cubicBezTo>
                    <a:pt x="101408" y="62917"/>
                    <a:pt x="94006" y="37750"/>
                    <a:pt x="73280" y="11103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6" name="任意多边形: 形状 10195">
              <a:extLst>
                <a:ext uri="{FF2B5EF4-FFF2-40B4-BE49-F238E27FC236}">
                  <a16:creationId xmlns:a16="http://schemas.microsoft.com/office/drawing/2014/main" id="{15CF6B7C-1263-4776-B3D1-716D9F732371}"/>
                </a:ext>
              </a:extLst>
            </p:cNvPr>
            <p:cNvSpPr/>
            <p:nvPr/>
          </p:nvSpPr>
          <p:spPr>
            <a:xfrm>
              <a:off x="794213" y="2412872"/>
              <a:ext cx="192453" cy="162845"/>
            </a:xfrm>
            <a:custGeom>
              <a:avLst/>
              <a:gdLst>
                <a:gd name="connsiteX0" fmla="*/ 182830 w 192452"/>
                <a:gd name="connsiteY0" fmla="*/ 165065 h 162844"/>
                <a:gd name="connsiteX1" fmla="*/ 11103 w 192452"/>
                <a:gd name="connsiteY1" fmla="*/ 51074 h 162844"/>
                <a:gd name="connsiteX2" fmla="*/ 27388 w 192452"/>
                <a:gd name="connsiteY2" fmla="*/ 11103 h 162844"/>
                <a:gd name="connsiteX3" fmla="*/ 165065 w 192452"/>
                <a:gd name="connsiteY3" fmla="*/ 128055 h 162844"/>
                <a:gd name="connsiteX4" fmla="*/ 181350 w 192452"/>
                <a:gd name="connsiteY4" fmla="*/ 145820 h 162844"/>
                <a:gd name="connsiteX5" fmla="*/ 182830 w 192452"/>
                <a:gd name="connsiteY5" fmla="*/ 165065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452" h="162844">
                  <a:moveTo>
                    <a:pt x="182830" y="165065"/>
                  </a:moveTo>
                  <a:cubicBezTo>
                    <a:pt x="125094" y="126575"/>
                    <a:pt x="68839" y="89565"/>
                    <a:pt x="11103" y="51074"/>
                  </a:cubicBezTo>
                  <a:cubicBezTo>
                    <a:pt x="17025" y="36270"/>
                    <a:pt x="21466" y="25907"/>
                    <a:pt x="27388" y="11103"/>
                  </a:cubicBezTo>
                  <a:cubicBezTo>
                    <a:pt x="73280" y="49594"/>
                    <a:pt x="119173" y="89565"/>
                    <a:pt x="165065" y="128055"/>
                  </a:cubicBezTo>
                  <a:cubicBezTo>
                    <a:pt x="170987" y="133977"/>
                    <a:pt x="178389" y="138418"/>
                    <a:pt x="181350" y="145820"/>
                  </a:cubicBezTo>
                  <a:cubicBezTo>
                    <a:pt x="185791" y="154703"/>
                    <a:pt x="188752" y="159144"/>
                    <a:pt x="182830" y="165065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7" name="任意多边形: 形状 10196">
              <a:extLst>
                <a:ext uri="{FF2B5EF4-FFF2-40B4-BE49-F238E27FC236}">
                  <a16:creationId xmlns:a16="http://schemas.microsoft.com/office/drawing/2014/main" id="{4FD6809F-C2D8-4ADE-9DBF-5A4E8716EBFC}"/>
                </a:ext>
              </a:extLst>
            </p:cNvPr>
            <p:cNvSpPr/>
            <p:nvPr/>
          </p:nvSpPr>
          <p:spPr>
            <a:xfrm>
              <a:off x="774139" y="2436801"/>
              <a:ext cx="473730" cy="473730"/>
            </a:xfrm>
            <a:custGeom>
              <a:avLst/>
              <a:gdLst>
                <a:gd name="connsiteX0" fmla="*/ 191061 w 473730"/>
                <a:gd name="connsiteY0" fmla="*/ 129293 h 473730"/>
                <a:gd name="connsiteX1" fmla="*/ 44500 w 473730"/>
                <a:gd name="connsiteY1" fmla="*/ 139656 h 473730"/>
                <a:gd name="connsiteX2" fmla="*/ 22294 w 473730"/>
                <a:gd name="connsiteY2" fmla="*/ 295099 h 473730"/>
                <a:gd name="connsiteX3" fmla="*/ 125923 w 473730"/>
                <a:gd name="connsiteY3" fmla="*/ 420933 h 473730"/>
                <a:gd name="connsiteX4" fmla="*/ 232512 w 473730"/>
                <a:gd name="connsiteY4" fmla="*/ 463865 h 473730"/>
                <a:gd name="connsiteX5" fmla="*/ 310974 w 473730"/>
                <a:gd name="connsiteY5" fmla="*/ 392806 h 473730"/>
                <a:gd name="connsiteX6" fmla="*/ 355386 w 473730"/>
                <a:gd name="connsiteY6" fmla="*/ 363197 h 473730"/>
                <a:gd name="connsiteX7" fmla="*/ 429406 w 473730"/>
                <a:gd name="connsiteY7" fmla="*/ 373560 h 473730"/>
                <a:gd name="connsiteX8" fmla="*/ 473818 w 473730"/>
                <a:gd name="connsiteY8" fmla="*/ 308422 h 473730"/>
                <a:gd name="connsiteX9" fmla="*/ 473818 w 473730"/>
                <a:gd name="connsiteY9" fmla="*/ 228480 h 473730"/>
                <a:gd name="connsiteX10" fmla="*/ 438289 w 473730"/>
                <a:gd name="connsiteY10" fmla="*/ 107087 h 473730"/>
                <a:gd name="connsiteX11" fmla="*/ 347984 w 473730"/>
                <a:gd name="connsiteY11" fmla="*/ 21223 h 473730"/>
                <a:gd name="connsiteX12" fmla="*/ 226590 w 473730"/>
                <a:gd name="connsiteY12" fmla="*/ 33067 h 473730"/>
                <a:gd name="connsiteX13" fmla="*/ 191061 w 473730"/>
                <a:gd name="connsiteY13" fmla="*/ 129293 h 473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3730" h="473730">
                  <a:moveTo>
                    <a:pt x="191061" y="129293"/>
                  </a:moveTo>
                  <a:cubicBezTo>
                    <a:pt x="152570" y="90803"/>
                    <a:pt x="80030" y="99685"/>
                    <a:pt x="44500" y="139656"/>
                  </a:cubicBezTo>
                  <a:cubicBezTo>
                    <a:pt x="7490" y="181107"/>
                    <a:pt x="3049" y="243284"/>
                    <a:pt x="22294" y="295099"/>
                  </a:cubicBezTo>
                  <a:cubicBezTo>
                    <a:pt x="41540" y="346913"/>
                    <a:pt x="81511" y="388364"/>
                    <a:pt x="125923" y="420933"/>
                  </a:cubicBezTo>
                  <a:cubicBezTo>
                    <a:pt x="157011" y="444620"/>
                    <a:pt x="194022" y="465345"/>
                    <a:pt x="232512" y="463865"/>
                  </a:cubicBezTo>
                  <a:cubicBezTo>
                    <a:pt x="271003" y="462385"/>
                    <a:pt x="312454" y="431296"/>
                    <a:pt x="310974" y="392806"/>
                  </a:cubicBezTo>
                  <a:cubicBezTo>
                    <a:pt x="328739" y="404649"/>
                    <a:pt x="361307" y="383923"/>
                    <a:pt x="355386" y="363197"/>
                  </a:cubicBezTo>
                  <a:cubicBezTo>
                    <a:pt x="373151" y="383923"/>
                    <a:pt x="405720" y="385404"/>
                    <a:pt x="429406" y="373560"/>
                  </a:cubicBezTo>
                  <a:cubicBezTo>
                    <a:pt x="453093" y="360237"/>
                    <a:pt x="467897" y="335070"/>
                    <a:pt x="473818" y="308422"/>
                  </a:cubicBezTo>
                  <a:cubicBezTo>
                    <a:pt x="479740" y="281775"/>
                    <a:pt x="476779" y="255128"/>
                    <a:pt x="473818" y="228480"/>
                  </a:cubicBezTo>
                  <a:cubicBezTo>
                    <a:pt x="467897" y="187029"/>
                    <a:pt x="457534" y="144097"/>
                    <a:pt x="438289" y="107087"/>
                  </a:cubicBezTo>
                  <a:cubicBezTo>
                    <a:pt x="419043" y="70077"/>
                    <a:pt x="387955" y="37508"/>
                    <a:pt x="347984" y="21223"/>
                  </a:cubicBezTo>
                  <a:cubicBezTo>
                    <a:pt x="309493" y="4939"/>
                    <a:pt x="260640" y="7900"/>
                    <a:pt x="226590" y="33067"/>
                  </a:cubicBezTo>
                  <a:cubicBezTo>
                    <a:pt x="191061" y="58234"/>
                    <a:pt x="173296" y="90803"/>
                    <a:pt x="191061" y="129293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8" name="任意多边形: 形状 10197">
              <a:extLst>
                <a:ext uri="{FF2B5EF4-FFF2-40B4-BE49-F238E27FC236}">
                  <a16:creationId xmlns:a16="http://schemas.microsoft.com/office/drawing/2014/main" id="{E997AB81-9B01-4EFB-870D-2ADCF415E6BD}"/>
                </a:ext>
              </a:extLst>
            </p:cNvPr>
            <p:cNvSpPr/>
            <p:nvPr/>
          </p:nvSpPr>
          <p:spPr>
            <a:xfrm>
              <a:off x="4054130" y="2616985"/>
              <a:ext cx="429318" cy="370102"/>
            </a:xfrm>
            <a:custGeom>
              <a:avLst/>
              <a:gdLst>
                <a:gd name="connsiteX0" fmla="*/ 404830 w 429317"/>
                <a:gd name="connsiteY0" fmla="*/ 107512 h 370101"/>
                <a:gd name="connsiteX1" fmla="*/ 228662 w 429317"/>
                <a:gd name="connsiteY1" fmla="*/ 97149 h 370101"/>
                <a:gd name="connsiteX2" fmla="*/ 68778 w 429317"/>
                <a:gd name="connsiteY2" fmla="*/ 24609 h 370101"/>
                <a:gd name="connsiteX3" fmla="*/ 18444 w 429317"/>
                <a:gd name="connsiteY3" fmla="*/ 169689 h 370101"/>
                <a:gd name="connsiteX4" fmla="*/ 160563 w 429317"/>
                <a:gd name="connsiteY4" fmla="*/ 372505 h 370101"/>
                <a:gd name="connsiteX5" fmla="*/ 381143 w 429317"/>
                <a:gd name="connsiteY5" fmla="*/ 259994 h 370101"/>
                <a:gd name="connsiteX6" fmla="*/ 404830 w 429317"/>
                <a:gd name="connsiteY6" fmla="*/ 107512 h 37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317" h="370101">
                  <a:moveTo>
                    <a:pt x="404830" y="107512"/>
                  </a:moveTo>
                  <a:cubicBezTo>
                    <a:pt x="373741" y="51256"/>
                    <a:pt x="271593" y="34972"/>
                    <a:pt x="228662" y="97149"/>
                  </a:cubicBezTo>
                  <a:cubicBezTo>
                    <a:pt x="219779" y="23129"/>
                    <a:pt x="122072" y="-9440"/>
                    <a:pt x="68778" y="24609"/>
                  </a:cubicBezTo>
                  <a:cubicBezTo>
                    <a:pt x="22885" y="54217"/>
                    <a:pt x="-2282" y="117875"/>
                    <a:pt x="18444" y="169689"/>
                  </a:cubicBezTo>
                  <a:cubicBezTo>
                    <a:pt x="39169" y="221503"/>
                    <a:pt x="138357" y="294043"/>
                    <a:pt x="160563" y="372505"/>
                  </a:cubicBezTo>
                  <a:cubicBezTo>
                    <a:pt x="216818" y="313288"/>
                    <a:pt x="338212" y="297004"/>
                    <a:pt x="381143" y="259994"/>
                  </a:cubicBezTo>
                  <a:cubicBezTo>
                    <a:pt x="424075" y="222984"/>
                    <a:pt x="431477" y="154885"/>
                    <a:pt x="404830" y="107512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99" name="任意多边形: 形状 10198">
              <a:extLst>
                <a:ext uri="{FF2B5EF4-FFF2-40B4-BE49-F238E27FC236}">
                  <a16:creationId xmlns:a16="http://schemas.microsoft.com/office/drawing/2014/main" id="{452B69BF-7416-46F0-B4A4-82E4C10A96C8}"/>
                </a:ext>
              </a:extLst>
            </p:cNvPr>
            <p:cNvSpPr/>
            <p:nvPr/>
          </p:nvSpPr>
          <p:spPr>
            <a:xfrm>
              <a:off x="1948704" y="2846405"/>
              <a:ext cx="1421190" cy="814224"/>
            </a:xfrm>
            <a:custGeom>
              <a:avLst/>
              <a:gdLst>
                <a:gd name="connsiteX0" fmla="*/ 17250 w 1421190"/>
                <a:gd name="connsiteY0" fmla="*/ 17250 h 814223"/>
                <a:gd name="connsiteX1" fmla="*/ 117918 w 1421190"/>
                <a:gd name="connsiteY1" fmla="*/ 214144 h 814223"/>
                <a:gd name="connsiteX2" fmla="*/ 331097 w 1421190"/>
                <a:gd name="connsiteY2" fmla="*/ 273361 h 814223"/>
                <a:gd name="connsiteX3" fmla="*/ 443607 w 1421190"/>
                <a:gd name="connsiteY3" fmla="*/ 220066 h 814223"/>
                <a:gd name="connsiteX4" fmla="*/ 471735 w 1421190"/>
                <a:gd name="connsiteY4" fmla="*/ 103114 h 814223"/>
                <a:gd name="connsiteX5" fmla="*/ 371067 w 1421190"/>
                <a:gd name="connsiteY5" fmla="*/ 49819 h 814223"/>
                <a:gd name="connsiteX6" fmla="*/ 308890 w 1421190"/>
                <a:gd name="connsiteY6" fmla="*/ 156408 h 814223"/>
                <a:gd name="connsiteX7" fmla="*/ 529471 w 1421190"/>
                <a:gd name="connsiteY7" fmla="*/ 385872 h 814223"/>
                <a:gd name="connsiteX8" fmla="*/ 791503 w 1421190"/>
                <a:gd name="connsiteY8" fmla="*/ 310371 h 814223"/>
                <a:gd name="connsiteX9" fmla="*/ 1174928 w 1421190"/>
                <a:gd name="connsiteY9" fmla="*/ 461372 h 814223"/>
                <a:gd name="connsiteX10" fmla="*/ 1268194 w 1421190"/>
                <a:gd name="connsiteY10" fmla="*/ 656786 h 814223"/>
                <a:gd name="connsiteX11" fmla="*/ 1416235 w 1421190"/>
                <a:gd name="connsiteY11" fmla="*/ 807787 h 81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1190" h="814223">
                  <a:moveTo>
                    <a:pt x="17250" y="17250"/>
                  </a:moveTo>
                  <a:cubicBezTo>
                    <a:pt x="21691" y="92751"/>
                    <a:pt x="58702" y="166771"/>
                    <a:pt x="117918" y="214144"/>
                  </a:cubicBezTo>
                  <a:cubicBezTo>
                    <a:pt x="177134" y="261517"/>
                    <a:pt x="255596" y="283723"/>
                    <a:pt x="331097" y="273361"/>
                  </a:cubicBezTo>
                  <a:cubicBezTo>
                    <a:pt x="372548" y="267439"/>
                    <a:pt x="413999" y="251154"/>
                    <a:pt x="443607" y="220066"/>
                  </a:cubicBezTo>
                  <a:cubicBezTo>
                    <a:pt x="471735" y="188977"/>
                    <a:pt x="486539" y="143085"/>
                    <a:pt x="471735" y="103114"/>
                  </a:cubicBezTo>
                  <a:cubicBezTo>
                    <a:pt x="456931" y="63143"/>
                    <a:pt x="409558" y="36495"/>
                    <a:pt x="371067" y="49819"/>
                  </a:cubicBezTo>
                  <a:cubicBezTo>
                    <a:pt x="329616" y="64623"/>
                    <a:pt x="310371" y="111996"/>
                    <a:pt x="308890" y="156408"/>
                  </a:cubicBezTo>
                  <a:cubicBezTo>
                    <a:pt x="305930" y="274841"/>
                    <a:pt x="411038" y="384391"/>
                    <a:pt x="529471" y="385872"/>
                  </a:cubicBezTo>
                  <a:cubicBezTo>
                    <a:pt x="621256" y="385872"/>
                    <a:pt x="702678" y="331096"/>
                    <a:pt x="791503" y="310371"/>
                  </a:cubicBezTo>
                  <a:cubicBezTo>
                    <a:pt x="933622" y="276321"/>
                    <a:pt x="1093506" y="339979"/>
                    <a:pt x="1174928" y="461372"/>
                  </a:cubicBezTo>
                  <a:cubicBezTo>
                    <a:pt x="1214899" y="522069"/>
                    <a:pt x="1237105" y="591648"/>
                    <a:pt x="1268194" y="656786"/>
                  </a:cubicBezTo>
                  <a:cubicBezTo>
                    <a:pt x="1300763" y="721924"/>
                    <a:pt x="1348136" y="784101"/>
                    <a:pt x="1416235" y="807787"/>
                  </a:cubicBezTo>
                </a:path>
              </a:pathLst>
            </a:custGeom>
            <a:noFill/>
            <a:ln w="14798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0" name="任意多边形: 形状 10199">
              <a:extLst>
                <a:ext uri="{FF2B5EF4-FFF2-40B4-BE49-F238E27FC236}">
                  <a16:creationId xmlns:a16="http://schemas.microsoft.com/office/drawing/2014/main" id="{C6DEF8F8-5CB6-494B-BC66-7CECF6272E4B}"/>
                </a:ext>
              </a:extLst>
            </p:cNvPr>
            <p:cNvSpPr/>
            <p:nvPr/>
          </p:nvSpPr>
          <p:spPr>
            <a:xfrm>
              <a:off x="4286266" y="2669391"/>
              <a:ext cx="1539623" cy="740203"/>
            </a:xfrm>
            <a:custGeom>
              <a:avLst/>
              <a:gdLst>
                <a:gd name="connsiteX0" fmla="*/ 17250 w 1539622"/>
                <a:gd name="connsiteY0" fmla="*/ 728691 h 740203"/>
                <a:gd name="connsiteX1" fmla="*/ 285204 w 1539622"/>
                <a:gd name="connsiteY1" fmla="*/ 516993 h 740203"/>
                <a:gd name="connsiteX2" fmla="*/ 388832 w 1539622"/>
                <a:gd name="connsiteY2" fmla="*/ 323060 h 740203"/>
                <a:gd name="connsiteX3" fmla="*/ 556118 w 1539622"/>
                <a:gd name="connsiteY3" fmla="*/ 191304 h 740203"/>
                <a:gd name="connsiteX4" fmla="*/ 699718 w 1539622"/>
                <a:gd name="connsiteY4" fmla="*/ 210549 h 740203"/>
                <a:gd name="connsiteX5" fmla="*/ 837395 w 1539622"/>
                <a:gd name="connsiteY5" fmla="*/ 260883 h 740203"/>
                <a:gd name="connsiteX6" fmla="*/ 980995 w 1539622"/>
                <a:gd name="connsiteY6" fmla="*/ 250520 h 740203"/>
                <a:gd name="connsiteX7" fmla="*/ 1038731 w 1539622"/>
                <a:gd name="connsiteY7" fmla="*/ 127646 h 740203"/>
                <a:gd name="connsiteX8" fmla="*/ 921779 w 1539622"/>
                <a:gd name="connsiteY8" fmla="*/ 89156 h 740203"/>
                <a:gd name="connsiteX9" fmla="*/ 926220 w 1539622"/>
                <a:gd name="connsiteY9" fmla="*/ 200186 h 740203"/>
                <a:gd name="connsiteX10" fmla="*/ 1041692 w 1539622"/>
                <a:gd name="connsiteY10" fmla="*/ 226833 h 740203"/>
                <a:gd name="connsiteX11" fmla="*/ 1154202 w 1539622"/>
                <a:gd name="connsiteY11" fmla="*/ 175019 h 740203"/>
                <a:gd name="connsiteX12" fmla="*/ 1530226 w 1539622"/>
                <a:gd name="connsiteY12" fmla="*/ 21057 h 74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9622" h="740203">
                  <a:moveTo>
                    <a:pt x="17250" y="728691"/>
                  </a:moveTo>
                  <a:cubicBezTo>
                    <a:pt x="126800" y="691681"/>
                    <a:pt x="223027" y="614700"/>
                    <a:pt x="285204" y="516993"/>
                  </a:cubicBezTo>
                  <a:cubicBezTo>
                    <a:pt x="323695" y="454816"/>
                    <a:pt x="350342" y="385237"/>
                    <a:pt x="388832" y="323060"/>
                  </a:cubicBezTo>
                  <a:cubicBezTo>
                    <a:pt x="427323" y="260883"/>
                    <a:pt x="483578" y="204627"/>
                    <a:pt x="556118" y="191304"/>
                  </a:cubicBezTo>
                  <a:cubicBezTo>
                    <a:pt x="604972" y="182421"/>
                    <a:pt x="653825" y="194265"/>
                    <a:pt x="699718" y="210549"/>
                  </a:cubicBezTo>
                  <a:cubicBezTo>
                    <a:pt x="745611" y="226833"/>
                    <a:pt x="790023" y="249040"/>
                    <a:pt x="837395" y="260883"/>
                  </a:cubicBezTo>
                  <a:cubicBezTo>
                    <a:pt x="884769" y="272726"/>
                    <a:pt x="938063" y="272726"/>
                    <a:pt x="980995" y="250520"/>
                  </a:cubicBezTo>
                  <a:cubicBezTo>
                    <a:pt x="1023927" y="226833"/>
                    <a:pt x="1053535" y="175019"/>
                    <a:pt x="1038731" y="127646"/>
                  </a:cubicBezTo>
                  <a:cubicBezTo>
                    <a:pt x="1023927" y="80273"/>
                    <a:pt x="957308" y="55106"/>
                    <a:pt x="921779" y="89156"/>
                  </a:cubicBezTo>
                  <a:cubicBezTo>
                    <a:pt x="890690" y="117283"/>
                    <a:pt x="896612" y="170578"/>
                    <a:pt x="926220" y="200186"/>
                  </a:cubicBezTo>
                  <a:cubicBezTo>
                    <a:pt x="955828" y="228314"/>
                    <a:pt x="1001721" y="235716"/>
                    <a:pt x="1041692" y="226833"/>
                  </a:cubicBezTo>
                  <a:cubicBezTo>
                    <a:pt x="1081663" y="217951"/>
                    <a:pt x="1118673" y="197225"/>
                    <a:pt x="1154202" y="175019"/>
                  </a:cubicBezTo>
                  <a:cubicBezTo>
                    <a:pt x="1278557" y="100999"/>
                    <a:pt x="1368861" y="-4110"/>
                    <a:pt x="1530226" y="21057"/>
                  </a:cubicBezTo>
                </a:path>
              </a:pathLst>
            </a:custGeom>
            <a:noFill/>
            <a:ln w="14798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1" name="任意多边形: 形状 10200">
              <a:extLst>
                <a:ext uri="{FF2B5EF4-FFF2-40B4-BE49-F238E27FC236}">
                  <a16:creationId xmlns:a16="http://schemas.microsoft.com/office/drawing/2014/main" id="{F1ABB204-9E1F-45FA-BAC0-B73350C608C1}"/>
                </a:ext>
              </a:extLst>
            </p:cNvPr>
            <p:cNvSpPr/>
            <p:nvPr/>
          </p:nvSpPr>
          <p:spPr>
            <a:xfrm>
              <a:off x="6268756" y="1662305"/>
              <a:ext cx="340494" cy="488534"/>
            </a:xfrm>
            <a:custGeom>
              <a:avLst/>
              <a:gdLst>
                <a:gd name="connsiteX0" fmla="*/ 262772 w 340493"/>
                <a:gd name="connsiteY0" fmla="*/ 182830 h 488534"/>
                <a:gd name="connsiteX1" fmla="*/ 256851 w 340493"/>
                <a:gd name="connsiteY1" fmla="*/ 188752 h 488534"/>
                <a:gd name="connsiteX2" fmla="*/ 184311 w 340493"/>
                <a:gd name="connsiteY2" fmla="*/ 188752 h 488534"/>
                <a:gd name="connsiteX3" fmla="*/ 213919 w 340493"/>
                <a:gd name="connsiteY3" fmla="*/ 225762 h 488534"/>
                <a:gd name="connsiteX4" fmla="*/ 212438 w 340493"/>
                <a:gd name="connsiteY4" fmla="*/ 233164 h 488534"/>
                <a:gd name="connsiteX5" fmla="*/ 209477 w 340493"/>
                <a:gd name="connsiteY5" fmla="*/ 234644 h 488534"/>
                <a:gd name="connsiteX6" fmla="*/ 205036 w 340493"/>
                <a:gd name="connsiteY6" fmla="*/ 233164 h 488534"/>
                <a:gd name="connsiteX7" fmla="*/ 178389 w 340493"/>
                <a:gd name="connsiteY7" fmla="*/ 199115 h 488534"/>
                <a:gd name="connsiteX8" fmla="*/ 178389 w 340493"/>
                <a:gd name="connsiteY8" fmla="*/ 255370 h 488534"/>
                <a:gd name="connsiteX9" fmla="*/ 172467 w 340493"/>
                <a:gd name="connsiteY9" fmla="*/ 261292 h 488534"/>
                <a:gd name="connsiteX10" fmla="*/ 166546 w 340493"/>
                <a:gd name="connsiteY10" fmla="*/ 255370 h 488534"/>
                <a:gd name="connsiteX11" fmla="*/ 166546 w 340493"/>
                <a:gd name="connsiteY11" fmla="*/ 197634 h 488534"/>
                <a:gd name="connsiteX12" fmla="*/ 142859 w 340493"/>
                <a:gd name="connsiteY12" fmla="*/ 227242 h 488534"/>
                <a:gd name="connsiteX13" fmla="*/ 138418 w 340493"/>
                <a:gd name="connsiteY13" fmla="*/ 228723 h 488534"/>
                <a:gd name="connsiteX14" fmla="*/ 135457 w 340493"/>
                <a:gd name="connsiteY14" fmla="*/ 227242 h 488534"/>
                <a:gd name="connsiteX15" fmla="*/ 133977 w 340493"/>
                <a:gd name="connsiteY15" fmla="*/ 219840 h 488534"/>
                <a:gd name="connsiteX16" fmla="*/ 159144 w 340493"/>
                <a:gd name="connsiteY16" fmla="*/ 187271 h 488534"/>
                <a:gd name="connsiteX17" fmla="*/ 92525 w 340493"/>
                <a:gd name="connsiteY17" fmla="*/ 187271 h 488534"/>
                <a:gd name="connsiteX18" fmla="*/ 86604 w 340493"/>
                <a:gd name="connsiteY18" fmla="*/ 181350 h 488534"/>
                <a:gd name="connsiteX19" fmla="*/ 92525 w 340493"/>
                <a:gd name="connsiteY19" fmla="*/ 175428 h 488534"/>
                <a:gd name="connsiteX20" fmla="*/ 159144 w 340493"/>
                <a:gd name="connsiteY20" fmla="*/ 175428 h 488534"/>
                <a:gd name="connsiteX21" fmla="*/ 129536 w 340493"/>
                <a:gd name="connsiteY21" fmla="*/ 138418 h 488534"/>
                <a:gd name="connsiteX22" fmla="*/ 131016 w 340493"/>
                <a:gd name="connsiteY22" fmla="*/ 131016 h 488534"/>
                <a:gd name="connsiteX23" fmla="*/ 138418 w 340493"/>
                <a:gd name="connsiteY23" fmla="*/ 132496 h 488534"/>
                <a:gd name="connsiteX24" fmla="*/ 165065 w 340493"/>
                <a:gd name="connsiteY24" fmla="*/ 166546 h 488534"/>
                <a:gd name="connsiteX25" fmla="*/ 165065 w 340493"/>
                <a:gd name="connsiteY25" fmla="*/ 114732 h 488534"/>
                <a:gd name="connsiteX26" fmla="*/ 170987 w 340493"/>
                <a:gd name="connsiteY26" fmla="*/ 108810 h 488534"/>
                <a:gd name="connsiteX27" fmla="*/ 176909 w 340493"/>
                <a:gd name="connsiteY27" fmla="*/ 114732 h 488534"/>
                <a:gd name="connsiteX28" fmla="*/ 176909 w 340493"/>
                <a:gd name="connsiteY28" fmla="*/ 166546 h 488534"/>
                <a:gd name="connsiteX29" fmla="*/ 205036 w 340493"/>
                <a:gd name="connsiteY29" fmla="*/ 131016 h 488534"/>
                <a:gd name="connsiteX30" fmla="*/ 212438 w 340493"/>
                <a:gd name="connsiteY30" fmla="*/ 129536 h 488534"/>
                <a:gd name="connsiteX31" fmla="*/ 213919 w 340493"/>
                <a:gd name="connsiteY31" fmla="*/ 136938 h 488534"/>
                <a:gd name="connsiteX32" fmla="*/ 182830 w 340493"/>
                <a:gd name="connsiteY32" fmla="*/ 175428 h 488534"/>
                <a:gd name="connsiteX33" fmla="*/ 255370 w 340493"/>
                <a:gd name="connsiteY33" fmla="*/ 175428 h 488534"/>
                <a:gd name="connsiteX34" fmla="*/ 262772 w 340493"/>
                <a:gd name="connsiteY34" fmla="*/ 182830 h 488534"/>
                <a:gd name="connsiteX35" fmla="*/ 126575 w 340493"/>
                <a:gd name="connsiteY35" fmla="*/ 46633 h 488534"/>
                <a:gd name="connsiteX36" fmla="*/ 144340 w 340493"/>
                <a:gd name="connsiteY36" fmla="*/ 28868 h 488534"/>
                <a:gd name="connsiteX37" fmla="*/ 126575 w 340493"/>
                <a:gd name="connsiteY37" fmla="*/ 11103 h 488534"/>
                <a:gd name="connsiteX38" fmla="*/ 108810 w 340493"/>
                <a:gd name="connsiteY38" fmla="*/ 28868 h 488534"/>
                <a:gd name="connsiteX39" fmla="*/ 126575 w 340493"/>
                <a:gd name="connsiteY39" fmla="*/ 46633 h 488534"/>
                <a:gd name="connsiteX40" fmla="*/ 34790 w 340493"/>
                <a:gd name="connsiteY40" fmla="*/ 52554 h 488534"/>
                <a:gd name="connsiteX41" fmla="*/ 22946 w 340493"/>
                <a:gd name="connsiteY41" fmla="*/ 40711 h 488534"/>
                <a:gd name="connsiteX42" fmla="*/ 11103 w 340493"/>
                <a:gd name="connsiteY42" fmla="*/ 52554 h 488534"/>
                <a:gd name="connsiteX43" fmla="*/ 22946 w 340493"/>
                <a:gd name="connsiteY43" fmla="*/ 64398 h 488534"/>
                <a:gd name="connsiteX44" fmla="*/ 34790 w 340493"/>
                <a:gd name="connsiteY44" fmla="*/ 52554 h 488534"/>
                <a:gd name="connsiteX45" fmla="*/ 224282 w 340493"/>
                <a:gd name="connsiteY45" fmla="*/ 335312 h 488534"/>
                <a:gd name="connsiteX46" fmla="*/ 207997 w 340493"/>
                <a:gd name="connsiteY46" fmla="*/ 351597 h 488534"/>
                <a:gd name="connsiteX47" fmla="*/ 224282 w 340493"/>
                <a:gd name="connsiteY47" fmla="*/ 367881 h 488534"/>
                <a:gd name="connsiteX48" fmla="*/ 240566 w 340493"/>
                <a:gd name="connsiteY48" fmla="*/ 351597 h 488534"/>
                <a:gd name="connsiteX49" fmla="*/ 224282 w 340493"/>
                <a:gd name="connsiteY49" fmla="*/ 335312 h 488534"/>
                <a:gd name="connsiteX50" fmla="*/ 292380 w 340493"/>
                <a:gd name="connsiteY50" fmla="*/ 224282 h 488534"/>
                <a:gd name="connsiteX51" fmla="*/ 270174 w 340493"/>
                <a:gd name="connsiteY51" fmla="*/ 246488 h 488534"/>
                <a:gd name="connsiteX52" fmla="*/ 292380 w 340493"/>
                <a:gd name="connsiteY52" fmla="*/ 268694 h 488534"/>
                <a:gd name="connsiteX53" fmla="*/ 314586 w 340493"/>
                <a:gd name="connsiteY53" fmla="*/ 246488 h 488534"/>
                <a:gd name="connsiteX54" fmla="*/ 292380 w 340493"/>
                <a:gd name="connsiteY54" fmla="*/ 224282 h 488534"/>
                <a:gd name="connsiteX55" fmla="*/ 298302 w 340493"/>
                <a:gd name="connsiteY55" fmla="*/ 96967 h 488534"/>
                <a:gd name="connsiteX56" fmla="*/ 280537 w 340493"/>
                <a:gd name="connsiteY56" fmla="*/ 79202 h 488534"/>
                <a:gd name="connsiteX57" fmla="*/ 262772 w 340493"/>
                <a:gd name="connsiteY57" fmla="*/ 96967 h 488534"/>
                <a:gd name="connsiteX58" fmla="*/ 280537 w 340493"/>
                <a:gd name="connsiteY58" fmla="*/ 114732 h 488534"/>
                <a:gd name="connsiteX59" fmla="*/ 298302 w 340493"/>
                <a:gd name="connsiteY59" fmla="*/ 96967 h 488534"/>
                <a:gd name="connsiteX60" fmla="*/ 321988 w 340493"/>
                <a:gd name="connsiteY60" fmla="*/ 34790 h 488534"/>
                <a:gd name="connsiteX61" fmla="*/ 314586 w 340493"/>
                <a:gd name="connsiteY61" fmla="*/ 42192 h 488534"/>
                <a:gd name="connsiteX62" fmla="*/ 321988 w 340493"/>
                <a:gd name="connsiteY62" fmla="*/ 49594 h 488534"/>
                <a:gd name="connsiteX63" fmla="*/ 329390 w 340493"/>
                <a:gd name="connsiteY63" fmla="*/ 42192 h 488534"/>
                <a:gd name="connsiteX64" fmla="*/ 321988 w 340493"/>
                <a:gd name="connsiteY64" fmla="*/ 34790 h 488534"/>
                <a:gd name="connsiteX65" fmla="*/ 119173 w 340493"/>
                <a:gd name="connsiteY65" fmla="*/ 366401 h 488534"/>
                <a:gd name="connsiteX66" fmla="*/ 101408 w 340493"/>
                <a:gd name="connsiteY66" fmla="*/ 384166 h 488534"/>
                <a:gd name="connsiteX67" fmla="*/ 119173 w 340493"/>
                <a:gd name="connsiteY67" fmla="*/ 401930 h 488534"/>
                <a:gd name="connsiteX68" fmla="*/ 136938 w 340493"/>
                <a:gd name="connsiteY68" fmla="*/ 384166 h 488534"/>
                <a:gd name="connsiteX69" fmla="*/ 119173 w 340493"/>
                <a:gd name="connsiteY69" fmla="*/ 366401 h 488534"/>
                <a:gd name="connsiteX70" fmla="*/ 157663 w 340493"/>
                <a:gd name="connsiteY70" fmla="*/ 452264 h 488534"/>
                <a:gd name="connsiteX71" fmla="*/ 142859 w 340493"/>
                <a:gd name="connsiteY71" fmla="*/ 467068 h 488534"/>
                <a:gd name="connsiteX72" fmla="*/ 157663 w 340493"/>
                <a:gd name="connsiteY72" fmla="*/ 481872 h 488534"/>
                <a:gd name="connsiteX73" fmla="*/ 172467 w 340493"/>
                <a:gd name="connsiteY73" fmla="*/ 467068 h 488534"/>
                <a:gd name="connsiteX74" fmla="*/ 157663 w 340493"/>
                <a:gd name="connsiteY74" fmla="*/ 452264 h 488534"/>
                <a:gd name="connsiteX75" fmla="*/ 65878 w 340493"/>
                <a:gd name="connsiteY75" fmla="*/ 249449 h 488534"/>
                <a:gd name="connsiteX76" fmla="*/ 55515 w 340493"/>
                <a:gd name="connsiteY76" fmla="*/ 259811 h 488534"/>
                <a:gd name="connsiteX77" fmla="*/ 65878 w 340493"/>
                <a:gd name="connsiteY77" fmla="*/ 270174 h 488534"/>
                <a:gd name="connsiteX78" fmla="*/ 76241 w 340493"/>
                <a:gd name="connsiteY78" fmla="*/ 259811 h 488534"/>
                <a:gd name="connsiteX79" fmla="*/ 65878 w 340493"/>
                <a:gd name="connsiteY79" fmla="*/ 249449 h 4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0493" h="488534">
                  <a:moveTo>
                    <a:pt x="262772" y="182830"/>
                  </a:moveTo>
                  <a:cubicBezTo>
                    <a:pt x="262772" y="185791"/>
                    <a:pt x="259811" y="188752"/>
                    <a:pt x="256851" y="188752"/>
                  </a:cubicBezTo>
                  <a:lnTo>
                    <a:pt x="184311" y="188752"/>
                  </a:lnTo>
                  <a:lnTo>
                    <a:pt x="213919" y="225762"/>
                  </a:lnTo>
                  <a:cubicBezTo>
                    <a:pt x="215399" y="228723"/>
                    <a:pt x="215399" y="231684"/>
                    <a:pt x="212438" y="233164"/>
                  </a:cubicBezTo>
                  <a:cubicBezTo>
                    <a:pt x="210958" y="234644"/>
                    <a:pt x="210958" y="234644"/>
                    <a:pt x="209477" y="234644"/>
                  </a:cubicBezTo>
                  <a:cubicBezTo>
                    <a:pt x="207997" y="234644"/>
                    <a:pt x="206517" y="234644"/>
                    <a:pt x="205036" y="233164"/>
                  </a:cubicBezTo>
                  <a:lnTo>
                    <a:pt x="178389" y="199115"/>
                  </a:lnTo>
                  <a:lnTo>
                    <a:pt x="178389" y="255370"/>
                  </a:lnTo>
                  <a:cubicBezTo>
                    <a:pt x="178389" y="258331"/>
                    <a:pt x="175428" y="261292"/>
                    <a:pt x="172467" y="261292"/>
                  </a:cubicBezTo>
                  <a:cubicBezTo>
                    <a:pt x="169507" y="261292"/>
                    <a:pt x="166546" y="258331"/>
                    <a:pt x="166546" y="255370"/>
                  </a:cubicBezTo>
                  <a:lnTo>
                    <a:pt x="166546" y="197634"/>
                  </a:lnTo>
                  <a:lnTo>
                    <a:pt x="142859" y="227242"/>
                  </a:lnTo>
                  <a:cubicBezTo>
                    <a:pt x="141379" y="228723"/>
                    <a:pt x="139899" y="228723"/>
                    <a:pt x="138418" y="228723"/>
                  </a:cubicBezTo>
                  <a:cubicBezTo>
                    <a:pt x="136938" y="228723"/>
                    <a:pt x="135457" y="228723"/>
                    <a:pt x="135457" y="227242"/>
                  </a:cubicBezTo>
                  <a:cubicBezTo>
                    <a:pt x="132497" y="225762"/>
                    <a:pt x="132497" y="221321"/>
                    <a:pt x="133977" y="219840"/>
                  </a:cubicBezTo>
                  <a:lnTo>
                    <a:pt x="159144" y="187271"/>
                  </a:lnTo>
                  <a:lnTo>
                    <a:pt x="92525" y="187271"/>
                  </a:lnTo>
                  <a:cubicBezTo>
                    <a:pt x="89564" y="187271"/>
                    <a:pt x="86604" y="184311"/>
                    <a:pt x="86604" y="181350"/>
                  </a:cubicBezTo>
                  <a:cubicBezTo>
                    <a:pt x="86604" y="178389"/>
                    <a:pt x="89564" y="175428"/>
                    <a:pt x="92525" y="175428"/>
                  </a:cubicBezTo>
                  <a:lnTo>
                    <a:pt x="159144" y="175428"/>
                  </a:lnTo>
                  <a:lnTo>
                    <a:pt x="129536" y="138418"/>
                  </a:lnTo>
                  <a:cubicBezTo>
                    <a:pt x="128055" y="135457"/>
                    <a:pt x="128055" y="132496"/>
                    <a:pt x="131016" y="131016"/>
                  </a:cubicBezTo>
                  <a:cubicBezTo>
                    <a:pt x="133977" y="129536"/>
                    <a:pt x="136938" y="129536"/>
                    <a:pt x="138418" y="132496"/>
                  </a:cubicBezTo>
                  <a:lnTo>
                    <a:pt x="165065" y="166546"/>
                  </a:lnTo>
                  <a:lnTo>
                    <a:pt x="165065" y="114732"/>
                  </a:lnTo>
                  <a:cubicBezTo>
                    <a:pt x="165065" y="111771"/>
                    <a:pt x="168026" y="108810"/>
                    <a:pt x="170987" y="108810"/>
                  </a:cubicBezTo>
                  <a:cubicBezTo>
                    <a:pt x="173948" y="108810"/>
                    <a:pt x="176909" y="111771"/>
                    <a:pt x="176909" y="114732"/>
                  </a:cubicBezTo>
                  <a:lnTo>
                    <a:pt x="176909" y="166546"/>
                  </a:lnTo>
                  <a:lnTo>
                    <a:pt x="205036" y="131016"/>
                  </a:lnTo>
                  <a:cubicBezTo>
                    <a:pt x="206517" y="128055"/>
                    <a:pt x="210958" y="128055"/>
                    <a:pt x="212438" y="129536"/>
                  </a:cubicBezTo>
                  <a:cubicBezTo>
                    <a:pt x="215399" y="131016"/>
                    <a:pt x="215399" y="135457"/>
                    <a:pt x="213919" y="136938"/>
                  </a:cubicBezTo>
                  <a:lnTo>
                    <a:pt x="182830" y="175428"/>
                  </a:lnTo>
                  <a:lnTo>
                    <a:pt x="255370" y="175428"/>
                  </a:lnTo>
                  <a:cubicBezTo>
                    <a:pt x="261292" y="176909"/>
                    <a:pt x="262772" y="179869"/>
                    <a:pt x="262772" y="182830"/>
                  </a:cubicBezTo>
                  <a:close/>
                  <a:moveTo>
                    <a:pt x="126575" y="46633"/>
                  </a:moveTo>
                  <a:cubicBezTo>
                    <a:pt x="136938" y="46633"/>
                    <a:pt x="144340" y="39231"/>
                    <a:pt x="144340" y="28868"/>
                  </a:cubicBezTo>
                  <a:cubicBezTo>
                    <a:pt x="144340" y="18505"/>
                    <a:pt x="136938" y="11103"/>
                    <a:pt x="126575" y="11103"/>
                  </a:cubicBezTo>
                  <a:cubicBezTo>
                    <a:pt x="116212" y="11103"/>
                    <a:pt x="108810" y="18505"/>
                    <a:pt x="108810" y="28868"/>
                  </a:cubicBezTo>
                  <a:cubicBezTo>
                    <a:pt x="110290" y="37750"/>
                    <a:pt x="117693" y="46633"/>
                    <a:pt x="126575" y="46633"/>
                  </a:cubicBezTo>
                  <a:close/>
                  <a:moveTo>
                    <a:pt x="34790" y="52554"/>
                  </a:moveTo>
                  <a:cubicBezTo>
                    <a:pt x="34790" y="46633"/>
                    <a:pt x="30348" y="40711"/>
                    <a:pt x="22946" y="40711"/>
                  </a:cubicBezTo>
                  <a:cubicBezTo>
                    <a:pt x="17025" y="40711"/>
                    <a:pt x="11103" y="45152"/>
                    <a:pt x="11103" y="52554"/>
                  </a:cubicBezTo>
                  <a:cubicBezTo>
                    <a:pt x="11103" y="59956"/>
                    <a:pt x="15544" y="64398"/>
                    <a:pt x="22946" y="64398"/>
                  </a:cubicBezTo>
                  <a:cubicBezTo>
                    <a:pt x="28868" y="62917"/>
                    <a:pt x="34790" y="58476"/>
                    <a:pt x="34790" y="52554"/>
                  </a:cubicBezTo>
                  <a:close/>
                  <a:moveTo>
                    <a:pt x="224282" y="335312"/>
                  </a:moveTo>
                  <a:cubicBezTo>
                    <a:pt x="215399" y="335312"/>
                    <a:pt x="207997" y="342714"/>
                    <a:pt x="207997" y="351597"/>
                  </a:cubicBezTo>
                  <a:cubicBezTo>
                    <a:pt x="207997" y="360479"/>
                    <a:pt x="215399" y="367881"/>
                    <a:pt x="224282" y="367881"/>
                  </a:cubicBezTo>
                  <a:cubicBezTo>
                    <a:pt x="233164" y="367881"/>
                    <a:pt x="240566" y="360479"/>
                    <a:pt x="240566" y="351597"/>
                  </a:cubicBezTo>
                  <a:cubicBezTo>
                    <a:pt x="240566" y="342714"/>
                    <a:pt x="233164" y="335312"/>
                    <a:pt x="224282" y="335312"/>
                  </a:cubicBezTo>
                  <a:close/>
                  <a:moveTo>
                    <a:pt x="292380" y="224282"/>
                  </a:moveTo>
                  <a:cubicBezTo>
                    <a:pt x="280537" y="224282"/>
                    <a:pt x="270174" y="234644"/>
                    <a:pt x="270174" y="246488"/>
                  </a:cubicBezTo>
                  <a:cubicBezTo>
                    <a:pt x="270174" y="258331"/>
                    <a:pt x="280537" y="268694"/>
                    <a:pt x="292380" y="268694"/>
                  </a:cubicBezTo>
                  <a:cubicBezTo>
                    <a:pt x="304223" y="268694"/>
                    <a:pt x="314586" y="258331"/>
                    <a:pt x="314586" y="246488"/>
                  </a:cubicBezTo>
                  <a:cubicBezTo>
                    <a:pt x="314586" y="233164"/>
                    <a:pt x="304223" y="224282"/>
                    <a:pt x="292380" y="224282"/>
                  </a:cubicBezTo>
                  <a:close/>
                  <a:moveTo>
                    <a:pt x="298302" y="96967"/>
                  </a:moveTo>
                  <a:cubicBezTo>
                    <a:pt x="298302" y="86604"/>
                    <a:pt x="290900" y="79202"/>
                    <a:pt x="280537" y="79202"/>
                  </a:cubicBezTo>
                  <a:cubicBezTo>
                    <a:pt x="270174" y="79202"/>
                    <a:pt x="262772" y="86604"/>
                    <a:pt x="262772" y="96967"/>
                  </a:cubicBezTo>
                  <a:cubicBezTo>
                    <a:pt x="262772" y="107329"/>
                    <a:pt x="270174" y="114732"/>
                    <a:pt x="280537" y="114732"/>
                  </a:cubicBezTo>
                  <a:cubicBezTo>
                    <a:pt x="290900" y="114732"/>
                    <a:pt x="298302" y="105849"/>
                    <a:pt x="298302" y="96967"/>
                  </a:cubicBezTo>
                  <a:close/>
                  <a:moveTo>
                    <a:pt x="321988" y="34790"/>
                  </a:moveTo>
                  <a:cubicBezTo>
                    <a:pt x="317547" y="34790"/>
                    <a:pt x="314586" y="37750"/>
                    <a:pt x="314586" y="42192"/>
                  </a:cubicBezTo>
                  <a:cubicBezTo>
                    <a:pt x="314586" y="46633"/>
                    <a:pt x="317547" y="49594"/>
                    <a:pt x="321988" y="49594"/>
                  </a:cubicBezTo>
                  <a:cubicBezTo>
                    <a:pt x="326430" y="49594"/>
                    <a:pt x="329390" y="46633"/>
                    <a:pt x="329390" y="42192"/>
                  </a:cubicBezTo>
                  <a:cubicBezTo>
                    <a:pt x="329390" y="37750"/>
                    <a:pt x="324949" y="34790"/>
                    <a:pt x="321988" y="34790"/>
                  </a:cubicBezTo>
                  <a:close/>
                  <a:moveTo>
                    <a:pt x="119173" y="366401"/>
                  </a:moveTo>
                  <a:cubicBezTo>
                    <a:pt x="110290" y="366401"/>
                    <a:pt x="101408" y="373803"/>
                    <a:pt x="101408" y="384166"/>
                  </a:cubicBezTo>
                  <a:cubicBezTo>
                    <a:pt x="101408" y="393048"/>
                    <a:pt x="108810" y="401930"/>
                    <a:pt x="119173" y="401930"/>
                  </a:cubicBezTo>
                  <a:cubicBezTo>
                    <a:pt x="128055" y="401930"/>
                    <a:pt x="136938" y="394528"/>
                    <a:pt x="136938" y="384166"/>
                  </a:cubicBezTo>
                  <a:cubicBezTo>
                    <a:pt x="135457" y="375283"/>
                    <a:pt x="128055" y="366401"/>
                    <a:pt x="119173" y="366401"/>
                  </a:cubicBezTo>
                  <a:close/>
                  <a:moveTo>
                    <a:pt x="157663" y="452264"/>
                  </a:moveTo>
                  <a:cubicBezTo>
                    <a:pt x="148781" y="452264"/>
                    <a:pt x="142859" y="459666"/>
                    <a:pt x="142859" y="467068"/>
                  </a:cubicBezTo>
                  <a:cubicBezTo>
                    <a:pt x="142859" y="474470"/>
                    <a:pt x="150261" y="481872"/>
                    <a:pt x="157663" y="481872"/>
                  </a:cubicBezTo>
                  <a:cubicBezTo>
                    <a:pt x="166546" y="481872"/>
                    <a:pt x="172467" y="474470"/>
                    <a:pt x="172467" y="467068"/>
                  </a:cubicBezTo>
                  <a:cubicBezTo>
                    <a:pt x="172467" y="459666"/>
                    <a:pt x="166546" y="452264"/>
                    <a:pt x="157663" y="452264"/>
                  </a:cubicBezTo>
                  <a:close/>
                  <a:moveTo>
                    <a:pt x="65878" y="249449"/>
                  </a:moveTo>
                  <a:cubicBezTo>
                    <a:pt x="59956" y="249449"/>
                    <a:pt x="55515" y="253890"/>
                    <a:pt x="55515" y="259811"/>
                  </a:cubicBezTo>
                  <a:cubicBezTo>
                    <a:pt x="55515" y="265733"/>
                    <a:pt x="59956" y="270174"/>
                    <a:pt x="65878" y="270174"/>
                  </a:cubicBezTo>
                  <a:cubicBezTo>
                    <a:pt x="71800" y="270174"/>
                    <a:pt x="76241" y="265733"/>
                    <a:pt x="76241" y="259811"/>
                  </a:cubicBezTo>
                  <a:cubicBezTo>
                    <a:pt x="77721" y="253890"/>
                    <a:pt x="71800" y="249449"/>
                    <a:pt x="65878" y="24944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2" name="任意多边形: 形状 10201">
              <a:extLst>
                <a:ext uri="{FF2B5EF4-FFF2-40B4-BE49-F238E27FC236}">
                  <a16:creationId xmlns:a16="http://schemas.microsoft.com/office/drawing/2014/main" id="{F8262D0C-5F57-46D9-9C87-8907206B29C3}"/>
                </a:ext>
              </a:extLst>
            </p:cNvPr>
            <p:cNvSpPr/>
            <p:nvPr/>
          </p:nvSpPr>
          <p:spPr>
            <a:xfrm>
              <a:off x="6116275" y="4127183"/>
              <a:ext cx="370102" cy="680987"/>
            </a:xfrm>
            <a:custGeom>
              <a:avLst/>
              <a:gdLst>
                <a:gd name="connsiteX0" fmla="*/ 290900 w 370101"/>
                <a:gd name="connsiteY0" fmla="*/ 194673 h 680987"/>
                <a:gd name="connsiteX1" fmla="*/ 284978 w 370101"/>
                <a:gd name="connsiteY1" fmla="*/ 200595 h 680987"/>
                <a:gd name="connsiteX2" fmla="*/ 212438 w 370101"/>
                <a:gd name="connsiteY2" fmla="*/ 200595 h 680987"/>
                <a:gd name="connsiteX3" fmla="*/ 242046 w 370101"/>
                <a:gd name="connsiteY3" fmla="*/ 237605 h 680987"/>
                <a:gd name="connsiteX4" fmla="*/ 240566 w 370101"/>
                <a:gd name="connsiteY4" fmla="*/ 245007 h 680987"/>
                <a:gd name="connsiteX5" fmla="*/ 237605 w 370101"/>
                <a:gd name="connsiteY5" fmla="*/ 246488 h 680987"/>
                <a:gd name="connsiteX6" fmla="*/ 233164 w 370101"/>
                <a:gd name="connsiteY6" fmla="*/ 245007 h 680987"/>
                <a:gd name="connsiteX7" fmla="*/ 206516 w 370101"/>
                <a:gd name="connsiteY7" fmla="*/ 210958 h 680987"/>
                <a:gd name="connsiteX8" fmla="*/ 206516 w 370101"/>
                <a:gd name="connsiteY8" fmla="*/ 268694 h 680987"/>
                <a:gd name="connsiteX9" fmla="*/ 200595 w 370101"/>
                <a:gd name="connsiteY9" fmla="*/ 274615 h 680987"/>
                <a:gd name="connsiteX10" fmla="*/ 194673 w 370101"/>
                <a:gd name="connsiteY10" fmla="*/ 268694 h 680987"/>
                <a:gd name="connsiteX11" fmla="*/ 194673 w 370101"/>
                <a:gd name="connsiteY11" fmla="*/ 210958 h 680987"/>
                <a:gd name="connsiteX12" fmla="*/ 170987 w 370101"/>
                <a:gd name="connsiteY12" fmla="*/ 240566 h 680987"/>
                <a:gd name="connsiteX13" fmla="*/ 166546 w 370101"/>
                <a:gd name="connsiteY13" fmla="*/ 242047 h 680987"/>
                <a:gd name="connsiteX14" fmla="*/ 163585 w 370101"/>
                <a:gd name="connsiteY14" fmla="*/ 240566 h 680987"/>
                <a:gd name="connsiteX15" fmla="*/ 162104 w 370101"/>
                <a:gd name="connsiteY15" fmla="*/ 233164 h 680987"/>
                <a:gd name="connsiteX16" fmla="*/ 187271 w 370101"/>
                <a:gd name="connsiteY16" fmla="*/ 200595 h 680987"/>
                <a:gd name="connsiteX17" fmla="*/ 120653 w 370101"/>
                <a:gd name="connsiteY17" fmla="*/ 200595 h 680987"/>
                <a:gd name="connsiteX18" fmla="*/ 114732 w 370101"/>
                <a:gd name="connsiteY18" fmla="*/ 194673 h 680987"/>
                <a:gd name="connsiteX19" fmla="*/ 120653 w 370101"/>
                <a:gd name="connsiteY19" fmla="*/ 188752 h 680987"/>
                <a:gd name="connsiteX20" fmla="*/ 187271 w 370101"/>
                <a:gd name="connsiteY20" fmla="*/ 188752 h 680987"/>
                <a:gd name="connsiteX21" fmla="*/ 157663 w 370101"/>
                <a:gd name="connsiteY21" fmla="*/ 151742 h 680987"/>
                <a:gd name="connsiteX22" fmla="*/ 159144 w 370101"/>
                <a:gd name="connsiteY22" fmla="*/ 144340 h 680987"/>
                <a:gd name="connsiteX23" fmla="*/ 166546 w 370101"/>
                <a:gd name="connsiteY23" fmla="*/ 145820 h 680987"/>
                <a:gd name="connsiteX24" fmla="*/ 193193 w 370101"/>
                <a:gd name="connsiteY24" fmla="*/ 179869 h 680987"/>
                <a:gd name="connsiteX25" fmla="*/ 193193 w 370101"/>
                <a:gd name="connsiteY25" fmla="*/ 128055 h 680987"/>
                <a:gd name="connsiteX26" fmla="*/ 199114 w 370101"/>
                <a:gd name="connsiteY26" fmla="*/ 122134 h 680987"/>
                <a:gd name="connsiteX27" fmla="*/ 205036 w 370101"/>
                <a:gd name="connsiteY27" fmla="*/ 128055 h 680987"/>
                <a:gd name="connsiteX28" fmla="*/ 205036 w 370101"/>
                <a:gd name="connsiteY28" fmla="*/ 179869 h 680987"/>
                <a:gd name="connsiteX29" fmla="*/ 233164 w 370101"/>
                <a:gd name="connsiteY29" fmla="*/ 144340 h 680987"/>
                <a:gd name="connsiteX30" fmla="*/ 240566 w 370101"/>
                <a:gd name="connsiteY30" fmla="*/ 142859 h 680987"/>
                <a:gd name="connsiteX31" fmla="*/ 242046 w 370101"/>
                <a:gd name="connsiteY31" fmla="*/ 150261 h 680987"/>
                <a:gd name="connsiteX32" fmla="*/ 210958 w 370101"/>
                <a:gd name="connsiteY32" fmla="*/ 188752 h 680987"/>
                <a:gd name="connsiteX33" fmla="*/ 283498 w 370101"/>
                <a:gd name="connsiteY33" fmla="*/ 188752 h 680987"/>
                <a:gd name="connsiteX34" fmla="*/ 290900 w 370101"/>
                <a:gd name="connsiteY34" fmla="*/ 194673 h 680987"/>
                <a:gd name="connsiteX35" fmla="*/ 102888 w 370101"/>
                <a:gd name="connsiteY35" fmla="*/ 89565 h 680987"/>
                <a:gd name="connsiteX36" fmla="*/ 120653 w 370101"/>
                <a:gd name="connsiteY36" fmla="*/ 71800 h 680987"/>
                <a:gd name="connsiteX37" fmla="*/ 102888 w 370101"/>
                <a:gd name="connsiteY37" fmla="*/ 54035 h 680987"/>
                <a:gd name="connsiteX38" fmla="*/ 85123 w 370101"/>
                <a:gd name="connsiteY38" fmla="*/ 71800 h 680987"/>
                <a:gd name="connsiteX39" fmla="*/ 102888 w 370101"/>
                <a:gd name="connsiteY39" fmla="*/ 89565 h 680987"/>
                <a:gd name="connsiteX40" fmla="*/ 147300 w 370101"/>
                <a:gd name="connsiteY40" fmla="*/ 22946 h 680987"/>
                <a:gd name="connsiteX41" fmla="*/ 135457 w 370101"/>
                <a:gd name="connsiteY41" fmla="*/ 11103 h 680987"/>
                <a:gd name="connsiteX42" fmla="*/ 123614 w 370101"/>
                <a:gd name="connsiteY42" fmla="*/ 22946 h 680987"/>
                <a:gd name="connsiteX43" fmla="*/ 135457 w 370101"/>
                <a:gd name="connsiteY43" fmla="*/ 34790 h 680987"/>
                <a:gd name="connsiteX44" fmla="*/ 147300 w 370101"/>
                <a:gd name="connsiteY44" fmla="*/ 22946 h 680987"/>
                <a:gd name="connsiteX45" fmla="*/ 345675 w 370101"/>
                <a:gd name="connsiteY45" fmla="*/ 342714 h 680987"/>
                <a:gd name="connsiteX46" fmla="*/ 329390 w 370101"/>
                <a:gd name="connsiteY46" fmla="*/ 358999 h 680987"/>
                <a:gd name="connsiteX47" fmla="*/ 345675 w 370101"/>
                <a:gd name="connsiteY47" fmla="*/ 375283 h 680987"/>
                <a:gd name="connsiteX48" fmla="*/ 361959 w 370101"/>
                <a:gd name="connsiteY48" fmla="*/ 358999 h 680987"/>
                <a:gd name="connsiteX49" fmla="*/ 345675 w 370101"/>
                <a:gd name="connsiteY49" fmla="*/ 342714 h 680987"/>
                <a:gd name="connsiteX50" fmla="*/ 135457 w 370101"/>
                <a:gd name="connsiteY50" fmla="*/ 578099 h 680987"/>
                <a:gd name="connsiteX51" fmla="*/ 116212 w 370101"/>
                <a:gd name="connsiteY51" fmla="*/ 597344 h 680987"/>
                <a:gd name="connsiteX52" fmla="*/ 135457 w 370101"/>
                <a:gd name="connsiteY52" fmla="*/ 616589 h 680987"/>
                <a:gd name="connsiteX53" fmla="*/ 154702 w 370101"/>
                <a:gd name="connsiteY53" fmla="*/ 597344 h 680987"/>
                <a:gd name="connsiteX54" fmla="*/ 135457 w 370101"/>
                <a:gd name="connsiteY54" fmla="*/ 578099 h 680987"/>
                <a:gd name="connsiteX55" fmla="*/ 187271 w 370101"/>
                <a:gd name="connsiteY55" fmla="*/ 319028 h 680987"/>
                <a:gd name="connsiteX56" fmla="*/ 170987 w 370101"/>
                <a:gd name="connsiteY56" fmla="*/ 335312 h 680987"/>
                <a:gd name="connsiteX57" fmla="*/ 187271 w 370101"/>
                <a:gd name="connsiteY57" fmla="*/ 351597 h 680987"/>
                <a:gd name="connsiteX58" fmla="*/ 203556 w 370101"/>
                <a:gd name="connsiteY58" fmla="*/ 335312 h 680987"/>
                <a:gd name="connsiteX59" fmla="*/ 187271 w 370101"/>
                <a:gd name="connsiteY59" fmla="*/ 319028 h 680987"/>
                <a:gd name="connsiteX60" fmla="*/ 289419 w 370101"/>
                <a:gd name="connsiteY60" fmla="*/ 28868 h 680987"/>
                <a:gd name="connsiteX61" fmla="*/ 271654 w 370101"/>
                <a:gd name="connsiteY61" fmla="*/ 11103 h 680987"/>
                <a:gd name="connsiteX62" fmla="*/ 253890 w 370101"/>
                <a:gd name="connsiteY62" fmla="*/ 28868 h 680987"/>
                <a:gd name="connsiteX63" fmla="*/ 271654 w 370101"/>
                <a:gd name="connsiteY63" fmla="*/ 46633 h 680987"/>
                <a:gd name="connsiteX64" fmla="*/ 289419 w 370101"/>
                <a:gd name="connsiteY64" fmla="*/ 28868 h 680987"/>
                <a:gd name="connsiteX65" fmla="*/ 304223 w 370101"/>
                <a:gd name="connsiteY65" fmla="*/ 79202 h 680987"/>
                <a:gd name="connsiteX66" fmla="*/ 296821 w 370101"/>
                <a:gd name="connsiteY66" fmla="*/ 86604 h 680987"/>
                <a:gd name="connsiteX67" fmla="*/ 304223 w 370101"/>
                <a:gd name="connsiteY67" fmla="*/ 94006 h 680987"/>
                <a:gd name="connsiteX68" fmla="*/ 311625 w 370101"/>
                <a:gd name="connsiteY68" fmla="*/ 86604 h 680987"/>
                <a:gd name="connsiteX69" fmla="*/ 304223 w 370101"/>
                <a:gd name="connsiteY69" fmla="*/ 79202 h 680987"/>
                <a:gd name="connsiteX70" fmla="*/ 18505 w 370101"/>
                <a:gd name="connsiteY70" fmla="*/ 190232 h 680987"/>
                <a:gd name="connsiteX71" fmla="*/ 11103 w 370101"/>
                <a:gd name="connsiteY71" fmla="*/ 197634 h 680987"/>
                <a:gd name="connsiteX72" fmla="*/ 18505 w 370101"/>
                <a:gd name="connsiteY72" fmla="*/ 205036 h 680987"/>
                <a:gd name="connsiteX73" fmla="*/ 25907 w 370101"/>
                <a:gd name="connsiteY73" fmla="*/ 197634 h 680987"/>
                <a:gd name="connsiteX74" fmla="*/ 18505 w 370101"/>
                <a:gd name="connsiteY74" fmla="*/ 190232 h 680987"/>
                <a:gd name="connsiteX75" fmla="*/ 185791 w 370101"/>
                <a:gd name="connsiteY75" fmla="*/ 464108 h 680987"/>
                <a:gd name="connsiteX76" fmla="*/ 170987 w 370101"/>
                <a:gd name="connsiteY76" fmla="*/ 478912 h 680987"/>
                <a:gd name="connsiteX77" fmla="*/ 185791 w 370101"/>
                <a:gd name="connsiteY77" fmla="*/ 493716 h 680987"/>
                <a:gd name="connsiteX78" fmla="*/ 200595 w 370101"/>
                <a:gd name="connsiteY78" fmla="*/ 478912 h 680987"/>
                <a:gd name="connsiteX79" fmla="*/ 185791 w 370101"/>
                <a:gd name="connsiteY79" fmla="*/ 464108 h 680987"/>
                <a:gd name="connsiteX80" fmla="*/ 82162 w 370101"/>
                <a:gd name="connsiteY80" fmla="*/ 338273 h 680987"/>
                <a:gd name="connsiteX81" fmla="*/ 71799 w 370101"/>
                <a:gd name="connsiteY81" fmla="*/ 348636 h 680987"/>
                <a:gd name="connsiteX82" fmla="*/ 82162 w 370101"/>
                <a:gd name="connsiteY82" fmla="*/ 358999 h 680987"/>
                <a:gd name="connsiteX83" fmla="*/ 92525 w 370101"/>
                <a:gd name="connsiteY83" fmla="*/ 348636 h 680987"/>
                <a:gd name="connsiteX84" fmla="*/ 82162 w 370101"/>
                <a:gd name="connsiteY84" fmla="*/ 338273 h 680987"/>
                <a:gd name="connsiteX85" fmla="*/ 247968 w 370101"/>
                <a:gd name="connsiteY85" fmla="*/ 656560 h 680987"/>
                <a:gd name="connsiteX86" fmla="*/ 239086 w 370101"/>
                <a:gd name="connsiteY86" fmla="*/ 665443 h 680987"/>
                <a:gd name="connsiteX87" fmla="*/ 247968 w 370101"/>
                <a:gd name="connsiteY87" fmla="*/ 674325 h 680987"/>
                <a:gd name="connsiteX88" fmla="*/ 256850 w 370101"/>
                <a:gd name="connsiteY88" fmla="*/ 665443 h 680987"/>
                <a:gd name="connsiteX89" fmla="*/ 247968 w 370101"/>
                <a:gd name="connsiteY89" fmla="*/ 656560 h 68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70101" h="680987">
                  <a:moveTo>
                    <a:pt x="290900" y="194673"/>
                  </a:moveTo>
                  <a:cubicBezTo>
                    <a:pt x="290900" y="197634"/>
                    <a:pt x="287939" y="200595"/>
                    <a:pt x="284978" y="200595"/>
                  </a:cubicBezTo>
                  <a:lnTo>
                    <a:pt x="212438" y="200595"/>
                  </a:lnTo>
                  <a:lnTo>
                    <a:pt x="242046" y="237605"/>
                  </a:lnTo>
                  <a:cubicBezTo>
                    <a:pt x="243527" y="240566"/>
                    <a:pt x="243527" y="243527"/>
                    <a:pt x="240566" y="245007"/>
                  </a:cubicBezTo>
                  <a:cubicBezTo>
                    <a:pt x="239086" y="246488"/>
                    <a:pt x="239086" y="246488"/>
                    <a:pt x="237605" y="246488"/>
                  </a:cubicBezTo>
                  <a:cubicBezTo>
                    <a:pt x="236125" y="246488"/>
                    <a:pt x="234644" y="246488"/>
                    <a:pt x="233164" y="245007"/>
                  </a:cubicBezTo>
                  <a:lnTo>
                    <a:pt x="206516" y="210958"/>
                  </a:lnTo>
                  <a:lnTo>
                    <a:pt x="206516" y="268694"/>
                  </a:lnTo>
                  <a:cubicBezTo>
                    <a:pt x="206516" y="271655"/>
                    <a:pt x="203556" y="274615"/>
                    <a:pt x="200595" y="274615"/>
                  </a:cubicBezTo>
                  <a:cubicBezTo>
                    <a:pt x="197634" y="274615"/>
                    <a:pt x="194673" y="271655"/>
                    <a:pt x="194673" y="268694"/>
                  </a:cubicBezTo>
                  <a:lnTo>
                    <a:pt x="194673" y="210958"/>
                  </a:lnTo>
                  <a:lnTo>
                    <a:pt x="170987" y="240566"/>
                  </a:lnTo>
                  <a:cubicBezTo>
                    <a:pt x="169506" y="242047"/>
                    <a:pt x="168026" y="242047"/>
                    <a:pt x="166546" y="242047"/>
                  </a:cubicBezTo>
                  <a:cubicBezTo>
                    <a:pt x="165065" y="242047"/>
                    <a:pt x="163585" y="242047"/>
                    <a:pt x="163585" y="240566"/>
                  </a:cubicBezTo>
                  <a:cubicBezTo>
                    <a:pt x="160624" y="239086"/>
                    <a:pt x="160624" y="234645"/>
                    <a:pt x="162104" y="233164"/>
                  </a:cubicBezTo>
                  <a:lnTo>
                    <a:pt x="187271" y="200595"/>
                  </a:lnTo>
                  <a:lnTo>
                    <a:pt x="120653" y="200595"/>
                  </a:lnTo>
                  <a:cubicBezTo>
                    <a:pt x="117692" y="200595"/>
                    <a:pt x="114732" y="197634"/>
                    <a:pt x="114732" y="194673"/>
                  </a:cubicBezTo>
                  <a:cubicBezTo>
                    <a:pt x="114732" y="191713"/>
                    <a:pt x="117692" y="188752"/>
                    <a:pt x="120653" y="188752"/>
                  </a:cubicBezTo>
                  <a:lnTo>
                    <a:pt x="187271" y="188752"/>
                  </a:lnTo>
                  <a:lnTo>
                    <a:pt x="157663" y="151742"/>
                  </a:lnTo>
                  <a:cubicBezTo>
                    <a:pt x="156183" y="148781"/>
                    <a:pt x="156183" y="145820"/>
                    <a:pt x="159144" y="144340"/>
                  </a:cubicBezTo>
                  <a:cubicBezTo>
                    <a:pt x="162104" y="142859"/>
                    <a:pt x="165065" y="142859"/>
                    <a:pt x="166546" y="145820"/>
                  </a:cubicBezTo>
                  <a:lnTo>
                    <a:pt x="193193" y="179869"/>
                  </a:lnTo>
                  <a:lnTo>
                    <a:pt x="193193" y="128055"/>
                  </a:lnTo>
                  <a:cubicBezTo>
                    <a:pt x="193193" y="125094"/>
                    <a:pt x="196154" y="122134"/>
                    <a:pt x="199114" y="122134"/>
                  </a:cubicBezTo>
                  <a:cubicBezTo>
                    <a:pt x="202075" y="122134"/>
                    <a:pt x="205036" y="125094"/>
                    <a:pt x="205036" y="128055"/>
                  </a:cubicBezTo>
                  <a:lnTo>
                    <a:pt x="205036" y="179869"/>
                  </a:lnTo>
                  <a:lnTo>
                    <a:pt x="233164" y="144340"/>
                  </a:lnTo>
                  <a:cubicBezTo>
                    <a:pt x="234644" y="141379"/>
                    <a:pt x="239086" y="141379"/>
                    <a:pt x="240566" y="142859"/>
                  </a:cubicBezTo>
                  <a:cubicBezTo>
                    <a:pt x="243527" y="144340"/>
                    <a:pt x="243527" y="148781"/>
                    <a:pt x="242046" y="150261"/>
                  </a:cubicBezTo>
                  <a:lnTo>
                    <a:pt x="210958" y="188752"/>
                  </a:lnTo>
                  <a:lnTo>
                    <a:pt x="283498" y="188752"/>
                  </a:lnTo>
                  <a:cubicBezTo>
                    <a:pt x="289419" y="188752"/>
                    <a:pt x="290900" y="191713"/>
                    <a:pt x="290900" y="194673"/>
                  </a:cubicBezTo>
                  <a:close/>
                  <a:moveTo>
                    <a:pt x="102888" y="89565"/>
                  </a:moveTo>
                  <a:cubicBezTo>
                    <a:pt x="113251" y="89565"/>
                    <a:pt x="120653" y="82163"/>
                    <a:pt x="120653" y="71800"/>
                  </a:cubicBezTo>
                  <a:cubicBezTo>
                    <a:pt x="120653" y="61437"/>
                    <a:pt x="113251" y="54035"/>
                    <a:pt x="102888" y="54035"/>
                  </a:cubicBezTo>
                  <a:cubicBezTo>
                    <a:pt x="92525" y="54035"/>
                    <a:pt x="85123" y="61437"/>
                    <a:pt x="85123" y="71800"/>
                  </a:cubicBezTo>
                  <a:cubicBezTo>
                    <a:pt x="85123" y="80682"/>
                    <a:pt x="92525" y="89565"/>
                    <a:pt x="102888" y="89565"/>
                  </a:cubicBezTo>
                  <a:close/>
                  <a:moveTo>
                    <a:pt x="147300" y="22946"/>
                  </a:moveTo>
                  <a:cubicBezTo>
                    <a:pt x="147300" y="17025"/>
                    <a:pt x="142859" y="11103"/>
                    <a:pt x="135457" y="11103"/>
                  </a:cubicBezTo>
                  <a:cubicBezTo>
                    <a:pt x="129536" y="11103"/>
                    <a:pt x="123614" y="15544"/>
                    <a:pt x="123614" y="22946"/>
                  </a:cubicBezTo>
                  <a:cubicBezTo>
                    <a:pt x="123614" y="28868"/>
                    <a:pt x="128055" y="34790"/>
                    <a:pt x="135457" y="34790"/>
                  </a:cubicBezTo>
                  <a:cubicBezTo>
                    <a:pt x="141379" y="34790"/>
                    <a:pt x="147300" y="30348"/>
                    <a:pt x="147300" y="22946"/>
                  </a:cubicBezTo>
                  <a:close/>
                  <a:moveTo>
                    <a:pt x="345675" y="342714"/>
                  </a:moveTo>
                  <a:cubicBezTo>
                    <a:pt x="336793" y="342714"/>
                    <a:pt x="329390" y="350116"/>
                    <a:pt x="329390" y="358999"/>
                  </a:cubicBezTo>
                  <a:cubicBezTo>
                    <a:pt x="329390" y="367881"/>
                    <a:pt x="336793" y="375283"/>
                    <a:pt x="345675" y="375283"/>
                  </a:cubicBezTo>
                  <a:cubicBezTo>
                    <a:pt x="354557" y="375283"/>
                    <a:pt x="361959" y="367881"/>
                    <a:pt x="361959" y="358999"/>
                  </a:cubicBezTo>
                  <a:cubicBezTo>
                    <a:pt x="363440" y="350116"/>
                    <a:pt x="356038" y="342714"/>
                    <a:pt x="345675" y="342714"/>
                  </a:cubicBezTo>
                  <a:close/>
                  <a:moveTo>
                    <a:pt x="135457" y="578099"/>
                  </a:moveTo>
                  <a:cubicBezTo>
                    <a:pt x="125094" y="578099"/>
                    <a:pt x="116212" y="586981"/>
                    <a:pt x="116212" y="597344"/>
                  </a:cubicBezTo>
                  <a:cubicBezTo>
                    <a:pt x="116212" y="607707"/>
                    <a:pt x="125094" y="616589"/>
                    <a:pt x="135457" y="616589"/>
                  </a:cubicBezTo>
                  <a:cubicBezTo>
                    <a:pt x="145820" y="616589"/>
                    <a:pt x="154702" y="607707"/>
                    <a:pt x="154702" y="597344"/>
                  </a:cubicBezTo>
                  <a:cubicBezTo>
                    <a:pt x="154702" y="586981"/>
                    <a:pt x="145820" y="578099"/>
                    <a:pt x="135457" y="578099"/>
                  </a:cubicBezTo>
                  <a:close/>
                  <a:moveTo>
                    <a:pt x="187271" y="319028"/>
                  </a:moveTo>
                  <a:cubicBezTo>
                    <a:pt x="178389" y="319028"/>
                    <a:pt x="170987" y="326430"/>
                    <a:pt x="170987" y="335312"/>
                  </a:cubicBezTo>
                  <a:cubicBezTo>
                    <a:pt x="170987" y="344195"/>
                    <a:pt x="178389" y="351597"/>
                    <a:pt x="187271" y="351597"/>
                  </a:cubicBezTo>
                  <a:cubicBezTo>
                    <a:pt x="196154" y="351597"/>
                    <a:pt x="203556" y="344195"/>
                    <a:pt x="203556" y="335312"/>
                  </a:cubicBezTo>
                  <a:cubicBezTo>
                    <a:pt x="203556" y="326430"/>
                    <a:pt x="196154" y="319028"/>
                    <a:pt x="187271" y="319028"/>
                  </a:cubicBezTo>
                  <a:close/>
                  <a:moveTo>
                    <a:pt x="289419" y="28868"/>
                  </a:moveTo>
                  <a:cubicBezTo>
                    <a:pt x="289419" y="18505"/>
                    <a:pt x="282017" y="11103"/>
                    <a:pt x="271654" y="11103"/>
                  </a:cubicBezTo>
                  <a:cubicBezTo>
                    <a:pt x="261292" y="11103"/>
                    <a:pt x="253890" y="18505"/>
                    <a:pt x="253890" y="28868"/>
                  </a:cubicBezTo>
                  <a:cubicBezTo>
                    <a:pt x="253890" y="39231"/>
                    <a:pt x="261292" y="46633"/>
                    <a:pt x="271654" y="46633"/>
                  </a:cubicBezTo>
                  <a:cubicBezTo>
                    <a:pt x="282017" y="46633"/>
                    <a:pt x="289419" y="39231"/>
                    <a:pt x="289419" y="28868"/>
                  </a:cubicBezTo>
                  <a:close/>
                  <a:moveTo>
                    <a:pt x="304223" y="79202"/>
                  </a:moveTo>
                  <a:cubicBezTo>
                    <a:pt x="299782" y="79202"/>
                    <a:pt x="296821" y="82163"/>
                    <a:pt x="296821" y="86604"/>
                  </a:cubicBezTo>
                  <a:cubicBezTo>
                    <a:pt x="296821" y="91045"/>
                    <a:pt x="299782" y="94006"/>
                    <a:pt x="304223" y="94006"/>
                  </a:cubicBezTo>
                  <a:cubicBezTo>
                    <a:pt x="308664" y="94006"/>
                    <a:pt x="311625" y="91045"/>
                    <a:pt x="311625" y="86604"/>
                  </a:cubicBezTo>
                  <a:cubicBezTo>
                    <a:pt x="311625" y="82163"/>
                    <a:pt x="307184" y="79202"/>
                    <a:pt x="304223" y="79202"/>
                  </a:cubicBezTo>
                  <a:close/>
                  <a:moveTo>
                    <a:pt x="18505" y="190232"/>
                  </a:moveTo>
                  <a:cubicBezTo>
                    <a:pt x="14064" y="190232"/>
                    <a:pt x="11103" y="193193"/>
                    <a:pt x="11103" y="197634"/>
                  </a:cubicBezTo>
                  <a:cubicBezTo>
                    <a:pt x="11103" y="202075"/>
                    <a:pt x="14064" y="205036"/>
                    <a:pt x="18505" y="205036"/>
                  </a:cubicBezTo>
                  <a:cubicBezTo>
                    <a:pt x="22946" y="205036"/>
                    <a:pt x="25907" y="202075"/>
                    <a:pt x="25907" y="197634"/>
                  </a:cubicBezTo>
                  <a:cubicBezTo>
                    <a:pt x="25907" y="193193"/>
                    <a:pt x="22946" y="190232"/>
                    <a:pt x="18505" y="190232"/>
                  </a:cubicBezTo>
                  <a:close/>
                  <a:moveTo>
                    <a:pt x="185791" y="464108"/>
                  </a:moveTo>
                  <a:cubicBezTo>
                    <a:pt x="176908" y="464108"/>
                    <a:pt x="170987" y="471510"/>
                    <a:pt x="170987" y="478912"/>
                  </a:cubicBezTo>
                  <a:cubicBezTo>
                    <a:pt x="170987" y="487794"/>
                    <a:pt x="178389" y="493716"/>
                    <a:pt x="185791" y="493716"/>
                  </a:cubicBezTo>
                  <a:cubicBezTo>
                    <a:pt x="194673" y="493716"/>
                    <a:pt x="200595" y="486314"/>
                    <a:pt x="200595" y="478912"/>
                  </a:cubicBezTo>
                  <a:cubicBezTo>
                    <a:pt x="200595" y="471510"/>
                    <a:pt x="194673" y="464108"/>
                    <a:pt x="185791" y="464108"/>
                  </a:cubicBezTo>
                  <a:close/>
                  <a:moveTo>
                    <a:pt x="82162" y="338273"/>
                  </a:moveTo>
                  <a:cubicBezTo>
                    <a:pt x="76241" y="338273"/>
                    <a:pt x="71799" y="342714"/>
                    <a:pt x="71799" y="348636"/>
                  </a:cubicBezTo>
                  <a:cubicBezTo>
                    <a:pt x="71799" y="354557"/>
                    <a:pt x="76241" y="358999"/>
                    <a:pt x="82162" y="358999"/>
                  </a:cubicBezTo>
                  <a:cubicBezTo>
                    <a:pt x="88084" y="358999"/>
                    <a:pt x="92525" y="354557"/>
                    <a:pt x="92525" y="348636"/>
                  </a:cubicBezTo>
                  <a:cubicBezTo>
                    <a:pt x="92525" y="342714"/>
                    <a:pt x="88084" y="338273"/>
                    <a:pt x="82162" y="338273"/>
                  </a:cubicBezTo>
                  <a:close/>
                  <a:moveTo>
                    <a:pt x="247968" y="656560"/>
                  </a:moveTo>
                  <a:cubicBezTo>
                    <a:pt x="243527" y="656560"/>
                    <a:pt x="239086" y="661002"/>
                    <a:pt x="239086" y="665443"/>
                  </a:cubicBezTo>
                  <a:cubicBezTo>
                    <a:pt x="239086" y="669884"/>
                    <a:pt x="243527" y="674325"/>
                    <a:pt x="247968" y="674325"/>
                  </a:cubicBezTo>
                  <a:cubicBezTo>
                    <a:pt x="252409" y="674325"/>
                    <a:pt x="256850" y="669884"/>
                    <a:pt x="256850" y="665443"/>
                  </a:cubicBezTo>
                  <a:cubicBezTo>
                    <a:pt x="256850" y="659521"/>
                    <a:pt x="253890" y="656560"/>
                    <a:pt x="247968" y="6565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3" name="任意多边形: 形状 10202">
              <a:extLst>
                <a:ext uri="{FF2B5EF4-FFF2-40B4-BE49-F238E27FC236}">
                  <a16:creationId xmlns:a16="http://schemas.microsoft.com/office/drawing/2014/main" id="{6C4C7D55-736F-45AA-A772-33B186B590EC}"/>
                </a:ext>
              </a:extLst>
            </p:cNvPr>
            <p:cNvSpPr/>
            <p:nvPr/>
          </p:nvSpPr>
          <p:spPr>
            <a:xfrm>
              <a:off x="3535926" y="2235223"/>
              <a:ext cx="370102" cy="680987"/>
            </a:xfrm>
            <a:custGeom>
              <a:avLst/>
              <a:gdLst>
                <a:gd name="connsiteX0" fmla="*/ 292380 w 370101"/>
                <a:gd name="connsiteY0" fmla="*/ 194673 h 680987"/>
                <a:gd name="connsiteX1" fmla="*/ 286459 w 370101"/>
                <a:gd name="connsiteY1" fmla="*/ 200595 h 680987"/>
                <a:gd name="connsiteX2" fmla="*/ 213919 w 370101"/>
                <a:gd name="connsiteY2" fmla="*/ 200595 h 680987"/>
                <a:gd name="connsiteX3" fmla="*/ 243527 w 370101"/>
                <a:gd name="connsiteY3" fmla="*/ 237605 h 680987"/>
                <a:gd name="connsiteX4" fmla="*/ 242047 w 370101"/>
                <a:gd name="connsiteY4" fmla="*/ 245007 h 680987"/>
                <a:gd name="connsiteX5" fmla="*/ 239086 w 370101"/>
                <a:gd name="connsiteY5" fmla="*/ 246488 h 680987"/>
                <a:gd name="connsiteX6" fmla="*/ 234645 w 370101"/>
                <a:gd name="connsiteY6" fmla="*/ 245007 h 680987"/>
                <a:gd name="connsiteX7" fmla="*/ 207997 w 370101"/>
                <a:gd name="connsiteY7" fmla="*/ 210958 h 680987"/>
                <a:gd name="connsiteX8" fmla="*/ 207997 w 370101"/>
                <a:gd name="connsiteY8" fmla="*/ 268694 h 680987"/>
                <a:gd name="connsiteX9" fmla="*/ 202076 w 370101"/>
                <a:gd name="connsiteY9" fmla="*/ 274615 h 680987"/>
                <a:gd name="connsiteX10" fmla="*/ 196154 w 370101"/>
                <a:gd name="connsiteY10" fmla="*/ 268694 h 680987"/>
                <a:gd name="connsiteX11" fmla="*/ 196154 w 370101"/>
                <a:gd name="connsiteY11" fmla="*/ 210958 h 680987"/>
                <a:gd name="connsiteX12" fmla="*/ 172468 w 370101"/>
                <a:gd name="connsiteY12" fmla="*/ 240566 h 680987"/>
                <a:gd name="connsiteX13" fmla="*/ 168026 w 370101"/>
                <a:gd name="connsiteY13" fmla="*/ 242047 h 680987"/>
                <a:gd name="connsiteX14" fmla="*/ 165065 w 370101"/>
                <a:gd name="connsiteY14" fmla="*/ 240566 h 680987"/>
                <a:gd name="connsiteX15" fmla="*/ 163585 w 370101"/>
                <a:gd name="connsiteY15" fmla="*/ 233164 h 680987"/>
                <a:gd name="connsiteX16" fmla="*/ 188752 w 370101"/>
                <a:gd name="connsiteY16" fmla="*/ 200595 h 680987"/>
                <a:gd name="connsiteX17" fmla="*/ 122134 w 370101"/>
                <a:gd name="connsiteY17" fmla="*/ 200595 h 680987"/>
                <a:gd name="connsiteX18" fmla="*/ 116212 w 370101"/>
                <a:gd name="connsiteY18" fmla="*/ 194673 h 680987"/>
                <a:gd name="connsiteX19" fmla="*/ 122134 w 370101"/>
                <a:gd name="connsiteY19" fmla="*/ 188752 h 680987"/>
                <a:gd name="connsiteX20" fmla="*/ 188752 w 370101"/>
                <a:gd name="connsiteY20" fmla="*/ 188752 h 680987"/>
                <a:gd name="connsiteX21" fmla="*/ 159144 w 370101"/>
                <a:gd name="connsiteY21" fmla="*/ 151742 h 680987"/>
                <a:gd name="connsiteX22" fmla="*/ 160624 w 370101"/>
                <a:gd name="connsiteY22" fmla="*/ 144340 h 680987"/>
                <a:gd name="connsiteX23" fmla="*/ 168026 w 370101"/>
                <a:gd name="connsiteY23" fmla="*/ 145820 h 680987"/>
                <a:gd name="connsiteX24" fmla="*/ 194674 w 370101"/>
                <a:gd name="connsiteY24" fmla="*/ 179869 h 680987"/>
                <a:gd name="connsiteX25" fmla="*/ 194674 w 370101"/>
                <a:gd name="connsiteY25" fmla="*/ 128055 h 680987"/>
                <a:gd name="connsiteX26" fmla="*/ 200595 w 370101"/>
                <a:gd name="connsiteY26" fmla="*/ 122133 h 680987"/>
                <a:gd name="connsiteX27" fmla="*/ 206517 w 370101"/>
                <a:gd name="connsiteY27" fmla="*/ 128055 h 680987"/>
                <a:gd name="connsiteX28" fmla="*/ 206517 w 370101"/>
                <a:gd name="connsiteY28" fmla="*/ 179869 h 680987"/>
                <a:gd name="connsiteX29" fmla="*/ 234645 w 370101"/>
                <a:gd name="connsiteY29" fmla="*/ 144340 h 680987"/>
                <a:gd name="connsiteX30" fmla="*/ 242047 w 370101"/>
                <a:gd name="connsiteY30" fmla="*/ 142859 h 680987"/>
                <a:gd name="connsiteX31" fmla="*/ 243527 w 370101"/>
                <a:gd name="connsiteY31" fmla="*/ 150261 h 680987"/>
                <a:gd name="connsiteX32" fmla="*/ 212438 w 370101"/>
                <a:gd name="connsiteY32" fmla="*/ 188752 h 680987"/>
                <a:gd name="connsiteX33" fmla="*/ 284978 w 370101"/>
                <a:gd name="connsiteY33" fmla="*/ 188752 h 680987"/>
                <a:gd name="connsiteX34" fmla="*/ 292380 w 370101"/>
                <a:gd name="connsiteY34" fmla="*/ 194673 h 680987"/>
                <a:gd name="connsiteX35" fmla="*/ 102888 w 370101"/>
                <a:gd name="connsiteY35" fmla="*/ 89565 h 680987"/>
                <a:gd name="connsiteX36" fmla="*/ 120653 w 370101"/>
                <a:gd name="connsiteY36" fmla="*/ 71800 h 680987"/>
                <a:gd name="connsiteX37" fmla="*/ 102888 w 370101"/>
                <a:gd name="connsiteY37" fmla="*/ 54035 h 680987"/>
                <a:gd name="connsiteX38" fmla="*/ 85123 w 370101"/>
                <a:gd name="connsiteY38" fmla="*/ 71800 h 680987"/>
                <a:gd name="connsiteX39" fmla="*/ 102888 w 370101"/>
                <a:gd name="connsiteY39" fmla="*/ 89565 h 680987"/>
                <a:gd name="connsiteX40" fmla="*/ 147301 w 370101"/>
                <a:gd name="connsiteY40" fmla="*/ 22946 h 680987"/>
                <a:gd name="connsiteX41" fmla="*/ 135457 w 370101"/>
                <a:gd name="connsiteY41" fmla="*/ 11103 h 680987"/>
                <a:gd name="connsiteX42" fmla="*/ 123614 w 370101"/>
                <a:gd name="connsiteY42" fmla="*/ 22946 h 680987"/>
                <a:gd name="connsiteX43" fmla="*/ 135457 w 370101"/>
                <a:gd name="connsiteY43" fmla="*/ 34790 h 680987"/>
                <a:gd name="connsiteX44" fmla="*/ 147301 w 370101"/>
                <a:gd name="connsiteY44" fmla="*/ 22946 h 680987"/>
                <a:gd name="connsiteX45" fmla="*/ 347156 w 370101"/>
                <a:gd name="connsiteY45" fmla="*/ 342714 h 680987"/>
                <a:gd name="connsiteX46" fmla="*/ 330871 w 370101"/>
                <a:gd name="connsiteY46" fmla="*/ 358999 h 680987"/>
                <a:gd name="connsiteX47" fmla="*/ 347156 w 370101"/>
                <a:gd name="connsiteY47" fmla="*/ 375283 h 680987"/>
                <a:gd name="connsiteX48" fmla="*/ 363440 w 370101"/>
                <a:gd name="connsiteY48" fmla="*/ 358999 h 680987"/>
                <a:gd name="connsiteX49" fmla="*/ 347156 w 370101"/>
                <a:gd name="connsiteY49" fmla="*/ 342714 h 680987"/>
                <a:gd name="connsiteX50" fmla="*/ 135457 w 370101"/>
                <a:gd name="connsiteY50" fmla="*/ 578099 h 680987"/>
                <a:gd name="connsiteX51" fmla="*/ 116212 w 370101"/>
                <a:gd name="connsiteY51" fmla="*/ 597344 h 680987"/>
                <a:gd name="connsiteX52" fmla="*/ 135457 w 370101"/>
                <a:gd name="connsiteY52" fmla="*/ 616589 h 680987"/>
                <a:gd name="connsiteX53" fmla="*/ 154703 w 370101"/>
                <a:gd name="connsiteY53" fmla="*/ 597344 h 680987"/>
                <a:gd name="connsiteX54" fmla="*/ 135457 w 370101"/>
                <a:gd name="connsiteY54" fmla="*/ 578099 h 680987"/>
                <a:gd name="connsiteX55" fmla="*/ 187272 w 370101"/>
                <a:gd name="connsiteY55" fmla="*/ 319028 h 680987"/>
                <a:gd name="connsiteX56" fmla="*/ 170987 w 370101"/>
                <a:gd name="connsiteY56" fmla="*/ 335312 h 680987"/>
                <a:gd name="connsiteX57" fmla="*/ 187272 w 370101"/>
                <a:gd name="connsiteY57" fmla="*/ 351597 h 680987"/>
                <a:gd name="connsiteX58" fmla="*/ 203556 w 370101"/>
                <a:gd name="connsiteY58" fmla="*/ 335312 h 680987"/>
                <a:gd name="connsiteX59" fmla="*/ 187272 w 370101"/>
                <a:gd name="connsiteY59" fmla="*/ 319028 h 680987"/>
                <a:gd name="connsiteX60" fmla="*/ 289420 w 370101"/>
                <a:gd name="connsiteY60" fmla="*/ 28868 h 680987"/>
                <a:gd name="connsiteX61" fmla="*/ 271655 w 370101"/>
                <a:gd name="connsiteY61" fmla="*/ 11103 h 680987"/>
                <a:gd name="connsiteX62" fmla="*/ 253890 w 370101"/>
                <a:gd name="connsiteY62" fmla="*/ 28868 h 680987"/>
                <a:gd name="connsiteX63" fmla="*/ 271655 w 370101"/>
                <a:gd name="connsiteY63" fmla="*/ 46633 h 680987"/>
                <a:gd name="connsiteX64" fmla="*/ 289420 w 370101"/>
                <a:gd name="connsiteY64" fmla="*/ 28868 h 680987"/>
                <a:gd name="connsiteX65" fmla="*/ 304224 w 370101"/>
                <a:gd name="connsiteY65" fmla="*/ 79202 h 680987"/>
                <a:gd name="connsiteX66" fmla="*/ 296822 w 370101"/>
                <a:gd name="connsiteY66" fmla="*/ 86604 h 680987"/>
                <a:gd name="connsiteX67" fmla="*/ 304224 w 370101"/>
                <a:gd name="connsiteY67" fmla="*/ 94006 h 680987"/>
                <a:gd name="connsiteX68" fmla="*/ 311626 w 370101"/>
                <a:gd name="connsiteY68" fmla="*/ 86604 h 680987"/>
                <a:gd name="connsiteX69" fmla="*/ 304224 w 370101"/>
                <a:gd name="connsiteY69" fmla="*/ 79202 h 680987"/>
                <a:gd name="connsiteX70" fmla="*/ 18505 w 370101"/>
                <a:gd name="connsiteY70" fmla="*/ 190232 h 680987"/>
                <a:gd name="connsiteX71" fmla="*/ 11103 w 370101"/>
                <a:gd name="connsiteY71" fmla="*/ 197634 h 680987"/>
                <a:gd name="connsiteX72" fmla="*/ 18505 w 370101"/>
                <a:gd name="connsiteY72" fmla="*/ 205036 h 680987"/>
                <a:gd name="connsiteX73" fmla="*/ 25907 w 370101"/>
                <a:gd name="connsiteY73" fmla="*/ 197634 h 680987"/>
                <a:gd name="connsiteX74" fmla="*/ 18505 w 370101"/>
                <a:gd name="connsiteY74" fmla="*/ 190232 h 680987"/>
                <a:gd name="connsiteX75" fmla="*/ 185791 w 370101"/>
                <a:gd name="connsiteY75" fmla="*/ 464108 h 680987"/>
                <a:gd name="connsiteX76" fmla="*/ 170987 w 370101"/>
                <a:gd name="connsiteY76" fmla="*/ 478912 h 680987"/>
                <a:gd name="connsiteX77" fmla="*/ 185791 w 370101"/>
                <a:gd name="connsiteY77" fmla="*/ 493716 h 680987"/>
                <a:gd name="connsiteX78" fmla="*/ 200595 w 370101"/>
                <a:gd name="connsiteY78" fmla="*/ 478912 h 680987"/>
                <a:gd name="connsiteX79" fmla="*/ 185791 w 370101"/>
                <a:gd name="connsiteY79" fmla="*/ 464108 h 680987"/>
                <a:gd name="connsiteX80" fmla="*/ 82163 w 370101"/>
                <a:gd name="connsiteY80" fmla="*/ 338273 h 680987"/>
                <a:gd name="connsiteX81" fmla="*/ 71800 w 370101"/>
                <a:gd name="connsiteY81" fmla="*/ 348636 h 680987"/>
                <a:gd name="connsiteX82" fmla="*/ 82163 w 370101"/>
                <a:gd name="connsiteY82" fmla="*/ 358999 h 680987"/>
                <a:gd name="connsiteX83" fmla="*/ 92525 w 370101"/>
                <a:gd name="connsiteY83" fmla="*/ 348636 h 680987"/>
                <a:gd name="connsiteX84" fmla="*/ 82163 w 370101"/>
                <a:gd name="connsiteY84" fmla="*/ 338273 h 680987"/>
                <a:gd name="connsiteX85" fmla="*/ 249449 w 370101"/>
                <a:gd name="connsiteY85" fmla="*/ 656560 h 680987"/>
                <a:gd name="connsiteX86" fmla="*/ 240566 w 370101"/>
                <a:gd name="connsiteY86" fmla="*/ 665443 h 680987"/>
                <a:gd name="connsiteX87" fmla="*/ 249449 w 370101"/>
                <a:gd name="connsiteY87" fmla="*/ 674325 h 680987"/>
                <a:gd name="connsiteX88" fmla="*/ 258331 w 370101"/>
                <a:gd name="connsiteY88" fmla="*/ 665443 h 680987"/>
                <a:gd name="connsiteX89" fmla="*/ 249449 w 370101"/>
                <a:gd name="connsiteY89" fmla="*/ 656560 h 68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70101" h="680987">
                  <a:moveTo>
                    <a:pt x="292380" y="194673"/>
                  </a:moveTo>
                  <a:cubicBezTo>
                    <a:pt x="292380" y="197634"/>
                    <a:pt x="289420" y="200595"/>
                    <a:pt x="286459" y="200595"/>
                  </a:cubicBezTo>
                  <a:lnTo>
                    <a:pt x="213919" y="200595"/>
                  </a:lnTo>
                  <a:lnTo>
                    <a:pt x="243527" y="237605"/>
                  </a:lnTo>
                  <a:cubicBezTo>
                    <a:pt x="245007" y="240566"/>
                    <a:pt x="245007" y="243527"/>
                    <a:pt x="242047" y="245007"/>
                  </a:cubicBezTo>
                  <a:cubicBezTo>
                    <a:pt x="240566" y="246488"/>
                    <a:pt x="240566" y="246488"/>
                    <a:pt x="239086" y="246488"/>
                  </a:cubicBezTo>
                  <a:cubicBezTo>
                    <a:pt x="237605" y="246488"/>
                    <a:pt x="236125" y="246488"/>
                    <a:pt x="234645" y="245007"/>
                  </a:cubicBezTo>
                  <a:lnTo>
                    <a:pt x="207997" y="210958"/>
                  </a:lnTo>
                  <a:lnTo>
                    <a:pt x="207997" y="268694"/>
                  </a:lnTo>
                  <a:cubicBezTo>
                    <a:pt x="207997" y="271655"/>
                    <a:pt x="205036" y="274615"/>
                    <a:pt x="202076" y="274615"/>
                  </a:cubicBezTo>
                  <a:cubicBezTo>
                    <a:pt x="199115" y="274615"/>
                    <a:pt x="196154" y="271655"/>
                    <a:pt x="196154" y="268694"/>
                  </a:cubicBezTo>
                  <a:lnTo>
                    <a:pt x="196154" y="210958"/>
                  </a:lnTo>
                  <a:lnTo>
                    <a:pt x="172468" y="240566"/>
                  </a:lnTo>
                  <a:cubicBezTo>
                    <a:pt x="170987" y="242047"/>
                    <a:pt x="169507" y="242047"/>
                    <a:pt x="168026" y="242047"/>
                  </a:cubicBezTo>
                  <a:cubicBezTo>
                    <a:pt x="166546" y="242047"/>
                    <a:pt x="165065" y="242047"/>
                    <a:pt x="165065" y="240566"/>
                  </a:cubicBezTo>
                  <a:cubicBezTo>
                    <a:pt x="162105" y="239086"/>
                    <a:pt x="162105" y="234644"/>
                    <a:pt x="163585" y="233164"/>
                  </a:cubicBezTo>
                  <a:lnTo>
                    <a:pt x="188752" y="200595"/>
                  </a:lnTo>
                  <a:lnTo>
                    <a:pt x="122134" y="200595"/>
                  </a:lnTo>
                  <a:cubicBezTo>
                    <a:pt x="119173" y="200595"/>
                    <a:pt x="116212" y="197634"/>
                    <a:pt x="116212" y="194673"/>
                  </a:cubicBezTo>
                  <a:cubicBezTo>
                    <a:pt x="116212" y="191713"/>
                    <a:pt x="119173" y="188752"/>
                    <a:pt x="122134" y="188752"/>
                  </a:cubicBezTo>
                  <a:lnTo>
                    <a:pt x="188752" y="188752"/>
                  </a:lnTo>
                  <a:lnTo>
                    <a:pt x="159144" y="151742"/>
                  </a:lnTo>
                  <a:cubicBezTo>
                    <a:pt x="157663" y="148781"/>
                    <a:pt x="157663" y="145820"/>
                    <a:pt x="160624" y="144340"/>
                  </a:cubicBezTo>
                  <a:cubicBezTo>
                    <a:pt x="163585" y="142859"/>
                    <a:pt x="166546" y="142859"/>
                    <a:pt x="168026" y="145820"/>
                  </a:cubicBezTo>
                  <a:lnTo>
                    <a:pt x="194674" y="179869"/>
                  </a:lnTo>
                  <a:lnTo>
                    <a:pt x="194674" y="128055"/>
                  </a:lnTo>
                  <a:cubicBezTo>
                    <a:pt x="194674" y="125094"/>
                    <a:pt x="197634" y="122133"/>
                    <a:pt x="200595" y="122133"/>
                  </a:cubicBezTo>
                  <a:cubicBezTo>
                    <a:pt x="203556" y="122133"/>
                    <a:pt x="206517" y="125094"/>
                    <a:pt x="206517" y="128055"/>
                  </a:cubicBezTo>
                  <a:lnTo>
                    <a:pt x="206517" y="179869"/>
                  </a:lnTo>
                  <a:lnTo>
                    <a:pt x="234645" y="144340"/>
                  </a:lnTo>
                  <a:cubicBezTo>
                    <a:pt x="236125" y="141379"/>
                    <a:pt x="240566" y="141379"/>
                    <a:pt x="242047" y="142859"/>
                  </a:cubicBezTo>
                  <a:cubicBezTo>
                    <a:pt x="245007" y="144340"/>
                    <a:pt x="245007" y="148781"/>
                    <a:pt x="243527" y="150261"/>
                  </a:cubicBezTo>
                  <a:lnTo>
                    <a:pt x="212438" y="188752"/>
                  </a:lnTo>
                  <a:lnTo>
                    <a:pt x="284978" y="188752"/>
                  </a:lnTo>
                  <a:cubicBezTo>
                    <a:pt x="289420" y="190232"/>
                    <a:pt x="292380" y="191713"/>
                    <a:pt x="292380" y="194673"/>
                  </a:cubicBezTo>
                  <a:close/>
                  <a:moveTo>
                    <a:pt x="102888" y="89565"/>
                  </a:moveTo>
                  <a:cubicBezTo>
                    <a:pt x="113251" y="89565"/>
                    <a:pt x="120653" y="82163"/>
                    <a:pt x="120653" y="71800"/>
                  </a:cubicBezTo>
                  <a:cubicBezTo>
                    <a:pt x="120653" y="61437"/>
                    <a:pt x="113251" y="54035"/>
                    <a:pt x="102888" y="54035"/>
                  </a:cubicBezTo>
                  <a:cubicBezTo>
                    <a:pt x="92525" y="54035"/>
                    <a:pt x="85123" y="61437"/>
                    <a:pt x="85123" y="71800"/>
                  </a:cubicBezTo>
                  <a:cubicBezTo>
                    <a:pt x="85123" y="80682"/>
                    <a:pt x="92525" y="89565"/>
                    <a:pt x="102888" y="89565"/>
                  </a:cubicBezTo>
                  <a:close/>
                  <a:moveTo>
                    <a:pt x="147301" y="22946"/>
                  </a:moveTo>
                  <a:cubicBezTo>
                    <a:pt x="147301" y="17025"/>
                    <a:pt x="142859" y="11103"/>
                    <a:pt x="135457" y="11103"/>
                  </a:cubicBezTo>
                  <a:cubicBezTo>
                    <a:pt x="129536" y="11103"/>
                    <a:pt x="123614" y="15544"/>
                    <a:pt x="123614" y="22946"/>
                  </a:cubicBezTo>
                  <a:cubicBezTo>
                    <a:pt x="123614" y="30348"/>
                    <a:pt x="128055" y="34790"/>
                    <a:pt x="135457" y="34790"/>
                  </a:cubicBezTo>
                  <a:cubicBezTo>
                    <a:pt x="141379" y="34790"/>
                    <a:pt x="147301" y="30348"/>
                    <a:pt x="147301" y="22946"/>
                  </a:cubicBezTo>
                  <a:close/>
                  <a:moveTo>
                    <a:pt x="347156" y="342714"/>
                  </a:moveTo>
                  <a:cubicBezTo>
                    <a:pt x="338273" y="342714"/>
                    <a:pt x="330871" y="350116"/>
                    <a:pt x="330871" y="358999"/>
                  </a:cubicBezTo>
                  <a:cubicBezTo>
                    <a:pt x="330871" y="367881"/>
                    <a:pt x="338273" y="375283"/>
                    <a:pt x="347156" y="375283"/>
                  </a:cubicBezTo>
                  <a:cubicBezTo>
                    <a:pt x="356038" y="375283"/>
                    <a:pt x="363440" y="367881"/>
                    <a:pt x="363440" y="358999"/>
                  </a:cubicBezTo>
                  <a:cubicBezTo>
                    <a:pt x="363440" y="350116"/>
                    <a:pt x="356038" y="342714"/>
                    <a:pt x="347156" y="342714"/>
                  </a:cubicBezTo>
                  <a:close/>
                  <a:moveTo>
                    <a:pt x="135457" y="578099"/>
                  </a:moveTo>
                  <a:cubicBezTo>
                    <a:pt x="125095" y="578099"/>
                    <a:pt x="116212" y="586981"/>
                    <a:pt x="116212" y="597344"/>
                  </a:cubicBezTo>
                  <a:cubicBezTo>
                    <a:pt x="116212" y="607707"/>
                    <a:pt x="125095" y="616589"/>
                    <a:pt x="135457" y="616589"/>
                  </a:cubicBezTo>
                  <a:cubicBezTo>
                    <a:pt x="145820" y="616589"/>
                    <a:pt x="154703" y="607707"/>
                    <a:pt x="154703" y="597344"/>
                  </a:cubicBezTo>
                  <a:cubicBezTo>
                    <a:pt x="154703" y="586981"/>
                    <a:pt x="145820" y="578099"/>
                    <a:pt x="135457" y="578099"/>
                  </a:cubicBezTo>
                  <a:close/>
                  <a:moveTo>
                    <a:pt x="187272" y="319028"/>
                  </a:moveTo>
                  <a:cubicBezTo>
                    <a:pt x="178389" y="319028"/>
                    <a:pt x="170987" y="326430"/>
                    <a:pt x="170987" y="335312"/>
                  </a:cubicBezTo>
                  <a:cubicBezTo>
                    <a:pt x="170987" y="344195"/>
                    <a:pt x="178389" y="351597"/>
                    <a:pt x="187272" y="351597"/>
                  </a:cubicBezTo>
                  <a:cubicBezTo>
                    <a:pt x="196154" y="351597"/>
                    <a:pt x="203556" y="344195"/>
                    <a:pt x="203556" y="335312"/>
                  </a:cubicBezTo>
                  <a:cubicBezTo>
                    <a:pt x="203556" y="326430"/>
                    <a:pt x="196154" y="319028"/>
                    <a:pt x="187272" y="319028"/>
                  </a:cubicBezTo>
                  <a:close/>
                  <a:moveTo>
                    <a:pt x="289420" y="28868"/>
                  </a:moveTo>
                  <a:cubicBezTo>
                    <a:pt x="289420" y="18505"/>
                    <a:pt x="282018" y="11103"/>
                    <a:pt x="271655" y="11103"/>
                  </a:cubicBezTo>
                  <a:cubicBezTo>
                    <a:pt x="261292" y="11103"/>
                    <a:pt x="253890" y="18505"/>
                    <a:pt x="253890" y="28868"/>
                  </a:cubicBezTo>
                  <a:cubicBezTo>
                    <a:pt x="253890" y="39231"/>
                    <a:pt x="261292" y="46633"/>
                    <a:pt x="271655" y="46633"/>
                  </a:cubicBezTo>
                  <a:cubicBezTo>
                    <a:pt x="282018" y="46633"/>
                    <a:pt x="289420" y="39231"/>
                    <a:pt x="289420" y="28868"/>
                  </a:cubicBezTo>
                  <a:close/>
                  <a:moveTo>
                    <a:pt x="304224" y="79202"/>
                  </a:moveTo>
                  <a:cubicBezTo>
                    <a:pt x="299782" y="79202"/>
                    <a:pt x="296822" y="82163"/>
                    <a:pt x="296822" y="86604"/>
                  </a:cubicBezTo>
                  <a:cubicBezTo>
                    <a:pt x="296822" y="91045"/>
                    <a:pt x="299782" y="94006"/>
                    <a:pt x="304224" y="94006"/>
                  </a:cubicBezTo>
                  <a:cubicBezTo>
                    <a:pt x="308665" y="94006"/>
                    <a:pt x="311626" y="91045"/>
                    <a:pt x="311626" y="86604"/>
                  </a:cubicBezTo>
                  <a:cubicBezTo>
                    <a:pt x="311626" y="83643"/>
                    <a:pt x="308665" y="79202"/>
                    <a:pt x="304224" y="79202"/>
                  </a:cubicBezTo>
                  <a:close/>
                  <a:moveTo>
                    <a:pt x="18505" y="190232"/>
                  </a:moveTo>
                  <a:cubicBezTo>
                    <a:pt x="14064" y="190232"/>
                    <a:pt x="11103" y="193193"/>
                    <a:pt x="11103" y="197634"/>
                  </a:cubicBezTo>
                  <a:cubicBezTo>
                    <a:pt x="11103" y="202075"/>
                    <a:pt x="14064" y="205036"/>
                    <a:pt x="18505" y="205036"/>
                  </a:cubicBezTo>
                  <a:cubicBezTo>
                    <a:pt x="22946" y="205036"/>
                    <a:pt x="25907" y="202075"/>
                    <a:pt x="25907" y="197634"/>
                  </a:cubicBezTo>
                  <a:cubicBezTo>
                    <a:pt x="25907" y="193193"/>
                    <a:pt x="22946" y="190232"/>
                    <a:pt x="18505" y="190232"/>
                  </a:cubicBezTo>
                  <a:close/>
                  <a:moveTo>
                    <a:pt x="185791" y="464108"/>
                  </a:moveTo>
                  <a:cubicBezTo>
                    <a:pt x="176909" y="464108"/>
                    <a:pt x="170987" y="471510"/>
                    <a:pt x="170987" y="478912"/>
                  </a:cubicBezTo>
                  <a:cubicBezTo>
                    <a:pt x="170987" y="486314"/>
                    <a:pt x="178389" y="493716"/>
                    <a:pt x="185791" y="493716"/>
                  </a:cubicBezTo>
                  <a:cubicBezTo>
                    <a:pt x="194674" y="493716"/>
                    <a:pt x="200595" y="486314"/>
                    <a:pt x="200595" y="478912"/>
                  </a:cubicBezTo>
                  <a:cubicBezTo>
                    <a:pt x="200595" y="471510"/>
                    <a:pt x="194674" y="464108"/>
                    <a:pt x="185791" y="464108"/>
                  </a:cubicBezTo>
                  <a:close/>
                  <a:moveTo>
                    <a:pt x="82163" y="338273"/>
                  </a:moveTo>
                  <a:cubicBezTo>
                    <a:pt x="76241" y="338273"/>
                    <a:pt x="71800" y="342714"/>
                    <a:pt x="71800" y="348636"/>
                  </a:cubicBezTo>
                  <a:cubicBezTo>
                    <a:pt x="71800" y="354557"/>
                    <a:pt x="76241" y="358999"/>
                    <a:pt x="82163" y="358999"/>
                  </a:cubicBezTo>
                  <a:cubicBezTo>
                    <a:pt x="88084" y="358999"/>
                    <a:pt x="92525" y="354557"/>
                    <a:pt x="92525" y="348636"/>
                  </a:cubicBezTo>
                  <a:cubicBezTo>
                    <a:pt x="94006" y="342714"/>
                    <a:pt x="88084" y="338273"/>
                    <a:pt x="82163" y="338273"/>
                  </a:cubicBezTo>
                  <a:close/>
                  <a:moveTo>
                    <a:pt x="249449" y="656560"/>
                  </a:moveTo>
                  <a:cubicBezTo>
                    <a:pt x="245007" y="656560"/>
                    <a:pt x="240566" y="661002"/>
                    <a:pt x="240566" y="665443"/>
                  </a:cubicBezTo>
                  <a:cubicBezTo>
                    <a:pt x="240566" y="669884"/>
                    <a:pt x="245007" y="674325"/>
                    <a:pt x="249449" y="674325"/>
                  </a:cubicBezTo>
                  <a:cubicBezTo>
                    <a:pt x="253890" y="674325"/>
                    <a:pt x="258331" y="669884"/>
                    <a:pt x="258331" y="665443"/>
                  </a:cubicBezTo>
                  <a:cubicBezTo>
                    <a:pt x="256851" y="659521"/>
                    <a:pt x="253890" y="656560"/>
                    <a:pt x="249449" y="6565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4" name="任意多边形: 形状 10203">
              <a:extLst>
                <a:ext uri="{FF2B5EF4-FFF2-40B4-BE49-F238E27FC236}">
                  <a16:creationId xmlns:a16="http://schemas.microsoft.com/office/drawing/2014/main" id="{3172F304-35CE-4EAD-86C6-152B6617B214}"/>
                </a:ext>
              </a:extLst>
            </p:cNvPr>
            <p:cNvSpPr/>
            <p:nvPr/>
          </p:nvSpPr>
          <p:spPr>
            <a:xfrm>
              <a:off x="745359" y="4386254"/>
              <a:ext cx="370102" cy="488534"/>
            </a:xfrm>
            <a:custGeom>
              <a:avLst/>
              <a:gdLst>
                <a:gd name="connsiteX0" fmla="*/ 301263 w 370101"/>
                <a:gd name="connsiteY0" fmla="*/ 182830 h 488534"/>
                <a:gd name="connsiteX1" fmla="*/ 295341 w 370101"/>
                <a:gd name="connsiteY1" fmla="*/ 188752 h 488534"/>
                <a:gd name="connsiteX2" fmla="*/ 222801 w 370101"/>
                <a:gd name="connsiteY2" fmla="*/ 188752 h 488534"/>
                <a:gd name="connsiteX3" fmla="*/ 252409 w 370101"/>
                <a:gd name="connsiteY3" fmla="*/ 225762 h 488534"/>
                <a:gd name="connsiteX4" fmla="*/ 250929 w 370101"/>
                <a:gd name="connsiteY4" fmla="*/ 233164 h 488534"/>
                <a:gd name="connsiteX5" fmla="*/ 247968 w 370101"/>
                <a:gd name="connsiteY5" fmla="*/ 234645 h 488534"/>
                <a:gd name="connsiteX6" fmla="*/ 243527 w 370101"/>
                <a:gd name="connsiteY6" fmla="*/ 233164 h 488534"/>
                <a:gd name="connsiteX7" fmla="*/ 216880 w 370101"/>
                <a:gd name="connsiteY7" fmla="*/ 199115 h 488534"/>
                <a:gd name="connsiteX8" fmla="*/ 216880 w 370101"/>
                <a:gd name="connsiteY8" fmla="*/ 256851 h 488534"/>
                <a:gd name="connsiteX9" fmla="*/ 210958 w 370101"/>
                <a:gd name="connsiteY9" fmla="*/ 262772 h 488534"/>
                <a:gd name="connsiteX10" fmla="*/ 205036 w 370101"/>
                <a:gd name="connsiteY10" fmla="*/ 256851 h 488534"/>
                <a:gd name="connsiteX11" fmla="*/ 205036 w 370101"/>
                <a:gd name="connsiteY11" fmla="*/ 199115 h 488534"/>
                <a:gd name="connsiteX12" fmla="*/ 181350 w 370101"/>
                <a:gd name="connsiteY12" fmla="*/ 228723 h 488534"/>
                <a:gd name="connsiteX13" fmla="*/ 176909 w 370101"/>
                <a:gd name="connsiteY13" fmla="*/ 230203 h 488534"/>
                <a:gd name="connsiteX14" fmla="*/ 173948 w 370101"/>
                <a:gd name="connsiteY14" fmla="*/ 228723 h 488534"/>
                <a:gd name="connsiteX15" fmla="*/ 172467 w 370101"/>
                <a:gd name="connsiteY15" fmla="*/ 221321 h 488534"/>
                <a:gd name="connsiteX16" fmla="*/ 197634 w 370101"/>
                <a:gd name="connsiteY16" fmla="*/ 188752 h 488534"/>
                <a:gd name="connsiteX17" fmla="*/ 131016 w 370101"/>
                <a:gd name="connsiteY17" fmla="*/ 188752 h 488534"/>
                <a:gd name="connsiteX18" fmla="*/ 125094 w 370101"/>
                <a:gd name="connsiteY18" fmla="*/ 182830 h 488534"/>
                <a:gd name="connsiteX19" fmla="*/ 131016 w 370101"/>
                <a:gd name="connsiteY19" fmla="*/ 176909 h 488534"/>
                <a:gd name="connsiteX20" fmla="*/ 197634 w 370101"/>
                <a:gd name="connsiteY20" fmla="*/ 176909 h 488534"/>
                <a:gd name="connsiteX21" fmla="*/ 168026 w 370101"/>
                <a:gd name="connsiteY21" fmla="*/ 139898 h 488534"/>
                <a:gd name="connsiteX22" fmla="*/ 169507 w 370101"/>
                <a:gd name="connsiteY22" fmla="*/ 132496 h 488534"/>
                <a:gd name="connsiteX23" fmla="*/ 176909 w 370101"/>
                <a:gd name="connsiteY23" fmla="*/ 133977 h 488534"/>
                <a:gd name="connsiteX24" fmla="*/ 203556 w 370101"/>
                <a:gd name="connsiteY24" fmla="*/ 168026 h 488534"/>
                <a:gd name="connsiteX25" fmla="*/ 203556 w 370101"/>
                <a:gd name="connsiteY25" fmla="*/ 116212 h 488534"/>
                <a:gd name="connsiteX26" fmla="*/ 209478 w 370101"/>
                <a:gd name="connsiteY26" fmla="*/ 110290 h 488534"/>
                <a:gd name="connsiteX27" fmla="*/ 215399 w 370101"/>
                <a:gd name="connsiteY27" fmla="*/ 116212 h 488534"/>
                <a:gd name="connsiteX28" fmla="*/ 215399 w 370101"/>
                <a:gd name="connsiteY28" fmla="*/ 168026 h 488534"/>
                <a:gd name="connsiteX29" fmla="*/ 243527 w 370101"/>
                <a:gd name="connsiteY29" fmla="*/ 132496 h 488534"/>
                <a:gd name="connsiteX30" fmla="*/ 250929 w 370101"/>
                <a:gd name="connsiteY30" fmla="*/ 131016 h 488534"/>
                <a:gd name="connsiteX31" fmla="*/ 252409 w 370101"/>
                <a:gd name="connsiteY31" fmla="*/ 138418 h 488534"/>
                <a:gd name="connsiteX32" fmla="*/ 221321 w 370101"/>
                <a:gd name="connsiteY32" fmla="*/ 176909 h 488534"/>
                <a:gd name="connsiteX33" fmla="*/ 293861 w 370101"/>
                <a:gd name="connsiteY33" fmla="*/ 176909 h 488534"/>
                <a:gd name="connsiteX34" fmla="*/ 301263 w 370101"/>
                <a:gd name="connsiteY34" fmla="*/ 182830 h 488534"/>
                <a:gd name="connsiteX35" fmla="*/ 116212 w 370101"/>
                <a:gd name="connsiteY35" fmla="*/ 129536 h 488534"/>
                <a:gd name="connsiteX36" fmla="*/ 133977 w 370101"/>
                <a:gd name="connsiteY36" fmla="*/ 111771 h 488534"/>
                <a:gd name="connsiteX37" fmla="*/ 116212 w 370101"/>
                <a:gd name="connsiteY37" fmla="*/ 94006 h 488534"/>
                <a:gd name="connsiteX38" fmla="*/ 98447 w 370101"/>
                <a:gd name="connsiteY38" fmla="*/ 111771 h 488534"/>
                <a:gd name="connsiteX39" fmla="*/ 116212 w 370101"/>
                <a:gd name="connsiteY39" fmla="*/ 129536 h 488534"/>
                <a:gd name="connsiteX40" fmla="*/ 34790 w 370101"/>
                <a:gd name="connsiteY40" fmla="*/ 22946 h 488534"/>
                <a:gd name="connsiteX41" fmla="*/ 22946 w 370101"/>
                <a:gd name="connsiteY41" fmla="*/ 11103 h 488534"/>
                <a:gd name="connsiteX42" fmla="*/ 11103 w 370101"/>
                <a:gd name="connsiteY42" fmla="*/ 22946 h 488534"/>
                <a:gd name="connsiteX43" fmla="*/ 22946 w 370101"/>
                <a:gd name="connsiteY43" fmla="*/ 34790 h 488534"/>
                <a:gd name="connsiteX44" fmla="*/ 34790 w 370101"/>
                <a:gd name="connsiteY44" fmla="*/ 22946 h 488534"/>
                <a:gd name="connsiteX45" fmla="*/ 36270 w 370101"/>
                <a:gd name="connsiteY45" fmla="*/ 159144 h 488534"/>
                <a:gd name="connsiteX46" fmla="*/ 19985 w 370101"/>
                <a:gd name="connsiteY46" fmla="*/ 175428 h 488534"/>
                <a:gd name="connsiteX47" fmla="*/ 36270 w 370101"/>
                <a:gd name="connsiteY47" fmla="*/ 191713 h 488534"/>
                <a:gd name="connsiteX48" fmla="*/ 52554 w 370101"/>
                <a:gd name="connsiteY48" fmla="*/ 175428 h 488534"/>
                <a:gd name="connsiteX49" fmla="*/ 36270 w 370101"/>
                <a:gd name="connsiteY49" fmla="*/ 159144 h 488534"/>
                <a:gd name="connsiteX50" fmla="*/ 98447 w 370101"/>
                <a:gd name="connsiteY50" fmla="*/ 234645 h 488534"/>
                <a:gd name="connsiteX51" fmla="*/ 79202 w 370101"/>
                <a:gd name="connsiteY51" fmla="*/ 253890 h 488534"/>
                <a:gd name="connsiteX52" fmla="*/ 98447 w 370101"/>
                <a:gd name="connsiteY52" fmla="*/ 273135 h 488534"/>
                <a:gd name="connsiteX53" fmla="*/ 117692 w 370101"/>
                <a:gd name="connsiteY53" fmla="*/ 253890 h 488534"/>
                <a:gd name="connsiteX54" fmla="*/ 98447 w 370101"/>
                <a:gd name="connsiteY54" fmla="*/ 234645 h 488534"/>
                <a:gd name="connsiteX55" fmla="*/ 196154 w 370101"/>
                <a:gd name="connsiteY55" fmla="*/ 307184 h 488534"/>
                <a:gd name="connsiteX56" fmla="*/ 179869 w 370101"/>
                <a:gd name="connsiteY56" fmla="*/ 323469 h 488534"/>
                <a:gd name="connsiteX57" fmla="*/ 196154 w 370101"/>
                <a:gd name="connsiteY57" fmla="*/ 339753 h 488534"/>
                <a:gd name="connsiteX58" fmla="*/ 212438 w 370101"/>
                <a:gd name="connsiteY58" fmla="*/ 323469 h 488534"/>
                <a:gd name="connsiteX59" fmla="*/ 196154 w 370101"/>
                <a:gd name="connsiteY59" fmla="*/ 307184 h 488534"/>
                <a:gd name="connsiteX60" fmla="*/ 329391 w 370101"/>
                <a:gd name="connsiteY60" fmla="*/ 224282 h 488534"/>
                <a:gd name="connsiteX61" fmla="*/ 307184 w 370101"/>
                <a:gd name="connsiteY61" fmla="*/ 246488 h 488534"/>
                <a:gd name="connsiteX62" fmla="*/ 329391 w 370101"/>
                <a:gd name="connsiteY62" fmla="*/ 268694 h 488534"/>
                <a:gd name="connsiteX63" fmla="*/ 351597 w 370101"/>
                <a:gd name="connsiteY63" fmla="*/ 246488 h 488534"/>
                <a:gd name="connsiteX64" fmla="*/ 329391 w 370101"/>
                <a:gd name="connsiteY64" fmla="*/ 224282 h 488534"/>
                <a:gd name="connsiteX65" fmla="*/ 336793 w 370101"/>
                <a:gd name="connsiteY65" fmla="*/ 96967 h 488534"/>
                <a:gd name="connsiteX66" fmla="*/ 319028 w 370101"/>
                <a:gd name="connsiteY66" fmla="*/ 79202 h 488534"/>
                <a:gd name="connsiteX67" fmla="*/ 301263 w 370101"/>
                <a:gd name="connsiteY67" fmla="*/ 96967 h 488534"/>
                <a:gd name="connsiteX68" fmla="*/ 319028 w 370101"/>
                <a:gd name="connsiteY68" fmla="*/ 114732 h 488534"/>
                <a:gd name="connsiteX69" fmla="*/ 336793 w 370101"/>
                <a:gd name="connsiteY69" fmla="*/ 96967 h 488534"/>
                <a:gd name="connsiteX70" fmla="*/ 358999 w 370101"/>
                <a:gd name="connsiteY70" fmla="*/ 34790 h 488534"/>
                <a:gd name="connsiteX71" fmla="*/ 351597 w 370101"/>
                <a:gd name="connsiteY71" fmla="*/ 42192 h 488534"/>
                <a:gd name="connsiteX72" fmla="*/ 358999 w 370101"/>
                <a:gd name="connsiteY72" fmla="*/ 49594 h 488534"/>
                <a:gd name="connsiteX73" fmla="*/ 366401 w 370101"/>
                <a:gd name="connsiteY73" fmla="*/ 42192 h 488534"/>
                <a:gd name="connsiteX74" fmla="*/ 358999 w 370101"/>
                <a:gd name="connsiteY74" fmla="*/ 34790 h 488534"/>
                <a:gd name="connsiteX75" fmla="*/ 133977 w 370101"/>
                <a:gd name="connsiteY75" fmla="*/ 394528 h 488534"/>
                <a:gd name="connsiteX76" fmla="*/ 116212 w 370101"/>
                <a:gd name="connsiteY76" fmla="*/ 412293 h 488534"/>
                <a:gd name="connsiteX77" fmla="*/ 133977 w 370101"/>
                <a:gd name="connsiteY77" fmla="*/ 430058 h 488534"/>
                <a:gd name="connsiteX78" fmla="*/ 151742 w 370101"/>
                <a:gd name="connsiteY78" fmla="*/ 412293 h 488534"/>
                <a:gd name="connsiteX79" fmla="*/ 133977 w 370101"/>
                <a:gd name="connsiteY79" fmla="*/ 394528 h 488534"/>
                <a:gd name="connsiteX80" fmla="*/ 196154 w 370101"/>
                <a:gd name="connsiteY80" fmla="*/ 452264 h 488534"/>
                <a:gd name="connsiteX81" fmla="*/ 181350 w 370101"/>
                <a:gd name="connsiteY81" fmla="*/ 467068 h 488534"/>
                <a:gd name="connsiteX82" fmla="*/ 196154 w 370101"/>
                <a:gd name="connsiteY82" fmla="*/ 481872 h 488534"/>
                <a:gd name="connsiteX83" fmla="*/ 210958 w 370101"/>
                <a:gd name="connsiteY83" fmla="*/ 467068 h 488534"/>
                <a:gd name="connsiteX84" fmla="*/ 196154 w 370101"/>
                <a:gd name="connsiteY84" fmla="*/ 452264 h 488534"/>
                <a:gd name="connsiteX85" fmla="*/ 30348 w 370101"/>
                <a:gd name="connsiteY85" fmla="*/ 326430 h 488534"/>
                <a:gd name="connsiteX86" fmla="*/ 19985 w 370101"/>
                <a:gd name="connsiteY86" fmla="*/ 336793 h 488534"/>
                <a:gd name="connsiteX87" fmla="*/ 30348 w 370101"/>
                <a:gd name="connsiteY87" fmla="*/ 347155 h 488534"/>
                <a:gd name="connsiteX88" fmla="*/ 40711 w 370101"/>
                <a:gd name="connsiteY88" fmla="*/ 336793 h 488534"/>
                <a:gd name="connsiteX89" fmla="*/ 30348 w 370101"/>
                <a:gd name="connsiteY89" fmla="*/ 326430 h 488534"/>
                <a:gd name="connsiteX90" fmla="*/ 31829 w 370101"/>
                <a:gd name="connsiteY90" fmla="*/ 218360 h 488534"/>
                <a:gd name="connsiteX91" fmla="*/ 22946 w 370101"/>
                <a:gd name="connsiteY91" fmla="*/ 227243 h 488534"/>
                <a:gd name="connsiteX92" fmla="*/ 31829 w 370101"/>
                <a:gd name="connsiteY92" fmla="*/ 236125 h 488534"/>
                <a:gd name="connsiteX93" fmla="*/ 40711 w 370101"/>
                <a:gd name="connsiteY93" fmla="*/ 227243 h 488534"/>
                <a:gd name="connsiteX94" fmla="*/ 31829 w 370101"/>
                <a:gd name="connsiteY94" fmla="*/ 218360 h 4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0101" h="488534">
                  <a:moveTo>
                    <a:pt x="301263" y="182830"/>
                  </a:moveTo>
                  <a:cubicBezTo>
                    <a:pt x="301263" y="185791"/>
                    <a:pt x="298302" y="188752"/>
                    <a:pt x="295341" y="188752"/>
                  </a:cubicBezTo>
                  <a:lnTo>
                    <a:pt x="222801" y="188752"/>
                  </a:lnTo>
                  <a:lnTo>
                    <a:pt x="252409" y="225762"/>
                  </a:lnTo>
                  <a:cubicBezTo>
                    <a:pt x="253890" y="228723"/>
                    <a:pt x="253890" y="231684"/>
                    <a:pt x="250929" y="233164"/>
                  </a:cubicBezTo>
                  <a:cubicBezTo>
                    <a:pt x="249449" y="234645"/>
                    <a:pt x="249449" y="234645"/>
                    <a:pt x="247968" y="234645"/>
                  </a:cubicBezTo>
                  <a:cubicBezTo>
                    <a:pt x="246488" y="234645"/>
                    <a:pt x="245007" y="234645"/>
                    <a:pt x="243527" y="233164"/>
                  </a:cubicBezTo>
                  <a:lnTo>
                    <a:pt x="216880" y="199115"/>
                  </a:lnTo>
                  <a:lnTo>
                    <a:pt x="216880" y="256851"/>
                  </a:lnTo>
                  <a:cubicBezTo>
                    <a:pt x="216880" y="259811"/>
                    <a:pt x="213919" y="262772"/>
                    <a:pt x="210958" y="262772"/>
                  </a:cubicBezTo>
                  <a:cubicBezTo>
                    <a:pt x="207997" y="262772"/>
                    <a:pt x="205036" y="259811"/>
                    <a:pt x="205036" y="256851"/>
                  </a:cubicBezTo>
                  <a:lnTo>
                    <a:pt x="205036" y="199115"/>
                  </a:lnTo>
                  <a:lnTo>
                    <a:pt x="181350" y="228723"/>
                  </a:lnTo>
                  <a:cubicBezTo>
                    <a:pt x="179869" y="230203"/>
                    <a:pt x="178389" y="230203"/>
                    <a:pt x="176909" y="230203"/>
                  </a:cubicBezTo>
                  <a:cubicBezTo>
                    <a:pt x="175428" y="230203"/>
                    <a:pt x="173948" y="230203"/>
                    <a:pt x="173948" y="228723"/>
                  </a:cubicBezTo>
                  <a:cubicBezTo>
                    <a:pt x="170987" y="227243"/>
                    <a:pt x="170987" y="222801"/>
                    <a:pt x="172467" y="221321"/>
                  </a:cubicBezTo>
                  <a:lnTo>
                    <a:pt x="197634" y="188752"/>
                  </a:lnTo>
                  <a:lnTo>
                    <a:pt x="131016" y="188752"/>
                  </a:lnTo>
                  <a:cubicBezTo>
                    <a:pt x="128055" y="188752"/>
                    <a:pt x="125094" y="185791"/>
                    <a:pt x="125094" y="182830"/>
                  </a:cubicBezTo>
                  <a:cubicBezTo>
                    <a:pt x="125094" y="179869"/>
                    <a:pt x="128055" y="176909"/>
                    <a:pt x="131016" y="176909"/>
                  </a:cubicBezTo>
                  <a:lnTo>
                    <a:pt x="197634" y="176909"/>
                  </a:lnTo>
                  <a:lnTo>
                    <a:pt x="168026" y="139898"/>
                  </a:lnTo>
                  <a:cubicBezTo>
                    <a:pt x="166546" y="136938"/>
                    <a:pt x="166546" y="133977"/>
                    <a:pt x="169507" y="132496"/>
                  </a:cubicBezTo>
                  <a:cubicBezTo>
                    <a:pt x="172467" y="131016"/>
                    <a:pt x="175428" y="131016"/>
                    <a:pt x="176909" y="133977"/>
                  </a:cubicBezTo>
                  <a:lnTo>
                    <a:pt x="203556" y="168026"/>
                  </a:lnTo>
                  <a:lnTo>
                    <a:pt x="203556" y="116212"/>
                  </a:lnTo>
                  <a:cubicBezTo>
                    <a:pt x="203556" y="113251"/>
                    <a:pt x="206517" y="110290"/>
                    <a:pt x="209478" y="110290"/>
                  </a:cubicBezTo>
                  <a:cubicBezTo>
                    <a:pt x="212438" y="110290"/>
                    <a:pt x="215399" y="113251"/>
                    <a:pt x="215399" y="116212"/>
                  </a:cubicBezTo>
                  <a:lnTo>
                    <a:pt x="215399" y="168026"/>
                  </a:lnTo>
                  <a:lnTo>
                    <a:pt x="243527" y="132496"/>
                  </a:lnTo>
                  <a:cubicBezTo>
                    <a:pt x="245007" y="129536"/>
                    <a:pt x="249449" y="129536"/>
                    <a:pt x="250929" y="131016"/>
                  </a:cubicBezTo>
                  <a:cubicBezTo>
                    <a:pt x="253890" y="132496"/>
                    <a:pt x="253890" y="136938"/>
                    <a:pt x="252409" y="138418"/>
                  </a:cubicBezTo>
                  <a:lnTo>
                    <a:pt x="221321" y="176909"/>
                  </a:lnTo>
                  <a:lnTo>
                    <a:pt x="293861" y="176909"/>
                  </a:lnTo>
                  <a:cubicBezTo>
                    <a:pt x="298302" y="178389"/>
                    <a:pt x="301263" y="179869"/>
                    <a:pt x="301263" y="182830"/>
                  </a:cubicBezTo>
                  <a:close/>
                  <a:moveTo>
                    <a:pt x="116212" y="129536"/>
                  </a:moveTo>
                  <a:cubicBezTo>
                    <a:pt x="126575" y="129536"/>
                    <a:pt x="133977" y="122134"/>
                    <a:pt x="133977" y="111771"/>
                  </a:cubicBezTo>
                  <a:cubicBezTo>
                    <a:pt x="133977" y="101408"/>
                    <a:pt x="126575" y="94006"/>
                    <a:pt x="116212" y="94006"/>
                  </a:cubicBezTo>
                  <a:cubicBezTo>
                    <a:pt x="105849" y="94006"/>
                    <a:pt x="98447" y="101408"/>
                    <a:pt x="98447" y="111771"/>
                  </a:cubicBezTo>
                  <a:cubicBezTo>
                    <a:pt x="98447" y="122134"/>
                    <a:pt x="107329" y="129536"/>
                    <a:pt x="116212" y="129536"/>
                  </a:cubicBezTo>
                  <a:close/>
                  <a:moveTo>
                    <a:pt x="34790" y="22946"/>
                  </a:moveTo>
                  <a:cubicBezTo>
                    <a:pt x="34790" y="17025"/>
                    <a:pt x="30348" y="11103"/>
                    <a:pt x="22946" y="11103"/>
                  </a:cubicBezTo>
                  <a:cubicBezTo>
                    <a:pt x="17025" y="11103"/>
                    <a:pt x="11103" y="15544"/>
                    <a:pt x="11103" y="22946"/>
                  </a:cubicBezTo>
                  <a:cubicBezTo>
                    <a:pt x="11103" y="28868"/>
                    <a:pt x="15544" y="34790"/>
                    <a:pt x="22946" y="34790"/>
                  </a:cubicBezTo>
                  <a:cubicBezTo>
                    <a:pt x="30348" y="34790"/>
                    <a:pt x="34790" y="28868"/>
                    <a:pt x="34790" y="22946"/>
                  </a:cubicBezTo>
                  <a:close/>
                  <a:moveTo>
                    <a:pt x="36270" y="159144"/>
                  </a:moveTo>
                  <a:cubicBezTo>
                    <a:pt x="27388" y="159144"/>
                    <a:pt x="19985" y="166546"/>
                    <a:pt x="19985" y="175428"/>
                  </a:cubicBezTo>
                  <a:cubicBezTo>
                    <a:pt x="19985" y="184311"/>
                    <a:pt x="27388" y="191713"/>
                    <a:pt x="36270" y="191713"/>
                  </a:cubicBezTo>
                  <a:cubicBezTo>
                    <a:pt x="45152" y="191713"/>
                    <a:pt x="52554" y="184311"/>
                    <a:pt x="52554" y="175428"/>
                  </a:cubicBezTo>
                  <a:cubicBezTo>
                    <a:pt x="52554" y="166546"/>
                    <a:pt x="45152" y="159144"/>
                    <a:pt x="36270" y="159144"/>
                  </a:cubicBezTo>
                  <a:close/>
                  <a:moveTo>
                    <a:pt x="98447" y="234645"/>
                  </a:moveTo>
                  <a:cubicBezTo>
                    <a:pt x="88084" y="234645"/>
                    <a:pt x="79202" y="243527"/>
                    <a:pt x="79202" y="253890"/>
                  </a:cubicBezTo>
                  <a:cubicBezTo>
                    <a:pt x="79202" y="264253"/>
                    <a:pt x="88084" y="273135"/>
                    <a:pt x="98447" y="273135"/>
                  </a:cubicBezTo>
                  <a:cubicBezTo>
                    <a:pt x="108810" y="273135"/>
                    <a:pt x="117692" y="264253"/>
                    <a:pt x="117692" y="253890"/>
                  </a:cubicBezTo>
                  <a:cubicBezTo>
                    <a:pt x="117692" y="243527"/>
                    <a:pt x="108810" y="234645"/>
                    <a:pt x="98447" y="234645"/>
                  </a:cubicBezTo>
                  <a:close/>
                  <a:moveTo>
                    <a:pt x="196154" y="307184"/>
                  </a:moveTo>
                  <a:cubicBezTo>
                    <a:pt x="187271" y="307184"/>
                    <a:pt x="179869" y="314586"/>
                    <a:pt x="179869" y="323469"/>
                  </a:cubicBezTo>
                  <a:cubicBezTo>
                    <a:pt x="179869" y="332351"/>
                    <a:pt x="187271" y="339753"/>
                    <a:pt x="196154" y="339753"/>
                  </a:cubicBezTo>
                  <a:cubicBezTo>
                    <a:pt x="205036" y="339753"/>
                    <a:pt x="212438" y="332351"/>
                    <a:pt x="212438" y="323469"/>
                  </a:cubicBezTo>
                  <a:cubicBezTo>
                    <a:pt x="212438" y="314586"/>
                    <a:pt x="205036" y="307184"/>
                    <a:pt x="196154" y="307184"/>
                  </a:cubicBezTo>
                  <a:close/>
                  <a:moveTo>
                    <a:pt x="329391" y="224282"/>
                  </a:moveTo>
                  <a:cubicBezTo>
                    <a:pt x="317547" y="224282"/>
                    <a:pt x="307184" y="234645"/>
                    <a:pt x="307184" y="246488"/>
                  </a:cubicBezTo>
                  <a:cubicBezTo>
                    <a:pt x="307184" y="258331"/>
                    <a:pt x="317547" y="268694"/>
                    <a:pt x="329391" y="268694"/>
                  </a:cubicBezTo>
                  <a:cubicBezTo>
                    <a:pt x="341234" y="268694"/>
                    <a:pt x="351597" y="258331"/>
                    <a:pt x="351597" y="246488"/>
                  </a:cubicBezTo>
                  <a:cubicBezTo>
                    <a:pt x="351597" y="234645"/>
                    <a:pt x="341234" y="224282"/>
                    <a:pt x="329391" y="224282"/>
                  </a:cubicBezTo>
                  <a:close/>
                  <a:moveTo>
                    <a:pt x="336793" y="96967"/>
                  </a:moveTo>
                  <a:cubicBezTo>
                    <a:pt x="336793" y="86604"/>
                    <a:pt x="329391" y="79202"/>
                    <a:pt x="319028" y="79202"/>
                  </a:cubicBezTo>
                  <a:cubicBezTo>
                    <a:pt x="308665" y="79202"/>
                    <a:pt x="301263" y="86604"/>
                    <a:pt x="301263" y="96967"/>
                  </a:cubicBezTo>
                  <a:cubicBezTo>
                    <a:pt x="301263" y="107329"/>
                    <a:pt x="308665" y="114732"/>
                    <a:pt x="319028" y="114732"/>
                  </a:cubicBezTo>
                  <a:cubicBezTo>
                    <a:pt x="329391" y="114732"/>
                    <a:pt x="336793" y="107329"/>
                    <a:pt x="336793" y="96967"/>
                  </a:cubicBezTo>
                  <a:close/>
                  <a:moveTo>
                    <a:pt x="358999" y="34790"/>
                  </a:moveTo>
                  <a:cubicBezTo>
                    <a:pt x="354557" y="34790"/>
                    <a:pt x="351597" y="37750"/>
                    <a:pt x="351597" y="42192"/>
                  </a:cubicBezTo>
                  <a:cubicBezTo>
                    <a:pt x="351597" y="46633"/>
                    <a:pt x="354557" y="49594"/>
                    <a:pt x="358999" y="49594"/>
                  </a:cubicBezTo>
                  <a:cubicBezTo>
                    <a:pt x="363440" y="49594"/>
                    <a:pt x="366401" y="46633"/>
                    <a:pt x="366401" y="42192"/>
                  </a:cubicBezTo>
                  <a:cubicBezTo>
                    <a:pt x="366401" y="37750"/>
                    <a:pt x="363440" y="34790"/>
                    <a:pt x="358999" y="34790"/>
                  </a:cubicBezTo>
                  <a:close/>
                  <a:moveTo>
                    <a:pt x="133977" y="394528"/>
                  </a:moveTo>
                  <a:cubicBezTo>
                    <a:pt x="125094" y="394528"/>
                    <a:pt x="116212" y="401930"/>
                    <a:pt x="116212" y="412293"/>
                  </a:cubicBezTo>
                  <a:cubicBezTo>
                    <a:pt x="116212" y="421176"/>
                    <a:pt x="123614" y="430058"/>
                    <a:pt x="133977" y="430058"/>
                  </a:cubicBezTo>
                  <a:cubicBezTo>
                    <a:pt x="142859" y="430058"/>
                    <a:pt x="151742" y="422656"/>
                    <a:pt x="151742" y="412293"/>
                  </a:cubicBezTo>
                  <a:cubicBezTo>
                    <a:pt x="151742" y="401930"/>
                    <a:pt x="144340" y="394528"/>
                    <a:pt x="133977" y="394528"/>
                  </a:cubicBezTo>
                  <a:close/>
                  <a:moveTo>
                    <a:pt x="196154" y="452264"/>
                  </a:moveTo>
                  <a:cubicBezTo>
                    <a:pt x="187271" y="452264"/>
                    <a:pt x="181350" y="459666"/>
                    <a:pt x="181350" y="467068"/>
                  </a:cubicBezTo>
                  <a:cubicBezTo>
                    <a:pt x="181350" y="475951"/>
                    <a:pt x="188752" y="481872"/>
                    <a:pt x="196154" y="481872"/>
                  </a:cubicBezTo>
                  <a:cubicBezTo>
                    <a:pt x="205036" y="481872"/>
                    <a:pt x="210958" y="474470"/>
                    <a:pt x="210958" y="467068"/>
                  </a:cubicBezTo>
                  <a:cubicBezTo>
                    <a:pt x="210958" y="459666"/>
                    <a:pt x="203556" y="452264"/>
                    <a:pt x="196154" y="452264"/>
                  </a:cubicBezTo>
                  <a:close/>
                  <a:moveTo>
                    <a:pt x="30348" y="326430"/>
                  </a:moveTo>
                  <a:cubicBezTo>
                    <a:pt x="24427" y="326430"/>
                    <a:pt x="19985" y="330871"/>
                    <a:pt x="19985" y="336793"/>
                  </a:cubicBezTo>
                  <a:cubicBezTo>
                    <a:pt x="19985" y="342714"/>
                    <a:pt x="24427" y="347155"/>
                    <a:pt x="30348" y="347155"/>
                  </a:cubicBezTo>
                  <a:cubicBezTo>
                    <a:pt x="36270" y="347155"/>
                    <a:pt x="40711" y="342714"/>
                    <a:pt x="40711" y="336793"/>
                  </a:cubicBezTo>
                  <a:cubicBezTo>
                    <a:pt x="40711" y="330871"/>
                    <a:pt x="36270" y="326430"/>
                    <a:pt x="30348" y="326430"/>
                  </a:cubicBezTo>
                  <a:close/>
                  <a:moveTo>
                    <a:pt x="31829" y="218360"/>
                  </a:moveTo>
                  <a:cubicBezTo>
                    <a:pt x="27388" y="218360"/>
                    <a:pt x="22946" y="222801"/>
                    <a:pt x="22946" y="227243"/>
                  </a:cubicBezTo>
                  <a:cubicBezTo>
                    <a:pt x="22946" y="231684"/>
                    <a:pt x="27388" y="236125"/>
                    <a:pt x="31829" y="236125"/>
                  </a:cubicBezTo>
                  <a:cubicBezTo>
                    <a:pt x="36270" y="236125"/>
                    <a:pt x="40711" y="231684"/>
                    <a:pt x="40711" y="227243"/>
                  </a:cubicBezTo>
                  <a:cubicBezTo>
                    <a:pt x="40711" y="221321"/>
                    <a:pt x="36270" y="218360"/>
                    <a:pt x="31829" y="2183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5" name="任意多边形: 形状 10204">
              <a:extLst>
                <a:ext uri="{FF2B5EF4-FFF2-40B4-BE49-F238E27FC236}">
                  <a16:creationId xmlns:a16="http://schemas.microsoft.com/office/drawing/2014/main" id="{A83ED44E-9923-4EAA-8EEE-740AC1AA3AA5}"/>
                </a:ext>
              </a:extLst>
            </p:cNvPr>
            <p:cNvSpPr/>
            <p:nvPr/>
          </p:nvSpPr>
          <p:spPr>
            <a:xfrm>
              <a:off x="881557" y="1515745"/>
              <a:ext cx="370102" cy="488534"/>
            </a:xfrm>
            <a:custGeom>
              <a:avLst/>
              <a:gdLst>
                <a:gd name="connsiteX0" fmla="*/ 299782 w 370101"/>
                <a:gd name="connsiteY0" fmla="*/ 182830 h 488534"/>
                <a:gd name="connsiteX1" fmla="*/ 293861 w 370101"/>
                <a:gd name="connsiteY1" fmla="*/ 188752 h 488534"/>
                <a:gd name="connsiteX2" fmla="*/ 221321 w 370101"/>
                <a:gd name="connsiteY2" fmla="*/ 188752 h 488534"/>
                <a:gd name="connsiteX3" fmla="*/ 250929 w 370101"/>
                <a:gd name="connsiteY3" fmla="*/ 225762 h 488534"/>
                <a:gd name="connsiteX4" fmla="*/ 249449 w 370101"/>
                <a:gd name="connsiteY4" fmla="*/ 233164 h 488534"/>
                <a:gd name="connsiteX5" fmla="*/ 246488 w 370101"/>
                <a:gd name="connsiteY5" fmla="*/ 234644 h 488534"/>
                <a:gd name="connsiteX6" fmla="*/ 242047 w 370101"/>
                <a:gd name="connsiteY6" fmla="*/ 233164 h 488534"/>
                <a:gd name="connsiteX7" fmla="*/ 215399 w 370101"/>
                <a:gd name="connsiteY7" fmla="*/ 199115 h 488534"/>
                <a:gd name="connsiteX8" fmla="*/ 215399 w 370101"/>
                <a:gd name="connsiteY8" fmla="*/ 256851 h 488534"/>
                <a:gd name="connsiteX9" fmla="*/ 209478 w 370101"/>
                <a:gd name="connsiteY9" fmla="*/ 262772 h 488534"/>
                <a:gd name="connsiteX10" fmla="*/ 203556 w 370101"/>
                <a:gd name="connsiteY10" fmla="*/ 256851 h 488534"/>
                <a:gd name="connsiteX11" fmla="*/ 203556 w 370101"/>
                <a:gd name="connsiteY11" fmla="*/ 199115 h 488534"/>
                <a:gd name="connsiteX12" fmla="*/ 179869 w 370101"/>
                <a:gd name="connsiteY12" fmla="*/ 228723 h 488534"/>
                <a:gd name="connsiteX13" fmla="*/ 175428 w 370101"/>
                <a:gd name="connsiteY13" fmla="*/ 230203 h 488534"/>
                <a:gd name="connsiteX14" fmla="*/ 172467 w 370101"/>
                <a:gd name="connsiteY14" fmla="*/ 228723 h 488534"/>
                <a:gd name="connsiteX15" fmla="*/ 170987 w 370101"/>
                <a:gd name="connsiteY15" fmla="*/ 221321 h 488534"/>
                <a:gd name="connsiteX16" fmla="*/ 196154 w 370101"/>
                <a:gd name="connsiteY16" fmla="*/ 188752 h 488534"/>
                <a:gd name="connsiteX17" fmla="*/ 129536 w 370101"/>
                <a:gd name="connsiteY17" fmla="*/ 188752 h 488534"/>
                <a:gd name="connsiteX18" fmla="*/ 123614 w 370101"/>
                <a:gd name="connsiteY18" fmla="*/ 182830 h 488534"/>
                <a:gd name="connsiteX19" fmla="*/ 129536 w 370101"/>
                <a:gd name="connsiteY19" fmla="*/ 176909 h 488534"/>
                <a:gd name="connsiteX20" fmla="*/ 196154 w 370101"/>
                <a:gd name="connsiteY20" fmla="*/ 176909 h 488534"/>
                <a:gd name="connsiteX21" fmla="*/ 166546 w 370101"/>
                <a:gd name="connsiteY21" fmla="*/ 139898 h 488534"/>
                <a:gd name="connsiteX22" fmla="*/ 168026 w 370101"/>
                <a:gd name="connsiteY22" fmla="*/ 132496 h 488534"/>
                <a:gd name="connsiteX23" fmla="*/ 175428 w 370101"/>
                <a:gd name="connsiteY23" fmla="*/ 133977 h 488534"/>
                <a:gd name="connsiteX24" fmla="*/ 202076 w 370101"/>
                <a:gd name="connsiteY24" fmla="*/ 168026 h 488534"/>
                <a:gd name="connsiteX25" fmla="*/ 202076 w 370101"/>
                <a:gd name="connsiteY25" fmla="*/ 116212 h 488534"/>
                <a:gd name="connsiteX26" fmla="*/ 207997 w 370101"/>
                <a:gd name="connsiteY26" fmla="*/ 110290 h 488534"/>
                <a:gd name="connsiteX27" fmla="*/ 213919 w 370101"/>
                <a:gd name="connsiteY27" fmla="*/ 116212 h 488534"/>
                <a:gd name="connsiteX28" fmla="*/ 213919 w 370101"/>
                <a:gd name="connsiteY28" fmla="*/ 168026 h 488534"/>
                <a:gd name="connsiteX29" fmla="*/ 242047 w 370101"/>
                <a:gd name="connsiteY29" fmla="*/ 132496 h 488534"/>
                <a:gd name="connsiteX30" fmla="*/ 249449 w 370101"/>
                <a:gd name="connsiteY30" fmla="*/ 131016 h 488534"/>
                <a:gd name="connsiteX31" fmla="*/ 250929 w 370101"/>
                <a:gd name="connsiteY31" fmla="*/ 138418 h 488534"/>
                <a:gd name="connsiteX32" fmla="*/ 219840 w 370101"/>
                <a:gd name="connsiteY32" fmla="*/ 176909 h 488534"/>
                <a:gd name="connsiteX33" fmla="*/ 292380 w 370101"/>
                <a:gd name="connsiteY33" fmla="*/ 176909 h 488534"/>
                <a:gd name="connsiteX34" fmla="*/ 299782 w 370101"/>
                <a:gd name="connsiteY34" fmla="*/ 182830 h 488534"/>
                <a:gd name="connsiteX35" fmla="*/ 116212 w 370101"/>
                <a:gd name="connsiteY35" fmla="*/ 129536 h 488534"/>
                <a:gd name="connsiteX36" fmla="*/ 133977 w 370101"/>
                <a:gd name="connsiteY36" fmla="*/ 111771 h 488534"/>
                <a:gd name="connsiteX37" fmla="*/ 116212 w 370101"/>
                <a:gd name="connsiteY37" fmla="*/ 94006 h 488534"/>
                <a:gd name="connsiteX38" fmla="*/ 98447 w 370101"/>
                <a:gd name="connsiteY38" fmla="*/ 111771 h 488534"/>
                <a:gd name="connsiteX39" fmla="*/ 116212 w 370101"/>
                <a:gd name="connsiteY39" fmla="*/ 129536 h 488534"/>
                <a:gd name="connsiteX40" fmla="*/ 34790 w 370101"/>
                <a:gd name="connsiteY40" fmla="*/ 22946 h 488534"/>
                <a:gd name="connsiteX41" fmla="*/ 22946 w 370101"/>
                <a:gd name="connsiteY41" fmla="*/ 11103 h 488534"/>
                <a:gd name="connsiteX42" fmla="*/ 11103 w 370101"/>
                <a:gd name="connsiteY42" fmla="*/ 22946 h 488534"/>
                <a:gd name="connsiteX43" fmla="*/ 22946 w 370101"/>
                <a:gd name="connsiteY43" fmla="*/ 34790 h 488534"/>
                <a:gd name="connsiteX44" fmla="*/ 34790 w 370101"/>
                <a:gd name="connsiteY44" fmla="*/ 22946 h 488534"/>
                <a:gd name="connsiteX45" fmla="*/ 34790 w 370101"/>
                <a:gd name="connsiteY45" fmla="*/ 159144 h 488534"/>
                <a:gd name="connsiteX46" fmla="*/ 18505 w 370101"/>
                <a:gd name="connsiteY46" fmla="*/ 175428 h 488534"/>
                <a:gd name="connsiteX47" fmla="*/ 34790 w 370101"/>
                <a:gd name="connsiteY47" fmla="*/ 191713 h 488534"/>
                <a:gd name="connsiteX48" fmla="*/ 51074 w 370101"/>
                <a:gd name="connsiteY48" fmla="*/ 175428 h 488534"/>
                <a:gd name="connsiteX49" fmla="*/ 34790 w 370101"/>
                <a:gd name="connsiteY49" fmla="*/ 159144 h 488534"/>
                <a:gd name="connsiteX50" fmla="*/ 96967 w 370101"/>
                <a:gd name="connsiteY50" fmla="*/ 234644 h 488534"/>
                <a:gd name="connsiteX51" fmla="*/ 77721 w 370101"/>
                <a:gd name="connsiteY51" fmla="*/ 253890 h 488534"/>
                <a:gd name="connsiteX52" fmla="*/ 96967 w 370101"/>
                <a:gd name="connsiteY52" fmla="*/ 273135 h 488534"/>
                <a:gd name="connsiteX53" fmla="*/ 116212 w 370101"/>
                <a:gd name="connsiteY53" fmla="*/ 253890 h 488534"/>
                <a:gd name="connsiteX54" fmla="*/ 96967 w 370101"/>
                <a:gd name="connsiteY54" fmla="*/ 234644 h 488534"/>
                <a:gd name="connsiteX55" fmla="*/ 194674 w 370101"/>
                <a:gd name="connsiteY55" fmla="*/ 307184 h 488534"/>
                <a:gd name="connsiteX56" fmla="*/ 178389 w 370101"/>
                <a:gd name="connsiteY56" fmla="*/ 323469 h 488534"/>
                <a:gd name="connsiteX57" fmla="*/ 194674 w 370101"/>
                <a:gd name="connsiteY57" fmla="*/ 339753 h 488534"/>
                <a:gd name="connsiteX58" fmla="*/ 210958 w 370101"/>
                <a:gd name="connsiteY58" fmla="*/ 323469 h 488534"/>
                <a:gd name="connsiteX59" fmla="*/ 194674 w 370101"/>
                <a:gd name="connsiteY59" fmla="*/ 307184 h 488534"/>
                <a:gd name="connsiteX60" fmla="*/ 329390 w 370101"/>
                <a:gd name="connsiteY60" fmla="*/ 224282 h 488534"/>
                <a:gd name="connsiteX61" fmla="*/ 307184 w 370101"/>
                <a:gd name="connsiteY61" fmla="*/ 246488 h 488534"/>
                <a:gd name="connsiteX62" fmla="*/ 329390 w 370101"/>
                <a:gd name="connsiteY62" fmla="*/ 268694 h 488534"/>
                <a:gd name="connsiteX63" fmla="*/ 351597 w 370101"/>
                <a:gd name="connsiteY63" fmla="*/ 246488 h 488534"/>
                <a:gd name="connsiteX64" fmla="*/ 329390 w 370101"/>
                <a:gd name="connsiteY64" fmla="*/ 224282 h 488534"/>
                <a:gd name="connsiteX65" fmla="*/ 335312 w 370101"/>
                <a:gd name="connsiteY65" fmla="*/ 96967 h 488534"/>
                <a:gd name="connsiteX66" fmla="*/ 317547 w 370101"/>
                <a:gd name="connsiteY66" fmla="*/ 79202 h 488534"/>
                <a:gd name="connsiteX67" fmla="*/ 299782 w 370101"/>
                <a:gd name="connsiteY67" fmla="*/ 96967 h 488534"/>
                <a:gd name="connsiteX68" fmla="*/ 317547 w 370101"/>
                <a:gd name="connsiteY68" fmla="*/ 114732 h 488534"/>
                <a:gd name="connsiteX69" fmla="*/ 335312 w 370101"/>
                <a:gd name="connsiteY69" fmla="*/ 96967 h 488534"/>
                <a:gd name="connsiteX70" fmla="*/ 357518 w 370101"/>
                <a:gd name="connsiteY70" fmla="*/ 34790 h 488534"/>
                <a:gd name="connsiteX71" fmla="*/ 350116 w 370101"/>
                <a:gd name="connsiteY71" fmla="*/ 42192 h 488534"/>
                <a:gd name="connsiteX72" fmla="*/ 357518 w 370101"/>
                <a:gd name="connsiteY72" fmla="*/ 49594 h 488534"/>
                <a:gd name="connsiteX73" fmla="*/ 364920 w 370101"/>
                <a:gd name="connsiteY73" fmla="*/ 42192 h 488534"/>
                <a:gd name="connsiteX74" fmla="*/ 357518 w 370101"/>
                <a:gd name="connsiteY74" fmla="*/ 34790 h 488534"/>
                <a:gd name="connsiteX75" fmla="*/ 133977 w 370101"/>
                <a:gd name="connsiteY75" fmla="*/ 394528 h 488534"/>
                <a:gd name="connsiteX76" fmla="*/ 116212 w 370101"/>
                <a:gd name="connsiteY76" fmla="*/ 412293 h 488534"/>
                <a:gd name="connsiteX77" fmla="*/ 133977 w 370101"/>
                <a:gd name="connsiteY77" fmla="*/ 430058 h 488534"/>
                <a:gd name="connsiteX78" fmla="*/ 151742 w 370101"/>
                <a:gd name="connsiteY78" fmla="*/ 412293 h 488534"/>
                <a:gd name="connsiteX79" fmla="*/ 133977 w 370101"/>
                <a:gd name="connsiteY79" fmla="*/ 394528 h 488534"/>
                <a:gd name="connsiteX80" fmla="*/ 194674 w 370101"/>
                <a:gd name="connsiteY80" fmla="*/ 452264 h 488534"/>
                <a:gd name="connsiteX81" fmla="*/ 179869 w 370101"/>
                <a:gd name="connsiteY81" fmla="*/ 467068 h 488534"/>
                <a:gd name="connsiteX82" fmla="*/ 194674 w 370101"/>
                <a:gd name="connsiteY82" fmla="*/ 481872 h 488534"/>
                <a:gd name="connsiteX83" fmla="*/ 209478 w 370101"/>
                <a:gd name="connsiteY83" fmla="*/ 467068 h 488534"/>
                <a:gd name="connsiteX84" fmla="*/ 194674 w 370101"/>
                <a:gd name="connsiteY84" fmla="*/ 452264 h 488534"/>
                <a:gd name="connsiteX85" fmla="*/ 28868 w 370101"/>
                <a:gd name="connsiteY85" fmla="*/ 326430 h 488534"/>
                <a:gd name="connsiteX86" fmla="*/ 18505 w 370101"/>
                <a:gd name="connsiteY86" fmla="*/ 336792 h 488534"/>
                <a:gd name="connsiteX87" fmla="*/ 28868 w 370101"/>
                <a:gd name="connsiteY87" fmla="*/ 347155 h 488534"/>
                <a:gd name="connsiteX88" fmla="*/ 39231 w 370101"/>
                <a:gd name="connsiteY88" fmla="*/ 336792 h 488534"/>
                <a:gd name="connsiteX89" fmla="*/ 28868 w 370101"/>
                <a:gd name="connsiteY89" fmla="*/ 326430 h 488534"/>
                <a:gd name="connsiteX90" fmla="*/ 31829 w 370101"/>
                <a:gd name="connsiteY90" fmla="*/ 218360 h 488534"/>
                <a:gd name="connsiteX91" fmla="*/ 22946 w 370101"/>
                <a:gd name="connsiteY91" fmla="*/ 227242 h 488534"/>
                <a:gd name="connsiteX92" fmla="*/ 31829 w 370101"/>
                <a:gd name="connsiteY92" fmla="*/ 236125 h 488534"/>
                <a:gd name="connsiteX93" fmla="*/ 40711 w 370101"/>
                <a:gd name="connsiteY93" fmla="*/ 227242 h 488534"/>
                <a:gd name="connsiteX94" fmla="*/ 31829 w 370101"/>
                <a:gd name="connsiteY94" fmla="*/ 218360 h 4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0101" h="488534">
                  <a:moveTo>
                    <a:pt x="299782" y="182830"/>
                  </a:moveTo>
                  <a:cubicBezTo>
                    <a:pt x="299782" y="185791"/>
                    <a:pt x="296822" y="188752"/>
                    <a:pt x="293861" y="188752"/>
                  </a:cubicBezTo>
                  <a:lnTo>
                    <a:pt x="221321" y="188752"/>
                  </a:lnTo>
                  <a:lnTo>
                    <a:pt x="250929" y="225762"/>
                  </a:lnTo>
                  <a:cubicBezTo>
                    <a:pt x="252409" y="228723"/>
                    <a:pt x="252409" y="231684"/>
                    <a:pt x="249449" y="233164"/>
                  </a:cubicBezTo>
                  <a:cubicBezTo>
                    <a:pt x="247968" y="234644"/>
                    <a:pt x="247968" y="234644"/>
                    <a:pt x="246488" y="234644"/>
                  </a:cubicBezTo>
                  <a:cubicBezTo>
                    <a:pt x="245007" y="234644"/>
                    <a:pt x="243527" y="234644"/>
                    <a:pt x="242047" y="233164"/>
                  </a:cubicBezTo>
                  <a:lnTo>
                    <a:pt x="215399" y="199115"/>
                  </a:lnTo>
                  <a:lnTo>
                    <a:pt x="215399" y="256851"/>
                  </a:lnTo>
                  <a:cubicBezTo>
                    <a:pt x="215399" y="259811"/>
                    <a:pt x="212438" y="262772"/>
                    <a:pt x="209478" y="262772"/>
                  </a:cubicBezTo>
                  <a:cubicBezTo>
                    <a:pt x="206517" y="262772"/>
                    <a:pt x="203556" y="259811"/>
                    <a:pt x="203556" y="256851"/>
                  </a:cubicBezTo>
                  <a:lnTo>
                    <a:pt x="203556" y="199115"/>
                  </a:lnTo>
                  <a:lnTo>
                    <a:pt x="179869" y="228723"/>
                  </a:lnTo>
                  <a:cubicBezTo>
                    <a:pt x="178389" y="230203"/>
                    <a:pt x="176909" y="230203"/>
                    <a:pt x="175428" y="230203"/>
                  </a:cubicBezTo>
                  <a:cubicBezTo>
                    <a:pt x="173948" y="230203"/>
                    <a:pt x="172467" y="230203"/>
                    <a:pt x="172467" y="228723"/>
                  </a:cubicBezTo>
                  <a:cubicBezTo>
                    <a:pt x="169507" y="227242"/>
                    <a:pt x="169507" y="222801"/>
                    <a:pt x="170987" y="221321"/>
                  </a:cubicBezTo>
                  <a:lnTo>
                    <a:pt x="196154" y="188752"/>
                  </a:lnTo>
                  <a:lnTo>
                    <a:pt x="129536" y="188752"/>
                  </a:lnTo>
                  <a:cubicBezTo>
                    <a:pt x="126575" y="188752"/>
                    <a:pt x="123614" y="185791"/>
                    <a:pt x="123614" y="182830"/>
                  </a:cubicBezTo>
                  <a:cubicBezTo>
                    <a:pt x="123614" y="179869"/>
                    <a:pt x="126575" y="176909"/>
                    <a:pt x="129536" y="176909"/>
                  </a:cubicBezTo>
                  <a:lnTo>
                    <a:pt x="196154" y="176909"/>
                  </a:lnTo>
                  <a:lnTo>
                    <a:pt x="166546" y="139898"/>
                  </a:lnTo>
                  <a:cubicBezTo>
                    <a:pt x="165065" y="136938"/>
                    <a:pt x="165065" y="133977"/>
                    <a:pt x="168026" y="132496"/>
                  </a:cubicBezTo>
                  <a:cubicBezTo>
                    <a:pt x="170987" y="131016"/>
                    <a:pt x="173948" y="131016"/>
                    <a:pt x="175428" y="133977"/>
                  </a:cubicBezTo>
                  <a:lnTo>
                    <a:pt x="202076" y="168026"/>
                  </a:lnTo>
                  <a:lnTo>
                    <a:pt x="202076" y="116212"/>
                  </a:lnTo>
                  <a:cubicBezTo>
                    <a:pt x="202076" y="113251"/>
                    <a:pt x="205036" y="110290"/>
                    <a:pt x="207997" y="110290"/>
                  </a:cubicBezTo>
                  <a:cubicBezTo>
                    <a:pt x="210958" y="110290"/>
                    <a:pt x="213919" y="113251"/>
                    <a:pt x="213919" y="116212"/>
                  </a:cubicBezTo>
                  <a:lnTo>
                    <a:pt x="213919" y="168026"/>
                  </a:lnTo>
                  <a:lnTo>
                    <a:pt x="242047" y="132496"/>
                  </a:lnTo>
                  <a:cubicBezTo>
                    <a:pt x="243527" y="129536"/>
                    <a:pt x="247968" y="129536"/>
                    <a:pt x="249449" y="131016"/>
                  </a:cubicBezTo>
                  <a:cubicBezTo>
                    <a:pt x="252409" y="132496"/>
                    <a:pt x="252409" y="136938"/>
                    <a:pt x="250929" y="138418"/>
                  </a:cubicBezTo>
                  <a:lnTo>
                    <a:pt x="219840" y="176909"/>
                  </a:lnTo>
                  <a:lnTo>
                    <a:pt x="292380" y="176909"/>
                  </a:lnTo>
                  <a:cubicBezTo>
                    <a:pt x="296822" y="176909"/>
                    <a:pt x="299782" y="179869"/>
                    <a:pt x="299782" y="182830"/>
                  </a:cubicBezTo>
                  <a:close/>
                  <a:moveTo>
                    <a:pt x="116212" y="129536"/>
                  </a:moveTo>
                  <a:cubicBezTo>
                    <a:pt x="126575" y="129536"/>
                    <a:pt x="133977" y="122134"/>
                    <a:pt x="133977" y="111771"/>
                  </a:cubicBezTo>
                  <a:cubicBezTo>
                    <a:pt x="133977" y="101408"/>
                    <a:pt x="126575" y="94006"/>
                    <a:pt x="116212" y="94006"/>
                  </a:cubicBezTo>
                  <a:cubicBezTo>
                    <a:pt x="105849" y="94006"/>
                    <a:pt x="98447" y="101408"/>
                    <a:pt x="98447" y="111771"/>
                  </a:cubicBezTo>
                  <a:cubicBezTo>
                    <a:pt x="98447" y="122134"/>
                    <a:pt x="105849" y="129536"/>
                    <a:pt x="116212" y="129536"/>
                  </a:cubicBezTo>
                  <a:close/>
                  <a:moveTo>
                    <a:pt x="34790" y="22946"/>
                  </a:moveTo>
                  <a:cubicBezTo>
                    <a:pt x="34790" y="17025"/>
                    <a:pt x="30348" y="11103"/>
                    <a:pt x="22946" y="11103"/>
                  </a:cubicBezTo>
                  <a:cubicBezTo>
                    <a:pt x="17025" y="11103"/>
                    <a:pt x="11103" y="15544"/>
                    <a:pt x="11103" y="22946"/>
                  </a:cubicBezTo>
                  <a:cubicBezTo>
                    <a:pt x="11103" y="30348"/>
                    <a:pt x="15544" y="34790"/>
                    <a:pt x="22946" y="34790"/>
                  </a:cubicBezTo>
                  <a:cubicBezTo>
                    <a:pt x="28868" y="34790"/>
                    <a:pt x="34790" y="28868"/>
                    <a:pt x="34790" y="22946"/>
                  </a:cubicBezTo>
                  <a:close/>
                  <a:moveTo>
                    <a:pt x="34790" y="159144"/>
                  </a:moveTo>
                  <a:cubicBezTo>
                    <a:pt x="25907" y="159144"/>
                    <a:pt x="18505" y="166546"/>
                    <a:pt x="18505" y="175428"/>
                  </a:cubicBezTo>
                  <a:cubicBezTo>
                    <a:pt x="18505" y="184311"/>
                    <a:pt x="25907" y="191713"/>
                    <a:pt x="34790" y="191713"/>
                  </a:cubicBezTo>
                  <a:cubicBezTo>
                    <a:pt x="43672" y="191713"/>
                    <a:pt x="51074" y="184311"/>
                    <a:pt x="51074" y="175428"/>
                  </a:cubicBezTo>
                  <a:cubicBezTo>
                    <a:pt x="51074" y="166546"/>
                    <a:pt x="43672" y="159144"/>
                    <a:pt x="34790" y="159144"/>
                  </a:cubicBezTo>
                  <a:close/>
                  <a:moveTo>
                    <a:pt x="96967" y="234644"/>
                  </a:moveTo>
                  <a:cubicBezTo>
                    <a:pt x="86604" y="234644"/>
                    <a:pt x="77721" y="243527"/>
                    <a:pt x="77721" y="253890"/>
                  </a:cubicBezTo>
                  <a:cubicBezTo>
                    <a:pt x="77721" y="264253"/>
                    <a:pt x="86604" y="273135"/>
                    <a:pt x="96967" y="273135"/>
                  </a:cubicBezTo>
                  <a:cubicBezTo>
                    <a:pt x="107329" y="273135"/>
                    <a:pt x="116212" y="264253"/>
                    <a:pt x="116212" y="253890"/>
                  </a:cubicBezTo>
                  <a:cubicBezTo>
                    <a:pt x="116212" y="243527"/>
                    <a:pt x="107329" y="234644"/>
                    <a:pt x="96967" y="234644"/>
                  </a:cubicBezTo>
                  <a:close/>
                  <a:moveTo>
                    <a:pt x="194674" y="307184"/>
                  </a:moveTo>
                  <a:cubicBezTo>
                    <a:pt x="185791" y="307184"/>
                    <a:pt x="178389" y="314586"/>
                    <a:pt x="178389" y="323469"/>
                  </a:cubicBezTo>
                  <a:cubicBezTo>
                    <a:pt x="178389" y="332351"/>
                    <a:pt x="185791" y="339753"/>
                    <a:pt x="194674" y="339753"/>
                  </a:cubicBezTo>
                  <a:cubicBezTo>
                    <a:pt x="203556" y="339753"/>
                    <a:pt x="210958" y="332351"/>
                    <a:pt x="210958" y="323469"/>
                  </a:cubicBezTo>
                  <a:cubicBezTo>
                    <a:pt x="210958" y="314586"/>
                    <a:pt x="203556" y="307184"/>
                    <a:pt x="194674" y="307184"/>
                  </a:cubicBezTo>
                  <a:close/>
                  <a:moveTo>
                    <a:pt x="329390" y="224282"/>
                  </a:moveTo>
                  <a:cubicBezTo>
                    <a:pt x="317547" y="224282"/>
                    <a:pt x="307184" y="234644"/>
                    <a:pt x="307184" y="246488"/>
                  </a:cubicBezTo>
                  <a:cubicBezTo>
                    <a:pt x="307184" y="258331"/>
                    <a:pt x="317547" y="268694"/>
                    <a:pt x="329390" y="268694"/>
                  </a:cubicBezTo>
                  <a:cubicBezTo>
                    <a:pt x="341234" y="268694"/>
                    <a:pt x="351597" y="258331"/>
                    <a:pt x="351597" y="246488"/>
                  </a:cubicBezTo>
                  <a:cubicBezTo>
                    <a:pt x="350116" y="234644"/>
                    <a:pt x="341234" y="224282"/>
                    <a:pt x="329390" y="224282"/>
                  </a:cubicBezTo>
                  <a:close/>
                  <a:moveTo>
                    <a:pt x="335312" y="96967"/>
                  </a:moveTo>
                  <a:cubicBezTo>
                    <a:pt x="335312" y="86604"/>
                    <a:pt x="327910" y="79202"/>
                    <a:pt x="317547" y="79202"/>
                  </a:cubicBezTo>
                  <a:cubicBezTo>
                    <a:pt x="307184" y="79202"/>
                    <a:pt x="299782" y="86604"/>
                    <a:pt x="299782" y="96967"/>
                  </a:cubicBezTo>
                  <a:cubicBezTo>
                    <a:pt x="299782" y="107329"/>
                    <a:pt x="307184" y="114732"/>
                    <a:pt x="317547" y="114732"/>
                  </a:cubicBezTo>
                  <a:cubicBezTo>
                    <a:pt x="327910" y="114732"/>
                    <a:pt x="335312" y="107329"/>
                    <a:pt x="335312" y="96967"/>
                  </a:cubicBezTo>
                  <a:close/>
                  <a:moveTo>
                    <a:pt x="357518" y="34790"/>
                  </a:moveTo>
                  <a:cubicBezTo>
                    <a:pt x="353077" y="34790"/>
                    <a:pt x="350116" y="37750"/>
                    <a:pt x="350116" y="42192"/>
                  </a:cubicBezTo>
                  <a:cubicBezTo>
                    <a:pt x="350116" y="46633"/>
                    <a:pt x="353077" y="49594"/>
                    <a:pt x="357518" y="49594"/>
                  </a:cubicBezTo>
                  <a:cubicBezTo>
                    <a:pt x="361959" y="49594"/>
                    <a:pt x="364920" y="46633"/>
                    <a:pt x="364920" y="42192"/>
                  </a:cubicBezTo>
                  <a:cubicBezTo>
                    <a:pt x="364920" y="37750"/>
                    <a:pt x="361959" y="34790"/>
                    <a:pt x="357518" y="34790"/>
                  </a:cubicBezTo>
                  <a:close/>
                  <a:moveTo>
                    <a:pt x="133977" y="394528"/>
                  </a:moveTo>
                  <a:cubicBezTo>
                    <a:pt x="125094" y="394528"/>
                    <a:pt x="116212" y="401930"/>
                    <a:pt x="116212" y="412293"/>
                  </a:cubicBezTo>
                  <a:cubicBezTo>
                    <a:pt x="116212" y="421176"/>
                    <a:pt x="123614" y="430058"/>
                    <a:pt x="133977" y="430058"/>
                  </a:cubicBezTo>
                  <a:cubicBezTo>
                    <a:pt x="144340" y="430058"/>
                    <a:pt x="151742" y="422656"/>
                    <a:pt x="151742" y="412293"/>
                  </a:cubicBezTo>
                  <a:cubicBezTo>
                    <a:pt x="150261" y="401930"/>
                    <a:pt x="142859" y="394528"/>
                    <a:pt x="133977" y="394528"/>
                  </a:cubicBezTo>
                  <a:close/>
                  <a:moveTo>
                    <a:pt x="194674" y="452264"/>
                  </a:moveTo>
                  <a:cubicBezTo>
                    <a:pt x="185791" y="452264"/>
                    <a:pt x="179869" y="459666"/>
                    <a:pt x="179869" y="467068"/>
                  </a:cubicBezTo>
                  <a:cubicBezTo>
                    <a:pt x="179869" y="475951"/>
                    <a:pt x="187271" y="481872"/>
                    <a:pt x="194674" y="481872"/>
                  </a:cubicBezTo>
                  <a:cubicBezTo>
                    <a:pt x="202076" y="481872"/>
                    <a:pt x="209478" y="474470"/>
                    <a:pt x="209478" y="467068"/>
                  </a:cubicBezTo>
                  <a:cubicBezTo>
                    <a:pt x="209478" y="459666"/>
                    <a:pt x="202076" y="452264"/>
                    <a:pt x="194674" y="452264"/>
                  </a:cubicBezTo>
                  <a:close/>
                  <a:moveTo>
                    <a:pt x="28868" y="326430"/>
                  </a:moveTo>
                  <a:cubicBezTo>
                    <a:pt x="22946" y="326430"/>
                    <a:pt x="18505" y="330871"/>
                    <a:pt x="18505" y="336792"/>
                  </a:cubicBezTo>
                  <a:cubicBezTo>
                    <a:pt x="18505" y="342714"/>
                    <a:pt x="22946" y="347155"/>
                    <a:pt x="28868" y="347155"/>
                  </a:cubicBezTo>
                  <a:cubicBezTo>
                    <a:pt x="34790" y="347155"/>
                    <a:pt x="39231" y="342714"/>
                    <a:pt x="39231" y="336792"/>
                  </a:cubicBezTo>
                  <a:cubicBezTo>
                    <a:pt x="39231" y="330871"/>
                    <a:pt x="34790" y="326430"/>
                    <a:pt x="28868" y="326430"/>
                  </a:cubicBezTo>
                  <a:close/>
                  <a:moveTo>
                    <a:pt x="31829" y="218360"/>
                  </a:moveTo>
                  <a:cubicBezTo>
                    <a:pt x="27388" y="218360"/>
                    <a:pt x="22946" y="222801"/>
                    <a:pt x="22946" y="227242"/>
                  </a:cubicBezTo>
                  <a:cubicBezTo>
                    <a:pt x="22946" y="231684"/>
                    <a:pt x="27388" y="236125"/>
                    <a:pt x="31829" y="236125"/>
                  </a:cubicBezTo>
                  <a:cubicBezTo>
                    <a:pt x="36270" y="236125"/>
                    <a:pt x="40711" y="231684"/>
                    <a:pt x="40711" y="227242"/>
                  </a:cubicBezTo>
                  <a:cubicBezTo>
                    <a:pt x="39231" y="221321"/>
                    <a:pt x="36270" y="218360"/>
                    <a:pt x="31829" y="2183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6" name="任意多边形: 形状 10205">
              <a:extLst>
                <a:ext uri="{FF2B5EF4-FFF2-40B4-BE49-F238E27FC236}">
                  <a16:creationId xmlns:a16="http://schemas.microsoft.com/office/drawing/2014/main" id="{1ADD0406-AC15-4251-9CD1-7360DA778C6B}"/>
                </a:ext>
              </a:extLst>
            </p:cNvPr>
            <p:cNvSpPr/>
            <p:nvPr/>
          </p:nvSpPr>
          <p:spPr>
            <a:xfrm>
              <a:off x="4632681" y="4390469"/>
              <a:ext cx="1361974" cy="903048"/>
            </a:xfrm>
            <a:custGeom>
              <a:avLst/>
              <a:gdLst>
                <a:gd name="connsiteX0" fmla="*/ 1358499 w 1361974"/>
                <a:gd name="connsiteY0" fmla="*/ 893651 h 903048"/>
                <a:gd name="connsiteX1" fmla="*/ 701198 w 1361974"/>
                <a:gd name="connsiteY1" fmla="*/ 665668 h 903048"/>
                <a:gd name="connsiteX2" fmla="*/ 33535 w 1361974"/>
                <a:gd name="connsiteY2" fmla="*/ 525030 h 903048"/>
                <a:gd name="connsiteX3" fmla="*/ 17250 w 1361974"/>
                <a:gd name="connsiteY3" fmla="*/ 17250 h 903048"/>
                <a:gd name="connsiteX4" fmla="*/ 1188252 w 1361974"/>
                <a:gd name="connsiteY4" fmla="*/ 328136 h 903048"/>
                <a:gd name="connsiteX5" fmla="*/ 1358499 w 1361974"/>
                <a:gd name="connsiteY5" fmla="*/ 893651 h 90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1974" h="903048">
                  <a:moveTo>
                    <a:pt x="1358499" y="893651"/>
                  </a:moveTo>
                  <a:cubicBezTo>
                    <a:pt x="1126075" y="877366"/>
                    <a:pt x="914377" y="761895"/>
                    <a:pt x="701198" y="665668"/>
                  </a:cubicBezTo>
                  <a:cubicBezTo>
                    <a:pt x="488020" y="570922"/>
                    <a:pt x="258557" y="465814"/>
                    <a:pt x="33535" y="525030"/>
                  </a:cubicBezTo>
                  <a:cubicBezTo>
                    <a:pt x="23172" y="351822"/>
                    <a:pt x="26133" y="190458"/>
                    <a:pt x="17250" y="17250"/>
                  </a:cubicBezTo>
                  <a:cubicBezTo>
                    <a:pt x="424362" y="29094"/>
                    <a:pt x="782621" y="338498"/>
                    <a:pt x="1188252" y="328136"/>
                  </a:cubicBezTo>
                  <a:cubicBezTo>
                    <a:pt x="1238586" y="517628"/>
                    <a:pt x="1308165" y="705639"/>
                    <a:pt x="1358499" y="893651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7" name="任意多边形: 形状 10206">
              <a:extLst>
                <a:ext uri="{FF2B5EF4-FFF2-40B4-BE49-F238E27FC236}">
                  <a16:creationId xmlns:a16="http://schemas.microsoft.com/office/drawing/2014/main" id="{9C899AFD-DED3-44D4-B5B0-59FE10DA939B}"/>
                </a:ext>
              </a:extLst>
            </p:cNvPr>
            <p:cNvSpPr/>
            <p:nvPr/>
          </p:nvSpPr>
          <p:spPr>
            <a:xfrm>
              <a:off x="2343973" y="4200770"/>
              <a:ext cx="1154717" cy="310885"/>
            </a:xfrm>
            <a:custGeom>
              <a:avLst/>
              <a:gdLst>
                <a:gd name="connsiteX0" fmla="*/ 1140879 w 1154717"/>
                <a:gd name="connsiteY0" fmla="*/ 257284 h 310885"/>
                <a:gd name="connsiteX1" fmla="*/ 379950 w 1154717"/>
                <a:gd name="connsiteY1" fmla="*/ 236558 h 310885"/>
                <a:gd name="connsiteX2" fmla="*/ 17250 w 1154717"/>
                <a:gd name="connsiteY2" fmla="*/ 294294 h 310885"/>
                <a:gd name="connsiteX3" fmla="*/ 55741 w 1154717"/>
                <a:gd name="connsiteY3" fmla="*/ 209910 h 310885"/>
                <a:gd name="connsiteX4" fmla="*/ 520589 w 1154717"/>
                <a:gd name="connsiteY4" fmla="*/ 57429 h 310885"/>
                <a:gd name="connsiteX5" fmla="*/ 1148281 w 1154717"/>
                <a:gd name="connsiteY5" fmla="*/ 109243 h 310885"/>
                <a:gd name="connsiteX6" fmla="*/ 1140879 w 1154717"/>
                <a:gd name="connsiteY6" fmla="*/ 257284 h 31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4717" h="310885">
                  <a:moveTo>
                    <a:pt x="1140879" y="257284"/>
                  </a:moveTo>
                  <a:cubicBezTo>
                    <a:pt x="901053" y="158096"/>
                    <a:pt x="624217" y="150694"/>
                    <a:pt x="379950" y="236558"/>
                  </a:cubicBezTo>
                  <a:cubicBezTo>
                    <a:pt x="261517" y="278009"/>
                    <a:pt x="140124" y="319461"/>
                    <a:pt x="17250" y="294294"/>
                  </a:cubicBezTo>
                  <a:cubicBezTo>
                    <a:pt x="24652" y="267646"/>
                    <a:pt x="48339" y="236558"/>
                    <a:pt x="55741" y="209910"/>
                  </a:cubicBezTo>
                  <a:cubicBezTo>
                    <a:pt x="220066" y="208430"/>
                    <a:pt x="365146" y="107762"/>
                    <a:pt x="520589" y="57429"/>
                  </a:cubicBezTo>
                  <a:cubicBezTo>
                    <a:pt x="724885" y="-10670"/>
                    <a:pt x="957308" y="8575"/>
                    <a:pt x="1148281" y="109243"/>
                  </a:cubicBezTo>
                  <a:cubicBezTo>
                    <a:pt x="1148281" y="152175"/>
                    <a:pt x="1140879" y="212871"/>
                    <a:pt x="1140879" y="257284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8" name="任意多边形: 形状 10207">
              <a:extLst>
                <a:ext uri="{FF2B5EF4-FFF2-40B4-BE49-F238E27FC236}">
                  <a16:creationId xmlns:a16="http://schemas.microsoft.com/office/drawing/2014/main" id="{1F06D520-59BE-41F9-95AD-95D4B85EC0A0}"/>
                </a:ext>
              </a:extLst>
            </p:cNvPr>
            <p:cNvSpPr/>
            <p:nvPr/>
          </p:nvSpPr>
          <p:spPr>
            <a:xfrm>
              <a:off x="5082951" y="3841464"/>
              <a:ext cx="88824" cy="88824"/>
            </a:xfrm>
            <a:custGeom>
              <a:avLst/>
              <a:gdLst>
                <a:gd name="connsiteX0" fmla="*/ 82163 w 88824"/>
                <a:gd name="connsiteY0" fmla="*/ 46633 h 88824"/>
                <a:gd name="connsiteX1" fmla="*/ 46633 w 88824"/>
                <a:gd name="connsiteY1" fmla="*/ 82163 h 88824"/>
                <a:gd name="connsiteX2" fmla="*/ 11103 w 88824"/>
                <a:gd name="connsiteY2" fmla="*/ 46633 h 88824"/>
                <a:gd name="connsiteX3" fmla="*/ 46633 w 88824"/>
                <a:gd name="connsiteY3" fmla="*/ 11103 h 88824"/>
                <a:gd name="connsiteX4" fmla="*/ 82163 w 88824"/>
                <a:gd name="connsiteY4" fmla="*/ 46633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82163" y="46633"/>
                  </a:moveTo>
                  <a:cubicBezTo>
                    <a:pt x="82163" y="65878"/>
                    <a:pt x="65878" y="82163"/>
                    <a:pt x="46633" y="82163"/>
                  </a:cubicBezTo>
                  <a:cubicBezTo>
                    <a:pt x="27388" y="82163"/>
                    <a:pt x="11103" y="65878"/>
                    <a:pt x="11103" y="46633"/>
                  </a:cubicBezTo>
                  <a:cubicBezTo>
                    <a:pt x="11103" y="27388"/>
                    <a:pt x="27388" y="11103"/>
                    <a:pt x="46633" y="11103"/>
                  </a:cubicBezTo>
                  <a:cubicBezTo>
                    <a:pt x="65878" y="11103"/>
                    <a:pt x="82163" y="27388"/>
                    <a:pt x="82163" y="4663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09" name="任意多边形: 形状 10208">
              <a:extLst>
                <a:ext uri="{FF2B5EF4-FFF2-40B4-BE49-F238E27FC236}">
                  <a16:creationId xmlns:a16="http://schemas.microsoft.com/office/drawing/2014/main" id="{62766760-6457-4A79-B5D7-8905D8904AE4}"/>
                </a:ext>
              </a:extLst>
            </p:cNvPr>
            <p:cNvSpPr/>
            <p:nvPr/>
          </p:nvSpPr>
          <p:spPr>
            <a:xfrm>
              <a:off x="5222109" y="3709708"/>
              <a:ext cx="59216" cy="59216"/>
            </a:xfrm>
            <a:custGeom>
              <a:avLst/>
              <a:gdLst>
                <a:gd name="connsiteX0" fmla="*/ 49594 w 59216"/>
                <a:gd name="connsiteY0" fmla="*/ 30348 h 59216"/>
                <a:gd name="connsiteX1" fmla="*/ 30348 w 59216"/>
                <a:gd name="connsiteY1" fmla="*/ 49594 h 59216"/>
                <a:gd name="connsiteX2" fmla="*/ 11103 w 59216"/>
                <a:gd name="connsiteY2" fmla="*/ 30348 h 59216"/>
                <a:gd name="connsiteX3" fmla="*/ 30348 w 59216"/>
                <a:gd name="connsiteY3" fmla="*/ 11103 h 59216"/>
                <a:gd name="connsiteX4" fmla="*/ 49594 w 59216"/>
                <a:gd name="connsiteY4" fmla="*/ 30348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9594" y="30348"/>
                  </a:moveTo>
                  <a:cubicBezTo>
                    <a:pt x="49594" y="40977"/>
                    <a:pt x="40977" y="49594"/>
                    <a:pt x="30348" y="49594"/>
                  </a:cubicBezTo>
                  <a:cubicBezTo>
                    <a:pt x="19720" y="49594"/>
                    <a:pt x="11103" y="40977"/>
                    <a:pt x="11103" y="30348"/>
                  </a:cubicBezTo>
                  <a:cubicBezTo>
                    <a:pt x="11103" y="19720"/>
                    <a:pt x="19720" y="11103"/>
                    <a:pt x="30348" y="11103"/>
                  </a:cubicBezTo>
                  <a:cubicBezTo>
                    <a:pt x="40977" y="11103"/>
                    <a:pt x="49594" y="19720"/>
                    <a:pt x="49594" y="3034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0" name="任意多边形: 形状 10209">
              <a:extLst>
                <a:ext uri="{FF2B5EF4-FFF2-40B4-BE49-F238E27FC236}">
                  <a16:creationId xmlns:a16="http://schemas.microsoft.com/office/drawing/2014/main" id="{7BC937EC-0936-4FB7-98C7-ED32D07D91B8}"/>
                </a:ext>
              </a:extLst>
            </p:cNvPr>
            <p:cNvSpPr/>
            <p:nvPr/>
          </p:nvSpPr>
          <p:spPr>
            <a:xfrm>
              <a:off x="5507827" y="2947298"/>
              <a:ext cx="88824" cy="88824"/>
            </a:xfrm>
            <a:custGeom>
              <a:avLst/>
              <a:gdLst>
                <a:gd name="connsiteX0" fmla="*/ 79202 w 88824"/>
                <a:gd name="connsiteY0" fmla="*/ 45152 h 88824"/>
                <a:gd name="connsiteX1" fmla="*/ 45153 w 88824"/>
                <a:gd name="connsiteY1" fmla="*/ 79202 h 88824"/>
                <a:gd name="connsiteX2" fmla="*/ 11104 w 88824"/>
                <a:gd name="connsiteY2" fmla="*/ 45152 h 88824"/>
                <a:gd name="connsiteX3" fmla="*/ 45153 w 88824"/>
                <a:gd name="connsiteY3" fmla="*/ 11103 h 88824"/>
                <a:gd name="connsiteX4" fmla="*/ 79202 w 88824"/>
                <a:gd name="connsiteY4" fmla="*/ 4515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79202" y="45152"/>
                  </a:moveTo>
                  <a:cubicBezTo>
                    <a:pt x="79202" y="63957"/>
                    <a:pt x="63957" y="79202"/>
                    <a:pt x="45153" y="79202"/>
                  </a:cubicBezTo>
                  <a:cubicBezTo>
                    <a:pt x="26348" y="79202"/>
                    <a:pt x="11104" y="63957"/>
                    <a:pt x="11104" y="45152"/>
                  </a:cubicBezTo>
                  <a:cubicBezTo>
                    <a:pt x="11104" y="26347"/>
                    <a:pt x="26348" y="11103"/>
                    <a:pt x="45153" y="11103"/>
                  </a:cubicBezTo>
                  <a:cubicBezTo>
                    <a:pt x="63958" y="11103"/>
                    <a:pt x="79202" y="26347"/>
                    <a:pt x="79202" y="4515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1" name="任意多边形: 形状 10210">
              <a:extLst>
                <a:ext uri="{FF2B5EF4-FFF2-40B4-BE49-F238E27FC236}">
                  <a16:creationId xmlns:a16="http://schemas.microsoft.com/office/drawing/2014/main" id="{8CA7C457-39F0-43D8-A1D0-95BC828223BA}"/>
                </a:ext>
              </a:extLst>
            </p:cNvPr>
            <p:cNvSpPr/>
            <p:nvPr/>
          </p:nvSpPr>
          <p:spPr>
            <a:xfrm>
              <a:off x="5448611" y="3133830"/>
              <a:ext cx="59216" cy="59216"/>
            </a:xfrm>
            <a:custGeom>
              <a:avLst/>
              <a:gdLst>
                <a:gd name="connsiteX0" fmla="*/ 52554 w 59216"/>
                <a:gd name="connsiteY0" fmla="*/ 31829 h 59216"/>
                <a:gd name="connsiteX1" fmla="*/ 31829 w 59216"/>
                <a:gd name="connsiteY1" fmla="*/ 52554 h 59216"/>
                <a:gd name="connsiteX2" fmla="*/ 11103 w 59216"/>
                <a:gd name="connsiteY2" fmla="*/ 31829 h 59216"/>
                <a:gd name="connsiteX3" fmla="*/ 31829 w 59216"/>
                <a:gd name="connsiteY3" fmla="*/ 11103 h 59216"/>
                <a:gd name="connsiteX4" fmla="*/ 52554 w 59216"/>
                <a:gd name="connsiteY4" fmla="*/ 3182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829"/>
                  </a:moveTo>
                  <a:cubicBezTo>
                    <a:pt x="52554" y="43672"/>
                    <a:pt x="43672" y="52554"/>
                    <a:pt x="31829" y="52554"/>
                  </a:cubicBezTo>
                  <a:cubicBezTo>
                    <a:pt x="19986" y="52554"/>
                    <a:pt x="11103" y="43672"/>
                    <a:pt x="11103" y="31829"/>
                  </a:cubicBezTo>
                  <a:cubicBezTo>
                    <a:pt x="11103" y="19985"/>
                    <a:pt x="19986" y="11103"/>
                    <a:pt x="31829" y="11103"/>
                  </a:cubicBezTo>
                  <a:cubicBezTo>
                    <a:pt x="43672" y="12583"/>
                    <a:pt x="52554" y="21466"/>
                    <a:pt x="52554" y="318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2" name="任意多边形: 形状 10211">
              <a:extLst>
                <a:ext uri="{FF2B5EF4-FFF2-40B4-BE49-F238E27FC236}">
                  <a16:creationId xmlns:a16="http://schemas.microsoft.com/office/drawing/2014/main" id="{F3419ACC-D2B4-415F-90FF-2EFBC7300BAA}"/>
                </a:ext>
              </a:extLst>
            </p:cNvPr>
            <p:cNvSpPr/>
            <p:nvPr/>
          </p:nvSpPr>
          <p:spPr>
            <a:xfrm>
              <a:off x="4822399" y="2559432"/>
              <a:ext cx="88824" cy="88824"/>
            </a:xfrm>
            <a:custGeom>
              <a:avLst/>
              <a:gdLst>
                <a:gd name="connsiteX0" fmla="*/ 85123 w 88824"/>
                <a:gd name="connsiteY0" fmla="*/ 48113 h 88824"/>
                <a:gd name="connsiteX1" fmla="*/ 48113 w 88824"/>
                <a:gd name="connsiteY1" fmla="*/ 85123 h 88824"/>
                <a:gd name="connsiteX2" fmla="*/ 11103 w 88824"/>
                <a:gd name="connsiteY2" fmla="*/ 48113 h 88824"/>
                <a:gd name="connsiteX3" fmla="*/ 48113 w 88824"/>
                <a:gd name="connsiteY3" fmla="*/ 11103 h 88824"/>
                <a:gd name="connsiteX4" fmla="*/ 85123 w 88824"/>
                <a:gd name="connsiteY4" fmla="*/ 48113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85123" y="48113"/>
                  </a:moveTo>
                  <a:cubicBezTo>
                    <a:pt x="85123" y="68839"/>
                    <a:pt x="68839" y="85123"/>
                    <a:pt x="48113" y="85123"/>
                  </a:cubicBezTo>
                  <a:cubicBezTo>
                    <a:pt x="27388" y="85123"/>
                    <a:pt x="11103" y="68839"/>
                    <a:pt x="11103" y="48113"/>
                  </a:cubicBezTo>
                  <a:cubicBezTo>
                    <a:pt x="11103" y="27388"/>
                    <a:pt x="27388" y="11103"/>
                    <a:pt x="48113" y="11103"/>
                  </a:cubicBezTo>
                  <a:cubicBezTo>
                    <a:pt x="68839" y="11103"/>
                    <a:pt x="85123" y="27388"/>
                    <a:pt x="85123" y="4811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3" name="任意多边形: 形状 10212">
              <a:extLst>
                <a:ext uri="{FF2B5EF4-FFF2-40B4-BE49-F238E27FC236}">
                  <a16:creationId xmlns:a16="http://schemas.microsoft.com/office/drawing/2014/main" id="{092A9EAB-C44E-438F-A1EE-0865DB289CBA}"/>
                </a:ext>
              </a:extLst>
            </p:cNvPr>
            <p:cNvSpPr/>
            <p:nvPr/>
          </p:nvSpPr>
          <p:spPr>
            <a:xfrm>
              <a:off x="5655868" y="2469127"/>
              <a:ext cx="88824" cy="88824"/>
            </a:xfrm>
            <a:custGeom>
              <a:avLst/>
              <a:gdLst>
                <a:gd name="connsiteX0" fmla="*/ 79202 w 88824"/>
                <a:gd name="connsiteY0" fmla="*/ 45152 h 88824"/>
                <a:gd name="connsiteX1" fmla="*/ 45152 w 88824"/>
                <a:gd name="connsiteY1" fmla="*/ 79202 h 88824"/>
                <a:gd name="connsiteX2" fmla="*/ 11103 w 88824"/>
                <a:gd name="connsiteY2" fmla="*/ 45152 h 88824"/>
                <a:gd name="connsiteX3" fmla="*/ 45152 w 88824"/>
                <a:gd name="connsiteY3" fmla="*/ 11103 h 88824"/>
                <a:gd name="connsiteX4" fmla="*/ 79202 w 88824"/>
                <a:gd name="connsiteY4" fmla="*/ 4515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79202" y="45152"/>
                  </a:moveTo>
                  <a:cubicBezTo>
                    <a:pt x="79202" y="62917"/>
                    <a:pt x="64398" y="79202"/>
                    <a:pt x="45152" y="79202"/>
                  </a:cubicBezTo>
                  <a:cubicBezTo>
                    <a:pt x="27388" y="79202"/>
                    <a:pt x="11103" y="64398"/>
                    <a:pt x="11103" y="45152"/>
                  </a:cubicBezTo>
                  <a:cubicBezTo>
                    <a:pt x="11103" y="27388"/>
                    <a:pt x="25907" y="11103"/>
                    <a:pt x="45152" y="11103"/>
                  </a:cubicBezTo>
                  <a:cubicBezTo>
                    <a:pt x="64398" y="12583"/>
                    <a:pt x="79202" y="27388"/>
                    <a:pt x="79202" y="4515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4" name="任意多边形: 形状 10213">
              <a:extLst>
                <a:ext uri="{FF2B5EF4-FFF2-40B4-BE49-F238E27FC236}">
                  <a16:creationId xmlns:a16="http://schemas.microsoft.com/office/drawing/2014/main" id="{F0A872F3-7B3E-48AA-8A60-F527BBC7351E}"/>
                </a:ext>
              </a:extLst>
            </p:cNvPr>
            <p:cNvSpPr/>
            <p:nvPr/>
          </p:nvSpPr>
          <p:spPr>
            <a:xfrm>
              <a:off x="4446376" y="2208576"/>
              <a:ext cx="74020" cy="74020"/>
            </a:xfrm>
            <a:custGeom>
              <a:avLst/>
              <a:gdLst>
                <a:gd name="connsiteX0" fmla="*/ 76241 w 74020"/>
                <a:gd name="connsiteY0" fmla="*/ 43672 h 74020"/>
                <a:gd name="connsiteX1" fmla="*/ 43672 w 74020"/>
                <a:gd name="connsiteY1" fmla="*/ 76241 h 74020"/>
                <a:gd name="connsiteX2" fmla="*/ 11103 w 74020"/>
                <a:gd name="connsiteY2" fmla="*/ 43672 h 74020"/>
                <a:gd name="connsiteX3" fmla="*/ 43672 w 74020"/>
                <a:gd name="connsiteY3" fmla="*/ 11103 h 74020"/>
                <a:gd name="connsiteX4" fmla="*/ 76241 w 74020"/>
                <a:gd name="connsiteY4" fmla="*/ 4367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6241" y="43672"/>
                  </a:moveTo>
                  <a:cubicBezTo>
                    <a:pt x="76241" y="61437"/>
                    <a:pt x="61437" y="76241"/>
                    <a:pt x="43672" y="76241"/>
                  </a:cubicBezTo>
                  <a:cubicBezTo>
                    <a:pt x="25907" y="76241"/>
                    <a:pt x="11103" y="61437"/>
                    <a:pt x="11103" y="43672"/>
                  </a:cubicBezTo>
                  <a:cubicBezTo>
                    <a:pt x="11103" y="25907"/>
                    <a:pt x="25907" y="11103"/>
                    <a:pt x="43672" y="11103"/>
                  </a:cubicBezTo>
                  <a:cubicBezTo>
                    <a:pt x="61437" y="11103"/>
                    <a:pt x="76241" y="25907"/>
                    <a:pt x="76241" y="4367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5" name="任意多边形: 形状 10214">
              <a:extLst>
                <a:ext uri="{FF2B5EF4-FFF2-40B4-BE49-F238E27FC236}">
                  <a16:creationId xmlns:a16="http://schemas.microsoft.com/office/drawing/2014/main" id="{222B834E-6C7B-4F83-B2C8-89F5BDC972D1}"/>
                </a:ext>
              </a:extLst>
            </p:cNvPr>
            <p:cNvSpPr/>
            <p:nvPr/>
          </p:nvSpPr>
          <p:spPr>
            <a:xfrm>
              <a:off x="5498945" y="1860539"/>
              <a:ext cx="59216" cy="59216"/>
            </a:xfrm>
            <a:custGeom>
              <a:avLst/>
              <a:gdLst>
                <a:gd name="connsiteX0" fmla="*/ 52554 w 59216"/>
                <a:gd name="connsiteY0" fmla="*/ 31970 h 59216"/>
                <a:gd name="connsiteX1" fmla="*/ 31829 w 59216"/>
                <a:gd name="connsiteY1" fmla="*/ 52696 h 59216"/>
                <a:gd name="connsiteX2" fmla="*/ 11103 w 59216"/>
                <a:gd name="connsiteY2" fmla="*/ 31970 h 59216"/>
                <a:gd name="connsiteX3" fmla="*/ 31829 w 59216"/>
                <a:gd name="connsiteY3" fmla="*/ 11244 h 59216"/>
                <a:gd name="connsiteX4" fmla="*/ 52554 w 59216"/>
                <a:gd name="connsiteY4" fmla="*/ 319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970"/>
                  </a:moveTo>
                  <a:cubicBezTo>
                    <a:pt x="52554" y="43813"/>
                    <a:pt x="43672" y="52696"/>
                    <a:pt x="31829" y="52696"/>
                  </a:cubicBezTo>
                  <a:cubicBezTo>
                    <a:pt x="19986" y="52696"/>
                    <a:pt x="11103" y="43813"/>
                    <a:pt x="11103" y="31970"/>
                  </a:cubicBezTo>
                  <a:cubicBezTo>
                    <a:pt x="11103" y="20127"/>
                    <a:pt x="19986" y="11244"/>
                    <a:pt x="31829" y="11244"/>
                  </a:cubicBezTo>
                  <a:cubicBezTo>
                    <a:pt x="43672" y="9764"/>
                    <a:pt x="52554" y="20127"/>
                    <a:pt x="52554" y="3197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6" name="任意多边形: 形状 10215">
              <a:extLst>
                <a:ext uri="{FF2B5EF4-FFF2-40B4-BE49-F238E27FC236}">
                  <a16:creationId xmlns:a16="http://schemas.microsoft.com/office/drawing/2014/main" id="{4AF62243-6441-4C2B-9A7B-CF108567614B}"/>
                </a:ext>
              </a:extLst>
            </p:cNvPr>
            <p:cNvSpPr/>
            <p:nvPr/>
          </p:nvSpPr>
          <p:spPr>
            <a:xfrm>
              <a:off x="5577406" y="1912266"/>
              <a:ext cx="44412" cy="44412"/>
            </a:xfrm>
            <a:custGeom>
              <a:avLst/>
              <a:gdLst>
                <a:gd name="connsiteX0" fmla="*/ 34790 w 44412"/>
                <a:gd name="connsiteY0" fmla="*/ 23175 h 44412"/>
                <a:gd name="connsiteX1" fmla="*/ 22947 w 44412"/>
                <a:gd name="connsiteY1" fmla="*/ 35018 h 44412"/>
                <a:gd name="connsiteX2" fmla="*/ 11103 w 44412"/>
                <a:gd name="connsiteY2" fmla="*/ 23175 h 44412"/>
                <a:gd name="connsiteX3" fmla="*/ 22947 w 44412"/>
                <a:gd name="connsiteY3" fmla="*/ 11331 h 44412"/>
                <a:gd name="connsiteX4" fmla="*/ 34790 w 44412"/>
                <a:gd name="connsiteY4" fmla="*/ 23175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4790" y="23175"/>
                  </a:moveTo>
                  <a:cubicBezTo>
                    <a:pt x="34790" y="30577"/>
                    <a:pt x="28868" y="35018"/>
                    <a:pt x="22947" y="35018"/>
                  </a:cubicBezTo>
                  <a:cubicBezTo>
                    <a:pt x="15545" y="35018"/>
                    <a:pt x="11103" y="29096"/>
                    <a:pt x="11103" y="23175"/>
                  </a:cubicBezTo>
                  <a:cubicBezTo>
                    <a:pt x="11103" y="15773"/>
                    <a:pt x="17025" y="11331"/>
                    <a:pt x="22947" y="11331"/>
                  </a:cubicBezTo>
                  <a:cubicBezTo>
                    <a:pt x="28868" y="9851"/>
                    <a:pt x="34790" y="15773"/>
                    <a:pt x="34790" y="2317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7" name="任意多边形: 形状 10216">
              <a:extLst>
                <a:ext uri="{FF2B5EF4-FFF2-40B4-BE49-F238E27FC236}">
                  <a16:creationId xmlns:a16="http://schemas.microsoft.com/office/drawing/2014/main" id="{40FBCC55-522A-4E47-8B64-CBF80DD73030}"/>
                </a:ext>
              </a:extLst>
            </p:cNvPr>
            <p:cNvSpPr/>
            <p:nvPr/>
          </p:nvSpPr>
          <p:spPr>
            <a:xfrm>
              <a:off x="5954910" y="1534990"/>
              <a:ext cx="74020" cy="74020"/>
            </a:xfrm>
            <a:custGeom>
              <a:avLst/>
              <a:gdLst>
                <a:gd name="connsiteX0" fmla="*/ 73280 w 74020"/>
                <a:gd name="connsiteY0" fmla="*/ 42192 h 74020"/>
                <a:gd name="connsiteX1" fmla="*/ 42192 w 74020"/>
                <a:gd name="connsiteY1" fmla="*/ 73280 h 74020"/>
                <a:gd name="connsiteX2" fmla="*/ 11103 w 74020"/>
                <a:gd name="connsiteY2" fmla="*/ 42192 h 74020"/>
                <a:gd name="connsiteX3" fmla="*/ 42192 w 74020"/>
                <a:gd name="connsiteY3" fmla="*/ 11103 h 74020"/>
                <a:gd name="connsiteX4" fmla="*/ 73280 w 74020"/>
                <a:gd name="connsiteY4" fmla="*/ 4219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3280" y="42192"/>
                  </a:moveTo>
                  <a:cubicBezTo>
                    <a:pt x="73280" y="59361"/>
                    <a:pt x="59361" y="73280"/>
                    <a:pt x="42192" y="73280"/>
                  </a:cubicBezTo>
                  <a:cubicBezTo>
                    <a:pt x="25022" y="73280"/>
                    <a:pt x="11103" y="59361"/>
                    <a:pt x="11103" y="42192"/>
                  </a:cubicBezTo>
                  <a:cubicBezTo>
                    <a:pt x="11103" y="25022"/>
                    <a:pt x="25022" y="11103"/>
                    <a:pt x="42192" y="11103"/>
                  </a:cubicBezTo>
                  <a:cubicBezTo>
                    <a:pt x="59361" y="11103"/>
                    <a:pt x="73280" y="25022"/>
                    <a:pt x="73280" y="4219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8" name="任意多边形: 形状 10217">
              <a:extLst>
                <a:ext uri="{FF2B5EF4-FFF2-40B4-BE49-F238E27FC236}">
                  <a16:creationId xmlns:a16="http://schemas.microsoft.com/office/drawing/2014/main" id="{B0A2D19E-111C-49E4-A082-49FCFEC6B1C3}"/>
                </a:ext>
              </a:extLst>
            </p:cNvPr>
            <p:cNvSpPr/>
            <p:nvPr/>
          </p:nvSpPr>
          <p:spPr>
            <a:xfrm>
              <a:off x="3977087" y="3028721"/>
              <a:ext cx="74020" cy="74020"/>
            </a:xfrm>
            <a:custGeom>
              <a:avLst/>
              <a:gdLst>
                <a:gd name="connsiteX0" fmla="*/ 73280 w 74020"/>
                <a:gd name="connsiteY0" fmla="*/ 42192 h 74020"/>
                <a:gd name="connsiteX1" fmla="*/ 42191 w 74020"/>
                <a:gd name="connsiteY1" fmla="*/ 73280 h 74020"/>
                <a:gd name="connsiteX2" fmla="*/ 11103 w 74020"/>
                <a:gd name="connsiteY2" fmla="*/ 42192 h 74020"/>
                <a:gd name="connsiteX3" fmla="*/ 42191 w 74020"/>
                <a:gd name="connsiteY3" fmla="*/ 11103 h 74020"/>
                <a:gd name="connsiteX4" fmla="*/ 73280 w 74020"/>
                <a:gd name="connsiteY4" fmla="*/ 4219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3280" y="42192"/>
                  </a:moveTo>
                  <a:cubicBezTo>
                    <a:pt x="73280" y="59361"/>
                    <a:pt x="59361" y="73280"/>
                    <a:pt x="42191" y="73280"/>
                  </a:cubicBezTo>
                  <a:cubicBezTo>
                    <a:pt x="25022" y="73280"/>
                    <a:pt x="11103" y="59361"/>
                    <a:pt x="11103" y="42192"/>
                  </a:cubicBezTo>
                  <a:cubicBezTo>
                    <a:pt x="11103" y="25022"/>
                    <a:pt x="25022" y="11103"/>
                    <a:pt x="42191" y="11103"/>
                  </a:cubicBezTo>
                  <a:cubicBezTo>
                    <a:pt x="59361" y="11103"/>
                    <a:pt x="73280" y="25022"/>
                    <a:pt x="73280" y="4219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19" name="任意多边形: 形状 10218">
              <a:extLst>
                <a:ext uri="{FF2B5EF4-FFF2-40B4-BE49-F238E27FC236}">
                  <a16:creationId xmlns:a16="http://schemas.microsoft.com/office/drawing/2014/main" id="{E75D8FAA-9A18-4BD3-8EE8-336DC3D1F0B3}"/>
                </a:ext>
              </a:extLst>
            </p:cNvPr>
            <p:cNvSpPr/>
            <p:nvPr/>
          </p:nvSpPr>
          <p:spPr>
            <a:xfrm>
              <a:off x="3906027" y="3121986"/>
              <a:ext cx="44412" cy="44412"/>
            </a:xfrm>
            <a:custGeom>
              <a:avLst/>
              <a:gdLst>
                <a:gd name="connsiteX0" fmla="*/ 37750 w 44412"/>
                <a:gd name="connsiteY0" fmla="*/ 24427 h 44412"/>
                <a:gd name="connsiteX1" fmla="*/ 24427 w 44412"/>
                <a:gd name="connsiteY1" fmla="*/ 37750 h 44412"/>
                <a:gd name="connsiteX2" fmla="*/ 11103 w 44412"/>
                <a:gd name="connsiteY2" fmla="*/ 24427 h 44412"/>
                <a:gd name="connsiteX3" fmla="*/ 24427 w 44412"/>
                <a:gd name="connsiteY3" fmla="*/ 11103 h 44412"/>
                <a:gd name="connsiteX4" fmla="*/ 37750 w 44412"/>
                <a:gd name="connsiteY4" fmla="*/ 2442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7750" y="24427"/>
                  </a:moveTo>
                  <a:cubicBezTo>
                    <a:pt x="37750" y="31785"/>
                    <a:pt x="31785" y="37750"/>
                    <a:pt x="24427" y="37750"/>
                  </a:cubicBezTo>
                  <a:cubicBezTo>
                    <a:pt x="17068" y="37750"/>
                    <a:pt x="11103" y="31785"/>
                    <a:pt x="11103" y="24427"/>
                  </a:cubicBezTo>
                  <a:cubicBezTo>
                    <a:pt x="11103" y="17068"/>
                    <a:pt x="17068" y="11103"/>
                    <a:pt x="24427" y="11103"/>
                  </a:cubicBezTo>
                  <a:cubicBezTo>
                    <a:pt x="31785" y="11103"/>
                    <a:pt x="37750" y="17068"/>
                    <a:pt x="37750" y="2442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0" name="任意多边形: 形状 10219">
              <a:extLst>
                <a:ext uri="{FF2B5EF4-FFF2-40B4-BE49-F238E27FC236}">
                  <a16:creationId xmlns:a16="http://schemas.microsoft.com/office/drawing/2014/main" id="{284B4B3A-BD04-4E76-A227-BE916E7F88D5}"/>
                </a:ext>
              </a:extLst>
            </p:cNvPr>
            <p:cNvSpPr/>
            <p:nvPr/>
          </p:nvSpPr>
          <p:spPr>
            <a:xfrm>
              <a:off x="3202834" y="2223380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152"/>
                    <a:pt x="45152" y="55515"/>
                    <a:pt x="33309" y="55515"/>
                  </a:cubicBezTo>
                  <a:cubicBezTo>
                    <a:pt x="21466" y="55515"/>
                    <a:pt x="11103" y="45152"/>
                    <a:pt x="11103" y="33309"/>
                  </a:cubicBezTo>
                  <a:cubicBezTo>
                    <a:pt x="11103" y="21466"/>
                    <a:pt x="21466" y="11103"/>
                    <a:pt x="33309" y="11103"/>
                  </a:cubicBezTo>
                  <a:cubicBezTo>
                    <a:pt x="45152" y="11103"/>
                    <a:pt x="55515" y="21466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1" name="任意多边形: 形状 10220">
              <a:extLst>
                <a:ext uri="{FF2B5EF4-FFF2-40B4-BE49-F238E27FC236}">
                  <a16:creationId xmlns:a16="http://schemas.microsoft.com/office/drawing/2014/main" id="{D95A4720-2D93-4B96-A1CD-7BBCC00CCEE4}"/>
                </a:ext>
              </a:extLst>
            </p:cNvPr>
            <p:cNvSpPr/>
            <p:nvPr/>
          </p:nvSpPr>
          <p:spPr>
            <a:xfrm>
              <a:off x="2666927" y="2722277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573"/>
                    <a:pt x="45573" y="55515"/>
                    <a:pt x="33309" y="55515"/>
                  </a:cubicBezTo>
                  <a:cubicBezTo>
                    <a:pt x="21045" y="55515"/>
                    <a:pt x="11103" y="45573"/>
                    <a:pt x="11103" y="33309"/>
                  </a:cubicBezTo>
                  <a:cubicBezTo>
                    <a:pt x="11103" y="21045"/>
                    <a:pt x="21045" y="11103"/>
                    <a:pt x="33309" y="11103"/>
                  </a:cubicBezTo>
                  <a:cubicBezTo>
                    <a:pt x="45573" y="11103"/>
                    <a:pt x="55515" y="21045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2" name="任意多边形: 形状 10221">
              <a:extLst>
                <a:ext uri="{FF2B5EF4-FFF2-40B4-BE49-F238E27FC236}">
                  <a16:creationId xmlns:a16="http://schemas.microsoft.com/office/drawing/2014/main" id="{E953320F-7A13-44C4-8E16-2C9CAA7EBBE4}"/>
                </a:ext>
              </a:extLst>
            </p:cNvPr>
            <p:cNvSpPr/>
            <p:nvPr/>
          </p:nvSpPr>
          <p:spPr>
            <a:xfrm>
              <a:off x="2575142" y="2929534"/>
              <a:ext cx="44412" cy="44412"/>
            </a:xfrm>
            <a:custGeom>
              <a:avLst/>
              <a:gdLst>
                <a:gd name="connsiteX0" fmla="*/ 43672 w 44412"/>
                <a:gd name="connsiteY0" fmla="*/ 27387 h 44412"/>
                <a:gd name="connsiteX1" fmla="*/ 27387 w 44412"/>
                <a:gd name="connsiteY1" fmla="*/ 43672 h 44412"/>
                <a:gd name="connsiteX2" fmla="*/ 11103 w 44412"/>
                <a:gd name="connsiteY2" fmla="*/ 27387 h 44412"/>
                <a:gd name="connsiteX3" fmla="*/ 27387 w 44412"/>
                <a:gd name="connsiteY3" fmla="*/ 11103 h 44412"/>
                <a:gd name="connsiteX4" fmla="*/ 43672 w 44412"/>
                <a:gd name="connsiteY4" fmla="*/ 2738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3672" y="27387"/>
                  </a:moveTo>
                  <a:cubicBezTo>
                    <a:pt x="43672" y="36381"/>
                    <a:pt x="36381" y="43672"/>
                    <a:pt x="27387" y="43672"/>
                  </a:cubicBezTo>
                  <a:cubicBezTo>
                    <a:pt x="18394" y="43672"/>
                    <a:pt x="11103" y="36381"/>
                    <a:pt x="11103" y="27387"/>
                  </a:cubicBezTo>
                  <a:cubicBezTo>
                    <a:pt x="11103" y="18394"/>
                    <a:pt x="18394" y="11103"/>
                    <a:pt x="27387" y="11103"/>
                  </a:cubicBezTo>
                  <a:cubicBezTo>
                    <a:pt x="36381" y="11103"/>
                    <a:pt x="43672" y="18394"/>
                    <a:pt x="43672" y="2738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3" name="任意多边形: 形状 10222">
              <a:extLst>
                <a:ext uri="{FF2B5EF4-FFF2-40B4-BE49-F238E27FC236}">
                  <a16:creationId xmlns:a16="http://schemas.microsoft.com/office/drawing/2014/main" id="{7ACE6AEF-C4DA-4FB6-ACD7-A321B2493C56}"/>
                </a:ext>
              </a:extLst>
            </p:cNvPr>
            <p:cNvSpPr/>
            <p:nvPr/>
          </p:nvSpPr>
          <p:spPr>
            <a:xfrm>
              <a:off x="2187275" y="2443960"/>
              <a:ext cx="74020" cy="74020"/>
            </a:xfrm>
            <a:custGeom>
              <a:avLst/>
              <a:gdLst>
                <a:gd name="connsiteX0" fmla="*/ 76241 w 74020"/>
                <a:gd name="connsiteY0" fmla="*/ 43672 h 74020"/>
                <a:gd name="connsiteX1" fmla="*/ 43672 w 74020"/>
                <a:gd name="connsiteY1" fmla="*/ 76241 h 74020"/>
                <a:gd name="connsiteX2" fmla="*/ 11103 w 74020"/>
                <a:gd name="connsiteY2" fmla="*/ 43672 h 74020"/>
                <a:gd name="connsiteX3" fmla="*/ 43672 w 74020"/>
                <a:gd name="connsiteY3" fmla="*/ 11103 h 74020"/>
                <a:gd name="connsiteX4" fmla="*/ 76241 w 74020"/>
                <a:gd name="connsiteY4" fmla="*/ 4367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6241" y="43672"/>
                  </a:moveTo>
                  <a:cubicBezTo>
                    <a:pt x="76241" y="61659"/>
                    <a:pt x="61659" y="76241"/>
                    <a:pt x="43672" y="76241"/>
                  </a:cubicBezTo>
                  <a:cubicBezTo>
                    <a:pt x="25685" y="76241"/>
                    <a:pt x="11103" y="61659"/>
                    <a:pt x="11103" y="43672"/>
                  </a:cubicBezTo>
                  <a:cubicBezTo>
                    <a:pt x="11103" y="25685"/>
                    <a:pt x="25685" y="11103"/>
                    <a:pt x="43672" y="11103"/>
                  </a:cubicBezTo>
                  <a:cubicBezTo>
                    <a:pt x="61659" y="11103"/>
                    <a:pt x="76241" y="25685"/>
                    <a:pt x="76241" y="4367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4" name="任意多边形: 形状 10223">
              <a:extLst>
                <a:ext uri="{FF2B5EF4-FFF2-40B4-BE49-F238E27FC236}">
                  <a16:creationId xmlns:a16="http://schemas.microsoft.com/office/drawing/2014/main" id="{C6A82A8D-F61A-4E71-96B7-E025C0ACD9D8}"/>
                </a:ext>
              </a:extLst>
            </p:cNvPr>
            <p:cNvSpPr/>
            <p:nvPr/>
          </p:nvSpPr>
          <p:spPr>
            <a:xfrm>
              <a:off x="1704663" y="1937433"/>
              <a:ext cx="44412" cy="44412"/>
            </a:xfrm>
            <a:custGeom>
              <a:avLst/>
              <a:gdLst>
                <a:gd name="connsiteX0" fmla="*/ 34790 w 44412"/>
                <a:gd name="connsiteY0" fmla="*/ 23175 h 44412"/>
                <a:gd name="connsiteX1" fmla="*/ 22946 w 44412"/>
                <a:gd name="connsiteY1" fmla="*/ 35018 h 44412"/>
                <a:gd name="connsiteX2" fmla="*/ 11103 w 44412"/>
                <a:gd name="connsiteY2" fmla="*/ 23175 h 44412"/>
                <a:gd name="connsiteX3" fmla="*/ 22946 w 44412"/>
                <a:gd name="connsiteY3" fmla="*/ 11331 h 44412"/>
                <a:gd name="connsiteX4" fmla="*/ 34790 w 44412"/>
                <a:gd name="connsiteY4" fmla="*/ 23175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4790" y="23175"/>
                  </a:moveTo>
                  <a:cubicBezTo>
                    <a:pt x="34790" y="30577"/>
                    <a:pt x="28868" y="35018"/>
                    <a:pt x="22946" y="35018"/>
                  </a:cubicBezTo>
                  <a:cubicBezTo>
                    <a:pt x="15544" y="35018"/>
                    <a:pt x="11103" y="29096"/>
                    <a:pt x="11103" y="23175"/>
                  </a:cubicBezTo>
                  <a:cubicBezTo>
                    <a:pt x="11103" y="15773"/>
                    <a:pt x="17025" y="11331"/>
                    <a:pt x="22946" y="11331"/>
                  </a:cubicBezTo>
                  <a:cubicBezTo>
                    <a:pt x="28868" y="9851"/>
                    <a:pt x="34790" y="15773"/>
                    <a:pt x="34790" y="2317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5" name="任意多边形: 形状 10224">
              <a:extLst>
                <a:ext uri="{FF2B5EF4-FFF2-40B4-BE49-F238E27FC236}">
                  <a16:creationId xmlns:a16="http://schemas.microsoft.com/office/drawing/2014/main" id="{6A9DC959-D610-4460-974D-C8E7665BDA69}"/>
                </a:ext>
              </a:extLst>
            </p:cNvPr>
            <p:cNvSpPr/>
            <p:nvPr/>
          </p:nvSpPr>
          <p:spPr>
            <a:xfrm>
              <a:off x="2057000" y="1912494"/>
              <a:ext cx="44412" cy="44412"/>
            </a:xfrm>
            <a:custGeom>
              <a:avLst/>
              <a:gdLst>
                <a:gd name="connsiteX0" fmla="*/ 37750 w 44412"/>
                <a:gd name="connsiteY0" fmla="*/ 24427 h 44412"/>
                <a:gd name="connsiteX1" fmla="*/ 24427 w 44412"/>
                <a:gd name="connsiteY1" fmla="*/ 37750 h 44412"/>
                <a:gd name="connsiteX2" fmla="*/ 11103 w 44412"/>
                <a:gd name="connsiteY2" fmla="*/ 24427 h 44412"/>
                <a:gd name="connsiteX3" fmla="*/ 24427 w 44412"/>
                <a:gd name="connsiteY3" fmla="*/ 11103 h 44412"/>
                <a:gd name="connsiteX4" fmla="*/ 37750 w 44412"/>
                <a:gd name="connsiteY4" fmla="*/ 2442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7750" y="24427"/>
                  </a:moveTo>
                  <a:cubicBezTo>
                    <a:pt x="37750" y="31785"/>
                    <a:pt x="31785" y="37750"/>
                    <a:pt x="24427" y="37750"/>
                  </a:cubicBezTo>
                  <a:cubicBezTo>
                    <a:pt x="17068" y="37750"/>
                    <a:pt x="11103" y="31785"/>
                    <a:pt x="11103" y="24427"/>
                  </a:cubicBezTo>
                  <a:cubicBezTo>
                    <a:pt x="11103" y="17068"/>
                    <a:pt x="17068" y="11103"/>
                    <a:pt x="24427" y="11103"/>
                  </a:cubicBezTo>
                  <a:cubicBezTo>
                    <a:pt x="31785" y="11103"/>
                    <a:pt x="37750" y="17068"/>
                    <a:pt x="37750" y="2442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6" name="任意多边形: 形状 10225">
              <a:extLst>
                <a:ext uri="{FF2B5EF4-FFF2-40B4-BE49-F238E27FC236}">
                  <a16:creationId xmlns:a16="http://schemas.microsoft.com/office/drawing/2014/main" id="{8FBA9B35-A2B2-48BF-98BB-555F875285BE}"/>
                </a:ext>
              </a:extLst>
            </p:cNvPr>
            <p:cNvSpPr/>
            <p:nvPr/>
          </p:nvSpPr>
          <p:spPr>
            <a:xfrm>
              <a:off x="1161354" y="2353655"/>
              <a:ext cx="74020" cy="74020"/>
            </a:xfrm>
            <a:custGeom>
              <a:avLst/>
              <a:gdLst>
                <a:gd name="connsiteX0" fmla="*/ 67358 w 74020"/>
                <a:gd name="connsiteY0" fmla="*/ 39231 h 74020"/>
                <a:gd name="connsiteX1" fmla="*/ 39231 w 74020"/>
                <a:gd name="connsiteY1" fmla="*/ 67359 h 74020"/>
                <a:gd name="connsiteX2" fmla="*/ 11103 w 74020"/>
                <a:gd name="connsiteY2" fmla="*/ 39231 h 74020"/>
                <a:gd name="connsiteX3" fmla="*/ 39231 w 74020"/>
                <a:gd name="connsiteY3" fmla="*/ 11103 h 74020"/>
                <a:gd name="connsiteX4" fmla="*/ 67358 w 74020"/>
                <a:gd name="connsiteY4" fmla="*/ 39231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7358" y="39231"/>
                  </a:moveTo>
                  <a:cubicBezTo>
                    <a:pt x="67358" y="54765"/>
                    <a:pt x="54765" y="67359"/>
                    <a:pt x="39231" y="67359"/>
                  </a:cubicBezTo>
                  <a:cubicBezTo>
                    <a:pt x="23696" y="67359"/>
                    <a:pt x="11103" y="54765"/>
                    <a:pt x="11103" y="39231"/>
                  </a:cubicBezTo>
                  <a:cubicBezTo>
                    <a:pt x="11103" y="23696"/>
                    <a:pt x="23696" y="11103"/>
                    <a:pt x="39231" y="11103"/>
                  </a:cubicBezTo>
                  <a:cubicBezTo>
                    <a:pt x="54765" y="11103"/>
                    <a:pt x="67358" y="23696"/>
                    <a:pt x="67358" y="39231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7" name="任意多边形: 形状 10226">
              <a:extLst>
                <a:ext uri="{FF2B5EF4-FFF2-40B4-BE49-F238E27FC236}">
                  <a16:creationId xmlns:a16="http://schemas.microsoft.com/office/drawing/2014/main" id="{204BC073-9AB9-4C09-A7F7-D852298C6506}"/>
                </a:ext>
              </a:extLst>
            </p:cNvPr>
            <p:cNvSpPr/>
            <p:nvPr/>
          </p:nvSpPr>
          <p:spPr>
            <a:xfrm>
              <a:off x="1380454" y="2475049"/>
              <a:ext cx="59216" cy="59216"/>
            </a:xfrm>
            <a:custGeom>
              <a:avLst/>
              <a:gdLst>
                <a:gd name="connsiteX0" fmla="*/ 52554 w 59216"/>
                <a:gd name="connsiteY0" fmla="*/ 31829 h 59216"/>
                <a:gd name="connsiteX1" fmla="*/ 31829 w 59216"/>
                <a:gd name="connsiteY1" fmla="*/ 52554 h 59216"/>
                <a:gd name="connsiteX2" fmla="*/ 11103 w 59216"/>
                <a:gd name="connsiteY2" fmla="*/ 31829 h 59216"/>
                <a:gd name="connsiteX3" fmla="*/ 31829 w 59216"/>
                <a:gd name="connsiteY3" fmla="*/ 11103 h 59216"/>
                <a:gd name="connsiteX4" fmla="*/ 52554 w 59216"/>
                <a:gd name="connsiteY4" fmla="*/ 3182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829"/>
                  </a:moveTo>
                  <a:cubicBezTo>
                    <a:pt x="52554" y="43672"/>
                    <a:pt x="43672" y="52554"/>
                    <a:pt x="31829" y="52554"/>
                  </a:cubicBezTo>
                  <a:cubicBezTo>
                    <a:pt x="19985" y="52554"/>
                    <a:pt x="11103" y="43672"/>
                    <a:pt x="11103" y="31829"/>
                  </a:cubicBezTo>
                  <a:cubicBezTo>
                    <a:pt x="11103" y="19985"/>
                    <a:pt x="19985" y="11103"/>
                    <a:pt x="31829" y="11103"/>
                  </a:cubicBezTo>
                  <a:cubicBezTo>
                    <a:pt x="43672" y="12583"/>
                    <a:pt x="52554" y="21466"/>
                    <a:pt x="52554" y="318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8" name="任意多边形: 形状 10227">
              <a:extLst>
                <a:ext uri="{FF2B5EF4-FFF2-40B4-BE49-F238E27FC236}">
                  <a16:creationId xmlns:a16="http://schemas.microsoft.com/office/drawing/2014/main" id="{AEF46B99-8AC6-469C-8020-28D14D560F1F}"/>
                </a:ext>
              </a:extLst>
            </p:cNvPr>
            <p:cNvSpPr/>
            <p:nvPr/>
          </p:nvSpPr>
          <p:spPr>
            <a:xfrm>
              <a:off x="1340483" y="2692668"/>
              <a:ext cx="44412" cy="44412"/>
            </a:xfrm>
            <a:custGeom>
              <a:avLst/>
              <a:gdLst>
                <a:gd name="connsiteX0" fmla="*/ 37750 w 44412"/>
                <a:gd name="connsiteY0" fmla="*/ 24427 h 44412"/>
                <a:gd name="connsiteX1" fmla="*/ 24427 w 44412"/>
                <a:gd name="connsiteY1" fmla="*/ 37750 h 44412"/>
                <a:gd name="connsiteX2" fmla="*/ 11103 w 44412"/>
                <a:gd name="connsiteY2" fmla="*/ 24427 h 44412"/>
                <a:gd name="connsiteX3" fmla="*/ 24427 w 44412"/>
                <a:gd name="connsiteY3" fmla="*/ 11103 h 44412"/>
                <a:gd name="connsiteX4" fmla="*/ 37750 w 44412"/>
                <a:gd name="connsiteY4" fmla="*/ 2442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7750" y="24427"/>
                  </a:moveTo>
                  <a:cubicBezTo>
                    <a:pt x="37750" y="31829"/>
                    <a:pt x="31829" y="37750"/>
                    <a:pt x="24427" y="37750"/>
                  </a:cubicBezTo>
                  <a:cubicBezTo>
                    <a:pt x="17025" y="37750"/>
                    <a:pt x="11103" y="31829"/>
                    <a:pt x="11103" y="24427"/>
                  </a:cubicBezTo>
                  <a:cubicBezTo>
                    <a:pt x="11103" y="17025"/>
                    <a:pt x="17025" y="11103"/>
                    <a:pt x="24427" y="11103"/>
                  </a:cubicBezTo>
                  <a:cubicBezTo>
                    <a:pt x="31829" y="11103"/>
                    <a:pt x="37750" y="17025"/>
                    <a:pt x="37750" y="2442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29" name="任意多边形: 形状 10228">
              <a:extLst>
                <a:ext uri="{FF2B5EF4-FFF2-40B4-BE49-F238E27FC236}">
                  <a16:creationId xmlns:a16="http://schemas.microsoft.com/office/drawing/2014/main" id="{00784CF3-658E-45A0-A2F4-DD8D469A01C4}"/>
                </a:ext>
              </a:extLst>
            </p:cNvPr>
            <p:cNvSpPr/>
            <p:nvPr/>
          </p:nvSpPr>
          <p:spPr>
            <a:xfrm>
              <a:off x="1353806" y="2806660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152"/>
                    <a:pt x="45152" y="55515"/>
                    <a:pt x="33309" y="55515"/>
                  </a:cubicBezTo>
                  <a:cubicBezTo>
                    <a:pt x="21466" y="55515"/>
                    <a:pt x="11103" y="45152"/>
                    <a:pt x="11103" y="33309"/>
                  </a:cubicBezTo>
                  <a:cubicBezTo>
                    <a:pt x="11103" y="21466"/>
                    <a:pt x="21466" y="11103"/>
                    <a:pt x="33309" y="11103"/>
                  </a:cubicBezTo>
                  <a:cubicBezTo>
                    <a:pt x="45152" y="11103"/>
                    <a:pt x="55515" y="21466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0" name="任意多边形: 形状 10229">
              <a:extLst>
                <a:ext uri="{FF2B5EF4-FFF2-40B4-BE49-F238E27FC236}">
                  <a16:creationId xmlns:a16="http://schemas.microsoft.com/office/drawing/2014/main" id="{3CB7ADD3-80B2-4032-BB55-3A643A56ACB1}"/>
                </a:ext>
              </a:extLst>
            </p:cNvPr>
            <p:cNvSpPr/>
            <p:nvPr/>
          </p:nvSpPr>
          <p:spPr>
            <a:xfrm>
              <a:off x="1643966" y="3357371"/>
              <a:ext cx="103628" cy="103628"/>
            </a:xfrm>
            <a:custGeom>
              <a:avLst/>
              <a:gdLst>
                <a:gd name="connsiteX0" fmla="*/ 94006 w 103628"/>
                <a:gd name="connsiteY0" fmla="*/ 52554 h 103628"/>
                <a:gd name="connsiteX1" fmla="*/ 52554 w 103628"/>
                <a:gd name="connsiteY1" fmla="*/ 94006 h 103628"/>
                <a:gd name="connsiteX2" fmla="*/ 11103 w 103628"/>
                <a:gd name="connsiteY2" fmla="*/ 52554 h 103628"/>
                <a:gd name="connsiteX3" fmla="*/ 52554 w 103628"/>
                <a:gd name="connsiteY3" fmla="*/ 11103 h 103628"/>
                <a:gd name="connsiteX4" fmla="*/ 94006 w 103628"/>
                <a:gd name="connsiteY4" fmla="*/ 52554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03628">
                  <a:moveTo>
                    <a:pt x="94006" y="52554"/>
                  </a:moveTo>
                  <a:cubicBezTo>
                    <a:pt x="94006" y="74761"/>
                    <a:pt x="76241" y="94006"/>
                    <a:pt x="52554" y="94006"/>
                  </a:cubicBezTo>
                  <a:cubicBezTo>
                    <a:pt x="28868" y="94006"/>
                    <a:pt x="11103" y="76241"/>
                    <a:pt x="11103" y="52554"/>
                  </a:cubicBezTo>
                  <a:cubicBezTo>
                    <a:pt x="11103" y="30348"/>
                    <a:pt x="28868" y="11103"/>
                    <a:pt x="52554" y="11103"/>
                  </a:cubicBezTo>
                  <a:cubicBezTo>
                    <a:pt x="76241" y="11103"/>
                    <a:pt x="94006" y="30348"/>
                    <a:pt x="94006" y="5255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1" name="任意多边形: 形状 10230">
              <a:extLst>
                <a:ext uri="{FF2B5EF4-FFF2-40B4-BE49-F238E27FC236}">
                  <a16:creationId xmlns:a16="http://schemas.microsoft.com/office/drawing/2014/main" id="{0CFC2F2E-1FA2-4667-917E-B535023E8B6A}"/>
                </a:ext>
              </a:extLst>
            </p:cNvPr>
            <p:cNvSpPr/>
            <p:nvPr/>
          </p:nvSpPr>
          <p:spPr>
            <a:xfrm>
              <a:off x="1790526" y="3163438"/>
              <a:ext cx="59216" cy="59216"/>
            </a:xfrm>
            <a:custGeom>
              <a:avLst/>
              <a:gdLst>
                <a:gd name="connsiteX0" fmla="*/ 52554 w 59216"/>
                <a:gd name="connsiteY0" fmla="*/ 31829 h 59216"/>
                <a:gd name="connsiteX1" fmla="*/ 31829 w 59216"/>
                <a:gd name="connsiteY1" fmla="*/ 52555 h 59216"/>
                <a:gd name="connsiteX2" fmla="*/ 11103 w 59216"/>
                <a:gd name="connsiteY2" fmla="*/ 31829 h 59216"/>
                <a:gd name="connsiteX3" fmla="*/ 31829 w 59216"/>
                <a:gd name="connsiteY3" fmla="*/ 11103 h 59216"/>
                <a:gd name="connsiteX4" fmla="*/ 52554 w 59216"/>
                <a:gd name="connsiteY4" fmla="*/ 3182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829"/>
                  </a:moveTo>
                  <a:cubicBezTo>
                    <a:pt x="52554" y="43275"/>
                    <a:pt x="43275" y="52555"/>
                    <a:pt x="31829" y="52555"/>
                  </a:cubicBezTo>
                  <a:cubicBezTo>
                    <a:pt x="20382" y="52555"/>
                    <a:pt x="11103" y="43275"/>
                    <a:pt x="11103" y="31829"/>
                  </a:cubicBezTo>
                  <a:cubicBezTo>
                    <a:pt x="11103" y="20382"/>
                    <a:pt x="20382" y="11103"/>
                    <a:pt x="31829" y="11103"/>
                  </a:cubicBezTo>
                  <a:cubicBezTo>
                    <a:pt x="43275" y="11103"/>
                    <a:pt x="52554" y="20382"/>
                    <a:pt x="52554" y="318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2" name="任意多边形: 形状 10231">
              <a:extLst>
                <a:ext uri="{FF2B5EF4-FFF2-40B4-BE49-F238E27FC236}">
                  <a16:creationId xmlns:a16="http://schemas.microsoft.com/office/drawing/2014/main" id="{05E8886D-B28B-44EF-B3B5-A74276E7C69C}"/>
                </a:ext>
              </a:extLst>
            </p:cNvPr>
            <p:cNvSpPr/>
            <p:nvPr/>
          </p:nvSpPr>
          <p:spPr>
            <a:xfrm>
              <a:off x="1760918" y="3357371"/>
              <a:ext cx="44412" cy="44412"/>
            </a:xfrm>
            <a:custGeom>
              <a:avLst/>
              <a:gdLst>
                <a:gd name="connsiteX0" fmla="*/ 40711 w 44412"/>
                <a:gd name="connsiteY0" fmla="*/ 25907 h 44412"/>
                <a:gd name="connsiteX1" fmla="*/ 25907 w 44412"/>
                <a:gd name="connsiteY1" fmla="*/ 40711 h 44412"/>
                <a:gd name="connsiteX2" fmla="*/ 11103 w 44412"/>
                <a:gd name="connsiteY2" fmla="*/ 25907 h 44412"/>
                <a:gd name="connsiteX3" fmla="*/ 25907 w 44412"/>
                <a:gd name="connsiteY3" fmla="*/ 11103 h 44412"/>
                <a:gd name="connsiteX4" fmla="*/ 40711 w 44412"/>
                <a:gd name="connsiteY4" fmla="*/ 2590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0711" y="25907"/>
                  </a:moveTo>
                  <a:cubicBezTo>
                    <a:pt x="40711" y="33309"/>
                    <a:pt x="34790" y="40711"/>
                    <a:pt x="25907" y="40711"/>
                  </a:cubicBezTo>
                  <a:cubicBezTo>
                    <a:pt x="18505" y="40711"/>
                    <a:pt x="11103" y="34790"/>
                    <a:pt x="11103" y="25907"/>
                  </a:cubicBezTo>
                  <a:cubicBezTo>
                    <a:pt x="11103" y="18505"/>
                    <a:pt x="17025" y="11103"/>
                    <a:pt x="25907" y="11103"/>
                  </a:cubicBezTo>
                  <a:cubicBezTo>
                    <a:pt x="33309" y="11103"/>
                    <a:pt x="40711" y="18505"/>
                    <a:pt x="40711" y="2590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3" name="任意多边形: 形状 10232">
              <a:extLst>
                <a:ext uri="{FF2B5EF4-FFF2-40B4-BE49-F238E27FC236}">
                  <a16:creationId xmlns:a16="http://schemas.microsoft.com/office/drawing/2014/main" id="{A54D7ACF-BD06-40B4-A824-1B9F977D9DD1}"/>
                </a:ext>
              </a:extLst>
            </p:cNvPr>
            <p:cNvSpPr/>
            <p:nvPr/>
          </p:nvSpPr>
          <p:spPr>
            <a:xfrm>
              <a:off x="2455229" y="3289272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152"/>
                    <a:pt x="45152" y="55515"/>
                    <a:pt x="33309" y="55515"/>
                  </a:cubicBezTo>
                  <a:cubicBezTo>
                    <a:pt x="21466" y="55515"/>
                    <a:pt x="11103" y="45152"/>
                    <a:pt x="11103" y="33309"/>
                  </a:cubicBezTo>
                  <a:cubicBezTo>
                    <a:pt x="11103" y="21466"/>
                    <a:pt x="21466" y="11103"/>
                    <a:pt x="33309" y="11103"/>
                  </a:cubicBezTo>
                  <a:cubicBezTo>
                    <a:pt x="45152" y="11103"/>
                    <a:pt x="55515" y="21466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4" name="任意多边形: 形状 10233">
              <a:extLst>
                <a:ext uri="{FF2B5EF4-FFF2-40B4-BE49-F238E27FC236}">
                  <a16:creationId xmlns:a16="http://schemas.microsoft.com/office/drawing/2014/main" id="{B4E2DA32-960A-4740-B910-D54EEEDD1444}"/>
                </a:ext>
              </a:extLst>
            </p:cNvPr>
            <p:cNvSpPr/>
            <p:nvPr/>
          </p:nvSpPr>
          <p:spPr>
            <a:xfrm>
              <a:off x="1589191" y="3656301"/>
              <a:ext cx="74020" cy="74020"/>
            </a:xfrm>
            <a:custGeom>
              <a:avLst/>
              <a:gdLst>
                <a:gd name="connsiteX0" fmla="*/ 67358 w 74020"/>
                <a:gd name="connsiteY0" fmla="*/ 39343 h 74020"/>
                <a:gd name="connsiteX1" fmla="*/ 39231 w 74020"/>
                <a:gd name="connsiteY1" fmla="*/ 67471 h 74020"/>
                <a:gd name="connsiteX2" fmla="*/ 11103 w 74020"/>
                <a:gd name="connsiteY2" fmla="*/ 39343 h 74020"/>
                <a:gd name="connsiteX3" fmla="*/ 39231 w 74020"/>
                <a:gd name="connsiteY3" fmla="*/ 11216 h 74020"/>
                <a:gd name="connsiteX4" fmla="*/ 67358 w 74020"/>
                <a:gd name="connsiteY4" fmla="*/ 39343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7358" y="39343"/>
                  </a:moveTo>
                  <a:cubicBezTo>
                    <a:pt x="67358" y="55628"/>
                    <a:pt x="54035" y="67471"/>
                    <a:pt x="39231" y="67471"/>
                  </a:cubicBezTo>
                  <a:cubicBezTo>
                    <a:pt x="22946" y="67471"/>
                    <a:pt x="11103" y="54148"/>
                    <a:pt x="11103" y="39343"/>
                  </a:cubicBezTo>
                  <a:cubicBezTo>
                    <a:pt x="11103" y="24539"/>
                    <a:pt x="24427" y="11216"/>
                    <a:pt x="39231" y="11216"/>
                  </a:cubicBezTo>
                  <a:cubicBezTo>
                    <a:pt x="54035" y="9735"/>
                    <a:pt x="67358" y="23059"/>
                    <a:pt x="67358" y="3934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5" name="任意多边形: 形状 10234">
              <a:extLst>
                <a:ext uri="{FF2B5EF4-FFF2-40B4-BE49-F238E27FC236}">
                  <a16:creationId xmlns:a16="http://schemas.microsoft.com/office/drawing/2014/main" id="{5FE573B3-BCA0-449B-B9E9-1DEB6D555C26}"/>
                </a:ext>
              </a:extLst>
            </p:cNvPr>
            <p:cNvSpPr/>
            <p:nvPr/>
          </p:nvSpPr>
          <p:spPr>
            <a:xfrm>
              <a:off x="1099176" y="3728953"/>
              <a:ext cx="74020" cy="74020"/>
            </a:xfrm>
            <a:custGeom>
              <a:avLst/>
              <a:gdLst>
                <a:gd name="connsiteX0" fmla="*/ 64398 w 74020"/>
                <a:gd name="connsiteY0" fmla="*/ 37750 h 74020"/>
                <a:gd name="connsiteX1" fmla="*/ 37750 w 74020"/>
                <a:gd name="connsiteY1" fmla="*/ 64398 h 74020"/>
                <a:gd name="connsiteX2" fmla="*/ 11103 w 74020"/>
                <a:gd name="connsiteY2" fmla="*/ 37750 h 74020"/>
                <a:gd name="connsiteX3" fmla="*/ 37750 w 74020"/>
                <a:gd name="connsiteY3" fmla="*/ 11103 h 74020"/>
                <a:gd name="connsiteX4" fmla="*/ 64398 w 74020"/>
                <a:gd name="connsiteY4" fmla="*/ 37750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4398" y="37750"/>
                  </a:moveTo>
                  <a:cubicBezTo>
                    <a:pt x="64398" y="52554"/>
                    <a:pt x="52554" y="64398"/>
                    <a:pt x="37750" y="64398"/>
                  </a:cubicBezTo>
                  <a:cubicBezTo>
                    <a:pt x="22946" y="64398"/>
                    <a:pt x="11103" y="52554"/>
                    <a:pt x="11103" y="37750"/>
                  </a:cubicBezTo>
                  <a:cubicBezTo>
                    <a:pt x="11103" y="22946"/>
                    <a:pt x="22946" y="11103"/>
                    <a:pt x="37750" y="11103"/>
                  </a:cubicBezTo>
                  <a:cubicBezTo>
                    <a:pt x="52554" y="11103"/>
                    <a:pt x="64398" y="22946"/>
                    <a:pt x="64398" y="3775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6" name="任意多边形: 形状 10235">
              <a:extLst>
                <a:ext uri="{FF2B5EF4-FFF2-40B4-BE49-F238E27FC236}">
                  <a16:creationId xmlns:a16="http://schemas.microsoft.com/office/drawing/2014/main" id="{AE30687A-BBF6-4E1F-9A30-FC1D3FE4C1C0}"/>
                </a:ext>
              </a:extLst>
            </p:cNvPr>
            <p:cNvSpPr/>
            <p:nvPr/>
          </p:nvSpPr>
          <p:spPr>
            <a:xfrm>
              <a:off x="826782" y="2962102"/>
              <a:ext cx="44412" cy="44412"/>
            </a:xfrm>
            <a:custGeom>
              <a:avLst/>
              <a:gdLst>
                <a:gd name="connsiteX0" fmla="*/ 40711 w 44412"/>
                <a:gd name="connsiteY0" fmla="*/ 25907 h 44412"/>
                <a:gd name="connsiteX1" fmla="*/ 25907 w 44412"/>
                <a:gd name="connsiteY1" fmla="*/ 40711 h 44412"/>
                <a:gd name="connsiteX2" fmla="*/ 11103 w 44412"/>
                <a:gd name="connsiteY2" fmla="*/ 25907 h 44412"/>
                <a:gd name="connsiteX3" fmla="*/ 25907 w 44412"/>
                <a:gd name="connsiteY3" fmla="*/ 11103 h 44412"/>
                <a:gd name="connsiteX4" fmla="*/ 40711 w 44412"/>
                <a:gd name="connsiteY4" fmla="*/ 2590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0711" y="25907"/>
                  </a:moveTo>
                  <a:cubicBezTo>
                    <a:pt x="40711" y="34083"/>
                    <a:pt x="34083" y="40711"/>
                    <a:pt x="25907" y="40711"/>
                  </a:cubicBezTo>
                  <a:cubicBezTo>
                    <a:pt x="17731" y="40711"/>
                    <a:pt x="11103" y="34083"/>
                    <a:pt x="11103" y="25907"/>
                  </a:cubicBezTo>
                  <a:cubicBezTo>
                    <a:pt x="11103" y="17731"/>
                    <a:pt x="17731" y="11103"/>
                    <a:pt x="25907" y="11103"/>
                  </a:cubicBezTo>
                  <a:cubicBezTo>
                    <a:pt x="34083" y="11103"/>
                    <a:pt x="40711" y="17731"/>
                    <a:pt x="40711" y="2590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7" name="任意多边形: 形状 10236">
              <a:extLst>
                <a:ext uri="{FF2B5EF4-FFF2-40B4-BE49-F238E27FC236}">
                  <a16:creationId xmlns:a16="http://schemas.microsoft.com/office/drawing/2014/main" id="{BFA5A571-981F-42FA-833F-767CE8F5B978}"/>
                </a:ext>
              </a:extLst>
            </p:cNvPr>
            <p:cNvSpPr/>
            <p:nvPr/>
          </p:nvSpPr>
          <p:spPr>
            <a:xfrm>
              <a:off x="1284227" y="4523932"/>
              <a:ext cx="74020" cy="74020"/>
            </a:xfrm>
            <a:custGeom>
              <a:avLst/>
              <a:gdLst>
                <a:gd name="connsiteX0" fmla="*/ 67358 w 74020"/>
                <a:gd name="connsiteY0" fmla="*/ 39231 h 74020"/>
                <a:gd name="connsiteX1" fmla="*/ 39231 w 74020"/>
                <a:gd name="connsiteY1" fmla="*/ 67359 h 74020"/>
                <a:gd name="connsiteX2" fmla="*/ 11103 w 74020"/>
                <a:gd name="connsiteY2" fmla="*/ 39231 h 74020"/>
                <a:gd name="connsiteX3" fmla="*/ 39231 w 74020"/>
                <a:gd name="connsiteY3" fmla="*/ 11103 h 74020"/>
                <a:gd name="connsiteX4" fmla="*/ 67358 w 74020"/>
                <a:gd name="connsiteY4" fmla="*/ 39231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7358" y="39231"/>
                  </a:moveTo>
                  <a:cubicBezTo>
                    <a:pt x="67358" y="55515"/>
                    <a:pt x="54035" y="67359"/>
                    <a:pt x="39231" y="67359"/>
                  </a:cubicBezTo>
                  <a:cubicBezTo>
                    <a:pt x="22946" y="67359"/>
                    <a:pt x="11103" y="54035"/>
                    <a:pt x="11103" y="39231"/>
                  </a:cubicBezTo>
                  <a:cubicBezTo>
                    <a:pt x="11103" y="22946"/>
                    <a:pt x="24427" y="11103"/>
                    <a:pt x="39231" y="11103"/>
                  </a:cubicBezTo>
                  <a:cubicBezTo>
                    <a:pt x="54035" y="11103"/>
                    <a:pt x="67358" y="24427"/>
                    <a:pt x="67358" y="39231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8" name="任意多边形: 形状 10237">
              <a:extLst>
                <a:ext uri="{FF2B5EF4-FFF2-40B4-BE49-F238E27FC236}">
                  <a16:creationId xmlns:a16="http://schemas.microsoft.com/office/drawing/2014/main" id="{F8E7E0E1-1A0C-4FBC-AE16-4130F8341519}"/>
                </a:ext>
              </a:extLst>
            </p:cNvPr>
            <p:cNvSpPr/>
            <p:nvPr/>
          </p:nvSpPr>
          <p:spPr>
            <a:xfrm>
              <a:off x="968901" y="4168634"/>
              <a:ext cx="44412" cy="44412"/>
            </a:xfrm>
            <a:custGeom>
              <a:avLst/>
              <a:gdLst>
                <a:gd name="connsiteX0" fmla="*/ 40711 w 44412"/>
                <a:gd name="connsiteY0" fmla="*/ 25907 h 44412"/>
                <a:gd name="connsiteX1" fmla="*/ 25907 w 44412"/>
                <a:gd name="connsiteY1" fmla="*/ 40711 h 44412"/>
                <a:gd name="connsiteX2" fmla="*/ 11103 w 44412"/>
                <a:gd name="connsiteY2" fmla="*/ 25907 h 44412"/>
                <a:gd name="connsiteX3" fmla="*/ 25907 w 44412"/>
                <a:gd name="connsiteY3" fmla="*/ 11103 h 44412"/>
                <a:gd name="connsiteX4" fmla="*/ 40711 w 44412"/>
                <a:gd name="connsiteY4" fmla="*/ 2590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0711" y="25907"/>
                  </a:moveTo>
                  <a:cubicBezTo>
                    <a:pt x="40711" y="34083"/>
                    <a:pt x="34083" y="40711"/>
                    <a:pt x="25907" y="40711"/>
                  </a:cubicBezTo>
                  <a:cubicBezTo>
                    <a:pt x="17731" y="40711"/>
                    <a:pt x="11103" y="34083"/>
                    <a:pt x="11103" y="25907"/>
                  </a:cubicBezTo>
                  <a:cubicBezTo>
                    <a:pt x="11103" y="17731"/>
                    <a:pt x="17731" y="11103"/>
                    <a:pt x="25907" y="11103"/>
                  </a:cubicBezTo>
                  <a:cubicBezTo>
                    <a:pt x="34083" y="11103"/>
                    <a:pt x="40711" y="17731"/>
                    <a:pt x="40711" y="2590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39" name="任意多边形: 形状 10238">
              <a:extLst>
                <a:ext uri="{FF2B5EF4-FFF2-40B4-BE49-F238E27FC236}">
                  <a16:creationId xmlns:a16="http://schemas.microsoft.com/office/drawing/2014/main" id="{F8B75151-9E5C-4180-8B65-261C52151482}"/>
                </a:ext>
              </a:extLst>
            </p:cNvPr>
            <p:cNvSpPr/>
            <p:nvPr/>
          </p:nvSpPr>
          <p:spPr>
            <a:xfrm>
              <a:off x="1478161" y="4094614"/>
              <a:ext cx="29608" cy="29608"/>
            </a:xfrm>
            <a:custGeom>
              <a:avLst/>
              <a:gdLst>
                <a:gd name="connsiteX0" fmla="*/ 25907 w 29608"/>
                <a:gd name="connsiteY0" fmla="*/ 18505 h 29608"/>
                <a:gd name="connsiteX1" fmla="*/ 18505 w 29608"/>
                <a:gd name="connsiteY1" fmla="*/ 25907 h 29608"/>
                <a:gd name="connsiteX2" fmla="*/ 11103 w 29608"/>
                <a:gd name="connsiteY2" fmla="*/ 18505 h 29608"/>
                <a:gd name="connsiteX3" fmla="*/ 18505 w 29608"/>
                <a:gd name="connsiteY3" fmla="*/ 11103 h 29608"/>
                <a:gd name="connsiteX4" fmla="*/ 25907 w 29608"/>
                <a:gd name="connsiteY4" fmla="*/ 18505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25907" y="18505"/>
                  </a:moveTo>
                  <a:cubicBezTo>
                    <a:pt x="25907" y="22946"/>
                    <a:pt x="22946" y="25907"/>
                    <a:pt x="18505" y="25907"/>
                  </a:cubicBezTo>
                  <a:cubicBezTo>
                    <a:pt x="14064" y="25907"/>
                    <a:pt x="11103" y="22946"/>
                    <a:pt x="11103" y="18505"/>
                  </a:cubicBezTo>
                  <a:cubicBezTo>
                    <a:pt x="11103" y="14064"/>
                    <a:pt x="14064" y="11103"/>
                    <a:pt x="18505" y="11103"/>
                  </a:cubicBezTo>
                  <a:cubicBezTo>
                    <a:pt x="22946" y="11103"/>
                    <a:pt x="25907" y="15544"/>
                    <a:pt x="25907" y="1850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0" name="任意多边形: 形状 10239">
              <a:extLst>
                <a:ext uri="{FF2B5EF4-FFF2-40B4-BE49-F238E27FC236}">
                  <a16:creationId xmlns:a16="http://schemas.microsoft.com/office/drawing/2014/main" id="{864C1B76-6EBF-4216-96D6-A1E8551D083B}"/>
                </a:ext>
              </a:extLst>
            </p:cNvPr>
            <p:cNvSpPr/>
            <p:nvPr/>
          </p:nvSpPr>
          <p:spPr>
            <a:xfrm>
              <a:off x="5953430" y="4213046"/>
              <a:ext cx="59216" cy="59216"/>
            </a:xfrm>
            <a:custGeom>
              <a:avLst/>
              <a:gdLst>
                <a:gd name="connsiteX0" fmla="*/ 49593 w 59216"/>
                <a:gd name="connsiteY0" fmla="*/ 30348 h 59216"/>
                <a:gd name="connsiteX1" fmla="*/ 30348 w 59216"/>
                <a:gd name="connsiteY1" fmla="*/ 49593 h 59216"/>
                <a:gd name="connsiteX2" fmla="*/ 11103 w 59216"/>
                <a:gd name="connsiteY2" fmla="*/ 30348 h 59216"/>
                <a:gd name="connsiteX3" fmla="*/ 30348 w 59216"/>
                <a:gd name="connsiteY3" fmla="*/ 11103 h 59216"/>
                <a:gd name="connsiteX4" fmla="*/ 49593 w 59216"/>
                <a:gd name="connsiteY4" fmla="*/ 30348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9593" y="30348"/>
                  </a:moveTo>
                  <a:cubicBezTo>
                    <a:pt x="49593" y="40711"/>
                    <a:pt x="40711" y="49593"/>
                    <a:pt x="30348" y="49593"/>
                  </a:cubicBezTo>
                  <a:cubicBezTo>
                    <a:pt x="19985" y="49593"/>
                    <a:pt x="11103" y="40711"/>
                    <a:pt x="11103" y="30348"/>
                  </a:cubicBezTo>
                  <a:cubicBezTo>
                    <a:pt x="11103" y="19985"/>
                    <a:pt x="19985" y="11103"/>
                    <a:pt x="30348" y="11103"/>
                  </a:cubicBezTo>
                  <a:cubicBezTo>
                    <a:pt x="40711" y="12583"/>
                    <a:pt x="49593" y="19985"/>
                    <a:pt x="49593" y="3034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1" name="任意多边形: 形状 10240">
              <a:extLst>
                <a:ext uri="{FF2B5EF4-FFF2-40B4-BE49-F238E27FC236}">
                  <a16:creationId xmlns:a16="http://schemas.microsoft.com/office/drawing/2014/main" id="{293F278D-B8C6-4384-AE1C-0F44753DACF5}"/>
                </a:ext>
              </a:extLst>
            </p:cNvPr>
            <p:cNvSpPr/>
            <p:nvPr/>
          </p:nvSpPr>
          <p:spPr>
            <a:xfrm>
              <a:off x="6455288" y="3188605"/>
              <a:ext cx="44412" cy="44412"/>
            </a:xfrm>
            <a:custGeom>
              <a:avLst/>
              <a:gdLst>
                <a:gd name="connsiteX0" fmla="*/ 43672 w 44412"/>
                <a:gd name="connsiteY0" fmla="*/ 27388 h 44412"/>
                <a:gd name="connsiteX1" fmla="*/ 27388 w 44412"/>
                <a:gd name="connsiteY1" fmla="*/ 43672 h 44412"/>
                <a:gd name="connsiteX2" fmla="*/ 11103 w 44412"/>
                <a:gd name="connsiteY2" fmla="*/ 27388 h 44412"/>
                <a:gd name="connsiteX3" fmla="*/ 27388 w 44412"/>
                <a:gd name="connsiteY3" fmla="*/ 11103 h 44412"/>
                <a:gd name="connsiteX4" fmla="*/ 43672 w 44412"/>
                <a:gd name="connsiteY4" fmla="*/ 27388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3672" y="27388"/>
                  </a:moveTo>
                  <a:cubicBezTo>
                    <a:pt x="43672" y="36270"/>
                    <a:pt x="36270" y="43672"/>
                    <a:pt x="27388" y="43672"/>
                  </a:cubicBezTo>
                  <a:cubicBezTo>
                    <a:pt x="18505" y="43672"/>
                    <a:pt x="11103" y="36270"/>
                    <a:pt x="11103" y="27388"/>
                  </a:cubicBezTo>
                  <a:cubicBezTo>
                    <a:pt x="11103" y="18505"/>
                    <a:pt x="18505" y="11103"/>
                    <a:pt x="27388" y="11103"/>
                  </a:cubicBezTo>
                  <a:cubicBezTo>
                    <a:pt x="36270" y="11103"/>
                    <a:pt x="43672" y="18505"/>
                    <a:pt x="43672" y="2738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2" name="任意多边形: 形状 10241">
              <a:extLst>
                <a:ext uri="{FF2B5EF4-FFF2-40B4-BE49-F238E27FC236}">
                  <a16:creationId xmlns:a16="http://schemas.microsoft.com/office/drawing/2014/main" id="{4B8CFF50-B7C9-48D1-8E94-39CDAB5001E7}"/>
                </a:ext>
              </a:extLst>
            </p:cNvPr>
            <p:cNvSpPr/>
            <p:nvPr/>
          </p:nvSpPr>
          <p:spPr>
            <a:xfrm>
              <a:off x="6353140" y="3070172"/>
              <a:ext cx="29608" cy="29608"/>
            </a:xfrm>
            <a:custGeom>
              <a:avLst/>
              <a:gdLst>
                <a:gd name="connsiteX0" fmla="*/ 31829 w 29608"/>
                <a:gd name="connsiteY0" fmla="*/ 21466 h 29608"/>
                <a:gd name="connsiteX1" fmla="*/ 21466 w 29608"/>
                <a:gd name="connsiteY1" fmla="*/ 31829 h 29608"/>
                <a:gd name="connsiteX2" fmla="*/ 11103 w 29608"/>
                <a:gd name="connsiteY2" fmla="*/ 21466 h 29608"/>
                <a:gd name="connsiteX3" fmla="*/ 21466 w 29608"/>
                <a:gd name="connsiteY3" fmla="*/ 11103 h 29608"/>
                <a:gd name="connsiteX4" fmla="*/ 31829 w 29608"/>
                <a:gd name="connsiteY4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31829" y="21466"/>
                  </a:moveTo>
                  <a:cubicBezTo>
                    <a:pt x="31829" y="27388"/>
                    <a:pt x="27387" y="31829"/>
                    <a:pt x="21466" y="31829"/>
                  </a:cubicBezTo>
                  <a:cubicBezTo>
                    <a:pt x="15544" y="31829"/>
                    <a:pt x="11103" y="27388"/>
                    <a:pt x="11103" y="21466"/>
                  </a:cubicBezTo>
                  <a:cubicBezTo>
                    <a:pt x="11103" y="15544"/>
                    <a:pt x="15544" y="11103"/>
                    <a:pt x="21466" y="11103"/>
                  </a:cubicBezTo>
                  <a:cubicBezTo>
                    <a:pt x="27387" y="11103"/>
                    <a:pt x="31829" y="15544"/>
                    <a:pt x="31829" y="21466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3" name="任意多边形: 形状 10242">
              <a:extLst>
                <a:ext uri="{FF2B5EF4-FFF2-40B4-BE49-F238E27FC236}">
                  <a16:creationId xmlns:a16="http://schemas.microsoft.com/office/drawing/2014/main" id="{2D4E52EF-AA2F-4F70-84E0-F5504192D46B}"/>
                </a:ext>
              </a:extLst>
            </p:cNvPr>
            <p:cNvSpPr/>
            <p:nvPr/>
          </p:nvSpPr>
          <p:spPr>
            <a:xfrm>
              <a:off x="6144402" y="2030927"/>
              <a:ext cx="74020" cy="74020"/>
            </a:xfrm>
            <a:custGeom>
              <a:avLst/>
              <a:gdLst>
                <a:gd name="connsiteX0" fmla="*/ 76241 w 74020"/>
                <a:gd name="connsiteY0" fmla="*/ 43672 h 74020"/>
                <a:gd name="connsiteX1" fmla="*/ 43672 w 74020"/>
                <a:gd name="connsiteY1" fmla="*/ 76241 h 74020"/>
                <a:gd name="connsiteX2" fmla="*/ 11103 w 74020"/>
                <a:gd name="connsiteY2" fmla="*/ 43672 h 74020"/>
                <a:gd name="connsiteX3" fmla="*/ 43672 w 74020"/>
                <a:gd name="connsiteY3" fmla="*/ 11103 h 74020"/>
                <a:gd name="connsiteX4" fmla="*/ 76241 w 74020"/>
                <a:gd name="connsiteY4" fmla="*/ 4367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6241" y="43672"/>
                  </a:moveTo>
                  <a:cubicBezTo>
                    <a:pt x="76241" y="61659"/>
                    <a:pt x="61659" y="76241"/>
                    <a:pt x="43672" y="76241"/>
                  </a:cubicBezTo>
                  <a:cubicBezTo>
                    <a:pt x="25684" y="76241"/>
                    <a:pt x="11103" y="61659"/>
                    <a:pt x="11103" y="43672"/>
                  </a:cubicBezTo>
                  <a:cubicBezTo>
                    <a:pt x="11103" y="25685"/>
                    <a:pt x="25684" y="11103"/>
                    <a:pt x="43672" y="11103"/>
                  </a:cubicBezTo>
                  <a:cubicBezTo>
                    <a:pt x="61659" y="11103"/>
                    <a:pt x="76241" y="25685"/>
                    <a:pt x="76241" y="4367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4" name="任意多边形: 形状 10243">
              <a:extLst>
                <a:ext uri="{FF2B5EF4-FFF2-40B4-BE49-F238E27FC236}">
                  <a16:creationId xmlns:a16="http://schemas.microsoft.com/office/drawing/2014/main" id="{0287F22A-F148-4EF8-A07F-0B633B6F01B5}"/>
                </a:ext>
              </a:extLst>
            </p:cNvPr>
            <p:cNvSpPr/>
            <p:nvPr/>
          </p:nvSpPr>
          <p:spPr>
            <a:xfrm>
              <a:off x="2803124" y="2133075"/>
              <a:ext cx="59216" cy="59216"/>
            </a:xfrm>
            <a:custGeom>
              <a:avLst/>
              <a:gdLst>
                <a:gd name="connsiteX0" fmla="*/ 61437 w 59216"/>
                <a:gd name="connsiteY0" fmla="*/ 36270 h 59216"/>
                <a:gd name="connsiteX1" fmla="*/ 36270 w 59216"/>
                <a:gd name="connsiteY1" fmla="*/ 61437 h 59216"/>
                <a:gd name="connsiteX2" fmla="*/ 11103 w 59216"/>
                <a:gd name="connsiteY2" fmla="*/ 36270 h 59216"/>
                <a:gd name="connsiteX3" fmla="*/ 36270 w 59216"/>
                <a:gd name="connsiteY3" fmla="*/ 11103 h 59216"/>
                <a:gd name="connsiteX4" fmla="*/ 61437 w 59216"/>
                <a:gd name="connsiteY4" fmla="*/ 362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61437" y="36270"/>
                  </a:moveTo>
                  <a:cubicBezTo>
                    <a:pt x="61437" y="49594"/>
                    <a:pt x="49594" y="61437"/>
                    <a:pt x="36270" y="61437"/>
                  </a:cubicBezTo>
                  <a:cubicBezTo>
                    <a:pt x="22946" y="61437"/>
                    <a:pt x="11103" y="49594"/>
                    <a:pt x="11103" y="36270"/>
                  </a:cubicBezTo>
                  <a:cubicBezTo>
                    <a:pt x="11103" y="22946"/>
                    <a:pt x="22946" y="11103"/>
                    <a:pt x="36270" y="11103"/>
                  </a:cubicBezTo>
                  <a:cubicBezTo>
                    <a:pt x="51074" y="11103"/>
                    <a:pt x="61437" y="22946"/>
                    <a:pt x="61437" y="3627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5" name="任意多边形: 形状 10244">
              <a:extLst>
                <a:ext uri="{FF2B5EF4-FFF2-40B4-BE49-F238E27FC236}">
                  <a16:creationId xmlns:a16="http://schemas.microsoft.com/office/drawing/2014/main" id="{B053689B-C552-4C80-AE05-E2BC6A643557}"/>
                </a:ext>
              </a:extLst>
            </p:cNvPr>
            <p:cNvSpPr/>
            <p:nvPr/>
          </p:nvSpPr>
          <p:spPr>
            <a:xfrm>
              <a:off x="2894910" y="2201173"/>
              <a:ext cx="29608" cy="29608"/>
            </a:xfrm>
            <a:custGeom>
              <a:avLst/>
              <a:gdLst>
                <a:gd name="connsiteX0" fmla="*/ 28868 w 29608"/>
                <a:gd name="connsiteY0" fmla="*/ 19985 h 29608"/>
                <a:gd name="connsiteX1" fmla="*/ 19985 w 29608"/>
                <a:gd name="connsiteY1" fmla="*/ 28868 h 29608"/>
                <a:gd name="connsiteX2" fmla="*/ 11103 w 29608"/>
                <a:gd name="connsiteY2" fmla="*/ 19985 h 29608"/>
                <a:gd name="connsiteX3" fmla="*/ 19985 w 29608"/>
                <a:gd name="connsiteY3" fmla="*/ 11103 h 29608"/>
                <a:gd name="connsiteX4" fmla="*/ 28868 w 29608"/>
                <a:gd name="connsiteY4" fmla="*/ 19985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28868" y="19985"/>
                  </a:moveTo>
                  <a:cubicBezTo>
                    <a:pt x="28868" y="24427"/>
                    <a:pt x="25907" y="28868"/>
                    <a:pt x="19985" y="28868"/>
                  </a:cubicBezTo>
                  <a:cubicBezTo>
                    <a:pt x="14064" y="28868"/>
                    <a:pt x="11103" y="25907"/>
                    <a:pt x="11103" y="19985"/>
                  </a:cubicBezTo>
                  <a:cubicBezTo>
                    <a:pt x="11103" y="15544"/>
                    <a:pt x="14064" y="11103"/>
                    <a:pt x="19985" y="11103"/>
                  </a:cubicBezTo>
                  <a:cubicBezTo>
                    <a:pt x="25907" y="11103"/>
                    <a:pt x="28868" y="15544"/>
                    <a:pt x="28868" y="1998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6" name="任意多边形: 形状 10245">
              <a:extLst>
                <a:ext uri="{FF2B5EF4-FFF2-40B4-BE49-F238E27FC236}">
                  <a16:creationId xmlns:a16="http://schemas.microsoft.com/office/drawing/2014/main" id="{BE1E1C37-2EE3-49D2-8824-A09907171FAC}"/>
                </a:ext>
              </a:extLst>
            </p:cNvPr>
            <p:cNvSpPr/>
            <p:nvPr/>
          </p:nvSpPr>
          <p:spPr>
            <a:xfrm>
              <a:off x="3002754" y="3419323"/>
              <a:ext cx="725399" cy="2102177"/>
            </a:xfrm>
            <a:custGeom>
              <a:avLst/>
              <a:gdLst>
                <a:gd name="connsiteX0" fmla="*/ 17250 w 725399"/>
                <a:gd name="connsiteY0" fmla="*/ 1875161 h 2102177"/>
                <a:gd name="connsiteX1" fmla="*/ 717483 w 725399"/>
                <a:gd name="connsiteY1" fmla="*/ 2095741 h 2102177"/>
                <a:gd name="connsiteX2" fmla="*/ 717483 w 725399"/>
                <a:gd name="connsiteY2" fmla="*/ 17250 h 2102177"/>
                <a:gd name="connsiteX3" fmla="*/ 581285 w 725399"/>
                <a:gd name="connsiteY3" fmla="*/ 1962505 h 2102177"/>
                <a:gd name="connsiteX4" fmla="*/ 17250 w 725399"/>
                <a:gd name="connsiteY4" fmla="*/ 1875161 h 210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99" h="2102177">
                  <a:moveTo>
                    <a:pt x="17250" y="1875161"/>
                  </a:moveTo>
                  <a:cubicBezTo>
                    <a:pt x="225987" y="1906249"/>
                    <a:pt x="456931" y="1972868"/>
                    <a:pt x="717483" y="2095741"/>
                  </a:cubicBezTo>
                  <a:lnTo>
                    <a:pt x="717483" y="17250"/>
                  </a:lnTo>
                  <a:lnTo>
                    <a:pt x="581285" y="1962505"/>
                  </a:lnTo>
                  <a:cubicBezTo>
                    <a:pt x="581285" y="1962505"/>
                    <a:pt x="295567" y="1892925"/>
                    <a:pt x="17250" y="1875161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7" name="任意多边形: 形状 10246">
              <a:extLst>
                <a:ext uri="{FF2B5EF4-FFF2-40B4-BE49-F238E27FC236}">
                  <a16:creationId xmlns:a16="http://schemas.microsoft.com/office/drawing/2014/main" id="{1F7927F9-03C9-425F-A49C-B50A0189AD7D}"/>
                </a:ext>
              </a:extLst>
            </p:cNvPr>
            <p:cNvSpPr/>
            <p:nvPr/>
          </p:nvSpPr>
          <p:spPr>
            <a:xfrm>
              <a:off x="152745" y="3690751"/>
              <a:ext cx="532946" cy="399710"/>
            </a:xfrm>
            <a:custGeom>
              <a:avLst/>
              <a:gdLst>
                <a:gd name="connsiteX0" fmla="*/ 523324 w 532946"/>
                <a:gd name="connsiteY0" fmla="*/ 261292 h 399709"/>
                <a:gd name="connsiteX1" fmla="*/ 37750 w 532946"/>
                <a:gd name="connsiteY1" fmla="*/ 24427 h 399709"/>
                <a:gd name="connsiteX2" fmla="*/ 37750 w 532946"/>
                <a:gd name="connsiteY2" fmla="*/ 24427 h 399709"/>
                <a:gd name="connsiteX3" fmla="*/ 11103 w 532946"/>
                <a:gd name="connsiteY3" fmla="*/ 11103 h 399709"/>
                <a:gd name="connsiteX4" fmla="*/ 142859 w 532946"/>
                <a:gd name="connsiteY4" fmla="*/ 391568 h 399709"/>
                <a:gd name="connsiteX5" fmla="*/ 523324 w 532946"/>
                <a:gd name="connsiteY5" fmla="*/ 261292 h 399709"/>
                <a:gd name="connsiteX6" fmla="*/ 311626 w 532946"/>
                <a:gd name="connsiteY6" fmla="*/ 247968 h 399709"/>
                <a:gd name="connsiteX7" fmla="*/ 193193 w 532946"/>
                <a:gd name="connsiteY7" fmla="*/ 289420 h 399709"/>
                <a:gd name="connsiteX8" fmla="*/ 151742 w 532946"/>
                <a:gd name="connsiteY8" fmla="*/ 170987 h 399709"/>
                <a:gd name="connsiteX9" fmla="*/ 311626 w 532946"/>
                <a:gd name="connsiteY9" fmla="*/ 247968 h 39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2946" h="399709">
                  <a:moveTo>
                    <a:pt x="523324" y="261292"/>
                  </a:moveTo>
                  <a:lnTo>
                    <a:pt x="37750" y="24427"/>
                  </a:lnTo>
                  <a:lnTo>
                    <a:pt x="37750" y="24427"/>
                  </a:lnTo>
                  <a:lnTo>
                    <a:pt x="11103" y="11103"/>
                  </a:lnTo>
                  <a:lnTo>
                    <a:pt x="142859" y="391568"/>
                  </a:lnTo>
                  <a:lnTo>
                    <a:pt x="523324" y="261292"/>
                  </a:lnTo>
                  <a:close/>
                  <a:moveTo>
                    <a:pt x="311626" y="247968"/>
                  </a:moveTo>
                  <a:lnTo>
                    <a:pt x="193193" y="289420"/>
                  </a:lnTo>
                  <a:lnTo>
                    <a:pt x="151742" y="170987"/>
                  </a:lnTo>
                  <a:lnTo>
                    <a:pt x="311626" y="247968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48" name="任意多边形: 形状 10247">
              <a:extLst>
                <a:ext uri="{FF2B5EF4-FFF2-40B4-BE49-F238E27FC236}">
                  <a16:creationId xmlns:a16="http://schemas.microsoft.com/office/drawing/2014/main" id="{420C6BF1-F214-414E-9078-D0321AE371EE}"/>
                </a:ext>
              </a:extLst>
            </p:cNvPr>
            <p:cNvSpPr/>
            <p:nvPr/>
          </p:nvSpPr>
          <p:spPr>
            <a:xfrm>
              <a:off x="311148" y="3593045"/>
              <a:ext cx="310885" cy="251669"/>
            </a:xfrm>
            <a:custGeom>
              <a:avLst/>
              <a:gdLst>
                <a:gd name="connsiteX0" fmla="*/ 271655 w 310885"/>
                <a:gd name="connsiteY0" fmla="*/ 253890 h 251669"/>
                <a:gd name="connsiteX1" fmla="*/ 296822 w 310885"/>
                <a:gd name="connsiteY1" fmla="*/ 219840 h 251669"/>
                <a:gd name="connsiteX2" fmla="*/ 296822 w 310885"/>
                <a:gd name="connsiteY2" fmla="*/ 219840 h 251669"/>
                <a:gd name="connsiteX3" fmla="*/ 305704 w 310885"/>
                <a:gd name="connsiteY3" fmla="*/ 209478 h 251669"/>
                <a:gd name="connsiteX4" fmla="*/ 45152 w 310885"/>
                <a:gd name="connsiteY4" fmla="*/ 11103 h 251669"/>
                <a:gd name="connsiteX5" fmla="*/ 37750 w 310885"/>
                <a:gd name="connsiteY5" fmla="*/ 22946 h 251669"/>
                <a:gd name="connsiteX6" fmla="*/ 37750 w 310885"/>
                <a:gd name="connsiteY6" fmla="*/ 22946 h 251669"/>
                <a:gd name="connsiteX7" fmla="*/ 11103 w 310885"/>
                <a:gd name="connsiteY7" fmla="*/ 56996 h 2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885" h="251669">
                  <a:moveTo>
                    <a:pt x="271655" y="253890"/>
                  </a:moveTo>
                  <a:lnTo>
                    <a:pt x="296822" y="219840"/>
                  </a:lnTo>
                  <a:lnTo>
                    <a:pt x="296822" y="219840"/>
                  </a:lnTo>
                  <a:lnTo>
                    <a:pt x="305704" y="209478"/>
                  </a:lnTo>
                  <a:lnTo>
                    <a:pt x="45152" y="11103"/>
                  </a:lnTo>
                  <a:lnTo>
                    <a:pt x="37750" y="22946"/>
                  </a:lnTo>
                  <a:lnTo>
                    <a:pt x="37750" y="22946"/>
                  </a:lnTo>
                  <a:lnTo>
                    <a:pt x="11103" y="56996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5">
            <a:extLst>
              <a:ext uri="{FF2B5EF4-FFF2-40B4-BE49-F238E27FC236}">
                <a16:creationId xmlns:a16="http://schemas.microsoft.com/office/drawing/2014/main" id="{9BCC2EC2-C7D2-4EAD-8A70-64A4197186F7}"/>
              </a:ext>
            </a:extLst>
          </p:cNvPr>
          <p:cNvSpPr>
            <a:spLocks/>
          </p:cNvSpPr>
          <p:nvPr userDrawn="1"/>
        </p:nvSpPr>
        <p:spPr bwMode="auto">
          <a:xfrm>
            <a:off x="0" y="1337861"/>
            <a:ext cx="12192000" cy="5558337"/>
          </a:xfrm>
          <a:custGeom>
            <a:avLst/>
            <a:gdLst>
              <a:gd name="T0" fmla="*/ 2000 w 2000"/>
              <a:gd name="T1" fmla="*/ 128 h 753"/>
              <a:gd name="T2" fmla="*/ 1000 w 2000"/>
              <a:gd name="T3" fmla="*/ 0 h 753"/>
              <a:gd name="T4" fmla="*/ 0 w 2000"/>
              <a:gd name="T5" fmla="*/ 128 h 753"/>
              <a:gd name="T6" fmla="*/ 0 w 2000"/>
              <a:gd name="T7" fmla="*/ 753 h 753"/>
              <a:gd name="T8" fmla="*/ 2000 w 2000"/>
              <a:gd name="T9" fmla="*/ 753 h 753"/>
              <a:gd name="T10" fmla="*/ 2000 w 2000"/>
              <a:gd name="T11" fmla="*/ 128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0" h="753">
                <a:moveTo>
                  <a:pt x="2000" y="128"/>
                </a:moveTo>
                <a:cubicBezTo>
                  <a:pt x="1720" y="48"/>
                  <a:pt x="1374" y="0"/>
                  <a:pt x="1000" y="0"/>
                </a:cubicBezTo>
                <a:cubicBezTo>
                  <a:pt x="626" y="0"/>
                  <a:pt x="280" y="48"/>
                  <a:pt x="0" y="128"/>
                </a:cubicBezTo>
                <a:cubicBezTo>
                  <a:pt x="0" y="753"/>
                  <a:pt x="0" y="753"/>
                  <a:pt x="0" y="753"/>
                </a:cubicBezTo>
                <a:cubicBezTo>
                  <a:pt x="2000" y="753"/>
                  <a:pt x="2000" y="753"/>
                  <a:pt x="2000" y="753"/>
                </a:cubicBezTo>
                <a:lnTo>
                  <a:pt x="2000" y="128"/>
                </a:lnTo>
                <a:close/>
              </a:path>
            </a:pathLst>
          </a:custGeom>
          <a:solidFill>
            <a:srgbClr val="FBAC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4097BBD-9F9D-426C-AA52-9B74AA4D0D19}"/>
              </a:ext>
            </a:extLst>
          </p:cNvPr>
          <p:cNvGrpSpPr/>
          <p:nvPr userDrawn="1"/>
        </p:nvGrpSpPr>
        <p:grpSpPr>
          <a:xfrm>
            <a:off x="6574301" y="2167923"/>
            <a:ext cx="5866913" cy="4192758"/>
            <a:chOff x="152745" y="1283634"/>
            <a:chExt cx="6938866" cy="4958824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8FE26BA-7DE6-4740-8804-7CF6A7F26943}"/>
                </a:ext>
              </a:extLst>
            </p:cNvPr>
            <p:cNvSpPr/>
            <p:nvPr/>
          </p:nvSpPr>
          <p:spPr>
            <a:xfrm>
              <a:off x="2442420" y="2668016"/>
              <a:ext cx="281277" cy="296081"/>
            </a:xfrm>
            <a:custGeom>
              <a:avLst/>
              <a:gdLst>
                <a:gd name="connsiteX0" fmla="*/ 243012 w 281277"/>
                <a:gd name="connsiteY0" fmla="*/ 208963 h 296081"/>
                <a:gd name="connsiteX1" fmla="*/ 231169 w 281277"/>
                <a:gd name="connsiteY1" fmla="*/ 197120 h 296081"/>
                <a:gd name="connsiteX2" fmla="*/ 220806 w 281277"/>
                <a:gd name="connsiteY2" fmla="*/ 186757 h 296081"/>
                <a:gd name="connsiteX3" fmla="*/ 211924 w 281277"/>
                <a:gd name="connsiteY3" fmla="*/ 176394 h 296081"/>
                <a:gd name="connsiteX4" fmla="*/ 114217 w 281277"/>
                <a:gd name="connsiteY4" fmla="*/ 66844 h 296081"/>
                <a:gd name="connsiteX5" fmla="*/ 87570 w 281277"/>
                <a:gd name="connsiteY5" fmla="*/ 90530 h 296081"/>
                <a:gd name="connsiteX6" fmla="*/ 102374 w 281277"/>
                <a:gd name="connsiteY6" fmla="*/ 106815 h 296081"/>
                <a:gd name="connsiteX7" fmla="*/ 102374 w 281277"/>
                <a:gd name="connsiteY7" fmla="*/ 106815 h 296081"/>
                <a:gd name="connsiteX8" fmla="*/ 87570 w 281277"/>
                <a:gd name="connsiteY8" fmla="*/ 90530 h 296081"/>
                <a:gd name="connsiteX9" fmla="*/ 114217 w 281277"/>
                <a:gd name="connsiteY9" fmla="*/ 66844 h 296081"/>
                <a:gd name="connsiteX10" fmla="*/ 105334 w 281277"/>
                <a:gd name="connsiteY10" fmla="*/ 56481 h 296081"/>
                <a:gd name="connsiteX11" fmla="*/ 78687 w 281277"/>
                <a:gd name="connsiteY11" fmla="*/ 80167 h 296081"/>
                <a:gd name="connsiteX12" fmla="*/ 68324 w 281277"/>
                <a:gd name="connsiteY12" fmla="*/ 69805 h 296081"/>
                <a:gd name="connsiteX13" fmla="*/ 78687 w 281277"/>
                <a:gd name="connsiteY13" fmla="*/ 80167 h 296081"/>
                <a:gd name="connsiteX14" fmla="*/ 105334 w 281277"/>
                <a:gd name="connsiteY14" fmla="*/ 56481 h 296081"/>
                <a:gd name="connsiteX15" fmla="*/ 94972 w 281277"/>
                <a:gd name="connsiteY15" fmla="*/ 46118 h 296081"/>
                <a:gd name="connsiteX16" fmla="*/ 71285 w 281277"/>
                <a:gd name="connsiteY16" fmla="*/ 19471 h 296081"/>
                <a:gd name="connsiteX17" fmla="*/ 63883 w 281277"/>
                <a:gd name="connsiteY17" fmla="*/ 19471 h 296081"/>
                <a:gd name="connsiteX18" fmla="*/ 41677 w 281277"/>
                <a:gd name="connsiteY18" fmla="*/ 38716 h 296081"/>
                <a:gd name="connsiteX19" fmla="*/ 19471 w 281277"/>
                <a:gd name="connsiteY19" fmla="*/ 57961 h 296081"/>
                <a:gd name="connsiteX20" fmla="*/ 19471 w 281277"/>
                <a:gd name="connsiteY20" fmla="*/ 65363 h 296081"/>
                <a:gd name="connsiteX21" fmla="*/ 43157 w 281277"/>
                <a:gd name="connsiteY21" fmla="*/ 92011 h 296081"/>
                <a:gd name="connsiteX22" fmla="*/ 53520 w 281277"/>
                <a:gd name="connsiteY22" fmla="*/ 102374 h 296081"/>
                <a:gd name="connsiteX23" fmla="*/ 53520 w 281277"/>
                <a:gd name="connsiteY23" fmla="*/ 102374 h 296081"/>
                <a:gd name="connsiteX24" fmla="*/ 62403 w 281277"/>
                <a:gd name="connsiteY24" fmla="*/ 112736 h 296081"/>
                <a:gd name="connsiteX25" fmla="*/ 160110 w 281277"/>
                <a:gd name="connsiteY25" fmla="*/ 222286 h 296081"/>
                <a:gd name="connsiteX26" fmla="*/ 168992 w 281277"/>
                <a:gd name="connsiteY26" fmla="*/ 232649 h 296081"/>
                <a:gd name="connsiteX27" fmla="*/ 179355 w 281277"/>
                <a:gd name="connsiteY27" fmla="*/ 243012 h 296081"/>
                <a:gd name="connsiteX28" fmla="*/ 191198 w 281277"/>
                <a:gd name="connsiteY28" fmla="*/ 254855 h 296081"/>
                <a:gd name="connsiteX29" fmla="*/ 254856 w 281277"/>
                <a:gd name="connsiteY29" fmla="*/ 284464 h 296081"/>
                <a:gd name="connsiteX30" fmla="*/ 260777 w 281277"/>
                <a:gd name="connsiteY30" fmla="*/ 280022 h 296081"/>
                <a:gd name="connsiteX31" fmla="*/ 266699 w 281277"/>
                <a:gd name="connsiteY31" fmla="*/ 275581 h 296081"/>
                <a:gd name="connsiteX32" fmla="*/ 243012 w 281277"/>
                <a:gd name="connsiteY32" fmla="*/ 208963 h 296081"/>
                <a:gd name="connsiteX33" fmla="*/ 102374 w 281277"/>
                <a:gd name="connsiteY33" fmla="*/ 117178 h 296081"/>
                <a:gd name="connsiteX34" fmla="*/ 100893 w 281277"/>
                <a:gd name="connsiteY34" fmla="*/ 111256 h 296081"/>
                <a:gd name="connsiteX35" fmla="*/ 102374 w 281277"/>
                <a:gd name="connsiteY35" fmla="*/ 117178 h 296081"/>
                <a:gd name="connsiteX36" fmla="*/ 108295 w 281277"/>
                <a:gd name="connsiteY36" fmla="*/ 130501 h 296081"/>
                <a:gd name="connsiteX37" fmla="*/ 102374 w 281277"/>
                <a:gd name="connsiteY37" fmla="*/ 117178 h 296081"/>
                <a:gd name="connsiteX38" fmla="*/ 152708 w 281277"/>
                <a:gd name="connsiteY38" fmla="*/ 179355 h 296081"/>
                <a:gd name="connsiteX39" fmla="*/ 139384 w 281277"/>
                <a:gd name="connsiteY39" fmla="*/ 168992 h 296081"/>
                <a:gd name="connsiteX40" fmla="*/ 152708 w 281277"/>
                <a:gd name="connsiteY40" fmla="*/ 179355 h 296081"/>
                <a:gd name="connsiteX41" fmla="*/ 164551 w 281277"/>
                <a:gd name="connsiteY41" fmla="*/ 183796 h 296081"/>
                <a:gd name="connsiteX42" fmla="*/ 171953 w 281277"/>
                <a:gd name="connsiteY42" fmla="*/ 182316 h 296081"/>
                <a:gd name="connsiteX43" fmla="*/ 174914 w 281277"/>
                <a:gd name="connsiteY43" fmla="*/ 174914 h 296081"/>
                <a:gd name="connsiteX44" fmla="*/ 171953 w 281277"/>
                <a:gd name="connsiteY44" fmla="*/ 182316 h 296081"/>
                <a:gd name="connsiteX45" fmla="*/ 164551 w 281277"/>
                <a:gd name="connsiteY45" fmla="*/ 183796 h 296081"/>
                <a:gd name="connsiteX46" fmla="*/ 152708 w 281277"/>
                <a:gd name="connsiteY46" fmla="*/ 179355 h 2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81277" h="296081">
                  <a:moveTo>
                    <a:pt x="243012" y="208963"/>
                  </a:moveTo>
                  <a:lnTo>
                    <a:pt x="231169" y="197120"/>
                  </a:lnTo>
                  <a:lnTo>
                    <a:pt x="220806" y="186757"/>
                  </a:lnTo>
                  <a:lnTo>
                    <a:pt x="211924" y="176394"/>
                  </a:lnTo>
                  <a:lnTo>
                    <a:pt x="114217" y="66844"/>
                  </a:lnTo>
                  <a:lnTo>
                    <a:pt x="87570" y="90530"/>
                  </a:lnTo>
                  <a:lnTo>
                    <a:pt x="102374" y="106815"/>
                  </a:lnTo>
                  <a:lnTo>
                    <a:pt x="102374" y="106815"/>
                  </a:lnTo>
                  <a:lnTo>
                    <a:pt x="87570" y="90530"/>
                  </a:lnTo>
                  <a:lnTo>
                    <a:pt x="114217" y="66844"/>
                  </a:lnTo>
                  <a:lnTo>
                    <a:pt x="105334" y="56481"/>
                  </a:lnTo>
                  <a:lnTo>
                    <a:pt x="78687" y="80167"/>
                  </a:lnTo>
                  <a:lnTo>
                    <a:pt x="68324" y="69805"/>
                  </a:lnTo>
                  <a:lnTo>
                    <a:pt x="78687" y="80167"/>
                  </a:lnTo>
                  <a:lnTo>
                    <a:pt x="105334" y="56481"/>
                  </a:lnTo>
                  <a:lnTo>
                    <a:pt x="94972" y="46118"/>
                  </a:lnTo>
                  <a:lnTo>
                    <a:pt x="71285" y="19471"/>
                  </a:lnTo>
                  <a:cubicBezTo>
                    <a:pt x="69805" y="16510"/>
                    <a:pt x="65363" y="16510"/>
                    <a:pt x="63883" y="19471"/>
                  </a:cubicBezTo>
                  <a:lnTo>
                    <a:pt x="41677" y="38716"/>
                  </a:lnTo>
                  <a:lnTo>
                    <a:pt x="19471" y="57961"/>
                  </a:lnTo>
                  <a:cubicBezTo>
                    <a:pt x="16510" y="59442"/>
                    <a:pt x="16510" y="63883"/>
                    <a:pt x="19471" y="65363"/>
                  </a:cubicBezTo>
                  <a:lnTo>
                    <a:pt x="43157" y="92011"/>
                  </a:lnTo>
                  <a:lnTo>
                    <a:pt x="53520" y="102374"/>
                  </a:lnTo>
                  <a:lnTo>
                    <a:pt x="53520" y="102374"/>
                  </a:lnTo>
                  <a:lnTo>
                    <a:pt x="62403" y="112736"/>
                  </a:lnTo>
                  <a:lnTo>
                    <a:pt x="160110" y="222286"/>
                  </a:lnTo>
                  <a:lnTo>
                    <a:pt x="168992" y="232649"/>
                  </a:lnTo>
                  <a:lnTo>
                    <a:pt x="179355" y="243012"/>
                  </a:lnTo>
                  <a:lnTo>
                    <a:pt x="191198" y="254855"/>
                  </a:lnTo>
                  <a:lnTo>
                    <a:pt x="254856" y="284464"/>
                  </a:lnTo>
                  <a:lnTo>
                    <a:pt x="260777" y="280022"/>
                  </a:lnTo>
                  <a:lnTo>
                    <a:pt x="266699" y="275581"/>
                  </a:lnTo>
                  <a:lnTo>
                    <a:pt x="243012" y="208963"/>
                  </a:lnTo>
                  <a:close/>
                  <a:moveTo>
                    <a:pt x="102374" y="117178"/>
                  </a:moveTo>
                  <a:cubicBezTo>
                    <a:pt x="102374" y="115697"/>
                    <a:pt x="100893" y="112736"/>
                    <a:pt x="100893" y="111256"/>
                  </a:cubicBezTo>
                  <a:cubicBezTo>
                    <a:pt x="100893" y="114217"/>
                    <a:pt x="100893" y="115697"/>
                    <a:pt x="102374" y="117178"/>
                  </a:cubicBezTo>
                  <a:cubicBezTo>
                    <a:pt x="103854" y="121619"/>
                    <a:pt x="105334" y="126060"/>
                    <a:pt x="108295" y="130501"/>
                  </a:cubicBezTo>
                  <a:cubicBezTo>
                    <a:pt x="105334" y="126060"/>
                    <a:pt x="102374" y="121619"/>
                    <a:pt x="102374" y="117178"/>
                  </a:cubicBezTo>
                  <a:close/>
                  <a:moveTo>
                    <a:pt x="152708" y="179355"/>
                  </a:moveTo>
                  <a:cubicBezTo>
                    <a:pt x="148266" y="176394"/>
                    <a:pt x="143825" y="173433"/>
                    <a:pt x="139384" y="168992"/>
                  </a:cubicBezTo>
                  <a:cubicBezTo>
                    <a:pt x="143825" y="173433"/>
                    <a:pt x="148266" y="176394"/>
                    <a:pt x="152708" y="179355"/>
                  </a:cubicBezTo>
                  <a:cubicBezTo>
                    <a:pt x="157149" y="182316"/>
                    <a:pt x="161590" y="183796"/>
                    <a:pt x="164551" y="183796"/>
                  </a:cubicBezTo>
                  <a:cubicBezTo>
                    <a:pt x="167512" y="183796"/>
                    <a:pt x="170472" y="183796"/>
                    <a:pt x="171953" y="182316"/>
                  </a:cubicBezTo>
                  <a:cubicBezTo>
                    <a:pt x="173433" y="180835"/>
                    <a:pt x="174914" y="177874"/>
                    <a:pt x="174914" y="174914"/>
                  </a:cubicBezTo>
                  <a:cubicBezTo>
                    <a:pt x="174914" y="177874"/>
                    <a:pt x="174914" y="180835"/>
                    <a:pt x="171953" y="182316"/>
                  </a:cubicBezTo>
                  <a:cubicBezTo>
                    <a:pt x="170472" y="183796"/>
                    <a:pt x="167512" y="183796"/>
                    <a:pt x="164551" y="183796"/>
                  </a:cubicBezTo>
                  <a:cubicBezTo>
                    <a:pt x="161590" y="182316"/>
                    <a:pt x="157149" y="180835"/>
                    <a:pt x="152708" y="179355"/>
                  </a:cubicBezTo>
                  <a:close/>
                </a:path>
              </a:pathLst>
            </a:custGeom>
            <a:solidFill>
              <a:srgbClr val="2C586D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4955385-D229-442C-90A0-792D8FEA91F9}"/>
                </a:ext>
              </a:extLst>
            </p:cNvPr>
            <p:cNvSpPr/>
            <p:nvPr/>
          </p:nvSpPr>
          <p:spPr>
            <a:xfrm>
              <a:off x="6336604" y="3213772"/>
              <a:ext cx="755007" cy="444122"/>
            </a:xfrm>
            <a:custGeom>
              <a:avLst/>
              <a:gdLst>
                <a:gd name="connsiteX0" fmla="*/ 753038 w 755007"/>
                <a:gd name="connsiteY0" fmla="*/ 19985 h 444121"/>
                <a:gd name="connsiteX1" fmla="*/ 701224 w 755007"/>
                <a:gd name="connsiteY1" fmla="*/ 48113 h 444121"/>
                <a:gd name="connsiteX2" fmla="*/ 698263 w 755007"/>
                <a:gd name="connsiteY2" fmla="*/ 52554 h 444121"/>
                <a:gd name="connsiteX3" fmla="*/ 687900 w 755007"/>
                <a:gd name="connsiteY3" fmla="*/ 49593 h 444121"/>
                <a:gd name="connsiteX4" fmla="*/ 690861 w 755007"/>
                <a:gd name="connsiteY4" fmla="*/ 39231 h 444121"/>
                <a:gd name="connsiteX5" fmla="*/ 696783 w 755007"/>
                <a:gd name="connsiteY5" fmla="*/ 39231 h 444121"/>
                <a:gd name="connsiteX6" fmla="*/ 748597 w 755007"/>
                <a:gd name="connsiteY6" fmla="*/ 11103 h 444121"/>
                <a:gd name="connsiteX7" fmla="*/ 686420 w 755007"/>
                <a:gd name="connsiteY7" fmla="*/ 17025 h 444121"/>
                <a:gd name="connsiteX8" fmla="*/ 643488 w 755007"/>
                <a:gd name="connsiteY8" fmla="*/ 56996 h 444121"/>
                <a:gd name="connsiteX9" fmla="*/ 597596 w 755007"/>
                <a:gd name="connsiteY9" fmla="*/ 52554 h 444121"/>
                <a:gd name="connsiteX10" fmla="*/ 597596 w 755007"/>
                <a:gd name="connsiteY10" fmla="*/ 52554 h 444121"/>
                <a:gd name="connsiteX11" fmla="*/ 597596 w 755007"/>
                <a:gd name="connsiteY11" fmla="*/ 52554 h 444121"/>
                <a:gd name="connsiteX12" fmla="*/ 319279 w 755007"/>
                <a:gd name="connsiteY12" fmla="*/ 205036 h 444121"/>
                <a:gd name="connsiteX13" fmla="*/ 319279 w 755007"/>
                <a:gd name="connsiteY13" fmla="*/ 205036 h 444121"/>
                <a:gd name="connsiteX14" fmla="*/ 283749 w 755007"/>
                <a:gd name="connsiteY14" fmla="*/ 224282 h 444121"/>
                <a:gd name="connsiteX15" fmla="*/ 283749 w 755007"/>
                <a:gd name="connsiteY15" fmla="*/ 224282 h 444121"/>
                <a:gd name="connsiteX16" fmla="*/ 32080 w 755007"/>
                <a:gd name="connsiteY16" fmla="*/ 361959 h 444121"/>
                <a:gd name="connsiteX17" fmla="*/ 15795 w 755007"/>
                <a:gd name="connsiteY17" fmla="*/ 416734 h 444121"/>
                <a:gd name="connsiteX18" fmla="*/ 70571 w 755007"/>
                <a:gd name="connsiteY18" fmla="*/ 433019 h 444121"/>
                <a:gd name="connsiteX19" fmla="*/ 636086 w 755007"/>
                <a:gd name="connsiteY19" fmla="*/ 122134 h 444121"/>
                <a:gd name="connsiteX20" fmla="*/ 656812 w 755007"/>
                <a:gd name="connsiteY20" fmla="*/ 80682 h 444121"/>
                <a:gd name="connsiteX21" fmla="*/ 713067 w 755007"/>
                <a:gd name="connsiteY21" fmla="*/ 65878 h 444121"/>
                <a:gd name="connsiteX22" fmla="*/ 753038 w 755007"/>
                <a:gd name="connsiteY22" fmla="*/ 19985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5007" h="444121">
                  <a:moveTo>
                    <a:pt x="753038" y="19985"/>
                  </a:moveTo>
                  <a:lnTo>
                    <a:pt x="701224" y="48113"/>
                  </a:lnTo>
                  <a:cubicBezTo>
                    <a:pt x="701224" y="49593"/>
                    <a:pt x="699744" y="52554"/>
                    <a:pt x="698263" y="52554"/>
                  </a:cubicBezTo>
                  <a:cubicBezTo>
                    <a:pt x="695302" y="54035"/>
                    <a:pt x="690861" y="52554"/>
                    <a:pt x="687900" y="49593"/>
                  </a:cubicBezTo>
                  <a:cubicBezTo>
                    <a:pt x="686420" y="46633"/>
                    <a:pt x="687900" y="42191"/>
                    <a:pt x="690861" y="39231"/>
                  </a:cubicBezTo>
                  <a:cubicBezTo>
                    <a:pt x="692341" y="37750"/>
                    <a:pt x="695302" y="37750"/>
                    <a:pt x="696783" y="39231"/>
                  </a:cubicBezTo>
                  <a:lnTo>
                    <a:pt x="748597" y="11103"/>
                  </a:lnTo>
                  <a:lnTo>
                    <a:pt x="686420" y="17025"/>
                  </a:lnTo>
                  <a:lnTo>
                    <a:pt x="643488" y="56996"/>
                  </a:lnTo>
                  <a:cubicBezTo>
                    <a:pt x="631645" y="46633"/>
                    <a:pt x="612400" y="43672"/>
                    <a:pt x="597596" y="52554"/>
                  </a:cubicBezTo>
                  <a:lnTo>
                    <a:pt x="597596" y="52554"/>
                  </a:lnTo>
                  <a:lnTo>
                    <a:pt x="597596" y="52554"/>
                  </a:lnTo>
                  <a:lnTo>
                    <a:pt x="319279" y="205036"/>
                  </a:lnTo>
                  <a:lnTo>
                    <a:pt x="319279" y="205036"/>
                  </a:lnTo>
                  <a:lnTo>
                    <a:pt x="283749" y="224282"/>
                  </a:lnTo>
                  <a:lnTo>
                    <a:pt x="283749" y="224282"/>
                  </a:lnTo>
                  <a:lnTo>
                    <a:pt x="32080" y="361959"/>
                  </a:lnTo>
                  <a:cubicBezTo>
                    <a:pt x="12835" y="372322"/>
                    <a:pt x="5433" y="397489"/>
                    <a:pt x="15795" y="416734"/>
                  </a:cubicBezTo>
                  <a:cubicBezTo>
                    <a:pt x="26158" y="435980"/>
                    <a:pt x="51325" y="443382"/>
                    <a:pt x="70571" y="433019"/>
                  </a:cubicBezTo>
                  <a:lnTo>
                    <a:pt x="636086" y="122134"/>
                  </a:lnTo>
                  <a:cubicBezTo>
                    <a:pt x="650890" y="113251"/>
                    <a:pt x="658292" y="96967"/>
                    <a:pt x="656812" y="80682"/>
                  </a:cubicBezTo>
                  <a:lnTo>
                    <a:pt x="713067" y="65878"/>
                  </a:lnTo>
                  <a:lnTo>
                    <a:pt x="753038" y="19985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31BD25E-7CFD-4DFC-B6E9-079123A095EE}"/>
                </a:ext>
              </a:extLst>
            </p:cNvPr>
            <p:cNvSpPr/>
            <p:nvPr/>
          </p:nvSpPr>
          <p:spPr>
            <a:xfrm>
              <a:off x="6456768" y="3496373"/>
              <a:ext cx="310885" cy="162845"/>
            </a:xfrm>
            <a:custGeom>
              <a:avLst/>
              <a:gdLst>
                <a:gd name="connsiteX0" fmla="*/ 193193 w 310885"/>
                <a:gd name="connsiteY0" fmla="*/ 45309 h 162844"/>
                <a:gd name="connsiteX1" fmla="*/ 123614 w 310885"/>
                <a:gd name="connsiteY1" fmla="*/ 88241 h 162844"/>
                <a:gd name="connsiteX2" fmla="*/ 51074 w 310885"/>
                <a:gd name="connsiteY2" fmla="*/ 134133 h 162844"/>
                <a:gd name="connsiteX3" fmla="*/ 37750 w 310885"/>
                <a:gd name="connsiteY3" fmla="*/ 129692 h 162844"/>
                <a:gd name="connsiteX4" fmla="*/ 40711 w 310885"/>
                <a:gd name="connsiteY4" fmla="*/ 117849 h 162844"/>
                <a:gd name="connsiteX5" fmla="*/ 89564 w 310885"/>
                <a:gd name="connsiteY5" fmla="*/ 77877 h 162844"/>
                <a:gd name="connsiteX6" fmla="*/ 11103 w 310885"/>
                <a:gd name="connsiteY6" fmla="*/ 120809 h 162844"/>
                <a:gd name="connsiteX7" fmla="*/ 25907 w 310885"/>
                <a:gd name="connsiteY7" fmla="*/ 148937 h 162844"/>
                <a:gd name="connsiteX8" fmla="*/ 42191 w 310885"/>
                <a:gd name="connsiteY8" fmla="*/ 153378 h 162844"/>
                <a:gd name="connsiteX9" fmla="*/ 301262 w 310885"/>
                <a:gd name="connsiteY9" fmla="*/ 11259 h 162844"/>
                <a:gd name="connsiteX10" fmla="*/ 193193 w 310885"/>
                <a:gd name="connsiteY10" fmla="*/ 45309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885" h="162844">
                  <a:moveTo>
                    <a:pt x="193193" y="45309"/>
                  </a:moveTo>
                  <a:cubicBezTo>
                    <a:pt x="160624" y="63073"/>
                    <a:pt x="138418" y="77877"/>
                    <a:pt x="123614" y="88241"/>
                  </a:cubicBezTo>
                  <a:cubicBezTo>
                    <a:pt x="99927" y="104525"/>
                    <a:pt x="76241" y="120809"/>
                    <a:pt x="51074" y="134133"/>
                  </a:cubicBezTo>
                  <a:cubicBezTo>
                    <a:pt x="46633" y="137094"/>
                    <a:pt x="39231" y="135613"/>
                    <a:pt x="37750" y="129692"/>
                  </a:cubicBezTo>
                  <a:cubicBezTo>
                    <a:pt x="34789" y="125251"/>
                    <a:pt x="36270" y="120809"/>
                    <a:pt x="40711" y="117849"/>
                  </a:cubicBezTo>
                  <a:lnTo>
                    <a:pt x="89564" y="77877"/>
                  </a:lnTo>
                  <a:lnTo>
                    <a:pt x="11103" y="120809"/>
                  </a:lnTo>
                  <a:lnTo>
                    <a:pt x="25907" y="148937"/>
                  </a:lnTo>
                  <a:cubicBezTo>
                    <a:pt x="28868" y="154859"/>
                    <a:pt x="36270" y="156339"/>
                    <a:pt x="42191" y="153378"/>
                  </a:cubicBezTo>
                  <a:lnTo>
                    <a:pt x="301262" y="11259"/>
                  </a:lnTo>
                  <a:cubicBezTo>
                    <a:pt x="299782" y="11259"/>
                    <a:pt x="262772" y="6818"/>
                    <a:pt x="193193" y="45309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A458301F-D095-4F5D-906C-8F04CB2C60FC}"/>
                </a:ext>
              </a:extLst>
            </p:cNvPr>
            <p:cNvSpPr/>
            <p:nvPr/>
          </p:nvSpPr>
          <p:spPr>
            <a:xfrm>
              <a:off x="6317610" y="2759465"/>
              <a:ext cx="355298" cy="355298"/>
            </a:xfrm>
            <a:custGeom>
              <a:avLst/>
              <a:gdLst>
                <a:gd name="connsiteX0" fmla="*/ 299782 w 355297"/>
                <a:gd name="connsiteY0" fmla="*/ 46454 h 355297"/>
                <a:gd name="connsiteX1" fmla="*/ 86604 w 355297"/>
                <a:gd name="connsiteY1" fmla="*/ 65699 h 355297"/>
                <a:gd name="connsiteX2" fmla="*/ 54035 w 355297"/>
                <a:gd name="connsiteY2" fmla="*/ 188573 h 355297"/>
                <a:gd name="connsiteX3" fmla="*/ 54035 w 355297"/>
                <a:gd name="connsiteY3" fmla="*/ 188573 h 355297"/>
                <a:gd name="connsiteX4" fmla="*/ 11103 w 355297"/>
                <a:gd name="connsiteY4" fmla="*/ 204858 h 355297"/>
                <a:gd name="connsiteX5" fmla="*/ 31829 w 355297"/>
                <a:gd name="connsiteY5" fmla="*/ 258152 h 355297"/>
                <a:gd name="connsiteX6" fmla="*/ 74761 w 355297"/>
                <a:gd name="connsiteY6" fmla="*/ 241868 h 355297"/>
                <a:gd name="connsiteX7" fmla="*/ 105849 w 355297"/>
                <a:gd name="connsiteY7" fmla="*/ 277398 h 355297"/>
                <a:gd name="connsiteX8" fmla="*/ 145820 w 355297"/>
                <a:gd name="connsiteY8" fmla="*/ 301084 h 355297"/>
                <a:gd name="connsiteX9" fmla="*/ 145820 w 355297"/>
                <a:gd name="connsiteY9" fmla="*/ 301084 h 355297"/>
                <a:gd name="connsiteX10" fmla="*/ 136938 w 355297"/>
                <a:gd name="connsiteY10" fmla="*/ 345496 h 355297"/>
                <a:gd name="connsiteX11" fmla="*/ 193193 w 355297"/>
                <a:gd name="connsiteY11" fmla="*/ 355859 h 355297"/>
                <a:gd name="connsiteX12" fmla="*/ 202076 w 355297"/>
                <a:gd name="connsiteY12" fmla="*/ 311447 h 355297"/>
                <a:gd name="connsiteX13" fmla="*/ 317547 w 355297"/>
                <a:gd name="connsiteY13" fmla="*/ 256672 h 355297"/>
                <a:gd name="connsiteX14" fmla="*/ 299782 w 355297"/>
                <a:gd name="connsiteY14" fmla="*/ 46454 h 355297"/>
                <a:gd name="connsiteX15" fmla="*/ 132497 w 355297"/>
                <a:gd name="connsiteY15" fmla="*/ 247789 h 355297"/>
                <a:gd name="connsiteX16" fmla="*/ 119173 w 355297"/>
                <a:gd name="connsiteY16" fmla="*/ 92347 h 355297"/>
                <a:gd name="connsiteX17" fmla="*/ 274616 w 355297"/>
                <a:gd name="connsiteY17" fmla="*/ 79023 h 355297"/>
                <a:gd name="connsiteX18" fmla="*/ 287939 w 355297"/>
                <a:gd name="connsiteY18" fmla="*/ 234466 h 355297"/>
                <a:gd name="connsiteX19" fmla="*/ 132497 w 355297"/>
                <a:gd name="connsiteY19" fmla="*/ 247789 h 3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5297" h="355297">
                  <a:moveTo>
                    <a:pt x="299782" y="46454"/>
                  </a:moveTo>
                  <a:cubicBezTo>
                    <a:pt x="236125" y="-6840"/>
                    <a:pt x="139899" y="562"/>
                    <a:pt x="86604" y="65699"/>
                  </a:cubicBezTo>
                  <a:cubicBezTo>
                    <a:pt x="56996" y="101229"/>
                    <a:pt x="46633" y="147122"/>
                    <a:pt x="54035" y="188573"/>
                  </a:cubicBezTo>
                  <a:cubicBezTo>
                    <a:pt x="54035" y="188573"/>
                    <a:pt x="54035" y="188573"/>
                    <a:pt x="54035" y="188573"/>
                  </a:cubicBezTo>
                  <a:lnTo>
                    <a:pt x="11103" y="204858"/>
                  </a:lnTo>
                  <a:lnTo>
                    <a:pt x="31829" y="258152"/>
                  </a:lnTo>
                  <a:lnTo>
                    <a:pt x="74761" y="241868"/>
                  </a:lnTo>
                  <a:cubicBezTo>
                    <a:pt x="82163" y="255191"/>
                    <a:pt x="92525" y="267035"/>
                    <a:pt x="105849" y="277398"/>
                  </a:cubicBezTo>
                  <a:cubicBezTo>
                    <a:pt x="117693" y="287760"/>
                    <a:pt x="132497" y="296643"/>
                    <a:pt x="145820" y="301084"/>
                  </a:cubicBezTo>
                  <a:cubicBezTo>
                    <a:pt x="145820" y="301084"/>
                    <a:pt x="145820" y="301084"/>
                    <a:pt x="145820" y="301084"/>
                  </a:cubicBezTo>
                  <a:lnTo>
                    <a:pt x="136938" y="345496"/>
                  </a:lnTo>
                  <a:lnTo>
                    <a:pt x="193193" y="355859"/>
                  </a:lnTo>
                  <a:lnTo>
                    <a:pt x="202076" y="311447"/>
                  </a:lnTo>
                  <a:cubicBezTo>
                    <a:pt x="245008" y="311447"/>
                    <a:pt x="287939" y="293682"/>
                    <a:pt x="317547" y="256672"/>
                  </a:cubicBezTo>
                  <a:cubicBezTo>
                    <a:pt x="372323" y="195975"/>
                    <a:pt x="363440" y="101229"/>
                    <a:pt x="299782" y="46454"/>
                  </a:cubicBezTo>
                  <a:close/>
                  <a:moveTo>
                    <a:pt x="132497" y="247789"/>
                  </a:moveTo>
                  <a:cubicBezTo>
                    <a:pt x="86604" y="209299"/>
                    <a:pt x="79202" y="139720"/>
                    <a:pt x="119173" y="92347"/>
                  </a:cubicBezTo>
                  <a:cubicBezTo>
                    <a:pt x="157664" y="44974"/>
                    <a:pt x="227243" y="39052"/>
                    <a:pt x="274616" y="79023"/>
                  </a:cubicBezTo>
                  <a:cubicBezTo>
                    <a:pt x="320508" y="117514"/>
                    <a:pt x="327910" y="187093"/>
                    <a:pt x="287939" y="234466"/>
                  </a:cubicBezTo>
                  <a:cubicBezTo>
                    <a:pt x="247968" y="280358"/>
                    <a:pt x="178389" y="286280"/>
                    <a:pt x="132497" y="247789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A5CCF40-A718-45EF-94B5-D34CB89017C9}"/>
                </a:ext>
              </a:extLst>
            </p:cNvPr>
            <p:cNvSpPr/>
            <p:nvPr/>
          </p:nvSpPr>
          <p:spPr>
            <a:xfrm>
              <a:off x="6500597" y="2846048"/>
              <a:ext cx="74020" cy="118433"/>
            </a:xfrm>
            <a:custGeom>
              <a:avLst/>
              <a:gdLst>
                <a:gd name="connsiteX0" fmla="*/ 60540 w 74020"/>
                <a:gd name="connsiteY0" fmla="*/ 14647 h 118432"/>
                <a:gd name="connsiteX1" fmla="*/ 13166 w 74020"/>
                <a:gd name="connsiteY1" fmla="*/ 70902 h 118432"/>
                <a:gd name="connsiteX2" fmla="*/ 14647 w 74020"/>
                <a:gd name="connsiteY2" fmla="*/ 82746 h 118432"/>
                <a:gd name="connsiteX3" fmla="*/ 54618 w 74020"/>
                <a:gd name="connsiteY3" fmla="*/ 116795 h 118432"/>
                <a:gd name="connsiteX4" fmla="*/ 66461 w 74020"/>
                <a:gd name="connsiteY4" fmla="*/ 115315 h 118432"/>
                <a:gd name="connsiteX5" fmla="*/ 64981 w 74020"/>
                <a:gd name="connsiteY5" fmla="*/ 103471 h 118432"/>
                <a:gd name="connsiteX6" fmla="*/ 30931 w 74020"/>
                <a:gd name="connsiteY6" fmla="*/ 75344 h 118432"/>
                <a:gd name="connsiteX7" fmla="*/ 72383 w 74020"/>
                <a:gd name="connsiteY7" fmla="*/ 25010 h 118432"/>
                <a:gd name="connsiteX8" fmla="*/ 70903 w 74020"/>
                <a:gd name="connsiteY8" fmla="*/ 13167 h 118432"/>
                <a:gd name="connsiteX9" fmla="*/ 60540 w 74020"/>
                <a:gd name="connsiteY9" fmla="*/ 14647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0" h="118432">
                  <a:moveTo>
                    <a:pt x="60540" y="14647"/>
                  </a:moveTo>
                  <a:lnTo>
                    <a:pt x="13166" y="70902"/>
                  </a:lnTo>
                  <a:cubicBezTo>
                    <a:pt x="10206" y="75344"/>
                    <a:pt x="10206" y="79785"/>
                    <a:pt x="14647" y="82746"/>
                  </a:cubicBezTo>
                  <a:lnTo>
                    <a:pt x="54618" y="116795"/>
                  </a:lnTo>
                  <a:cubicBezTo>
                    <a:pt x="59059" y="119756"/>
                    <a:pt x="63501" y="119756"/>
                    <a:pt x="66461" y="115315"/>
                  </a:cubicBezTo>
                  <a:cubicBezTo>
                    <a:pt x="69422" y="110873"/>
                    <a:pt x="69422" y="106432"/>
                    <a:pt x="64981" y="103471"/>
                  </a:cubicBezTo>
                  <a:lnTo>
                    <a:pt x="30931" y="75344"/>
                  </a:lnTo>
                  <a:lnTo>
                    <a:pt x="72383" y="25010"/>
                  </a:lnTo>
                  <a:cubicBezTo>
                    <a:pt x="75344" y="20569"/>
                    <a:pt x="75344" y="16127"/>
                    <a:pt x="70903" y="13167"/>
                  </a:cubicBezTo>
                  <a:cubicBezTo>
                    <a:pt x="69422" y="10206"/>
                    <a:pt x="63501" y="10206"/>
                    <a:pt x="60540" y="14647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DCD2ECA-BD5E-4221-91C5-0BD5B6354994}"/>
                </a:ext>
              </a:extLst>
            </p:cNvPr>
            <p:cNvSpPr/>
            <p:nvPr/>
          </p:nvSpPr>
          <p:spPr>
            <a:xfrm>
              <a:off x="6490817" y="2687823"/>
              <a:ext cx="251669" cy="236865"/>
            </a:xfrm>
            <a:custGeom>
              <a:avLst/>
              <a:gdLst>
                <a:gd name="connsiteX0" fmla="*/ 222801 w 251669"/>
                <a:gd name="connsiteY0" fmla="*/ 122538 h 236865"/>
                <a:gd name="connsiteX1" fmla="*/ 207997 w 251669"/>
                <a:gd name="connsiteY1" fmla="*/ 113655 h 236865"/>
                <a:gd name="connsiteX2" fmla="*/ 172467 w 251669"/>
                <a:gd name="connsiteY2" fmla="*/ 64802 h 236865"/>
                <a:gd name="connsiteX3" fmla="*/ 117693 w 251669"/>
                <a:gd name="connsiteY3" fmla="*/ 38155 h 236865"/>
                <a:gd name="connsiteX4" fmla="*/ 105849 w 251669"/>
                <a:gd name="connsiteY4" fmla="*/ 24831 h 236865"/>
                <a:gd name="connsiteX5" fmla="*/ 24427 w 251669"/>
                <a:gd name="connsiteY5" fmla="*/ 32233 h 236865"/>
                <a:gd name="connsiteX6" fmla="*/ 11103 w 251669"/>
                <a:gd name="connsiteY6" fmla="*/ 64802 h 236865"/>
                <a:gd name="connsiteX7" fmla="*/ 123614 w 251669"/>
                <a:gd name="connsiteY7" fmla="*/ 91449 h 236865"/>
                <a:gd name="connsiteX8" fmla="*/ 126575 w 251669"/>
                <a:gd name="connsiteY8" fmla="*/ 64802 h 236865"/>
                <a:gd name="connsiteX9" fmla="*/ 159144 w 251669"/>
                <a:gd name="connsiteY9" fmla="*/ 81086 h 236865"/>
                <a:gd name="connsiteX10" fmla="*/ 181350 w 251669"/>
                <a:gd name="connsiteY10" fmla="*/ 110694 h 236865"/>
                <a:gd name="connsiteX11" fmla="*/ 156183 w 251669"/>
                <a:gd name="connsiteY11" fmla="*/ 119577 h 236865"/>
                <a:gd name="connsiteX12" fmla="*/ 202075 w 251669"/>
                <a:gd name="connsiteY12" fmla="*/ 226166 h 236865"/>
                <a:gd name="connsiteX13" fmla="*/ 231684 w 251669"/>
                <a:gd name="connsiteY13" fmla="*/ 206921 h 236865"/>
                <a:gd name="connsiteX14" fmla="*/ 222801 w 251669"/>
                <a:gd name="connsiteY14" fmla="*/ 122538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1669" h="236865">
                  <a:moveTo>
                    <a:pt x="222801" y="122538"/>
                  </a:moveTo>
                  <a:cubicBezTo>
                    <a:pt x="218360" y="118096"/>
                    <a:pt x="212438" y="115136"/>
                    <a:pt x="207997" y="113655"/>
                  </a:cubicBezTo>
                  <a:cubicBezTo>
                    <a:pt x="200595" y="94410"/>
                    <a:pt x="188752" y="78126"/>
                    <a:pt x="172467" y="64802"/>
                  </a:cubicBezTo>
                  <a:cubicBezTo>
                    <a:pt x="156183" y="51478"/>
                    <a:pt x="138418" y="42596"/>
                    <a:pt x="117693" y="38155"/>
                  </a:cubicBezTo>
                  <a:cubicBezTo>
                    <a:pt x="114732" y="33713"/>
                    <a:pt x="110290" y="27792"/>
                    <a:pt x="105849" y="24831"/>
                  </a:cubicBezTo>
                  <a:cubicBezTo>
                    <a:pt x="80682" y="4105"/>
                    <a:pt x="43672" y="7066"/>
                    <a:pt x="24427" y="32233"/>
                  </a:cubicBezTo>
                  <a:cubicBezTo>
                    <a:pt x="17025" y="41115"/>
                    <a:pt x="12584" y="52959"/>
                    <a:pt x="11103" y="64802"/>
                  </a:cubicBezTo>
                  <a:cubicBezTo>
                    <a:pt x="49594" y="60361"/>
                    <a:pt x="89564" y="69243"/>
                    <a:pt x="123614" y="91449"/>
                  </a:cubicBezTo>
                  <a:cubicBezTo>
                    <a:pt x="126575" y="82567"/>
                    <a:pt x="128055" y="73684"/>
                    <a:pt x="126575" y="64802"/>
                  </a:cubicBezTo>
                  <a:cubicBezTo>
                    <a:pt x="138418" y="67763"/>
                    <a:pt x="150261" y="72204"/>
                    <a:pt x="159144" y="81086"/>
                  </a:cubicBezTo>
                  <a:cubicBezTo>
                    <a:pt x="168026" y="88488"/>
                    <a:pt x="175428" y="98851"/>
                    <a:pt x="181350" y="110694"/>
                  </a:cubicBezTo>
                  <a:cubicBezTo>
                    <a:pt x="172467" y="110694"/>
                    <a:pt x="163585" y="113655"/>
                    <a:pt x="156183" y="119577"/>
                  </a:cubicBezTo>
                  <a:cubicBezTo>
                    <a:pt x="184311" y="149185"/>
                    <a:pt x="199115" y="187676"/>
                    <a:pt x="202075" y="226166"/>
                  </a:cubicBezTo>
                  <a:cubicBezTo>
                    <a:pt x="213919" y="223205"/>
                    <a:pt x="224282" y="217284"/>
                    <a:pt x="231684" y="206921"/>
                  </a:cubicBezTo>
                  <a:cubicBezTo>
                    <a:pt x="250929" y="180274"/>
                    <a:pt x="247968" y="143263"/>
                    <a:pt x="222801" y="122538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2A1E97E-4004-4E8F-B553-F0F1C8BF728C}"/>
                </a:ext>
              </a:extLst>
            </p:cNvPr>
            <p:cNvSpPr/>
            <p:nvPr/>
          </p:nvSpPr>
          <p:spPr>
            <a:xfrm>
              <a:off x="4585534" y="2016123"/>
              <a:ext cx="784616" cy="384906"/>
            </a:xfrm>
            <a:custGeom>
              <a:avLst/>
              <a:gdLst>
                <a:gd name="connsiteX0" fmla="*/ 79202 w 784615"/>
                <a:gd name="connsiteY0" fmla="*/ 173948 h 384905"/>
                <a:gd name="connsiteX1" fmla="*/ 11103 w 784615"/>
                <a:gd name="connsiteY1" fmla="*/ 382685 h 384905"/>
                <a:gd name="connsiteX2" fmla="*/ 776474 w 784615"/>
                <a:gd name="connsiteY2" fmla="*/ 11103 h 38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615" h="384905">
                  <a:moveTo>
                    <a:pt x="79202" y="173948"/>
                  </a:moveTo>
                  <a:lnTo>
                    <a:pt x="11103" y="382685"/>
                  </a:lnTo>
                  <a:lnTo>
                    <a:pt x="776474" y="11103"/>
                  </a:lnTo>
                  <a:close/>
                </a:path>
              </a:pathLst>
            </a:custGeom>
            <a:solidFill>
              <a:srgbClr val="CFCF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22A38E7-DBB1-4466-9F99-D153F9B404D0}"/>
                </a:ext>
              </a:extLst>
            </p:cNvPr>
            <p:cNvSpPr/>
            <p:nvPr/>
          </p:nvSpPr>
          <p:spPr>
            <a:xfrm>
              <a:off x="4684721" y="2016123"/>
              <a:ext cx="680987" cy="458926"/>
            </a:xfrm>
            <a:custGeom>
              <a:avLst/>
              <a:gdLst>
                <a:gd name="connsiteX0" fmla="*/ 11103 w 680987"/>
                <a:gd name="connsiteY0" fmla="*/ 228723 h 458926"/>
                <a:gd name="connsiteX1" fmla="*/ 139899 w 680987"/>
                <a:gd name="connsiteY1" fmla="*/ 456705 h 458926"/>
                <a:gd name="connsiteX2" fmla="*/ 677286 w 680987"/>
                <a:gd name="connsiteY2" fmla="*/ 11103 h 45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0987" h="458926">
                  <a:moveTo>
                    <a:pt x="11103" y="228723"/>
                  </a:moveTo>
                  <a:lnTo>
                    <a:pt x="139899" y="456705"/>
                  </a:lnTo>
                  <a:lnTo>
                    <a:pt x="677286" y="1110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BC87243-36AF-4345-930E-43B44A910086}"/>
                </a:ext>
              </a:extLst>
            </p:cNvPr>
            <p:cNvSpPr/>
            <p:nvPr/>
          </p:nvSpPr>
          <p:spPr>
            <a:xfrm>
              <a:off x="4536681" y="1973191"/>
              <a:ext cx="829028" cy="222061"/>
            </a:xfrm>
            <a:custGeom>
              <a:avLst/>
              <a:gdLst>
                <a:gd name="connsiteX0" fmla="*/ 128055 w 829027"/>
                <a:gd name="connsiteY0" fmla="*/ 216880 h 222060"/>
                <a:gd name="connsiteX1" fmla="*/ 825327 w 829027"/>
                <a:gd name="connsiteY1" fmla="*/ 54035 h 222060"/>
                <a:gd name="connsiteX2" fmla="*/ 11103 w 829027"/>
                <a:gd name="connsiteY2" fmla="*/ 11103 h 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9027" h="222060">
                  <a:moveTo>
                    <a:pt x="128055" y="216880"/>
                  </a:moveTo>
                  <a:lnTo>
                    <a:pt x="825327" y="54035"/>
                  </a:lnTo>
                  <a:lnTo>
                    <a:pt x="11103" y="1110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B67CCFF-9B65-4A1D-9F47-054ED579B6E9}"/>
                </a:ext>
              </a:extLst>
            </p:cNvPr>
            <p:cNvSpPr/>
            <p:nvPr/>
          </p:nvSpPr>
          <p:spPr>
            <a:xfrm>
              <a:off x="4585534" y="2233742"/>
              <a:ext cx="162845" cy="162845"/>
            </a:xfrm>
            <a:custGeom>
              <a:avLst/>
              <a:gdLst>
                <a:gd name="connsiteX0" fmla="*/ 110290 w 162844"/>
                <a:gd name="connsiteY0" fmla="*/ 11103 h 162844"/>
                <a:gd name="connsiteX1" fmla="*/ 11103 w 162844"/>
                <a:gd name="connsiteY1" fmla="*/ 165065 h 162844"/>
                <a:gd name="connsiteX2" fmla="*/ 160624 w 162844"/>
                <a:gd name="connsiteY2" fmla="*/ 101408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844" h="162844">
                  <a:moveTo>
                    <a:pt x="110290" y="11103"/>
                  </a:moveTo>
                  <a:lnTo>
                    <a:pt x="11103" y="165065"/>
                  </a:lnTo>
                  <a:lnTo>
                    <a:pt x="160624" y="101408"/>
                  </a:lnTo>
                  <a:close/>
                </a:path>
              </a:pathLst>
            </a:custGeom>
            <a:solidFill>
              <a:srgbClr val="B0B0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283A484-FFC2-40D3-B3E5-D0B5461B0AAF}"/>
                </a:ext>
              </a:extLst>
            </p:cNvPr>
            <p:cNvSpPr/>
            <p:nvPr/>
          </p:nvSpPr>
          <p:spPr>
            <a:xfrm>
              <a:off x="759938" y="3859003"/>
              <a:ext cx="5743978" cy="2383455"/>
            </a:xfrm>
            <a:custGeom>
              <a:avLst/>
              <a:gdLst>
                <a:gd name="connsiteX0" fmla="*/ 899573 w 5743977"/>
                <a:gd name="connsiteY0" fmla="*/ 160850 h 2383454"/>
                <a:gd name="connsiteX1" fmla="*/ 17250 w 5743977"/>
                <a:gd name="connsiteY1" fmla="*/ 2375538 h 2383454"/>
                <a:gd name="connsiteX2" fmla="*/ 2538383 w 5743977"/>
                <a:gd name="connsiteY2" fmla="*/ 2002475 h 2383454"/>
                <a:gd name="connsiteX3" fmla="*/ 2875916 w 5743977"/>
                <a:gd name="connsiteY3" fmla="*/ 2051329 h 2383454"/>
                <a:gd name="connsiteX4" fmla="*/ 3228252 w 5743977"/>
                <a:gd name="connsiteY4" fmla="*/ 2002475 h 2383454"/>
                <a:gd name="connsiteX5" fmla="*/ 5734581 w 5743977"/>
                <a:gd name="connsiteY5" fmla="*/ 2375538 h 2383454"/>
                <a:gd name="connsiteX6" fmla="*/ 4846337 w 5743977"/>
                <a:gd name="connsiteY6" fmla="*/ 137163 h 2383454"/>
                <a:gd name="connsiteX7" fmla="*/ 2960299 w 5743977"/>
                <a:gd name="connsiteY7" fmla="*/ 17250 h 2383454"/>
                <a:gd name="connsiteX8" fmla="*/ 899573 w 5743977"/>
                <a:gd name="connsiteY8" fmla="*/ 160850 h 238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977" h="2383454">
                  <a:moveTo>
                    <a:pt x="899573" y="160850"/>
                  </a:moveTo>
                  <a:lnTo>
                    <a:pt x="17250" y="2375538"/>
                  </a:lnTo>
                  <a:lnTo>
                    <a:pt x="2538383" y="2002475"/>
                  </a:lnTo>
                  <a:cubicBezTo>
                    <a:pt x="2538383" y="2002475"/>
                    <a:pt x="2745640" y="2051329"/>
                    <a:pt x="2875916" y="2051329"/>
                  </a:cubicBezTo>
                  <a:cubicBezTo>
                    <a:pt x="3006191" y="2051329"/>
                    <a:pt x="3228252" y="2002475"/>
                    <a:pt x="3228252" y="2002475"/>
                  </a:cubicBezTo>
                  <a:lnTo>
                    <a:pt x="5734581" y="2375538"/>
                  </a:lnTo>
                  <a:lnTo>
                    <a:pt x="4846337" y="137163"/>
                  </a:lnTo>
                  <a:cubicBezTo>
                    <a:pt x="4251213" y="60182"/>
                    <a:pt x="3617599" y="17250"/>
                    <a:pt x="2960299" y="17250"/>
                  </a:cubicBezTo>
                  <a:cubicBezTo>
                    <a:pt x="2237860" y="17250"/>
                    <a:pt x="1545030" y="67584"/>
                    <a:pt x="899573" y="160850"/>
                  </a:cubicBezTo>
                  <a:close/>
                </a:path>
              </a:pathLst>
            </a:custGeom>
            <a:solidFill>
              <a:srgbClr val="F6A651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262E3BA-CFBF-43C2-8583-013DDD489E51}"/>
                </a:ext>
              </a:extLst>
            </p:cNvPr>
            <p:cNvSpPr/>
            <p:nvPr/>
          </p:nvSpPr>
          <p:spPr>
            <a:xfrm>
              <a:off x="842841" y="3545157"/>
              <a:ext cx="5743978" cy="2620320"/>
            </a:xfrm>
            <a:custGeom>
              <a:avLst/>
              <a:gdLst>
                <a:gd name="connsiteX0" fmla="*/ 4803405 w 5743977"/>
                <a:gd name="connsiteY0" fmla="*/ 262998 h 2620319"/>
                <a:gd name="connsiteX1" fmla="*/ 2877396 w 5743977"/>
                <a:gd name="connsiteY1" fmla="*/ 17250 h 2620319"/>
                <a:gd name="connsiteX2" fmla="*/ 951387 w 5743977"/>
                <a:gd name="connsiteY2" fmla="*/ 262998 h 2620319"/>
                <a:gd name="connsiteX3" fmla="*/ 17250 w 5743977"/>
                <a:gd name="connsiteY3" fmla="*/ 2607962 h 2620319"/>
                <a:gd name="connsiteX4" fmla="*/ 2538383 w 5743977"/>
                <a:gd name="connsiteY4" fmla="*/ 2234899 h 2620319"/>
                <a:gd name="connsiteX5" fmla="*/ 2875916 w 5743977"/>
                <a:gd name="connsiteY5" fmla="*/ 2283753 h 2620319"/>
                <a:gd name="connsiteX6" fmla="*/ 3228252 w 5743977"/>
                <a:gd name="connsiteY6" fmla="*/ 2234899 h 2620319"/>
                <a:gd name="connsiteX7" fmla="*/ 5734581 w 5743977"/>
                <a:gd name="connsiteY7" fmla="*/ 2607962 h 2620319"/>
                <a:gd name="connsiteX8" fmla="*/ 4803405 w 5743977"/>
                <a:gd name="connsiteY8" fmla="*/ 262998 h 262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977" h="2620319">
                  <a:moveTo>
                    <a:pt x="4803405" y="262998"/>
                  </a:moveTo>
                  <a:lnTo>
                    <a:pt x="2877396" y="17250"/>
                  </a:lnTo>
                  <a:lnTo>
                    <a:pt x="951387" y="262998"/>
                  </a:lnTo>
                  <a:lnTo>
                    <a:pt x="17250" y="2607962"/>
                  </a:lnTo>
                  <a:lnTo>
                    <a:pt x="2538383" y="2234899"/>
                  </a:lnTo>
                  <a:cubicBezTo>
                    <a:pt x="2538383" y="2234899"/>
                    <a:pt x="2745640" y="2283753"/>
                    <a:pt x="2875916" y="2283753"/>
                  </a:cubicBezTo>
                  <a:cubicBezTo>
                    <a:pt x="3006191" y="2283753"/>
                    <a:pt x="3228252" y="2234899"/>
                    <a:pt x="3228252" y="2234899"/>
                  </a:cubicBezTo>
                  <a:lnTo>
                    <a:pt x="5734581" y="2607962"/>
                  </a:lnTo>
                  <a:lnTo>
                    <a:pt x="4803405" y="262998"/>
                  </a:lnTo>
                  <a:close/>
                </a:path>
              </a:pathLst>
            </a:custGeom>
            <a:solidFill>
              <a:srgbClr val="ED950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F7967B7-CE84-4E3E-AB0B-2DCE0A509D01}"/>
                </a:ext>
              </a:extLst>
            </p:cNvPr>
            <p:cNvSpPr/>
            <p:nvPr/>
          </p:nvSpPr>
          <p:spPr>
            <a:xfrm>
              <a:off x="842841" y="3545157"/>
              <a:ext cx="5743978" cy="2620320"/>
            </a:xfrm>
            <a:custGeom>
              <a:avLst/>
              <a:gdLst>
                <a:gd name="connsiteX0" fmla="*/ 2877396 w 5743977"/>
                <a:gd name="connsiteY0" fmla="*/ 17250 h 2620319"/>
                <a:gd name="connsiteX1" fmla="*/ 951387 w 5743977"/>
                <a:gd name="connsiteY1" fmla="*/ 262998 h 2620319"/>
                <a:gd name="connsiteX2" fmla="*/ 17250 w 5743977"/>
                <a:gd name="connsiteY2" fmla="*/ 2607962 h 2620319"/>
                <a:gd name="connsiteX3" fmla="*/ 972113 w 5743977"/>
                <a:gd name="connsiteY3" fmla="*/ 282243 h 2620319"/>
                <a:gd name="connsiteX4" fmla="*/ 4782679 w 5743977"/>
                <a:gd name="connsiteY4" fmla="*/ 292606 h 2620319"/>
                <a:gd name="connsiteX5" fmla="*/ 5737542 w 5743977"/>
                <a:gd name="connsiteY5" fmla="*/ 2607962 h 2620319"/>
                <a:gd name="connsiteX6" fmla="*/ 4803405 w 5743977"/>
                <a:gd name="connsiteY6" fmla="*/ 262998 h 262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43977" h="2620319">
                  <a:moveTo>
                    <a:pt x="2877396" y="17250"/>
                  </a:moveTo>
                  <a:lnTo>
                    <a:pt x="951387" y="262998"/>
                  </a:lnTo>
                  <a:lnTo>
                    <a:pt x="17250" y="2607962"/>
                  </a:lnTo>
                  <a:lnTo>
                    <a:pt x="972113" y="282243"/>
                  </a:lnTo>
                  <a:lnTo>
                    <a:pt x="4782679" y="292606"/>
                  </a:lnTo>
                  <a:lnTo>
                    <a:pt x="5737542" y="2607962"/>
                  </a:lnTo>
                  <a:lnTo>
                    <a:pt x="4803405" y="262998"/>
                  </a:lnTo>
                  <a:close/>
                </a:path>
              </a:pathLst>
            </a:custGeom>
            <a:solidFill>
              <a:srgbClr val="ED950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F8ED1B1-1F7C-40D4-9E11-0D55DE5EC840}"/>
                </a:ext>
              </a:extLst>
            </p:cNvPr>
            <p:cNvSpPr/>
            <p:nvPr/>
          </p:nvSpPr>
          <p:spPr>
            <a:xfrm>
              <a:off x="927224" y="3804228"/>
              <a:ext cx="5373876" cy="2265022"/>
            </a:xfrm>
            <a:custGeom>
              <a:avLst/>
              <a:gdLst>
                <a:gd name="connsiteX0" fmla="*/ 5198674 w 5373876"/>
                <a:gd name="connsiteY0" fmla="*/ 2189007 h 2265022"/>
                <a:gd name="connsiteX1" fmla="*/ 5367440 w 5373876"/>
                <a:gd name="connsiteY1" fmla="*/ 2129790 h 2265022"/>
                <a:gd name="connsiteX2" fmla="*/ 1169007 w 5373876"/>
                <a:gd name="connsiteY2" fmla="*/ 17250 h 2265022"/>
                <a:gd name="connsiteX3" fmla="*/ 874406 w 5373876"/>
                <a:gd name="connsiteY3" fmla="*/ 48339 h 2265022"/>
                <a:gd name="connsiteX4" fmla="*/ 17250 w 5373876"/>
                <a:gd name="connsiteY4" fmla="*/ 2252664 h 2265022"/>
                <a:gd name="connsiteX5" fmla="*/ 2455480 w 5373876"/>
                <a:gd name="connsiteY5" fmla="*/ 1912171 h 2265022"/>
                <a:gd name="connsiteX6" fmla="*/ 2455480 w 5373876"/>
                <a:gd name="connsiteY6" fmla="*/ 1977309 h 2265022"/>
                <a:gd name="connsiteX7" fmla="*/ 2793013 w 5373876"/>
                <a:gd name="connsiteY7" fmla="*/ 2026162 h 2265022"/>
                <a:gd name="connsiteX8" fmla="*/ 3145350 w 5373876"/>
                <a:gd name="connsiteY8" fmla="*/ 1977309 h 2265022"/>
                <a:gd name="connsiteX9" fmla="*/ 3134987 w 5373876"/>
                <a:gd name="connsiteY9" fmla="*/ 1903288 h 2265022"/>
                <a:gd name="connsiteX10" fmla="*/ 5198674 w 5373876"/>
                <a:gd name="connsiteY10" fmla="*/ 2189007 h 226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3876" h="2265022">
                  <a:moveTo>
                    <a:pt x="5198674" y="2189007"/>
                  </a:moveTo>
                  <a:lnTo>
                    <a:pt x="5367440" y="2129790"/>
                  </a:lnTo>
                  <a:lnTo>
                    <a:pt x="1169007" y="17250"/>
                  </a:lnTo>
                  <a:lnTo>
                    <a:pt x="874406" y="48339"/>
                  </a:lnTo>
                  <a:lnTo>
                    <a:pt x="17250" y="2252664"/>
                  </a:lnTo>
                  <a:lnTo>
                    <a:pt x="2455480" y="1912171"/>
                  </a:lnTo>
                  <a:lnTo>
                    <a:pt x="2455480" y="1977309"/>
                  </a:lnTo>
                  <a:cubicBezTo>
                    <a:pt x="2455480" y="1977309"/>
                    <a:pt x="2662737" y="2026162"/>
                    <a:pt x="2793013" y="2026162"/>
                  </a:cubicBezTo>
                  <a:cubicBezTo>
                    <a:pt x="2923289" y="2026162"/>
                    <a:pt x="3145350" y="1977309"/>
                    <a:pt x="3145350" y="1977309"/>
                  </a:cubicBezTo>
                  <a:lnTo>
                    <a:pt x="3134987" y="1903288"/>
                  </a:lnTo>
                  <a:lnTo>
                    <a:pt x="5198674" y="2189007"/>
                  </a:lnTo>
                  <a:close/>
                </a:path>
              </a:pathLst>
            </a:custGeom>
            <a:solidFill>
              <a:srgbClr val="6A6041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DC91FF6-5B58-4825-9451-D4117488474D}"/>
                </a:ext>
              </a:extLst>
            </p:cNvPr>
            <p:cNvSpPr/>
            <p:nvPr/>
          </p:nvSpPr>
          <p:spPr>
            <a:xfrm>
              <a:off x="1130039" y="5106986"/>
              <a:ext cx="2605516" cy="843832"/>
            </a:xfrm>
            <a:custGeom>
              <a:avLst/>
              <a:gdLst>
                <a:gd name="connsiteX0" fmla="*/ 2408107 w 2605515"/>
                <a:gd name="connsiteY0" fmla="*/ 143085 h 843831"/>
                <a:gd name="connsiteX1" fmla="*/ 949907 w 2605515"/>
                <a:gd name="connsiteY1" fmla="*/ 17250 h 843831"/>
                <a:gd name="connsiteX2" fmla="*/ 42417 w 2605515"/>
                <a:gd name="connsiteY2" fmla="*/ 523549 h 843831"/>
                <a:gd name="connsiteX3" fmla="*/ 17250 w 2605515"/>
                <a:gd name="connsiteY3" fmla="*/ 827032 h 843831"/>
                <a:gd name="connsiteX4" fmla="*/ 2267469 w 2605515"/>
                <a:gd name="connsiteY4" fmla="*/ 520589 h 843831"/>
                <a:gd name="connsiteX5" fmla="*/ 2590197 w 2605515"/>
                <a:gd name="connsiteY5" fmla="*/ 406597 h 843831"/>
                <a:gd name="connsiteX6" fmla="*/ 2408107 w 2605515"/>
                <a:gd name="connsiteY6" fmla="*/ 143085 h 8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5515" h="843831">
                  <a:moveTo>
                    <a:pt x="2408107" y="143085"/>
                  </a:moveTo>
                  <a:lnTo>
                    <a:pt x="949907" y="17250"/>
                  </a:lnTo>
                  <a:lnTo>
                    <a:pt x="42417" y="523549"/>
                  </a:lnTo>
                  <a:cubicBezTo>
                    <a:pt x="117918" y="633100"/>
                    <a:pt x="80908" y="778179"/>
                    <a:pt x="17250" y="827032"/>
                  </a:cubicBezTo>
                  <a:lnTo>
                    <a:pt x="2267469" y="520589"/>
                  </a:lnTo>
                  <a:cubicBezTo>
                    <a:pt x="2267469" y="520589"/>
                    <a:pt x="2371097" y="406597"/>
                    <a:pt x="2590197" y="406597"/>
                  </a:cubicBezTo>
                  <a:lnTo>
                    <a:pt x="2408107" y="143085"/>
                  </a:lnTo>
                  <a:close/>
                </a:path>
              </a:pathLst>
            </a:custGeom>
            <a:solidFill>
              <a:srgbClr val="E6E6E6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8AAB358-07DC-4A8D-B499-EF39B5E79632}"/>
                </a:ext>
              </a:extLst>
            </p:cNvPr>
            <p:cNvSpPr/>
            <p:nvPr/>
          </p:nvSpPr>
          <p:spPr>
            <a:xfrm>
              <a:off x="1155206" y="3183036"/>
              <a:ext cx="2575908" cy="2457475"/>
            </a:xfrm>
            <a:custGeom>
              <a:avLst/>
              <a:gdLst>
                <a:gd name="connsiteX0" fmla="*/ 1805582 w 2575907"/>
                <a:gd name="connsiteY0" fmla="*/ 44800 h 2457475"/>
                <a:gd name="connsiteX1" fmla="*/ 1291881 w 2575907"/>
                <a:gd name="connsiteY1" fmla="*/ 323116 h 2457475"/>
                <a:gd name="connsiteX2" fmla="*/ 729326 w 2575907"/>
                <a:gd name="connsiteY2" fmla="*/ 502245 h 2457475"/>
                <a:gd name="connsiteX3" fmla="*/ 17250 w 2575907"/>
                <a:gd name="connsiteY3" fmla="*/ 2447500 h 2457475"/>
                <a:gd name="connsiteX4" fmla="*/ 2565030 w 2575907"/>
                <a:gd name="connsiteY4" fmla="*/ 2332028 h 2457475"/>
                <a:gd name="connsiteX5" fmla="*/ 2565030 w 2575907"/>
                <a:gd name="connsiteY5" fmla="*/ 253537 h 2457475"/>
                <a:gd name="connsiteX6" fmla="*/ 1805582 w 2575907"/>
                <a:gd name="connsiteY6" fmla="*/ 44800 h 24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5907" h="2457475">
                  <a:moveTo>
                    <a:pt x="1805582" y="44800"/>
                  </a:moveTo>
                  <a:cubicBezTo>
                    <a:pt x="1617570" y="96614"/>
                    <a:pt x="1457686" y="219488"/>
                    <a:pt x="1291881" y="323116"/>
                  </a:cubicBezTo>
                  <a:cubicBezTo>
                    <a:pt x="1126075" y="426745"/>
                    <a:pt x="938063" y="502245"/>
                    <a:pt x="729326" y="502245"/>
                  </a:cubicBezTo>
                  <a:lnTo>
                    <a:pt x="17250" y="2447500"/>
                  </a:lnTo>
                  <a:cubicBezTo>
                    <a:pt x="708600" y="2447500"/>
                    <a:pt x="1280037" y="1729503"/>
                    <a:pt x="2565030" y="2332028"/>
                  </a:cubicBezTo>
                  <a:lnTo>
                    <a:pt x="2565030" y="253537"/>
                  </a:lnTo>
                  <a:cubicBezTo>
                    <a:pt x="2381460" y="47760"/>
                    <a:pt x="2072055" y="-29221"/>
                    <a:pt x="1805582" y="44800"/>
                  </a:cubicBezTo>
                  <a:close/>
                </a:path>
              </a:pathLst>
            </a:custGeom>
            <a:solidFill>
              <a:srgbClr val="FFFFFF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8DCEBBDD-FBB8-4FDA-B68D-A70B9EBC8EC2}"/>
                </a:ext>
              </a:extLst>
            </p:cNvPr>
            <p:cNvSpPr/>
            <p:nvPr/>
          </p:nvSpPr>
          <p:spPr>
            <a:xfrm>
              <a:off x="1710359" y="3299845"/>
              <a:ext cx="1865312" cy="1110305"/>
            </a:xfrm>
            <a:custGeom>
              <a:avLst/>
              <a:gdLst>
                <a:gd name="connsiteX0" fmla="*/ 1818905 w 1865312"/>
                <a:gd name="connsiteY0" fmla="*/ 868048 h 1110304"/>
                <a:gd name="connsiteX1" fmla="*/ 1216380 w 1865312"/>
                <a:gd name="connsiteY1" fmla="*/ 798469 h 1110304"/>
                <a:gd name="connsiteX2" fmla="*/ 628658 w 1865312"/>
                <a:gd name="connsiteY2" fmla="*/ 990922 h 1110304"/>
                <a:gd name="connsiteX3" fmla="*/ 17250 w 1865312"/>
                <a:gd name="connsiteY3" fmla="*/ 1098992 h 1110304"/>
                <a:gd name="connsiteX4" fmla="*/ 252635 w 1865312"/>
                <a:gd name="connsiteY4" fmla="*/ 478701 h 1110304"/>
                <a:gd name="connsiteX5" fmla="*/ 905494 w 1865312"/>
                <a:gd name="connsiteY5" fmla="*/ 264042 h 1110304"/>
                <a:gd name="connsiteX6" fmla="*/ 1226742 w 1865312"/>
                <a:gd name="connsiteY6" fmla="*/ 56785 h 1110304"/>
                <a:gd name="connsiteX7" fmla="*/ 1855915 w 1865312"/>
                <a:gd name="connsiteY7" fmla="*/ 153012 h 1110304"/>
                <a:gd name="connsiteX8" fmla="*/ 1818905 w 1865312"/>
                <a:gd name="connsiteY8" fmla="*/ 868048 h 111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5312" h="1110304">
                  <a:moveTo>
                    <a:pt x="1818905" y="868048"/>
                  </a:moveTo>
                  <a:cubicBezTo>
                    <a:pt x="1638296" y="767381"/>
                    <a:pt x="1419195" y="759979"/>
                    <a:pt x="1216380" y="798469"/>
                  </a:cubicBezTo>
                  <a:cubicBezTo>
                    <a:pt x="1013564" y="836960"/>
                    <a:pt x="822591" y="919863"/>
                    <a:pt x="628658" y="990922"/>
                  </a:cubicBezTo>
                  <a:cubicBezTo>
                    <a:pt x="434725" y="1061982"/>
                    <a:pt x="224507" y="1103433"/>
                    <a:pt x="17250" y="1098992"/>
                  </a:cubicBezTo>
                  <a:cubicBezTo>
                    <a:pt x="106075" y="899137"/>
                    <a:pt x="194899" y="688919"/>
                    <a:pt x="252635" y="478701"/>
                  </a:cubicBezTo>
                  <a:cubicBezTo>
                    <a:pt x="483578" y="466858"/>
                    <a:pt x="713041" y="392838"/>
                    <a:pt x="905494" y="264042"/>
                  </a:cubicBezTo>
                  <a:cubicBezTo>
                    <a:pt x="1012083" y="192983"/>
                    <a:pt x="1109790" y="107119"/>
                    <a:pt x="1226742" y="56785"/>
                  </a:cubicBezTo>
                  <a:cubicBezTo>
                    <a:pt x="1417715" y="-23156"/>
                    <a:pt x="1694551" y="22736"/>
                    <a:pt x="1855915" y="153012"/>
                  </a:cubicBezTo>
                  <a:cubicBezTo>
                    <a:pt x="1849994" y="392838"/>
                    <a:pt x="1826307" y="629703"/>
                    <a:pt x="1818905" y="868048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53A879C-A05C-4842-9013-1120D173E237}"/>
                </a:ext>
              </a:extLst>
            </p:cNvPr>
            <p:cNvSpPr/>
            <p:nvPr/>
          </p:nvSpPr>
          <p:spPr>
            <a:xfrm>
              <a:off x="3702986" y="5106986"/>
              <a:ext cx="2605516" cy="843832"/>
            </a:xfrm>
            <a:custGeom>
              <a:avLst/>
              <a:gdLst>
                <a:gd name="connsiteX0" fmla="*/ 199340 w 2605515"/>
                <a:gd name="connsiteY0" fmla="*/ 143085 h 843831"/>
                <a:gd name="connsiteX1" fmla="*/ 1657541 w 2605515"/>
                <a:gd name="connsiteY1" fmla="*/ 17250 h 843831"/>
                <a:gd name="connsiteX2" fmla="*/ 2565030 w 2605515"/>
                <a:gd name="connsiteY2" fmla="*/ 523549 h 843831"/>
                <a:gd name="connsiteX3" fmla="*/ 2590197 w 2605515"/>
                <a:gd name="connsiteY3" fmla="*/ 827032 h 843831"/>
                <a:gd name="connsiteX4" fmla="*/ 339979 w 2605515"/>
                <a:gd name="connsiteY4" fmla="*/ 520589 h 843831"/>
                <a:gd name="connsiteX5" fmla="*/ 17250 w 2605515"/>
                <a:gd name="connsiteY5" fmla="*/ 406597 h 843831"/>
                <a:gd name="connsiteX6" fmla="*/ 199340 w 2605515"/>
                <a:gd name="connsiteY6" fmla="*/ 143085 h 8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5515" h="843831">
                  <a:moveTo>
                    <a:pt x="199340" y="143085"/>
                  </a:moveTo>
                  <a:lnTo>
                    <a:pt x="1657541" y="17250"/>
                  </a:lnTo>
                  <a:lnTo>
                    <a:pt x="2565030" y="523549"/>
                  </a:lnTo>
                  <a:cubicBezTo>
                    <a:pt x="2489529" y="633100"/>
                    <a:pt x="2526540" y="778179"/>
                    <a:pt x="2590197" y="827032"/>
                  </a:cubicBezTo>
                  <a:lnTo>
                    <a:pt x="339979" y="520589"/>
                  </a:lnTo>
                  <a:cubicBezTo>
                    <a:pt x="339979" y="520589"/>
                    <a:pt x="236350" y="406597"/>
                    <a:pt x="17250" y="406597"/>
                  </a:cubicBezTo>
                  <a:lnTo>
                    <a:pt x="199340" y="143085"/>
                  </a:lnTo>
                  <a:close/>
                </a:path>
              </a:pathLst>
            </a:custGeom>
            <a:solidFill>
              <a:srgbClr val="E6E6E6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8D9AE48-7EFA-4520-8977-1E884D292F49}"/>
                </a:ext>
              </a:extLst>
            </p:cNvPr>
            <p:cNvSpPr/>
            <p:nvPr/>
          </p:nvSpPr>
          <p:spPr>
            <a:xfrm>
              <a:off x="3702986" y="3183036"/>
              <a:ext cx="2575908" cy="2457475"/>
            </a:xfrm>
            <a:custGeom>
              <a:avLst/>
              <a:gdLst>
                <a:gd name="connsiteX0" fmla="*/ 776699 w 2575907"/>
                <a:gd name="connsiteY0" fmla="*/ 44800 h 2457475"/>
                <a:gd name="connsiteX1" fmla="*/ 1290400 w 2575907"/>
                <a:gd name="connsiteY1" fmla="*/ 323116 h 2457475"/>
                <a:gd name="connsiteX2" fmla="*/ 1852955 w 2575907"/>
                <a:gd name="connsiteY2" fmla="*/ 502245 h 2457475"/>
                <a:gd name="connsiteX3" fmla="*/ 2565030 w 2575907"/>
                <a:gd name="connsiteY3" fmla="*/ 2447500 h 2457475"/>
                <a:gd name="connsiteX4" fmla="*/ 17250 w 2575907"/>
                <a:gd name="connsiteY4" fmla="*/ 2332028 h 2457475"/>
                <a:gd name="connsiteX5" fmla="*/ 17250 w 2575907"/>
                <a:gd name="connsiteY5" fmla="*/ 253537 h 2457475"/>
                <a:gd name="connsiteX6" fmla="*/ 776699 w 2575907"/>
                <a:gd name="connsiteY6" fmla="*/ 44800 h 24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5907" h="2457475">
                  <a:moveTo>
                    <a:pt x="776699" y="44800"/>
                  </a:moveTo>
                  <a:cubicBezTo>
                    <a:pt x="964711" y="96614"/>
                    <a:pt x="1124594" y="219488"/>
                    <a:pt x="1290400" y="323116"/>
                  </a:cubicBezTo>
                  <a:cubicBezTo>
                    <a:pt x="1456205" y="426745"/>
                    <a:pt x="1644217" y="502245"/>
                    <a:pt x="1852955" y="502245"/>
                  </a:cubicBezTo>
                  <a:lnTo>
                    <a:pt x="2565030" y="2447500"/>
                  </a:lnTo>
                  <a:cubicBezTo>
                    <a:pt x="1873680" y="2447500"/>
                    <a:pt x="1302243" y="1729503"/>
                    <a:pt x="17250" y="2332028"/>
                  </a:cubicBezTo>
                  <a:lnTo>
                    <a:pt x="17250" y="253537"/>
                  </a:lnTo>
                  <a:cubicBezTo>
                    <a:pt x="200821" y="47760"/>
                    <a:pt x="510225" y="-29221"/>
                    <a:pt x="776699" y="44800"/>
                  </a:cubicBezTo>
                  <a:close/>
                </a:path>
              </a:pathLst>
            </a:custGeom>
            <a:solidFill>
              <a:srgbClr val="FFFFFF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030F70F-60D3-4104-A416-094EA0C7E3E1}"/>
                </a:ext>
              </a:extLst>
            </p:cNvPr>
            <p:cNvSpPr/>
            <p:nvPr/>
          </p:nvSpPr>
          <p:spPr>
            <a:xfrm>
              <a:off x="3005940" y="2670462"/>
              <a:ext cx="384906" cy="340494"/>
            </a:xfrm>
            <a:custGeom>
              <a:avLst/>
              <a:gdLst>
                <a:gd name="connsiteX0" fmla="*/ 11103 w 384905"/>
                <a:gd name="connsiteY0" fmla="*/ 207997 h 340493"/>
                <a:gd name="connsiteX1" fmla="*/ 31829 w 384905"/>
                <a:gd name="connsiteY1" fmla="*/ 252409 h 340493"/>
                <a:gd name="connsiteX2" fmla="*/ 292380 w 384905"/>
                <a:gd name="connsiteY2" fmla="*/ 308665 h 340493"/>
                <a:gd name="connsiteX3" fmla="*/ 348636 w 384905"/>
                <a:gd name="connsiteY3" fmla="*/ 48113 h 340493"/>
                <a:gd name="connsiteX4" fmla="*/ 317547 w 384905"/>
                <a:gd name="connsiteY4" fmla="*/ 11103 h 340493"/>
                <a:gd name="connsiteX5" fmla="*/ 11103 w 384905"/>
                <a:gd name="connsiteY5" fmla="*/ 207997 h 34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05" h="340493">
                  <a:moveTo>
                    <a:pt x="11103" y="207997"/>
                  </a:moveTo>
                  <a:cubicBezTo>
                    <a:pt x="15544" y="222801"/>
                    <a:pt x="22946" y="237605"/>
                    <a:pt x="31829" y="252409"/>
                  </a:cubicBezTo>
                  <a:cubicBezTo>
                    <a:pt x="88084" y="339753"/>
                    <a:pt x="205036" y="364920"/>
                    <a:pt x="292380" y="308665"/>
                  </a:cubicBezTo>
                  <a:cubicBezTo>
                    <a:pt x="379724" y="252409"/>
                    <a:pt x="404891" y="135457"/>
                    <a:pt x="348636" y="48113"/>
                  </a:cubicBezTo>
                  <a:cubicBezTo>
                    <a:pt x="339753" y="34790"/>
                    <a:pt x="329390" y="21466"/>
                    <a:pt x="317547" y="11103"/>
                  </a:cubicBezTo>
                  <a:lnTo>
                    <a:pt x="11103" y="207997"/>
                  </a:ln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2ED352A-54A8-4EBB-A9D4-84FBB1C34FBF}"/>
                </a:ext>
              </a:extLst>
            </p:cNvPr>
            <p:cNvSpPr/>
            <p:nvPr/>
          </p:nvSpPr>
          <p:spPr>
            <a:xfrm>
              <a:off x="3125066" y="2833396"/>
              <a:ext cx="59216" cy="59216"/>
            </a:xfrm>
            <a:custGeom>
              <a:avLst/>
              <a:gdLst>
                <a:gd name="connsiteX0" fmla="*/ 48900 w 59216"/>
                <a:gd name="connsiteY0" fmla="*/ 16935 h 59216"/>
                <a:gd name="connsiteX1" fmla="*/ 51861 w 59216"/>
                <a:gd name="connsiteY1" fmla="*/ 49504 h 59216"/>
                <a:gd name="connsiteX2" fmla="*/ 19292 w 59216"/>
                <a:gd name="connsiteY2" fmla="*/ 52465 h 59216"/>
                <a:gd name="connsiteX3" fmla="*/ 16331 w 59216"/>
                <a:gd name="connsiteY3" fmla="*/ 19896 h 59216"/>
                <a:gd name="connsiteX4" fmla="*/ 48900 w 59216"/>
                <a:gd name="connsiteY4" fmla="*/ 1693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8900" y="16935"/>
                  </a:moveTo>
                  <a:cubicBezTo>
                    <a:pt x="59263" y="25818"/>
                    <a:pt x="59263" y="40622"/>
                    <a:pt x="51861" y="49504"/>
                  </a:cubicBezTo>
                  <a:cubicBezTo>
                    <a:pt x="42978" y="59867"/>
                    <a:pt x="28174" y="59867"/>
                    <a:pt x="19292" y="52465"/>
                  </a:cubicBezTo>
                  <a:cubicBezTo>
                    <a:pt x="8929" y="43583"/>
                    <a:pt x="8929" y="28779"/>
                    <a:pt x="16331" y="19896"/>
                  </a:cubicBezTo>
                  <a:cubicBezTo>
                    <a:pt x="23733" y="9533"/>
                    <a:pt x="38537" y="8053"/>
                    <a:pt x="48900" y="16935"/>
                  </a:cubicBezTo>
                  <a:close/>
                </a:path>
              </a:pathLst>
            </a:custGeom>
            <a:solidFill>
              <a:srgbClr val="E649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8EC23F8-42AD-42D2-BECB-54521D52838A}"/>
                </a:ext>
              </a:extLst>
            </p:cNvPr>
            <p:cNvSpPr/>
            <p:nvPr/>
          </p:nvSpPr>
          <p:spPr>
            <a:xfrm>
              <a:off x="3194221" y="2827655"/>
              <a:ext cx="103628" cy="103628"/>
            </a:xfrm>
            <a:custGeom>
              <a:avLst/>
              <a:gdLst>
                <a:gd name="connsiteX0" fmla="*/ 78932 w 103628"/>
                <a:gd name="connsiteY0" fmla="*/ 21197 h 103628"/>
                <a:gd name="connsiteX1" fmla="*/ 83374 w 103628"/>
                <a:gd name="connsiteY1" fmla="*/ 78933 h 103628"/>
                <a:gd name="connsiteX2" fmla="*/ 25638 w 103628"/>
                <a:gd name="connsiteY2" fmla="*/ 83374 h 103628"/>
                <a:gd name="connsiteX3" fmla="*/ 21197 w 103628"/>
                <a:gd name="connsiteY3" fmla="*/ 25638 h 103628"/>
                <a:gd name="connsiteX4" fmla="*/ 78932 w 103628"/>
                <a:gd name="connsiteY4" fmla="*/ 21197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03628">
                  <a:moveTo>
                    <a:pt x="78932" y="21197"/>
                  </a:moveTo>
                  <a:cubicBezTo>
                    <a:pt x="96698" y="36001"/>
                    <a:pt x="98178" y="62648"/>
                    <a:pt x="83374" y="78933"/>
                  </a:cubicBezTo>
                  <a:cubicBezTo>
                    <a:pt x="68570" y="96697"/>
                    <a:pt x="41922" y="98178"/>
                    <a:pt x="25638" y="83374"/>
                  </a:cubicBezTo>
                  <a:cubicBezTo>
                    <a:pt x="7873" y="68570"/>
                    <a:pt x="6393" y="41922"/>
                    <a:pt x="21197" y="25638"/>
                  </a:cubicBezTo>
                  <a:cubicBezTo>
                    <a:pt x="36001" y="7873"/>
                    <a:pt x="62648" y="6393"/>
                    <a:pt x="78932" y="21197"/>
                  </a:cubicBezTo>
                  <a:close/>
                </a:path>
              </a:pathLst>
            </a:custGeom>
            <a:solidFill>
              <a:srgbClr val="E649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A8B358B-594A-4438-B54C-280B66F224C2}"/>
                </a:ext>
              </a:extLst>
            </p:cNvPr>
            <p:cNvSpPr/>
            <p:nvPr/>
          </p:nvSpPr>
          <p:spPr>
            <a:xfrm>
              <a:off x="3248522" y="2745758"/>
              <a:ext cx="44412" cy="44412"/>
            </a:xfrm>
            <a:custGeom>
              <a:avLst/>
              <a:gdLst>
                <a:gd name="connsiteX0" fmla="*/ 32034 w 44412"/>
                <a:gd name="connsiteY0" fmla="*/ 14269 h 44412"/>
                <a:gd name="connsiteX1" fmla="*/ 33514 w 44412"/>
                <a:gd name="connsiteY1" fmla="*/ 32034 h 44412"/>
                <a:gd name="connsiteX2" fmla="*/ 15749 w 44412"/>
                <a:gd name="connsiteY2" fmla="*/ 33514 h 44412"/>
                <a:gd name="connsiteX3" fmla="*/ 14269 w 44412"/>
                <a:gd name="connsiteY3" fmla="*/ 15749 h 44412"/>
                <a:gd name="connsiteX4" fmla="*/ 32034 w 44412"/>
                <a:gd name="connsiteY4" fmla="*/ 14269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2034" y="14269"/>
                  </a:moveTo>
                  <a:cubicBezTo>
                    <a:pt x="37955" y="18710"/>
                    <a:pt x="37955" y="27593"/>
                    <a:pt x="33514" y="32034"/>
                  </a:cubicBezTo>
                  <a:cubicBezTo>
                    <a:pt x="29073" y="37955"/>
                    <a:pt x="20191" y="37955"/>
                    <a:pt x="15749" y="33514"/>
                  </a:cubicBezTo>
                  <a:cubicBezTo>
                    <a:pt x="9828" y="29073"/>
                    <a:pt x="9828" y="20190"/>
                    <a:pt x="14269" y="15749"/>
                  </a:cubicBezTo>
                  <a:cubicBezTo>
                    <a:pt x="18710" y="9828"/>
                    <a:pt x="26112" y="9828"/>
                    <a:pt x="32034" y="14269"/>
                  </a:cubicBezTo>
                  <a:close/>
                </a:path>
              </a:pathLst>
            </a:custGeom>
            <a:solidFill>
              <a:srgbClr val="E649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6CF8DFE-E204-4DFF-A8A5-E3F85E9D207B}"/>
                </a:ext>
              </a:extLst>
            </p:cNvPr>
            <p:cNvSpPr/>
            <p:nvPr/>
          </p:nvSpPr>
          <p:spPr>
            <a:xfrm>
              <a:off x="2853278" y="2371240"/>
              <a:ext cx="577359" cy="680987"/>
            </a:xfrm>
            <a:custGeom>
              <a:avLst/>
              <a:gdLst>
                <a:gd name="connsiteX0" fmla="*/ 533867 w 577358"/>
                <a:gd name="connsiteY0" fmla="*/ 325129 h 680987"/>
                <a:gd name="connsiteX1" fmla="*/ 288119 w 577358"/>
                <a:gd name="connsiteY1" fmla="*/ 228903 h 680987"/>
                <a:gd name="connsiteX2" fmla="*/ 183010 w 577358"/>
                <a:gd name="connsiteY2" fmla="*/ 70499 h 680987"/>
                <a:gd name="connsiteX3" fmla="*/ 191893 w 577358"/>
                <a:gd name="connsiteY3" fmla="*/ 64578 h 680987"/>
                <a:gd name="connsiteX4" fmla="*/ 200775 w 577358"/>
                <a:gd name="connsiteY4" fmla="*/ 24607 h 680987"/>
                <a:gd name="connsiteX5" fmla="*/ 160804 w 577358"/>
                <a:gd name="connsiteY5" fmla="*/ 15724 h 680987"/>
                <a:gd name="connsiteX6" fmla="*/ 24607 w 577358"/>
                <a:gd name="connsiteY6" fmla="*/ 103068 h 680987"/>
                <a:gd name="connsiteX7" fmla="*/ 15724 w 577358"/>
                <a:gd name="connsiteY7" fmla="*/ 143039 h 680987"/>
                <a:gd name="connsiteX8" fmla="*/ 55695 w 577358"/>
                <a:gd name="connsiteY8" fmla="*/ 151922 h 680987"/>
                <a:gd name="connsiteX9" fmla="*/ 151922 w 577358"/>
                <a:gd name="connsiteY9" fmla="*/ 89745 h 680987"/>
                <a:gd name="connsiteX10" fmla="*/ 270354 w 577358"/>
                <a:gd name="connsiteY10" fmla="*/ 271835 h 680987"/>
                <a:gd name="connsiteX11" fmla="*/ 295521 w 577358"/>
                <a:gd name="connsiteY11" fmla="*/ 265913 h 680987"/>
                <a:gd name="connsiteX12" fmla="*/ 499817 w 577358"/>
                <a:gd name="connsiteY12" fmla="*/ 345855 h 680987"/>
                <a:gd name="connsiteX13" fmla="*/ 443562 w 577358"/>
                <a:gd name="connsiteY13" fmla="*/ 606406 h 680987"/>
                <a:gd name="connsiteX14" fmla="*/ 183010 w 577358"/>
                <a:gd name="connsiteY14" fmla="*/ 550151 h 680987"/>
                <a:gd name="connsiteX15" fmla="*/ 193373 w 577358"/>
                <a:gd name="connsiteY15" fmla="*/ 331051 h 680987"/>
                <a:gd name="connsiteX16" fmla="*/ 209657 w 577358"/>
                <a:gd name="connsiteY16" fmla="*/ 310325 h 680987"/>
                <a:gd name="connsiteX17" fmla="*/ 92705 w 577358"/>
                <a:gd name="connsiteY17" fmla="*/ 126755 h 680987"/>
                <a:gd name="connsiteX18" fmla="*/ 61617 w 577358"/>
                <a:gd name="connsiteY18" fmla="*/ 147480 h 680987"/>
                <a:gd name="connsiteX19" fmla="*/ 163765 w 577358"/>
                <a:gd name="connsiteY19" fmla="*/ 307364 h 680987"/>
                <a:gd name="connsiteX20" fmla="*/ 150441 w 577358"/>
                <a:gd name="connsiteY20" fmla="*/ 570877 h 680987"/>
                <a:gd name="connsiteX21" fmla="*/ 462807 w 577358"/>
                <a:gd name="connsiteY21" fmla="*/ 637495 h 680987"/>
                <a:gd name="connsiteX22" fmla="*/ 533867 w 577358"/>
                <a:gd name="connsiteY22" fmla="*/ 325129 h 680987"/>
                <a:gd name="connsiteX23" fmla="*/ 163765 w 577358"/>
                <a:gd name="connsiteY23" fmla="*/ 26087 h 680987"/>
                <a:gd name="connsiteX24" fmla="*/ 183010 w 577358"/>
                <a:gd name="connsiteY24" fmla="*/ 30528 h 680987"/>
                <a:gd name="connsiteX25" fmla="*/ 178569 w 577358"/>
                <a:gd name="connsiteY25" fmla="*/ 49774 h 680987"/>
                <a:gd name="connsiteX26" fmla="*/ 159324 w 577358"/>
                <a:gd name="connsiteY26" fmla="*/ 45332 h 680987"/>
                <a:gd name="connsiteX27" fmla="*/ 163765 w 577358"/>
                <a:gd name="connsiteY27" fmla="*/ 26087 h 680987"/>
                <a:gd name="connsiteX28" fmla="*/ 134157 w 577358"/>
                <a:gd name="connsiteY28" fmla="*/ 64578 h 680987"/>
                <a:gd name="connsiteX29" fmla="*/ 125274 w 577358"/>
                <a:gd name="connsiteY29" fmla="*/ 63097 h 680987"/>
                <a:gd name="connsiteX30" fmla="*/ 126755 w 577358"/>
                <a:gd name="connsiteY30" fmla="*/ 54215 h 680987"/>
                <a:gd name="connsiteX31" fmla="*/ 135637 w 577358"/>
                <a:gd name="connsiteY31" fmla="*/ 55695 h 680987"/>
                <a:gd name="connsiteX32" fmla="*/ 134157 w 577358"/>
                <a:gd name="connsiteY32" fmla="*/ 64578 h 68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77358" h="680987">
                  <a:moveTo>
                    <a:pt x="533867" y="325129"/>
                  </a:moveTo>
                  <a:cubicBezTo>
                    <a:pt x="480572" y="242226"/>
                    <a:pt x="379904" y="205216"/>
                    <a:pt x="288119" y="228903"/>
                  </a:cubicBezTo>
                  <a:lnTo>
                    <a:pt x="183010" y="70499"/>
                  </a:lnTo>
                  <a:lnTo>
                    <a:pt x="191893" y="64578"/>
                  </a:lnTo>
                  <a:cubicBezTo>
                    <a:pt x="205216" y="55695"/>
                    <a:pt x="209657" y="37930"/>
                    <a:pt x="200775" y="24607"/>
                  </a:cubicBezTo>
                  <a:cubicBezTo>
                    <a:pt x="191893" y="11283"/>
                    <a:pt x="174128" y="6842"/>
                    <a:pt x="160804" y="15724"/>
                  </a:cubicBezTo>
                  <a:lnTo>
                    <a:pt x="24607" y="103068"/>
                  </a:lnTo>
                  <a:cubicBezTo>
                    <a:pt x="11283" y="111951"/>
                    <a:pt x="6842" y="129716"/>
                    <a:pt x="15724" y="143039"/>
                  </a:cubicBezTo>
                  <a:cubicBezTo>
                    <a:pt x="24607" y="156363"/>
                    <a:pt x="42371" y="160804"/>
                    <a:pt x="55695" y="151922"/>
                  </a:cubicBezTo>
                  <a:lnTo>
                    <a:pt x="151922" y="89745"/>
                  </a:lnTo>
                  <a:lnTo>
                    <a:pt x="270354" y="271835"/>
                  </a:lnTo>
                  <a:lnTo>
                    <a:pt x="295521" y="265913"/>
                  </a:lnTo>
                  <a:cubicBezTo>
                    <a:pt x="373983" y="246668"/>
                    <a:pt x="456885" y="277756"/>
                    <a:pt x="499817" y="345855"/>
                  </a:cubicBezTo>
                  <a:cubicBezTo>
                    <a:pt x="556073" y="433199"/>
                    <a:pt x="530906" y="550151"/>
                    <a:pt x="443562" y="606406"/>
                  </a:cubicBezTo>
                  <a:cubicBezTo>
                    <a:pt x="356218" y="662662"/>
                    <a:pt x="239266" y="637495"/>
                    <a:pt x="183010" y="550151"/>
                  </a:cubicBezTo>
                  <a:cubicBezTo>
                    <a:pt x="138598" y="482052"/>
                    <a:pt x="143039" y="393228"/>
                    <a:pt x="193373" y="331051"/>
                  </a:cubicBezTo>
                  <a:lnTo>
                    <a:pt x="209657" y="310325"/>
                  </a:lnTo>
                  <a:lnTo>
                    <a:pt x="92705" y="126755"/>
                  </a:lnTo>
                  <a:lnTo>
                    <a:pt x="61617" y="147480"/>
                  </a:lnTo>
                  <a:lnTo>
                    <a:pt x="163765" y="307364"/>
                  </a:lnTo>
                  <a:cubicBezTo>
                    <a:pt x="104549" y="381385"/>
                    <a:pt x="97147" y="486494"/>
                    <a:pt x="150441" y="570877"/>
                  </a:cubicBezTo>
                  <a:cubicBezTo>
                    <a:pt x="218540" y="675986"/>
                    <a:pt x="357698" y="705594"/>
                    <a:pt x="462807" y="637495"/>
                  </a:cubicBezTo>
                  <a:cubicBezTo>
                    <a:pt x="570877" y="570877"/>
                    <a:pt x="600485" y="430238"/>
                    <a:pt x="533867" y="325129"/>
                  </a:cubicBezTo>
                  <a:close/>
                  <a:moveTo>
                    <a:pt x="163765" y="26087"/>
                  </a:moveTo>
                  <a:cubicBezTo>
                    <a:pt x="169686" y="21646"/>
                    <a:pt x="178569" y="23126"/>
                    <a:pt x="183010" y="30528"/>
                  </a:cubicBezTo>
                  <a:cubicBezTo>
                    <a:pt x="187451" y="37930"/>
                    <a:pt x="185971" y="45332"/>
                    <a:pt x="178569" y="49774"/>
                  </a:cubicBezTo>
                  <a:cubicBezTo>
                    <a:pt x="172647" y="54215"/>
                    <a:pt x="163765" y="52734"/>
                    <a:pt x="159324" y="45332"/>
                  </a:cubicBezTo>
                  <a:cubicBezTo>
                    <a:pt x="154882" y="37930"/>
                    <a:pt x="156363" y="30528"/>
                    <a:pt x="163765" y="26087"/>
                  </a:cubicBezTo>
                  <a:close/>
                  <a:moveTo>
                    <a:pt x="134157" y="64578"/>
                  </a:moveTo>
                  <a:cubicBezTo>
                    <a:pt x="131196" y="66058"/>
                    <a:pt x="126755" y="66058"/>
                    <a:pt x="125274" y="63097"/>
                  </a:cubicBezTo>
                  <a:cubicBezTo>
                    <a:pt x="123794" y="60136"/>
                    <a:pt x="123794" y="55695"/>
                    <a:pt x="126755" y="54215"/>
                  </a:cubicBezTo>
                  <a:cubicBezTo>
                    <a:pt x="129716" y="52734"/>
                    <a:pt x="134157" y="52734"/>
                    <a:pt x="135637" y="55695"/>
                  </a:cubicBezTo>
                  <a:cubicBezTo>
                    <a:pt x="137118" y="58656"/>
                    <a:pt x="138598" y="63097"/>
                    <a:pt x="134157" y="645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657EEB3-4F35-4212-B7D0-67894DCC6C94}"/>
                </a:ext>
              </a:extLst>
            </p:cNvPr>
            <p:cNvSpPr/>
            <p:nvPr/>
          </p:nvSpPr>
          <p:spPr>
            <a:xfrm>
              <a:off x="4944848" y="3200448"/>
              <a:ext cx="251669" cy="236865"/>
            </a:xfrm>
            <a:custGeom>
              <a:avLst/>
              <a:gdLst>
                <a:gd name="connsiteX0" fmla="*/ 243952 w 251669"/>
                <a:gd name="connsiteY0" fmla="*/ 67358 h 236865"/>
                <a:gd name="connsiteX1" fmla="*/ 146246 w 251669"/>
                <a:gd name="connsiteY1" fmla="*/ 11103 h 236865"/>
                <a:gd name="connsiteX2" fmla="*/ 15969 w 251669"/>
                <a:gd name="connsiteY2" fmla="*/ 105849 h 236865"/>
                <a:gd name="connsiteX3" fmla="*/ 17450 w 251669"/>
                <a:gd name="connsiteY3" fmla="*/ 126575 h 236865"/>
                <a:gd name="connsiteX4" fmla="*/ 212864 w 251669"/>
                <a:gd name="connsiteY4" fmla="*/ 237605 h 236865"/>
                <a:gd name="connsiteX5" fmla="*/ 230628 w 251669"/>
                <a:gd name="connsiteY5" fmla="*/ 228723 h 236865"/>
                <a:gd name="connsiteX6" fmla="*/ 243952 w 251669"/>
                <a:gd name="connsiteY6" fmla="*/ 67358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669" h="236865">
                  <a:moveTo>
                    <a:pt x="243952" y="67358"/>
                  </a:moveTo>
                  <a:lnTo>
                    <a:pt x="146246" y="11103"/>
                  </a:lnTo>
                  <a:lnTo>
                    <a:pt x="15969" y="105849"/>
                  </a:lnTo>
                  <a:cubicBezTo>
                    <a:pt x="8567" y="110290"/>
                    <a:pt x="10048" y="122133"/>
                    <a:pt x="17450" y="126575"/>
                  </a:cubicBezTo>
                  <a:lnTo>
                    <a:pt x="212864" y="237605"/>
                  </a:lnTo>
                  <a:cubicBezTo>
                    <a:pt x="220266" y="242046"/>
                    <a:pt x="230628" y="237605"/>
                    <a:pt x="230628" y="228723"/>
                  </a:cubicBezTo>
                  <a:lnTo>
                    <a:pt x="243952" y="67358"/>
                  </a:ln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7BF0F3F-17CE-45AC-9489-C48D06CB43CC}"/>
                </a:ext>
              </a:extLst>
            </p:cNvPr>
            <p:cNvSpPr/>
            <p:nvPr/>
          </p:nvSpPr>
          <p:spPr>
            <a:xfrm>
              <a:off x="5066996" y="3254072"/>
              <a:ext cx="59216" cy="59216"/>
            </a:xfrm>
            <a:custGeom>
              <a:avLst/>
              <a:gdLst>
                <a:gd name="connsiteX0" fmla="*/ 52225 w 59216"/>
                <a:gd name="connsiteY0" fmla="*/ 46303 h 59216"/>
                <a:gd name="connsiteX1" fmla="*/ 21136 w 59216"/>
                <a:gd name="connsiteY1" fmla="*/ 52225 h 59216"/>
                <a:gd name="connsiteX2" fmla="*/ 15215 w 59216"/>
                <a:gd name="connsiteY2" fmla="*/ 21136 h 59216"/>
                <a:gd name="connsiteX3" fmla="*/ 46304 w 59216"/>
                <a:gd name="connsiteY3" fmla="*/ 15215 h 59216"/>
                <a:gd name="connsiteX4" fmla="*/ 52225 w 59216"/>
                <a:gd name="connsiteY4" fmla="*/ 46303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225" y="46303"/>
                  </a:moveTo>
                  <a:cubicBezTo>
                    <a:pt x="44823" y="56666"/>
                    <a:pt x="31499" y="59627"/>
                    <a:pt x="21136" y="52225"/>
                  </a:cubicBezTo>
                  <a:cubicBezTo>
                    <a:pt x="10773" y="44823"/>
                    <a:pt x="7813" y="31499"/>
                    <a:pt x="15215" y="21136"/>
                  </a:cubicBezTo>
                  <a:cubicBezTo>
                    <a:pt x="22617" y="10774"/>
                    <a:pt x="35941" y="7813"/>
                    <a:pt x="46304" y="15215"/>
                  </a:cubicBezTo>
                  <a:cubicBezTo>
                    <a:pt x="56666" y="22617"/>
                    <a:pt x="59627" y="35940"/>
                    <a:pt x="52225" y="46303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5ADA00D-C89B-47EA-BE6D-C4E79298E95E}"/>
                </a:ext>
              </a:extLst>
            </p:cNvPr>
            <p:cNvSpPr/>
            <p:nvPr/>
          </p:nvSpPr>
          <p:spPr>
            <a:xfrm>
              <a:off x="5101094" y="3317779"/>
              <a:ext cx="44412" cy="44412"/>
            </a:xfrm>
            <a:custGeom>
              <a:avLst/>
              <a:gdLst>
                <a:gd name="connsiteX0" fmla="*/ 32931 w 44412"/>
                <a:gd name="connsiteY0" fmla="*/ 29970 h 44412"/>
                <a:gd name="connsiteX1" fmla="*/ 16646 w 44412"/>
                <a:gd name="connsiteY1" fmla="*/ 32931 h 44412"/>
                <a:gd name="connsiteX2" fmla="*/ 13685 w 44412"/>
                <a:gd name="connsiteY2" fmla="*/ 16646 h 44412"/>
                <a:gd name="connsiteX3" fmla="*/ 29970 w 44412"/>
                <a:gd name="connsiteY3" fmla="*/ 13685 h 44412"/>
                <a:gd name="connsiteX4" fmla="*/ 32931 w 44412"/>
                <a:gd name="connsiteY4" fmla="*/ 29970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2931" y="29970"/>
                  </a:moveTo>
                  <a:cubicBezTo>
                    <a:pt x="28489" y="35891"/>
                    <a:pt x="21087" y="37372"/>
                    <a:pt x="16646" y="32931"/>
                  </a:cubicBezTo>
                  <a:cubicBezTo>
                    <a:pt x="10725" y="28489"/>
                    <a:pt x="9244" y="21087"/>
                    <a:pt x="13685" y="16646"/>
                  </a:cubicBezTo>
                  <a:cubicBezTo>
                    <a:pt x="18127" y="10725"/>
                    <a:pt x="25529" y="9244"/>
                    <a:pt x="29970" y="13685"/>
                  </a:cubicBezTo>
                  <a:cubicBezTo>
                    <a:pt x="34411" y="18127"/>
                    <a:pt x="35891" y="25529"/>
                    <a:pt x="32931" y="29970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F0A0035-901B-4C1E-92E2-6804195D652B}"/>
                </a:ext>
              </a:extLst>
            </p:cNvPr>
            <p:cNvSpPr/>
            <p:nvPr/>
          </p:nvSpPr>
          <p:spPr>
            <a:xfrm>
              <a:off x="5067261" y="3319475"/>
              <a:ext cx="29608" cy="29608"/>
            </a:xfrm>
            <a:custGeom>
              <a:avLst/>
              <a:gdLst>
                <a:gd name="connsiteX0" fmla="*/ 26793 w 29608"/>
                <a:gd name="connsiteY0" fmla="*/ 23832 h 29608"/>
                <a:gd name="connsiteX1" fmla="*/ 14949 w 29608"/>
                <a:gd name="connsiteY1" fmla="*/ 26793 h 29608"/>
                <a:gd name="connsiteX2" fmla="*/ 11989 w 29608"/>
                <a:gd name="connsiteY2" fmla="*/ 14949 h 29608"/>
                <a:gd name="connsiteX3" fmla="*/ 23832 w 29608"/>
                <a:gd name="connsiteY3" fmla="*/ 11989 h 29608"/>
                <a:gd name="connsiteX4" fmla="*/ 26793 w 29608"/>
                <a:gd name="connsiteY4" fmla="*/ 23832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26793" y="23832"/>
                  </a:moveTo>
                  <a:cubicBezTo>
                    <a:pt x="23832" y="28273"/>
                    <a:pt x="19391" y="28273"/>
                    <a:pt x="14949" y="26793"/>
                  </a:cubicBezTo>
                  <a:cubicBezTo>
                    <a:pt x="10508" y="23832"/>
                    <a:pt x="10508" y="19391"/>
                    <a:pt x="11989" y="14949"/>
                  </a:cubicBezTo>
                  <a:cubicBezTo>
                    <a:pt x="14949" y="10508"/>
                    <a:pt x="19391" y="10508"/>
                    <a:pt x="23832" y="11989"/>
                  </a:cubicBezTo>
                  <a:cubicBezTo>
                    <a:pt x="28273" y="14949"/>
                    <a:pt x="29754" y="19391"/>
                    <a:pt x="26793" y="23832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42C6D0E-C886-417E-BA72-5B95518CA9EE}"/>
                </a:ext>
              </a:extLst>
            </p:cNvPr>
            <p:cNvSpPr/>
            <p:nvPr/>
          </p:nvSpPr>
          <p:spPr>
            <a:xfrm>
              <a:off x="5007829" y="3301494"/>
              <a:ext cx="44412" cy="44412"/>
            </a:xfrm>
            <a:custGeom>
              <a:avLst/>
              <a:gdLst>
                <a:gd name="connsiteX0" fmla="*/ 34411 w 44412"/>
                <a:gd name="connsiteY0" fmla="*/ 31450 h 44412"/>
                <a:gd name="connsiteX1" fmla="*/ 16646 w 44412"/>
                <a:gd name="connsiteY1" fmla="*/ 34411 h 44412"/>
                <a:gd name="connsiteX2" fmla="*/ 13685 w 44412"/>
                <a:gd name="connsiteY2" fmla="*/ 16646 h 44412"/>
                <a:gd name="connsiteX3" fmla="*/ 31450 w 44412"/>
                <a:gd name="connsiteY3" fmla="*/ 13685 h 44412"/>
                <a:gd name="connsiteX4" fmla="*/ 34411 w 44412"/>
                <a:gd name="connsiteY4" fmla="*/ 31450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4411" y="31450"/>
                  </a:moveTo>
                  <a:cubicBezTo>
                    <a:pt x="29970" y="37372"/>
                    <a:pt x="22568" y="38852"/>
                    <a:pt x="16646" y="34411"/>
                  </a:cubicBezTo>
                  <a:cubicBezTo>
                    <a:pt x="10724" y="29970"/>
                    <a:pt x="9244" y="22568"/>
                    <a:pt x="13685" y="16646"/>
                  </a:cubicBezTo>
                  <a:cubicBezTo>
                    <a:pt x="18126" y="10725"/>
                    <a:pt x="25528" y="9244"/>
                    <a:pt x="31450" y="13685"/>
                  </a:cubicBezTo>
                  <a:cubicBezTo>
                    <a:pt x="37372" y="18127"/>
                    <a:pt x="38852" y="25529"/>
                    <a:pt x="34411" y="31450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6A810A8-01C3-40A7-92B8-37EC0598D7CB}"/>
                </a:ext>
              </a:extLst>
            </p:cNvPr>
            <p:cNvSpPr/>
            <p:nvPr/>
          </p:nvSpPr>
          <p:spPr>
            <a:xfrm>
              <a:off x="5101583" y="3364160"/>
              <a:ext cx="29608" cy="29608"/>
            </a:xfrm>
            <a:custGeom>
              <a:avLst/>
              <a:gdLst>
                <a:gd name="connsiteX0" fmla="*/ 19118 w 29608"/>
                <a:gd name="connsiteY0" fmla="*/ 17638 h 29608"/>
                <a:gd name="connsiteX1" fmla="*/ 13196 w 29608"/>
                <a:gd name="connsiteY1" fmla="*/ 19118 h 29608"/>
                <a:gd name="connsiteX2" fmla="*/ 11716 w 29608"/>
                <a:gd name="connsiteY2" fmla="*/ 13197 h 29608"/>
                <a:gd name="connsiteX3" fmla="*/ 17638 w 29608"/>
                <a:gd name="connsiteY3" fmla="*/ 11716 h 29608"/>
                <a:gd name="connsiteX4" fmla="*/ 19118 w 29608"/>
                <a:gd name="connsiteY4" fmla="*/ 17638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19118" y="17638"/>
                  </a:moveTo>
                  <a:cubicBezTo>
                    <a:pt x="17638" y="19118"/>
                    <a:pt x="14677" y="20599"/>
                    <a:pt x="13196" y="19118"/>
                  </a:cubicBezTo>
                  <a:cubicBezTo>
                    <a:pt x="11716" y="17638"/>
                    <a:pt x="10236" y="14677"/>
                    <a:pt x="11716" y="13197"/>
                  </a:cubicBezTo>
                  <a:cubicBezTo>
                    <a:pt x="13196" y="11716"/>
                    <a:pt x="16157" y="10236"/>
                    <a:pt x="17638" y="11716"/>
                  </a:cubicBezTo>
                  <a:cubicBezTo>
                    <a:pt x="20598" y="13197"/>
                    <a:pt x="20598" y="14677"/>
                    <a:pt x="19118" y="17638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DDE695B-5CA1-4E4D-9855-F31D5FB88484}"/>
                </a:ext>
              </a:extLst>
            </p:cNvPr>
            <p:cNvSpPr/>
            <p:nvPr/>
          </p:nvSpPr>
          <p:spPr>
            <a:xfrm>
              <a:off x="4918020" y="3022193"/>
              <a:ext cx="370102" cy="444122"/>
            </a:xfrm>
            <a:custGeom>
              <a:avLst/>
              <a:gdLst>
                <a:gd name="connsiteX0" fmla="*/ 276701 w 370101"/>
                <a:gd name="connsiteY0" fmla="*/ 415860 h 444121"/>
                <a:gd name="connsiteX1" fmla="*/ 298907 w 370101"/>
                <a:gd name="connsiteY1" fmla="*/ 173074 h 444121"/>
                <a:gd name="connsiteX2" fmla="*/ 303348 w 370101"/>
                <a:gd name="connsiteY2" fmla="*/ 159750 h 444121"/>
                <a:gd name="connsiteX3" fmla="*/ 343319 w 370101"/>
                <a:gd name="connsiteY3" fmla="*/ 84249 h 444121"/>
                <a:gd name="connsiteX4" fmla="*/ 329995 w 370101"/>
                <a:gd name="connsiteY4" fmla="*/ 76847 h 444121"/>
                <a:gd name="connsiteX5" fmla="*/ 349241 w 370101"/>
                <a:gd name="connsiteY5" fmla="*/ 87210 h 444121"/>
                <a:gd name="connsiteX6" fmla="*/ 371447 w 370101"/>
                <a:gd name="connsiteY6" fmla="*/ 81288 h 444121"/>
                <a:gd name="connsiteX7" fmla="*/ 365526 w 370101"/>
                <a:gd name="connsiteY7" fmla="*/ 59082 h 444121"/>
                <a:gd name="connsiteX8" fmla="*/ 284103 w 370101"/>
                <a:gd name="connsiteY8" fmla="*/ 13190 h 444121"/>
                <a:gd name="connsiteX9" fmla="*/ 261897 w 370101"/>
                <a:gd name="connsiteY9" fmla="*/ 19111 h 444121"/>
                <a:gd name="connsiteX10" fmla="*/ 267819 w 370101"/>
                <a:gd name="connsiteY10" fmla="*/ 41318 h 444121"/>
                <a:gd name="connsiteX11" fmla="*/ 272260 w 370101"/>
                <a:gd name="connsiteY11" fmla="*/ 44278 h 444121"/>
                <a:gd name="connsiteX12" fmla="*/ 229328 w 370101"/>
                <a:gd name="connsiteY12" fmla="*/ 116818 h 444121"/>
                <a:gd name="connsiteX13" fmla="*/ 220445 w 370101"/>
                <a:gd name="connsiteY13" fmla="*/ 127181 h 444121"/>
                <a:gd name="connsiteX14" fmla="*/ 23552 w 370101"/>
                <a:gd name="connsiteY14" fmla="*/ 269300 h 444121"/>
                <a:gd name="connsiteX15" fmla="*/ 26512 w 370101"/>
                <a:gd name="connsiteY15" fmla="*/ 318154 h 444121"/>
                <a:gd name="connsiteX16" fmla="*/ 130141 w 370101"/>
                <a:gd name="connsiteY16" fmla="*/ 377370 h 444121"/>
                <a:gd name="connsiteX17" fmla="*/ 233769 w 370101"/>
                <a:gd name="connsiteY17" fmla="*/ 436586 h 444121"/>
                <a:gd name="connsiteX18" fmla="*/ 276701 w 370101"/>
                <a:gd name="connsiteY18" fmla="*/ 415860 h 444121"/>
                <a:gd name="connsiteX19" fmla="*/ 346280 w 370101"/>
                <a:gd name="connsiteY19" fmla="*/ 66484 h 444121"/>
                <a:gd name="connsiteX20" fmla="*/ 352202 w 370101"/>
                <a:gd name="connsiteY20" fmla="*/ 65004 h 444121"/>
                <a:gd name="connsiteX21" fmla="*/ 353682 w 370101"/>
                <a:gd name="connsiteY21" fmla="*/ 70926 h 444121"/>
                <a:gd name="connsiteX22" fmla="*/ 347760 w 370101"/>
                <a:gd name="connsiteY22" fmla="*/ 72406 h 444121"/>
                <a:gd name="connsiteX23" fmla="*/ 346280 w 370101"/>
                <a:gd name="connsiteY23" fmla="*/ 66484 h 444121"/>
                <a:gd name="connsiteX24" fmla="*/ 327035 w 370101"/>
                <a:gd name="connsiteY24" fmla="*/ 56122 h 444121"/>
                <a:gd name="connsiteX25" fmla="*/ 337397 w 370101"/>
                <a:gd name="connsiteY25" fmla="*/ 54641 h 444121"/>
                <a:gd name="connsiteX26" fmla="*/ 338878 w 370101"/>
                <a:gd name="connsiteY26" fmla="*/ 65004 h 444121"/>
                <a:gd name="connsiteX27" fmla="*/ 328515 w 370101"/>
                <a:gd name="connsiteY27" fmla="*/ 66484 h 444121"/>
                <a:gd name="connsiteX28" fmla="*/ 327035 w 370101"/>
                <a:gd name="connsiteY28" fmla="*/ 56122 h 444121"/>
                <a:gd name="connsiteX29" fmla="*/ 238210 w 370101"/>
                <a:gd name="connsiteY29" fmla="*/ 415860 h 444121"/>
                <a:gd name="connsiteX30" fmla="*/ 42797 w 370101"/>
                <a:gd name="connsiteY30" fmla="*/ 304830 h 444121"/>
                <a:gd name="connsiteX31" fmla="*/ 41316 w 370101"/>
                <a:gd name="connsiteY31" fmla="*/ 284104 h 444121"/>
                <a:gd name="connsiteX32" fmla="*/ 230808 w 370101"/>
                <a:gd name="connsiteY32" fmla="*/ 146426 h 444121"/>
                <a:gd name="connsiteX33" fmla="*/ 247093 w 370101"/>
                <a:gd name="connsiteY33" fmla="*/ 128662 h 444121"/>
                <a:gd name="connsiteX34" fmla="*/ 290025 w 370101"/>
                <a:gd name="connsiteY34" fmla="*/ 56122 h 444121"/>
                <a:gd name="connsiteX35" fmla="*/ 297427 w 370101"/>
                <a:gd name="connsiteY35" fmla="*/ 60563 h 444121"/>
                <a:gd name="connsiteX36" fmla="*/ 324074 w 370101"/>
                <a:gd name="connsiteY36" fmla="*/ 75367 h 444121"/>
                <a:gd name="connsiteX37" fmla="*/ 282623 w 370101"/>
                <a:gd name="connsiteY37" fmla="*/ 149387 h 444121"/>
                <a:gd name="connsiteX38" fmla="*/ 275221 w 370101"/>
                <a:gd name="connsiteY38" fmla="*/ 173074 h 444121"/>
                <a:gd name="connsiteX39" fmla="*/ 254495 w 370101"/>
                <a:gd name="connsiteY39" fmla="*/ 406978 h 444121"/>
                <a:gd name="connsiteX40" fmla="*/ 238210 w 370101"/>
                <a:gd name="connsiteY40" fmla="*/ 415860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70101" h="444121">
                  <a:moveTo>
                    <a:pt x="276701" y="415860"/>
                  </a:moveTo>
                  <a:lnTo>
                    <a:pt x="298907" y="173074"/>
                  </a:lnTo>
                  <a:cubicBezTo>
                    <a:pt x="298907" y="168632"/>
                    <a:pt x="300387" y="164191"/>
                    <a:pt x="303348" y="159750"/>
                  </a:cubicBezTo>
                  <a:lnTo>
                    <a:pt x="343319" y="84249"/>
                  </a:lnTo>
                  <a:lnTo>
                    <a:pt x="329995" y="76847"/>
                  </a:lnTo>
                  <a:lnTo>
                    <a:pt x="349241" y="87210"/>
                  </a:lnTo>
                  <a:cubicBezTo>
                    <a:pt x="356643" y="91651"/>
                    <a:pt x="367006" y="88690"/>
                    <a:pt x="371447" y="81288"/>
                  </a:cubicBezTo>
                  <a:cubicBezTo>
                    <a:pt x="375888" y="73886"/>
                    <a:pt x="372928" y="63524"/>
                    <a:pt x="365526" y="59082"/>
                  </a:cubicBezTo>
                  <a:lnTo>
                    <a:pt x="284103" y="13190"/>
                  </a:lnTo>
                  <a:cubicBezTo>
                    <a:pt x="276701" y="8748"/>
                    <a:pt x="266338" y="11709"/>
                    <a:pt x="261897" y="19111"/>
                  </a:cubicBezTo>
                  <a:cubicBezTo>
                    <a:pt x="257456" y="26513"/>
                    <a:pt x="260417" y="36876"/>
                    <a:pt x="267819" y="41318"/>
                  </a:cubicBezTo>
                  <a:lnTo>
                    <a:pt x="272260" y="44278"/>
                  </a:lnTo>
                  <a:lnTo>
                    <a:pt x="229328" y="116818"/>
                  </a:lnTo>
                  <a:cubicBezTo>
                    <a:pt x="226367" y="121259"/>
                    <a:pt x="223406" y="124220"/>
                    <a:pt x="220445" y="127181"/>
                  </a:cubicBezTo>
                  <a:lnTo>
                    <a:pt x="23552" y="269300"/>
                  </a:lnTo>
                  <a:cubicBezTo>
                    <a:pt x="5786" y="281143"/>
                    <a:pt x="7267" y="307791"/>
                    <a:pt x="26512" y="318154"/>
                  </a:cubicBezTo>
                  <a:lnTo>
                    <a:pt x="130141" y="377370"/>
                  </a:lnTo>
                  <a:lnTo>
                    <a:pt x="233769" y="436586"/>
                  </a:lnTo>
                  <a:cubicBezTo>
                    <a:pt x="251534" y="449910"/>
                    <a:pt x="275221" y="436586"/>
                    <a:pt x="276701" y="415860"/>
                  </a:cubicBezTo>
                  <a:close/>
                  <a:moveTo>
                    <a:pt x="346280" y="66484"/>
                  </a:moveTo>
                  <a:cubicBezTo>
                    <a:pt x="347760" y="65004"/>
                    <a:pt x="350721" y="63524"/>
                    <a:pt x="352202" y="65004"/>
                  </a:cubicBezTo>
                  <a:cubicBezTo>
                    <a:pt x="353682" y="66484"/>
                    <a:pt x="355163" y="69445"/>
                    <a:pt x="353682" y="70926"/>
                  </a:cubicBezTo>
                  <a:cubicBezTo>
                    <a:pt x="352202" y="72406"/>
                    <a:pt x="349241" y="73886"/>
                    <a:pt x="347760" y="72406"/>
                  </a:cubicBezTo>
                  <a:cubicBezTo>
                    <a:pt x="344799" y="70926"/>
                    <a:pt x="344799" y="67965"/>
                    <a:pt x="346280" y="66484"/>
                  </a:cubicBezTo>
                  <a:close/>
                  <a:moveTo>
                    <a:pt x="327035" y="56122"/>
                  </a:moveTo>
                  <a:cubicBezTo>
                    <a:pt x="329995" y="53161"/>
                    <a:pt x="334437" y="51680"/>
                    <a:pt x="337397" y="54641"/>
                  </a:cubicBezTo>
                  <a:cubicBezTo>
                    <a:pt x="340358" y="57602"/>
                    <a:pt x="341839" y="62043"/>
                    <a:pt x="338878" y="65004"/>
                  </a:cubicBezTo>
                  <a:cubicBezTo>
                    <a:pt x="335917" y="67965"/>
                    <a:pt x="331476" y="69445"/>
                    <a:pt x="328515" y="66484"/>
                  </a:cubicBezTo>
                  <a:cubicBezTo>
                    <a:pt x="325554" y="65004"/>
                    <a:pt x="325554" y="60563"/>
                    <a:pt x="327035" y="56122"/>
                  </a:cubicBezTo>
                  <a:close/>
                  <a:moveTo>
                    <a:pt x="238210" y="415860"/>
                  </a:moveTo>
                  <a:lnTo>
                    <a:pt x="42797" y="304830"/>
                  </a:lnTo>
                  <a:cubicBezTo>
                    <a:pt x="35395" y="300389"/>
                    <a:pt x="33914" y="290026"/>
                    <a:pt x="41316" y="284104"/>
                  </a:cubicBezTo>
                  <a:lnTo>
                    <a:pt x="230808" y="146426"/>
                  </a:lnTo>
                  <a:cubicBezTo>
                    <a:pt x="236730" y="141985"/>
                    <a:pt x="242652" y="136064"/>
                    <a:pt x="247093" y="128662"/>
                  </a:cubicBezTo>
                  <a:lnTo>
                    <a:pt x="290025" y="56122"/>
                  </a:lnTo>
                  <a:lnTo>
                    <a:pt x="297427" y="60563"/>
                  </a:lnTo>
                  <a:lnTo>
                    <a:pt x="324074" y="75367"/>
                  </a:lnTo>
                  <a:lnTo>
                    <a:pt x="282623" y="149387"/>
                  </a:lnTo>
                  <a:cubicBezTo>
                    <a:pt x="278181" y="156789"/>
                    <a:pt x="276701" y="164191"/>
                    <a:pt x="275221" y="173074"/>
                  </a:cubicBezTo>
                  <a:lnTo>
                    <a:pt x="254495" y="406978"/>
                  </a:lnTo>
                  <a:cubicBezTo>
                    <a:pt x="254495" y="415860"/>
                    <a:pt x="245613" y="420302"/>
                    <a:pt x="238210" y="4158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FAB8C7E-46BC-490A-957D-AAD60860944C}"/>
                </a:ext>
              </a:extLst>
            </p:cNvPr>
            <p:cNvSpPr/>
            <p:nvPr/>
          </p:nvSpPr>
          <p:spPr>
            <a:xfrm>
              <a:off x="1644950" y="2633452"/>
              <a:ext cx="177649" cy="444122"/>
            </a:xfrm>
            <a:custGeom>
              <a:avLst/>
              <a:gdLst>
                <a:gd name="connsiteX0" fmla="*/ 24923 w 177648"/>
                <a:gd name="connsiteY0" fmla="*/ 11103 h 444121"/>
                <a:gd name="connsiteX1" fmla="*/ 175925 w 177648"/>
                <a:gd name="connsiteY1" fmla="*/ 437460 h 444121"/>
                <a:gd name="connsiteX2" fmla="*/ 147797 w 177648"/>
                <a:gd name="connsiteY2" fmla="*/ 94006 h 444121"/>
                <a:gd name="connsiteX3" fmla="*/ 24923 w 177648"/>
                <a:gd name="connsiteY3" fmla="*/ 11103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648" h="444121">
                  <a:moveTo>
                    <a:pt x="24923" y="11103"/>
                  </a:moveTo>
                  <a:cubicBezTo>
                    <a:pt x="24923" y="11103"/>
                    <a:pt x="-56499" y="261292"/>
                    <a:pt x="175925" y="437460"/>
                  </a:cubicBezTo>
                  <a:cubicBezTo>
                    <a:pt x="175925" y="437460"/>
                    <a:pt x="75257" y="242046"/>
                    <a:pt x="147797" y="94006"/>
                  </a:cubicBezTo>
                  <a:lnTo>
                    <a:pt x="24923" y="1110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17E863D-EECC-432C-9F91-F8326E7240A1}"/>
                </a:ext>
              </a:extLst>
            </p:cNvPr>
            <p:cNvSpPr/>
            <p:nvPr/>
          </p:nvSpPr>
          <p:spPr>
            <a:xfrm>
              <a:off x="1886753" y="2498735"/>
              <a:ext cx="310885" cy="355298"/>
            </a:xfrm>
            <a:custGeom>
              <a:avLst/>
              <a:gdLst>
                <a:gd name="connsiteX0" fmla="*/ 11103 w 310885"/>
                <a:gd name="connsiteY0" fmla="*/ 11103 h 355297"/>
                <a:gd name="connsiteX1" fmla="*/ 313106 w 310885"/>
                <a:gd name="connsiteY1" fmla="*/ 347155 h 355297"/>
                <a:gd name="connsiteX2" fmla="*/ 24427 w 310885"/>
                <a:gd name="connsiteY2" fmla="*/ 159144 h 355297"/>
                <a:gd name="connsiteX3" fmla="*/ 11103 w 310885"/>
                <a:gd name="connsiteY3" fmla="*/ 11103 h 3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885" h="355297">
                  <a:moveTo>
                    <a:pt x="11103" y="11103"/>
                  </a:moveTo>
                  <a:cubicBezTo>
                    <a:pt x="11103" y="11103"/>
                    <a:pt x="270174" y="58476"/>
                    <a:pt x="313106" y="347155"/>
                  </a:cubicBezTo>
                  <a:cubicBezTo>
                    <a:pt x="313106" y="347155"/>
                    <a:pt x="188752" y="165065"/>
                    <a:pt x="24427" y="159144"/>
                  </a:cubicBezTo>
                  <a:lnTo>
                    <a:pt x="11103" y="1110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D1924D9-C8A8-4554-B281-8BAEB7AEFC1E}"/>
                </a:ext>
              </a:extLst>
            </p:cNvPr>
            <p:cNvSpPr/>
            <p:nvPr/>
          </p:nvSpPr>
          <p:spPr>
            <a:xfrm>
              <a:off x="1398219" y="1949179"/>
              <a:ext cx="562555" cy="843832"/>
            </a:xfrm>
            <a:custGeom>
              <a:avLst/>
              <a:gdLst>
                <a:gd name="connsiteX0" fmla="*/ 409332 w 562554"/>
                <a:gd name="connsiteY0" fmla="*/ 833054 h 843831"/>
                <a:gd name="connsiteX1" fmla="*/ 11103 w 562554"/>
                <a:gd name="connsiteY1" fmla="*/ 30674 h 843831"/>
                <a:gd name="connsiteX2" fmla="*/ 39231 w 562554"/>
                <a:gd name="connsiteY2" fmla="*/ 14389 h 843831"/>
                <a:gd name="connsiteX3" fmla="*/ 554412 w 562554"/>
                <a:gd name="connsiteY3" fmla="*/ 748671 h 843831"/>
                <a:gd name="connsiteX4" fmla="*/ 409332 w 562554"/>
                <a:gd name="connsiteY4" fmla="*/ 833054 h 8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554" h="843831">
                  <a:moveTo>
                    <a:pt x="409332" y="833054"/>
                  </a:moveTo>
                  <a:cubicBezTo>
                    <a:pt x="94006" y="648003"/>
                    <a:pt x="21466" y="288265"/>
                    <a:pt x="11103" y="30674"/>
                  </a:cubicBezTo>
                  <a:cubicBezTo>
                    <a:pt x="11103" y="15870"/>
                    <a:pt x="27388" y="5507"/>
                    <a:pt x="39231" y="14389"/>
                  </a:cubicBezTo>
                  <a:cubicBezTo>
                    <a:pt x="261292" y="147626"/>
                    <a:pt x="542569" y="383011"/>
                    <a:pt x="554412" y="748671"/>
                  </a:cubicBezTo>
                  <a:lnTo>
                    <a:pt x="409332" y="833054"/>
                  </a:ln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DFA044D-ADB1-47DF-AB06-3C3B719CC7F1}"/>
                </a:ext>
              </a:extLst>
            </p:cNvPr>
            <p:cNvSpPr/>
            <p:nvPr/>
          </p:nvSpPr>
          <p:spPr>
            <a:xfrm>
              <a:off x="1796448" y="2685266"/>
              <a:ext cx="177649" cy="162845"/>
            </a:xfrm>
            <a:custGeom>
              <a:avLst/>
              <a:gdLst>
                <a:gd name="connsiteX0" fmla="*/ 83643 w 177648"/>
                <a:gd name="connsiteY0" fmla="*/ 54035 h 162844"/>
                <a:gd name="connsiteX1" fmla="*/ 11103 w 177648"/>
                <a:gd name="connsiteY1" fmla="*/ 96967 h 162844"/>
                <a:gd name="connsiteX2" fmla="*/ 83643 w 177648"/>
                <a:gd name="connsiteY2" fmla="*/ 153222 h 162844"/>
                <a:gd name="connsiteX3" fmla="*/ 126575 w 177648"/>
                <a:gd name="connsiteY3" fmla="*/ 128055 h 162844"/>
                <a:gd name="connsiteX4" fmla="*/ 170987 w 177648"/>
                <a:gd name="connsiteY4" fmla="*/ 101408 h 162844"/>
                <a:gd name="connsiteX5" fmla="*/ 156183 w 177648"/>
                <a:gd name="connsiteY5" fmla="*/ 11103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48" h="162844">
                  <a:moveTo>
                    <a:pt x="83643" y="54035"/>
                  </a:moveTo>
                  <a:lnTo>
                    <a:pt x="11103" y="96967"/>
                  </a:lnTo>
                  <a:lnTo>
                    <a:pt x="83643" y="153222"/>
                  </a:lnTo>
                  <a:lnTo>
                    <a:pt x="126575" y="128055"/>
                  </a:lnTo>
                  <a:lnTo>
                    <a:pt x="170987" y="101408"/>
                  </a:lnTo>
                  <a:lnTo>
                    <a:pt x="156183" y="1110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B604DB4-702D-4792-A296-490148FE6AD0}"/>
                </a:ext>
              </a:extLst>
            </p:cNvPr>
            <p:cNvSpPr/>
            <p:nvPr/>
          </p:nvSpPr>
          <p:spPr>
            <a:xfrm>
              <a:off x="1598126" y="2345309"/>
              <a:ext cx="222061" cy="222061"/>
            </a:xfrm>
            <a:custGeom>
              <a:avLst/>
              <a:gdLst>
                <a:gd name="connsiteX0" fmla="*/ 209425 w 222060"/>
                <a:gd name="connsiteY0" fmla="*/ 63861 h 222060"/>
                <a:gd name="connsiteX1" fmla="*/ 172415 w 222060"/>
                <a:gd name="connsiteY1" fmla="*/ 210421 h 222060"/>
                <a:gd name="connsiteX2" fmla="*/ 25854 w 222060"/>
                <a:gd name="connsiteY2" fmla="*/ 173411 h 222060"/>
                <a:gd name="connsiteX3" fmla="*/ 62864 w 222060"/>
                <a:gd name="connsiteY3" fmla="*/ 26851 h 222060"/>
                <a:gd name="connsiteX4" fmla="*/ 209425 w 222060"/>
                <a:gd name="connsiteY4" fmla="*/ 63861 h 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060" h="222060">
                  <a:moveTo>
                    <a:pt x="209425" y="63861"/>
                  </a:moveTo>
                  <a:cubicBezTo>
                    <a:pt x="239033" y="114195"/>
                    <a:pt x="222748" y="179333"/>
                    <a:pt x="172415" y="210421"/>
                  </a:cubicBezTo>
                  <a:cubicBezTo>
                    <a:pt x="122081" y="240029"/>
                    <a:pt x="56943" y="223745"/>
                    <a:pt x="25854" y="173411"/>
                  </a:cubicBezTo>
                  <a:cubicBezTo>
                    <a:pt x="-3754" y="123077"/>
                    <a:pt x="12531" y="57940"/>
                    <a:pt x="62864" y="26851"/>
                  </a:cubicBezTo>
                  <a:cubicBezTo>
                    <a:pt x="114679" y="-4238"/>
                    <a:pt x="179817" y="12047"/>
                    <a:pt x="209425" y="638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140F2B7-F5D9-43C4-9AC7-DBC26B8A3225}"/>
                </a:ext>
              </a:extLst>
            </p:cNvPr>
            <p:cNvSpPr/>
            <p:nvPr/>
          </p:nvSpPr>
          <p:spPr>
            <a:xfrm>
              <a:off x="1629327" y="2376026"/>
              <a:ext cx="162845" cy="162845"/>
            </a:xfrm>
            <a:custGeom>
              <a:avLst/>
              <a:gdLst>
                <a:gd name="connsiteX0" fmla="*/ 151577 w 162844"/>
                <a:gd name="connsiteY0" fmla="*/ 47949 h 162844"/>
                <a:gd name="connsiteX1" fmla="*/ 124930 w 162844"/>
                <a:gd name="connsiteY1" fmla="*/ 151577 h 162844"/>
                <a:gd name="connsiteX2" fmla="*/ 21301 w 162844"/>
                <a:gd name="connsiteY2" fmla="*/ 124930 h 162844"/>
                <a:gd name="connsiteX3" fmla="*/ 47949 w 162844"/>
                <a:gd name="connsiteY3" fmla="*/ 21301 h 162844"/>
                <a:gd name="connsiteX4" fmla="*/ 151577 w 162844"/>
                <a:gd name="connsiteY4" fmla="*/ 47949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44" h="162844">
                  <a:moveTo>
                    <a:pt x="151577" y="47949"/>
                  </a:moveTo>
                  <a:cubicBezTo>
                    <a:pt x="172303" y="83478"/>
                    <a:pt x="160460" y="129371"/>
                    <a:pt x="124930" y="151577"/>
                  </a:cubicBezTo>
                  <a:cubicBezTo>
                    <a:pt x="89400" y="172303"/>
                    <a:pt x="43508" y="160460"/>
                    <a:pt x="21301" y="124930"/>
                  </a:cubicBezTo>
                  <a:cubicBezTo>
                    <a:pt x="576" y="89400"/>
                    <a:pt x="12419" y="43508"/>
                    <a:pt x="47949" y="21301"/>
                  </a:cubicBezTo>
                  <a:cubicBezTo>
                    <a:pt x="84959" y="576"/>
                    <a:pt x="130851" y="12419"/>
                    <a:pt x="151577" y="47949"/>
                  </a:cubicBezTo>
                  <a:close/>
                </a:path>
              </a:pathLst>
            </a:custGeom>
            <a:solidFill>
              <a:srgbClr val="ACDD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340056B-3CFB-4824-A39A-B29FD26651D9}"/>
                </a:ext>
              </a:extLst>
            </p:cNvPr>
            <p:cNvSpPr/>
            <p:nvPr/>
          </p:nvSpPr>
          <p:spPr>
            <a:xfrm>
              <a:off x="1692162" y="2397888"/>
              <a:ext cx="74020" cy="74020"/>
            </a:xfrm>
            <a:custGeom>
              <a:avLst/>
              <a:gdLst>
                <a:gd name="connsiteX0" fmla="*/ 60614 w 74020"/>
                <a:gd name="connsiteY0" fmla="*/ 24607 h 74020"/>
                <a:gd name="connsiteX1" fmla="*/ 51732 w 74020"/>
                <a:gd name="connsiteY1" fmla="*/ 61617 h 74020"/>
                <a:gd name="connsiteX2" fmla="*/ 14722 w 74020"/>
                <a:gd name="connsiteY2" fmla="*/ 52734 h 74020"/>
                <a:gd name="connsiteX3" fmla="*/ 23604 w 74020"/>
                <a:gd name="connsiteY3" fmla="*/ 15724 h 74020"/>
                <a:gd name="connsiteX4" fmla="*/ 60614 w 74020"/>
                <a:gd name="connsiteY4" fmla="*/ 24607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0614" y="24607"/>
                  </a:moveTo>
                  <a:cubicBezTo>
                    <a:pt x="68016" y="37930"/>
                    <a:pt x="63575" y="54215"/>
                    <a:pt x="51732" y="61617"/>
                  </a:cubicBezTo>
                  <a:cubicBezTo>
                    <a:pt x="38408" y="69019"/>
                    <a:pt x="22124" y="64578"/>
                    <a:pt x="14722" y="52734"/>
                  </a:cubicBezTo>
                  <a:cubicBezTo>
                    <a:pt x="7320" y="39411"/>
                    <a:pt x="11761" y="23126"/>
                    <a:pt x="23604" y="15724"/>
                  </a:cubicBezTo>
                  <a:cubicBezTo>
                    <a:pt x="36928" y="6842"/>
                    <a:pt x="53212" y="11283"/>
                    <a:pt x="60614" y="246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12B3FF3-98C0-429B-A822-FB9FF9B6381C}"/>
                </a:ext>
              </a:extLst>
            </p:cNvPr>
            <p:cNvSpPr/>
            <p:nvPr/>
          </p:nvSpPr>
          <p:spPr>
            <a:xfrm>
              <a:off x="1501019" y="2161855"/>
              <a:ext cx="162845" cy="162845"/>
            </a:xfrm>
            <a:custGeom>
              <a:avLst/>
              <a:gdLst>
                <a:gd name="connsiteX0" fmla="*/ 154050 w 162844"/>
                <a:gd name="connsiteY0" fmla="*/ 48942 h 162844"/>
                <a:gd name="connsiteX1" fmla="*/ 127403 w 162844"/>
                <a:gd name="connsiteY1" fmla="*/ 154050 h 162844"/>
                <a:gd name="connsiteX2" fmla="*/ 22294 w 162844"/>
                <a:gd name="connsiteY2" fmla="*/ 127403 h 162844"/>
                <a:gd name="connsiteX3" fmla="*/ 48942 w 162844"/>
                <a:gd name="connsiteY3" fmla="*/ 22294 h 162844"/>
                <a:gd name="connsiteX4" fmla="*/ 154050 w 162844"/>
                <a:gd name="connsiteY4" fmla="*/ 48942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44" h="162844">
                  <a:moveTo>
                    <a:pt x="154050" y="48942"/>
                  </a:moveTo>
                  <a:cubicBezTo>
                    <a:pt x="176257" y="85952"/>
                    <a:pt x="164413" y="133325"/>
                    <a:pt x="127403" y="154050"/>
                  </a:cubicBezTo>
                  <a:cubicBezTo>
                    <a:pt x="90393" y="176257"/>
                    <a:pt x="43020" y="164413"/>
                    <a:pt x="22294" y="127403"/>
                  </a:cubicBezTo>
                  <a:cubicBezTo>
                    <a:pt x="88" y="90393"/>
                    <a:pt x="11931" y="43020"/>
                    <a:pt x="48942" y="22294"/>
                  </a:cubicBezTo>
                  <a:cubicBezTo>
                    <a:pt x="84471" y="88"/>
                    <a:pt x="131844" y="11931"/>
                    <a:pt x="154050" y="489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DF1F29B-F8C1-41FC-A36D-8186D070FCD1}"/>
                </a:ext>
              </a:extLst>
            </p:cNvPr>
            <p:cNvSpPr/>
            <p:nvPr/>
          </p:nvSpPr>
          <p:spPr>
            <a:xfrm>
              <a:off x="1523940" y="2184118"/>
              <a:ext cx="118433" cy="118433"/>
            </a:xfrm>
            <a:custGeom>
              <a:avLst/>
              <a:gdLst>
                <a:gd name="connsiteX0" fmla="*/ 111884 w 118432"/>
                <a:gd name="connsiteY0" fmla="*/ 38522 h 118432"/>
                <a:gd name="connsiteX1" fmla="*/ 92639 w 118432"/>
                <a:gd name="connsiteY1" fmla="*/ 112542 h 118432"/>
                <a:gd name="connsiteX2" fmla="*/ 18619 w 118432"/>
                <a:gd name="connsiteY2" fmla="*/ 93297 h 118432"/>
                <a:gd name="connsiteX3" fmla="*/ 37864 w 118432"/>
                <a:gd name="connsiteY3" fmla="*/ 19276 h 118432"/>
                <a:gd name="connsiteX4" fmla="*/ 111884 w 118432"/>
                <a:gd name="connsiteY4" fmla="*/ 38522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32" h="118432">
                  <a:moveTo>
                    <a:pt x="111884" y="38522"/>
                  </a:moveTo>
                  <a:cubicBezTo>
                    <a:pt x="126688" y="63688"/>
                    <a:pt x="119286" y="97738"/>
                    <a:pt x="92639" y="112542"/>
                  </a:cubicBezTo>
                  <a:cubicBezTo>
                    <a:pt x="67472" y="127346"/>
                    <a:pt x="33423" y="119944"/>
                    <a:pt x="18619" y="93297"/>
                  </a:cubicBezTo>
                  <a:cubicBezTo>
                    <a:pt x="3815" y="68130"/>
                    <a:pt x="11217" y="34080"/>
                    <a:pt x="37864" y="19276"/>
                  </a:cubicBezTo>
                  <a:cubicBezTo>
                    <a:pt x="63031" y="2992"/>
                    <a:pt x="97080" y="11874"/>
                    <a:pt x="111884" y="38522"/>
                  </a:cubicBezTo>
                  <a:close/>
                </a:path>
              </a:pathLst>
            </a:custGeom>
            <a:solidFill>
              <a:srgbClr val="ACDD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385541E-2388-4B27-B659-41E1039A9A5E}"/>
                </a:ext>
              </a:extLst>
            </p:cNvPr>
            <p:cNvSpPr/>
            <p:nvPr/>
          </p:nvSpPr>
          <p:spPr>
            <a:xfrm>
              <a:off x="1566928" y="2199133"/>
              <a:ext cx="59216" cy="59216"/>
            </a:xfrm>
            <a:custGeom>
              <a:avLst/>
              <a:gdLst>
                <a:gd name="connsiteX0" fmla="*/ 48171 w 59216"/>
                <a:gd name="connsiteY0" fmla="*/ 20546 h 59216"/>
                <a:gd name="connsiteX1" fmla="*/ 40768 w 59216"/>
                <a:gd name="connsiteY1" fmla="*/ 47193 h 59216"/>
                <a:gd name="connsiteX2" fmla="*/ 14121 w 59216"/>
                <a:gd name="connsiteY2" fmla="*/ 39791 h 59216"/>
                <a:gd name="connsiteX3" fmla="*/ 21523 w 59216"/>
                <a:gd name="connsiteY3" fmla="*/ 13144 h 59216"/>
                <a:gd name="connsiteX4" fmla="*/ 48171 w 59216"/>
                <a:gd name="connsiteY4" fmla="*/ 20546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8171" y="20546"/>
                  </a:moveTo>
                  <a:cubicBezTo>
                    <a:pt x="54092" y="29428"/>
                    <a:pt x="51131" y="41271"/>
                    <a:pt x="40768" y="47193"/>
                  </a:cubicBezTo>
                  <a:cubicBezTo>
                    <a:pt x="31886" y="53114"/>
                    <a:pt x="20043" y="50154"/>
                    <a:pt x="14121" y="39791"/>
                  </a:cubicBezTo>
                  <a:cubicBezTo>
                    <a:pt x="8199" y="30908"/>
                    <a:pt x="11160" y="19065"/>
                    <a:pt x="21523" y="13144"/>
                  </a:cubicBezTo>
                  <a:cubicBezTo>
                    <a:pt x="31886" y="8702"/>
                    <a:pt x="43729" y="11663"/>
                    <a:pt x="48171" y="205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EF10E7F-445B-4948-B117-20A157A3004C}"/>
                </a:ext>
              </a:extLst>
            </p:cNvPr>
            <p:cNvSpPr/>
            <p:nvPr/>
          </p:nvSpPr>
          <p:spPr>
            <a:xfrm>
              <a:off x="1398124" y="1948534"/>
              <a:ext cx="162845" cy="177649"/>
            </a:xfrm>
            <a:custGeom>
              <a:avLst/>
              <a:gdLst>
                <a:gd name="connsiteX0" fmla="*/ 11197 w 162844"/>
                <a:gd name="connsiteY0" fmla="*/ 31318 h 177648"/>
                <a:gd name="connsiteX1" fmla="*/ 24521 w 162844"/>
                <a:gd name="connsiteY1" fmla="*/ 177879 h 177648"/>
                <a:gd name="connsiteX2" fmla="*/ 162199 w 162844"/>
                <a:gd name="connsiteY2" fmla="*/ 94976 h 177648"/>
                <a:gd name="connsiteX3" fmla="*/ 39325 w 162844"/>
                <a:gd name="connsiteY3" fmla="*/ 13553 h 177648"/>
                <a:gd name="connsiteX4" fmla="*/ 11197 w 162844"/>
                <a:gd name="connsiteY4" fmla="*/ 31318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44" h="177648">
                  <a:moveTo>
                    <a:pt x="11197" y="31318"/>
                  </a:moveTo>
                  <a:cubicBezTo>
                    <a:pt x="12678" y="77211"/>
                    <a:pt x="17119" y="127545"/>
                    <a:pt x="24521" y="177879"/>
                  </a:cubicBezTo>
                  <a:lnTo>
                    <a:pt x="162199" y="94976"/>
                  </a:lnTo>
                  <a:cubicBezTo>
                    <a:pt x="120747" y="63887"/>
                    <a:pt x="79296" y="37240"/>
                    <a:pt x="39325" y="13553"/>
                  </a:cubicBezTo>
                  <a:cubicBezTo>
                    <a:pt x="26001" y="6151"/>
                    <a:pt x="9717" y="16514"/>
                    <a:pt x="11197" y="3131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0FA145-B554-4F86-8997-1CDA79AF0555}"/>
                </a:ext>
              </a:extLst>
            </p:cNvPr>
            <p:cNvSpPr/>
            <p:nvPr/>
          </p:nvSpPr>
          <p:spPr>
            <a:xfrm>
              <a:off x="1266924" y="3683061"/>
              <a:ext cx="814224" cy="829028"/>
            </a:xfrm>
            <a:custGeom>
              <a:avLst/>
              <a:gdLst>
                <a:gd name="connsiteX0" fmla="*/ 143878 w 814223"/>
                <a:gd name="connsiteY0" fmla="*/ 683208 h 829027"/>
                <a:gd name="connsiteX1" fmla="*/ 815983 w 814223"/>
                <a:gd name="connsiteY1" fmla="*/ 695051 h 829027"/>
                <a:gd name="connsiteX2" fmla="*/ 157202 w 814223"/>
                <a:gd name="connsiteY2" fmla="*/ 11103 h 829027"/>
                <a:gd name="connsiteX3" fmla="*/ 143878 w 814223"/>
                <a:gd name="connsiteY3" fmla="*/ 683208 h 829027"/>
                <a:gd name="connsiteX4" fmla="*/ 617608 w 814223"/>
                <a:gd name="connsiteY4" fmla="*/ 674325 h 829027"/>
                <a:gd name="connsiteX5" fmla="*/ 237144 w 814223"/>
                <a:gd name="connsiteY5" fmla="*/ 592903 h 829027"/>
                <a:gd name="connsiteX6" fmla="*/ 170525 w 814223"/>
                <a:gd name="connsiteY6" fmla="*/ 210958 h 829027"/>
                <a:gd name="connsiteX7" fmla="*/ 617608 w 814223"/>
                <a:gd name="connsiteY7" fmla="*/ 674325 h 8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4223" h="829027">
                  <a:moveTo>
                    <a:pt x="143878" y="683208"/>
                  </a:moveTo>
                  <a:cubicBezTo>
                    <a:pt x="325968" y="872700"/>
                    <a:pt x="627971" y="878621"/>
                    <a:pt x="815983" y="695051"/>
                  </a:cubicBezTo>
                  <a:lnTo>
                    <a:pt x="157202" y="11103"/>
                  </a:lnTo>
                  <a:cubicBezTo>
                    <a:pt x="-32290" y="193193"/>
                    <a:pt x="-38212" y="495196"/>
                    <a:pt x="143878" y="683208"/>
                  </a:cubicBezTo>
                  <a:close/>
                  <a:moveTo>
                    <a:pt x="617608" y="674325"/>
                  </a:moveTo>
                  <a:cubicBezTo>
                    <a:pt x="490293" y="726140"/>
                    <a:pt x="339292" y="698012"/>
                    <a:pt x="237144" y="592903"/>
                  </a:cubicBezTo>
                  <a:cubicBezTo>
                    <a:pt x="136476" y="487794"/>
                    <a:pt x="114270" y="335312"/>
                    <a:pt x="170525" y="210958"/>
                  </a:cubicBezTo>
                  <a:lnTo>
                    <a:pt x="617608" y="674325"/>
                  </a:lnTo>
                  <a:close/>
                </a:path>
              </a:pathLst>
            </a:custGeom>
            <a:solidFill>
              <a:srgbClr val="FCE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98F14D2-44EB-448B-B63D-F4BBB6E3CA32}"/>
                </a:ext>
              </a:extLst>
            </p:cNvPr>
            <p:cNvSpPr/>
            <p:nvPr/>
          </p:nvSpPr>
          <p:spPr>
            <a:xfrm>
              <a:off x="1376012" y="3683061"/>
              <a:ext cx="710595" cy="740203"/>
            </a:xfrm>
            <a:custGeom>
              <a:avLst/>
              <a:gdLst>
                <a:gd name="connsiteX0" fmla="*/ 665443 w 710595"/>
                <a:gd name="connsiteY0" fmla="*/ 732061 h 740203"/>
                <a:gd name="connsiteX1" fmla="*/ 708375 w 710595"/>
                <a:gd name="connsiteY1" fmla="*/ 696531 h 740203"/>
                <a:gd name="connsiteX2" fmla="*/ 48113 w 710595"/>
                <a:gd name="connsiteY2" fmla="*/ 11103 h 740203"/>
                <a:gd name="connsiteX3" fmla="*/ 11103 w 710595"/>
                <a:gd name="connsiteY3" fmla="*/ 52554 h 740203"/>
                <a:gd name="connsiteX4" fmla="*/ 665443 w 710595"/>
                <a:gd name="connsiteY4" fmla="*/ 732061 h 74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595" h="740203">
                  <a:moveTo>
                    <a:pt x="665443" y="732061"/>
                  </a:moveTo>
                  <a:cubicBezTo>
                    <a:pt x="680247" y="720218"/>
                    <a:pt x="693571" y="708375"/>
                    <a:pt x="708375" y="696531"/>
                  </a:cubicBezTo>
                  <a:lnTo>
                    <a:pt x="48113" y="11103"/>
                  </a:lnTo>
                  <a:cubicBezTo>
                    <a:pt x="34790" y="24427"/>
                    <a:pt x="21466" y="37750"/>
                    <a:pt x="11103" y="52554"/>
                  </a:cubicBezTo>
                  <a:lnTo>
                    <a:pt x="665443" y="732061"/>
                  </a:lnTo>
                  <a:close/>
                </a:path>
              </a:pathLst>
            </a:custGeom>
            <a:solidFill>
              <a:srgbClr val="FAC1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6B95A5F-4F62-4D77-B205-AE31E3FF0962}"/>
                </a:ext>
              </a:extLst>
            </p:cNvPr>
            <p:cNvSpPr/>
            <p:nvPr/>
          </p:nvSpPr>
          <p:spPr>
            <a:xfrm>
              <a:off x="1992210" y="4313959"/>
              <a:ext cx="59216" cy="59216"/>
            </a:xfrm>
            <a:custGeom>
              <a:avLst/>
              <a:gdLst>
                <a:gd name="connsiteX0" fmla="*/ 15699 w 59216"/>
                <a:gd name="connsiteY0" fmla="*/ 42384 h 59216"/>
                <a:gd name="connsiteX1" fmla="*/ 43435 w 59216"/>
                <a:gd name="connsiteY1" fmla="*/ 15699 h 59216"/>
                <a:gd name="connsiteX2" fmla="*/ 53699 w 59216"/>
                <a:gd name="connsiteY2" fmla="*/ 26366 h 59216"/>
                <a:gd name="connsiteX3" fmla="*/ 25962 w 59216"/>
                <a:gd name="connsiteY3" fmla="*/ 53052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42384"/>
                  </a:moveTo>
                  <a:lnTo>
                    <a:pt x="43435" y="15699"/>
                  </a:lnTo>
                  <a:lnTo>
                    <a:pt x="53699" y="26366"/>
                  </a:lnTo>
                  <a:lnTo>
                    <a:pt x="25962" y="53052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E8BA63F-3C51-470A-9A8A-652A16A34C6B}"/>
                </a:ext>
              </a:extLst>
            </p:cNvPr>
            <p:cNvSpPr/>
            <p:nvPr/>
          </p:nvSpPr>
          <p:spPr>
            <a:xfrm>
              <a:off x="1971178" y="4283406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C1CE451-27A7-4D23-B107-3AA8649BC6C2}"/>
                </a:ext>
              </a:extLst>
            </p:cNvPr>
            <p:cNvSpPr/>
            <p:nvPr/>
          </p:nvSpPr>
          <p:spPr>
            <a:xfrm>
              <a:off x="1947449" y="4258939"/>
              <a:ext cx="44412" cy="44412"/>
            </a:xfrm>
            <a:custGeom>
              <a:avLst/>
              <a:gdLst>
                <a:gd name="connsiteX0" fmla="*/ 19985 w 44412"/>
                <a:gd name="connsiteY0" fmla="*/ 40711 h 44412"/>
                <a:gd name="connsiteX1" fmla="*/ 11103 w 44412"/>
                <a:gd name="connsiteY1" fmla="*/ 30348 h 44412"/>
                <a:gd name="connsiteX2" fmla="*/ 30348 w 44412"/>
                <a:gd name="connsiteY2" fmla="*/ 11103 h 44412"/>
                <a:gd name="connsiteX3" fmla="*/ 40711 w 44412"/>
                <a:gd name="connsiteY3" fmla="*/ 21466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12" h="44412">
                  <a:moveTo>
                    <a:pt x="19985" y="40711"/>
                  </a:moveTo>
                  <a:lnTo>
                    <a:pt x="11103" y="30348"/>
                  </a:lnTo>
                  <a:lnTo>
                    <a:pt x="30348" y="11103"/>
                  </a:lnTo>
                  <a:lnTo>
                    <a:pt x="40711" y="21466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0DD8E6C-56A4-4700-BC5E-79DF37490155}"/>
                </a:ext>
              </a:extLst>
            </p:cNvPr>
            <p:cNvSpPr/>
            <p:nvPr/>
          </p:nvSpPr>
          <p:spPr>
            <a:xfrm>
              <a:off x="1913773" y="4224353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CFBBA9C0-2FEA-4DB4-AA9D-D6FE873BB4DD}"/>
                </a:ext>
              </a:extLst>
            </p:cNvPr>
            <p:cNvSpPr/>
            <p:nvPr/>
          </p:nvSpPr>
          <p:spPr>
            <a:xfrm>
              <a:off x="1885598" y="4194323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6C8111C-2DD6-4E76-9519-3A7849157AD5}"/>
                </a:ext>
              </a:extLst>
            </p:cNvPr>
            <p:cNvSpPr/>
            <p:nvPr/>
          </p:nvSpPr>
          <p:spPr>
            <a:xfrm>
              <a:off x="1848428" y="4164810"/>
              <a:ext cx="59216" cy="59216"/>
            </a:xfrm>
            <a:custGeom>
              <a:avLst/>
              <a:gdLst>
                <a:gd name="connsiteX0" fmla="*/ 15700 w 59216"/>
                <a:gd name="connsiteY0" fmla="*/ 42385 h 59216"/>
                <a:gd name="connsiteX1" fmla="*/ 43440 w 59216"/>
                <a:gd name="connsiteY1" fmla="*/ 15700 h 59216"/>
                <a:gd name="connsiteX2" fmla="*/ 53704 w 59216"/>
                <a:gd name="connsiteY2" fmla="*/ 26369 h 59216"/>
                <a:gd name="connsiteX3" fmla="*/ 25963 w 59216"/>
                <a:gd name="connsiteY3" fmla="*/ 5305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42385"/>
                  </a:moveTo>
                  <a:lnTo>
                    <a:pt x="43440" y="15700"/>
                  </a:lnTo>
                  <a:lnTo>
                    <a:pt x="53704" y="26369"/>
                  </a:lnTo>
                  <a:lnTo>
                    <a:pt x="25963" y="53055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BD64035-F3DC-478A-BC82-F8DEF96182BA}"/>
                </a:ext>
              </a:extLst>
            </p:cNvPr>
            <p:cNvSpPr/>
            <p:nvPr/>
          </p:nvSpPr>
          <p:spPr>
            <a:xfrm>
              <a:off x="1561419" y="3867434"/>
              <a:ext cx="59216" cy="59216"/>
            </a:xfrm>
            <a:custGeom>
              <a:avLst/>
              <a:gdLst>
                <a:gd name="connsiteX0" fmla="*/ 15700 w 59216"/>
                <a:gd name="connsiteY0" fmla="*/ 42385 h 59216"/>
                <a:gd name="connsiteX1" fmla="*/ 43440 w 59216"/>
                <a:gd name="connsiteY1" fmla="*/ 15700 h 59216"/>
                <a:gd name="connsiteX2" fmla="*/ 53704 w 59216"/>
                <a:gd name="connsiteY2" fmla="*/ 26369 h 59216"/>
                <a:gd name="connsiteX3" fmla="*/ 25963 w 59216"/>
                <a:gd name="connsiteY3" fmla="*/ 5305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42385"/>
                  </a:moveTo>
                  <a:lnTo>
                    <a:pt x="43440" y="15700"/>
                  </a:lnTo>
                  <a:lnTo>
                    <a:pt x="53704" y="26369"/>
                  </a:lnTo>
                  <a:lnTo>
                    <a:pt x="25963" y="53054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81B61AF-DA73-4765-B98A-73728EE69877}"/>
                </a:ext>
              </a:extLst>
            </p:cNvPr>
            <p:cNvSpPr/>
            <p:nvPr/>
          </p:nvSpPr>
          <p:spPr>
            <a:xfrm>
              <a:off x="1539968" y="3836765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A686281-82AF-4EBF-9818-5A97D6EB6B8C}"/>
                </a:ext>
              </a:extLst>
            </p:cNvPr>
            <p:cNvSpPr/>
            <p:nvPr/>
          </p:nvSpPr>
          <p:spPr>
            <a:xfrm>
              <a:off x="1511806" y="3806724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893B388-E2A5-4B9C-AC6F-7D3C363FCF9D}"/>
                </a:ext>
              </a:extLst>
            </p:cNvPr>
            <p:cNvSpPr/>
            <p:nvPr/>
          </p:nvSpPr>
          <p:spPr>
            <a:xfrm>
              <a:off x="1482571" y="3777708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131DD8D-3FAB-4C85-864D-2DFFD6AC9614}"/>
                </a:ext>
              </a:extLst>
            </p:cNvPr>
            <p:cNvSpPr/>
            <p:nvPr/>
          </p:nvSpPr>
          <p:spPr>
            <a:xfrm>
              <a:off x="1454398" y="3747675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05EEB18-C90D-45F2-9F79-E0F3DDCDB23E}"/>
                </a:ext>
              </a:extLst>
            </p:cNvPr>
            <p:cNvSpPr/>
            <p:nvPr/>
          </p:nvSpPr>
          <p:spPr>
            <a:xfrm>
              <a:off x="1423385" y="3723031"/>
              <a:ext cx="59216" cy="59216"/>
            </a:xfrm>
            <a:custGeom>
              <a:avLst/>
              <a:gdLst>
                <a:gd name="connsiteX0" fmla="*/ 21466 w 59216"/>
                <a:gd name="connsiteY0" fmla="*/ 48113 h 59216"/>
                <a:gd name="connsiteX1" fmla="*/ 11103 w 59216"/>
                <a:gd name="connsiteY1" fmla="*/ 37750 h 59216"/>
                <a:gd name="connsiteX2" fmla="*/ 37750 w 59216"/>
                <a:gd name="connsiteY2" fmla="*/ 11103 h 59216"/>
                <a:gd name="connsiteX3" fmla="*/ 48113 w 59216"/>
                <a:gd name="connsiteY3" fmla="*/ 21466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21466" y="48113"/>
                  </a:moveTo>
                  <a:lnTo>
                    <a:pt x="11103" y="37750"/>
                  </a:lnTo>
                  <a:lnTo>
                    <a:pt x="37750" y="11103"/>
                  </a:lnTo>
                  <a:lnTo>
                    <a:pt x="48113" y="21466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072A4A68-24A1-42E1-861D-76B0EB3869E0}"/>
                </a:ext>
              </a:extLst>
            </p:cNvPr>
            <p:cNvSpPr/>
            <p:nvPr/>
          </p:nvSpPr>
          <p:spPr>
            <a:xfrm>
              <a:off x="1828193" y="4135271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123CBAE-46CB-4D3C-B3E2-553F06A7F006}"/>
                </a:ext>
              </a:extLst>
            </p:cNvPr>
            <p:cNvSpPr/>
            <p:nvPr/>
          </p:nvSpPr>
          <p:spPr>
            <a:xfrm>
              <a:off x="1797926" y="4105180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DF00FF0-F941-4D29-9F88-1C4F104CC309}"/>
                </a:ext>
              </a:extLst>
            </p:cNvPr>
            <p:cNvSpPr/>
            <p:nvPr/>
          </p:nvSpPr>
          <p:spPr>
            <a:xfrm>
              <a:off x="1769758" y="4075139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AC242F7-ABE8-4316-96E7-2908ED68EDE1}"/>
                </a:ext>
              </a:extLst>
            </p:cNvPr>
            <p:cNvSpPr/>
            <p:nvPr/>
          </p:nvSpPr>
          <p:spPr>
            <a:xfrm>
              <a:off x="1741585" y="4045096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C2DC467-AD20-4372-8F9E-B7DD31641577}"/>
                </a:ext>
              </a:extLst>
            </p:cNvPr>
            <p:cNvSpPr/>
            <p:nvPr/>
          </p:nvSpPr>
          <p:spPr>
            <a:xfrm>
              <a:off x="1705434" y="4016648"/>
              <a:ext cx="59216" cy="59216"/>
            </a:xfrm>
            <a:custGeom>
              <a:avLst/>
              <a:gdLst>
                <a:gd name="connsiteX0" fmla="*/ 15700 w 59216"/>
                <a:gd name="connsiteY0" fmla="*/ 42385 h 59216"/>
                <a:gd name="connsiteX1" fmla="*/ 43440 w 59216"/>
                <a:gd name="connsiteY1" fmla="*/ 15700 h 59216"/>
                <a:gd name="connsiteX2" fmla="*/ 53704 w 59216"/>
                <a:gd name="connsiteY2" fmla="*/ 26369 h 59216"/>
                <a:gd name="connsiteX3" fmla="*/ 25963 w 59216"/>
                <a:gd name="connsiteY3" fmla="*/ 5305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42385"/>
                  </a:moveTo>
                  <a:lnTo>
                    <a:pt x="43440" y="15700"/>
                  </a:lnTo>
                  <a:lnTo>
                    <a:pt x="53704" y="26369"/>
                  </a:lnTo>
                  <a:lnTo>
                    <a:pt x="25963" y="53055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8175AA1-154E-4DAE-87B1-8DECC5D2C250}"/>
                </a:ext>
              </a:extLst>
            </p:cNvPr>
            <p:cNvSpPr/>
            <p:nvPr/>
          </p:nvSpPr>
          <p:spPr>
            <a:xfrm>
              <a:off x="1684180" y="3986043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23B2768-B423-49B6-86C4-EF3FA076DA37}"/>
                </a:ext>
              </a:extLst>
            </p:cNvPr>
            <p:cNvSpPr/>
            <p:nvPr/>
          </p:nvSpPr>
          <p:spPr>
            <a:xfrm>
              <a:off x="1656005" y="3956011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9EB97B5-16FA-490A-9C36-9125102C8EF1}"/>
                </a:ext>
              </a:extLst>
            </p:cNvPr>
            <p:cNvSpPr/>
            <p:nvPr/>
          </p:nvSpPr>
          <p:spPr>
            <a:xfrm>
              <a:off x="1626566" y="3926926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8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8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51B8EB7-20D6-47FA-A496-D8B3E6ECA749}"/>
                </a:ext>
              </a:extLst>
            </p:cNvPr>
            <p:cNvSpPr/>
            <p:nvPr/>
          </p:nvSpPr>
          <p:spPr>
            <a:xfrm>
              <a:off x="1598402" y="3896881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8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8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37AD6F4-CC03-4DB1-90AE-D7F207FAC05C}"/>
                </a:ext>
              </a:extLst>
            </p:cNvPr>
            <p:cNvSpPr/>
            <p:nvPr/>
          </p:nvSpPr>
          <p:spPr>
            <a:xfrm>
              <a:off x="5988960" y="3244860"/>
              <a:ext cx="74020" cy="88824"/>
            </a:xfrm>
            <a:custGeom>
              <a:avLst/>
              <a:gdLst>
                <a:gd name="connsiteX0" fmla="*/ 11103 w 74020"/>
                <a:gd name="connsiteY0" fmla="*/ 17025 h 88824"/>
                <a:gd name="connsiteX1" fmla="*/ 54035 w 74020"/>
                <a:gd name="connsiteY1" fmla="*/ 77721 h 88824"/>
                <a:gd name="connsiteX2" fmla="*/ 67358 w 74020"/>
                <a:gd name="connsiteY2" fmla="*/ 68839 h 88824"/>
                <a:gd name="connsiteX3" fmla="*/ 25907 w 74020"/>
                <a:gd name="connsiteY3" fmla="*/ 11103 h 88824"/>
                <a:gd name="connsiteX4" fmla="*/ 11103 w 74020"/>
                <a:gd name="connsiteY4" fmla="*/ 17025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88824">
                  <a:moveTo>
                    <a:pt x="11103" y="17025"/>
                  </a:moveTo>
                  <a:lnTo>
                    <a:pt x="54035" y="77721"/>
                  </a:lnTo>
                  <a:lnTo>
                    <a:pt x="67358" y="68839"/>
                  </a:lnTo>
                  <a:lnTo>
                    <a:pt x="25907" y="11103"/>
                  </a:lnTo>
                  <a:cubicBezTo>
                    <a:pt x="21466" y="12584"/>
                    <a:pt x="15544" y="15544"/>
                    <a:pt x="11103" y="17025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9DAEEF1-707B-434B-9BA7-C3AA43B65AF9}"/>
                </a:ext>
              </a:extLst>
            </p:cNvPr>
            <p:cNvSpPr/>
            <p:nvPr/>
          </p:nvSpPr>
          <p:spPr>
            <a:xfrm>
              <a:off x="5775781" y="2939896"/>
              <a:ext cx="59216" cy="74020"/>
            </a:xfrm>
            <a:custGeom>
              <a:avLst/>
              <a:gdLst>
                <a:gd name="connsiteX0" fmla="*/ 61437 w 59216"/>
                <a:gd name="connsiteY0" fmla="*/ 62917 h 74020"/>
                <a:gd name="connsiteX1" fmla="*/ 24427 w 59216"/>
                <a:gd name="connsiteY1" fmla="*/ 11103 h 74020"/>
                <a:gd name="connsiteX2" fmla="*/ 11103 w 59216"/>
                <a:gd name="connsiteY2" fmla="*/ 19985 h 74020"/>
                <a:gd name="connsiteX3" fmla="*/ 49593 w 59216"/>
                <a:gd name="connsiteY3" fmla="*/ 73280 h 74020"/>
                <a:gd name="connsiteX4" fmla="*/ 61437 w 59216"/>
                <a:gd name="connsiteY4" fmla="*/ 62917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74020">
                  <a:moveTo>
                    <a:pt x="61437" y="62917"/>
                  </a:moveTo>
                  <a:lnTo>
                    <a:pt x="24427" y="11103"/>
                  </a:lnTo>
                  <a:lnTo>
                    <a:pt x="11103" y="19985"/>
                  </a:lnTo>
                  <a:lnTo>
                    <a:pt x="49593" y="73280"/>
                  </a:lnTo>
                  <a:cubicBezTo>
                    <a:pt x="54035" y="70319"/>
                    <a:pt x="56995" y="67358"/>
                    <a:pt x="61437" y="62917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4A5AC1A0-337A-4249-A6FE-779571ABA720}"/>
                </a:ext>
              </a:extLst>
            </p:cNvPr>
            <p:cNvSpPr/>
            <p:nvPr/>
          </p:nvSpPr>
          <p:spPr>
            <a:xfrm>
              <a:off x="5917900" y="3339606"/>
              <a:ext cx="44412" cy="103628"/>
            </a:xfrm>
            <a:custGeom>
              <a:avLst/>
              <a:gdLst>
                <a:gd name="connsiteX0" fmla="*/ 11103 w 44412"/>
                <a:gd name="connsiteY0" fmla="*/ 11103 h 103628"/>
                <a:gd name="connsiteX1" fmla="*/ 37750 w 44412"/>
                <a:gd name="connsiteY1" fmla="*/ 11103 h 103628"/>
                <a:gd name="connsiteX2" fmla="*/ 37750 w 44412"/>
                <a:gd name="connsiteY2" fmla="*/ 95486 h 103628"/>
                <a:gd name="connsiteX3" fmla="*/ 11103 w 44412"/>
                <a:gd name="connsiteY3" fmla="*/ 95486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12" h="103628">
                  <a:moveTo>
                    <a:pt x="11103" y="11103"/>
                  </a:moveTo>
                  <a:lnTo>
                    <a:pt x="37750" y="11103"/>
                  </a:lnTo>
                  <a:lnTo>
                    <a:pt x="37750" y="95486"/>
                  </a:lnTo>
                  <a:lnTo>
                    <a:pt x="11103" y="95486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7DABD2D-3D96-47AA-92A4-BE886119088C}"/>
                </a:ext>
              </a:extLst>
            </p:cNvPr>
            <p:cNvSpPr/>
            <p:nvPr/>
          </p:nvSpPr>
          <p:spPr>
            <a:xfrm>
              <a:off x="5823154" y="3450637"/>
              <a:ext cx="236865" cy="59216"/>
            </a:xfrm>
            <a:custGeom>
              <a:avLst/>
              <a:gdLst>
                <a:gd name="connsiteX0" fmla="*/ 11103 w 236865"/>
                <a:gd name="connsiteY0" fmla="*/ 11103 h 59216"/>
                <a:gd name="connsiteX1" fmla="*/ 227242 w 236865"/>
                <a:gd name="connsiteY1" fmla="*/ 11103 h 59216"/>
                <a:gd name="connsiteX2" fmla="*/ 227242 w 236865"/>
                <a:gd name="connsiteY2" fmla="*/ 48113 h 59216"/>
                <a:gd name="connsiteX3" fmla="*/ 11103 w 236865"/>
                <a:gd name="connsiteY3" fmla="*/ 48113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865" h="59216">
                  <a:moveTo>
                    <a:pt x="11103" y="11103"/>
                  </a:moveTo>
                  <a:lnTo>
                    <a:pt x="227242" y="11103"/>
                  </a:lnTo>
                  <a:lnTo>
                    <a:pt x="227242" y="48113"/>
                  </a:lnTo>
                  <a:lnTo>
                    <a:pt x="11103" y="4811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C154C6F6-7411-41F8-8DAA-CD383B7C34B2}"/>
                </a:ext>
              </a:extLst>
            </p:cNvPr>
            <p:cNvSpPr/>
            <p:nvPr/>
          </p:nvSpPr>
          <p:spPr>
            <a:xfrm>
              <a:off x="5854243" y="3426950"/>
              <a:ext cx="162845" cy="44412"/>
            </a:xfrm>
            <a:custGeom>
              <a:avLst/>
              <a:gdLst>
                <a:gd name="connsiteX0" fmla="*/ 11103 w 162844"/>
                <a:gd name="connsiteY0" fmla="*/ 11103 h 44412"/>
                <a:gd name="connsiteX1" fmla="*/ 163585 w 162844"/>
                <a:gd name="connsiteY1" fmla="*/ 11103 h 44412"/>
                <a:gd name="connsiteX2" fmla="*/ 163585 w 162844"/>
                <a:gd name="connsiteY2" fmla="*/ 39231 h 44412"/>
                <a:gd name="connsiteX3" fmla="*/ 11103 w 162844"/>
                <a:gd name="connsiteY3" fmla="*/ 39231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44" h="44412">
                  <a:moveTo>
                    <a:pt x="11103" y="11103"/>
                  </a:moveTo>
                  <a:lnTo>
                    <a:pt x="163585" y="11103"/>
                  </a:lnTo>
                  <a:lnTo>
                    <a:pt x="163585" y="39231"/>
                  </a:lnTo>
                  <a:lnTo>
                    <a:pt x="11103" y="39231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3E46CCC-301A-4E08-95D1-C530E30C79DA}"/>
                </a:ext>
              </a:extLst>
            </p:cNvPr>
            <p:cNvSpPr/>
            <p:nvPr/>
          </p:nvSpPr>
          <p:spPr>
            <a:xfrm>
              <a:off x="5682504" y="2907327"/>
              <a:ext cx="399710" cy="458926"/>
            </a:xfrm>
            <a:custGeom>
              <a:avLst/>
              <a:gdLst>
                <a:gd name="connsiteX0" fmla="*/ 369373 w 399709"/>
                <a:gd name="connsiteY0" fmla="*/ 372322 h 458926"/>
                <a:gd name="connsiteX1" fmla="*/ 95498 w 399709"/>
                <a:gd name="connsiteY1" fmla="*/ 324949 h 458926"/>
                <a:gd name="connsiteX2" fmla="*/ 142871 w 399709"/>
                <a:gd name="connsiteY2" fmla="*/ 51074 h 458926"/>
                <a:gd name="connsiteX3" fmla="*/ 114743 w 399709"/>
                <a:gd name="connsiteY3" fmla="*/ 11103 h 458926"/>
                <a:gd name="connsiteX4" fmla="*/ 55527 w 399709"/>
                <a:gd name="connsiteY4" fmla="*/ 351597 h 458926"/>
                <a:gd name="connsiteX5" fmla="*/ 396021 w 399709"/>
                <a:gd name="connsiteY5" fmla="*/ 410813 h 458926"/>
                <a:gd name="connsiteX6" fmla="*/ 369373 w 399709"/>
                <a:gd name="connsiteY6" fmla="*/ 372322 h 45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709" h="458926">
                  <a:moveTo>
                    <a:pt x="369373" y="372322"/>
                  </a:moveTo>
                  <a:cubicBezTo>
                    <a:pt x="280549" y="434499"/>
                    <a:pt x="157675" y="413774"/>
                    <a:pt x="95498" y="324949"/>
                  </a:cubicBezTo>
                  <a:cubicBezTo>
                    <a:pt x="33321" y="236125"/>
                    <a:pt x="54047" y="113251"/>
                    <a:pt x="142871" y="51074"/>
                  </a:cubicBezTo>
                  <a:lnTo>
                    <a:pt x="114743" y="11103"/>
                  </a:lnTo>
                  <a:cubicBezTo>
                    <a:pt x="3713" y="89565"/>
                    <a:pt x="-21454" y="242046"/>
                    <a:pt x="55527" y="351597"/>
                  </a:cubicBezTo>
                  <a:cubicBezTo>
                    <a:pt x="133989" y="462627"/>
                    <a:pt x="286471" y="487794"/>
                    <a:pt x="396021" y="410813"/>
                  </a:cubicBezTo>
                  <a:lnTo>
                    <a:pt x="369373" y="372322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83D7049-9927-41C8-88C9-E35424A4B558}"/>
                </a:ext>
              </a:extLst>
            </p:cNvPr>
            <p:cNvSpPr/>
            <p:nvPr/>
          </p:nvSpPr>
          <p:spPr>
            <a:xfrm>
              <a:off x="5702023" y="2882264"/>
              <a:ext cx="473730" cy="473730"/>
            </a:xfrm>
            <a:custGeom>
              <a:avLst/>
              <a:gdLst>
                <a:gd name="connsiteX0" fmla="*/ 385657 w 473730"/>
                <a:gd name="connsiteY0" fmla="*/ 163162 h 473730"/>
                <a:gd name="connsiteX1" fmla="*/ 311625 w 473730"/>
                <a:gd name="connsiteY1" fmla="*/ 385657 h 473730"/>
                <a:gd name="connsiteX2" fmla="*/ 89130 w 473730"/>
                <a:gd name="connsiteY2" fmla="*/ 311625 h 473730"/>
                <a:gd name="connsiteX3" fmla="*/ 163163 w 473730"/>
                <a:gd name="connsiteY3" fmla="*/ 89130 h 473730"/>
                <a:gd name="connsiteX4" fmla="*/ 385657 w 473730"/>
                <a:gd name="connsiteY4" fmla="*/ 163162 h 473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730" h="473730">
                  <a:moveTo>
                    <a:pt x="385657" y="163162"/>
                  </a:moveTo>
                  <a:cubicBezTo>
                    <a:pt x="426654" y="245046"/>
                    <a:pt x="393509" y="344660"/>
                    <a:pt x="311625" y="385657"/>
                  </a:cubicBezTo>
                  <a:cubicBezTo>
                    <a:pt x="229741" y="426654"/>
                    <a:pt x="130127" y="393508"/>
                    <a:pt x="89130" y="311625"/>
                  </a:cubicBezTo>
                  <a:cubicBezTo>
                    <a:pt x="48133" y="229741"/>
                    <a:pt x="81279" y="130127"/>
                    <a:pt x="163163" y="89130"/>
                  </a:cubicBezTo>
                  <a:cubicBezTo>
                    <a:pt x="245046" y="48134"/>
                    <a:pt x="344660" y="81279"/>
                    <a:pt x="385657" y="163162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1CFFC738-0F29-497D-AE0A-7E304B2F9FB0}"/>
                </a:ext>
              </a:extLst>
            </p:cNvPr>
            <p:cNvSpPr/>
            <p:nvPr/>
          </p:nvSpPr>
          <p:spPr>
            <a:xfrm>
              <a:off x="5763938" y="3080535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1103 h 14804"/>
                <a:gd name="connsiteX2" fmla="*/ 11103 w 14804"/>
                <a:gd name="connsiteY2" fmla="*/ 11103 h 14804"/>
                <a:gd name="connsiteX3" fmla="*/ 11103 w 14804"/>
                <a:gd name="connsiteY3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1103"/>
                    <a:pt x="11103" y="11103"/>
                    <a:pt x="11103" y="11103"/>
                  </a:cubicBezTo>
                  <a:cubicBezTo>
                    <a:pt x="11103" y="11103"/>
                    <a:pt x="11103" y="12583"/>
                    <a:pt x="11103" y="11103"/>
                  </a:cubicBezTo>
                  <a:cubicBezTo>
                    <a:pt x="11103" y="12583"/>
                    <a:pt x="11103" y="1258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2B539D3-E3C0-4731-9F99-89A7E9E8F1C3}"/>
                </a:ext>
              </a:extLst>
            </p:cNvPr>
            <p:cNvSpPr/>
            <p:nvPr/>
          </p:nvSpPr>
          <p:spPr>
            <a:xfrm>
              <a:off x="5766899" y="3064250"/>
              <a:ext cx="14804" cy="14804"/>
            </a:xfrm>
            <a:custGeom>
              <a:avLst/>
              <a:gdLst>
                <a:gd name="connsiteX0" fmla="*/ 12584 w 14804"/>
                <a:gd name="connsiteY0" fmla="*/ 11103 h 14804"/>
                <a:gd name="connsiteX1" fmla="*/ 11103 w 14804"/>
                <a:gd name="connsiteY1" fmla="*/ 14064 h 14804"/>
                <a:gd name="connsiteX2" fmla="*/ 12584 w 14804"/>
                <a:gd name="connsiteY2" fmla="*/ 12584 h 14804"/>
                <a:gd name="connsiteX3" fmla="*/ 12584 w 14804"/>
                <a:gd name="connsiteY3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2584" y="11103"/>
                  </a:moveTo>
                  <a:cubicBezTo>
                    <a:pt x="12584" y="12584"/>
                    <a:pt x="12584" y="14064"/>
                    <a:pt x="11103" y="14064"/>
                  </a:cubicBezTo>
                  <a:cubicBezTo>
                    <a:pt x="11103" y="14064"/>
                    <a:pt x="12584" y="12584"/>
                    <a:pt x="12584" y="12584"/>
                  </a:cubicBezTo>
                  <a:cubicBezTo>
                    <a:pt x="14064" y="12584"/>
                    <a:pt x="12584" y="12584"/>
                    <a:pt x="1258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1956D3EE-EEE7-4790-ACB7-53468D01B843}"/>
                </a:ext>
              </a:extLst>
            </p:cNvPr>
            <p:cNvSpPr/>
            <p:nvPr/>
          </p:nvSpPr>
          <p:spPr>
            <a:xfrm>
              <a:off x="5767721" y="3084562"/>
              <a:ext cx="14804" cy="14804"/>
            </a:xfrm>
            <a:custGeom>
              <a:avLst/>
              <a:gdLst>
                <a:gd name="connsiteX0" fmla="*/ 11761 w 14804"/>
                <a:gd name="connsiteY0" fmla="*/ 12998 h 14804"/>
                <a:gd name="connsiteX1" fmla="*/ 11761 w 14804"/>
                <a:gd name="connsiteY1" fmla="*/ 11518 h 14804"/>
                <a:gd name="connsiteX2" fmla="*/ 11761 w 14804"/>
                <a:gd name="connsiteY2" fmla="*/ 12998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2998"/>
                  </a:moveTo>
                  <a:cubicBezTo>
                    <a:pt x="11761" y="12998"/>
                    <a:pt x="11761" y="10037"/>
                    <a:pt x="11761" y="11518"/>
                  </a:cubicBezTo>
                  <a:cubicBezTo>
                    <a:pt x="11761" y="12998"/>
                    <a:pt x="10281" y="12998"/>
                    <a:pt x="11761" y="129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E61EF2D-03A2-4C04-93C3-429BC5C468D6}"/>
                </a:ext>
              </a:extLst>
            </p:cNvPr>
            <p:cNvSpPr/>
            <p:nvPr/>
          </p:nvSpPr>
          <p:spPr>
            <a:xfrm>
              <a:off x="5766899" y="3052407"/>
              <a:ext cx="44412" cy="44412"/>
            </a:xfrm>
            <a:custGeom>
              <a:avLst/>
              <a:gdLst>
                <a:gd name="connsiteX0" fmla="*/ 34790 w 44412"/>
                <a:gd name="connsiteY0" fmla="*/ 17025 h 44412"/>
                <a:gd name="connsiteX1" fmla="*/ 33309 w 44412"/>
                <a:gd name="connsiteY1" fmla="*/ 17025 h 44412"/>
                <a:gd name="connsiteX2" fmla="*/ 28868 w 44412"/>
                <a:gd name="connsiteY2" fmla="*/ 17025 h 44412"/>
                <a:gd name="connsiteX3" fmla="*/ 25907 w 44412"/>
                <a:gd name="connsiteY3" fmla="*/ 17025 h 44412"/>
                <a:gd name="connsiteX4" fmla="*/ 22946 w 44412"/>
                <a:gd name="connsiteY4" fmla="*/ 15544 h 44412"/>
                <a:gd name="connsiteX5" fmla="*/ 24427 w 44412"/>
                <a:gd name="connsiteY5" fmla="*/ 14064 h 44412"/>
                <a:gd name="connsiteX6" fmla="*/ 21466 w 44412"/>
                <a:gd name="connsiteY6" fmla="*/ 14064 h 44412"/>
                <a:gd name="connsiteX7" fmla="*/ 21466 w 44412"/>
                <a:gd name="connsiteY7" fmla="*/ 12583 h 44412"/>
                <a:gd name="connsiteX8" fmla="*/ 19986 w 44412"/>
                <a:gd name="connsiteY8" fmla="*/ 11103 h 44412"/>
                <a:gd name="connsiteX9" fmla="*/ 18505 w 44412"/>
                <a:gd name="connsiteY9" fmla="*/ 12583 h 44412"/>
                <a:gd name="connsiteX10" fmla="*/ 18505 w 44412"/>
                <a:gd name="connsiteY10" fmla="*/ 11103 h 44412"/>
                <a:gd name="connsiteX11" fmla="*/ 15544 w 44412"/>
                <a:gd name="connsiteY11" fmla="*/ 11103 h 44412"/>
                <a:gd name="connsiteX12" fmla="*/ 14064 w 44412"/>
                <a:gd name="connsiteY12" fmla="*/ 11103 h 44412"/>
                <a:gd name="connsiteX13" fmla="*/ 14064 w 44412"/>
                <a:gd name="connsiteY13" fmla="*/ 11103 h 44412"/>
                <a:gd name="connsiteX14" fmla="*/ 11103 w 44412"/>
                <a:gd name="connsiteY14" fmla="*/ 21466 h 44412"/>
                <a:gd name="connsiteX15" fmla="*/ 11103 w 44412"/>
                <a:gd name="connsiteY15" fmla="*/ 21466 h 44412"/>
                <a:gd name="connsiteX16" fmla="*/ 14064 w 44412"/>
                <a:gd name="connsiteY16" fmla="*/ 21466 h 44412"/>
                <a:gd name="connsiteX17" fmla="*/ 15544 w 44412"/>
                <a:gd name="connsiteY17" fmla="*/ 24427 h 44412"/>
                <a:gd name="connsiteX18" fmla="*/ 18505 w 44412"/>
                <a:gd name="connsiteY18" fmla="*/ 22946 h 44412"/>
                <a:gd name="connsiteX19" fmla="*/ 21466 w 44412"/>
                <a:gd name="connsiteY19" fmla="*/ 22946 h 44412"/>
                <a:gd name="connsiteX20" fmla="*/ 19986 w 44412"/>
                <a:gd name="connsiteY20" fmla="*/ 25907 h 44412"/>
                <a:gd name="connsiteX21" fmla="*/ 15544 w 44412"/>
                <a:gd name="connsiteY21" fmla="*/ 25907 h 44412"/>
                <a:gd name="connsiteX22" fmla="*/ 17025 w 44412"/>
                <a:gd name="connsiteY22" fmla="*/ 28868 h 44412"/>
                <a:gd name="connsiteX23" fmla="*/ 14064 w 44412"/>
                <a:gd name="connsiteY23" fmla="*/ 31829 h 44412"/>
                <a:gd name="connsiteX24" fmla="*/ 12584 w 44412"/>
                <a:gd name="connsiteY24" fmla="*/ 33309 h 44412"/>
                <a:gd name="connsiteX25" fmla="*/ 12584 w 44412"/>
                <a:gd name="connsiteY25" fmla="*/ 36270 h 44412"/>
                <a:gd name="connsiteX26" fmla="*/ 17025 w 44412"/>
                <a:gd name="connsiteY26" fmla="*/ 34790 h 44412"/>
                <a:gd name="connsiteX27" fmla="*/ 18505 w 44412"/>
                <a:gd name="connsiteY27" fmla="*/ 33309 h 44412"/>
                <a:gd name="connsiteX28" fmla="*/ 21466 w 44412"/>
                <a:gd name="connsiteY28" fmla="*/ 31829 h 44412"/>
                <a:gd name="connsiteX29" fmla="*/ 24427 w 44412"/>
                <a:gd name="connsiteY29" fmla="*/ 33309 h 44412"/>
                <a:gd name="connsiteX30" fmla="*/ 25907 w 44412"/>
                <a:gd name="connsiteY30" fmla="*/ 34790 h 44412"/>
                <a:gd name="connsiteX31" fmla="*/ 30348 w 44412"/>
                <a:gd name="connsiteY31" fmla="*/ 34790 h 44412"/>
                <a:gd name="connsiteX32" fmla="*/ 36270 w 44412"/>
                <a:gd name="connsiteY32" fmla="*/ 34790 h 44412"/>
                <a:gd name="connsiteX33" fmla="*/ 30348 w 44412"/>
                <a:gd name="connsiteY33" fmla="*/ 31829 h 44412"/>
                <a:gd name="connsiteX34" fmla="*/ 33309 w 44412"/>
                <a:gd name="connsiteY34" fmla="*/ 31829 h 44412"/>
                <a:gd name="connsiteX35" fmla="*/ 37750 w 44412"/>
                <a:gd name="connsiteY35" fmla="*/ 30348 h 44412"/>
                <a:gd name="connsiteX36" fmla="*/ 36270 w 44412"/>
                <a:gd name="connsiteY36" fmla="*/ 28868 h 44412"/>
                <a:gd name="connsiteX37" fmla="*/ 33309 w 44412"/>
                <a:gd name="connsiteY37" fmla="*/ 27388 h 44412"/>
                <a:gd name="connsiteX38" fmla="*/ 28868 w 44412"/>
                <a:gd name="connsiteY38" fmla="*/ 25907 h 44412"/>
                <a:gd name="connsiteX39" fmla="*/ 28868 w 44412"/>
                <a:gd name="connsiteY39" fmla="*/ 24427 h 44412"/>
                <a:gd name="connsiteX40" fmla="*/ 31829 w 44412"/>
                <a:gd name="connsiteY40" fmla="*/ 24427 h 44412"/>
                <a:gd name="connsiteX41" fmla="*/ 34790 w 44412"/>
                <a:gd name="connsiteY41" fmla="*/ 25907 h 44412"/>
                <a:gd name="connsiteX42" fmla="*/ 36270 w 44412"/>
                <a:gd name="connsiteY42" fmla="*/ 24427 h 44412"/>
                <a:gd name="connsiteX43" fmla="*/ 37750 w 44412"/>
                <a:gd name="connsiteY43" fmla="*/ 22946 h 44412"/>
                <a:gd name="connsiteX44" fmla="*/ 39231 w 44412"/>
                <a:gd name="connsiteY44" fmla="*/ 19985 h 44412"/>
                <a:gd name="connsiteX45" fmla="*/ 34790 w 44412"/>
                <a:gd name="connsiteY45" fmla="*/ 17025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412" h="44412">
                  <a:moveTo>
                    <a:pt x="34790" y="17025"/>
                  </a:moveTo>
                  <a:cubicBezTo>
                    <a:pt x="33309" y="17025"/>
                    <a:pt x="33309" y="17025"/>
                    <a:pt x="33309" y="17025"/>
                  </a:cubicBezTo>
                  <a:cubicBezTo>
                    <a:pt x="33309" y="17025"/>
                    <a:pt x="30348" y="15544"/>
                    <a:pt x="28868" y="17025"/>
                  </a:cubicBezTo>
                  <a:cubicBezTo>
                    <a:pt x="28868" y="17025"/>
                    <a:pt x="25907" y="17025"/>
                    <a:pt x="25907" y="17025"/>
                  </a:cubicBezTo>
                  <a:cubicBezTo>
                    <a:pt x="24427" y="17025"/>
                    <a:pt x="22946" y="17025"/>
                    <a:pt x="22946" y="15544"/>
                  </a:cubicBezTo>
                  <a:cubicBezTo>
                    <a:pt x="22946" y="14064"/>
                    <a:pt x="24427" y="15544"/>
                    <a:pt x="24427" y="14064"/>
                  </a:cubicBezTo>
                  <a:cubicBezTo>
                    <a:pt x="24427" y="12583"/>
                    <a:pt x="22946" y="14064"/>
                    <a:pt x="21466" y="14064"/>
                  </a:cubicBezTo>
                  <a:cubicBezTo>
                    <a:pt x="19986" y="14064"/>
                    <a:pt x="21466" y="14064"/>
                    <a:pt x="21466" y="12583"/>
                  </a:cubicBezTo>
                  <a:cubicBezTo>
                    <a:pt x="21466" y="11103"/>
                    <a:pt x="19986" y="11103"/>
                    <a:pt x="19986" y="11103"/>
                  </a:cubicBezTo>
                  <a:cubicBezTo>
                    <a:pt x="19986" y="11103"/>
                    <a:pt x="19986" y="12583"/>
                    <a:pt x="18505" y="12583"/>
                  </a:cubicBezTo>
                  <a:cubicBezTo>
                    <a:pt x="18505" y="12583"/>
                    <a:pt x="18505" y="11103"/>
                    <a:pt x="18505" y="11103"/>
                  </a:cubicBezTo>
                  <a:cubicBezTo>
                    <a:pt x="18505" y="11103"/>
                    <a:pt x="15544" y="11103"/>
                    <a:pt x="15544" y="11103"/>
                  </a:cubicBezTo>
                  <a:cubicBezTo>
                    <a:pt x="14064" y="11103"/>
                    <a:pt x="14064" y="11103"/>
                    <a:pt x="14064" y="11103"/>
                  </a:cubicBezTo>
                  <a:cubicBezTo>
                    <a:pt x="14064" y="11103"/>
                    <a:pt x="14064" y="11103"/>
                    <a:pt x="14064" y="11103"/>
                  </a:cubicBezTo>
                  <a:cubicBezTo>
                    <a:pt x="12584" y="14064"/>
                    <a:pt x="11103" y="18505"/>
                    <a:pt x="11103" y="21466"/>
                  </a:cubicBezTo>
                  <a:cubicBezTo>
                    <a:pt x="11103" y="21466"/>
                    <a:pt x="11103" y="21466"/>
                    <a:pt x="11103" y="21466"/>
                  </a:cubicBezTo>
                  <a:cubicBezTo>
                    <a:pt x="11103" y="19985"/>
                    <a:pt x="12584" y="21466"/>
                    <a:pt x="14064" y="21466"/>
                  </a:cubicBezTo>
                  <a:cubicBezTo>
                    <a:pt x="15544" y="22946"/>
                    <a:pt x="15544" y="24427"/>
                    <a:pt x="15544" y="24427"/>
                  </a:cubicBezTo>
                  <a:cubicBezTo>
                    <a:pt x="15544" y="24427"/>
                    <a:pt x="17025" y="24427"/>
                    <a:pt x="18505" y="22946"/>
                  </a:cubicBezTo>
                  <a:cubicBezTo>
                    <a:pt x="18505" y="21466"/>
                    <a:pt x="19986" y="22946"/>
                    <a:pt x="21466" y="22946"/>
                  </a:cubicBezTo>
                  <a:cubicBezTo>
                    <a:pt x="22946" y="22946"/>
                    <a:pt x="19986" y="25907"/>
                    <a:pt x="19986" y="25907"/>
                  </a:cubicBezTo>
                  <a:cubicBezTo>
                    <a:pt x="19986" y="25907"/>
                    <a:pt x="17025" y="24427"/>
                    <a:pt x="15544" y="25907"/>
                  </a:cubicBezTo>
                  <a:cubicBezTo>
                    <a:pt x="14064" y="27388"/>
                    <a:pt x="15544" y="28868"/>
                    <a:pt x="17025" y="28868"/>
                  </a:cubicBezTo>
                  <a:cubicBezTo>
                    <a:pt x="17025" y="28868"/>
                    <a:pt x="15544" y="31829"/>
                    <a:pt x="14064" y="31829"/>
                  </a:cubicBezTo>
                  <a:cubicBezTo>
                    <a:pt x="11103" y="31829"/>
                    <a:pt x="12584" y="33309"/>
                    <a:pt x="12584" y="33309"/>
                  </a:cubicBezTo>
                  <a:cubicBezTo>
                    <a:pt x="11103" y="33309"/>
                    <a:pt x="11103" y="34790"/>
                    <a:pt x="12584" y="36270"/>
                  </a:cubicBezTo>
                  <a:cubicBezTo>
                    <a:pt x="14064" y="37750"/>
                    <a:pt x="15544" y="34790"/>
                    <a:pt x="17025" y="34790"/>
                  </a:cubicBezTo>
                  <a:cubicBezTo>
                    <a:pt x="18505" y="34790"/>
                    <a:pt x="18505" y="34790"/>
                    <a:pt x="18505" y="33309"/>
                  </a:cubicBezTo>
                  <a:cubicBezTo>
                    <a:pt x="18505" y="31829"/>
                    <a:pt x="19986" y="31829"/>
                    <a:pt x="21466" y="31829"/>
                  </a:cubicBezTo>
                  <a:cubicBezTo>
                    <a:pt x="22946" y="31829"/>
                    <a:pt x="22946" y="33309"/>
                    <a:pt x="24427" y="33309"/>
                  </a:cubicBezTo>
                  <a:cubicBezTo>
                    <a:pt x="25907" y="33309"/>
                    <a:pt x="25907" y="34790"/>
                    <a:pt x="25907" y="34790"/>
                  </a:cubicBezTo>
                  <a:cubicBezTo>
                    <a:pt x="27388" y="34790"/>
                    <a:pt x="28868" y="33309"/>
                    <a:pt x="30348" y="34790"/>
                  </a:cubicBezTo>
                  <a:cubicBezTo>
                    <a:pt x="31829" y="34790"/>
                    <a:pt x="36270" y="34790"/>
                    <a:pt x="36270" y="34790"/>
                  </a:cubicBezTo>
                  <a:cubicBezTo>
                    <a:pt x="36270" y="33309"/>
                    <a:pt x="30348" y="31829"/>
                    <a:pt x="30348" y="31829"/>
                  </a:cubicBezTo>
                  <a:cubicBezTo>
                    <a:pt x="28868" y="31829"/>
                    <a:pt x="31829" y="30348"/>
                    <a:pt x="33309" y="31829"/>
                  </a:cubicBezTo>
                  <a:cubicBezTo>
                    <a:pt x="34790" y="31829"/>
                    <a:pt x="37750" y="31829"/>
                    <a:pt x="37750" y="30348"/>
                  </a:cubicBezTo>
                  <a:cubicBezTo>
                    <a:pt x="37750" y="28868"/>
                    <a:pt x="36270" y="30348"/>
                    <a:pt x="36270" y="28868"/>
                  </a:cubicBezTo>
                  <a:cubicBezTo>
                    <a:pt x="36270" y="27388"/>
                    <a:pt x="34790" y="27388"/>
                    <a:pt x="33309" y="27388"/>
                  </a:cubicBezTo>
                  <a:cubicBezTo>
                    <a:pt x="31829" y="27388"/>
                    <a:pt x="28868" y="27388"/>
                    <a:pt x="28868" y="25907"/>
                  </a:cubicBezTo>
                  <a:cubicBezTo>
                    <a:pt x="30348" y="24427"/>
                    <a:pt x="27388" y="24427"/>
                    <a:pt x="28868" y="24427"/>
                  </a:cubicBezTo>
                  <a:cubicBezTo>
                    <a:pt x="28868" y="22946"/>
                    <a:pt x="30348" y="24427"/>
                    <a:pt x="31829" y="24427"/>
                  </a:cubicBezTo>
                  <a:cubicBezTo>
                    <a:pt x="33309" y="24427"/>
                    <a:pt x="33309" y="24427"/>
                    <a:pt x="34790" y="25907"/>
                  </a:cubicBezTo>
                  <a:cubicBezTo>
                    <a:pt x="36270" y="25907"/>
                    <a:pt x="36270" y="25907"/>
                    <a:pt x="36270" y="24427"/>
                  </a:cubicBezTo>
                  <a:cubicBezTo>
                    <a:pt x="36270" y="22946"/>
                    <a:pt x="37750" y="22946"/>
                    <a:pt x="37750" y="22946"/>
                  </a:cubicBezTo>
                  <a:cubicBezTo>
                    <a:pt x="37750" y="21466"/>
                    <a:pt x="37750" y="19985"/>
                    <a:pt x="39231" y="19985"/>
                  </a:cubicBezTo>
                  <a:cubicBezTo>
                    <a:pt x="39231" y="17025"/>
                    <a:pt x="36270" y="15544"/>
                    <a:pt x="34790" y="170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B0F786E-417F-4B33-91AC-A2C55D31A7B4}"/>
                </a:ext>
              </a:extLst>
            </p:cNvPr>
            <p:cNvSpPr/>
            <p:nvPr/>
          </p:nvSpPr>
          <p:spPr>
            <a:xfrm>
              <a:off x="5800948" y="3042044"/>
              <a:ext cx="14804" cy="14804"/>
            </a:xfrm>
            <a:custGeom>
              <a:avLst/>
              <a:gdLst>
                <a:gd name="connsiteX0" fmla="*/ 14064 w 14804"/>
                <a:gd name="connsiteY0" fmla="*/ 11103 h 14804"/>
                <a:gd name="connsiteX1" fmla="*/ 11103 w 14804"/>
                <a:gd name="connsiteY1" fmla="*/ 12584 h 14804"/>
                <a:gd name="connsiteX2" fmla="*/ 11103 w 14804"/>
                <a:gd name="connsiteY2" fmla="*/ 14064 h 14804"/>
                <a:gd name="connsiteX3" fmla="*/ 14064 w 14804"/>
                <a:gd name="connsiteY3" fmla="*/ 14064 h 14804"/>
                <a:gd name="connsiteX4" fmla="*/ 17025 w 14804"/>
                <a:gd name="connsiteY4" fmla="*/ 12584 h 14804"/>
                <a:gd name="connsiteX5" fmla="*/ 14064 w 14804"/>
                <a:gd name="connsiteY5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4064" y="11103"/>
                  </a:moveTo>
                  <a:cubicBezTo>
                    <a:pt x="12584" y="11103"/>
                    <a:pt x="11103" y="11103"/>
                    <a:pt x="11103" y="12584"/>
                  </a:cubicBezTo>
                  <a:cubicBezTo>
                    <a:pt x="11103" y="12584"/>
                    <a:pt x="11103" y="14064"/>
                    <a:pt x="11103" y="14064"/>
                  </a:cubicBezTo>
                  <a:cubicBezTo>
                    <a:pt x="12584" y="14064"/>
                    <a:pt x="12584" y="14064"/>
                    <a:pt x="14064" y="14064"/>
                  </a:cubicBezTo>
                  <a:cubicBezTo>
                    <a:pt x="15545" y="14064"/>
                    <a:pt x="17025" y="12584"/>
                    <a:pt x="17025" y="12584"/>
                  </a:cubicBezTo>
                  <a:cubicBezTo>
                    <a:pt x="15545" y="11103"/>
                    <a:pt x="15545" y="11103"/>
                    <a:pt x="1406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B0FB84C-A37E-4A44-A0A4-6241BA5E9F34}"/>
                </a:ext>
              </a:extLst>
            </p:cNvPr>
            <p:cNvSpPr/>
            <p:nvPr/>
          </p:nvSpPr>
          <p:spPr>
            <a:xfrm>
              <a:off x="5805759" y="3161957"/>
              <a:ext cx="14804" cy="14804"/>
            </a:xfrm>
            <a:custGeom>
              <a:avLst/>
              <a:gdLst>
                <a:gd name="connsiteX0" fmla="*/ 12213 w 14804"/>
                <a:gd name="connsiteY0" fmla="*/ 12583 h 14804"/>
                <a:gd name="connsiteX1" fmla="*/ 12213 w 14804"/>
                <a:gd name="connsiteY1" fmla="*/ 12583 h 14804"/>
                <a:gd name="connsiteX2" fmla="*/ 12213 w 14804"/>
                <a:gd name="connsiteY2" fmla="*/ 12583 h 14804"/>
                <a:gd name="connsiteX3" fmla="*/ 12213 w 14804"/>
                <a:gd name="connsiteY3" fmla="*/ 11103 h 14804"/>
                <a:gd name="connsiteX4" fmla="*/ 12213 w 14804"/>
                <a:gd name="connsiteY4" fmla="*/ 12583 h 14804"/>
                <a:gd name="connsiteX5" fmla="*/ 12213 w 14804"/>
                <a:gd name="connsiteY5" fmla="*/ 125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2213" y="12583"/>
                  </a:moveTo>
                  <a:cubicBezTo>
                    <a:pt x="12213" y="14064"/>
                    <a:pt x="13694" y="14064"/>
                    <a:pt x="12213" y="12583"/>
                  </a:cubicBezTo>
                  <a:cubicBezTo>
                    <a:pt x="13694" y="12583"/>
                    <a:pt x="12213" y="12583"/>
                    <a:pt x="12213" y="12583"/>
                  </a:cubicBezTo>
                  <a:cubicBezTo>
                    <a:pt x="12213" y="12583"/>
                    <a:pt x="12213" y="11103"/>
                    <a:pt x="12213" y="11103"/>
                  </a:cubicBezTo>
                  <a:cubicBezTo>
                    <a:pt x="10733" y="11103"/>
                    <a:pt x="10733" y="11103"/>
                    <a:pt x="12213" y="12583"/>
                  </a:cubicBezTo>
                  <a:cubicBezTo>
                    <a:pt x="12213" y="12583"/>
                    <a:pt x="12213" y="12583"/>
                    <a:pt x="12213" y="125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A66DD75-11F3-4706-A0AC-E97B1EEA4D31}"/>
                </a:ext>
              </a:extLst>
            </p:cNvPr>
            <p:cNvSpPr/>
            <p:nvPr/>
          </p:nvSpPr>
          <p:spPr>
            <a:xfrm>
              <a:off x="5806869" y="3102083"/>
              <a:ext cx="14804" cy="14804"/>
            </a:xfrm>
            <a:custGeom>
              <a:avLst/>
              <a:gdLst>
                <a:gd name="connsiteX0" fmla="*/ 11103 w 14804"/>
                <a:gd name="connsiteY0" fmla="*/ 11761 h 14804"/>
                <a:gd name="connsiteX1" fmla="*/ 17025 w 14804"/>
                <a:gd name="connsiteY1" fmla="*/ 11761 h 14804"/>
                <a:gd name="connsiteX2" fmla="*/ 11103 w 14804"/>
                <a:gd name="connsiteY2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761"/>
                  </a:moveTo>
                  <a:cubicBezTo>
                    <a:pt x="11103" y="11761"/>
                    <a:pt x="17025" y="11761"/>
                    <a:pt x="17025" y="11761"/>
                  </a:cubicBezTo>
                  <a:cubicBezTo>
                    <a:pt x="17025" y="10281"/>
                    <a:pt x="11103" y="11761"/>
                    <a:pt x="11103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EF4A32C-ED31-4F0E-9255-495CBF204BA0}"/>
                </a:ext>
              </a:extLst>
            </p:cNvPr>
            <p:cNvSpPr/>
            <p:nvPr/>
          </p:nvSpPr>
          <p:spPr>
            <a:xfrm>
              <a:off x="5818055" y="3091720"/>
              <a:ext cx="29608" cy="29608"/>
            </a:xfrm>
            <a:custGeom>
              <a:avLst/>
              <a:gdLst>
                <a:gd name="connsiteX0" fmla="*/ 23604 w 29608"/>
                <a:gd name="connsiteY0" fmla="*/ 19163 h 29608"/>
                <a:gd name="connsiteX1" fmla="*/ 23604 w 29608"/>
                <a:gd name="connsiteY1" fmla="*/ 19163 h 29608"/>
                <a:gd name="connsiteX2" fmla="*/ 22124 w 29608"/>
                <a:gd name="connsiteY2" fmla="*/ 17683 h 29608"/>
                <a:gd name="connsiteX3" fmla="*/ 20644 w 29608"/>
                <a:gd name="connsiteY3" fmla="*/ 17683 h 29608"/>
                <a:gd name="connsiteX4" fmla="*/ 20644 w 29608"/>
                <a:gd name="connsiteY4" fmla="*/ 16202 h 29608"/>
                <a:gd name="connsiteX5" fmla="*/ 19163 w 29608"/>
                <a:gd name="connsiteY5" fmla="*/ 16202 h 29608"/>
                <a:gd name="connsiteX6" fmla="*/ 17683 w 29608"/>
                <a:gd name="connsiteY6" fmla="*/ 16202 h 29608"/>
                <a:gd name="connsiteX7" fmla="*/ 16202 w 29608"/>
                <a:gd name="connsiteY7" fmla="*/ 16202 h 29608"/>
                <a:gd name="connsiteX8" fmla="*/ 14722 w 29608"/>
                <a:gd name="connsiteY8" fmla="*/ 16202 h 29608"/>
                <a:gd name="connsiteX9" fmla="*/ 14722 w 29608"/>
                <a:gd name="connsiteY9" fmla="*/ 14722 h 29608"/>
                <a:gd name="connsiteX10" fmla="*/ 14722 w 29608"/>
                <a:gd name="connsiteY10" fmla="*/ 11761 h 29608"/>
                <a:gd name="connsiteX11" fmla="*/ 13242 w 29608"/>
                <a:gd name="connsiteY11" fmla="*/ 11761 h 29608"/>
                <a:gd name="connsiteX12" fmla="*/ 11761 w 29608"/>
                <a:gd name="connsiteY12" fmla="*/ 16202 h 29608"/>
                <a:gd name="connsiteX13" fmla="*/ 11761 w 29608"/>
                <a:gd name="connsiteY13" fmla="*/ 17683 h 29608"/>
                <a:gd name="connsiteX14" fmla="*/ 11761 w 29608"/>
                <a:gd name="connsiteY14" fmla="*/ 19163 h 29608"/>
                <a:gd name="connsiteX15" fmla="*/ 11761 w 29608"/>
                <a:gd name="connsiteY15" fmla="*/ 22124 h 29608"/>
                <a:gd name="connsiteX16" fmla="*/ 14722 w 29608"/>
                <a:gd name="connsiteY16" fmla="*/ 20643 h 29608"/>
                <a:gd name="connsiteX17" fmla="*/ 16202 w 29608"/>
                <a:gd name="connsiteY17" fmla="*/ 19163 h 29608"/>
                <a:gd name="connsiteX18" fmla="*/ 17683 w 29608"/>
                <a:gd name="connsiteY18" fmla="*/ 19163 h 29608"/>
                <a:gd name="connsiteX19" fmla="*/ 17683 w 29608"/>
                <a:gd name="connsiteY19" fmla="*/ 20643 h 29608"/>
                <a:gd name="connsiteX20" fmla="*/ 19163 w 29608"/>
                <a:gd name="connsiteY20" fmla="*/ 19163 h 29608"/>
                <a:gd name="connsiteX21" fmla="*/ 20644 w 29608"/>
                <a:gd name="connsiteY21" fmla="*/ 19163 h 29608"/>
                <a:gd name="connsiteX22" fmla="*/ 23604 w 29608"/>
                <a:gd name="connsiteY22" fmla="*/ 19163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08" h="29608">
                  <a:moveTo>
                    <a:pt x="23604" y="19163"/>
                  </a:moveTo>
                  <a:cubicBezTo>
                    <a:pt x="23604" y="17683"/>
                    <a:pt x="22124" y="17683"/>
                    <a:pt x="23604" y="19163"/>
                  </a:cubicBezTo>
                  <a:cubicBezTo>
                    <a:pt x="22124" y="19163"/>
                    <a:pt x="20644" y="17683"/>
                    <a:pt x="22124" y="17683"/>
                  </a:cubicBezTo>
                  <a:cubicBezTo>
                    <a:pt x="22124" y="16202"/>
                    <a:pt x="22124" y="17683"/>
                    <a:pt x="20644" y="17683"/>
                  </a:cubicBezTo>
                  <a:cubicBezTo>
                    <a:pt x="20644" y="17683"/>
                    <a:pt x="19163" y="16202"/>
                    <a:pt x="20644" y="16202"/>
                  </a:cubicBezTo>
                  <a:cubicBezTo>
                    <a:pt x="20644" y="16202"/>
                    <a:pt x="19163" y="16202"/>
                    <a:pt x="19163" y="16202"/>
                  </a:cubicBezTo>
                  <a:cubicBezTo>
                    <a:pt x="19163" y="16202"/>
                    <a:pt x="17683" y="17683"/>
                    <a:pt x="17683" y="16202"/>
                  </a:cubicBezTo>
                  <a:cubicBezTo>
                    <a:pt x="17683" y="16202"/>
                    <a:pt x="16202" y="16202"/>
                    <a:pt x="16202" y="16202"/>
                  </a:cubicBezTo>
                  <a:cubicBezTo>
                    <a:pt x="16202" y="16202"/>
                    <a:pt x="14722" y="16202"/>
                    <a:pt x="14722" y="16202"/>
                  </a:cubicBezTo>
                  <a:cubicBezTo>
                    <a:pt x="14722" y="16202"/>
                    <a:pt x="13242" y="16202"/>
                    <a:pt x="14722" y="14722"/>
                  </a:cubicBezTo>
                  <a:cubicBezTo>
                    <a:pt x="14722" y="13241"/>
                    <a:pt x="14722" y="13241"/>
                    <a:pt x="14722" y="11761"/>
                  </a:cubicBezTo>
                  <a:cubicBezTo>
                    <a:pt x="14722" y="11761"/>
                    <a:pt x="14722" y="10281"/>
                    <a:pt x="13242" y="11761"/>
                  </a:cubicBezTo>
                  <a:cubicBezTo>
                    <a:pt x="13242" y="11761"/>
                    <a:pt x="11761" y="16202"/>
                    <a:pt x="11761" y="16202"/>
                  </a:cubicBezTo>
                  <a:cubicBezTo>
                    <a:pt x="11761" y="17683"/>
                    <a:pt x="11761" y="17683"/>
                    <a:pt x="11761" y="17683"/>
                  </a:cubicBezTo>
                  <a:cubicBezTo>
                    <a:pt x="11761" y="17683"/>
                    <a:pt x="10281" y="19163"/>
                    <a:pt x="11761" y="19163"/>
                  </a:cubicBezTo>
                  <a:cubicBezTo>
                    <a:pt x="11761" y="19163"/>
                    <a:pt x="10281" y="20643"/>
                    <a:pt x="11761" y="22124"/>
                  </a:cubicBezTo>
                  <a:cubicBezTo>
                    <a:pt x="13242" y="22124"/>
                    <a:pt x="13242" y="20643"/>
                    <a:pt x="14722" y="20643"/>
                  </a:cubicBezTo>
                  <a:cubicBezTo>
                    <a:pt x="16202" y="20643"/>
                    <a:pt x="16202" y="20643"/>
                    <a:pt x="16202" y="19163"/>
                  </a:cubicBezTo>
                  <a:cubicBezTo>
                    <a:pt x="16202" y="17683"/>
                    <a:pt x="17683" y="19163"/>
                    <a:pt x="17683" y="19163"/>
                  </a:cubicBezTo>
                  <a:cubicBezTo>
                    <a:pt x="19163" y="19163"/>
                    <a:pt x="17683" y="20643"/>
                    <a:pt x="17683" y="20643"/>
                  </a:cubicBezTo>
                  <a:cubicBezTo>
                    <a:pt x="17683" y="20643"/>
                    <a:pt x="17683" y="20643"/>
                    <a:pt x="19163" y="19163"/>
                  </a:cubicBezTo>
                  <a:cubicBezTo>
                    <a:pt x="19163" y="19163"/>
                    <a:pt x="20644" y="19163"/>
                    <a:pt x="20644" y="19163"/>
                  </a:cubicBezTo>
                  <a:cubicBezTo>
                    <a:pt x="20644" y="20643"/>
                    <a:pt x="22124" y="20643"/>
                    <a:pt x="23604" y="191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8D3D96A-E849-493D-8E57-92BDFC105DC1}"/>
                </a:ext>
              </a:extLst>
            </p:cNvPr>
            <p:cNvSpPr/>
            <p:nvPr/>
          </p:nvSpPr>
          <p:spPr>
            <a:xfrm>
              <a:off x="5811013" y="3173187"/>
              <a:ext cx="14804" cy="14804"/>
            </a:xfrm>
            <a:custGeom>
              <a:avLst/>
              <a:gdLst>
                <a:gd name="connsiteX0" fmla="*/ 11401 w 14804"/>
                <a:gd name="connsiteY0" fmla="*/ 13197 h 14804"/>
                <a:gd name="connsiteX1" fmla="*/ 15842 w 14804"/>
                <a:gd name="connsiteY1" fmla="*/ 11716 h 14804"/>
                <a:gd name="connsiteX2" fmla="*/ 11401 w 14804"/>
                <a:gd name="connsiteY2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401" y="13197"/>
                  </a:moveTo>
                  <a:cubicBezTo>
                    <a:pt x="11401" y="13197"/>
                    <a:pt x="15842" y="13197"/>
                    <a:pt x="15842" y="11716"/>
                  </a:cubicBezTo>
                  <a:cubicBezTo>
                    <a:pt x="14362" y="10236"/>
                    <a:pt x="9921" y="11716"/>
                    <a:pt x="11401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5ED94BD-D96A-4D66-922E-EFBA907C8555}"/>
                </a:ext>
              </a:extLst>
            </p:cNvPr>
            <p:cNvSpPr/>
            <p:nvPr/>
          </p:nvSpPr>
          <p:spPr>
            <a:xfrm>
              <a:off x="5797432" y="3167221"/>
              <a:ext cx="29608" cy="14804"/>
            </a:xfrm>
            <a:custGeom>
              <a:avLst/>
              <a:gdLst>
                <a:gd name="connsiteX0" fmla="*/ 30903 w 29608"/>
                <a:gd name="connsiteY0" fmla="*/ 11761 h 14804"/>
                <a:gd name="connsiteX1" fmla="*/ 26462 w 29608"/>
                <a:gd name="connsiteY1" fmla="*/ 11761 h 14804"/>
                <a:gd name="connsiteX2" fmla="*/ 16099 w 29608"/>
                <a:gd name="connsiteY2" fmla="*/ 11761 h 14804"/>
                <a:gd name="connsiteX3" fmla="*/ 11658 w 29608"/>
                <a:gd name="connsiteY3" fmla="*/ 16202 h 14804"/>
                <a:gd name="connsiteX4" fmla="*/ 14619 w 29608"/>
                <a:gd name="connsiteY4" fmla="*/ 13241 h 14804"/>
                <a:gd name="connsiteX5" fmla="*/ 16099 w 29608"/>
                <a:gd name="connsiteY5" fmla="*/ 13241 h 14804"/>
                <a:gd name="connsiteX6" fmla="*/ 19060 w 29608"/>
                <a:gd name="connsiteY6" fmla="*/ 13241 h 14804"/>
                <a:gd name="connsiteX7" fmla="*/ 23501 w 29608"/>
                <a:gd name="connsiteY7" fmla="*/ 13241 h 14804"/>
                <a:gd name="connsiteX8" fmla="*/ 24982 w 29608"/>
                <a:gd name="connsiteY8" fmla="*/ 14722 h 14804"/>
                <a:gd name="connsiteX9" fmla="*/ 30903 w 29608"/>
                <a:gd name="connsiteY9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08" h="14804">
                  <a:moveTo>
                    <a:pt x="30903" y="11761"/>
                  </a:moveTo>
                  <a:cubicBezTo>
                    <a:pt x="30903" y="11761"/>
                    <a:pt x="27942" y="10281"/>
                    <a:pt x="26462" y="11761"/>
                  </a:cubicBezTo>
                  <a:cubicBezTo>
                    <a:pt x="24982" y="11761"/>
                    <a:pt x="20540" y="11761"/>
                    <a:pt x="16099" y="11761"/>
                  </a:cubicBezTo>
                  <a:cubicBezTo>
                    <a:pt x="11658" y="13241"/>
                    <a:pt x="10178" y="16202"/>
                    <a:pt x="11658" y="16202"/>
                  </a:cubicBezTo>
                  <a:cubicBezTo>
                    <a:pt x="11658" y="16202"/>
                    <a:pt x="13138" y="14722"/>
                    <a:pt x="14619" y="13241"/>
                  </a:cubicBezTo>
                  <a:cubicBezTo>
                    <a:pt x="14619" y="11761"/>
                    <a:pt x="16099" y="13241"/>
                    <a:pt x="16099" y="13241"/>
                  </a:cubicBezTo>
                  <a:cubicBezTo>
                    <a:pt x="16099" y="13241"/>
                    <a:pt x="17580" y="13241"/>
                    <a:pt x="19060" y="13241"/>
                  </a:cubicBezTo>
                  <a:cubicBezTo>
                    <a:pt x="20540" y="13241"/>
                    <a:pt x="22021" y="13241"/>
                    <a:pt x="23501" y="13241"/>
                  </a:cubicBezTo>
                  <a:cubicBezTo>
                    <a:pt x="24982" y="13241"/>
                    <a:pt x="23501" y="14722"/>
                    <a:pt x="24982" y="14722"/>
                  </a:cubicBezTo>
                  <a:cubicBezTo>
                    <a:pt x="26462" y="14722"/>
                    <a:pt x="30903" y="13241"/>
                    <a:pt x="30903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BAE0981-0EA8-466A-8758-D913AB3C5695}"/>
                </a:ext>
              </a:extLst>
            </p:cNvPr>
            <p:cNvSpPr/>
            <p:nvPr/>
          </p:nvSpPr>
          <p:spPr>
            <a:xfrm>
              <a:off x="5785774" y="2968024"/>
              <a:ext cx="88824" cy="103628"/>
            </a:xfrm>
            <a:custGeom>
              <a:avLst/>
              <a:gdLst>
                <a:gd name="connsiteX0" fmla="*/ 11473 w 88824"/>
                <a:gd name="connsiteY0" fmla="*/ 71800 h 103628"/>
                <a:gd name="connsiteX1" fmla="*/ 14434 w 88824"/>
                <a:gd name="connsiteY1" fmla="*/ 73280 h 103628"/>
                <a:gd name="connsiteX2" fmla="*/ 17395 w 88824"/>
                <a:gd name="connsiteY2" fmla="*/ 74761 h 103628"/>
                <a:gd name="connsiteX3" fmla="*/ 18875 w 88824"/>
                <a:gd name="connsiteY3" fmla="*/ 76241 h 103628"/>
                <a:gd name="connsiteX4" fmla="*/ 20356 w 88824"/>
                <a:gd name="connsiteY4" fmla="*/ 77721 h 103628"/>
                <a:gd name="connsiteX5" fmla="*/ 20356 w 88824"/>
                <a:gd name="connsiteY5" fmla="*/ 80682 h 103628"/>
                <a:gd name="connsiteX6" fmla="*/ 21836 w 88824"/>
                <a:gd name="connsiteY6" fmla="*/ 82163 h 103628"/>
                <a:gd name="connsiteX7" fmla="*/ 23317 w 88824"/>
                <a:gd name="connsiteY7" fmla="*/ 79202 h 103628"/>
                <a:gd name="connsiteX8" fmla="*/ 24797 w 88824"/>
                <a:gd name="connsiteY8" fmla="*/ 80682 h 103628"/>
                <a:gd name="connsiteX9" fmla="*/ 29238 w 88824"/>
                <a:gd name="connsiteY9" fmla="*/ 80682 h 103628"/>
                <a:gd name="connsiteX10" fmla="*/ 29238 w 88824"/>
                <a:gd name="connsiteY10" fmla="*/ 82163 h 103628"/>
                <a:gd name="connsiteX11" fmla="*/ 24797 w 88824"/>
                <a:gd name="connsiteY11" fmla="*/ 83643 h 103628"/>
                <a:gd name="connsiteX12" fmla="*/ 30719 w 88824"/>
                <a:gd name="connsiteY12" fmla="*/ 83643 h 103628"/>
                <a:gd name="connsiteX13" fmla="*/ 33679 w 88824"/>
                <a:gd name="connsiteY13" fmla="*/ 85123 h 103628"/>
                <a:gd name="connsiteX14" fmla="*/ 33679 w 88824"/>
                <a:gd name="connsiteY14" fmla="*/ 88084 h 103628"/>
                <a:gd name="connsiteX15" fmla="*/ 32199 w 88824"/>
                <a:gd name="connsiteY15" fmla="*/ 89565 h 103628"/>
                <a:gd name="connsiteX16" fmla="*/ 30719 w 88824"/>
                <a:gd name="connsiteY16" fmla="*/ 91045 h 103628"/>
                <a:gd name="connsiteX17" fmla="*/ 30719 w 88824"/>
                <a:gd name="connsiteY17" fmla="*/ 94006 h 103628"/>
                <a:gd name="connsiteX18" fmla="*/ 33679 w 88824"/>
                <a:gd name="connsiteY18" fmla="*/ 94006 h 103628"/>
                <a:gd name="connsiteX19" fmla="*/ 33679 w 88824"/>
                <a:gd name="connsiteY19" fmla="*/ 95486 h 103628"/>
                <a:gd name="connsiteX20" fmla="*/ 36640 w 88824"/>
                <a:gd name="connsiteY20" fmla="*/ 96967 h 103628"/>
                <a:gd name="connsiteX21" fmla="*/ 38121 w 88824"/>
                <a:gd name="connsiteY21" fmla="*/ 99927 h 103628"/>
                <a:gd name="connsiteX22" fmla="*/ 39601 w 88824"/>
                <a:gd name="connsiteY22" fmla="*/ 99927 h 103628"/>
                <a:gd name="connsiteX23" fmla="*/ 41081 w 88824"/>
                <a:gd name="connsiteY23" fmla="*/ 101408 h 103628"/>
                <a:gd name="connsiteX24" fmla="*/ 42562 w 88824"/>
                <a:gd name="connsiteY24" fmla="*/ 102888 h 103628"/>
                <a:gd name="connsiteX25" fmla="*/ 44042 w 88824"/>
                <a:gd name="connsiteY25" fmla="*/ 104369 h 103628"/>
                <a:gd name="connsiteX26" fmla="*/ 47003 w 88824"/>
                <a:gd name="connsiteY26" fmla="*/ 105849 h 103628"/>
                <a:gd name="connsiteX27" fmla="*/ 49964 w 88824"/>
                <a:gd name="connsiteY27" fmla="*/ 105849 h 103628"/>
                <a:gd name="connsiteX28" fmla="*/ 51444 w 88824"/>
                <a:gd name="connsiteY28" fmla="*/ 105849 h 103628"/>
                <a:gd name="connsiteX29" fmla="*/ 54405 w 88824"/>
                <a:gd name="connsiteY29" fmla="*/ 105849 h 103628"/>
                <a:gd name="connsiteX30" fmla="*/ 57366 w 88824"/>
                <a:gd name="connsiteY30" fmla="*/ 105849 h 103628"/>
                <a:gd name="connsiteX31" fmla="*/ 57366 w 88824"/>
                <a:gd name="connsiteY31" fmla="*/ 104369 h 103628"/>
                <a:gd name="connsiteX32" fmla="*/ 57366 w 88824"/>
                <a:gd name="connsiteY32" fmla="*/ 101408 h 103628"/>
                <a:gd name="connsiteX33" fmla="*/ 55885 w 88824"/>
                <a:gd name="connsiteY33" fmla="*/ 98447 h 103628"/>
                <a:gd name="connsiteX34" fmla="*/ 55885 w 88824"/>
                <a:gd name="connsiteY34" fmla="*/ 96967 h 103628"/>
                <a:gd name="connsiteX35" fmla="*/ 57366 w 88824"/>
                <a:gd name="connsiteY35" fmla="*/ 95486 h 103628"/>
                <a:gd name="connsiteX36" fmla="*/ 57366 w 88824"/>
                <a:gd name="connsiteY36" fmla="*/ 94006 h 103628"/>
                <a:gd name="connsiteX37" fmla="*/ 57366 w 88824"/>
                <a:gd name="connsiteY37" fmla="*/ 92525 h 103628"/>
                <a:gd name="connsiteX38" fmla="*/ 57366 w 88824"/>
                <a:gd name="connsiteY38" fmla="*/ 91045 h 103628"/>
                <a:gd name="connsiteX39" fmla="*/ 55885 w 88824"/>
                <a:gd name="connsiteY39" fmla="*/ 89565 h 103628"/>
                <a:gd name="connsiteX40" fmla="*/ 55885 w 88824"/>
                <a:gd name="connsiteY40" fmla="*/ 88084 h 103628"/>
                <a:gd name="connsiteX41" fmla="*/ 57366 w 88824"/>
                <a:gd name="connsiteY41" fmla="*/ 86604 h 103628"/>
                <a:gd name="connsiteX42" fmla="*/ 58846 w 88824"/>
                <a:gd name="connsiteY42" fmla="*/ 85123 h 103628"/>
                <a:gd name="connsiteX43" fmla="*/ 60327 w 88824"/>
                <a:gd name="connsiteY43" fmla="*/ 83643 h 103628"/>
                <a:gd name="connsiteX44" fmla="*/ 61807 w 88824"/>
                <a:gd name="connsiteY44" fmla="*/ 83643 h 103628"/>
                <a:gd name="connsiteX45" fmla="*/ 63287 w 88824"/>
                <a:gd name="connsiteY45" fmla="*/ 83643 h 103628"/>
                <a:gd name="connsiteX46" fmla="*/ 66248 w 88824"/>
                <a:gd name="connsiteY46" fmla="*/ 82163 h 103628"/>
                <a:gd name="connsiteX47" fmla="*/ 69209 w 88824"/>
                <a:gd name="connsiteY47" fmla="*/ 77721 h 103628"/>
                <a:gd name="connsiteX48" fmla="*/ 70689 w 88824"/>
                <a:gd name="connsiteY48" fmla="*/ 74761 h 103628"/>
                <a:gd name="connsiteX49" fmla="*/ 72170 w 88824"/>
                <a:gd name="connsiteY49" fmla="*/ 73280 h 103628"/>
                <a:gd name="connsiteX50" fmla="*/ 73650 w 88824"/>
                <a:gd name="connsiteY50" fmla="*/ 71800 h 103628"/>
                <a:gd name="connsiteX51" fmla="*/ 76611 w 88824"/>
                <a:gd name="connsiteY51" fmla="*/ 70319 h 103628"/>
                <a:gd name="connsiteX52" fmla="*/ 82533 w 88824"/>
                <a:gd name="connsiteY52" fmla="*/ 65878 h 103628"/>
                <a:gd name="connsiteX53" fmla="*/ 85494 w 88824"/>
                <a:gd name="connsiteY53" fmla="*/ 61437 h 103628"/>
                <a:gd name="connsiteX54" fmla="*/ 85494 w 88824"/>
                <a:gd name="connsiteY54" fmla="*/ 59957 h 103628"/>
                <a:gd name="connsiteX55" fmla="*/ 82533 w 88824"/>
                <a:gd name="connsiteY55" fmla="*/ 61437 h 103628"/>
                <a:gd name="connsiteX56" fmla="*/ 78091 w 88824"/>
                <a:gd name="connsiteY56" fmla="*/ 62917 h 103628"/>
                <a:gd name="connsiteX57" fmla="*/ 78091 w 88824"/>
                <a:gd name="connsiteY57" fmla="*/ 61437 h 103628"/>
                <a:gd name="connsiteX58" fmla="*/ 78091 w 88824"/>
                <a:gd name="connsiteY58" fmla="*/ 59957 h 103628"/>
                <a:gd name="connsiteX59" fmla="*/ 81052 w 88824"/>
                <a:gd name="connsiteY59" fmla="*/ 59957 h 103628"/>
                <a:gd name="connsiteX60" fmla="*/ 85494 w 88824"/>
                <a:gd name="connsiteY60" fmla="*/ 59957 h 103628"/>
                <a:gd name="connsiteX61" fmla="*/ 85494 w 88824"/>
                <a:gd name="connsiteY61" fmla="*/ 56996 h 103628"/>
                <a:gd name="connsiteX62" fmla="*/ 79572 w 88824"/>
                <a:gd name="connsiteY62" fmla="*/ 55515 h 103628"/>
                <a:gd name="connsiteX63" fmla="*/ 82533 w 88824"/>
                <a:gd name="connsiteY63" fmla="*/ 54035 h 103628"/>
                <a:gd name="connsiteX64" fmla="*/ 84013 w 88824"/>
                <a:gd name="connsiteY64" fmla="*/ 51074 h 103628"/>
                <a:gd name="connsiteX65" fmla="*/ 79572 w 88824"/>
                <a:gd name="connsiteY65" fmla="*/ 52554 h 103628"/>
                <a:gd name="connsiteX66" fmla="*/ 78091 w 88824"/>
                <a:gd name="connsiteY66" fmla="*/ 51074 h 103628"/>
                <a:gd name="connsiteX67" fmla="*/ 78091 w 88824"/>
                <a:gd name="connsiteY67" fmla="*/ 49594 h 103628"/>
                <a:gd name="connsiteX68" fmla="*/ 82533 w 88824"/>
                <a:gd name="connsiteY68" fmla="*/ 49594 h 103628"/>
                <a:gd name="connsiteX69" fmla="*/ 85494 w 88824"/>
                <a:gd name="connsiteY69" fmla="*/ 48113 h 103628"/>
                <a:gd name="connsiteX70" fmla="*/ 82533 w 88824"/>
                <a:gd name="connsiteY70" fmla="*/ 46633 h 103628"/>
                <a:gd name="connsiteX71" fmla="*/ 85494 w 88824"/>
                <a:gd name="connsiteY71" fmla="*/ 45152 h 103628"/>
                <a:gd name="connsiteX72" fmla="*/ 85494 w 88824"/>
                <a:gd name="connsiteY72" fmla="*/ 43672 h 103628"/>
                <a:gd name="connsiteX73" fmla="*/ 81052 w 88824"/>
                <a:gd name="connsiteY73" fmla="*/ 43672 h 103628"/>
                <a:gd name="connsiteX74" fmla="*/ 84013 w 88824"/>
                <a:gd name="connsiteY74" fmla="*/ 42192 h 103628"/>
                <a:gd name="connsiteX75" fmla="*/ 82533 w 88824"/>
                <a:gd name="connsiteY75" fmla="*/ 39231 h 103628"/>
                <a:gd name="connsiteX76" fmla="*/ 79572 w 88824"/>
                <a:gd name="connsiteY76" fmla="*/ 39231 h 103628"/>
                <a:gd name="connsiteX77" fmla="*/ 78091 w 88824"/>
                <a:gd name="connsiteY77" fmla="*/ 39231 h 103628"/>
                <a:gd name="connsiteX78" fmla="*/ 79572 w 88824"/>
                <a:gd name="connsiteY78" fmla="*/ 37750 h 103628"/>
                <a:gd name="connsiteX79" fmla="*/ 84013 w 88824"/>
                <a:gd name="connsiteY79" fmla="*/ 36270 h 103628"/>
                <a:gd name="connsiteX80" fmla="*/ 82533 w 88824"/>
                <a:gd name="connsiteY80" fmla="*/ 34790 h 103628"/>
                <a:gd name="connsiteX81" fmla="*/ 79572 w 88824"/>
                <a:gd name="connsiteY81" fmla="*/ 34790 h 103628"/>
                <a:gd name="connsiteX82" fmla="*/ 81052 w 88824"/>
                <a:gd name="connsiteY82" fmla="*/ 33309 h 103628"/>
                <a:gd name="connsiteX83" fmla="*/ 76611 w 88824"/>
                <a:gd name="connsiteY83" fmla="*/ 34790 h 103628"/>
                <a:gd name="connsiteX84" fmla="*/ 75131 w 88824"/>
                <a:gd name="connsiteY84" fmla="*/ 34790 h 103628"/>
                <a:gd name="connsiteX85" fmla="*/ 75131 w 88824"/>
                <a:gd name="connsiteY85" fmla="*/ 31829 h 103628"/>
                <a:gd name="connsiteX86" fmla="*/ 76611 w 88824"/>
                <a:gd name="connsiteY86" fmla="*/ 28868 h 103628"/>
                <a:gd name="connsiteX87" fmla="*/ 78091 w 88824"/>
                <a:gd name="connsiteY87" fmla="*/ 25907 h 103628"/>
                <a:gd name="connsiteX88" fmla="*/ 76611 w 88824"/>
                <a:gd name="connsiteY88" fmla="*/ 24427 h 103628"/>
                <a:gd name="connsiteX89" fmla="*/ 73650 w 88824"/>
                <a:gd name="connsiteY89" fmla="*/ 25907 h 103628"/>
                <a:gd name="connsiteX90" fmla="*/ 75131 w 88824"/>
                <a:gd name="connsiteY90" fmla="*/ 22946 h 103628"/>
                <a:gd name="connsiteX91" fmla="*/ 79572 w 88824"/>
                <a:gd name="connsiteY91" fmla="*/ 19986 h 103628"/>
                <a:gd name="connsiteX92" fmla="*/ 76611 w 88824"/>
                <a:gd name="connsiteY92" fmla="*/ 19986 h 103628"/>
                <a:gd name="connsiteX93" fmla="*/ 76611 w 88824"/>
                <a:gd name="connsiteY93" fmla="*/ 18505 h 103628"/>
                <a:gd name="connsiteX94" fmla="*/ 79572 w 88824"/>
                <a:gd name="connsiteY94" fmla="*/ 15544 h 103628"/>
                <a:gd name="connsiteX95" fmla="*/ 81052 w 88824"/>
                <a:gd name="connsiteY95" fmla="*/ 14064 h 103628"/>
                <a:gd name="connsiteX96" fmla="*/ 84013 w 88824"/>
                <a:gd name="connsiteY96" fmla="*/ 11103 h 103628"/>
                <a:gd name="connsiteX97" fmla="*/ 78091 w 88824"/>
                <a:gd name="connsiteY97" fmla="*/ 12584 h 103628"/>
                <a:gd name="connsiteX98" fmla="*/ 75131 w 88824"/>
                <a:gd name="connsiteY98" fmla="*/ 15544 h 103628"/>
                <a:gd name="connsiteX99" fmla="*/ 72170 w 88824"/>
                <a:gd name="connsiteY99" fmla="*/ 17025 h 103628"/>
                <a:gd name="connsiteX100" fmla="*/ 70689 w 88824"/>
                <a:gd name="connsiteY100" fmla="*/ 17025 h 103628"/>
                <a:gd name="connsiteX101" fmla="*/ 67729 w 88824"/>
                <a:gd name="connsiteY101" fmla="*/ 19986 h 103628"/>
                <a:gd name="connsiteX102" fmla="*/ 66248 w 88824"/>
                <a:gd name="connsiteY102" fmla="*/ 22946 h 103628"/>
                <a:gd name="connsiteX103" fmla="*/ 67729 w 88824"/>
                <a:gd name="connsiteY103" fmla="*/ 18505 h 103628"/>
                <a:gd name="connsiteX104" fmla="*/ 66248 w 88824"/>
                <a:gd name="connsiteY104" fmla="*/ 17025 h 103628"/>
                <a:gd name="connsiteX105" fmla="*/ 64768 w 88824"/>
                <a:gd name="connsiteY105" fmla="*/ 19986 h 103628"/>
                <a:gd name="connsiteX106" fmla="*/ 60327 w 88824"/>
                <a:gd name="connsiteY106" fmla="*/ 24427 h 103628"/>
                <a:gd name="connsiteX107" fmla="*/ 63287 w 88824"/>
                <a:gd name="connsiteY107" fmla="*/ 19986 h 103628"/>
                <a:gd name="connsiteX108" fmla="*/ 55885 w 88824"/>
                <a:gd name="connsiteY108" fmla="*/ 22946 h 103628"/>
                <a:gd name="connsiteX109" fmla="*/ 49964 w 88824"/>
                <a:gd name="connsiteY109" fmla="*/ 25907 h 103628"/>
                <a:gd name="connsiteX110" fmla="*/ 55885 w 88824"/>
                <a:gd name="connsiteY110" fmla="*/ 21466 h 103628"/>
                <a:gd name="connsiteX111" fmla="*/ 63287 w 88824"/>
                <a:gd name="connsiteY111" fmla="*/ 17025 h 103628"/>
                <a:gd name="connsiteX112" fmla="*/ 67729 w 88824"/>
                <a:gd name="connsiteY112" fmla="*/ 14064 h 103628"/>
                <a:gd name="connsiteX113" fmla="*/ 63287 w 88824"/>
                <a:gd name="connsiteY113" fmla="*/ 14064 h 103628"/>
                <a:gd name="connsiteX114" fmla="*/ 61807 w 88824"/>
                <a:gd name="connsiteY114" fmla="*/ 14064 h 103628"/>
                <a:gd name="connsiteX115" fmla="*/ 12954 w 88824"/>
                <a:gd name="connsiteY115" fmla="*/ 68839 h 103628"/>
                <a:gd name="connsiteX116" fmla="*/ 11473 w 88824"/>
                <a:gd name="connsiteY116" fmla="*/ 71800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8824" h="103628">
                  <a:moveTo>
                    <a:pt x="11473" y="71800"/>
                  </a:moveTo>
                  <a:cubicBezTo>
                    <a:pt x="11473" y="73280"/>
                    <a:pt x="12954" y="73280"/>
                    <a:pt x="14434" y="73280"/>
                  </a:cubicBezTo>
                  <a:cubicBezTo>
                    <a:pt x="15915" y="73280"/>
                    <a:pt x="17395" y="74761"/>
                    <a:pt x="17395" y="74761"/>
                  </a:cubicBezTo>
                  <a:cubicBezTo>
                    <a:pt x="17395" y="76241"/>
                    <a:pt x="18875" y="76241"/>
                    <a:pt x="18875" y="76241"/>
                  </a:cubicBezTo>
                  <a:cubicBezTo>
                    <a:pt x="18875" y="76241"/>
                    <a:pt x="18875" y="77721"/>
                    <a:pt x="20356" y="77721"/>
                  </a:cubicBezTo>
                  <a:cubicBezTo>
                    <a:pt x="21836" y="77721"/>
                    <a:pt x="18875" y="79202"/>
                    <a:pt x="20356" y="80682"/>
                  </a:cubicBezTo>
                  <a:cubicBezTo>
                    <a:pt x="21836" y="80682"/>
                    <a:pt x="20356" y="83643"/>
                    <a:pt x="21836" y="82163"/>
                  </a:cubicBezTo>
                  <a:cubicBezTo>
                    <a:pt x="23317" y="82163"/>
                    <a:pt x="23317" y="80682"/>
                    <a:pt x="23317" y="79202"/>
                  </a:cubicBezTo>
                  <a:cubicBezTo>
                    <a:pt x="24797" y="79202"/>
                    <a:pt x="23317" y="80682"/>
                    <a:pt x="24797" y="80682"/>
                  </a:cubicBezTo>
                  <a:cubicBezTo>
                    <a:pt x="26277" y="80682"/>
                    <a:pt x="27758" y="80682"/>
                    <a:pt x="29238" y="80682"/>
                  </a:cubicBezTo>
                  <a:cubicBezTo>
                    <a:pt x="30719" y="80682"/>
                    <a:pt x="30719" y="82163"/>
                    <a:pt x="29238" y="82163"/>
                  </a:cubicBezTo>
                  <a:cubicBezTo>
                    <a:pt x="27758" y="82163"/>
                    <a:pt x="24797" y="83643"/>
                    <a:pt x="24797" y="83643"/>
                  </a:cubicBezTo>
                  <a:cubicBezTo>
                    <a:pt x="24797" y="83643"/>
                    <a:pt x="29238" y="83643"/>
                    <a:pt x="30719" y="83643"/>
                  </a:cubicBezTo>
                  <a:cubicBezTo>
                    <a:pt x="30719" y="83643"/>
                    <a:pt x="33679" y="83643"/>
                    <a:pt x="33679" y="85123"/>
                  </a:cubicBezTo>
                  <a:cubicBezTo>
                    <a:pt x="33679" y="85123"/>
                    <a:pt x="33679" y="86604"/>
                    <a:pt x="33679" y="88084"/>
                  </a:cubicBezTo>
                  <a:cubicBezTo>
                    <a:pt x="33679" y="88084"/>
                    <a:pt x="32199" y="88084"/>
                    <a:pt x="32199" y="89565"/>
                  </a:cubicBezTo>
                  <a:cubicBezTo>
                    <a:pt x="30719" y="89565"/>
                    <a:pt x="30719" y="91045"/>
                    <a:pt x="30719" y="91045"/>
                  </a:cubicBezTo>
                  <a:cubicBezTo>
                    <a:pt x="30719" y="92525"/>
                    <a:pt x="30719" y="92525"/>
                    <a:pt x="30719" y="94006"/>
                  </a:cubicBezTo>
                  <a:cubicBezTo>
                    <a:pt x="30719" y="95486"/>
                    <a:pt x="32199" y="94006"/>
                    <a:pt x="33679" y="94006"/>
                  </a:cubicBezTo>
                  <a:cubicBezTo>
                    <a:pt x="35160" y="94006"/>
                    <a:pt x="32199" y="95486"/>
                    <a:pt x="33679" y="95486"/>
                  </a:cubicBezTo>
                  <a:cubicBezTo>
                    <a:pt x="33679" y="96967"/>
                    <a:pt x="36640" y="96967"/>
                    <a:pt x="36640" y="96967"/>
                  </a:cubicBezTo>
                  <a:cubicBezTo>
                    <a:pt x="38121" y="96967"/>
                    <a:pt x="38121" y="98447"/>
                    <a:pt x="38121" y="99927"/>
                  </a:cubicBezTo>
                  <a:cubicBezTo>
                    <a:pt x="38121" y="99927"/>
                    <a:pt x="39601" y="99927"/>
                    <a:pt x="39601" y="99927"/>
                  </a:cubicBezTo>
                  <a:cubicBezTo>
                    <a:pt x="39601" y="101408"/>
                    <a:pt x="41081" y="99927"/>
                    <a:pt x="41081" y="101408"/>
                  </a:cubicBezTo>
                  <a:cubicBezTo>
                    <a:pt x="41081" y="101408"/>
                    <a:pt x="42562" y="101408"/>
                    <a:pt x="42562" y="102888"/>
                  </a:cubicBezTo>
                  <a:cubicBezTo>
                    <a:pt x="42562" y="104369"/>
                    <a:pt x="44042" y="104369"/>
                    <a:pt x="44042" y="104369"/>
                  </a:cubicBezTo>
                  <a:cubicBezTo>
                    <a:pt x="44042" y="104369"/>
                    <a:pt x="47003" y="104369"/>
                    <a:pt x="47003" y="105849"/>
                  </a:cubicBezTo>
                  <a:cubicBezTo>
                    <a:pt x="47003" y="105849"/>
                    <a:pt x="48483" y="107329"/>
                    <a:pt x="49964" y="105849"/>
                  </a:cubicBezTo>
                  <a:cubicBezTo>
                    <a:pt x="51444" y="105849"/>
                    <a:pt x="51444" y="105849"/>
                    <a:pt x="51444" y="105849"/>
                  </a:cubicBezTo>
                  <a:cubicBezTo>
                    <a:pt x="51444" y="105849"/>
                    <a:pt x="52925" y="105849"/>
                    <a:pt x="54405" y="105849"/>
                  </a:cubicBezTo>
                  <a:cubicBezTo>
                    <a:pt x="54405" y="105849"/>
                    <a:pt x="57366" y="105849"/>
                    <a:pt x="57366" y="105849"/>
                  </a:cubicBezTo>
                  <a:cubicBezTo>
                    <a:pt x="57366" y="105849"/>
                    <a:pt x="57366" y="104369"/>
                    <a:pt x="57366" y="104369"/>
                  </a:cubicBezTo>
                  <a:cubicBezTo>
                    <a:pt x="57366" y="104369"/>
                    <a:pt x="55885" y="101408"/>
                    <a:pt x="57366" y="101408"/>
                  </a:cubicBezTo>
                  <a:cubicBezTo>
                    <a:pt x="57366" y="101408"/>
                    <a:pt x="55885" y="98447"/>
                    <a:pt x="55885" y="98447"/>
                  </a:cubicBezTo>
                  <a:cubicBezTo>
                    <a:pt x="55885" y="98447"/>
                    <a:pt x="54405" y="96967"/>
                    <a:pt x="55885" y="96967"/>
                  </a:cubicBezTo>
                  <a:cubicBezTo>
                    <a:pt x="57366" y="96967"/>
                    <a:pt x="55885" y="95486"/>
                    <a:pt x="57366" y="95486"/>
                  </a:cubicBezTo>
                  <a:cubicBezTo>
                    <a:pt x="57366" y="95486"/>
                    <a:pt x="57366" y="94006"/>
                    <a:pt x="57366" y="94006"/>
                  </a:cubicBezTo>
                  <a:cubicBezTo>
                    <a:pt x="57366" y="94006"/>
                    <a:pt x="57366" y="92525"/>
                    <a:pt x="57366" y="92525"/>
                  </a:cubicBezTo>
                  <a:cubicBezTo>
                    <a:pt x="57366" y="92525"/>
                    <a:pt x="57366" y="92525"/>
                    <a:pt x="57366" y="91045"/>
                  </a:cubicBezTo>
                  <a:cubicBezTo>
                    <a:pt x="57366" y="91045"/>
                    <a:pt x="57366" y="89565"/>
                    <a:pt x="55885" y="89565"/>
                  </a:cubicBezTo>
                  <a:cubicBezTo>
                    <a:pt x="54405" y="89565"/>
                    <a:pt x="54405" y="88084"/>
                    <a:pt x="55885" y="88084"/>
                  </a:cubicBezTo>
                  <a:cubicBezTo>
                    <a:pt x="57366" y="88084"/>
                    <a:pt x="57366" y="88084"/>
                    <a:pt x="57366" y="86604"/>
                  </a:cubicBezTo>
                  <a:cubicBezTo>
                    <a:pt x="57366" y="86604"/>
                    <a:pt x="57366" y="85123"/>
                    <a:pt x="58846" y="85123"/>
                  </a:cubicBezTo>
                  <a:cubicBezTo>
                    <a:pt x="60327" y="85123"/>
                    <a:pt x="60327" y="83643"/>
                    <a:pt x="60327" y="83643"/>
                  </a:cubicBezTo>
                  <a:cubicBezTo>
                    <a:pt x="60327" y="83643"/>
                    <a:pt x="61807" y="82163"/>
                    <a:pt x="61807" y="83643"/>
                  </a:cubicBezTo>
                  <a:cubicBezTo>
                    <a:pt x="61807" y="85123"/>
                    <a:pt x="61807" y="85123"/>
                    <a:pt x="63287" y="83643"/>
                  </a:cubicBezTo>
                  <a:cubicBezTo>
                    <a:pt x="63287" y="83643"/>
                    <a:pt x="64768" y="82163"/>
                    <a:pt x="66248" y="82163"/>
                  </a:cubicBezTo>
                  <a:cubicBezTo>
                    <a:pt x="67729" y="80682"/>
                    <a:pt x="69209" y="79202"/>
                    <a:pt x="69209" y="77721"/>
                  </a:cubicBezTo>
                  <a:cubicBezTo>
                    <a:pt x="69209" y="76241"/>
                    <a:pt x="70689" y="74761"/>
                    <a:pt x="70689" y="74761"/>
                  </a:cubicBezTo>
                  <a:cubicBezTo>
                    <a:pt x="70689" y="73280"/>
                    <a:pt x="70689" y="73280"/>
                    <a:pt x="72170" y="73280"/>
                  </a:cubicBezTo>
                  <a:cubicBezTo>
                    <a:pt x="73650" y="73280"/>
                    <a:pt x="72170" y="73280"/>
                    <a:pt x="73650" y="71800"/>
                  </a:cubicBezTo>
                  <a:cubicBezTo>
                    <a:pt x="75131" y="71800"/>
                    <a:pt x="75131" y="70319"/>
                    <a:pt x="76611" y="70319"/>
                  </a:cubicBezTo>
                  <a:cubicBezTo>
                    <a:pt x="78091" y="70319"/>
                    <a:pt x="81052" y="67359"/>
                    <a:pt x="82533" y="65878"/>
                  </a:cubicBezTo>
                  <a:cubicBezTo>
                    <a:pt x="84013" y="64398"/>
                    <a:pt x="85494" y="62917"/>
                    <a:pt x="85494" y="61437"/>
                  </a:cubicBezTo>
                  <a:cubicBezTo>
                    <a:pt x="86974" y="59957"/>
                    <a:pt x="86974" y="59957"/>
                    <a:pt x="85494" y="59957"/>
                  </a:cubicBezTo>
                  <a:cubicBezTo>
                    <a:pt x="85494" y="59957"/>
                    <a:pt x="84013" y="61437"/>
                    <a:pt x="82533" y="61437"/>
                  </a:cubicBezTo>
                  <a:cubicBezTo>
                    <a:pt x="81052" y="61437"/>
                    <a:pt x="79572" y="61437"/>
                    <a:pt x="78091" y="62917"/>
                  </a:cubicBezTo>
                  <a:cubicBezTo>
                    <a:pt x="76611" y="64398"/>
                    <a:pt x="76611" y="61437"/>
                    <a:pt x="78091" y="61437"/>
                  </a:cubicBezTo>
                  <a:cubicBezTo>
                    <a:pt x="79572" y="61437"/>
                    <a:pt x="78091" y="59957"/>
                    <a:pt x="78091" y="59957"/>
                  </a:cubicBezTo>
                  <a:cubicBezTo>
                    <a:pt x="78091" y="58476"/>
                    <a:pt x="79572" y="58476"/>
                    <a:pt x="81052" y="59957"/>
                  </a:cubicBezTo>
                  <a:cubicBezTo>
                    <a:pt x="82533" y="61437"/>
                    <a:pt x="84013" y="59957"/>
                    <a:pt x="85494" y="59957"/>
                  </a:cubicBezTo>
                  <a:cubicBezTo>
                    <a:pt x="86974" y="58476"/>
                    <a:pt x="85494" y="58476"/>
                    <a:pt x="85494" y="56996"/>
                  </a:cubicBezTo>
                  <a:cubicBezTo>
                    <a:pt x="85494" y="55515"/>
                    <a:pt x="79572" y="55515"/>
                    <a:pt x="79572" y="55515"/>
                  </a:cubicBezTo>
                  <a:cubicBezTo>
                    <a:pt x="79572" y="55515"/>
                    <a:pt x="81052" y="54035"/>
                    <a:pt x="82533" y="54035"/>
                  </a:cubicBezTo>
                  <a:cubicBezTo>
                    <a:pt x="84013" y="54035"/>
                    <a:pt x="84013" y="52554"/>
                    <a:pt x="84013" y="51074"/>
                  </a:cubicBezTo>
                  <a:cubicBezTo>
                    <a:pt x="84013" y="51074"/>
                    <a:pt x="81052" y="51074"/>
                    <a:pt x="79572" y="52554"/>
                  </a:cubicBezTo>
                  <a:cubicBezTo>
                    <a:pt x="78091" y="54035"/>
                    <a:pt x="76611" y="52554"/>
                    <a:pt x="78091" y="51074"/>
                  </a:cubicBezTo>
                  <a:cubicBezTo>
                    <a:pt x="79572" y="49594"/>
                    <a:pt x="78091" y="49594"/>
                    <a:pt x="78091" y="49594"/>
                  </a:cubicBezTo>
                  <a:cubicBezTo>
                    <a:pt x="78091" y="49594"/>
                    <a:pt x="81052" y="49594"/>
                    <a:pt x="82533" y="49594"/>
                  </a:cubicBezTo>
                  <a:cubicBezTo>
                    <a:pt x="84013" y="48113"/>
                    <a:pt x="84013" y="48113"/>
                    <a:pt x="85494" y="48113"/>
                  </a:cubicBezTo>
                  <a:cubicBezTo>
                    <a:pt x="85494" y="46633"/>
                    <a:pt x="82533" y="48113"/>
                    <a:pt x="82533" y="46633"/>
                  </a:cubicBezTo>
                  <a:cubicBezTo>
                    <a:pt x="81052" y="46633"/>
                    <a:pt x="85494" y="45152"/>
                    <a:pt x="85494" y="45152"/>
                  </a:cubicBezTo>
                  <a:cubicBezTo>
                    <a:pt x="86974" y="45152"/>
                    <a:pt x="85494" y="43672"/>
                    <a:pt x="85494" y="43672"/>
                  </a:cubicBezTo>
                  <a:cubicBezTo>
                    <a:pt x="85494" y="43672"/>
                    <a:pt x="81052" y="43672"/>
                    <a:pt x="81052" y="43672"/>
                  </a:cubicBezTo>
                  <a:cubicBezTo>
                    <a:pt x="81052" y="42192"/>
                    <a:pt x="82533" y="43672"/>
                    <a:pt x="84013" y="42192"/>
                  </a:cubicBezTo>
                  <a:cubicBezTo>
                    <a:pt x="85494" y="40711"/>
                    <a:pt x="82533" y="39231"/>
                    <a:pt x="82533" y="39231"/>
                  </a:cubicBezTo>
                  <a:cubicBezTo>
                    <a:pt x="81052" y="39231"/>
                    <a:pt x="79572" y="40711"/>
                    <a:pt x="79572" y="39231"/>
                  </a:cubicBezTo>
                  <a:cubicBezTo>
                    <a:pt x="79572" y="39231"/>
                    <a:pt x="78091" y="39231"/>
                    <a:pt x="78091" y="39231"/>
                  </a:cubicBezTo>
                  <a:cubicBezTo>
                    <a:pt x="78091" y="39231"/>
                    <a:pt x="79572" y="39231"/>
                    <a:pt x="79572" y="37750"/>
                  </a:cubicBezTo>
                  <a:cubicBezTo>
                    <a:pt x="81052" y="36270"/>
                    <a:pt x="82533" y="36270"/>
                    <a:pt x="84013" y="36270"/>
                  </a:cubicBezTo>
                  <a:cubicBezTo>
                    <a:pt x="85494" y="36270"/>
                    <a:pt x="82533" y="34790"/>
                    <a:pt x="82533" y="34790"/>
                  </a:cubicBezTo>
                  <a:cubicBezTo>
                    <a:pt x="82533" y="34790"/>
                    <a:pt x="79572" y="36270"/>
                    <a:pt x="79572" y="34790"/>
                  </a:cubicBezTo>
                  <a:cubicBezTo>
                    <a:pt x="79572" y="33309"/>
                    <a:pt x="81052" y="33309"/>
                    <a:pt x="81052" y="33309"/>
                  </a:cubicBezTo>
                  <a:cubicBezTo>
                    <a:pt x="81052" y="33309"/>
                    <a:pt x="76611" y="33309"/>
                    <a:pt x="76611" y="34790"/>
                  </a:cubicBezTo>
                  <a:cubicBezTo>
                    <a:pt x="76611" y="36270"/>
                    <a:pt x="75131" y="36270"/>
                    <a:pt x="75131" y="34790"/>
                  </a:cubicBezTo>
                  <a:cubicBezTo>
                    <a:pt x="75131" y="33309"/>
                    <a:pt x="75131" y="31829"/>
                    <a:pt x="75131" y="31829"/>
                  </a:cubicBezTo>
                  <a:cubicBezTo>
                    <a:pt x="75131" y="30348"/>
                    <a:pt x="78091" y="28868"/>
                    <a:pt x="76611" y="28868"/>
                  </a:cubicBezTo>
                  <a:cubicBezTo>
                    <a:pt x="75131" y="27388"/>
                    <a:pt x="78091" y="25907"/>
                    <a:pt x="78091" y="25907"/>
                  </a:cubicBezTo>
                  <a:cubicBezTo>
                    <a:pt x="79572" y="25907"/>
                    <a:pt x="78091" y="24427"/>
                    <a:pt x="76611" y="24427"/>
                  </a:cubicBezTo>
                  <a:cubicBezTo>
                    <a:pt x="75131" y="24427"/>
                    <a:pt x="75131" y="27388"/>
                    <a:pt x="73650" y="25907"/>
                  </a:cubicBezTo>
                  <a:cubicBezTo>
                    <a:pt x="72170" y="25907"/>
                    <a:pt x="73650" y="24427"/>
                    <a:pt x="75131" y="22946"/>
                  </a:cubicBezTo>
                  <a:cubicBezTo>
                    <a:pt x="76611" y="21466"/>
                    <a:pt x="78091" y="21466"/>
                    <a:pt x="79572" y="19986"/>
                  </a:cubicBezTo>
                  <a:cubicBezTo>
                    <a:pt x="79572" y="18505"/>
                    <a:pt x="78091" y="19986"/>
                    <a:pt x="76611" y="19986"/>
                  </a:cubicBezTo>
                  <a:cubicBezTo>
                    <a:pt x="75131" y="21466"/>
                    <a:pt x="75131" y="19986"/>
                    <a:pt x="76611" y="18505"/>
                  </a:cubicBezTo>
                  <a:cubicBezTo>
                    <a:pt x="79572" y="17025"/>
                    <a:pt x="78091" y="17025"/>
                    <a:pt x="79572" y="15544"/>
                  </a:cubicBezTo>
                  <a:cubicBezTo>
                    <a:pt x="81052" y="14064"/>
                    <a:pt x="81052" y="14064"/>
                    <a:pt x="81052" y="14064"/>
                  </a:cubicBezTo>
                  <a:cubicBezTo>
                    <a:pt x="82533" y="14064"/>
                    <a:pt x="84013" y="11103"/>
                    <a:pt x="84013" y="11103"/>
                  </a:cubicBezTo>
                  <a:cubicBezTo>
                    <a:pt x="84013" y="11103"/>
                    <a:pt x="79572" y="11103"/>
                    <a:pt x="78091" y="12584"/>
                  </a:cubicBezTo>
                  <a:cubicBezTo>
                    <a:pt x="76611" y="14064"/>
                    <a:pt x="75131" y="14064"/>
                    <a:pt x="75131" y="15544"/>
                  </a:cubicBezTo>
                  <a:cubicBezTo>
                    <a:pt x="75131" y="17025"/>
                    <a:pt x="72170" y="17025"/>
                    <a:pt x="72170" y="17025"/>
                  </a:cubicBezTo>
                  <a:cubicBezTo>
                    <a:pt x="70689" y="18505"/>
                    <a:pt x="70689" y="15544"/>
                    <a:pt x="70689" y="17025"/>
                  </a:cubicBezTo>
                  <a:cubicBezTo>
                    <a:pt x="69209" y="18505"/>
                    <a:pt x="69209" y="19986"/>
                    <a:pt x="67729" y="19986"/>
                  </a:cubicBezTo>
                  <a:cubicBezTo>
                    <a:pt x="66248" y="21466"/>
                    <a:pt x="66248" y="22946"/>
                    <a:pt x="66248" y="22946"/>
                  </a:cubicBezTo>
                  <a:cubicBezTo>
                    <a:pt x="66248" y="22946"/>
                    <a:pt x="66248" y="19986"/>
                    <a:pt x="67729" y="18505"/>
                  </a:cubicBezTo>
                  <a:cubicBezTo>
                    <a:pt x="67729" y="17025"/>
                    <a:pt x="67729" y="15544"/>
                    <a:pt x="66248" y="17025"/>
                  </a:cubicBezTo>
                  <a:cubicBezTo>
                    <a:pt x="64768" y="18505"/>
                    <a:pt x="66248" y="18505"/>
                    <a:pt x="64768" y="19986"/>
                  </a:cubicBezTo>
                  <a:cubicBezTo>
                    <a:pt x="63287" y="19986"/>
                    <a:pt x="60327" y="24427"/>
                    <a:pt x="60327" y="24427"/>
                  </a:cubicBezTo>
                  <a:cubicBezTo>
                    <a:pt x="60327" y="24427"/>
                    <a:pt x="63287" y="21466"/>
                    <a:pt x="63287" y="19986"/>
                  </a:cubicBezTo>
                  <a:cubicBezTo>
                    <a:pt x="63287" y="19986"/>
                    <a:pt x="58846" y="21466"/>
                    <a:pt x="55885" y="22946"/>
                  </a:cubicBezTo>
                  <a:cubicBezTo>
                    <a:pt x="54405" y="24427"/>
                    <a:pt x="51444" y="27388"/>
                    <a:pt x="49964" y="25907"/>
                  </a:cubicBezTo>
                  <a:cubicBezTo>
                    <a:pt x="49964" y="25907"/>
                    <a:pt x="52925" y="22946"/>
                    <a:pt x="55885" y="21466"/>
                  </a:cubicBezTo>
                  <a:cubicBezTo>
                    <a:pt x="57366" y="19986"/>
                    <a:pt x="61807" y="18505"/>
                    <a:pt x="63287" y="17025"/>
                  </a:cubicBezTo>
                  <a:cubicBezTo>
                    <a:pt x="64768" y="15544"/>
                    <a:pt x="67729" y="14064"/>
                    <a:pt x="67729" y="14064"/>
                  </a:cubicBezTo>
                  <a:cubicBezTo>
                    <a:pt x="67729" y="12584"/>
                    <a:pt x="64768" y="14064"/>
                    <a:pt x="63287" y="14064"/>
                  </a:cubicBezTo>
                  <a:cubicBezTo>
                    <a:pt x="63287" y="14064"/>
                    <a:pt x="61807" y="14064"/>
                    <a:pt x="61807" y="14064"/>
                  </a:cubicBezTo>
                  <a:cubicBezTo>
                    <a:pt x="41081" y="28868"/>
                    <a:pt x="24797" y="46633"/>
                    <a:pt x="12954" y="68839"/>
                  </a:cubicBezTo>
                  <a:cubicBezTo>
                    <a:pt x="9993" y="70319"/>
                    <a:pt x="11473" y="70319"/>
                    <a:pt x="11473" y="718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E478CAF-D83A-4482-9948-9B6E654D5A7E}"/>
                </a:ext>
              </a:extLst>
            </p:cNvPr>
            <p:cNvSpPr/>
            <p:nvPr/>
          </p:nvSpPr>
          <p:spPr>
            <a:xfrm>
              <a:off x="5778742" y="3173801"/>
              <a:ext cx="148041" cy="103628"/>
            </a:xfrm>
            <a:custGeom>
              <a:avLst/>
              <a:gdLst>
                <a:gd name="connsiteX0" fmla="*/ 117693 w 148040"/>
                <a:gd name="connsiteY0" fmla="*/ 104369 h 103628"/>
                <a:gd name="connsiteX1" fmla="*/ 117693 w 148040"/>
                <a:gd name="connsiteY1" fmla="*/ 102888 h 103628"/>
                <a:gd name="connsiteX2" fmla="*/ 117693 w 148040"/>
                <a:gd name="connsiteY2" fmla="*/ 101408 h 103628"/>
                <a:gd name="connsiteX3" fmla="*/ 117693 w 148040"/>
                <a:gd name="connsiteY3" fmla="*/ 99928 h 103628"/>
                <a:gd name="connsiteX4" fmla="*/ 122134 w 148040"/>
                <a:gd name="connsiteY4" fmla="*/ 96967 h 103628"/>
                <a:gd name="connsiteX5" fmla="*/ 125095 w 148040"/>
                <a:gd name="connsiteY5" fmla="*/ 94006 h 103628"/>
                <a:gd name="connsiteX6" fmla="*/ 125095 w 148040"/>
                <a:gd name="connsiteY6" fmla="*/ 91045 h 103628"/>
                <a:gd name="connsiteX7" fmla="*/ 123614 w 148040"/>
                <a:gd name="connsiteY7" fmla="*/ 89565 h 103628"/>
                <a:gd name="connsiteX8" fmla="*/ 122134 w 148040"/>
                <a:gd name="connsiteY8" fmla="*/ 88084 h 103628"/>
                <a:gd name="connsiteX9" fmla="*/ 120653 w 148040"/>
                <a:gd name="connsiteY9" fmla="*/ 88084 h 103628"/>
                <a:gd name="connsiteX10" fmla="*/ 119173 w 148040"/>
                <a:gd name="connsiteY10" fmla="*/ 88084 h 103628"/>
                <a:gd name="connsiteX11" fmla="*/ 119173 w 148040"/>
                <a:gd name="connsiteY11" fmla="*/ 88084 h 103628"/>
                <a:gd name="connsiteX12" fmla="*/ 120653 w 148040"/>
                <a:gd name="connsiteY12" fmla="*/ 88084 h 103628"/>
                <a:gd name="connsiteX13" fmla="*/ 123614 w 148040"/>
                <a:gd name="connsiteY13" fmla="*/ 88084 h 103628"/>
                <a:gd name="connsiteX14" fmla="*/ 125095 w 148040"/>
                <a:gd name="connsiteY14" fmla="*/ 88084 h 103628"/>
                <a:gd name="connsiteX15" fmla="*/ 128055 w 148040"/>
                <a:gd name="connsiteY15" fmla="*/ 86604 h 103628"/>
                <a:gd name="connsiteX16" fmla="*/ 128055 w 148040"/>
                <a:gd name="connsiteY16" fmla="*/ 85123 h 103628"/>
                <a:gd name="connsiteX17" fmla="*/ 128055 w 148040"/>
                <a:gd name="connsiteY17" fmla="*/ 83643 h 103628"/>
                <a:gd name="connsiteX18" fmla="*/ 128055 w 148040"/>
                <a:gd name="connsiteY18" fmla="*/ 80682 h 103628"/>
                <a:gd name="connsiteX19" fmla="*/ 128055 w 148040"/>
                <a:gd name="connsiteY19" fmla="*/ 77721 h 103628"/>
                <a:gd name="connsiteX20" fmla="*/ 128055 w 148040"/>
                <a:gd name="connsiteY20" fmla="*/ 76241 h 103628"/>
                <a:gd name="connsiteX21" fmla="*/ 128055 w 148040"/>
                <a:gd name="connsiteY21" fmla="*/ 77721 h 103628"/>
                <a:gd name="connsiteX22" fmla="*/ 128055 w 148040"/>
                <a:gd name="connsiteY22" fmla="*/ 77721 h 103628"/>
                <a:gd name="connsiteX23" fmla="*/ 128055 w 148040"/>
                <a:gd name="connsiteY23" fmla="*/ 73280 h 103628"/>
                <a:gd name="connsiteX24" fmla="*/ 129536 w 148040"/>
                <a:gd name="connsiteY24" fmla="*/ 70319 h 103628"/>
                <a:gd name="connsiteX25" fmla="*/ 129536 w 148040"/>
                <a:gd name="connsiteY25" fmla="*/ 67358 h 103628"/>
                <a:gd name="connsiteX26" fmla="*/ 128055 w 148040"/>
                <a:gd name="connsiteY26" fmla="*/ 64398 h 103628"/>
                <a:gd name="connsiteX27" fmla="*/ 128055 w 148040"/>
                <a:gd name="connsiteY27" fmla="*/ 62917 h 103628"/>
                <a:gd name="connsiteX28" fmla="*/ 129536 w 148040"/>
                <a:gd name="connsiteY28" fmla="*/ 59957 h 103628"/>
                <a:gd name="connsiteX29" fmla="*/ 131016 w 148040"/>
                <a:gd name="connsiteY29" fmla="*/ 58476 h 103628"/>
                <a:gd name="connsiteX30" fmla="*/ 131016 w 148040"/>
                <a:gd name="connsiteY30" fmla="*/ 56996 h 103628"/>
                <a:gd name="connsiteX31" fmla="*/ 132497 w 148040"/>
                <a:gd name="connsiteY31" fmla="*/ 55515 h 103628"/>
                <a:gd name="connsiteX32" fmla="*/ 135457 w 148040"/>
                <a:gd name="connsiteY32" fmla="*/ 54035 h 103628"/>
                <a:gd name="connsiteX33" fmla="*/ 136938 w 148040"/>
                <a:gd name="connsiteY33" fmla="*/ 52554 h 103628"/>
                <a:gd name="connsiteX34" fmla="*/ 136938 w 148040"/>
                <a:gd name="connsiteY34" fmla="*/ 51074 h 103628"/>
                <a:gd name="connsiteX35" fmla="*/ 136938 w 148040"/>
                <a:gd name="connsiteY35" fmla="*/ 49594 h 103628"/>
                <a:gd name="connsiteX36" fmla="*/ 136938 w 148040"/>
                <a:gd name="connsiteY36" fmla="*/ 48113 h 103628"/>
                <a:gd name="connsiteX37" fmla="*/ 136938 w 148040"/>
                <a:gd name="connsiteY37" fmla="*/ 46633 h 103628"/>
                <a:gd name="connsiteX38" fmla="*/ 136938 w 148040"/>
                <a:gd name="connsiteY38" fmla="*/ 45152 h 103628"/>
                <a:gd name="connsiteX39" fmla="*/ 136938 w 148040"/>
                <a:gd name="connsiteY39" fmla="*/ 43672 h 103628"/>
                <a:gd name="connsiteX40" fmla="*/ 136938 w 148040"/>
                <a:gd name="connsiteY40" fmla="*/ 42192 h 103628"/>
                <a:gd name="connsiteX41" fmla="*/ 135457 w 148040"/>
                <a:gd name="connsiteY41" fmla="*/ 40711 h 103628"/>
                <a:gd name="connsiteX42" fmla="*/ 133977 w 148040"/>
                <a:gd name="connsiteY42" fmla="*/ 37750 h 103628"/>
                <a:gd name="connsiteX43" fmla="*/ 132497 w 148040"/>
                <a:gd name="connsiteY43" fmla="*/ 34790 h 103628"/>
                <a:gd name="connsiteX44" fmla="*/ 132497 w 148040"/>
                <a:gd name="connsiteY44" fmla="*/ 34790 h 103628"/>
                <a:gd name="connsiteX45" fmla="*/ 132497 w 148040"/>
                <a:gd name="connsiteY45" fmla="*/ 34790 h 103628"/>
                <a:gd name="connsiteX46" fmla="*/ 133977 w 148040"/>
                <a:gd name="connsiteY46" fmla="*/ 34790 h 103628"/>
                <a:gd name="connsiteX47" fmla="*/ 133977 w 148040"/>
                <a:gd name="connsiteY47" fmla="*/ 31829 h 103628"/>
                <a:gd name="connsiteX48" fmla="*/ 135457 w 148040"/>
                <a:gd name="connsiteY48" fmla="*/ 30348 h 103628"/>
                <a:gd name="connsiteX49" fmla="*/ 136938 w 148040"/>
                <a:gd name="connsiteY49" fmla="*/ 25907 h 103628"/>
                <a:gd name="connsiteX50" fmla="*/ 133977 w 148040"/>
                <a:gd name="connsiteY50" fmla="*/ 21466 h 103628"/>
                <a:gd name="connsiteX51" fmla="*/ 132497 w 148040"/>
                <a:gd name="connsiteY51" fmla="*/ 21466 h 103628"/>
                <a:gd name="connsiteX52" fmla="*/ 128055 w 148040"/>
                <a:gd name="connsiteY52" fmla="*/ 21466 h 103628"/>
                <a:gd name="connsiteX53" fmla="*/ 122134 w 148040"/>
                <a:gd name="connsiteY53" fmla="*/ 21466 h 103628"/>
                <a:gd name="connsiteX54" fmla="*/ 119173 w 148040"/>
                <a:gd name="connsiteY54" fmla="*/ 21466 h 103628"/>
                <a:gd name="connsiteX55" fmla="*/ 117693 w 148040"/>
                <a:gd name="connsiteY55" fmla="*/ 22946 h 103628"/>
                <a:gd name="connsiteX56" fmla="*/ 117693 w 148040"/>
                <a:gd name="connsiteY56" fmla="*/ 21466 h 103628"/>
                <a:gd name="connsiteX57" fmla="*/ 113251 w 148040"/>
                <a:gd name="connsiteY57" fmla="*/ 21466 h 103628"/>
                <a:gd name="connsiteX58" fmla="*/ 111771 w 148040"/>
                <a:gd name="connsiteY58" fmla="*/ 22946 h 103628"/>
                <a:gd name="connsiteX59" fmla="*/ 110290 w 148040"/>
                <a:gd name="connsiteY59" fmla="*/ 24427 h 103628"/>
                <a:gd name="connsiteX60" fmla="*/ 108810 w 148040"/>
                <a:gd name="connsiteY60" fmla="*/ 24427 h 103628"/>
                <a:gd name="connsiteX61" fmla="*/ 108810 w 148040"/>
                <a:gd name="connsiteY61" fmla="*/ 21466 h 103628"/>
                <a:gd name="connsiteX62" fmla="*/ 104369 w 148040"/>
                <a:gd name="connsiteY62" fmla="*/ 21466 h 103628"/>
                <a:gd name="connsiteX63" fmla="*/ 104369 w 148040"/>
                <a:gd name="connsiteY63" fmla="*/ 22946 h 103628"/>
                <a:gd name="connsiteX64" fmla="*/ 104369 w 148040"/>
                <a:gd name="connsiteY64" fmla="*/ 21466 h 103628"/>
                <a:gd name="connsiteX65" fmla="*/ 104369 w 148040"/>
                <a:gd name="connsiteY65" fmla="*/ 18505 h 103628"/>
                <a:gd name="connsiteX66" fmla="*/ 102888 w 148040"/>
                <a:gd name="connsiteY66" fmla="*/ 17025 h 103628"/>
                <a:gd name="connsiteX67" fmla="*/ 99927 w 148040"/>
                <a:gd name="connsiteY67" fmla="*/ 14064 h 103628"/>
                <a:gd name="connsiteX68" fmla="*/ 99927 w 148040"/>
                <a:gd name="connsiteY68" fmla="*/ 14064 h 103628"/>
                <a:gd name="connsiteX69" fmla="*/ 95486 w 148040"/>
                <a:gd name="connsiteY69" fmla="*/ 12583 h 103628"/>
                <a:gd name="connsiteX70" fmla="*/ 94006 w 148040"/>
                <a:gd name="connsiteY70" fmla="*/ 12583 h 103628"/>
                <a:gd name="connsiteX71" fmla="*/ 92525 w 148040"/>
                <a:gd name="connsiteY71" fmla="*/ 12583 h 103628"/>
                <a:gd name="connsiteX72" fmla="*/ 91045 w 148040"/>
                <a:gd name="connsiteY72" fmla="*/ 14064 h 103628"/>
                <a:gd name="connsiteX73" fmla="*/ 89565 w 148040"/>
                <a:gd name="connsiteY73" fmla="*/ 14064 h 103628"/>
                <a:gd name="connsiteX74" fmla="*/ 89565 w 148040"/>
                <a:gd name="connsiteY74" fmla="*/ 14064 h 103628"/>
                <a:gd name="connsiteX75" fmla="*/ 88084 w 148040"/>
                <a:gd name="connsiteY75" fmla="*/ 14064 h 103628"/>
                <a:gd name="connsiteX76" fmla="*/ 86604 w 148040"/>
                <a:gd name="connsiteY76" fmla="*/ 14064 h 103628"/>
                <a:gd name="connsiteX77" fmla="*/ 83643 w 148040"/>
                <a:gd name="connsiteY77" fmla="*/ 14064 h 103628"/>
                <a:gd name="connsiteX78" fmla="*/ 82163 w 148040"/>
                <a:gd name="connsiteY78" fmla="*/ 14064 h 103628"/>
                <a:gd name="connsiteX79" fmla="*/ 79202 w 148040"/>
                <a:gd name="connsiteY79" fmla="*/ 15544 h 103628"/>
                <a:gd name="connsiteX80" fmla="*/ 79202 w 148040"/>
                <a:gd name="connsiteY80" fmla="*/ 14064 h 103628"/>
                <a:gd name="connsiteX81" fmla="*/ 76241 w 148040"/>
                <a:gd name="connsiteY81" fmla="*/ 14064 h 103628"/>
                <a:gd name="connsiteX82" fmla="*/ 76241 w 148040"/>
                <a:gd name="connsiteY82" fmla="*/ 12583 h 103628"/>
                <a:gd name="connsiteX83" fmla="*/ 74761 w 148040"/>
                <a:gd name="connsiteY83" fmla="*/ 12583 h 103628"/>
                <a:gd name="connsiteX84" fmla="*/ 71800 w 148040"/>
                <a:gd name="connsiteY84" fmla="*/ 15544 h 103628"/>
                <a:gd name="connsiteX85" fmla="*/ 68839 w 148040"/>
                <a:gd name="connsiteY85" fmla="*/ 15544 h 103628"/>
                <a:gd name="connsiteX86" fmla="*/ 65878 w 148040"/>
                <a:gd name="connsiteY86" fmla="*/ 15544 h 103628"/>
                <a:gd name="connsiteX87" fmla="*/ 64398 w 148040"/>
                <a:gd name="connsiteY87" fmla="*/ 15544 h 103628"/>
                <a:gd name="connsiteX88" fmla="*/ 62917 w 148040"/>
                <a:gd name="connsiteY88" fmla="*/ 15544 h 103628"/>
                <a:gd name="connsiteX89" fmla="*/ 62917 w 148040"/>
                <a:gd name="connsiteY89" fmla="*/ 17025 h 103628"/>
                <a:gd name="connsiteX90" fmla="*/ 61437 w 148040"/>
                <a:gd name="connsiteY90" fmla="*/ 19985 h 103628"/>
                <a:gd name="connsiteX91" fmla="*/ 62917 w 148040"/>
                <a:gd name="connsiteY91" fmla="*/ 21466 h 103628"/>
                <a:gd name="connsiteX92" fmla="*/ 61437 w 148040"/>
                <a:gd name="connsiteY92" fmla="*/ 21466 h 103628"/>
                <a:gd name="connsiteX93" fmla="*/ 61437 w 148040"/>
                <a:gd name="connsiteY93" fmla="*/ 18505 h 103628"/>
                <a:gd name="connsiteX94" fmla="*/ 59957 w 148040"/>
                <a:gd name="connsiteY94" fmla="*/ 17025 h 103628"/>
                <a:gd name="connsiteX95" fmla="*/ 59957 w 148040"/>
                <a:gd name="connsiteY95" fmla="*/ 17025 h 103628"/>
                <a:gd name="connsiteX96" fmla="*/ 59957 w 148040"/>
                <a:gd name="connsiteY96" fmla="*/ 15544 h 103628"/>
                <a:gd name="connsiteX97" fmla="*/ 58476 w 148040"/>
                <a:gd name="connsiteY97" fmla="*/ 17025 h 103628"/>
                <a:gd name="connsiteX98" fmla="*/ 56996 w 148040"/>
                <a:gd name="connsiteY98" fmla="*/ 18505 h 103628"/>
                <a:gd name="connsiteX99" fmla="*/ 55515 w 148040"/>
                <a:gd name="connsiteY99" fmla="*/ 19985 h 103628"/>
                <a:gd name="connsiteX100" fmla="*/ 54035 w 148040"/>
                <a:gd name="connsiteY100" fmla="*/ 19985 h 103628"/>
                <a:gd name="connsiteX101" fmla="*/ 52555 w 148040"/>
                <a:gd name="connsiteY101" fmla="*/ 21466 h 103628"/>
                <a:gd name="connsiteX102" fmla="*/ 52555 w 148040"/>
                <a:gd name="connsiteY102" fmla="*/ 22946 h 103628"/>
                <a:gd name="connsiteX103" fmla="*/ 51074 w 148040"/>
                <a:gd name="connsiteY103" fmla="*/ 25907 h 103628"/>
                <a:gd name="connsiteX104" fmla="*/ 51074 w 148040"/>
                <a:gd name="connsiteY104" fmla="*/ 25907 h 103628"/>
                <a:gd name="connsiteX105" fmla="*/ 49594 w 148040"/>
                <a:gd name="connsiteY105" fmla="*/ 24427 h 103628"/>
                <a:gd name="connsiteX106" fmla="*/ 46633 w 148040"/>
                <a:gd name="connsiteY106" fmla="*/ 24427 h 103628"/>
                <a:gd name="connsiteX107" fmla="*/ 45153 w 148040"/>
                <a:gd name="connsiteY107" fmla="*/ 25907 h 103628"/>
                <a:gd name="connsiteX108" fmla="*/ 42192 w 148040"/>
                <a:gd name="connsiteY108" fmla="*/ 27388 h 103628"/>
                <a:gd name="connsiteX109" fmla="*/ 40711 w 148040"/>
                <a:gd name="connsiteY109" fmla="*/ 27388 h 103628"/>
                <a:gd name="connsiteX110" fmla="*/ 37751 w 148040"/>
                <a:gd name="connsiteY110" fmla="*/ 25907 h 103628"/>
                <a:gd name="connsiteX111" fmla="*/ 37751 w 148040"/>
                <a:gd name="connsiteY111" fmla="*/ 25907 h 103628"/>
                <a:gd name="connsiteX112" fmla="*/ 37751 w 148040"/>
                <a:gd name="connsiteY112" fmla="*/ 22946 h 103628"/>
                <a:gd name="connsiteX113" fmla="*/ 36270 w 148040"/>
                <a:gd name="connsiteY113" fmla="*/ 19985 h 103628"/>
                <a:gd name="connsiteX114" fmla="*/ 36270 w 148040"/>
                <a:gd name="connsiteY114" fmla="*/ 18505 h 103628"/>
                <a:gd name="connsiteX115" fmla="*/ 36270 w 148040"/>
                <a:gd name="connsiteY115" fmla="*/ 18505 h 103628"/>
                <a:gd name="connsiteX116" fmla="*/ 33309 w 148040"/>
                <a:gd name="connsiteY116" fmla="*/ 18505 h 103628"/>
                <a:gd name="connsiteX117" fmla="*/ 30349 w 148040"/>
                <a:gd name="connsiteY117" fmla="*/ 19985 h 103628"/>
                <a:gd name="connsiteX118" fmla="*/ 27388 w 148040"/>
                <a:gd name="connsiteY118" fmla="*/ 21466 h 103628"/>
                <a:gd name="connsiteX119" fmla="*/ 27388 w 148040"/>
                <a:gd name="connsiteY119" fmla="*/ 21466 h 103628"/>
                <a:gd name="connsiteX120" fmla="*/ 25907 w 148040"/>
                <a:gd name="connsiteY120" fmla="*/ 21466 h 103628"/>
                <a:gd name="connsiteX121" fmla="*/ 25907 w 148040"/>
                <a:gd name="connsiteY121" fmla="*/ 19985 h 103628"/>
                <a:gd name="connsiteX122" fmla="*/ 24427 w 148040"/>
                <a:gd name="connsiteY122" fmla="*/ 17025 h 103628"/>
                <a:gd name="connsiteX123" fmla="*/ 24427 w 148040"/>
                <a:gd name="connsiteY123" fmla="*/ 17025 h 103628"/>
                <a:gd name="connsiteX124" fmla="*/ 24427 w 148040"/>
                <a:gd name="connsiteY124" fmla="*/ 17025 h 103628"/>
                <a:gd name="connsiteX125" fmla="*/ 24427 w 148040"/>
                <a:gd name="connsiteY125" fmla="*/ 17025 h 103628"/>
                <a:gd name="connsiteX126" fmla="*/ 24427 w 148040"/>
                <a:gd name="connsiteY126" fmla="*/ 17025 h 103628"/>
                <a:gd name="connsiteX127" fmla="*/ 24427 w 148040"/>
                <a:gd name="connsiteY127" fmla="*/ 17025 h 103628"/>
                <a:gd name="connsiteX128" fmla="*/ 24427 w 148040"/>
                <a:gd name="connsiteY128" fmla="*/ 14064 h 103628"/>
                <a:gd name="connsiteX129" fmla="*/ 24427 w 148040"/>
                <a:gd name="connsiteY129" fmla="*/ 12583 h 103628"/>
                <a:gd name="connsiteX130" fmla="*/ 24427 w 148040"/>
                <a:gd name="connsiteY130" fmla="*/ 11103 h 103628"/>
                <a:gd name="connsiteX131" fmla="*/ 22947 w 148040"/>
                <a:gd name="connsiteY131" fmla="*/ 11103 h 103628"/>
                <a:gd name="connsiteX132" fmla="*/ 19986 w 148040"/>
                <a:gd name="connsiteY132" fmla="*/ 12583 h 103628"/>
                <a:gd name="connsiteX133" fmla="*/ 18505 w 148040"/>
                <a:gd name="connsiteY133" fmla="*/ 15544 h 103628"/>
                <a:gd name="connsiteX134" fmla="*/ 18505 w 148040"/>
                <a:gd name="connsiteY134" fmla="*/ 17025 h 103628"/>
                <a:gd name="connsiteX135" fmla="*/ 18505 w 148040"/>
                <a:gd name="connsiteY135" fmla="*/ 18505 h 103628"/>
                <a:gd name="connsiteX136" fmla="*/ 17025 w 148040"/>
                <a:gd name="connsiteY136" fmla="*/ 18505 h 103628"/>
                <a:gd name="connsiteX137" fmla="*/ 14064 w 148040"/>
                <a:gd name="connsiteY137" fmla="*/ 21466 h 103628"/>
                <a:gd name="connsiteX138" fmla="*/ 11103 w 148040"/>
                <a:gd name="connsiteY138" fmla="*/ 21466 h 103628"/>
                <a:gd name="connsiteX139" fmla="*/ 14064 w 148040"/>
                <a:gd name="connsiteY139" fmla="*/ 25907 h 103628"/>
                <a:gd name="connsiteX140" fmla="*/ 17025 w 148040"/>
                <a:gd name="connsiteY140" fmla="*/ 24427 h 103628"/>
                <a:gd name="connsiteX141" fmla="*/ 19986 w 148040"/>
                <a:gd name="connsiteY141" fmla="*/ 24427 h 103628"/>
                <a:gd name="connsiteX142" fmla="*/ 19986 w 148040"/>
                <a:gd name="connsiteY142" fmla="*/ 24427 h 103628"/>
                <a:gd name="connsiteX143" fmla="*/ 22947 w 148040"/>
                <a:gd name="connsiteY143" fmla="*/ 25907 h 103628"/>
                <a:gd name="connsiteX144" fmla="*/ 25907 w 148040"/>
                <a:gd name="connsiteY144" fmla="*/ 25907 h 103628"/>
                <a:gd name="connsiteX145" fmla="*/ 25907 w 148040"/>
                <a:gd name="connsiteY145" fmla="*/ 25907 h 103628"/>
                <a:gd name="connsiteX146" fmla="*/ 30349 w 148040"/>
                <a:gd name="connsiteY146" fmla="*/ 25907 h 103628"/>
                <a:gd name="connsiteX147" fmla="*/ 30349 w 148040"/>
                <a:gd name="connsiteY147" fmla="*/ 25907 h 103628"/>
                <a:gd name="connsiteX148" fmla="*/ 30349 w 148040"/>
                <a:gd name="connsiteY148" fmla="*/ 25907 h 103628"/>
                <a:gd name="connsiteX149" fmla="*/ 30349 w 148040"/>
                <a:gd name="connsiteY149" fmla="*/ 25907 h 103628"/>
                <a:gd name="connsiteX150" fmla="*/ 30349 w 148040"/>
                <a:gd name="connsiteY150" fmla="*/ 25907 h 103628"/>
                <a:gd name="connsiteX151" fmla="*/ 33309 w 148040"/>
                <a:gd name="connsiteY151" fmla="*/ 27388 h 103628"/>
                <a:gd name="connsiteX152" fmla="*/ 34790 w 148040"/>
                <a:gd name="connsiteY152" fmla="*/ 27388 h 103628"/>
                <a:gd name="connsiteX153" fmla="*/ 34790 w 148040"/>
                <a:gd name="connsiteY153" fmla="*/ 27388 h 103628"/>
                <a:gd name="connsiteX154" fmla="*/ 36270 w 148040"/>
                <a:gd name="connsiteY154" fmla="*/ 28868 h 103628"/>
                <a:gd name="connsiteX155" fmla="*/ 37751 w 148040"/>
                <a:gd name="connsiteY155" fmla="*/ 28868 h 103628"/>
                <a:gd name="connsiteX156" fmla="*/ 39231 w 148040"/>
                <a:gd name="connsiteY156" fmla="*/ 28868 h 103628"/>
                <a:gd name="connsiteX157" fmla="*/ 40711 w 148040"/>
                <a:gd name="connsiteY157" fmla="*/ 28868 h 103628"/>
                <a:gd name="connsiteX158" fmla="*/ 42192 w 148040"/>
                <a:gd name="connsiteY158" fmla="*/ 28868 h 103628"/>
                <a:gd name="connsiteX159" fmla="*/ 42192 w 148040"/>
                <a:gd name="connsiteY159" fmla="*/ 28868 h 103628"/>
                <a:gd name="connsiteX160" fmla="*/ 45153 w 148040"/>
                <a:gd name="connsiteY160" fmla="*/ 28868 h 103628"/>
                <a:gd name="connsiteX161" fmla="*/ 46633 w 148040"/>
                <a:gd name="connsiteY161" fmla="*/ 28868 h 103628"/>
                <a:gd name="connsiteX162" fmla="*/ 48113 w 148040"/>
                <a:gd name="connsiteY162" fmla="*/ 27388 h 103628"/>
                <a:gd name="connsiteX163" fmla="*/ 46633 w 148040"/>
                <a:gd name="connsiteY163" fmla="*/ 27388 h 103628"/>
                <a:gd name="connsiteX164" fmla="*/ 46633 w 148040"/>
                <a:gd name="connsiteY164" fmla="*/ 25907 h 103628"/>
                <a:gd name="connsiteX165" fmla="*/ 48113 w 148040"/>
                <a:gd name="connsiteY165" fmla="*/ 24427 h 103628"/>
                <a:gd name="connsiteX166" fmla="*/ 49594 w 148040"/>
                <a:gd name="connsiteY166" fmla="*/ 25907 h 103628"/>
                <a:gd name="connsiteX167" fmla="*/ 51074 w 148040"/>
                <a:gd name="connsiteY167" fmla="*/ 27388 h 103628"/>
                <a:gd name="connsiteX168" fmla="*/ 52555 w 148040"/>
                <a:gd name="connsiteY168" fmla="*/ 27388 h 103628"/>
                <a:gd name="connsiteX169" fmla="*/ 54035 w 148040"/>
                <a:gd name="connsiteY169" fmla="*/ 28868 h 103628"/>
                <a:gd name="connsiteX170" fmla="*/ 54035 w 148040"/>
                <a:gd name="connsiteY170" fmla="*/ 30348 h 103628"/>
                <a:gd name="connsiteX171" fmla="*/ 55515 w 148040"/>
                <a:gd name="connsiteY171" fmla="*/ 33309 h 103628"/>
                <a:gd name="connsiteX172" fmla="*/ 55515 w 148040"/>
                <a:gd name="connsiteY172" fmla="*/ 34790 h 103628"/>
                <a:gd name="connsiteX173" fmla="*/ 54035 w 148040"/>
                <a:gd name="connsiteY173" fmla="*/ 36270 h 103628"/>
                <a:gd name="connsiteX174" fmla="*/ 54035 w 148040"/>
                <a:gd name="connsiteY174" fmla="*/ 37750 h 103628"/>
                <a:gd name="connsiteX175" fmla="*/ 54035 w 148040"/>
                <a:gd name="connsiteY175" fmla="*/ 39231 h 103628"/>
                <a:gd name="connsiteX176" fmla="*/ 54035 w 148040"/>
                <a:gd name="connsiteY176" fmla="*/ 39231 h 103628"/>
                <a:gd name="connsiteX177" fmla="*/ 52555 w 148040"/>
                <a:gd name="connsiteY177" fmla="*/ 40711 h 103628"/>
                <a:gd name="connsiteX178" fmla="*/ 52555 w 148040"/>
                <a:gd name="connsiteY178" fmla="*/ 42192 h 103628"/>
                <a:gd name="connsiteX179" fmla="*/ 52555 w 148040"/>
                <a:gd name="connsiteY179" fmla="*/ 43672 h 103628"/>
                <a:gd name="connsiteX180" fmla="*/ 52555 w 148040"/>
                <a:gd name="connsiteY180" fmla="*/ 45152 h 103628"/>
                <a:gd name="connsiteX181" fmla="*/ 52555 w 148040"/>
                <a:gd name="connsiteY181" fmla="*/ 46633 h 103628"/>
                <a:gd name="connsiteX182" fmla="*/ 52555 w 148040"/>
                <a:gd name="connsiteY182" fmla="*/ 48113 h 103628"/>
                <a:gd name="connsiteX183" fmla="*/ 54035 w 148040"/>
                <a:gd name="connsiteY183" fmla="*/ 48113 h 103628"/>
                <a:gd name="connsiteX184" fmla="*/ 55515 w 148040"/>
                <a:gd name="connsiteY184" fmla="*/ 48113 h 103628"/>
                <a:gd name="connsiteX185" fmla="*/ 55515 w 148040"/>
                <a:gd name="connsiteY185" fmla="*/ 49594 h 103628"/>
                <a:gd name="connsiteX186" fmla="*/ 55515 w 148040"/>
                <a:gd name="connsiteY186" fmla="*/ 49594 h 103628"/>
                <a:gd name="connsiteX187" fmla="*/ 55515 w 148040"/>
                <a:gd name="connsiteY187" fmla="*/ 51074 h 103628"/>
                <a:gd name="connsiteX188" fmla="*/ 56996 w 148040"/>
                <a:gd name="connsiteY188" fmla="*/ 52554 h 103628"/>
                <a:gd name="connsiteX189" fmla="*/ 56996 w 148040"/>
                <a:gd name="connsiteY189" fmla="*/ 52554 h 103628"/>
                <a:gd name="connsiteX190" fmla="*/ 59957 w 148040"/>
                <a:gd name="connsiteY190" fmla="*/ 52554 h 103628"/>
                <a:gd name="connsiteX191" fmla="*/ 62917 w 148040"/>
                <a:gd name="connsiteY191" fmla="*/ 54035 h 103628"/>
                <a:gd name="connsiteX192" fmla="*/ 65878 w 148040"/>
                <a:gd name="connsiteY192" fmla="*/ 55515 h 103628"/>
                <a:gd name="connsiteX193" fmla="*/ 70319 w 148040"/>
                <a:gd name="connsiteY193" fmla="*/ 59957 h 103628"/>
                <a:gd name="connsiteX194" fmla="*/ 71800 w 148040"/>
                <a:gd name="connsiteY194" fmla="*/ 61437 h 103628"/>
                <a:gd name="connsiteX195" fmla="*/ 73280 w 148040"/>
                <a:gd name="connsiteY195" fmla="*/ 62917 h 103628"/>
                <a:gd name="connsiteX196" fmla="*/ 76241 w 148040"/>
                <a:gd name="connsiteY196" fmla="*/ 62917 h 103628"/>
                <a:gd name="connsiteX197" fmla="*/ 82163 w 148040"/>
                <a:gd name="connsiteY197" fmla="*/ 64398 h 103628"/>
                <a:gd name="connsiteX198" fmla="*/ 85123 w 148040"/>
                <a:gd name="connsiteY198" fmla="*/ 64398 h 103628"/>
                <a:gd name="connsiteX199" fmla="*/ 85123 w 148040"/>
                <a:gd name="connsiteY199" fmla="*/ 64398 h 103628"/>
                <a:gd name="connsiteX200" fmla="*/ 85123 w 148040"/>
                <a:gd name="connsiteY200" fmla="*/ 65878 h 103628"/>
                <a:gd name="connsiteX201" fmla="*/ 86604 w 148040"/>
                <a:gd name="connsiteY201" fmla="*/ 70319 h 103628"/>
                <a:gd name="connsiteX202" fmla="*/ 86604 w 148040"/>
                <a:gd name="connsiteY202" fmla="*/ 73280 h 103628"/>
                <a:gd name="connsiteX203" fmla="*/ 86604 w 148040"/>
                <a:gd name="connsiteY203" fmla="*/ 74760 h 103628"/>
                <a:gd name="connsiteX204" fmla="*/ 88084 w 148040"/>
                <a:gd name="connsiteY204" fmla="*/ 77721 h 103628"/>
                <a:gd name="connsiteX205" fmla="*/ 89565 w 148040"/>
                <a:gd name="connsiteY205" fmla="*/ 82163 h 103628"/>
                <a:gd name="connsiteX206" fmla="*/ 89565 w 148040"/>
                <a:gd name="connsiteY206" fmla="*/ 83643 h 103628"/>
                <a:gd name="connsiteX207" fmla="*/ 89565 w 148040"/>
                <a:gd name="connsiteY207" fmla="*/ 85123 h 103628"/>
                <a:gd name="connsiteX208" fmla="*/ 91045 w 148040"/>
                <a:gd name="connsiteY208" fmla="*/ 86604 h 103628"/>
                <a:gd name="connsiteX209" fmla="*/ 91045 w 148040"/>
                <a:gd name="connsiteY209" fmla="*/ 88084 h 103628"/>
                <a:gd name="connsiteX210" fmla="*/ 92525 w 148040"/>
                <a:gd name="connsiteY210" fmla="*/ 92526 h 103628"/>
                <a:gd name="connsiteX211" fmla="*/ 92525 w 148040"/>
                <a:gd name="connsiteY211" fmla="*/ 94006 h 103628"/>
                <a:gd name="connsiteX212" fmla="*/ 92525 w 148040"/>
                <a:gd name="connsiteY212" fmla="*/ 95486 h 103628"/>
                <a:gd name="connsiteX213" fmla="*/ 113251 w 148040"/>
                <a:gd name="connsiteY213" fmla="*/ 102888 h 103628"/>
                <a:gd name="connsiteX214" fmla="*/ 117693 w 148040"/>
                <a:gd name="connsiteY214" fmla="*/ 104369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148040" h="103628">
                  <a:moveTo>
                    <a:pt x="117693" y="104369"/>
                  </a:moveTo>
                  <a:cubicBezTo>
                    <a:pt x="117693" y="104369"/>
                    <a:pt x="116212" y="102888"/>
                    <a:pt x="117693" y="102888"/>
                  </a:cubicBezTo>
                  <a:cubicBezTo>
                    <a:pt x="117693" y="101408"/>
                    <a:pt x="117693" y="102888"/>
                    <a:pt x="117693" y="101408"/>
                  </a:cubicBezTo>
                  <a:cubicBezTo>
                    <a:pt x="117693" y="101408"/>
                    <a:pt x="117693" y="99928"/>
                    <a:pt x="117693" y="99928"/>
                  </a:cubicBezTo>
                  <a:cubicBezTo>
                    <a:pt x="117693" y="99928"/>
                    <a:pt x="120653" y="98447"/>
                    <a:pt x="122134" y="96967"/>
                  </a:cubicBezTo>
                  <a:cubicBezTo>
                    <a:pt x="123614" y="95486"/>
                    <a:pt x="125095" y="94006"/>
                    <a:pt x="125095" y="94006"/>
                  </a:cubicBezTo>
                  <a:cubicBezTo>
                    <a:pt x="125095" y="94006"/>
                    <a:pt x="125095" y="91045"/>
                    <a:pt x="125095" y="91045"/>
                  </a:cubicBezTo>
                  <a:cubicBezTo>
                    <a:pt x="125095" y="91045"/>
                    <a:pt x="125095" y="89565"/>
                    <a:pt x="123614" y="89565"/>
                  </a:cubicBezTo>
                  <a:cubicBezTo>
                    <a:pt x="122134" y="89565"/>
                    <a:pt x="122134" y="89565"/>
                    <a:pt x="122134" y="88084"/>
                  </a:cubicBezTo>
                  <a:cubicBezTo>
                    <a:pt x="122134" y="88084"/>
                    <a:pt x="122134" y="86604"/>
                    <a:pt x="120653" y="88084"/>
                  </a:cubicBezTo>
                  <a:cubicBezTo>
                    <a:pt x="119173" y="88084"/>
                    <a:pt x="119173" y="88084"/>
                    <a:pt x="119173" y="88084"/>
                  </a:cubicBezTo>
                  <a:cubicBezTo>
                    <a:pt x="119173" y="88084"/>
                    <a:pt x="119173" y="88084"/>
                    <a:pt x="119173" y="88084"/>
                  </a:cubicBezTo>
                  <a:cubicBezTo>
                    <a:pt x="119173" y="88084"/>
                    <a:pt x="119173" y="88084"/>
                    <a:pt x="120653" y="88084"/>
                  </a:cubicBezTo>
                  <a:cubicBezTo>
                    <a:pt x="120653" y="88084"/>
                    <a:pt x="122134" y="88084"/>
                    <a:pt x="123614" y="88084"/>
                  </a:cubicBezTo>
                  <a:cubicBezTo>
                    <a:pt x="125095" y="88084"/>
                    <a:pt x="123614" y="88084"/>
                    <a:pt x="125095" y="88084"/>
                  </a:cubicBezTo>
                  <a:cubicBezTo>
                    <a:pt x="126575" y="88084"/>
                    <a:pt x="126575" y="88084"/>
                    <a:pt x="128055" y="86604"/>
                  </a:cubicBezTo>
                  <a:cubicBezTo>
                    <a:pt x="128055" y="86604"/>
                    <a:pt x="128055" y="85123"/>
                    <a:pt x="128055" y="85123"/>
                  </a:cubicBezTo>
                  <a:cubicBezTo>
                    <a:pt x="128055" y="85123"/>
                    <a:pt x="128055" y="83643"/>
                    <a:pt x="128055" y="83643"/>
                  </a:cubicBezTo>
                  <a:cubicBezTo>
                    <a:pt x="128055" y="82163"/>
                    <a:pt x="128055" y="82163"/>
                    <a:pt x="128055" y="80682"/>
                  </a:cubicBezTo>
                  <a:cubicBezTo>
                    <a:pt x="128055" y="79202"/>
                    <a:pt x="128055" y="79202"/>
                    <a:pt x="128055" y="77721"/>
                  </a:cubicBezTo>
                  <a:cubicBezTo>
                    <a:pt x="128055" y="76241"/>
                    <a:pt x="126575" y="76241"/>
                    <a:pt x="128055" y="76241"/>
                  </a:cubicBezTo>
                  <a:cubicBezTo>
                    <a:pt x="129536" y="74760"/>
                    <a:pt x="129536" y="76241"/>
                    <a:pt x="128055" y="77721"/>
                  </a:cubicBezTo>
                  <a:cubicBezTo>
                    <a:pt x="128055" y="79202"/>
                    <a:pt x="128055" y="79202"/>
                    <a:pt x="128055" y="77721"/>
                  </a:cubicBezTo>
                  <a:cubicBezTo>
                    <a:pt x="129536" y="76241"/>
                    <a:pt x="128055" y="74760"/>
                    <a:pt x="128055" y="73280"/>
                  </a:cubicBezTo>
                  <a:cubicBezTo>
                    <a:pt x="128055" y="71800"/>
                    <a:pt x="128055" y="70319"/>
                    <a:pt x="129536" y="70319"/>
                  </a:cubicBezTo>
                  <a:cubicBezTo>
                    <a:pt x="129536" y="70319"/>
                    <a:pt x="129536" y="68839"/>
                    <a:pt x="129536" y="67358"/>
                  </a:cubicBezTo>
                  <a:cubicBezTo>
                    <a:pt x="129536" y="65878"/>
                    <a:pt x="128055" y="65878"/>
                    <a:pt x="128055" y="64398"/>
                  </a:cubicBezTo>
                  <a:cubicBezTo>
                    <a:pt x="128055" y="62917"/>
                    <a:pt x="128055" y="62917"/>
                    <a:pt x="128055" y="62917"/>
                  </a:cubicBezTo>
                  <a:cubicBezTo>
                    <a:pt x="128055" y="62917"/>
                    <a:pt x="129536" y="61437"/>
                    <a:pt x="129536" y="59957"/>
                  </a:cubicBezTo>
                  <a:cubicBezTo>
                    <a:pt x="129536" y="58476"/>
                    <a:pt x="131016" y="58476"/>
                    <a:pt x="131016" y="58476"/>
                  </a:cubicBezTo>
                  <a:cubicBezTo>
                    <a:pt x="132497" y="58476"/>
                    <a:pt x="131016" y="58476"/>
                    <a:pt x="131016" y="56996"/>
                  </a:cubicBezTo>
                  <a:cubicBezTo>
                    <a:pt x="131016" y="56996"/>
                    <a:pt x="131016" y="55515"/>
                    <a:pt x="132497" y="55515"/>
                  </a:cubicBezTo>
                  <a:cubicBezTo>
                    <a:pt x="132497" y="55515"/>
                    <a:pt x="133977" y="54035"/>
                    <a:pt x="135457" y="54035"/>
                  </a:cubicBezTo>
                  <a:cubicBezTo>
                    <a:pt x="136938" y="54035"/>
                    <a:pt x="136938" y="54035"/>
                    <a:pt x="136938" y="52554"/>
                  </a:cubicBezTo>
                  <a:cubicBezTo>
                    <a:pt x="136938" y="52554"/>
                    <a:pt x="136938" y="51074"/>
                    <a:pt x="136938" y="51074"/>
                  </a:cubicBezTo>
                  <a:cubicBezTo>
                    <a:pt x="136938" y="51074"/>
                    <a:pt x="136938" y="51074"/>
                    <a:pt x="136938" y="49594"/>
                  </a:cubicBezTo>
                  <a:cubicBezTo>
                    <a:pt x="136938" y="48113"/>
                    <a:pt x="136938" y="48113"/>
                    <a:pt x="136938" y="48113"/>
                  </a:cubicBezTo>
                  <a:cubicBezTo>
                    <a:pt x="136938" y="48113"/>
                    <a:pt x="136938" y="46633"/>
                    <a:pt x="136938" y="46633"/>
                  </a:cubicBezTo>
                  <a:cubicBezTo>
                    <a:pt x="136938" y="46633"/>
                    <a:pt x="136938" y="46633"/>
                    <a:pt x="136938" y="45152"/>
                  </a:cubicBezTo>
                  <a:cubicBezTo>
                    <a:pt x="136938" y="45152"/>
                    <a:pt x="136938" y="43672"/>
                    <a:pt x="136938" y="43672"/>
                  </a:cubicBezTo>
                  <a:cubicBezTo>
                    <a:pt x="136938" y="43672"/>
                    <a:pt x="136938" y="42192"/>
                    <a:pt x="136938" y="42192"/>
                  </a:cubicBezTo>
                  <a:cubicBezTo>
                    <a:pt x="136938" y="42192"/>
                    <a:pt x="136938" y="40711"/>
                    <a:pt x="135457" y="40711"/>
                  </a:cubicBezTo>
                  <a:cubicBezTo>
                    <a:pt x="135457" y="39231"/>
                    <a:pt x="133977" y="37750"/>
                    <a:pt x="133977" y="37750"/>
                  </a:cubicBezTo>
                  <a:cubicBezTo>
                    <a:pt x="133977" y="36270"/>
                    <a:pt x="132497" y="36270"/>
                    <a:pt x="132497" y="34790"/>
                  </a:cubicBezTo>
                  <a:cubicBezTo>
                    <a:pt x="132497" y="34790"/>
                    <a:pt x="132497" y="34790"/>
                    <a:pt x="132497" y="34790"/>
                  </a:cubicBezTo>
                  <a:cubicBezTo>
                    <a:pt x="132497" y="34790"/>
                    <a:pt x="132497" y="34790"/>
                    <a:pt x="132497" y="34790"/>
                  </a:cubicBezTo>
                  <a:cubicBezTo>
                    <a:pt x="132497" y="34790"/>
                    <a:pt x="133977" y="34790"/>
                    <a:pt x="133977" y="34790"/>
                  </a:cubicBezTo>
                  <a:cubicBezTo>
                    <a:pt x="133977" y="34790"/>
                    <a:pt x="133977" y="33309"/>
                    <a:pt x="133977" y="31829"/>
                  </a:cubicBezTo>
                  <a:cubicBezTo>
                    <a:pt x="133977" y="30348"/>
                    <a:pt x="133977" y="30348"/>
                    <a:pt x="135457" y="30348"/>
                  </a:cubicBezTo>
                  <a:cubicBezTo>
                    <a:pt x="135457" y="30348"/>
                    <a:pt x="136938" y="27388"/>
                    <a:pt x="136938" y="25907"/>
                  </a:cubicBezTo>
                  <a:cubicBezTo>
                    <a:pt x="136938" y="24427"/>
                    <a:pt x="135457" y="22946"/>
                    <a:pt x="133977" y="21466"/>
                  </a:cubicBezTo>
                  <a:cubicBezTo>
                    <a:pt x="132497" y="19985"/>
                    <a:pt x="132497" y="21466"/>
                    <a:pt x="132497" y="21466"/>
                  </a:cubicBezTo>
                  <a:cubicBezTo>
                    <a:pt x="132497" y="21466"/>
                    <a:pt x="129536" y="22946"/>
                    <a:pt x="128055" y="21466"/>
                  </a:cubicBezTo>
                  <a:cubicBezTo>
                    <a:pt x="125095" y="19985"/>
                    <a:pt x="123614" y="21466"/>
                    <a:pt x="122134" y="21466"/>
                  </a:cubicBezTo>
                  <a:cubicBezTo>
                    <a:pt x="120653" y="22946"/>
                    <a:pt x="119173" y="21466"/>
                    <a:pt x="119173" y="21466"/>
                  </a:cubicBezTo>
                  <a:cubicBezTo>
                    <a:pt x="117693" y="21466"/>
                    <a:pt x="117693" y="22946"/>
                    <a:pt x="117693" y="22946"/>
                  </a:cubicBezTo>
                  <a:cubicBezTo>
                    <a:pt x="117693" y="22946"/>
                    <a:pt x="117693" y="21466"/>
                    <a:pt x="117693" y="21466"/>
                  </a:cubicBezTo>
                  <a:cubicBezTo>
                    <a:pt x="117693" y="21466"/>
                    <a:pt x="114732" y="21466"/>
                    <a:pt x="113251" y="21466"/>
                  </a:cubicBezTo>
                  <a:cubicBezTo>
                    <a:pt x="111771" y="21466"/>
                    <a:pt x="110290" y="22946"/>
                    <a:pt x="111771" y="22946"/>
                  </a:cubicBezTo>
                  <a:cubicBezTo>
                    <a:pt x="111771" y="24427"/>
                    <a:pt x="110290" y="22946"/>
                    <a:pt x="110290" y="24427"/>
                  </a:cubicBezTo>
                  <a:cubicBezTo>
                    <a:pt x="110290" y="25907"/>
                    <a:pt x="108810" y="25907"/>
                    <a:pt x="108810" y="24427"/>
                  </a:cubicBezTo>
                  <a:cubicBezTo>
                    <a:pt x="108810" y="24427"/>
                    <a:pt x="108810" y="22946"/>
                    <a:pt x="108810" y="21466"/>
                  </a:cubicBezTo>
                  <a:cubicBezTo>
                    <a:pt x="108810" y="19985"/>
                    <a:pt x="105849" y="21466"/>
                    <a:pt x="104369" y="21466"/>
                  </a:cubicBezTo>
                  <a:cubicBezTo>
                    <a:pt x="102888" y="22946"/>
                    <a:pt x="104369" y="22946"/>
                    <a:pt x="104369" y="22946"/>
                  </a:cubicBezTo>
                  <a:cubicBezTo>
                    <a:pt x="102888" y="22946"/>
                    <a:pt x="102888" y="21466"/>
                    <a:pt x="104369" y="21466"/>
                  </a:cubicBezTo>
                  <a:cubicBezTo>
                    <a:pt x="104369" y="21466"/>
                    <a:pt x="104369" y="19985"/>
                    <a:pt x="104369" y="18505"/>
                  </a:cubicBezTo>
                  <a:cubicBezTo>
                    <a:pt x="104369" y="17025"/>
                    <a:pt x="102888" y="18505"/>
                    <a:pt x="102888" y="17025"/>
                  </a:cubicBezTo>
                  <a:cubicBezTo>
                    <a:pt x="101408" y="17025"/>
                    <a:pt x="101408" y="14064"/>
                    <a:pt x="99927" y="14064"/>
                  </a:cubicBezTo>
                  <a:cubicBezTo>
                    <a:pt x="99927" y="14064"/>
                    <a:pt x="99927" y="14064"/>
                    <a:pt x="99927" y="14064"/>
                  </a:cubicBezTo>
                  <a:cubicBezTo>
                    <a:pt x="98447" y="14064"/>
                    <a:pt x="96967" y="12583"/>
                    <a:pt x="95486" y="12583"/>
                  </a:cubicBezTo>
                  <a:cubicBezTo>
                    <a:pt x="95486" y="12583"/>
                    <a:pt x="94006" y="12583"/>
                    <a:pt x="94006" y="12583"/>
                  </a:cubicBezTo>
                  <a:cubicBezTo>
                    <a:pt x="94006" y="12583"/>
                    <a:pt x="92525" y="12583"/>
                    <a:pt x="92525" y="12583"/>
                  </a:cubicBezTo>
                  <a:cubicBezTo>
                    <a:pt x="91045" y="12583"/>
                    <a:pt x="91045" y="14064"/>
                    <a:pt x="91045" y="14064"/>
                  </a:cubicBezTo>
                  <a:cubicBezTo>
                    <a:pt x="91045" y="14064"/>
                    <a:pt x="89565" y="14064"/>
                    <a:pt x="89565" y="14064"/>
                  </a:cubicBezTo>
                  <a:cubicBezTo>
                    <a:pt x="89565" y="14064"/>
                    <a:pt x="89565" y="14064"/>
                    <a:pt x="89565" y="14064"/>
                  </a:cubicBezTo>
                  <a:cubicBezTo>
                    <a:pt x="89565" y="14064"/>
                    <a:pt x="88084" y="12583"/>
                    <a:pt x="88084" y="14064"/>
                  </a:cubicBezTo>
                  <a:cubicBezTo>
                    <a:pt x="88084" y="14064"/>
                    <a:pt x="86604" y="14064"/>
                    <a:pt x="86604" y="14064"/>
                  </a:cubicBezTo>
                  <a:cubicBezTo>
                    <a:pt x="86604" y="14064"/>
                    <a:pt x="85123" y="14064"/>
                    <a:pt x="83643" y="14064"/>
                  </a:cubicBezTo>
                  <a:cubicBezTo>
                    <a:pt x="83643" y="14064"/>
                    <a:pt x="83643" y="14064"/>
                    <a:pt x="82163" y="14064"/>
                  </a:cubicBezTo>
                  <a:cubicBezTo>
                    <a:pt x="80682" y="14064"/>
                    <a:pt x="80682" y="14064"/>
                    <a:pt x="79202" y="15544"/>
                  </a:cubicBezTo>
                  <a:cubicBezTo>
                    <a:pt x="79202" y="15544"/>
                    <a:pt x="79202" y="14064"/>
                    <a:pt x="79202" y="14064"/>
                  </a:cubicBezTo>
                  <a:cubicBezTo>
                    <a:pt x="79202" y="14064"/>
                    <a:pt x="77721" y="14064"/>
                    <a:pt x="76241" y="14064"/>
                  </a:cubicBezTo>
                  <a:cubicBezTo>
                    <a:pt x="74761" y="14064"/>
                    <a:pt x="74761" y="14064"/>
                    <a:pt x="76241" y="12583"/>
                  </a:cubicBezTo>
                  <a:cubicBezTo>
                    <a:pt x="76241" y="12583"/>
                    <a:pt x="76241" y="12583"/>
                    <a:pt x="74761" y="12583"/>
                  </a:cubicBezTo>
                  <a:cubicBezTo>
                    <a:pt x="73280" y="12583"/>
                    <a:pt x="73280" y="14064"/>
                    <a:pt x="71800" y="15544"/>
                  </a:cubicBezTo>
                  <a:cubicBezTo>
                    <a:pt x="71800" y="17025"/>
                    <a:pt x="68839" y="15544"/>
                    <a:pt x="68839" y="15544"/>
                  </a:cubicBezTo>
                  <a:cubicBezTo>
                    <a:pt x="67359" y="17025"/>
                    <a:pt x="67359" y="17025"/>
                    <a:pt x="65878" y="15544"/>
                  </a:cubicBezTo>
                  <a:cubicBezTo>
                    <a:pt x="65878" y="14064"/>
                    <a:pt x="64398" y="14064"/>
                    <a:pt x="64398" y="15544"/>
                  </a:cubicBezTo>
                  <a:cubicBezTo>
                    <a:pt x="62917" y="15544"/>
                    <a:pt x="62917" y="15544"/>
                    <a:pt x="62917" y="15544"/>
                  </a:cubicBezTo>
                  <a:cubicBezTo>
                    <a:pt x="62917" y="15544"/>
                    <a:pt x="62917" y="17025"/>
                    <a:pt x="62917" y="17025"/>
                  </a:cubicBezTo>
                  <a:cubicBezTo>
                    <a:pt x="62917" y="17025"/>
                    <a:pt x="61437" y="18505"/>
                    <a:pt x="61437" y="19985"/>
                  </a:cubicBezTo>
                  <a:cubicBezTo>
                    <a:pt x="61437" y="19985"/>
                    <a:pt x="62917" y="21466"/>
                    <a:pt x="62917" y="21466"/>
                  </a:cubicBezTo>
                  <a:cubicBezTo>
                    <a:pt x="62917" y="22946"/>
                    <a:pt x="61437" y="22946"/>
                    <a:pt x="61437" y="21466"/>
                  </a:cubicBezTo>
                  <a:cubicBezTo>
                    <a:pt x="61437" y="21466"/>
                    <a:pt x="61437" y="18505"/>
                    <a:pt x="61437" y="18505"/>
                  </a:cubicBezTo>
                  <a:cubicBezTo>
                    <a:pt x="61437" y="18505"/>
                    <a:pt x="61437" y="18505"/>
                    <a:pt x="59957" y="17025"/>
                  </a:cubicBezTo>
                  <a:cubicBezTo>
                    <a:pt x="59957" y="17025"/>
                    <a:pt x="59957" y="17025"/>
                    <a:pt x="59957" y="17025"/>
                  </a:cubicBezTo>
                  <a:cubicBezTo>
                    <a:pt x="59957" y="17025"/>
                    <a:pt x="61437" y="15544"/>
                    <a:pt x="59957" y="15544"/>
                  </a:cubicBezTo>
                  <a:cubicBezTo>
                    <a:pt x="58476" y="15544"/>
                    <a:pt x="58476" y="17025"/>
                    <a:pt x="58476" y="17025"/>
                  </a:cubicBezTo>
                  <a:cubicBezTo>
                    <a:pt x="58476" y="17025"/>
                    <a:pt x="58476" y="18505"/>
                    <a:pt x="56996" y="18505"/>
                  </a:cubicBezTo>
                  <a:cubicBezTo>
                    <a:pt x="56996" y="18505"/>
                    <a:pt x="55515" y="18505"/>
                    <a:pt x="55515" y="19985"/>
                  </a:cubicBezTo>
                  <a:cubicBezTo>
                    <a:pt x="55515" y="19985"/>
                    <a:pt x="55515" y="19985"/>
                    <a:pt x="54035" y="19985"/>
                  </a:cubicBezTo>
                  <a:cubicBezTo>
                    <a:pt x="54035" y="19985"/>
                    <a:pt x="52555" y="21466"/>
                    <a:pt x="52555" y="21466"/>
                  </a:cubicBezTo>
                  <a:cubicBezTo>
                    <a:pt x="52555" y="21466"/>
                    <a:pt x="52555" y="22946"/>
                    <a:pt x="52555" y="22946"/>
                  </a:cubicBezTo>
                  <a:cubicBezTo>
                    <a:pt x="52555" y="24427"/>
                    <a:pt x="52555" y="24427"/>
                    <a:pt x="51074" y="25907"/>
                  </a:cubicBezTo>
                  <a:cubicBezTo>
                    <a:pt x="51074" y="25907"/>
                    <a:pt x="51074" y="25907"/>
                    <a:pt x="51074" y="25907"/>
                  </a:cubicBezTo>
                  <a:cubicBezTo>
                    <a:pt x="51074" y="25907"/>
                    <a:pt x="49594" y="25907"/>
                    <a:pt x="49594" y="24427"/>
                  </a:cubicBezTo>
                  <a:cubicBezTo>
                    <a:pt x="48113" y="24427"/>
                    <a:pt x="48113" y="24427"/>
                    <a:pt x="46633" y="24427"/>
                  </a:cubicBezTo>
                  <a:cubicBezTo>
                    <a:pt x="45153" y="24427"/>
                    <a:pt x="45153" y="25907"/>
                    <a:pt x="45153" y="25907"/>
                  </a:cubicBezTo>
                  <a:cubicBezTo>
                    <a:pt x="45153" y="27388"/>
                    <a:pt x="43672" y="27388"/>
                    <a:pt x="42192" y="27388"/>
                  </a:cubicBezTo>
                  <a:cubicBezTo>
                    <a:pt x="42192" y="27388"/>
                    <a:pt x="42192" y="27388"/>
                    <a:pt x="40711" y="27388"/>
                  </a:cubicBezTo>
                  <a:cubicBezTo>
                    <a:pt x="39231" y="27388"/>
                    <a:pt x="39231" y="25907"/>
                    <a:pt x="37751" y="25907"/>
                  </a:cubicBezTo>
                  <a:cubicBezTo>
                    <a:pt x="37751" y="25907"/>
                    <a:pt x="37751" y="25907"/>
                    <a:pt x="37751" y="25907"/>
                  </a:cubicBezTo>
                  <a:cubicBezTo>
                    <a:pt x="37751" y="25907"/>
                    <a:pt x="37751" y="24427"/>
                    <a:pt x="37751" y="22946"/>
                  </a:cubicBezTo>
                  <a:cubicBezTo>
                    <a:pt x="37751" y="21466"/>
                    <a:pt x="36270" y="19985"/>
                    <a:pt x="36270" y="19985"/>
                  </a:cubicBezTo>
                  <a:cubicBezTo>
                    <a:pt x="36270" y="19985"/>
                    <a:pt x="36270" y="18505"/>
                    <a:pt x="36270" y="18505"/>
                  </a:cubicBezTo>
                  <a:cubicBezTo>
                    <a:pt x="36270" y="18505"/>
                    <a:pt x="36270" y="18505"/>
                    <a:pt x="36270" y="18505"/>
                  </a:cubicBezTo>
                  <a:cubicBezTo>
                    <a:pt x="36270" y="17025"/>
                    <a:pt x="34790" y="18505"/>
                    <a:pt x="33309" y="18505"/>
                  </a:cubicBezTo>
                  <a:cubicBezTo>
                    <a:pt x="31829" y="18505"/>
                    <a:pt x="30349" y="18505"/>
                    <a:pt x="30349" y="19985"/>
                  </a:cubicBezTo>
                  <a:cubicBezTo>
                    <a:pt x="28868" y="21466"/>
                    <a:pt x="27388" y="19985"/>
                    <a:pt x="27388" y="21466"/>
                  </a:cubicBezTo>
                  <a:cubicBezTo>
                    <a:pt x="27388" y="21466"/>
                    <a:pt x="27388" y="21466"/>
                    <a:pt x="27388" y="21466"/>
                  </a:cubicBezTo>
                  <a:cubicBezTo>
                    <a:pt x="27388" y="21466"/>
                    <a:pt x="25907" y="21466"/>
                    <a:pt x="25907" y="21466"/>
                  </a:cubicBezTo>
                  <a:cubicBezTo>
                    <a:pt x="25907" y="21466"/>
                    <a:pt x="25907" y="19985"/>
                    <a:pt x="25907" y="19985"/>
                  </a:cubicBezTo>
                  <a:cubicBezTo>
                    <a:pt x="25907" y="18505"/>
                    <a:pt x="24427" y="17025"/>
                    <a:pt x="24427" y="17025"/>
                  </a:cubicBezTo>
                  <a:cubicBezTo>
                    <a:pt x="24427" y="17025"/>
                    <a:pt x="24427" y="17025"/>
                    <a:pt x="24427" y="17025"/>
                  </a:cubicBezTo>
                  <a:lnTo>
                    <a:pt x="24427" y="17025"/>
                  </a:lnTo>
                  <a:lnTo>
                    <a:pt x="24427" y="17025"/>
                  </a:lnTo>
                  <a:lnTo>
                    <a:pt x="24427" y="17025"/>
                  </a:lnTo>
                  <a:lnTo>
                    <a:pt x="24427" y="17025"/>
                  </a:lnTo>
                  <a:cubicBezTo>
                    <a:pt x="24427" y="17025"/>
                    <a:pt x="24427" y="15544"/>
                    <a:pt x="24427" y="14064"/>
                  </a:cubicBezTo>
                  <a:cubicBezTo>
                    <a:pt x="24427" y="12583"/>
                    <a:pt x="22947" y="12583"/>
                    <a:pt x="24427" y="12583"/>
                  </a:cubicBezTo>
                  <a:cubicBezTo>
                    <a:pt x="24427" y="11103"/>
                    <a:pt x="25907" y="11103"/>
                    <a:pt x="24427" y="11103"/>
                  </a:cubicBezTo>
                  <a:cubicBezTo>
                    <a:pt x="24427" y="11103"/>
                    <a:pt x="22947" y="11103"/>
                    <a:pt x="22947" y="11103"/>
                  </a:cubicBezTo>
                  <a:cubicBezTo>
                    <a:pt x="21466" y="11103"/>
                    <a:pt x="21466" y="11103"/>
                    <a:pt x="19986" y="12583"/>
                  </a:cubicBezTo>
                  <a:cubicBezTo>
                    <a:pt x="18505" y="14064"/>
                    <a:pt x="18505" y="14064"/>
                    <a:pt x="18505" y="15544"/>
                  </a:cubicBezTo>
                  <a:cubicBezTo>
                    <a:pt x="18505" y="17025"/>
                    <a:pt x="18505" y="17025"/>
                    <a:pt x="18505" y="17025"/>
                  </a:cubicBezTo>
                  <a:cubicBezTo>
                    <a:pt x="18505" y="18505"/>
                    <a:pt x="17025" y="18505"/>
                    <a:pt x="18505" y="18505"/>
                  </a:cubicBezTo>
                  <a:cubicBezTo>
                    <a:pt x="18505" y="18505"/>
                    <a:pt x="17025" y="18505"/>
                    <a:pt x="17025" y="18505"/>
                  </a:cubicBezTo>
                  <a:cubicBezTo>
                    <a:pt x="17025" y="18505"/>
                    <a:pt x="14064" y="21466"/>
                    <a:pt x="14064" y="21466"/>
                  </a:cubicBezTo>
                  <a:cubicBezTo>
                    <a:pt x="14064" y="21466"/>
                    <a:pt x="12584" y="21466"/>
                    <a:pt x="11103" y="21466"/>
                  </a:cubicBezTo>
                  <a:cubicBezTo>
                    <a:pt x="12584" y="22946"/>
                    <a:pt x="12584" y="24427"/>
                    <a:pt x="14064" y="25907"/>
                  </a:cubicBezTo>
                  <a:cubicBezTo>
                    <a:pt x="15545" y="24427"/>
                    <a:pt x="17025" y="24427"/>
                    <a:pt x="17025" y="24427"/>
                  </a:cubicBezTo>
                  <a:cubicBezTo>
                    <a:pt x="17025" y="24427"/>
                    <a:pt x="18505" y="24427"/>
                    <a:pt x="19986" y="24427"/>
                  </a:cubicBezTo>
                  <a:lnTo>
                    <a:pt x="19986" y="24427"/>
                  </a:lnTo>
                  <a:cubicBezTo>
                    <a:pt x="21466" y="24427"/>
                    <a:pt x="21466" y="24427"/>
                    <a:pt x="22947" y="25907"/>
                  </a:cubicBezTo>
                  <a:cubicBezTo>
                    <a:pt x="24427" y="25907"/>
                    <a:pt x="24427" y="24427"/>
                    <a:pt x="25907" y="25907"/>
                  </a:cubicBezTo>
                  <a:cubicBezTo>
                    <a:pt x="25907" y="25907"/>
                    <a:pt x="25907" y="25907"/>
                    <a:pt x="25907" y="25907"/>
                  </a:cubicBezTo>
                  <a:cubicBezTo>
                    <a:pt x="27388" y="25907"/>
                    <a:pt x="28868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1829" y="25907"/>
                    <a:pt x="31829" y="27388"/>
                    <a:pt x="33309" y="27388"/>
                  </a:cubicBezTo>
                  <a:cubicBezTo>
                    <a:pt x="33309" y="27388"/>
                    <a:pt x="33309" y="27388"/>
                    <a:pt x="34790" y="27388"/>
                  </a:cubicBezTo>
                  <a:cubicBezTo>
                    <a:pt x="34790" y="27388"/>
                    <a:pt x="34790" y="27388"/>
                    <a:pt x="34790" y="27388"/>
                  </a:cubicBezTo>
                  <a:cubicBezTo>
                    <a:pt x="34790" y="27388"/>
                    <a:pt x="34790" y="28868"/>
                    <a:pt x="36270" y="28868"/>
                  </a:cubicBezTo>
                  <a:cubicBezTo>
                    <a:pt x="37751" y="28868"/>
                    <a:pt x="36270" y="28868"/>
                    <a:pt x="37751" y="28868"/>
                  </a:cubicBezTo>
                  <a:cubicBezTo>
                    <a:pt x="37751" y="28868"/>
                    <a:pt x="37751" y="28868"/>
                    <a:pt x="39231" y="28868"/>
                  </a:cubicBezTo>
                  <a:cubicBezTo>
                    <a:pt x="39231" y="28868"/>
                    <a:pt x="40711" y="28868"/>
                    <a:pt x="40711" y="28868"/>
                  </a:cubicBezTo>
                  <a:cubicBezTo>
                    <a:pt x="40711" y="28868"/>
                    <a:pt x="40711" y="28868"/>
                    <a:pt x="42192" y="28868"/>
                  </a:cubicBezTo>
                  <a:cubicBezTo>
                    <a:pt x="42192" y="28868"/>
                    <a:pt x="42192" y="28868"/>
                    <a:pt x="42192" y="28868"/>
                  </a:cubicBezTo>
                  <a:cubicBezTo>
                    <a:pt x="43672" y="28868"/>
                    <a:pt x="43672" y="28868"/>
                    <a:pt x="45153" y="28868"/>
                  </a:cubicBezTo>
                  <a:cubicBezTo>
                    <a:pt x="46633" y="28868"/>
                    <a:pt x="46633" y="28868"/>
                    <a:pt x="46633" y="28868"/>
                  </a:cubicBezTo>
                  <a:cubicBezTo>
                    <a:pt x="46633" y="28868"/>
                    <a:pt x="48113" y="28868"/>
                    <a:pt x="48113" y="27388"/>
                  </a:cubicBezTo>
                  <a:cubicBezTo>
                    <a:pt x="48113" y="27388"/>
                    <a:pt x="48113" y="27388"/>
                    <a:pt x="46633" y="27388"/>
                  </a:cubicBezTo>
                  <a:cubicBezTo>
                    <a:pt x="46633" y="27388"/>
                    <a:pt x="46633" y="27388"/>
                    <a:pt x="46633" y="25907"/>
                  </a:cubicBezTo>
                  <a:cubicBezTo>
                    <a:pt x="46633" y="25907"/>
                    <a:pt x="48113" y="24427"/>
                    <a:pt x="48113" y="24427"/>
                  </a:cubicBezTo>
                  <a:cubicBezTo>
                    <a:pt x="48113" y="24427"/>
                    <a:pt x="49594" y="24427"/>
                    <a:pt x="49594" y="25907"/>
                  </a:cubicBezTo>
                  <a:cubicBezTo>
                    <a:pt x="49594" y="25907"/>
                    <a:pt x="51074" y="27388"/>
                    <a:pt x="51074" y="27388"/>
                  </a:cubicBezTo>
                  <a:cubicBezTo>
                    <a:pt x="51074" y="27388"/>
                    <a:pt x="51074" y="27388"/>
                    <a:pt x="52555" y="27388"/>
                  </a:cubicBezTo>
                  <a:cubicBezTo>
                    <a:pt x="54035" y="27388"/>
                    <a:pt x="52555" y="28868"/>
                    <a:pt x="54035" y="28868"/>
                  </a:cubicBezTo>
                  <a:cubicBezTo>
                    <a:pt x="54035" y="28868"/>
                    <a:pt x="54035" y="28868"/>
                    <a:pt x="54035" y="30348"/>
                  </a:cubicBezTo>
                  <a:cubicBezTo>
                    <a:pt x="54035" y="30348"/>
                    <a:pt x="55515" y="33309"/>
                    <a:pt x="55515" y="33309"/>
                  </a:cubicBezTo>
                  <a:cubicBezTo>
                    <a:pt x="55515" y="33309"/>
                    <a:pt x="55515" y="33309"/>
                    <a:pt x="55515" y="34790"/>
                  </a:cubicBezTo>
                  <a:cubicBezTo>
                    <a:pt x="55515" y="36270"/>
                    <a:pt x="55515" y="36270"/>
                    <a:pt x="54035" y="36270"/>
                  </a:cubicBezTo>
                  <a:cubicBezTo>
                    <a:pt x="54035" y="36270"/>
                    <a:pt x="54035" y="37750"/>
                    <a:pt x="54035" y="37750"/>
                  </a:cubicBezTo>
                  <a:cubicBezTo>
                    <a:pt x="54035" y="37750"/>
                    <a:pt x="54035" y="37750"/>
                    <a:pt x="54035" y="39231"/>
                  </a:cubicBezTo>
                  <a:cubicBezTo>
                    <a:pt x="54035" y="39231"/>
                    <a:pt x="54035" y="39231"/>
                    <a:pt x="54035" y="39231"/>
                  </a:cubicBezTo>
                  <a:cubicBezTo>
                    <a:pt x="54035" y="39231"/>
                    <a:pt x="54035" y="40711"/>
                    <a:pt x="52555" y="40711"/>
                  </a:cubicBezTo>
                  <a:cubicBezTo>
                    <a:pt x="52555" y="40711"/>
                    <a:pt x="52555" y="42192"/>
                    <a:pt x="52555" y="42192"/>
                  </a:cubicBezTo>
                  <a:cubicBezTo>
                    <a:pt x="52555" y="42192"/>
                    <a:pt x="52555" y="42192"/>
                    <a:pt x="52555" y="43672"/>
                  </a:cubicBezTo>
                  <a:cubicBezTo>
                    <a:pt x="52555" y="43672"/>
                    <a:pt x="52555" y="43672"/>
                    <a:pt x="52555" y="45152"/>
                  </a:cubicBezTo>
                  <a:cubicBezTo>
                    <a:pt x="52555" y="45152"/>
                    <a:pt x="52555" y="46633"/>
                    <a:pt x="52555" y="46633"/>
                  </a:cubicBezTo>
                  <a:cubicBezTo>
                    <a:pt x="52555" y="46633"/>
                    <a:pt x="52555" y="48113"/>
                    <a:pt x="52555" y="48113"/>
                  </a:cubicBezTo>
                  <a:cubicBezTo>
                    <a:pt x="52555" y="48113"/>
                    <a:pt x="52555" y="48113"/>
                    <a:pt x="54035" y="48113"/>
                  </a:cubicBezTo>
                  <a:cubicBezTo>
                    <a:pt x="55515" y="48113"/>
                    <a:pt x="54035" y="48113"/>
                    <a:pt x="55515" y="48113"/>
                  </a:cubicBezTo>
                  <a:cubicBezTo>
                    <a:pt x="55515" y="48113"/>
                    <a:pt x="55515" y="49594"/>
                    <a:pt x="55515" y="49594"/>
                  </a:cubicBezTo>
                  <a:cubicBezTo>
                    <a:pt x="55515" y="49594"/>
                    <a:pt x="55515" y="49594"/>
                    <a:pt x="55515" y="49594"/>
                  </a:cubicBezTo>
                  <a:cubicBezTo>
                    <a:pt x="55515" y="49594"/>
                    <a:pt x="55515" y="51074"/>
                    <a:pt x="55515" y="51074"/>
                  </a:cubicBezTo>
                  <a:cubicBezTo>
                    <a:pt x="55515" y="52554"/>
                    <a:pt x="56996" y="52554"/>
                    <a:pt x="56996" y="52554"/>
                  </a:cubicBezTo>
                  <a:cubicBezTo>
                    <a:pt x="56996" y="52554"/>
                    <a:pt x="56996" y="52554"/>
                    <a:pt x="56996" y="52554"/>
                  </a:cubicBezTo>
                  <a:cubicBezTo>
                    <a:pt x="56996" y="52554"/>
                    <a:pt x="58476" y="52554"/>
                    <a:pt x="59957" y="52554"/>
                  </a:cubicBezTo>
                  <a:cubicBezTo>
                    <a:pt x="61437" y="52554"/>
                    <a:pt x="61437" y="54035"/>
                    <a:pt x="62917" y="54035"/>
                  </a:cubicBezTo>
                  <a:cubicBezTo>
                    <a:pt x="64398" y="54035"/>
                    <a:pt x="64398" y="55515"/>
                    <a:pt x="65878" y="55515"/>
                  </a:cubicBezTo>
                  <a:cubicBezTo>
                    <a:pt x="67359" y="56996"/>
                    <a:pt x="68839" y="58476"/>
                    <a:pt x="70319" y="59957"/>
                  </a:cubicBezTo>
                  <a:cubicBezTo>
                    <a:pt x="71800" y="59957"/>
                    <a:pt x="71800" y="61437"/>
                    <a:pt x="71800" y="61437"/>
                  </a:cubicBezTo>
                  <a:cubicBezTo>
                    <a:pt x="71800" y="61437"/>
                    <a:pt x="71800" y="62917"/>
                    <a:pt x="73280" y="62917"/>
                  </a:cubicBezTo>
                  <a:cubicBezTo>
                    <a:pt x="74761" y="62917"/>
                    <a:pt x="74761" y="62917"/>
                    <a:pt x="76241" y="62917"/>
                  </a:cubicBezTo>
                  <a:cubicBezTo>
                    <a:pt x="77721" y="62917"/>
                    <a:pt x="82163" y="62917"/>
                    <a:pt x="82163" y="64398"/>
                  </a:cubicBezTo>
                  <a:cubicBezTo>
                    <a:pt x="82163" y="64398"/>
                    <a:pt x="85123" y="64398"/>
                    <a:pt x="85123" y="64398"/>
                  </a:cubicBezTo>
                  <a:cubicBezTo>
                    <a:pt x="85123" y="64398"/>
                    <a:pt x="85123" y="64398"/>
                    <a:pt x="85123" y="64398"/>
                  </a:cubicBezTo>
                  <a:cubicBezTo>
                    <a:pt x="85123" y="64398"/>
                    <a:pt x="85123" y="65878"/>
                    <a:pt x="85123" y="65878"/>
                  </a:cubicBezTo>
                  <a:cubicBezTo>
                    <a:pt x="85123" y="65878"/>
                    <a:pt x="86604" y="68839"/>
                    <a:pt x="86604" y="70319"/>
                  </a:cubicBezTo>
                  <a:cubicBezTo>
                    <a:pt x="86604" y="71800"/>
                    <a:pt x="86604" y="71800"/>
                    <a:pt x="86604" y="73280"/>
                  </a:cubicBezTo>
                  <a:cubicBezTo>
                    <a:pt x="86604" y="73280"/>
                    <a:pt x="88084" y="73280"/>
                    <a:pt x="86604" y="74760"/>
                  </a:cubicBezTo>
                  <a:cubicBezTo>
                    <a:pt x="86604" y="74760"/>
                    <a:pt x="86604" y="76241"/>
                    <a:pt x="88084" y="77721"/>
                  </a:cubicBezTo>
                  <a:cubicBezTo>
                    <a:pt x="88084" y="79202"/>
                    <a:pt x="89565" y="80682"/>
                    <a:pt x="89565" y="82163"/>
                  </a:cubicBezTo>
                  <a:cubicBezTo>
                    <a:pt x="89565" y="82163"/>
                    <a:pt x="89565" y="83643"/>
                    <a:pt x="89565" y="83643"/>
                  </a:cubicBezTo>
                  <a:cubicBezTo>
                    <a:pt x="89565" y="83643"/>
                    <a:pt x="89565" y="85123"/>
                    <a:pt x="89565" y="85123"/>
                  </a:cubicBezTo>
                  <a:cubicBezTo>
                    <a:pt x="89565" y="85123"/>
                    <a:pt x="91045" y="86604"/>
                    <a:pt x="91045" y="86604"/>
                  </a:cubicBezTo>
                  <a:cubicBezTo>
                    <a:pt x="91045" y="86604"/>
                    <a:pt x="91045" y="88084"/>
                    <a:pt x="91045" y="88084"/>
                  </a:cubicBezTo>
                  <a:cubicBezTo>
                    <a:pt x="92525" y="89565"/>
                    <a:pt x="92525" y="91045"/>
                    <a:pt x="92525" y="92526"/>
                  </a:cubicBezTo>
                  <a:cubicBezTo>
                    <a:pt x="92525" y="92526"/>
                    <a:pt x="92525" y="92526"/>
                    <a:pt x="92525" y="94006"/>
                  </a:cubicBezTo>
                  <a:cubicBezTo>
                    <a:pt x="92525" y="94006"/>
                    <a:pt x="92525" y="95486"/>
                    <a:pt x="92525" y="95486"/>
                  </a:cubicBezTo>
                  <a:cubicBezTo>
                    <a:pt x="99927" y="98447"/>
                    <a:pt x="105849" y="101408"/>
                    <a:pt x="113251" y="102888"/>
                  </a:cubicBezTo>
                  <a:cubicBezTo>
                    <a:pt x="117693" y="105849"/>
                    <a:pt x="119173" y="104369"/>
                    <a:pt x="117693" y="1043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2951FDD-F15F-4678-9FD5-915131EFA401}"/>
                </a:ext>
              </a:extLst>
            </p:cNvPr>
            <p:cNvSpPr/>
            <p:nvPr/>
          </p:nvSpPr>
          <p:spPr>
            <a:xfrm>
              <a:off x="5803909" y="3214639"/>
              <a:ext cx="14804" cy="14804"/>
            </a:xfrm>
            <a:custGeom>
              <a:avLst/>
              <a:gdLst>
                <a:gd name="connsiteX0" fmla="*/ 12584 w 14804"/>
                <a:gd name="connsiteY0" fmla="*/ 13197 h 14804"/>
                <a:gd name="connsiteX1" fmla="*/ 11103 w 14804"/>
                <a:gd name="connsiteY1" fmla="*/ 11716 h 14804"/>
                <a:gd name="connsiteX2" fmla="*/ 12584 w 14804"/>
                <a:gd name="connsiteY2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2584" y="13197"/>
                  </a:moveTo>
                  <a:cubicBezTo>
                    <a:pt x="12584" y="11716"/>
                    <a:pt x="11103" y="10236"/>
                    <a:pt x="11103" y="11716"/>
                  </a:cubicBezTo>
                  <a:cubicBezTo>
                    <a:pt x="11103" y="14677"/>
                    <a:pt x="12584" y="14677"/>
                    <a:pt x="12584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6ACFDCAB-3403-466C-A562-E5C8DE361DB4}"/>
                </a:ext>
              </a:extLst>
            </p:cNvPr>
            <p:cNvSpPr/>
            <p:nvPr/>
          </p:nvSpPr>
          <p:spPr>
            <a:xfrm>
              <a:off x="5746173" y="3070172"/>
              <a:ext cx="74020" cy="118433"/>
            </a:xfrm>
            <a:custGeom>
              <a:avLst/>
              <a:gdLst>
                <a:gd name="connsiteX0" fmla="*/ 37750 w 74020"/>
                <a:gd name="connsiteY0" fmla="*/ 110290 h 118432"/>
                <a:gd name="connsiteX1" fmla="*/ 37750 w 74020"/>
                <a:gd name="connsiteY1" fmla="*/ 108810 h 118432"/>
                <a:gd name="connsiteX2" fmla="*/ 37750 w 74020"/>
                <a:gd name="connsiteY2" fmla="*/ 108810 h 118432"/>
                <a:gd name="connsiteX3" fmla="*/ 39231 w 74020"/>
                <a:gd name="connsiteY3" fmla="*/ 107329 h 118432"/>
                <a:gd name="connsiteX4" fmla="*/ 40711 w 74020"/>
                <a:gd name="connsiteY4" fmla="*/ 107329 h 118432"/>
                <a:gd name="connsiteX5" fmla="*/ 42191 w 74020"/>
                <a:gd name="connsiteY5" fmla="*/ 107329 h 118432"/>
                <a:gd name="connsiteX6" fmla="*/ 43672 w 74020"/>
                <a:gd name="connsiteY6" fmla="*/ 107329 h 118432"/>
                <a:gd name="connsiteX7" fmla="*/ 45152 w 74020"/>
                <a:gd name="connsiteY7" fmla="*/ 107329 h 118432"/>
                <a:gd name="connsiteX8" fmla="*/ 46633 w 74020"/>
                <a:gd name="connsiteY8" fmla="*/ 107329 h 118432"/>
                <a:gd name="connsiteX9" fmla="*/ 46633 w 74020"/>
                <a:gd name="connsiteY9" fmla="*/ 105849 h 118432"/>
                <a:gd name="connsiteX10" fmla="*/ 48113 w 74020"/>
                <a:gd name="connsiteY10" fmla="*/ 105849 h 118432"/>
                <a:gd name="connsiteX11" fmla="*/ 46633 w 74020"/>
                <a:gd name="connsiteY11" fmla="*/ 105849 h 118432"/>
                <a:gd name="connsiteX12" fmla="*/ 45152 w 74020"/>
                <a:gd name="connsiteY12" fmla="*/ 104369 h 118432"/>
                <a:gd name="connsiteX13" fmla="*/ 46633 w 74020"/>
                <a:gd name="connsiteY13" fmla="*/ 102888 h 118432"/>
                <a:gd name="connsiteX14" fmla="*/ 48113 w 74020"/>
                <a:gd name="connsiteY14" fmla="*/ 101408 h 118432"/>
                <a:gd name="connsiteX15" fmla="*/ 49593 w 74020"/>
                <a:gd name="connsiteY15" fmla="*/ 101408 h 118432"/>
                <a:gd name="connsiteX16" fmla="*/ 51074 w 74020"/>
                <a:gd name="connsiteY16" fmla="*/ 99927 h 118432"/>
                <a:gd name="connsiteX17" fmla="*/ 52554 w 74020"/>
                <a:gd name="connsiteY17" fmla="*/ 99927 h 118432"/>
                <a:gd name="connsiteX18" fmla="*/ 54035 w 74020"/>
                <a:gd name="connsiteY18" fmla="*/ 99927 h 118432"/>
                <a:gd name="connsiteX19" fmla="*/ 55515 w 74020"/>
                <a:gd name="connsiteY19" fmla="*/ 98447 h 118432"/>
                <a:gd name="connsiteX20" fmla="*/ 58476 w 74020"/>
                <a:gd name="connsiteY20" fmla="*/ 99927 h 118432"/>
                <a:gd name="connsiteX21" fmla="*/ 59956 w 74020"/>
                <a:gd name="connsiteY21" fmla="*/ 101408 h 118432"/>
                <a:gd name="connsiteX22" fmla="*/ 61437 w 74020"/>
                <a:gd name="connsiteY22" fmla="*/ 102888 h 118432"/>
                <a:gd name="connsiteX23" fmla="*/ 62917 w 74020"/>
                <a:gd name="connsiteY23" fmla="*/ 104369 h 118432"/>
                <a:gd name="connsiteX24" fmla="*/ 64397 w 74020"/>
                <a:gd name="connsiteY24" fmla="*/ 105849 h 118432"/>
                <a:gd name="connsiteX25" fmla="*/ 65878 w 74020"/>
                <a:gd name="connsiteY25" fmla="*/ 105849 h 118432"/>
                <a:gd name="connsiteX26" fmla="*/ 65878 w 74020"/>
                <a:gd name="connsiteY26" fmla="*/ 102888 h 118432"/>
                <a:gd name="connsiteX27" fmla="*/ 62917 w 74020"/>
                <a:gd name="connsiteY27" fmla="*/ 99927 h 118432"/>
                <a:gd name="connsiteX28" fmla="*/ 61437 w 74020"/>
                <a:gd name="connsiteY28" fmla="*/ 98447 h 118432"/>
                <a:gd name="connsiteX29" fmla="*/ 58476 w 74020"/>
                <a:gd name="connsiteY29" fmla="*/ 95486 h 118432"/>
                <a:gd name="connsiteX30" fmla="*/ 58476 w 74020"/>
                <a:gd name="connsiteY30" fmla="*/ 91045 h 118432"/>
                <a:gd name="connsiteX31" fmla="*/ 59956 w 74020"/>
                <a:gd name="connsiteY31" fmla="*/ 89565 h 118432"/>
                <a:gd name="connsiteX32" fmla="*/ 61437 w 74020"/>
                <a:gd name="connsiteY32" fmla="*/ 88084 h 118432"/>
                <a:gd name="connsiteX33" fmla="*/ 62917 w 74020"/>
                <a:gd name="connsiteY33" fmla="*/ 86604 h 118432"/>
                <a:gd name="connsiteX34" fmla="*/ 64397 w 74020"/>
                <a:gd name="connsiteY34" fmla="*/ 85123 h 118432"/>
                <a:gd name="connsiteX35" fmla="*/ 64397 w 74020"/>
                <a:gd name="connsiteY35" fmla="*/ 83643 h 118432"/>
                <a:gd name="connsiteX36" fmla="*/ 64397 w 74020"/>
                <a:gd name="connsiteY36" fmla="*/ 82163 h 118432"/>
                <a:gd name="connsiteX37" fmla="*/ 65878 w 74020"/>
                <a:gd name="connsiteY37" fmla="*/ 82163 h 118432"/>
                <a:gd name="connsiteX38" fmla="*/ 65878 w 74020"/>
                <a:gd name="connsiteY38" fmla="*/ 80682 h 118432"/>
                <a:gd name="connsiteX39" fmla="*/ 64397 w 74020"/>
                <a:gd name="connsiteY39" fmla="*/ 80682 h 118432"/>
                <a:gd name="connsiteX40" fmla="*/ 62917 w 74020"/>
                <a:gd name="connsiteY40" fmla="*/ 79202 h 118432"/>
                <a:gd name="connsiteX41" fmla="*/ 62917 w 74020"/>
                <a:gd name="connsiteY41" fmla="*/ 77721 h 118432"/>
                <a:gd name="connsiteX42" fmla="*/ 61437 w 74020"/>
                <a:gd name="connsiteY42" fmla="*/ 76241 h 118432"/>
                <a:gd name="connsiteX43" fmla="*/ 61437 w 74020"/>
                <a:gd name="connsiteY43" fmla="*/ 74761 h 118432"/>
                <a:gd name="connsiteX44" fmla="*/ 59956 w 74020"/>
                <a:gd name="connsiteY44" fmla="*/ 71800 h 118432"/>
                <a:gd name="connsiteX45" fmla="*/ 59956 w 74020"/>
                <a:gd name="connsiteY45" fmla="*/ 71800 h 118432"/>
                <a:gd name="connsiteX46" fmla="*/ 59956 w 74020"/>
                <a:gd name="connsiteY46" fmla="*/ 73280 h 118432"/>
                <a:gd name="connsiteX47" fmla="*/ 61437 w 74020"/>
                <a:gd name="connsiteY47" fmla="*/ 74761 h 118432"/>
                <a:gd name="connsiteX48" fmla="*/ 61437 w 74020"/>
                <a:gd name="connsiteY48" fmla="*/ 73280 h 118432"/>
                <a:gd name="connsiteX49" fmla="*/ 61437 w 74020"/>
                <a:gd name="connsiteY49" fmla="*/ 70319 h 118432"/>
                <a:gd name="connsiteX50" fmla="*/ 61437 w 74020"/>
                <a:gd name="connsiteY50" fmla="*/ 68839 h 118432"/>
                <a:gd name="connsiteX51" fmla="*/ 62917 w 74020"/>
                <a:gd name="connsiteY51" fmla="*/ 68839 h 118432"/>
                <a:gd name="connsiteX52" fmla="*/ 62917 w 74020"/>
                <a:gd name="connsiteY52" fmla="*/ 65878 h 118432"/>
                <a:gd name="connsiteX53" fmla="*/ 62917 w 74020"/>
                <a:gd name="connsiteY53" fmla="*/ 64398 h 118432"/>
                <a:gd name="connsiteX54" fmla="*/ 64397 w 74020"/>
                <a:gd name="connsiteY54" fmla="*/ 62917 h 118432"/>
                <a:gd name="connsiteX55" fmla="*/ 61437 w 74020"/>
                <a:gd name="connsiteY55" fmla="*/ 64398 h 118432"/>
                <a:gd name="connsiteX56" fmla="*/ 64397 w 74020"/>
                <a:gd name="connsiteY56" fmla="*/ 62917 h 118432"/>
                <a:gd name="connsiteX57" fmla="*/ 64397 w 74020"/>
                <a:gd name="connsiteY57" fmla="*/ 61437 h 118432"/>
                <a:gd name="connsiteX58" fmla="*/ 65878 w 74020"/>
                <a:gd name="connsiteY58" fmla="*/ 61437 h 118432"/>
                <a:gd name="connsiteX59" fmla="*/ 64397 w 74020"/>
                <a:gd name="connsiteY59" fmla="*/ 59957 h 118432"/>
                <a:gd name="connsiteX60" fmla="*/ 64397 w 74020"/>
                <a:gd name="connsiteY60" fmla="*/ 58476 h 118432"/>
                <a:gd name="connsiteX61" fmla="*/ 64397 w 74020"/>
                <a:gd name="connsiteY61" fmla="*/ 55515 h 118432"/>
                <a:gd name="connsiteX62" fmla="*/ 64397 w 74020"/>
                <a:gd name="connsiteY62" fmla="*/ 54035 h 118432"/>
                <a:gd name="connsiteX63" fmla="*/ 64397 w 74020"/>
                <a:gd name="connsiteY63" fmla="*/ 52554 h 118432"/>
                <a:gd name="connsiteX64" fmla="*/ 65878 w 74020"/>
                <a:gd name="connsiteY64" fmla="*/ 51074 h 118432"/>
                <a:gd name="connsiteX65" fmla="*/ 67358 w 74020"/>
                <a:gd name="connsiteY65" fmla="*/ 49594 h 118432"/>
                <a:gd name="connsiteX66" fmla="*/ 68839 w 74020"/>
                <a:gd name="connsiteY66" fmla="*/ 48113 h 118432"/>
                <a:gd name="connsiteX67" fmla="*/ 70319 w 74020"/>
                <a:gd name="connsiteY67" fmla="*/ 45152 h 118432"/>
                <a:gd name="connsiteX68" fmla="*/ 70319 w 74020"/>
                <a:gd name="connsiteY68" fmla="*/ 45152 h 118432"/>
                <a:gd name="connsiteX69" fmla="*/ 71799 w 74020"/>
                <a:gd name="connsiteY69" fmla="*/ 45152 h 118432"/>
                <a:gd name="connsiteX70" fmla="*/ 70319 w 74020"/>
                <a:gd name="connsiteY70" fmla="*/ 46633 h 118432"/>
                <a:gd name="connsiteX71" fmla="*/ 68839 w 74020"/>
                <a:gd name="connsiteY71" fmla="*/ 48113 h 118432"/>
                <a:gd name="connsiteX72" fmla="*/ 68839 w 74020"/>
                <a:gd name="connsiteY72" fmla="*/ 49594 h 118432"/>
                <a:gd name="connsiteX73" fmla="*/ 70319 w 74020"/>
                <a:gd name="connsiteY73" fmla="*/ 48113 h 118432"/>
                <a:gd name="connsiteX74" fmla="*/ 71799 w 74020"/>
                <a:gd name="connsiteY74" fmla="*/ 46633 h 118432"/>
                <a:gd name="connsiteX75" fmla="*/ 74760 w 74020"/>
                <a:gd name="connsiteY75" fmla="*/ 43672 h 118432"/>
                <a:gd name="connsiteX76" fmla="*/ 74760 w 74020"/>
                <a:gd name="connsiteY76" fmla="*/ 42192 h 118432"/>
                <a:gd name="connsiteX77" fmla="*/ 76241 w 74020"/>
                <a:gd name="connsiteY77" fmla="*/ 40711 h 118432"/>
                <a:gd name="connsiteX78" fmla="*/ 74760 w 74020"/>
                <a:gd name="connsiteY78" fmla="*/ 40711 h 118432"/>
                <a:gd name="connsiteX79" fmla="*/ 74760 w 74020"/>
                <a:gd name="connsiteY79" fmla="*/ 39231 h 118432"/>
                <a:gd name="connsiteX80" fmla="*/ 73280 w 74020"/>
                <a:gd name="connsiteY80" fmla="*/ 40711 h 118432"/>
                <a:gd name="connsiteX81" fmla="*/ 73280 w 74020"/>
                <a:gd name="connsiteY81" fmla="*/ 42192 h 118432"/>
                <a:gd name="connsiteX82" fmla="*/ 73280 w 74020"/>
                <a:gd name="connsiteY82" fmla="*/ 43672 h 118432"/>
                <a:gd name="connsiteX83" fmla="*/ 70319 w 74020"/>
                <a:gd name="connsiteY83" fmla="*/ 45152 h 118432"/>
                <a:gd name="connsiteX84" fmla="*/ 67358 w 74020"/>
                <a:gd name="connsiteY84" fmla="*/ 45152 h 118432"/>
                <a:gd name="connsiteX85" fmla="*/ 65878 w 74020"/>
                <a:gd name="connsiteY85" fmla="*/ 43672 h 118432"/>
                <a:gd name="connsiteX86" fmla="*/ 64397 w 74020"/>
                <a:gd name="connsiteY86" fmla="*/ 43672 h 118432"/>
                <a:gd name="connsiteX87" fmla="*/ 64397 w 74020"/>
                <a:gd name="connsiteY87" fmla="*/ 43672 h 118432"/>
                <a:gd name="connsiteX88" fmla="*/ 64397 w 74020"/>
                <a:gd name="connsiteY88" fmla="*/ 40711 h 118432"/>
                <a:gd name="connsiteX89" fmla="*/ 56995 w 74020"/>
                <a:gd name="connsiteY89" fmla="*/ 45152 h 118432"/>
                <a:gd name="connsiteX90" fmla="*/ 54035 w 74020"/>
                <a:gd name="connsiteY90" fmla="*/ 49594 h 118432"/>
                <a:gd name="connsiteX91" fmla="*/ 54035 w 74020"/>
                <a:gd name="connsiteY91" fmla="*/ 46633 h 118432"/>
                <a:gd name="connsiteX92" fmla="*/ 54035 w 74020"/>
                <a:gd name="connsiteY92" fmla="*/ 45152 h 118432"/>
                <a:gd name="connsiteX93" fmla="*/ 55515 w 74020"/>
                <a:gd name="connsiteY93" fmla="*/ 42192 h 118432"/>
                <a:gd name="connsiteX94" fmla="*/ 56995 w 74020"/>
                <a:gd name="connsiteY94" fmla="*/ 40711 h 118432"/>
                <a:gd name="connsiteX95" fmla="*/ 56995 w 74020"/>
                <a:gd name="connsiteY95" fmla="*/ 39231 h 118432"/>
                <a:gd name="connsiteX96" fmla="*/ 67358 w 74020"/>
                <a:gd name="connsiteY96" fmla="*/ 33309 h 118432"/>
                <a:gd name="connsiteX97" fmla="*/ 68839 w 74020"/>
                <a:gd name="connsiteY97" fmla="*/ 30348 h 118432"/>
                <a:gd name="connsiteX98" fmla="*/ 70319 w 74020"/>
                <a:gd name="connsiteY98" fmla="*/ 28868 h 118432"/>
                <a:gd name="connsiteX99" fmla="*/ 71799 w 74020"/>
                <a:gd name="connsiteY99" fmla="*/ 25907 h 118432"/>
                <a:gd name="connsiteX100" fmla="*/ 71799 w 74020"/>
                <a:gd name="connsiteY100" fmla="*/ 25907 h 118432"/>
                <a:gd name="connsiteX101" fmla="*/ 71799 w 74020"/>
                <a:gd name="connsiteY101" fmla="*/ 25907 h 118432"/>
                <a:gd name="connsiteX102" fmla="*/ 71799 w 74020"/>
                <a:gd name="connsiteY102" fmla="*/ 24427 h 118432"/>
                <a:gd name="connsiteX103" fmla="*/ 70319 w 74020"/>
                <a:gd name="connsiteY103" fmla="*/ 22946 h 118432"/>
                <a:gd name="connsiteX104" fmla="*/ 68839 w 74020"/>
                <a:gd name="connsiteY104" fmla="*/ 24427 h 118432"/>
                <a:gd name="connsiteX105" fmla="*/ 68839 w 74020"/>
                <a:gd name="connsiteY105" fmla="*/ 22946 h 118432"/>
                <a:gd name="connsiteX106" fmla="*/ 65878 w 74020"/>
                <a:gd name="connsiteY106" fmla="*/ 24427 h 118432"/>
                <a:gd name="connsiteX107" fmla="*/ 64397 w 74020"/>
                <a:gd name="connsiteY107" fmla="*/ 25907 h 118432"/>
                <a:gd name="connsiteX108" fmla="*/ 64397 w 74020"/>
                <a:gd name="connsiteY108" fmla="*/ 25907 h 118432"/>
                <a:gd name="connsiteX109" fmla="*/ 65878 w 74020"/>
                <a:gd name="connsiteY109" fmla="*/ 24427 h 118432"/>
                <a:gd name="connsiteX110" fmla="*/ 67358 w 74020"/>
                <a:gd name="connsiteY110" fmla="*/ 22946 h 118432"/>
                <a:gd name="connsiteX111" fmla="*/ 68839 w 74020"/>
                <a:gd name="connsiteY111" fmla="*/ 21466 h 118432"/>
                <a:gd name="connsiteX112" fmla="*/ 67358 w 74020"/>
                <a:gd name="connsiteY112" fmla="*/ 21466 h 118432"/>
                <a:gd name="connsiteX113" fmla="*/ 64397 w 74020"/>
                <a:gd name="connsiteY113" fmla="*/ 21466 h 118432"/>
                <a:gd name="connsiteX114" fmla="*/ 62917 w 74020"/>
                <a:gd name="connsiteY114" fmla="*/ 21466 h 118432"/>
                <a:gd name="connsiteX115" fmla="*/ 61437 w 74020"/>
                <a:gd name="connsiteY115" fmla="*/ 21466 h 118432"/>
                <a:gd name="connsiteX116" fmla="*/ 56995 w 74020"/>
                <a:gd name="connsiteY116" fmla="*/ 19985 h 118432"/>
                <a:gd name="connsiteX117" fmla="*/ 56995 w 74020"/>
                <a:gd name="connsiteY117" fmla="*/ 19985 h 118432"/>
                <a:gd name="connsiteX118" fmla="*/ 58476 w 74020"/>
                <a:gd name="connsiteY118" fmla="*/ 18505 h 118432"/>
                <a:gd name="connsiteX119" fmla="*/ 56995 w 74020"/>
                <a:gd name="connsiteY119" fmla="*/ 18505 h 118432"/>
                <a:gd name="connsiteX120" fmla="*/ 56995 w 74020"/>
                <a:gd name="connsiteY120" fmla="*/ 17025 h 118432"/>
                <a:gd name="connsiteX121" fmla="*/ 55515 w 74020"/>
                <a:gd name="connsiteY121" fmla="*/ 15544 h 118432"/>
                <a:gd name="connsiteX122" fmla="*/ 54035 w 74020"/>
                <a:gd name="connsiteY122" fmla="*/ 15544 h 118432"/>
                <a:gd name="connsiteX123" fmla="*/ 52554 w 74020"/>
                <a:gd name="connsiteY123" fmla="*/ 14064 h 118432"/>
                <a:gd name="connsiteX124" fmla="*/ 51074 w 74020"/>
                <a:gd name="connsiteY124" fmla="*/ 12583 h 118432"/>
                <a:gd name="connsiteX125" fmla="*/ 49593 w 74020"/>
                <a:gd name="connsiteY125" fmla="*/ 11103 h 118432"/>
                <a:gd name="connsiteX126" fmla="*/ 49593 w 74020"/>
                <a:gd name="connsiteY126" fmla="*/ 12583 h 118432"/>
                <a:gd name="connsiteX127" fmla="*/ 49593 w 74020"/>
                <a:gd name="connsiteY127" fmla="*/ 14064 h 118432"/>
                <a:gd name="connsiteX128" fmla="*/ 49593 w 74020"/>
                <a:gd name="connsiteY128" fmla="*/ 15544 h 118432"/>
                <a:gd name="connsiteX129" fmla="*/ 49593 w 74020"/>
                <a:gd name="connsiteY129" fmla="*/ 17025 h 118432"/>
                <a:gd name="connsiteX130" fmla="*/ 49593 w 74020"/>
                <a:gd name="connsiteY130" fmla="*/ 18505 h 118432"/>
                <a:gd name="connsiteX131" fmla="*/ 48113 w 74020"/>
                <a:gd name="connsiteY131" fmla="*/ 18505 h 118432"/>
                <a:gd name="connsiteX132" fmla="*/ 46633 w 74020"/>
                <a:gd name="connsiteY132" fmla="*/ 19985 h 118432"/>
                <a:gd name="connsiteX133" fmla="*/ 45152 w 74020"/>
                <a:gd name="connsiteY133" fmla="*/ 19985 h 118432"/>
                <a:gd name="connsiteX134" fmla="*/ 43672 w 74020"/>
                <a:gd name="connsiteY134" fmla="*/ 19985 h 118432"/>
                <a:gd name="connsiteX135" fmla="*/ 42191 w 74020"/>
                <a:gd name="connsiteY135" fmla="*/ 19985 h 118432"/>
                <a:gd name="connsiteX136" fmla="*/ 40711 w 74020"/>
                <a:gd name="connsiteY136" fmla="*/ 18505 h 118432"/>
                <a:gd name="connsiteX137" fmla="*/ 39231 w 74020"/>
                <a:gd name="connsiteY137" fmla="*/ 17025 h 118432"/>
                <a:gd name="connsiteX138" fmla="*/ 39231 w 74020"/>
                <a:gd name="connsiteY138" fmla="*/ 15544 h 118432"/>
                <a:gd name="connsiteX139" fmla="*/ 37750 w 74020"/>
                <a:gd name="connsiteY139" fmla="*/ 15544 h 118432"/>
                <a:gd name="connsiteX140" fmla="*/ 36270 w 74020"/>
                <a:gd name="connsiteY140" fmla="*/ 15544 h 118432"/>
                <a:gd name="connsiteX141" fmla="*/ 33309 w 74020"/>
                <a:gd name="connsiteY141" fmla="*/ 15544 h 118432"/>
                <a:gd name="connsiteX142" fmla="*/ 31829 w 74020"/>
                <a:gd name="connsiteY142" fmla="*/ 15544 h 118432"/>
                <a:gd name="connsiteX143" fmla="*/ 30348 w 74020"/>
                <a:gd name="connsiteY143" fmla="*/ 15544 h 118432"/>
                <a:gd name="connsiteX144" fmla="*/ 28868 w 74020"/>
                <a:gd name="connsiteY144" fmla="*/ 15544 h 118432"/>
                <a:gd name="connsiteX145" fmla="*/ 27387 w 74020"/>
                <a:gd name="connsiteY145" fmla="*/ 15544 h 118432"/>
                <a:gd name="connsiteX146" fmla="*/ 25907 w 74020"/>
                <a:gd name="connsiteY146" fmla="*/ 17025 h 118432"/>
                <a:gd name="connsiteX147" fmla="*/ 24427 w 74020"/>
                <a:gd name="connsiteY147" fmla="*/ 17025 h 118432"/>
                <a:gd name="connsiteX148" fmla="*/ 22946 w 74020"/>
                <a:gd name="connsiteY148" fmla="*/ 17025 h 118432"/>
                <a:gd name="connsiteX149" fmla="*/ 19985 w 74020"/>
                <a:gd name="connsiteY149" fmla="*/ 18505 h 118432"/>
                <a:gd name="connsiteX150" fmla="*/ 19985 w 74020"/>
                <a:gd name="connsiteY150" fmla="*/ 19985 h 118432"/>
                <a:gd name="connsiteX151" fmla="*/ 21466 w 74020"/>
                <a:gd name="connsiteY151" fmla="*/ 19985 h 118432"/>
                <a:gd name="connsiteX152" fmla="*/ 21466 w 74020"/>
                <a:gd name="connsiteY152" fmla="*/ 21466 h 118432"/>
                <a:gd name="connsiteX153" fmla="*/ 21466 w 74020"/>
                <a:gd name="connsiteY153" fmla="*/ 22946 h 118432"/>
                <a:gd name="connsiteX154" fmla="*/ 22946 w 74020"/>
                <a:gd name="connsiteY154" fmla="*/ 22946 h 118432"/>
                <a:gd name="connsiteX155" fmla="*/ 24427 w 74020"/>
                <a:gd name="connsiteY155" fmla="*/ 24427 h 118432"/>
                <a:gd name="connsiteX156" fmla="*/ 24427 w 74020"/>
                <a:gd name="connsiteY156" fmla="*/ 25907 h 118432"/>
                <a:gd name="connsiteX157" fmla="*/ 24427 w 74020"/>
                <a:gd name="connsiteY157" fmla="*/ 27388 h 118432"/>
                <a:gd name="connsiteX158" fmla="*/ 24427 w 74020"/>
                <a:gd name="connsiteY158" fmla="*/ 28868 h 118432"/>
                <a:gd name="connsiteX159" fmla="*/ 27387 w 74020"/>
                <a:gd name="connsiteY159" fmla="*/ 30348 h 118432"/>
                <a:gd name="connsiteX160" fmla="*/ 28868 w 74020"/>
                <a:gd name="connsiteY160" fmla="*/ 33309 h 118432"/>
                <a:gd name="connsiteX161" fmla="*/ 27387 w 74020"/>
                <a:gd name="connsiteY161" fmla="*/ 36270 h 118432"/>
                <a:gd name="connsiteX162" fmla="*/ 25907 w 74020"/>
                <a:gd name="connsiteY162" fmla="*/ 37750 h 118432"/>
                <a:gd name="connsiteX163" fmla="*/ 27387 w 74020"/>
                <a:gd name="connsiteY163" fmla="*/ 39231 h 118432"/>
                <a:gd name="connsiteX164" fmla="*/ 28868 w 74020"/>
                <a:gd name="connsiteY164" fmla="*/ 40711 h 118432"/>
                <a:gd name="connsiteX165" fmla="*/ 30348 w 74020"/>
                <a:gd name="connsiteY165" fmla="*/ 42192 h 118432"/>
                <a:gd name="connsiteX166" fmla="*/ 30348 w 74020"/>
                <a:gd name="connsiteY166" fmla="*/ 43672 h 118432"/>
                <a:gd name="connsiteX167" fmla="*/ 30348 w 74020"/>
                <a:gd name="connsiteY167" fmla="*/ 45152 h 118432"/>
                <a:gd name="connsiteX168" fmla="*/ 28868 w 74020"/>
                <a:gd name="connsiteY168" fmla="*/ 45152 h 118432"/>
                <a:gd name="connsiteX169" fmla="*/ 28868 w 74020"/>
                <a:gd name="connsiteY169" fmla="*/ 46633 h 118432"/>
                <a:gd name="connsiteX170" fmla="*/ 27387 w 74020"/>
                <a:gd name="connsiteY170" fmla="*/ 46633 h 118432"/>
                <a:gd name="connsiteX171" fmla="*/ 25907 w 74020"/>
                <a:gd name="connsiteY171" fmla="*/ 45152 h 118432"/>
                <a:gd name="connsiteX172" fmla="*/ 24427 w 74020"/>
                <a:gd name="connsiteY172" fmla="*/ 45152 h 118432"/>
                <a:gd name="connsiteX173" fmla="*/ 22946 w 74020"/>
                <a:gd name="connsiteY173" fmla="*/ 43672 h 118432"/>
                <a:gd name="connsiteX174" fmla="*/ 21466 w 74020"/>
                <a:gd name="connsiteY174" fmla="*/ 40711 h 118432"/>
                <a:gd name="connsiteX175" fmla="*/ 21466 w 74020"/>
                <a:gd name="connsiteY175" fmla="*/ 39231 h 118432"/>
                <a:gd name="connsiteX176" fmla="*/ 19985 w 74020"/>
                <a:gd name="connsiteY176" fmla="*/ 39231 h 118432"/>
                <a:gd name="connsiteX177" fmla="*/ 17025 w 74020"/>
                <a:gd name="connsiteY177" fmla="*/ 40711 h 118432"/>
                <a:gd name="connsiteX178" fmla="*/ 15544 w 74020"/>
                <a:gd name="connsiteY178" fmla="*/ 40711 h 118432"/>
                <a:gd name="connsiteX179" fmla="*/ 12583 w 74020"/>
                <a:gd name="connsiteY179" fmla="*/ 40711 h 118432"/>
                <a:gd name="connsiteX180" fmla="*/ 11103 w 74020"/>
                <a:gd name="connsiteY180" fmla="*/ 40711 h 118432"/>
                <a:gd name="connsiteX181" fmla="*/ 15544 w 74020"/>
                <a:gd name="connsiteY181" fmla="*/ 80682 h 118432"/>
                <a:gd name="connsiteX182" fmla="*/ 37750 w 74020"/>
                <a:gd name="connsiteY182" fmla="*/ 110290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74020" h="118432">
                  <a:moveTo>
                    <a:pt x="37750" y="110290"/>
                  </a:moveTo>
                  <a:cubicBezTo>
                    <a:pt x="37750" y="110290"/>
                    <a:pt x="39231" y="108810"/>
                    <a:pt x="37750" y="108810"/>
                  </a:cubicBezTo>
                  <a:cubicBezTo>
                    <a:pt x="37750" y="108810"/>
                    <a:pt x="37750" y="108810"/>
                    <a:pt x="37750" y="108810"/>
                  </a:cubicBezTo>
                  <a:cubicBezTo>
                    <a:pt x="39231" y="108810"/>
                    <a:pt x="37750" y="107329"/>
                    <a:pt x="39231" y="107329"/>
                  </a:cubicBezTo>
                  <a:cubicBezTo>
                    <a:pt x="39231" y="107329"/>
                    <a:pt x="40711" y="107329"/>
                    <a:pt x="40711" y="107329"/>
                  </a:cubicBezTo>
                  <a:cubicBezTo>
                    <a:pt x="40711" y="107329"/>
                    <a:pt x="40711" y="107329"/>
                    <a:pt x="42191" y="107329"/>
                  </a:cubicBezTo>
                  <a:cubicBezTo>
                    <a:pt x="42191" y="107329"/>
                    <a:pt x="43672" y="107329"/>
                    <a:pt x="43672" y="107329"/>
                  </a:cubicBezTo>
                  <a:cubicBezTo>
                    <a:pt x="43672" y="107329"/>
                    <a:pt x="43672" y="107329"/>
                    <a:pt x="45152" y="107329"/>
                  </a:cubicBezTo>
                  <a:cubicBezTo>
                    <a:pt x="45152" y="107329"/>
                    <a:pt x="46633" y="107329"/>
                    <a:pt x="46633" y="107329"/>
                  </a:cubicBezTo>
                  <a:cubicBezTo>
                    <a:pt x="46633" y="107329"/>
                    <a:pt x="46633" y="107329"/>
                    <a:pt x="46633" y="105849"/>
                  </a:cubicBezTo>
                  <a:cubicBezTo>
                    <a:pt x="46633" y="105849"/>
                    <a:pt x="48113" y="105849"/>
                    <a:pt x="48113" y="105849"/>
                  </a:cubicBezTo>
                  <a:cubicBezTo>
                    <a:pt x="49593" y="105849"/>
                    <a:pt x="48113" y="105849"/>
                    <a:pt x="46633" y="105849"/>
                  </a:cubicBezTo>
                  <a:cubicBezTo>
                    <a:pt x="46633" y="105849"/>
                    <a:pt x="46633" y="105849"/>
                    <a:pt x="45152" y="104369"/>
                  </a:cubicBezTo>
                  <a:cubicBezTo>
                    <a:pt x="45152" y="104369"/>
                    <a:pt x="45152" y="102888"/>
                    <a:pt x="46633" y="102888"/>
                  </a:cubicBezTo>
                  <a:cubicBezTo>
                    <a:pt x="48113" y="102888"/>
                    <a:pt x="48113" y="102888"/>
                    <a:pt x="48113" y="101408"/>
                  </a:cubicBezTo>
                  <a:cubicBezTo>
                    <a:pt x="48113" y="101408"/>
                    <a:pt x="48113" y="101408"/>
                    <a:pt x="49593" y="101408"/>
                  </a:cubicBezTo>
                  <a:cubicBezTo>
                    <a:pt x="49593" y="101408"/>
                    <a:pt x="51074" y="99927"/>
                    <a:pt x="51074" y="99927"/>
                  </a:cubicBezTo>
                  <a:cubicBezTo>
                    <a:pt x="52554" y="99927"/>
                    <a:pt x="52554" y="99927"/>
                    <a:pt x="52554" y="99927"/>
                  </a:cubicBezTo>
                  <a:cubicBezTo>
                    <a:pt x="52554" y="99927"/>
                    <a:pt x="54035" y="99927"/>
                    <a:pt x="54035" y="99927"/>
                  </a:cubicBezTo>
                  <a:cubicBezTo>
                    <a:pt x="54035" y="98447"/>
                    <a:pt x="54035" y="98447"/>
                    <a:pt x="55515" y="98447"/>
                  </a:cubicBezTo>
                  <a:cubicBezTo>
                    <a:pt x="56995" y="98447"/>
                    <a:pt x="56995" y="99927"/>
                    <a:pt x="58476" y="99927"/>
                  </a:cubicBezTo>
                  <a:cubicBezTo>
                    <a:pt x="59956" y="99927"/>
                    <a:pt x="58476" y="101408"/>
                    <a:pt x="59956" y="101408"/>
                  </a:cubicBezTo>
                  <a:cubicBezTo>
                    <a:pt x="59956" y="101408"/>
                    <a:pt x="59956" y="102888"/>
                    <a:pt x="61437" y="102888"/>
                  </a:cubicBezTo>
                  <a:cubicBezTo>
                    <a:pt x="62917" y="102888"/>
                    <a:pt x="62917" y="104369"/>
                    <a:pt x="62917" y="104369"/>
                  </a:cubicBezTo>
                  <a:cubicBezTo>
                    <a:pt x="62917" y="104369"/>
                    <a:pt x="64397" y="104369"/>
                    <a:pt x="64397" y="105849"/>
                  </a:cubicBezTo>
                  <a:cubicBezTo>
                    <a:pt x="64397" y="105849"/>
                    <a:pt x="65878" y="105849"/>
                    <a:pt x="65878" y="105849"/>
                  </a:cubicBezTo>
                  <a:cubicBezTo>
                    <a:pt x="65878" y="105849"/>
                    <a:pt x="65878" y="104369"/>
                    <a:pt x="65878" y="102888"/>
                  </a:cubicBezTo>
                  <a:cubicBezTo>
                    <a:pt x="65878" y="102888"/>
                    <a:pt x="64397" y="99927"/>
                    <a:pt x="62917" y="99927"/>
                  </a:cubicBezTo>
                  <a:cubicBezTo>
                    <a:pt x="61437" y="99927"/>
                    <a:pt x="62917" y="98447"/>
                    <a:pt x="61437" y="98447"/>
                  </a:cubicBezTo>
                  <a:cubicBezTo>
                    <a:pt x="59956" y="98447"/>
                    <a:pt x="59956" y="96967"/>
                    <a:pt x="58476" y="95486"/>
                  </a:cubicBezTo>
                  <a:cubicBezTo>
                    <a:pt x="58476" y="94006"/>
                    <a:pt x="58476" y="92525"/>
                    <a:pt x="58476" y="91045"/>
                  </a:cubicBezTo>
                  <a:cubicBezTo>
                    <a:pt x="58476" y="89565"/>
                    <a:pt x="59956" y="89565"/>
                    <a:pt x="59956" y="89565"/>
                  </a:cubicBezTo>
                  <a:cubicBezTo>
                    <a:pt x="59956" y="89565"/>
                    <a:pt x="59956" y="88084"/>
                    <a:pt x="61437" y="88084"/>
                  </a:cubicBezTo>
                  <a:cubicBezTo>
                    <a:pt x="61437" y="88084"/>
                    <a:pt x="62917" y="88084"/>
                    <a:pt x="62917" y="86604"/>
                  </a:cubicBezTo>
                  <a:cubicBezTo>
                    <a:pt x="62917" y="86604"/>
                    <a:pt x="62917" y="85123"/>
                    <a:pt x="64397" y="85123"/>
                  </a:cubicBezTo>
                  <a:cubicBezTo>
                    <a:pt x="65878" y="85123"/>
                    <a:pt x="64397" y="83643"/>
                    <a:pt x="64397" y="83643"/>
                  </a:cubicBezTo>
                  <a:cubicBezTo>
                    <a:pt x="64397" y="83643"/>
                    <a:pt x="64397" y="82163"/>
                    <a:pt x="64397" y="82163"/>
                  </a:cubicBezTo>
                  <a:cubicBezTo>
                    <a:pt x="64397" y="82163"/>
                    <a:pt x="65878" y="82163"/>
                    <a:pt x="65878" y="82163"/>
                  </a:cubicBezTo>
                  <a:cubicBezTo>
                    <a:pt x="65878" y="82163"/>
                    <a:pt x="67358" y="80682"/>
                    <a:pt x="65878" y="80682"/>
                  </a:cubicBezTo>
                  <a:cubicBezTo>
                    <a:pt x="64397" y="80682"/>
                    <a:pt x="64397" y="80682"/>
                    <a:pt x="64397" y="80682"/>
                  </a:cubicBezTo>
                  <a:cubicBezTo>
                    <a:pt x="64397" y="80682"/>
                    <a:pt x="64397" y="79202"/>
                    <a:pt x="62917" y="79202"/>
                  </a:cubicBezTo>
                  <a:cubicBezTo>
                    <a:pt x="62917" y="79202"/>
                    <a:pt x="62917" y="79202"/>
                    <a:pt x="62917" y="77721"/>
                  </a:cubicBezTo>
                  <a:cubicBezTo>
                    <a:pt x="62917" y="77721"/>
                    <a:pt x="61437" y="76241"/>
                    <a:pt x="61437" y="76241"/>
                  </a:cubicBezTo>
                  <a:cubicBezTo>
                    <a:pt x="61437" y="76241"/>
                    <a:pt x="61437" y="76241"/>
                    <a:pt x="61437" y="74761"/>
                  </a:cubicBezTo>
                  <a:cubicBezTo>
                    <a:pt x="61437" y="74761"/>
                    <a:pt x="59956" y="73280"/>
                    <a:pt x="59956" y="71800"/>
                  </a:cubicBezTo>
                  <a:cubicBezTo>
                    <a:pt x="59956" y="71800"/>
                    <a:pt x="59956" y="70319"/>
                    <a:pt x="59956" y="71800"/>
                  </a:cubicBezTo>
                  <a:cubicBezTo>
                    <a:pt x="59956" y="71800"/>
                    <a:pt x="59956" y="73280"/>
                    <a:pt x="59956" y="73280"/>
                  </a:cubicBezTo>
                  <a:cubicBezTo>
                    <a:pt x="61437" y="73280"/>
                    <a:pt x="61437" y="74761"/>
                    <a:pt x="61437" y="74761"/>
                  </a:cubicBezTo>
                  <a:cubicBezTo>
                    <a:pt x="61437" y="76241"/>
                    <a:pt x="61437" y="74761"/>
                    <a:pt x="61437" y="73280"/>
                  </a:cubicBezTo>
                  <a:cubicBezTo>
                    <a:pt x="61437" y="71800"/>
                    <a:pt x="61437" y="70319"/>
                    <a:pt x="61437" y="70319"/>
                  </a:cubicBezTo>
                  <a:cubicBezTo>
                    <a:pt x="61437" y="70319"/>
                    <a:pt x="59956" y="68839"/>
                    <a:pt x="61437" y="68839"/>
                  </a:cubicBezTo>
                  <a:cubicBezTo>
                    <a:pt x="61437" y="68839"/>
                    <a:pt x="62917" y="68839"/>
                    <a:pt x="62917" y="68839"/>
                  </a:cubicBezTo>
                  <a:cubicBezTo>
                    <a:pt x="62917" y="67359"/>
                    <a:pt x="62917" y="65878"/>
                    <a:pt x="62917" y="65878"/>
                  </a:cubicBezTo>
                  <a:cubicBezTo>
                    <a:pt x="62917" y="65878"/>
                    <a:pt x="62917" y="65878"/>
                    <a:pt x="62917" y="64398"/>
                  </a:cubicBezTo>
                  <a:cubicBezTo>
                    <a:pt x="64397" y="64398"/>
                    <a:pt x="64397" y="62917"/>
                    <a:pt x="64397" y="62917"/>
                  </a:cubicBezTo>
                  <a:cubicBezTo>
                    <a:pt x="64397" y="61437"/>
                    <a:pt x="61437" y="64398"/>
                    <a:pt x="61437" y="64398"/>
                  </a:cubicBezTo>
                  <a:cubicBezTo>
                    <a:pt x="61437" y="64398"/>
                    <a:pt x="62917" y="62917"/>
                    <a:pt x="64397" y="62917"/>
                  </a:cubicBezTo>
                  <a:cubicBezTo>
                    <a:pt x="65878" y="62917"/>
                    <a:pt x="64397" y="61437"/>
                    <a:pt x="64397" y="61437"/>
                  </a:cubicBezTo>
                  <a:cubicBezTo>
                    <a:pt x="64397" y="61437"/>
                    <a:pt x="65878" y="61437"/>
                    <a:pt x="65878" y="61437"/>
                  </a:cubicBezTo>
                  <a:cubicBezTo>
                    <a:pt x="65878" y="61437"/>
                    <a:pt x="65878" y="59957"/>
                    <a:pt x="64397" y="59957"/>
                  </a:cubicBezTo>
                  <a:cubicBezTo>
                    <a:pt x="64397" y="59957"/>
                    <a:pt x="64397" y="59957"/>
                    <a:pt x="64397" y="58476"/>
                  </a:cubicBezTo>
                  <a:cubicBezTo>
                    <a:pt x="64397" y="58476"/>
                    <a:pt x="64397" y="56996"/>
                    <a:pt x="64397" y="55515"/>
                  </a:cubicBezTo>
                  <a:cubicBezTo>
                    <a:pt x="64397" y="55515"/>
                    <a:pt x="64397" y="54035"/>
                    <a:pt x="64397" y="54035"/>
                  </a:cubicBezTo>
                  <a:cubicBezTo>
                    <a:pt x="64397" y="54035"/>
                    <a:pt x="64397" y="52554"/>
                    <a:pt x="64397" y="52554"/>
                  </a:cubicBezTo>
                  <a:cubicBezTo>
                    <a:pt x="64397" y="51074"/>
                    <a:pt x="65878" y="52554"/>
                    <a:pt x="65878" y="51074"/>
                  </a:cubicBezTo>
                  <a:cubicBezTo>
                    <a:pt x="65878" y="51074"/>
                    <a:pt x="65878" y="49594"/>
                    <a:pt x="67358" y="49594"/>
                  </a:cubicBezTo>
                  <a:cubicBezTo>
                    <a:pt x="67358" y="49594"/>
                    <a:pt x="68839" y="48113"/>
                    <a:pt x="68839" y="48113"/>
                  </a:cubicBezTo>
                  <a:cubicBezTo>
                    <a:pt x="68839" y="48113"/>
                    <a:pt x="70319" y="46633"/>
                    <a:pt x="70319" y="45152"/>
                  </a:cubicBezTo>
                  <a:cubicBezTo>
                    <a:pt x="70319" y="45152"/>
                    <a:pt x="71799" y="45152"/>
                    <a:pt x="70319" y="45152"/>
                  </a:cubicBezTo>
                  <a:cubicBezTo>
                    <a:pt x="70319" y="45152"/>
                    <a:pt x="71799" y="45152"/>
                    <a:pt x="71799" y="45152"/>
                  </a:cubicBezTo>
                  <a:cubicBezTo>
                    <a:pt x="73280" y="45152"/>
                    <a:pt x="71799" y="45152"/>
                    <a:pt x="70319" y="46633"/>
                  </a:cubicBezTo>
                  <a:cubicBezTo>
                    <a:pt x="68839" y="48113"/>
                    <a:pt x="68839" y="46633"/>
                    <a:pt x="68839" y="48113"/>
                  </a:cubicBezTo>
                  <a:cubicBezTo>
                    <a:pt x="68839" y="49594"/>
                    <a:pt x="68839" y="49594"/>
                    <a:pt x="68839" y="49594"/>
                  </a:cubicBezTo>
                  <a:cubicBezTo>
                    <a:pt x="70319" y="49594"/>
                    <a:pt x="70319" y="49594"/>
                    <a:pt x="70319" y="48113"/>
                  </a:cubicBezTo>
                  <a:cubicBezTo>
                    <a:pt x="70319" y="46633"/>
                    <a:pt x="70319" y="46633"/>
                    <a:pt x="71799" y="46633"/>
                  </a:cubicBezTo>
                  <a:cubicBezTo>
                    <a:pt x="73280" y="46633"/>
                    <a:pt x="74760" y="45152"/>
                    <a:pt x="74760" y="43672"/>
                  </a:cubicBezTo>
                  <a:cubicBezTo>
                    <a:pt x="76241" y="43672"/>
                    <a:pt x="74760" y="43672"/>
                    <a:pt x="74760" y="42192"/>
                  </a:cubicBezTo>
                  <a:cubicBezTo>
                    <a:pt x="74760" y="42192"/>
                    <a:pt x="76241" y="40711"/>
                    <a:pt x="76241" y="40711"/>
                  </a:cubicBezTo>
                  <a:cubicBezTo>
                    <a:pt x="76241" y="40711"/>
                    <a:pt x="76241" y="40711"/>
                    <a:pt x="74760" y="40711"/>
                  </a:cubicBezTo>
                  <a:cubicBezTo>
                    <a:pt x="74760" y="40711"/>
                    <a:pt x="74760" y="40711"/>
                    <a:pt x="74760" y="39231"/>
                  </a:cubicBezTo>
                  <a:cubicBezTo>
                    <a:pt x="74760" y="39231"/>
                    <a:pt x="73280" y="39231"/>
                    <a:pt x="73280" y="40711"/>
                  </a:cubicBezTo>
                  <a:cubicBezTo>
                    <a:pt x="73280" y="40711"/>
                    <a:pt x="73280" y="42192"/>
                    <a:pt x="73280" y="42192"/>
                  </a:cubicBezTo>
                  <a:cubicBezTo>
                    <a:pt x="73280" y="43672"/>
                    <a:pt x="73280" y="42192"/>
                    <a:pt x="73280" y="43672"/>
                  </a:cubicBezTo>
                  <a:cubicBezTo>
                    <a:pt x="73280" y="43672"/>
                    <a:pt x="70319" y="45152"/>
                    <a:pt x="70319" y="45152"/>
                  </a:cubicBezTo>
                  <a:cubicBezTo>
                    <a:pt x="70319" y="45152"/>
                    <a:pt x="68839" y="45152"/>
                    <a:pt x="67358" y="45152"/>
                  </a:cubicBezTo>
                  <a:cubicBezTo>
                    <a:pt x="67358" y="45152"/>
                    <a:pt x="65878" y="45152"/>
                    <a:pt x="65878" y="43672"/>
                  </a:cubicBezTo>
                  <a:cubicBezTo>
                    <a:pt x="65878" y="42192"/>
                    <a:pt x="65878" y="42192"/>
                    <a:pt x="64397" y="43672"/>
                  </a:cubicBezTo>
                  <a:cubicBezTo>
                    <a:pt x="64397" y="45152"/>
                    <a:pt x="62917" y="43672"/>
                    <a:pt x="64397" y="43672"/>
                  </a:cubicBezTo>
                  <a:cubicBezTo>
                    <a:pt x="64397" y="43672"/>
                    <a:pt x="65878" y="42192"/>
                    <a:pt x="64397" y="40711"/>
                  </a:cubicBezTo>
                  <a:cubicBezTo>
                    <a:pt x="62917" y="39231"/>
                    <a:pt x="58476" y="43672"/>
                    <a:pt x="56995" y="45152"/>
                  </a:cubicBezTo>
                  <a:cubicBezTo>
                    <a:pt x="55515" y="46633"/>
                    <a:pt x="55515" y="49594"/>
                    <a:pt x="54035" y="49594"/>
                  </a:cubicBezTo>
                  <a:cubicBezTo>
                    <a:pt x="54035" y="49594"/>
                    <a:pt x="54035" y="48113"/>
                    <a:pt x="54035" y="46633"/>
                  </a:cubicBezTo>
                  <a:cubicBezTo>
                    <a:pt x="54035" y="46633"/>
                    <a:pt x="54035" y="45152"/>
                    <a:pt x="54035" y="45152"/>
                  </a:cubicBezTo>
                  <a:cubicBezTo>
                    <a:pt x="54035" y="45152"/>
                    <a:pt x="55515" y="42192"/>
                    <a:pt x="55515" y="42192"/>
                  </a:cubicBezTo>
                  <a:cubicBezTo>
                    <a:pt x="55515" y="40711"/>
                    <a:pt x="56995" y="40711"/>
                    <a:pt x="56995" y="40711"/>
                  </a:cubicBezTo>
                  <a:cubicBezTo>
                    <a:pt x="56995" y="40711"/>
                    <a:pt x="56995" y="39231"/>
                    <a:pt x="56995" y="39231"/>
                  </a:cubicBezTo>
                  <a:cubicBezTo>
                    <a:pt x="56995" y="37750"/>
                    <a:pt x="65878" y="34790"/>
                    <a:pt x="67358" y="33309"/>
                  </a:cubicBezTo>
                  <a:cubicBezTo>
                    <a:pt x="68839" y="33309"/>
                    <a:pt x="68839" y="30348"/>
                    <a:pt x="68839" y="30348"/>
                  </a:cubicBezTo>
                  <a:cubicBezTo>
                    <a:pt x="68839" y="28868"/>
                    <a:pt x="70319" y="28868"/>
                    <a:pt x="70319" y="28868"/>
                  </a:cubicBezTo>
                  <a:cubicBezTo>
                    <a:pt x="71799" y="28868"/>
                    <a:pt x="71799" y="27388"/>
                    <a:pt x="71799" y="25907"/>
                  </a:cubicBezTo>
                  <a:cubicBezTo>
                    <a:pt x="71799" y="25907"/>
                    <a:pt x="71799" y="24427"/>
                    <a:pt x="71799" y="25907"/>
                  </a:cubicBezTo>
                  <a:cubicBezTo>
                    <a:pt x="71799" y="25907"/>
                    <a:pt x="70319" y="25907"/>
                    <a:pt x="71799" y="25907"/>
                  </a:cubicBezTo>
                  <a:cubicBezTo>
                    <a:pt x="71799" y="25907"/>
                    <a:pt x="71799" y="25907"/>
                    <a:pt x="71799" y="24427"/>
                  </a:cubicBezTo>
                  <a:cubicBezTo>
                    <a:pt x="71799" y="22946"/>
                    <a:pt x="71799" y="24427"/>
                    <a:pt x="70319" y="22946"/>
                  </a:cubicBezTo>
                  <a:cubicBezTo>
                    <a:pt x="68839" y="22946"/>
                    <a:pt x="68839" y="24427"/>
                    <a:pt x="68839" y="24427"/>
                  </a:cubicBezTo>
                  <a:cubicBezTo>
                    <a:pt x="67358" y="24427"/>
                    <a:pt x="68839" y="22946"/>
                    <a:pt x="68839" y="22946"/>
                  </a:cubicBezTo>
                  <a:cubicBezTo>
                    <a:pt x="67358" y="22946"/>
                    <a:pt x="67358" y="22946"/>
                    <a:pt x="65878" y="24427"/>
                  </a:cubicBezTo>
                  <a:cubicBezTo>
                    <a:pt x="65878" y="25907"/>
                    <a:pt x="64397" y="24427"/>
                    <a:pt x="64397" y="25907"/>
                  </a:cubicBezTo>
                  <a:cubicBezTo>
                    <a:pt x="64397" y="27388"/>
                    <a:pt x="62917" y="25907"/>
                    <a:pt x="64397" y="25907"/>
                  </a:cubicBezTo>
                  <a:cubicBezTo>
                    <a:pt x="64397" y="25907"/>
                    <a:pt x="64397" y="25907"/>
                    <a:pt x="65878" y="24427"/>
                  </a:cubicBezTo>
                  <a:cubicBezTo>
                    <a:pt x="65878" y="24427"/>
                    <a:pt x="65878" y="24427"/>
                    <a:pt x="67358" y="22946"/>
                  </a:cubicBezTo>
                  <a:cubicBezTo>
                    <a:pt x="67358" y="21466"/>
                    <a:pt x="68839" y="21466"/>
                    <a:pt x="68839" y="21466"/>
                  </a:cubicBezTo>
                  <a:cubicBezTo>
                    <a:pt x="68839" y="21466"/>
                    <a:pt x="67358" y="19985"/>
                    <a:pt x="67358" y="21466"/>
                  </a:cubicBezTo>
                  <a:cubicBezTo>
                    <a:pt x="65878" y="21466"/>
                    <a:pt x="65878" y="21466"/>
                    <a:pt x="64397" y="21466"/>
                  </a:cubicBezTo>
                  <a:cubicBezTo>
                    <a:pt x="64397" y="21466"/>
                    <a:pt x="64397" y="21466"/>
                    <a:pt x="62917" y="21466"/>
                  </a:cubicBezTo>
                  <a:cubicBezTo>
                    <a:pt x="62917" y="21466"/>
                    <a:pt x="61437" y="21466"/>
                    <a:pt x="61437" y="21466"/>
                  </a:cubicBezTo>
                  <a:cubicBezTo>
                    <a:pt x="61437" y="21466"/>
                    <a:pt x="58476" y="19985"/>
                    <a:pt x="56995" y="19985"/>
                  </a:cubicBezTo>
                  <a:cubicBezTo>
                    <a:pt x="55515" y="19985"/>
                    <a:pt x="56995" y="19985"/>
                    <a:pt x="56995" y="19985"/>
                  </a:cubicBezTo>
                  <a:cubicBezTo>
                    <a:pt x="56995" y="19985"/>
                    <a:pt x="58476" y="18505"/>
                    <a:pt x="58476" y="18505"/>
                  </a:cubicBezTo>
                  <a:cubicBezTo>
                    <a:pt x="58476" y="18505"/>
                    <a:pt x="58476" y="18505"/>
                    <a:pt x="56995" y="18505"/>
                  </a:cubicBezTo>
                  <a:cubicBezTo>
                    <a:pt x="56995" y="18505"/>
                    <a:pt x="56995" y="18505"/>
                    <a:pt x="56995" y="17025"/>
                  </a:cubicBezTo>
                  <a:cubicBezTo>
                    <a:pt x="56995" y="17025"/>
                    <a:pt x="55515" y="17025"/>
                    <a:pt x="55515" y="15544"/>
                  </a:cubicBezTo>
                  <a:cubicBezTo>
                    <a:pt x="55515" y="15544"/>
                    <a:pt x="54035" y="15544"/>
                    <a:pt x="54035" y="15544"/>
                  </a:cubicBezTo>
                  <a:cubicBezTo>
                    <a:pt x="54035" y="15544"/>
                    <a:pt x="52554" y="15544"/>
                    <a:pt x="52554" y="14064"/>
                  </a:cubicBezTo>
                  <a:cubicBezTo>
                    <a:pt x="52554" y="14064"/>
                    <a:pt x="51074" y="12583"/>
                    <a:pt x="51074" y="12583"/>
                  </a:cubicBezTo>
                  <a:cubicBezTo>
                    <a:pt x="51074" y="12583"/>
                    <a:pt x="49593" y="12583"/>
                    <a:pt x="49593" y="11103"/>
                  </a:cubicBezTo>
                  <a:cubicBezTo>
                    <a:pt x="49593" y="11103"/>
                    <a:pt x="49593" y="11103"/>
                    <a:pt x="49593" y="12583"/>
                  </a:cubicBezTo>
                  <a:cubicBezTo>
                    <a:pt x="49593" y="14064"/>
                    <a:pt x="49593" y="14064"/>
                    <a:pt x="49593" y="14064"/>
                  </a:cubicBezTo>
                  <a:cubicBezTo>
                    <a:pt x="49593" y="14064"/>
                    <a:pt x="49593" y="14064"/>
                    <a:pt x="49593" y="15544"/>
                  </a:cubicBezTo>
                  <a:cubicBezTo>
                    <a:pt x="49593" y="15544"/>
                    <a:pt x="49593" y="17025"/>
                    <a:pt x="49593" y="17025"/>
                  </a:cubicBezTo>
                  <a:cubicBezTo>
                    <a:pt x="49593" y="17025"/>
                    <a:pt x="49593" y="18505"/>
                    <a:pt x="49593" y="18505"/>
                  </a:cubicBezTo>
                  <a:cubicBezTo>
                    <a:pt x="49593" y="18505"/>
                    <a:pt x="48113" y="18505"/>
                    <a:pt x="48113" y="18505"/>
                  </a:cubicBezTo>
                  <a:cubicBezTo>
                    <a:pt x="48113" y="18505"/>
                    <a:pt x="48113" y="19985"/>
                    <a:pt x="46633" y="19985"/>
                  </a:cubicBezTo>
                  <a:cubicBezTo>
                    <a:pt x="46633" y="19985"/>
                    <a:pt x="45152" y="18505"/>
                    <a:pt x="45152" y="19985"/>
                  </a:cubicBezTo>
                  <a:cubicBezTo>
                    <a:pt x="45152" y="19985"/>
                    <a:pt x="45152" y="19985"/>
                    <a:pt x="43672" y="19985"/>
                  </a:cubicBezTo>
                  <a:cubicBezTo>
                    <a:pt x="43672" y="19985"/>
                    <a:pt x="42191" y="19985"/>
                    <a:pt x="42191" y="19985"/>
                  </a:cubicBezTo>
                  <a:cubicBezTo>
                    <a:pt x="42191" y="19985"/>
                    <a:pt x="40711" y="19985"/>
                    <a:pt x="40711" y="18505"/>
                  </a:cubicBezTo>
                  <a:cubicBezTo>
                    <a:pt x="40711" y="18505"/>
                    <a:pt x="40711" y="17025"/>
                    <a:pt x="39231" y="17025"/>
                  </a:cubicBezTo>
                  <a:cubicBezTo>
                    <a:pt x="37750" y="17025"/>
                    <a:pt x="39231" y="15544"/>
                    <a:pt x="39231" y="15544"/>
                  </a:cubicBezTo>
                  <a:cubicBezTo>
                    <a:pt x="39231" y="15544"/>
                    <a:pt x="39231" y="15544"/>
                    <a:pt x="37750" y="15544"/>
                  </a:cubicBezTo>
                  <a:cubicBezTo>
                    <a:pt x="37750" y="15544"/>
                    <a:pt x="37750" y="15544"/>
                    <a:pt x="36270" y="15544"/>
                  </a:cubicBezTo>
                  <a:cubicBezTo>
                    <a:pt x="36270" y="15544"/>
                    <a:pt x="34789" y="17025"/>
                    <a:pt x="33309" y="15544"/>
                  </a:cubicBezTo>
                  <a:cubicBezTo>
                    <a:pt x="33309" y="15544"/>
                    <a:pt x="33309" y="15544"/>
                    <a:pt x="31829" y="15544"/>
                  </a:cubicBezTo>
                  <a:cubicBezTo>
                    <a:pt x="31829" y="15544"/>
                    <a:pt x="30348" y="15544"/>
                    <a:pt x="30348" y="15544"/>
                  </a:cubicBezTo>
                  <a:cubicBezTo>
                    <a:pt x="30348" y="15544"/>
                    <a:pt x="30348" y="15544"/>
                    <a:pt x="28868" y="15544"/>
                  </a:cubicBezTo>
                  <a:cubicBezTo>
                    <a:pt x="27387" y="15544"/>
                    <a:pt x="27387" y="15544"/>
                    <a:pt x="27387" y="15544"/>
                  </a:cubicBezTo>
                  <a:cubicBezTo>
                    <a:pt x="27387" y="15544"/>
                    <a:pt x="25907" y="17025"/>
                    <a:pt x="25907" y="17025"/>
                  </a:cubicBezTo>
                  <a:cubicBezTo>
                    <a:pt x="25907" y="17025"/>
                    <a:pt x="24427" y="17025"/>
                    <a:pt x="24427" y="17025"/>
                  </a:cubicBezTo>
                  <a:cubicBezTo>
                    <a:pt x="24427" y="17025"/>
                    <a:pt x="24427" y="17025"/>
                    <a:pt x="22946" y="17025"/>
                  </a:cubicBezTo>
                  <a:cubicBezTo>
                    <a:pt x="21466" y="17025"/>
                    <a:pt x="19985" y="17025"/>
                    <a:pt x="19985" y="18505"/>
                  </a:cubicBezTo>
                  <a:cubicBezTo>
                    <a:pt x="19985" y="18505"/>
                    <a:pt x="19985" y="19985"/>
                    <a:pt x="19985" y="19985"/>
                  </a:cubicBezTo>
                  <a:cubicBezTo>
                    <a:pt x="19985" y="19985"/>
                    <a:pt x="21466" y="19985"/>
                    <a:pt x="21466" y="19985"/>
                  </a:cubicBezTo>
                  <a:cubicBezTo>
                    <a:pt x="21466" y="19985"/>
                    <a:pt x="21466" y="19985"/>
                    <a:pt x="21466" y="21466"/>
                  </a:cubicBezTo>
                  <a:cubicBezTo>
                    <a:pt x="21466" y="21466"/>
                    <a:pt x="21466" y="21466"/>
                    <a:pt x="21466" y="22946"/>
                  </a:cubicBezTo>
                  <a:cubicBezTo>
                    <a:pt x="21466" y="22946"/>
                    <a:pt x="21466" y="22946"/>
                    <a:pt x="22946" y="22946"/>
                  </a:cubicBezTo>
                  <a:cubicBezTo>
                    <a:pt x="22946" y="22946"/>
                    <a:pt x="24427" y="22946"/>
                    <a:pt x="24427" y="24427"/>
                  </a:cubicBezTo>
                  <a:cubicBezTo>
                    <a:pt x="24427" y="25907"/>
                    <a:pt x="24427" y="25907"/>
                    <a:pt x="24427" y="25907"/>
                  </a:cubicBezTo>
                  <a:cubicBezTo>
                    <a:pt x="24427" y="25907"/>
                    <a:pt x="24427" y="25907"/>
                    <a:pt x="24427" y="27388"/>
                  </a:cubicBezTo>
                  <a:cubicBezTo>
                    <a:pt x="24427" y="28868"/>
                    <a:pt x="24427" y="28868"/>
                    <a:pt x="24427" y="28868"/>
                  </a:cubicBezTo>
                  <a:cubicBezTo>
                    <a:pt x="24427" y="28868"/>
                    <a:pt x="27387" y="28868"/>
                    <a:pt x="27387" y="30348"/>
                  </a:cubicBezTo>
                  <a:cubicBezTo>
                    <a:pt x="28868" y="30348"/>
                    <a:pt x="28868" y="33309"/>
                    <a:pt x="28868" y="33309"/>
                  </a:cubicBezTo>
                  <a:cubicBezTo>
                    <a:pt x="28868" y="34790"/>
                    <a:pt x="27387" y="34790"/>
                    <a:pt x="27387" y="36270"/>
                  </a:cubicBezTo>
                  <a:cubicBezTo>
                    <a:pt x="27387" y="37750"/>
                    <a:pt x="25907" y="37750"/>
                    <a:pt x="25907" y="37750"/>
                  </a:cubicBezTo>
                  <a:cubicBezTo>
                    <a:pt x="25907" y="37750"/>
                    <a:pt x="25907" y="39231"/>
                    <a:pt x="27387" y="39231"/>
                  </a:cubicBezTo>
                  <a:cubicBezTo>
                    <a:pt x="28868" y="39231"/>
                    <a:pt x="27387" y="40711"/>
                    <a:pt x="28868" y="40711"/>
                  </a:cubicBezTo>
                  <a:cubicBezTo>
                    <a:pt x="28868" y="40711"/>
                    <a:pt x="28868" y="42192"/>
                    <a:pt x="30348" y="42192"/>
                  </a:cubicBezTo>
                  <a:cubicBezTo>
                    <a:pt x="31829" y="42192"/>
                    <a:pt x="30348" y="43672"/>
                    <a:pt x="30348" y="43672"/>
                  </a:cubicBezTo>
                  <a:cubicBezTo>
                    <a:pt x="30348" y="45152"/>
                    <a:pt x="30348" y="43672"/>
                    <a:pt x="30348" y="45152"/>
                  </a:cubicBezTo>
                  <a:cubicBezTo>
                    <a:pt x="30348" y="45152"/>
                    <a:pt x="30348" y="45152"/>
                    <a:pt x="28868" y="45152"/>
                  </a:cubicBezTo>
                  <a:cubicBezTo>
                    <a:pt x="28868" y="45152"/>
                    <a:pt x="28868" y="46633"/>
                    <a:pt x="28868" y="46633"/>
                  </a:cubicBezTo>
                  <a:cubicBezTo>
                    <a:pt x="28868" y="46633"/>
                    <a:pt x="27387" y="46633"/>
                    <a:pt x="27387" y="46633"/>
                  </a:cubicBezTo>
                  <a:cubicBezTo>
                    <a:pt x="27387" y="46633"/>
                    <a:pt x="27387" y="46633"/>
                    <a:pt x="25907" y="45152"/>
                  </a:cubicBezTo>
                  <a:cubicBezTo>
                    <a:pt x="24427" y="45152"/>
                    <a:pt x="24427" y="45152"/>
                    <a:pt x="24427" y="45152"/>
                  </a:cubicBezTo>
                  <a:cubicBezTo>
                    <a:pt x="24427" y="45152"/>
                    <a:pt x="22946" y="45152"/>
                    <a:pt x="22946" y="43672"/>
                  </a:cubicBezTo>
                  <a:cubicBezTo>
                    <a:pt x="22946" y="43672"/>
                    <a:pt x="21466" y="42192"/>
                    <a:pt x="21466" y="40711"/>
                  </a:cubicBezTo>
                  <a:cubicBezTo>
                    <a:pt x="21466" y="40711"/>
                    <a:pt x="21466" y="39231"/>
                    <a:pt x="21466" y="39231"/>
                  </a:cubicBezTo>
                  <a:cubicBezTo>
                    <a:pt x="21466" y="39231"/>
                    <a:pt x="21466" y="37750"/>
                    <a:pt x="19985" y="39231"/>
                  </a:cubicBezTo>
                  <a:cubicBezTo>
                    <a:pt x="19985" y="39231"/>
                    <a:pt x="18505" y="39231"/>
                    <a:pt x="17025" y="40711"/>
                  </a:cubicBezTo>
                  <a:cubicBezTo>
                    <a:pt x="15544" y="42192"/>
                    <a:pt x="15544" y="40711"/>
                    <a:pt x="15544" y="40711"/>
                  </a:cubicBezTo>
                  <a:cubicBezTo>
                    <a:pt x="15544" y="40711"/>
                    <a:pt x="14064" y="40711"/>
                    <a:pt x="12583" y="40711"/>
                  </a:cubicBezTo>
                  <a:cubicBezTo>
                    <a:pt x="12583" y="40711"/>
                    <a:pt x="11103" y="40711"/>
                    <a:pt x="11103" y="40711"/>
                  </a:cubicBezTo>
                  <a:cubicBezTo>
                    <a:pt x="11103" y="54035"/>
                    <a:pt x="12583" y="67359"/>
                    <a:pt x="15544" y="80682"/>
                  </a:cubicBezTo>
                  <a:cubicBezTo>
                    <a:pt x="33309" y="95486"/>
                    <a:pt x="34789" y="102888"/>
                    <a:pt x="37750" y="1102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C19407C8-D9F7-455E-9D53-C024DB4E7C9A}"/>
                </a:ext>
              </a:extLst>
            </p:cNvPr>
            <p:cNvSpPr/>
            <p:nvPr/>
          </p:nvSpPr>
          <p:spPr>
            <a:xfrm>
              <a:off x="5907907" y="2959142"/>
              <a:ext cx="192453" cy="251669"/>
            </a:xfrm>
            <a:custGeom>
              <a:avLst/>
              <a:gdLst>
                <a:gd name="connsiteX0" fmla="*/ 120283 w 192452"/>
                <a:gd name="connsiteY0" fmla="*/ 107329 h 251669"/>
                <a:gd name="connsiteX1" fmla="*/ 120283 w 192452"/>
                <a:gd name="connsiteY1" fmla="*/ 107329 h 251669"/>
                <a:gd name="connsiteX2" fmla="*/ 120283 w 192452"/>
                <a:gd name="connsiteY2" fmla="*/ 107329 h 251669"/>
                <a:gd name="connsiteX3" fmla="*/ 121763 w 192452"/>
                <a:gd name="connsiteY3" fmla="*/ 105849 h 251669"/>
                <a:gd name="connsiteX4" fmla="*/ 124724 w 192452"/>
                <a:gd name="connsiteY4" fmla="*/ 107329 h 251669"/>
                <a:gd name="connsiteX5" fmla="*/ 126204 w 192452"/>
                <a:gd name="connsiteY5" fmla="*/ 108810 h 251669"/>
                <a:gd name="connsiteX6" fmla="*/ 129165 w 192452"/>
                <a:gd name="connsiteY6" fmla="*/ 108810 h 251669"/>
                <a:gd name="connsiteX7" fmla="*/ 133607 w 192452"/>
                <a:gd name="connsiteY7" fmla="*/ 108810 h 251669"/>
                <a:gd name="connsiteX8" fmla="*/ 136567 w 192452"/>
                <a:gd name="connsiteY8" fmla="*/ 107329 h 251669"/>
                <a:gd name="connsiteX9" fmla="*/ 139528 w 192452"/>
                <a:gd name="connsiteY9" fmla="*/ 108810 h 251669"/>
                <a:gd name="connsiteX10" fmla="*/ 145450 w 192452"/>
                <a:gd name="connsiteY10" fmla="*/ 107329 h 251669"/>
                <a:gd name="connsiteX11" fmla="*/ 146930 w 192452"/>
                <a:gd name="connsiteY11" fmla="*/ 107329 h 251669"/>
                <a:gd name="connsiteX12" fmla="*/ 149891 w 192452"/>
                <a:gd name="connsiteY12" fmla="*/ 105849 h 251669"/>
                <a:gd name="connsiteX13" fmla="*/ 151372 w 192452"/>
                <a:gd name="connsiteY13" fmla="*/ 104369 h 251669"/>
                <a:gd name="connsiteX14" fmla="*/ 154332 w 192452"/>
                <a:gd name="connsiteY14" fmla="*/ 102888 h 251669"/>
                <a:gd name="connsiteX15" fmla="*/ 155813 w 192452"/>
                <a:gd name="connsiteY15" fmla="*/ 102888 h 251669"/>
                <a:gd name="connsiteX16" fmla="*/ 157293 w 192452"/>
                <a:gd name="connsiteY16" fmla="*/ 102888 h 251669"/>
                <a:gd name="connsiteX17" fmla="*/ 158774 w 192452"/>
                <a:gd name="connsiteY17" fmla="*/ 104369 h 251669"/>
                <a:gd name="connsiteX18" fmla="*/ 160254 w 192452"/>
                <a:gd name="connsiteY18" fmla="*/ 104369 h 251669"/>
                <a:gd name="connsiteX19" fmla="*/ 160254 w 192452"/>
                <a:gd name="connsiteY19" fmla="*/ 104369 h 251669"/>
                <a:gd name="connsiteX20" fmla="*/ 161734 w 192452"/>
                <a:gd name="connsiteY20" fmla="*/ 104369 h 251669"/>
                <a:gd name="connsiteX21" fmla="*/ 163215 w 192452"/>
                <a:gd name="connsiteY21" fmla="*/ 104369 h 251669"/>
                <a:gd name="connsiteX22" fmla="*/ 161734 w 192452"/>
                <a:gd name="connsiteY22" fmla="*/ 105849 h 251669"/>
                <a:gd name="connsiteX23" fmla="*/ 166176 w 192452"/>
                <a:gd name="connsiteY23" fmla="*/ 107329 h 251669"/>
                <a:gd name="connsiteX24" fmla="*/ 167656 w 192452"/>
                <a:gd name="connsiteY24" fmla="*/ 104369 h 251669"/>
                <a:gd name="connsiteX25" fmla="*/ 167656 w 192452"/>
                <a:gd name="connsiteY25" fmla="*/ 102888 h 251669"/>
                <a:gd name="connsiteX26" fmla="*/ 169136 w 192452"/>
                <a:gd name="connsiteY26" fmla="*/ 104369 h 251669"/>
                <a:gd name="connsiteX27" fmla="*/ 169136 w 192452"/>
                <a:gd name="connsiteY27" fmla="*/ 105849 h 251669"/>
                <a:gd name="connsiteX28" fmla="*/ 170617 w 192452"/>
                <a:gd name="connsiteY28" fmla="*/ 108810 h 251669"/>
                <a:gd name="connsiteX29" fmla="*/ 172097 w 192452"/>
                <a:gd name="connsiteY29" fmla="*/ 111771 h 251669"/>
                <a:gd name="connsiteX30" fmla="*/ 175058 w 192452"/>
                <a:gd name="connsiteY30" fmla="*/ 116212 h 251669"/>
                <a:gd name="connsiteX31" fmla="*/ 178019 w 192452"/>
                <a:gd name="connsiteY31" fmla="*/ 119173 h 251669"/>
                <a:gd name="connsiteX32" fmla="*/ 180980 w 192452"/>
                <a:gd name="connsiteY32" fmla="*/ 122134 h 251669"/>
                <a:gd name="connsiteX33" fmla="*/ 183940 w 192452"/>
                <a:gd name="connsiteY33" fmla="*/ 125094 h 251669"/>
                <a:gd name="connsiteX34" fmla="*/ 185421 w 192452"/>
                <a:gd name="connsiteY34" fmla="*/ 123614 h 251669"/>
                <a:gd name="connsiteX35" fmla="*/ 186901 w 192452"/>
                <a:gd name="connsiteY35" fmla="*/ 120653 h 251669"/>
                <a:gd name="connsiteX36" fmla="*/ 186901 w 192452"/>
                <a:gd name="connsiteY36" fmla="*/ 119173 h 251669"/>
                <a:gd name="connsiteX37" fmla="*/ 186901 w 192452"/>
                <a:gd name="connsiteY37" fmla="*/ 117692 h 251669"/>
                <a:gd name="connsiteX38" fmla="*/ 186901 w 192452"/>
                <a:gd name="connsiteY38" fmla="*/ 114732 h 251669"/>
                <a:gd name="connsiteX39" fmla="*/ 185421 w 192452"/>
                <a:gd name="connsiteY39" fmla="*/ 111771 h 251669"/>
                <a:gd name="connsiteX40" fmla="*/ 183940 w 192452"/>
                <a:gd name="connsiteY40" fmla="*/ 110290 h 251669"/>
                <a:gd name="connsiteX41" fmla="*/ 183940 w 192452"/>
                <a:gd name="connsiteY41" fmla="*/ 108810 h 251669"/>
                <a:gd name="connsiteX42" fmla="*/ 185421 w 192452"/>
                <a:gd name="connsiteY42" fmla="*/ 107329 h 251669"/>
                <a:gd name="connsiteX43" fmla="*/ 185421 w 192452"/>
                <a:gd name="connsiteY43" fmla="*/ 105849 h 251669"/>
                <a:gd name="connsiteX44" fmla="*/ 98077 w 192452"/>
                <a:gd name="connsiteY44" fmla="*/ 11103 h 251669"/>
                <a:gd name="connsiteX45" fmla="*/ 98077 w 192452"/>
                <a:gd name="connsiteY45" fmla="*/ 11103 h 251669"/>
                <a:gd name="connsiteX46" fmla="*/ 96596 w 192452"/>
                <a:gd name="connsiteY46" fmla="*/ 12583 h 251669"/>
                <a:gd name="connsiteX47" fmla="*/ 96596 w 192452"/>
                <a:gd name="connsiteY47" fmla="*/ 14064 h 251669"/>
                <a:gd name="connsiteX48" fmla="*/ 96596 w 192452"/>
                <a:gd name="connsiteY48" fmla="*/ 12583 h 251669"/>
                <a:gd name="connsiteX49" fmla="*/ 95116 w 192452"/>
                <a:gd name="connsiteY49" fmla="*/ 12583 h 251669"/>
                <a:gd name="connsiteX50" fmla="*/ 93636 w 192452"/>
                <a:gd name="connsiteY50" fmla="*/ 15544 h 251669"/>
                <a:gd name="connsiteX51" fmla="*/ 90675 w 192452"/>
                <a:gd name="connsiteY51" fmla="*/ 17025 h 251669"/>
                <a:gd name="connsiteX52" fmla="*/ 89194 w 192452"/>
                <a:gd name="connsiteY52" fmla="*/ 18505 h 251669"/>
                <a:gd name="connsiteX53" fmla="*/ 86234 w 192452"/>
                <a:gd name="connsiteY53" fmla="*/ 19985 h 251669"/>
                <a:gd name="connsiteX54" fmla="*/ 86234 w 192452"/>
                <a:gd name="connsiteY54" fmla="*/ 19985 h 251669"/>
                <a:gd name="connsiteX55" fmla="*/ 86234 w 192452"/>
                <a:gd name="connsiteY55" fmla="*/ 19985 h 251669"/>
                <a:gd name="connsiteX56" fmla="*/ 86234 w 192452"/>
                <a:gd name="connsiteY56" fmla="*/ 18505 h 251669"/>
                <a:gd name="connsiteX57" fmla="*/ 84753 w 192452"/>
                <a:gd name="connsiteY57" fmla="*/ 19985 h 251669"/>
                <a:gd name="connsiteX58" fmla="*/ 84753 w 192452"/>
                <a:gd name="connsiteY58" fmla="*/ 21466 h 251669"/>
                <a:gd name="connsiteX59" fmla="*/ 83273 w 192452"/>
                <a:gd name="connsiteY59" fmla="*/ 21466 h 251669"/>
                <a:gd name="connsiteX60" fmla="*/ 80312 w 192452"/>
                <a:gd name="connsiteY60" fmla="*/ 24427 h 251669"/>
                <a:gd name="connsiteX61" fmla="*/ 78832 w 192452"/>
                <a:gd name="connsiteY61" fmla="*/ 25907 h 251669"/>
                <a:gd name="connsiteX62" fmla="*/ 77351 w 192452"/>
                <a:gd name="connsiteY62" fmla="*/ 27388 h 251669"/>
                <a:gd name="connsiteX63" fmla="*/ 77351 w 192452"/>
                <a:gd name="connsiteY63" fmla="*/ 28868 h 251669"/>
                <a:gd name="connsiteX64" fmla="*/ 74390 w 192452"/>
                <a:gd name="connsiteY64" fmla="*/ 30348 h 251669"/>
                <a:gd name="connsiteX65" fmla="*/ 72910 w 192452"/>
                <a:gd name="connsiteY65" fmla="*/ 30348 h 251669"/>
                <a:gd name="connsiteX66" fmla="*/ 72910 w 192452"/>
                <a:gd name="connsiteY66" fmla="*/ 28868 h 251669"/>
                <a:gd name="connsiteX67" fmla="*/ 74390 w 192452"/>
                <a:gd name="connsiteY67" fmla="*/ 27388 h 251669"/>
                <a:gd name="connsiteX68" fmla="*/ 75871 w 192452"/>
                <a:gd name="connsiteY68" fmla="*/ 25907 h 251669"/>
                <a:gd name="connsiteX69" fmla="*/ 74390 w 192452"/>
                <a:gd name="connsiteY69" fmla="*/ 24427 h 251669"/>
                <a:gd name="connsiteX70" fmla="*/ 71430 w 192452"/>
                <a:gd name="connsiteY70" fmla="*/ 24427 h 251669"/>
                <a:gd name="connsiteX71" fmla="*/ 69949 w 192452"/>
                <a:gd name="connsiteY71" fmla="*/ 24427 h 251669"/>
                <a:gd name="connsiteX72" fmla="*/ 69949 w 192452"/>
                <a:gd name="connsiteY72" fmla="*/ 24427 h 251669"/>
                <a:gd name="connsiteX73" fmla="*/ 71430 w 192452"/>
                <a:gd name="connsiteY73" fmla="*/ 25907 h 251669"/>
                <a:gd name="connsiteX74" fmla="*/ 71430 w 192452"/>
                <a:gd name="connsiteY74" fmla="*/ 27388 h 251669"/>
                <a:gd name="connsiteX75" fmla="*/ 72910 w 192452"/>
                <a:gd name="connsiteY75" fmla="*/ 27388 h 251669"/>
                <a:gd name="connsiteX76" fmla="*/ 74390 w 192452"/>
                <a:gd name="connsiteY76" fmla="*/ 28868 h 251669"/>
                <a:gd name="connsiteX77" fmla="*/ 74390 w 192452"/>
                <a:gd name="connsiteY77" fmla="*/ 30348 h 251669"/>
                <a:gd name="connsiteX78" fmla="*/ 74390 w 192452"/>
                <a:gd name="connsiteY78" fmla="*/ 30348 h 251669"/>
                <a:gd name="connsiteX79" fmla="*/ 74390 w 192452"/>
                <a:gd name="connsiteY79" fmla="*/ 30348 h 251669"/>
                <a:gd name="connsiteX80" fmla="*/ 72910 w 192452"/>
                <a:gd name="connsiteY80" fmla="*/ 30348 h 251669"/>
                <a:gd name="connsiteX81" fmla="*/ 71430 w 192452"/>
                <a:gd name="connsiteY81" fmla="*/ 31829 h 251669"/>
                <a:gd name="connsiteX82" fmla="*/ 69949 w 192452"/>
                <a:gd name="connsiteY82" fmla="*/ 33309 h 251669"/>
                <a:gd name="connsiteX83" fmla="*/ 68469 w 192452"/>
                <a:gd name="connsiteY83" fmla="*/ 34790 h 251669"/>
                <a:gd name="connsiteX84" fmla="*/ 69949 w 192452"/>
                <a:gd name="connsiteY84" fmla="*/ 36270 h 251669"/>
                <a:gd name="connsiteX85" fmla="*/ 71430 w 192452"/>
                <a:gd name="connsiteY85" fmla="*/ 37750 h 251669"/>
                <a:gd name="connsiteX86" fmla="*/ 69949 w 192452"/>
                <a:gd name="connsiteY86" fmla="*/ 39231 h 251669"/>
                <a:gd name="connsiteX87" fmla="*/ 68469 w 192452"/>
                <a:gd name="connsiteY87" fmla="*/ 39231 h 251669"/>
                <a:gd name="connsiteX88" fmla="*/ 65508 w 192452"/>
                <a:gd name="connsiteY88" fmla="*/ 39231 h 251669"/>
                <a:gd name="connsiteX89" fmla="*/ 65508 w 192452"/>
                <a:gd name="connsiteY89" fmla="*/ 40711 h 251669"/>
                <a:gd name="connsiteX90" fmla="*/ 66988 w 192452"/>
                <a:gd name="connsiteY90" fmla="*/ 42192 h 251669"/>
                <a:gd name="connsiteX91" fmla="*/ 68469 w 192452"/>
                <a:gd name="connsiteY91" fmla="*/ 42192 h 251669"/>
                <a:gd name="connsiteX92" fmla="*/ 68469 w 192452"/>
                <a:gd name="connsiteY92" fmla="*/ 43672 h 251669"/>
                <a:gd name="connsiteX93" fmla="*/ 66988 w 192452"/>
                <a:gd name="connsiteY93" fmla="*/ 45152 h 251669"/>
                <a:gd name="connsiteX94" fmla="*/ 65508 w 192452"/>
                <a:gd name="connsiteY94" fmla="*/ 45152 h 251669"/>
                <a:gd name="connsiteX95" fmla="*/ 64028 w 192452"/>
                <a:gd name="connsiteY95" fmla="*/ 45152 h 251669"/>
                <a:gd name="connsiteX96" fmla="*/ 62547 w 192452"/>
                <a:gd name="connsiteY96" fmla="*/ 45152 h 251669"/>
                <a:gd name="connsiteX97" fmla="*/ 61067 w 192452"/>
                <a:gd name="connsiteY97" fmla="*/ 43672 h 251669"/>
                <a:gd name="connsiteX98" fmla="*/ 61067 w 192452"/>
                <a:gd name="connsiteY98" fmla="*/ 42192 h 251669"/>
                <a:gd name="connsiteX99" fmla="*/ 61067 w 192452"/>
                <a:gd name="connsiteY99" fmla="*/ 40711 h 251669"/>
                <a:gd name="connsiteX100" fmla="*/ 59586 w 192452"/>
                <a:gd name="connsiteY100" fmla="*/ 40711 h 251669"/>
                <a:gd name="connsiteX101" fmla="*/ 58106 w 192452"/>
                <a:gd name="connsiteY101" fmla="*/ 40711 h 251669"/>
                <a:gd name="connsiteX102" fmla="*/ 55145 w 192452"/>
                <a:gd name="connsiteY102" fmla="*/ 40711 h 251669"/>
                <a:gd name="connsiteX103" fmla="*/ 53665 w 192452"/>
                <a:gd name="connsiteY103" fmla="*/ 40711 h 251669"/>
                <a:gd name="connsiteX104" fmla="*/ 55145 w 192452"/>
                <a:gd name="connsiteY104" fmla="*/ 40711 h 251669"/>
                <a:gd name="connsiteX105" fmla="*/ 58106 w 192452"/>
                <a:gd name="connsiteY105" fmla="*/ 40711 h 251669"/>
                <a:gd name="connsiteX106" fmla="*/ 61067 w 192452"/>
                <a:gd name="connsiteY106" fmla="*/ 40711 h 251669"/>
                <a:gd name="connsiteX107" fmla="*/ 65508 w 192452"/>
                <a:gd name="connsiteY107" fmla="*/ 39231 h 251669"/>
                <a:gd name="connsiteX108" fmla="*/ 69949 w 192452"/>
                <a:gd name="connsiteY108" fmla="*/ 34790 h 251669"/>
                <a:gd name="connsiteX109" fmla="*/ 68469 w 192452"/>
                <a:gd name="connsiteY109" fmla="*/ 33309 h 251669"/>
                <a:gd name="connsiteX110" fmla="*/ 66988 w 192452"/>
                <a:gd name="connsiteY110" fmla="*/ 33309 h 251669"/>
                <a:gd name="connsiteX111" fmla="*/ 65508 w 192452"/>
                <a:gd name="connsiteY111" fmla="*/ 33309 h 251669"/>
                <a:gd name="connsiteX112" fmla="*/ 64028 w 192452"/>
                <a:gd name="connsiteY112" fmla="*/ 33309 h 251669"/>
                <a:gd name="connsiteX113" fmla="*/ 61067 w 192452"/>
                <a:gd name="connsiteY113" fmla="*/ 33309 h 251669"/>
                <a:gd name="connsiteX114" fmla="*/ 56626 w 192452"/>
                <a:gd name="connsiteY114" fmla="*/ 33309 h 251669"/>
                <a:gd name="connsiteX115" fmla="*/ 55145 w 192452"/>
                <a:gd name="connsiteY115" fmla="*/ 33309 h 251669"/>
                <a:gd name="connsiteX116" fmla="*/ 53665 w 192452"/>
                <a:gd name="connsiteY116" fmla="*/ 33309 h 251669"/>
                <a:gd name="connsiteX117" fmla="*/ 52184 w 192452"/>
                <a:gd name="connsiteY117" fmla="*/ 33309 h 251669"/>
                <a:gd name="connsiteX118" fmla="*/ 50704 w 192452"/>
                <a:gd name="connsiteY118" fmla="*/ 33309 h 251669"/>
                <a:gd name="connsiteX119" fmla="*/ 52184 w 192452"/>
                <a:gd name="connsiteY119" fmla="*/ 31829 h 251669"/>
                <a:gd name="connsiteX120" fmla="*/ 50704 w 192452"/>
                <a:gd name="connsiteY120" fmla="*/ 31829 h 251669"/>
                <a:gd name="connsiteX121" fmla="*/ 49224 w 192452"/>
                <a:gd name="connsiteY121" fmla="*/ 33309 h 251669"/>
                <a:gd name="connsiteX122" fmla="*/ 47743 w 192452"/>
                <a:gd name="connsiteY122" fmla="*/ 33309 h 251669"/>
                <a:gd name="connsiteX123" fmla="*/ 47743 w 192452"/>
                <a:gd name="connsiteY123" fmla="*/ 33309 h 251669"/>
                <a:gd name="connsiteX124" fmla="*/ 46263 w 192452"/>
                <a:gd name="connsiteY124" fmla="*/ 33309 h 251669"/>
                <a:gd name="connsiteX125" fmla="*/ 44782 w 192452"/>
                <a:gd name="connsiteY125" fmla="*/ 33309 h 251669"/>
                <a:gd name="connsiteX126" fmla="*/ 43302 w 192452"/>
                <a:gd name="connsiteY126" fmla="*/ 33309 h 251669"/>
                <a:gd name="connsiteX127" fmla="*/ 44782 w 192452"/>
                <a:gd name="connsiteY127" fmla="*/ 33309 h 251669"/>
                <a:gd name="connsiteX128" fmla="*/ 46263 w 192452"/>
                <a:gd name="connsiteY128" fmla="*/ 31829 h 251669"/>
                <a:gd name="connsiteX129" fmla="*/ 47743 w 192452"/>
                <a:gd name="connsiteY129" fmla="*/ 30348 h 251669"/>
                <a:gd name="connsiteX130" fmla="*/ 46263 w 192452"/>
                <a:gd name="connsiteY130" fmla="*/ 30348 h 251669"/>
                <a:gd name="connsiteX131" fmla="*/ 44782 w 192452"/>
                <a:gd name="connsiteY131" fmla="*/ 30348 h 251669"/>
                <a:gd name="connsiteX132" fmla="*/ 43302 w 192452"/>
                <a:gd name="connsiteY132" fmla="*/ 30348 h 251669"/>
                <a:gd name="connsiteX133" fmla="*/ 41822 w 192452"/>
                <a:gd name="connsiteY133" fmla="*/ 31829 h 251669"/>
                <a:gd name="connsiteX134" fmla="*/ 41822 w 192452"/>
                <a:gd name="connsiteY134" fmla="*/ 31829 h 251669"/>
                <a:gd name="connsiteX135" fmla="*/ 41822 w 192452"/>
                <a:gd name="connsiteY135" fmla="*/ 30348 h 251669"/>
                <a:gd name="connsiteX136" fmla="*/ 40341 w 192452"/>
                <a:gd name="connsiteY136" fmla="*/ 30348 h 251669"/>
                <a:gd name="connsiteX137" fmla="*/ 40341 w 192452"/>
                <a:gd name="connsiteY137" fmla="*/ 31829 h 251669"/>
                <a:gd name="connsiteX138" fmla="*/ 40341 w 192452"/>
                <a:gd name="connsiteY138" fmla="*/ 33309 h 251669"/>
                <a:gd name="connsiteX139" fmla="*/ 40341 w 192452"/>
                <a:gd name="connsiteY139" fmla="*/ 31829 h 251669"/>
                <a:gd name="connsiteX140" fmla="*/ 38861 w 192452"/>
                <a:gd name="connsiteY140" fmla="*/ 33309 h 251669"/>
                <a:gd name="connsiteX141" fmla="*/ 37380 w 192452"/>
                <a:gd name="connsiteY141" fmla="*/ 36270 h 251669"/>
                <a:gd name="connsiteX142" fmla="*/ 37380 w 192452"/>
                <a:gd name="connsiteY142" fmla="*/ 34790 h 251669"/>
                <a:gd name="connsiteX143" fmla="*/ 37380 w 192452"/>
                <a:gd name="connsiteY143" fmla="*/ 33309 h 251669"/>
                <a:gd name="connsiteX144" fmla="*/ 37380 w 192452"/>
                <a:gd name="connsiteY144" fmla="*/ 33309 h 251669"/>
                <a:gd name="connsiteX145" fmla="*/ 37380 w 192452"/>
                <a:gd name="connsiteY145" fmla="*/ 34790 h 251669"/>
                <a:gd name="connsiteX146" fmla="*/ 35900 w 192452"/>
                <a:gd name="connsiteY146" fmla="*/ 34790 h 251669"/>
                <a:gd name="connsiteX147" fmla="*/ 35900 w 192452"/>
                <a:gd name="connsiteY147" fmla="*/ 36270 h 251669"/>
                <a:gd name="connsiteX148" fmla="*/ 35900 w 192452"/>
                <a:gd name="connsiteY148" fmla="*/ 36270 h 251669"/>
                <a:gd name="connsiteX149" fmla="*/ 34420 w 192452"/>
                <a:gd name="connsiteY149" fmla="*/ 37750 h 251669"/>
                <a:gd name="connsiteX150" fmla="*/ 34420 w 192452"/>
                <a:gd name="connsiteY150" fmla="*/ 39231 h 251669"/>
                <a:gd name="connsiteX151" fmla="*/ 34420 w 192452"/>
                <a:gd name="connsiteY151" fmla="*/ 40711 h 251669"/>
                <a:gd name="connsiteX152" fmla="*/ 32939 w 192452"/>
                <a:gd name="connsiteY152" fmla="*/ 39231 h 251669"/>
                <a:gd name="connsiteX153" fmla="*/ 32939 w 192452"/>
                <a:gd name="connsiteY153" fmla="*/ 37750 h 251669"/>
                <a:gd name="connsiteX154" fmla="*/ 32939 w 192452"/>
                <a:gd name="connsiteY154" fmla="*/ 36270 h 251669"/>
                <a:gd name="connsiteX155" fmla="*/ 32939 w 192452"/>
                <a:gd name="connsiteY155" fmla="*/ 36270 h 251669"/>
                <a:gd name="connsiteX156" fmla="*/ 31459 w 192452"/>
                <a:gd name="connsiteY156" fmla="*/ 37750 h 251669"/>
                <a:gd name="connsiteX157" fmla="*/ 31459 w 192452"/>
                <a:gd name="connsiteY157" fmla="*/ 39231 h 251669"/>
                <a:gd name="connsiteX158" fmla="*/ 31459 w 192452"/>
                <a:gd name="connsiteY158" fmla="*/ 39231 h 251669"/>
                <a:gd name="connsiteX159" fmla="*/ 29978 w 192452"/>
                <a:gd name="connsiteY159" fmla="*/ 39231 h 251669"/>
                <a:gd name="connsiteX160" fmla="*/ 31459 w 192452"/>
                <a:gd name="connsiteY160" fmla="*/ 39231 h 251669"/>
                <a:gd name="connsiteX161" fmla="*/ 29978 w 192452"/>
                <a:gd name="connsiteY161" fmla="*/ 39231 h 251669"/>
                <a:gd name="connsiteX162" fmla="*/ 28498 w 192452"/>
                <a:gd name="connsiteY162" fmla="*/ 39231 h 251669"/>
                <a:gd name="connsiteX163" fmla="*/ 28498 w 192452"/>
                <a:gd name="connsiteY163" fmla="*/ 39231 h 251669"/>
                <a:gd name="connsiteX164" fmla="*/ 29978 w 192452"/>
                <a:gd name="connsiteY164" fmla="*/ 40711 h 251669"/>
                <a:gd name="connsiteX165" fmla="*/ 29978 w 192452"/>
                <a:gd name="connsiteY165" fmla="*/ 40711 h 251669"/>
                <a:gd name="connsiteX166" fmla="*/ 28498 w 192452"/>
                <a:gd name="connsiteY166" fmla="*/ 40711 h 251669"/>
                <a:gd name="connsiteX167" fmla="*/ 28498 w 192452"/>
                <a:gd name="connsiteY167" fmla="*/ 39231 h 251669"/>
                <a:gd name="connsiteX168" fmla="*/ 27017 w 192452"/>
                <a:gd name="connsiteY168" fmla="*/ 39231 h 251669"/>
                <a:gd name="connsiteX169" fmla="*/ 27017 w 192452"/>
                <a:gd name="connsiteY169" fmla="*/ 39231 h 251669"/>
                <a:gd name="connsiteX170" fmla="*/ 27017 w 192452"/>
                <a:gd name="connsiteY170" fmla="*/ 40711 h 251669"/>
                <a:gd name="connsiteX171" fmla="*/ 27017 w 192452"/>
                <a:gd name="connsiteY171" fmla="*/ 40711 h 251669"/>
                <a:gd name="connsiteX172" fmla="*/ 27017 w 192452"/>
                <a:gd name="connsiteY172" fmla="*/ 40711 h 251669"/>
                <a:gd name="connsiteX173" fmla="*/ 25537 w 192452"/>
                <a:gd name="connsiteY173" fmla="*/ 40711 h 251669"/>
                <a:gd name="connsiteX174" fmla="*/ 25537 w 192452"/>
                <a:gd name="connsiteY174" fmla="*/ 42192 h 251669"/>
                <a:gd name="connsiteX175" fmla="*/ 27017 w 192452"/>
                <a:gd name="connsiteY175" fmla="*/ 42192 h 251669"/>
                <a:gd name="connsiteX176" fmla="*/ 27017 w 192452"/>
                <a:gd name="connsiteY176" fmla="*/ 42192 h 251669"/>
                <a:gd name="connsiteX177" fmla="*/ 27017 w 192452"/>
                <a:gd name="connsiteY177" fmla="*/ 42192 h 251669"/>
                <a:gd name="connsiteX178" fmla="*/ 25537 w 192452"/>
                <a:gd name="connsiteY178" fmla="*/ 42192 h 251669"/>
                <a:gd name="connsiteX179" fmla="*/ 24056 w 192452"/>
                <a:gd name="connsiteY179" fmla="*/ 42192 h 251669"/>
                <a:gd name="connsiteX180" fmla="*/ 24056 w 192452"/>
                <a:gd name="connsiteY180" fmla="*/ 43672 h 251669"/>
                <a:gd name="connsiteX181" fmla="*/ 24056 w 192452"/>
                <a:gd name="connsiteY181" fmla="*/ 42192 h 251669"/>
                <a:gd name="connsiteX182" fmla="*/ 24056 w 192452"/>
                <a:gd name="connsiteY182" fmla="*/ 43672 h 251669"/>
                <a:gd name="connsiteX183" fmla="*/ 24056 w 192452"/>
                <a:gd name="connsiteY183" fmla="*/ 45152 h 251669"/>
                <a:gd name="connsiteX184" fmla="*/ 24056 w 192452"/>
                <a:gd name="connsiteY184" fmla="*/ 46633 h 251669"/>
                <a:gd name="connsiteX185" fmla="*/ 22576 w 192452"/>
                <a:gd name="connsiteY185" fmla="*/ 48113 h 251669"/>
                <a:gd name="connsiteX186" fmla="*/ 22576 w 192452"/>
                <a:gd name="connsiteY186" fmla="*/ 48113 h 251669"/>
                <a:gd name="connsiteX187" fmla="*/ 24056 w 192452"/>
                <a:gd name="connsiteY187" fmla="*/ 46633 h 251669"/>
                <a:gd name="connsiteX188" fmla="*/ 25537 w 192452"/>
                <a:gd name="connsiteY188" fmla="*/ 45152 h 251669"/>
                <a:gd name="connsiteX189" fmla="*/ 27017 w 192452"/>
                <a:gd name="connsiteY189" fmla="*/ 45152 h 251669"/>
                <a:gd name="connsiteX190" fmla="*/ 28498 w 192452"/>
                <a:gd name="connsiteY190" fmla="*/ 45152 h 251669"/>
                <a:gd name="connsiteX191" fmla="*/ 28498 w 192452"/>
                <a:gd name="connsiteY191" fmla="*/ 46633 h 251669"/>
                <a:gd name="connsiteX192" fmla="*/ 28498 w 192452"/>
                <a:gd name="connsiteY192" fmla="*/ 46633 h 251669"/>
                <a:gd name="connsiteX193" fmla="*/ 27017 w 192452"/>
                <a:gd name="connsiteY193" fmla="*/ 46633 h 251669"/>
                <a:gd name="connsiteX194" fmla="*/ 27017 w 192452"/>
                <a:gd name="connsiteY194" fmla="*/ 48113 h 251669"/>
                <a:gd name="connsiteX195" fmla="*/ 27017 w 192452"/>
                <a:gd name="connsiteY195" fmla="*/ 49594 h 251669"/>
                <a:gd name="connsiteX196" fmla="*/ 27017 w 192452"/>
                <a:gd name="connsiteY196" fmla="*/ 51074 h 251669"/>
                <a:gd name="connsiteX197" fmla="*/ 27017 w 192452"/>
                <a:gd name="connsiteY197" fmla="*/ 54035 h 251669"/>
                <a:gd name="connsiteX198" fmla="*/ 27017 w 192452"/>
                <a:gd name="connsiteY198" fmla="*/ 55515 h 251669"/>
                <a:gd name="connsiteX199" fmla="*/ 25537 w 192452"/>
                <a:gd name="connsiteY199" fmla="*/ 56996 h 251669"/>
                <a:gd name="connsiteX200" fmla="*/ 25537 w 192452"/>
                <a:gd name="connsiteY200" fmla="*/ 58476 h 251669"/>
                <a:gd name="connsiteX201" fmla="*/ 25537 w 192452"/>
                <a:gd name="connsiteY201" fmla="*/ 59957 h 251669"/>
                <a:gd name="connsiteX202" fmla="*/ 24056 w 192452"/>
                <a:gd name="connsiteY202" fmla="*/ 59957 h 251669"/>
                <a:gd name="connsiteX203" fmla="*/ 22576 w 192452"/>
                <a:gd name="connsiteY203" fmla="*/ 61437 h 251669"/>
                <a:gd name="connsiteX204" fmla="*/ 24056 w 192452"/>
                <a:gd name="connsiteY204" fmla="*/ 61437 h 251669"/>
                <a:gd name="connsiteX205" fmla="*/ 24056 w 192452"/>
                <a:gd name="connsiteY205" fmla="*/ 61437 h 251669"/>
                <a:gd name="connsiteX206" fmla="*/ 22576 w 192452"/>
                <a:gd name="connsiteY206" fmla="*/ 62917 h 251669"/>
                <a:gd name="connsiteX207" fmla="*/ 22576 w 192452"/>
                <a:gd name="connsiteY207" fmla="*/ 64398 h 251669"/>
                <a:gd name="connsiteX208" fmla="*/ 22576 w 192452"/>
                <a:gd name="connsiteY208" fmla="*/ 65878 h 251669"/>
                <a:gd name="connsiteX209" fmla="*/ 21096 w 192452"/>
                <a:gd name="connsiteY209" fmla="*/ 65878 h 251669"/>
                <a:gd name="connsiteX210" fmla="*/ 21096 w 192452"/>
                <a:gd name="connsiteY210" fmla="*/ 67359 h 251669"/>
                <a:gd name="connsiteX211" fmla="*/ 21096 w 192452"/>
                <a:gd name="connsiteY211" fmla="*/ 68839 h 251669"/>
                <a:gd name="connsiteX212" fmla="*/ 19615 w 192452"/>
                <a:gd name="connsiteY212" fmla="*/ 70319 h 251669"/>
                <a:gd name="connsiteX213" fmla="*/ 21096 w 192452"/>
                <a:gd name="connsiteY213" fmla="*/ 70319 h 251669"/>
                <a:gd name="connsiteX214" fmla="*/ 19615 w 192452"/>
                <a:gd name="connsiteY214" fmla="*/ 70319 h 251669"/>
                <a:gd name="connsiteX215" fmla="*/ 19615 w 192452"/>
                <a:gd name="connsiteY215" fmla="*/ 71800 h 251669"/>
                <a:gd name="connsiteX216" fmla="*/ 19615 w 192452"/>
                <a:gd name="connsiteY216" fmla="*/ 73280 h 251669"/>
                <a:gd name="connsiteX217" fmla="*/ 19615 w 192452"/>
                <a:gd name="connsiteY217" fmla="*/ 73280 h 251669"/>
                <a:gd name="connsiteX218" fmla="*/ 19615 w 192452"/>
                <a:gd name="connsiteY218" fmla="*/ 74761 h 251669"/>
                <a:gd name="connsiteX219" fmla="*/ 21096 w 192452"/>
                <a:gd name="connsiteY219" fmla="*/ 74761 h 251669"/>
                <a:gd name="connsiteX220" fmla="*/ 21096 w 192452"/>
                <a:gd name="connsiteY220" fmla="*/ 74761 h 251669"/>
                <a:gd name="connsiteX221" fmla="*/ 21096 w 192452"/>
                <a:gd name="connsiteY221" fmla="*/ 74761 h 251669"/>
                <a:gd name="connsiteX222" fmla="*/ 21096 w 192452"/>
                <a:gd name="connsiteY222" fmla="*/ 76241 h 251669"/>
                <a:gd name="connsiteX223" fmla="*/ 21096 w 192452"/>
                <a:gd name="connsiteY223" fmla="*/ 77721 h 251669"/>
                <a:gd name="connsiteX224" fmla="*/ 22576 w 192452"/>
                <a:gd name="connsiteY224" fmla="*/ 77721 h 251669"/>
                <a:gd name="connsiteX225" fmla="*/ 24056 w 192452"/>
                <a:gd name="connsiteY225" fmla="*/ 76241 h 251669"/>
                <a:gd name="connsiteX226" fmla="*/ 24056 w 192452"/>
                <a:gd name="connsiteY226" fmla="*/ 76241 h 251669"/>
                <a:gd name="connsiteX227" fmla="*/ 24056 w 192452"/>
                <a:gd name="connsiteY227" fmla="*/ 77721 h 251669"/>
                <a:gd name="connsiteX228" fmla="*/ 22576 w 192452"/>
                <a:gd name="connsiteY228" fmla="*/ 77721 h 251669"/>
                <a:gd name="connsiteX229" fmla="*/ 22576 w 192452"/>
                <a:gd name="connsiteY229" fmla="*/ 79202 h 251669"/>
                <a:gd name="connsiteX230" fmla="*/ 22576 w 192452"/>
                <a:gd name="connsiteY230" fmla="*/ 80682 h 251669"/>
                <a:gd name="connsiteX231" fmla="*/ 24056 w 192452"/>
                <a:gd name="connsiteY231" fmla="*/ 80682 h 251669"/>
                <a:gd name="connsiteX232" fmla="*/ 25537 w 192452"/>
                <a:gd name="connsiteY232" fmla="*/ 80682 h 251669"/>
                <a:gd name="connsiteX233" fmla="*/ 25537 w 192452"/>
                <a:gd name="connsiteY233" fmla="*/ 82163 h 251669"/>
                <a:gd name="connsiteX234" fmla="*/ 25537 w 192452"/>
                <a:gd name="connsiteY234" fmla="*/ 83643 h 251669"/>
                <a:gd name="connsiteX235" fmla="*/ 28498 w 192452"/>
                <a:gd name="connsiteY235" fmla="*/ 83643 h 251669"/>
                <a:gd name="connsiteX236" fmla="*/ 29978 w 192452"/>
                <a:gd name="connsiteY236" fmla="*/ 83643 h 251669"/>
                <a:gd name="connsiteX237" fmla="*/ 31459 w 192452"/>
                <a:gd name="connsiteY237" fmla="*/ 79202 h 251669"/>
                <a:gd name="connsiteX238" fmla="*/ 32939 w 192452"/>
                <a:gd name="connsiteY238" fmla="*/ 77721 h 251669"/>
                <a:gd name="connsiteX239" fmla="*/ 32939 w 192452"/>
                <a:gd name="connsiteY239" fmla="*/ 76241 h 251669"/>
                <a:gd name="connsiteX240" fmla="*/ 34420 w 192452"/>
                <a:gd name="connsiteY240" fmla="*/ 76241 h 251669"/>
                <a:gd name="connsiteX241" fmla="*/ 35900 w 192452"/>
                <a:gd name="connsiteY241" fmla="*/ 76241 h 251669"/>
                <a:gd name="connsiteX242" fmla="*/ 35900 w 192452"/>
                <a:gd name="connsiteY242" fmla="*/ 76241 h 251669"/>
                <a:gd name="connsiteX243" fmla="*/ 37380 w 192452"/>
                <a:gd name="connsiteY243" fmla="*/ 77721 h 251669"/>
                <a:gd name="connsiteX244" fmla="*/ 38861 w 192452"/>
                <a:gd name="connsiteY244" fmla="*/ 79202 h 251669"/>
                <a:gd name="connsiteX245" fmla="*/ 40341 w 192452"/>
                <a:gd name="connsiteY245" fmla="*/ 80682 h 251669"/>
                <a:gd name="connsiteX246" fmla="*/ 41822 w 192452"/>
                <a:gd name="connsiteY246" fmla="*/ 82163 h 251669"/>
                <a:gd name="connsiteX247" fmla="*/ 43302 w 192452"/>
                <a:gd name="connsiteY247" fmla="*/ 82163 h 251669"/>
                <a:gd name="connsiteX248" fmla="*/ 43302 w 192452"/>
                <a:gd name="connsiteY248" fmla="*/ 83643 h 251669"/>
                <a:gd name="connsiteX249" fmla="*/ 44782 w 192452"/>
                <a:gd name="connsiteY249" fmla="*/ 83643 h 251669"/>
                <a:gd name="connsiteX250" fmla="*/ 44782 w 192452"/>
                <a:gd name="connsiteY250" fmla="*/ 82163 h 251669"/>
                <a:gd name="connsiteX251" fmla="*/ 44782 w 192452"/>
                <a:gd name="connsiteY251" fmla="*/ 80682 h 251669"/>
                <a:gd name="connsiteX252" fmla="*/ 46263 w 192452"/>
                <a:gd name="connsiteY252" fmla="*/ 79202 h 251669"/>
                <a:gd name="connsiteX253" fmla="*/ 46263 w 192452"/>
                <a:gd name="connsiteY253" fmla="*/ 77721 h 251669"/>
                <a:gd name="connsiteX254" fmla="*/ 46263 w 192452"/>
                <a:gd name="connsiteY254" fmla="*/ 77721 h 251669"/>
                <a:gd name="connsiteX255" fmla="*/ 46263 w 192452"/>
                <a:gd name="connsiteY255" fmla="*/ 76241 h 251669"/>
                <a:gd name="connsiteX256" fmla="*/ 46263 w 192452"/>
                <a:gd name="connsiteY256" fmla="*/ 76241 h 251669"/>
                <a:gd name="connsiteX257" fmla="*/ 46263 w 192452"/>
                <a:gd name="connsiteY257" fmla="*/ 74761 h 251669"/>
                <a:gd name="connsiteX258" fmla="*/ 44782 w 192452"/>
                <a:gd name="connsiteY258" fmla="*/ 71800 h 251669"/>
                <a:gd name="connsiteX259" fmla="*/ 44782 w 192452"/>
                <a:gd name="connsiteY259" fmla="*/ 70319 h 251669"/>
                <a:gd name="connsiteX260" fmla="*/ 46263 w 192452"/>
                <a:gd name="connsiteY260" fmla="*/ 68839 h 251669"/>
                <a:gd name="connsiteX261" fmla="*/ 46263 w 192452"/>
                <a:gd name="connsiteY261" fmla="*/ 67359 h 251669"/>
                <a:gd name="connsiteX262" fmla="*/ 43302 w 192452"/>
                <a:gd name="connsiteY262" fmla="*/ 65878 h 251669"/>
                <a:gd name="connsiteX263" fmla="*/ 41822 w 192452"/>
                <a:gd name="connsiteY263" fmla="*/ 65878 h 251669"/>
                <a:gd name="connsiteX264" fmla="*/ 40341 w 192452"/>
                <a:gd name="connsiteY264" fmla="*/ 64398 h 251669"/>
                <a:gd name="connsiteX265" fmla="*/ 40341 w 192452"/>
                <a:gd name="connsiteY265" fmla="*/ 62917 h 251669"/>
                <a:gd name="connsiteX266" fmla="*/ 40341 w 192452"/>
                <a:gd name="connsiteY266" fmla="*/ 61437 h 251669"/>
                <a:gd name="connsiteX267" fmla="*/ 40341 w 192452"/>
                <a:gd name="connsiteY267" fmla="*/ 59957 h 251669"/>
                <a:gd name="connsiteX268" fmla="*/ 40341 w 192452"/>
                <a:gd name="connsiteY268" fmla="*/ 58476 h 251669"/>
                <a:gd name="connsiteX269" fmla="*/ 41822 w 192452"/>
                <a:gd name="connsiteY269" fmla="*/ 56996 h 251669"/>
                <a:gd name="connsiteX270" fmla="*/ 43302 w 192452"/>
                <a:gd name="connsiteY270" fmla="*/ 54035 h 251669"/>
                <a:gd name="connsiteX271" fmla="*/ 41822 w 192452"/>
                <a:gd name="connsiteY271" fmla="*/ 52554 h 251669"/>
                <a:gd name="connsiteX272" fmla="*/ 41822 w 192452"/>
                <a:gd name="connsiteY272" fmla="*/ 51074 h 251669"/>
                <a:gd name="connsiteX273" fmla="*/ 41822 w 192452"/>
                <a:gd name="connsiteY273" fmla="*/ 49594 h 251669"/>
                <a:gd name="connsiteX274" fmla="*/ 43302 w 192452"/>
                <a:gd name="connsiteY274" fmla="*/ 48113 h 251669"/>
                <a:gd name="connsiteX275" fmla="*/ 44782 w 192452"/>
                <a:gd name="connsiteY275" fmla="*/ 48113 h 251669"/>
                <a:gd name="connsiteX276" fmla="*/ 46263 w 192452"/>
                <a:gd name="connsiteY276" fmla="*/ 48113 h 251669"/>
                <a:gd name="connsiteX277" fmla="*/ 47743 w 192452"/>
                <a:gd name="connsiteY277" fmla="*/ 49594 h 251669"/>
                <a:gd name="connsiteX278" fmla="*/ 47743 w 192452"/>
                <a:gd name="connsiteY278" fmla="*/ 49594 h 251669"/>
                <a:gd name="connsiteX279" fmla="*/ 47743 w 192452"/>
                <a:gd name="connsiteY279" fmla="*/ 51074 h 251669"/>
                <a:gd name="connsiteX280" fmla="*/ 46263 w 192452"/>
                <a:gd name="connsiteY280" fmla="*/ 54035 h 251669"/>
                <a:gd name="connsiteX281" fmla="*/ 46263 w 192452"/>
                <a:gd name="connsiteY281" fmla="*/ 55515 h 251669"/>
                <a:gd name="connsiteX282" fmla="*/ 46263 w 192452"/>
                <a:gd name="connsiteY282" fmla="*/ 56996 h 251669"/>
                <a:gd name="connsiteX283" fmla="*/ 44782 w 192452"/>
                <a:gd name="connsiteY283" fmla="*/ 58476 h 251669"/>
                <a:gd name="connsiteX284" fmla="*/ 44782 w 192452"/>
                <a:gd name="connsiteY284" fmla="*/ 59957 h 251669"/>
                <a:gd name="connsiteX285" fmla="*/ 44782 w 192452"/>
                <a:gd name="connsiteY285" fmla="*/ 61437 h 251669"/>
                <a:gd name="connsiteX286" fmla="*/ 44782 w 192452"/>
                <a:gd name="connsiteY286" fmla="*/ 62917 h 251669"/>
                <a:gd name="connsiteX287" fmla="*/ 46263 w 192452"/>
                <a:gd name="connsiteY287" fmla="*/ 64398 h 251669"/>
                <a:gd name="connsiteX288" fmla="*/ 46263 w 192452"/>
                <a:gd name="connsiteY288" fmla="*/ 65878 h 251669"/>
                <a:gd name="connsiteX289" fmla="*/ 47743 w 192452"/>
                <a:gd name="connsiteY289" fmla="*/ 65878 h 251669"/>
                <a:gd name="connsiteX290" fmla="*/ 49224 w 192452"/>
                <a:gd name="connsiteY290" fmla="*/ 65878 h 251669"/>
                <a:gd name="connsiteX291" fmla="*/ 50704 w 192452"/>
                <a:gd name="connsiteY291" fmla="*/ 65878 h 251669"/>
                <a:gd name="connsiteX292" fmla="*/ 55145 w 192452"/>
                <a:gd name="connsiteY292" fmla="*/ 62917 h 251669"/>
                <a:gd name="connsiteX293" fmla="*/ 56626 w 192452"/>
                <a:gd name="connsiteY293" fmla="*/ 61437 h 251669"/>
                <a:gd name="connsiteX294" fmla="*/ 56626 w 192452"/>
                <a:gd name="connsiteY294" fmla="*/ 59957 h 251669"/>
                <a:gd name="connsiteX295" fmla="*/ 56626 w 192452"/>
                <a:gd name="connsiteY295" fmla="*/ 61437 h 251669"/>
                <a:gd name="connsiteX296" fmla="*/ 56626 w 192452"/>
                <a:gd name="connsiteY296" fmla="*/ 61437 h 251669"/>
                <a:gd name="connsiteX297" fmla="*/ 58106 w 192452"/>
                <a:gd name="connsiteY297" fmla="*/ 61437 h 251669"/>
                <a:gd name="connsiteX298" fmla="*/ 59586 w 192452"/>
                <a:gd name="connsiteY298" fmla="*/ 61437 h 251669"/>
                <a:gd name="connsiteX299" fmla="*/ 59586 w 192452"/>
                <a:gd name="connsiteY299" fmla="*/ 61437 h 251669"/>
                <a:gd name="connsiteX300" fmla="*/ 58106 w 192452"/>
                <a:gd name="connsiteY300" fmla="*/ 62917 h 251669"/>
                <a:gd name="connsiteX301" fmla="*/ 58106 w 192452"/>
                <a:gd name="connsiteY301" fmla="*/ 64398 h 251669"/>
                <a:gd name="connsiteX302" fmla="*/ 58106 w 192452"/>
                <a:gd name="connsiteY302" fmla="*/ 64398 h 251669"/>
                <a:gd name="connsiteX303" fmla="*/ 55145 w 192452"/>
                <a:gd name="connsiteY303" fmla="*/ 65878 h 251669"/>
                <a:gd name="connsiteX304" fmla="*/ 52184 w 192452"/>
                <a:gd name="connsiteY304" fmla="*/ 67359 h 251669"/>
                <a:gd name="connsiteX305" fmla="*/ 52184 w 192452"/>
                <a:gd name="connsiteY305" fmla="*/ 68839 h 251669"/>
                <a:gd name="connsiteX306" fmla="*/ 53665 w 192452"/>
                <a:gd name="connsiteY306" fmla="*/ 70319 h 251669"/>
                <a:gd name="connsiteX307" fmla="*/ 55145 w 192452"/>
                <a:gd name="connsiteY307" fmla="*/ 70319 h 251669"/>
                <a:gd name="connsiteX308" fmla="*/ 55145 w 192452"/>
                <a:gd name="connsiteY308" fmla="*/ 70319 h 251669"/>
                <a:gd name="connsiteX309" fmla="*/ 55145 w 192452"/>
                <a:gd name="connsiteY309" fmla="*/ 70319 h 251669"/>
                <a:gd name="connsiteX310" fmla="*/ 55145 w 192452"/>
                <a:gd name="connsiteY310" fmla="*/ 71800 h 251669"/>
                <a:gd name="connsiteX311" fmla="*/ 53665 w 192452"/>
                <a:gd name="connsiteY311" fmla="*/ 73280 h 251669"/>
                <a:gd name="connsiteX312" fmla="*/ 50704 w 192452"/>
                <a:gd name="connsiteY312" fmla="*/ 71800 h 251669"/>
                <a:gd name="connsiteX313" fmla="*/ 49224 w 192452"/>
                <a:gd name="connsiteY313" fmla="*/ 73280 h 251669"/>
                <a:gd name="connsiteX314" fmla="*/ 49224 w 192452"/>
                <a:gd name="connsiteY314" fmla="*/ 74761 h 251669"/>
                <a:gd name="connsiteX315" fmla="*/ 49224 w 192452"/>
                <a:gd name="connsiteY315" fmla="*/ 76241 h 251669"/>
                <a:gd name="connsiteX316" fmla="*/ 49224 w 192452"/>
                <a:gd name="connsiteY316" fmla="*/ 76241 h 251669"/>
                <a:gd name="connsiteX317" fmla="*/ 49224 w 192452"/>
                <a:gd name="connsiteY317" fmla="*/ 77721 h 251669"/>
                <a:gd name="connsiteX318" fmla="*/ 49224 w 192452"/>
                <a:gd name="connsiteY318" fmla="*/ 77721 h 251669"/>
                <a:gd name="connsiteX319" fmla="*/ 49224 w 192452"/>
                <a:gd name="connsiteY319" fmla="*/ 77721 h 251669"/>
                <a:gd name="connsiteX320" fmla="*/ 49224 w 192452"/>
                <a:gd name="connsiteY320" fmla="*/ 79202 h 251669"/>
                <a:gd name="connsiteX321" fmla="*/ 47743 w 192452"/>
                <a:gd name="connsiteY321" fmla="*/ 79202 h 251669"/>
                <a:gd name="connsiteX322" fmla="*/ 46263 w 192452"/>
                <a:gd name="connsiteY322" fmla="*/ 79202 h 251669"/>
                <a:gd name="connsiteX323" fmla="*/ 46263 w 192452"/>
                <a:gd name="connsiteY323" fmla="*/ 79202 h 251669"/>
                <a:gd name="connsiteX324" fmla="*/ 46263 w 192452"/>
                <a:gd name="connsiteY324" fmla="*/ 80682 h 251669"/>
                <a:gd name="connsiteX325" fmla="*/ 44782 w 192452"/>
                <a:gd name="connsiteY325" fmla="*/ 80682 h 251669"/>
                <a:gd name="connsiteX326" fmla="*/ 41822 w 192452"/>
                <a:gd name="connsiteY326" fmla="*/ 83643 h 251669"/>
                <a:gd name="connsiteX327" fmla="*/ 40341 w 192452"/>
                <a:gd name="connsiteY327" fmla="*/ 85123 h 251669"/>
                <a:gd name="connsiteX328" fmla="*/ 40341 w 192452"/>
                <a:gd name="connsiteY328" fmla="*/ 85123 h 251669"/>
                <a:gd name="connsiteX329" fmla="*/ 40341 w 192452"/>
                <a:gd name="connsiteY329" fmla="*/ 85123 h 251669"/>
                <a:gd name="connsiteX330" fmla="*/ 38861 w 192452"/>
                <a:gd name="connsiteY330" fmla="*/ 85123 h 251669"/>
                <a:gd name="connsiteX331" fmla="*/ 38861 w 192452"/>
                <a:gd name="connsiteY331" fmla="*/ 83643 h 251669"/>
                <a:gd name="connsiteX332" fmla="*/ 37380 w 192452"/>
                <a:gd name="connsiteY332" fmla="*/ 85123 h 251669"/>
                <a:gd name="connsiteX333" fmla="*/ 35900 w 192452"/>
                <a:gd name="connsiteY333" fmla="*/ 86604 h 251669"/>
                <a:gd name="connsiteX334" fmla="*/ 34420 w 192452"/>
                <a:gd name="connsiteY334" fmla="*/ 86604 h 251669"/>
                <a:gd name="connsiteX335" fmla="*/ 34420 w 192452"/>
                <a:gd name="connsiteY335" fmla="*/ 86604 h 251669"/>
                <a:gd name="connsiteX336" fmla="*/ 32939 w 192452"/>
                <a:gd name="connsiteY336" fmla="*/ 86604 h 251669"/>
                <a:gd name="connsiteX337" fmla="*/ 32939 w 192452"/>
                <a:gd name="connsiteY337" fmla="*/ 86604 h 251669"/>
                <a:gd name="connsiteX338" fmla="*/ 31459 w 192452"/>
                <a:gd name="connsiteY338" fmla="*/ 86604 h 251669"/>
                <a:gd name="connsiteX339" fmla="*/ 32939 w 192452"/>
                <a:gd name="connsiteY339" fmla="*/ 86604 h 251669"/>
                <a:gd name="connsiteX340" fmla="*/ 34420 w 192452"/>
                <a:gd name="connsiteY340" fmla="*/ 86604 h 251669"/>
                <a:gd name="connsiteX341" fmla="*/ 32939 w 192452"/>
                <a:gd name="connsiteY341" fmla="*/ 85123 h 251669"/>
                <a:gd name="connsiteX342" fmla="*/ 31459 w 192452"/>
                <a:gd name="connsiteY342" fmla="*/ 85123 h 251669"/>
                <a:gd name="connsiteX343" fmla="*/ 31459 w 192452"/>
                <a:gd name="connsiteY343" fmla="*/ 83643 h 251669"/>
                <a:gd name="connsiteX344" fmla="*/ 32939 w 192452"/>
                <a:gd name="connsiteY344" fmla="*/ 82163 h 251669"/>
                <a:gd name="connsiteX345" fmla="*/ 31459 w 192452"/>
                <a:gd name="connsiteY345" fmla="*/ 82163 h 251669"/>
                <a:gd name="connsiteX346" fmla="*/ 31459 w 192452"/>
                <a:gd name="connsiteY346" fmla="*/ 80682 h 251669"/>
                <a:gd name="connsiteX347" fmla="*/ 31459 w 192452"/>
                <a:gd name="connsiteY347" fmla="*/ 79202 h 251669"/>
                <a:gd name="connsiteX348" fmla="*/ 29978 w 192452"/>
                <a:gd name="connsiteY348" fmla="*/ 80682 h 251669"/>
                <a:gd name="connsiteX349" fmla="*/ 28498 w 192452"/>
                <a:gd name="connsiteY349" fmla="*/ 82163 h 251669"/>
                <a:gd name="connsiteX350" fmla="*/ 28498 w 192452"/>
                <a:gd name="connsiteY350" fmla="*/ 82163 h 251669"/>
                <a:gd name="connsiteX351" fmla="*/ 27017 w 192452"/>
                <a:gd name="connsiteY351" fmla="*/ 82163 h 251669"/>
                <a:gd name="connsiteX352" fmla="*/ 27017 w 192452"/>
                <a:gd name="connsiteY352" fmla="*/ 83643 h 251669"/>
                <a:gd name="connsiteX353" fmla="*/ 28498 w 192452"/>
                <a:gd name="connsiteY353" fmla="*/ 85123 h 251669"/>
                <a:gd name="connsiteX354" fmla="*/ 29978 w 192452"/>
                <a:gd name="connsiteY354" fmla="*/ 86604 h 251669"/>
                <a:gd name="connsiteX355" fmla="*/ 29978 w 192452"/>
                <a:gd name="connsiteY355" fmla="*/ 86604 h 251669"/>
                <a:gd name="connsiteX356" fmla="*/ 29978 w 192452"/>
                <a:gd name="connsiteY356" fmla="*/ 86604 h 251669"/>
                <a:gd name="connsiteX357" fmla="*/ 31459 w 192452"/>
                <a:gd name="connsiteY357" fmla="*/ 88084 h 251669"/>
                <a:gd name="connsiteX358" fmla="*/ 31459 w 192452"/>
                <a:gd name="connsiteY358" fmla="*/ 89565 h 251669"/>
                <a:gd name="connsiteX359" fmla="*/ 29978 w 192452"/>
                <a:gd name="connsiteY359" fmla="*/ 89565 h 251669"/>
                <a:gd name="connsiteX360" fmla="*/ 28498 w 192452"/>
                <a:gd name="connsiteY360" fmla="*/ 91045 h 251669"/>
                <a:gd name="connsiteX361" fmla="*/ 28498 w 192452"/>
                <a:gd name="connsiteY361" fmla="*/ 91045 h 251669"/>
                <a:gd name="connsiteX362" fmla="*/ 28498 w 192452"/>
                <a:gd name="connsiteY362" fmla="*/ 91045 h 251669"/>
                <a:gd name="connsiteX363" fmla="*/ 27017 w 192452"/>
                <a:gd name="connsiteY363" fmla="*/ 92525 h 251669"/>
                <a:gd name="connsiteX364" fmla="*/ 27017 w 192452"/>
                <a:gd name="connsiteY364" fmla="*/ 94006 h 251669"/>
                <a:gd name="connsiteX365" fmla="*/ 25537 w 192452"/>
                <a:gd name="connsiteY365" fmla="*/ 94006 h 251669"/>
                <a:gd name="connsiteX366" fmla="*/ 25537 w 192452"/>
                <a:gd name="connsiteY366" fmla="*/ 95486 h 251669"/>
                <a:gd name="connsiteX367" fmla="*/ 25537 w 192452"/>
                <a:gd name="connsiteY367" fmla="*/ 96967 h 251669"/>
                <a:gd name="connsiteX368" fmla="*/ 25537 w 192452"/>
                <a:gd name="connsiteY368" fmla="*/ 98447 h 251669"/>
                <a:gd name="connsiteX369" fmla="*/ 25537 w 192452"/>
                <a:gd name="connsiteY369" fmla="*/ 98447 h 251669"/>
                <a:gd name="connsiteX370" fmla="*/ 24056 w 192452"/>
                <a:gd name="connsiteY370" fmla="*/ 99927 h 251669"/>
                <a:gd name="connsiteX371" fmla="*/ 24056 w 192452"/>
                <a:gd name="connsiteY371" fmla="*/ 99927 h 251669"/>
                <a:gd name="connsiteX372" fmla="*/ 24056 w 192452"/>
                <a:gd name="connsiteY372" fmla="*/ 101408 h 251669"/>
                <a:gd name="connsiteX373" fmla="*/ 22576 w 192452"/>
                <a:gd name="connsiteY373" fmla="*/ 102888 h 251669"/>
                <a:gd name="connsiteX374" fmla="*/ 22576 w 192452"/>
                <a:gd name="connsiteY374" fmla="*/ 104369 h 251669"/>
                <a:gd name="connsiteX375" fmla="*/ 19615 w 192452"/>
                <a:gd name="connsiteY375" fmla="*/ 104369 h 251669"/>
                <a:gd name="connsiteX376" fmla="*/ 19615 w 192452"/>
                <a:gd name="connsiteY376" fmla="*/ 105849 h 251669"/>
                <a:gd name="connsiteX377" fmla="*/ 21096 w 192452"/>
                <a:gd name="connsiteY377" fmla="*/ 107329 h 251669"/>
                <a:gd name="connsiteX378" fmla="*/ 19615 w 192452"/>
                <a:gd name="connsiteY378" fmla="*/ 107329 h 251669"/>
                <a:gd name="connsiteX379" fmla="*/ 18135 w 192452"/>
                <a:gd name="connsiteY379" fmla="*/ 107329 h 251669"/>
                <a:gd name="connsiteX380" fmla="*/ 16654 w 192452"/>
                <a:gd name="connsiteY380" fmla="*/ 108810 h 251669"/>
                <a:gd name="connsiteX381" fmla="*/ 16654 w 192452"/>
                <a:gd name="connsiteY381" fmla="*/ 110290 h 251669"/>
                <a:gd name="connsiteX382" fmla="*/ 16654 w 192452"/>
                <a:gd name="connsiteY382" fmla="*/ 111771 h 251669"/>
                <a:gd name="connsiteX383" fmla="*/ 19615 w 192452"/>
                <a:gd name="connsiteY383" fmla="*/ 111771 h 251669"/>
                <a:gd name="connsiteX384" fmla="*/ 21096 w 192452"/>
                <a:gd name="connsiteY384" fmla="*/ 111771 h 251669"/>
                <a:gd name="connsiteX385" fmla="*/ 22576 w 192452"/>
                <a:gd name="connsiteY385" fmla="*/ 111771 h 251669"/>
                <a:gd name="connsiteX386" fmla="*/ 24056 w 192452"/>
                <a:gd name="connsiteY386" fmla="*/ 113251 h 251669"/>
                <a:gd name="connsiteX387" fmla="*/ 25537 w 192452"/>
                <a:gd name="connsiteY387" fmla="*/ 114732 h 251669"/>
                <a:gd name="connsiteX388" fmla="*/ 25537 w 192452"/>
                <a:gd name="connsiteY388" fmla="*/ 116212 h 251669"/>
                <a:gd name="connsiteX389" fmla="*/ 25537 w 192452"/>
                <a:gd name="connsiteY389" fmla="*/ 119173 h 251669"/>
                <a:gd name="connsiteX390" fmla="*/ 25537 w 192452"/>
                <a:gd name="connsiteY390" fmla="*/ 119173 h 251669"/>
                <a:gd name="connsiteX391" fmla="*/ 22576 w 192452"/>
                <a:gd name="connsiteY391" fmla="*/ 120653 h 251669"/>
                <a:gd name="connsiteX392" fmla="*/ 16654 w 192452"/>
                <a:gd name="connsiteY392" fmla="*/ 123614 h 251669"/>
                <a:gd name="connsiteX393" fmla="*/ 13693 w 192452"/>
                <a:gd name="connsiteY393" fmla="*/ 123614 h 251669"/>
                <a:gd name="connsiteX394" fmla="*/ 12213 w 192452"/>
                <a:gd name="connsiteY394" fmla="*/ 125094 h 251669"/>
                <a:gd name="connsiteX395" fmla="*/ 12213 w 192452"/>
                <a:gd name="connsiteY395" fmla="*/ 126575 h 251669"/>
                <a:gd name="connsiteX396" fmla="*/ 13693 w 192452"/>
                <a:gd name="connsiteY396" fmla="*/ 128055 h 251669"/>
                <a:gd name="connsiteX397" fmla="*/ 13693 w 192452"/>
                <a:gd name="connsiteY397" fmla="*/ 129536 h 251669"/>
                <a:gd name="connsiteX398" fmla="*/ 15174 w 192452"/>
                <a:gd name="connsiteY398" fmla="*/ 133977 h 251669"/>
                <a:gd name="connsiteX399" fmla="*/ 16654 w 192452"/>
                <a:gd name="connsiteY399" fmla="*/ 135457 h 251669"/>
                <a:gd name="connsiteX400" fmla="*/ 18135 w 192452"/>
                <a:gd name="connsiteY400" fmla="*/ 138418 h 251669"/>
                <a:gd name="connsiteX401" fmla="*/ 19615 w 192452"/>
                <a:gd name="connsiteY401" fmla="*/ 138418 h 251669"/>
                <a:gd name="connsiteX402" fmla="*/ 21096 w 192452"/>
                <a:gd name="connsiteY402" fmla="*/ 136938 h 251669"/>
                <a:gd name="connsiteX403" fmla="*/ 22576 w 192452"/>
                <a:gd name="connsiteY403" fmla="*/ 136938 h 251669"/>
                <a:gd name="connsiteX404" fmla="*/ 25537 w 192452"/>
                <a:gd name="connsiteY404" fmla="*/ 138418 h 251669"/>
                <a:gd name="connsiteX405" fmla="*/ 25537 w 192452"/>
                <a:gd name="connsiteY405" fmla="*/ 138418 h 251669"/>
                <a:gd name="connsiteX406" fmla="*/ 27017 w 192452"/>
                <a:gd name="connsiteY406" fmla="*/ 138418 h 251669"/>
                <a:gd name="connsiteX407" fmla="*/ 28498 w 192452"/>
                <a:gd name="connsiteY407" fmla="*/ 136938 h 251669"/>
                <a:gd name="connsiteX408" fmla="*/ 29978 w 192452"/>
                <a:gd name="connsiteY408" fmla="*/ 135457 h 251669"/>
                <a:gd name="connsiteX409" fmla="*/ 31459 w 192452"/>
                <a:gd name="connsiteY409" fmla="*/ 133977 h 251669"/>
                <a:gd name="connsiteX410" fmla="*/ 32939 w 192452"/>
                <a:gd name="connsiteY410" fmla="*/ 132496 h 251669"/>
                <a:gd name="connsiteX411" fmla="*/ 32939 w 192452"/>
                <a:gd name="connsiteY411" fmla="*/ 131016 h 251669"/>
                <a:gd name="connsiteX412" fmla="*/ 32939 w 192452"/>
                <a:gd name="connsiteY412" fmla="*/ 129536 h 251669"/>
                <a:gd name="connsiteX413" fmla="*/ 31459 w 192452"/>
                <a:gd name="connsiteY413" fmla="*/ 126575 h 251669"/>
                <a:gd name="connsiteX414" fmla="*/ 31459 w 192452"/>
                <a:gd name="connsiteY414" fmla="*/ 123614 h 251669"/>
                <a:gd name="connsiteX415" fmla="*/ 32939 w 192452"/>
                <a:gd name="connsiteY415" fmla="*/ 122134 h 251669"/>
                <a:gd name="connsiteX416" fmla="*/ 34420 w 192452"/>
                <a:gd name="connsiteY416" fmla="*/ 120653 h 251669"/>
                <a:gd name="connsiteX417" fmla="*/ 34420 w 192452"/>
                <a:gd name="connsiteY417" fmla="*/ 119173 h 251669"/>
                <a:gd name="connsiteX418" fmla="*/ 34420 w 192452"/>
                <a:gd name="connsiteY418" fmla="*/ 119173 h 251669"/>
                <a:gd name="connsiteX419" fmla="*/ 34420 w 192452"/>
                <a:gd name="connsiteY419" fmla="*/ 116212 h 251669"/>
                <a:gd name="connsiteX420" fmla="*/ 37380 w 192452"/>
                <a:gd name="connsiteY420" fmla="*/ 116212 h 251669"/>
                <a:gd name="connsiteX421" fmla="*/ 38861 w 192452"/>
                <a:gd name="connsiteY421" fmla="*/ 114732 h 251669"/>
                <a:gd name="connsiteX422" fmla="*/ 40341 w 192452"/>
                <a:gd name="connsiteY422" fmla="*/ 113251 h 251669"/>
                <a:gd name="connsiteX423" fmla="*/ 40341 w 192452"/>
                <a:gd name="connsiteY423" fmla="*/ 113251 h 251669"/>
                <a:gd name="connsiteX424" fmla="*/ 40341 w 192452"/>
                <a:gd name="connsiteY424" fmla="*/ 111771 h 251669"/>
                <a:gd name="connsiteX425" fmla="*/ 43302 w 192452"/>
                <a:gd name="connsiteY425" fmla="*/ 111771 h 251669"/>
                <a:gd name="connsiteX426" fmla="*/ 44782 w 192452"/>
                <a:gd name="connsiteY426" fmla="*/ 113251 h 251669"/>
                <a:gd name="connsiteX427" fmla="*/ 47743 w 192452"/>
                <a:gd name="connsiteY427" fmla="*/ 114732 h 251669"/>
                <a:gd name="connsiteX428" fmla="*/ 50704 w 192452"/>
                <a:gd name="connsiteY428" fmla="*/ 116212 h 251669"/>
                <a:gd name="connsiteX429" fmla="*/ 52184 w 192452"/>
                <a:gd name="connsiteY429" fmla="*/ 116212 h 251669"/>
                <a:gd name="connsiteX430" fmla="*/ 53665 w 192452"/>
                <a:gd name="connsiteY430" fmla="*/ 116212 h 251669"/>
                <a:gd name="connsiteX431" fmla="*/ 55145 w 192452"/>
                <a:gd name="connsiteY431" fmla="*/ 116212 h 251669"/>
                <a:gd name="connsiteX432" fmla="*/ 56626 w 192452"/>
                <a:gd name="connsiteY432" fmla="*/ 117692 h 251669"/>
                <a:gd name="connsiteX433" fmla="*/ 58106 w 192452"/>
                <a:gd name="connsiteY433" fmla="*/ 119173 h 251669"/>
                <a:gd name="connsiteX434" fmla="*/ 58106 w 192452"/>
                <a:gd name="connsiteY434" fmla="*/ 120653 h 251669"/>
                <a:gd name="connsiteX435" fmla="*/ 58106 w 192452"/>
                <a:gd name="connsiteY435" fmla="*/ 119173 h 251669"/>
                <a:gd name="connsiteX436" fmla="*/ 58106 w 192452"/>
                <a:gd name="connsiteY436" fmla="*/ 117692 h 251669"/>
                <a:gd name="connsiteX437" fmla="*/ 56626 w 192452"/>
                <a:gd name="connsiteY437" fmla="*/ 116212 h 251669"/>
                <a:gd name="connsiteX438" fmla="*/ 58106 w 192452"/>
                <a:gd name="connsiteY438" fmla="*/ 114732 h 251669"/>
                <a:gd name="connsiteX439" fmla="*/ 59586 w 192452"/>
                <a:gd name="connsiteY439" fmla="*/ 114732 h 251669"/>
                <a:gd name="connsiteX440" fmla="*/ 55145 w 192452"/>
                <a:gd name="connsiteY440" fmla="*/ 113251 h 251669"/>
                <a:gd name="connsiteX441" fmla="*/ 53665 w 192452"/>
                <a:gd name="connsiteY441" fmla="*/ 113251 h 251669"/>
                <a:gd name="connsiteX442" fmla="*/ 49224 w 192452"/>
                <a:gd name="connsiteY442" fmla="*/ 111771 h 251669"/>
                <a:gd name="connsiteX443" fmla="*/ 46263 w 192452"/>
                <a:gd name="connsiteY443" fmla="*/ 110290 h 251669"/>
                <a:gd name="connsiteX444" fmla="*/ 44782 w 192452"/>
                <a:gd name="connsiteY444" fmla="*/ 108810 h 251669"/>
                <a:gd name="connsiteX445" fmla="*/ 44782 w 192452"/>
                <a:gd name="connsiteY445" fmla="*/ 107329 h 251669"/>
                <a:gd name="connsiteX446" fmla="*/ 46263 w 192452"/>
                <a:gd name="connsiteY446" fmla="*/ 107329 h 251669"/>
                <a:gd name="connsiteX447" fmla="*/ 46263 w 192452"/>
                <a:gd name="connsiteY447" fmla="*/ 107329 h 251669"/>
                <a:gd name="connsiteX448" fmla="*/ 46263 w 192452"/>
                <a:gd name="connsiteY448" fmla="*/ 107329 h 251669"/>
                <a:gd name="connsiteX449" fmla="*/ 47743 w 192452"/>
                <a:gd name="connsiteY449" fmla="*/ 107329 h 251669"/>
                <a:gd name="connsiteX450" fmla="*/ 50704 w 192452"/>
                <a:gd name="connsiteY450" fmla="*/ 108810 h 251669"/>
                <a:gd name="connsiteX451" fmla="*/ 52184 w 192452"/>
                <a:gd name="connsiteY451" fmla="*/ 108810 h 251669"/>
                <a:gd name="connsiteX452" fmla="*/ 53665 w 192452"/>
                <a:gd name="connsiteY452" fmla="*/ 108810 h 251669"/>
                <a:gd name="connsiteX453" fmla="*/ 55145 w 192452"/>
                <a:gd name="connsiteY453" fmla="*/ 108810 h 251669"/>
                <a:gd name="connsiteX454" fmla="*/ 56626 w 192452"/>
                <a:gd name="connsiteY454" fmla="*/ 108810 h 251669"/>
                <a:gd name="connsiteX455" fmla="*/ 58106 w 192452"/>
                <a:gd name="connsiteY455" fmla="*/ 108810 h 251669"/>
                <a:gd name="connsiteX456" fmla="*/ 58106 w 192452"/>
                <a:gd name="connsiteY456" fmla="*/ 108810 h 251669"/>
                <a:gd name="connsiteX457" fmla="*/ 59586 w 192452"/>
                <a:gd name="connsiteY457" fmla="*/ 110290 h 251669"/>
                <a:gd name="connsiteX458" fmla="*/ 61067 w 192452"/>
                <a:gd name="connsiteY458" fmla="*/ 113251 h 251669"/>
                <a:gd name="connsiteX459" fmla="*/ 62547 w 192452"/>
                <a:gd name="connsiteY459" fmla="*/ 114732 h 251669"/>
                <a:gd name="connsiteX460" fmla="*/ 62547 w 192452"/>
                <a:gd name="connsiteY460" fmla="*/ 114732 h 251669"/>
                <a:gd name="connsiteX461" fmla="*/ 64028 w 192452"/>
                <a:gd name="connsiteY461" fmla="*/ 116212 h 251669"/>
                <a:gd name="connsiteX462" fmla="*/ 65508 w 192452"/>
                <a:gd name="connsiteY462" fmla="*/ 116212 h 251669"/>
                <a:gd name="connsiteX463" fmla="*/ 66988 w 192452"/>
                <a:gd name="connsiteY463" fmla="*/ 116212 h 251669"/>
                <a:gd name="connsiteX464" fmla="*/ 65508 w 192452"/>
                <a:gd name="connsiteY464" fmla="*/ 117692 h 251669"/>
                <a:gd name="connsiteX465" fmla="*/ 66988 w 192452"/>
                <a:gd name="connsiteY465" fmla="*/ 119173 h 251669"/>
                <a:gd name="connsiteX466" fmla="*/ 68469 w 192452"/>
                <a:gd name="connsiteY466" fmla="*/ 120653 h 251669"/>
                <a:gd name="connsiteX467" fmla="*/ 69949 w 192452"/>
                <a:gd name="connsiteY467" fmla="*/ 120653 h 251669"/>
                <a:gd name="connsiteX468" fmla="*/ 68469 w 192452"/>
                <a:gd name="connsiteY468" fmla="*/ 119173 h 251669"/>
                <a:gd name="connsiteX469" fmla="*/ 69949 w 192452"/>
                <a:gd name="connsiteY469" fmla="*/ 119173 h 251669"/>
                <a:gd name="connsiteX470" fmla="*/ 68469 w 192452"/>
                <a:gd name="connsiteY470" fmla="*/ 119173 h 251669"/>
                <a:gd name="connsiteX471" fmla="*/ 68469 w 192452"/>
                <a:gd name="connsiteY471" fmla="*/ 119173 h 251669"/>
                <a:gd name="connsiteX472" fmla="*/ 69949 w 192452"/>
                <a:gd name="connsiteY472" fmla="*/ 119173 h 251669"/>
                <a:gd name="connsiteX473" fmla="*/ 68469 w 192452"/>
                <a:gd name="connsiteY473" fmla="*/ 117692 h 251669"/>
                <a:gd name="connsiteX474" fmla="*/ 66988 w 192452"/>
                <a:gd name="connsiteY474" fmla="*/ 117692 h 251669"/>
                <a:gd name="connsiteX475" fmla="*/ 66988 w 192452"/>
                <a:gd name="connsiteY475" fmla="*/ 116212 h 251669"/>
                <a:gd name="connsiteX476" fmla="*/ 64028 w 192452"/>
                <a:gd name="connsiteY476" fmla="*/ 114732 h 251669"/>
                <a:gd name="connsiteX477" fmla="*/ 64028 w 192452"/>
                <a:gd name="connsiteY477" fmla="*/ 113251 h 251669"/>
                <a:gd name="connsiteX478" fmla="*/ 65508 w 192452"/>
                <a:gd name="connsiteY478" fmla="*/ 113251 h 251669"/>
                <a:gd name="connsiteX479" fmla="*/ 65508 w 192452"/>
                <a:gd name="connsiteY479" fmla="*/ 111771 h 251669"/>
                <a:gd name="connsiteX480" fmla="*/ 66988 w 192452"/>
                <a:gd name="connsiteY480" fmla="*/ 111771 h 251669"/>
                <a:gd name="connsiteX481" fmla="*/ 68469 w 192452"/>
                <a:gd name="connsiteY481" fmla="*/ 110290 h 251669"/>
                <a:gd name="connsiteX482" fmla="*/ 69949 w 192452"/>
                <a:gd name="connsiteY482" fmla="*/ 110290 h 251669"/>
                <a:gd name="connsiteX483" fmla="*/ 71430 w 192452"/>
                <a:gd name="connsiteY483" fmla="*/ 110290 h 251669"/>
                <a:gd name="connsiteX484" fmla="*/ 72910 w 192452"/>
                <a:gd name="connsiteY484" fmla="*/ 108810 h 251669"/>
                <a:gd name="connsiteX485" fmla="*/ 74390 w 192452"/>
                <a:gd name="connsiteY485" fmla="*/ 107329 h 251669"/>
                <a:gd name="connsiteX486" fmla="*/ 72910 w 192452"/>
                <a:gd name="connsiteY486" fmla="*/ 107329 h 251669"/>
                <a:gd name="connsiteX487" fmla="*/ 71430 w 192452"/>
                <a:gd name="connsiteY487" fmla="*/ 107329 h 251669"/>
                <a:gd name="connsiteX488" fmla="*/ 71430 w 192452"/>
                <a:gd name="connsiteY488" fmla="*/ 107329 h 251669"/>
                <a:gd name="connsiteX489" fmla="*/ 69949 w 192452"/>
                <a:gd name="connsiteY489" fmla="*/ 105849 h 251669"/>
                <a:gd name="connsiteX490" fmla="*/ 69949 w 192452"/>
                <a:gd name="connsiteY490" fmla="*/ 104369 h 251669"/>
                <a:gd name="connsiteX491" fmla="*/ 69949 w 192452"/>
                <a:gd name="connsiteY491" fmla="*/ 104369 h 251669"/>
                <a:gd name="connsiteX492" fmla="*/ 69949 w 192452"/>
                <a:gd name="connsiteY492" fmla="*/ 102888 h 251669"/>
                <a:gd name="connsiteX493" fmla="*/ 69949 w 192452"/>
                <a:gd name="connsiteY493" fmla="*/ 101408 h 251669"/>
                <a:gd name="connsiteX494" fmla="*/ 69949 w 192452"/>
                <a:gd name="connsiteY494" fmla="*/ 99927 h 251669"/>
                <a:gd name="connsiteX495" fmla="*/ 69949 w 192452"/>
                <a:gd name="connsiteY495" fmla="*/ 99927 h 251669"/>
                <a:gd name="connsiteX496" fmla="*/ 69949 w 192452"/>
                <a:gd name="connsiteY496" fmla="*/ 98447 h 251669"/>
                <a:gd name="connsiteX497" fmla="*/ 69949 w 192452"/>
                <a:gd name="connsiteY497" fmla="*/ 95486 h 251669"/>
                <a:gd name="connsiteX498" fmla="*/ 71430 w 192452"/>
                <a:gd name="connsiteY498" fmla="*/ 94006 h 251669"/>
                <a:gd name="connsiteX499" fmla="*/ 71430 w 192452"/>
                <a:gd name="connsiteY499" fmla="*/ 95486 h 251669"/>
                <a:gd name="connsiteX500" fmla="*/ 74390 w 192452"/>
                <a:gd name="connsiteY500" fmla="*/ 94006 h 251669"/>
                <a:gd name="connsiteX501" fmla="*/ 72910 w 192452"/>
                <a:gd name="connsiteY501" fmla="*/ 96967 h 251669"/>
                <a:gd name="connsiteX502" fmla="*/ 74390 w 192452"/>
                <a:gd name="connsiteY502" fmla="*/ 96967 h 251669"/>
                <a:gd name="connsiteX503" fmla="*/ 74390 w 192452"/>
                <a:gd name="connsiteY503" fmla="*/ 98447 h 251669"/>
                <a:gd name="connsiteX504" fmla="*/ 75871 w 192452"/>
                <a:gd name="connsiteY504" fmla="*/ 96967 h 251669"/>
                <a:gd name="connsiteX505" fmla="*/ 77351 w 192452"/>
                <a:gd name="connsiteY505" fmla="*/ 95486 h 251669"/>
                <a:gd name="connsiteX506" fmla="*/ 78832 w 192452"/>
                <a:gd name="connsiteY506" fmla="*/ 94006 h 251669"/>
                <a:gd name="connsiteX507" fmla="*/ 77351 w 192452"/>
                <a:gd name="connsiteY507" fmla="*/ 94006 h 251669"/>
                <a:gd name="connsiteX508" fmla="*/ 75871 w 192452"/>
                <a:gd name="connsiteY508" fmla="*/ 92525 h 251669"/>
                <a:gd name="connsiteX509" fmla="*/ 77351 w 192452"/>
                <a:gd name="connsiteY509" fmla="*/ 89565 h 251669"/>
                <a:gd name="connsiteX510" fmla="*/ 78832 w 192452"/>
                <a:gd name="connsiteY510" fmla="*/ 88084 h 251669"/>
                <a:gd name="connsiteX511" fmla="*/ 80312 w 192452"/>
                <a:gd name="connsiteY511" fmla="*/ 86604 h 251669"/>
                <a:gd name="connsiteX512" fmla="*/ 81792 w 192452"/>
                <a:gd name="connsiteY512" fmla="*/ 85123 h 251669"/>
                <a:gd name="connsiteX513" fmla="*/ 80312 w 192452"/>
                <a:gd name="connsiteY513" fmla="*/ 86604 h 251669"/>
                <a:gd name="connsiteX514" fmla="*/ 81792 w 192452"/>
                <a:gd name="connsiteY514" fmla="*/ 86604 h 251669"/>
                <a:gd name="connsiteX515" fmla="*/ 81792 w 192452"/>
                <a:gd name="connsiteY515" fmla="*/ 88084 h 251669"/>
                <a:gd name="connsiteX516" fmla="*/ 81792 w 192452"/>
                <a:gd name="connsiteY516" fmla="*/ 89565 h 251669"/>
                <a:gd name="connsiteX517" fmla="*/ 81792 w 192452"/>
                <a:gd name="connsiteY517" fmla="*/ 89565 h 251669"/>
                <a:gd name="connsiteX518" fmla="*/ 83273 w 192452"/>
                <a:gd name="connsiteY518" fmla="*/ 89565 h 251669"/>
                <a:gd name="connsiteX519" fmla="*/ 87714 w 192452"/>
                <a:gd name="connsiteY519" fmla="*/ 91045 h 251669"/>
                <a:gd name="connsiteX520" fmla="*/ 87714 w 192452"/>
                <a:gd name="connsiteY520" fmla="*/ 91045 h 251669"/>
                <a:gd name="connsiteX521" fmla="*/ 90675 w 192452"/>
                <a:gd name="connsiteY521" fmla="*/ 91045 h 251669"/>
                <a:gd name="connsiteX522" fmla="*/ 92155 w 192452"/>
                <a:gd name="connsiteY522" fmla="*/ 92525 h 251669"/>
                <a:gd name="connsiteX523" fmla="*/ 92155 w 192452"/>
                <a:gd name="connsiteY523" fmla="*/ 94006 h 251669"/>
                <a:gd name="connsiteX524" fmla="*/ 89194 w 192452"/>
                <a:gd name="connsiteY524" fmla="*/ 96967 h 251669"/>
                <a:gd name="connsiteX525" fmla="*/ 86234 w 192452"/>
                <a:gd name="connsiteY525" fmla="*/ 98447 h 251669"/>
                <a:gd name="connsiteX526" fmla="*/ 83273 w 192452"/>
                <a:gd name="connsiteY526" fmla="*/ 98447 h 251669"/>
                <a:gd name="connsiteX527" fmla="*/ 81792 w 192452"/>
                <a:gd name="connsiteY527" fmla="*/ 98447 h 251669"/>
                <a:gd name="connsiteX528" fmla="*/ 78832 w 192452"/>
                <a:gd name="connsiteY528" fmla="*/ 98447 h 251669"/>
                <a:gd name="connsiteX529" fmla="*/ 74390 w 192452"/>
                <a:gd name="connsiteY529" fmla="*/ 102888 h 251669"/>
                <a:gd name="connsiteX530" fmla="*/ 71430 w 192452"/>
                <a:gd name="connsiteY530" fmla="*/ 104369 h 251669"/>
                <a:gd name="connsiteX531" fmla="*/ 71430 w 192452"/>
                <a:gd name="connsiteY531" fmla="*/ 105849 h 251669"/>
                <a:gd name="connsiteX532" fmla="*/ 68469 w 192452"/>
                <a:gd name="connsiteY532" fmla="*/ 107329 h 251669"/>
                <a:gd name="connsiteX533" fmla="*/ 68469 w 192452"/>
                <a:gd name="connsiteY533" fmla="*/ 108810 h 251669"/>
                <a:gd name="connsiteX534" fmla="*/ 69949 w 192452"/>
                <a:gd name="connsiteY534" fmla="*/ 108810 h 251669"/>
                <a:gd name="connsiteX535" fmla="*/ 69949 w 192452"/>
                <a:gd name="connsiteY535" fmla="*/ 110290 h 251669"/>
                <a:gd name="connsiteX536" fmla="*/ 69949 w 192452"/>
                <a:gd name="connsiteY536" fmla="*/ 111771 h 251669"/>
                <a:gd name="connsiteX537" fmla="*/ 69949 w 192452"/>
                <a:gd name="connsiteY537" fmla="*/ 113251 h 251669"/>
                <a:gd name="connsiteX538" fmla="*/ 71430 w 192452"/>
                <a:gd name="connsiteY538" fmla="*/ 113251 h 251669"/>
                <a:gd name="connsiteX539" fmla="*/ 72910 w 192452"/>
                <a:gd name="connsiteY539" fmla="*/ 113251 h 251669"/>
                <a:gd name="connsiteX540" fmla="*/ 74390 w 192452"/>
                <a:gd name="connsiteY540" fmla="*/ 113251 h 251669"/>
                <a:gd name="connsiteX541" fmla="*/ 75871 w 192452"/>
                <a:gd name="connsiteY541" fmla="*/ 113251 h 251669"/>
                <a:gd name="connsiteX542" fmla="*/ 77351 w 192452"/>
                <a:gd name="connsiteY542" fmla="*/ 111771 h 251669"/>
                <a:gd name="connsiteX543" fmla="*/ 78832 w 192452"/>
                <a:gd name="connsiteY543" fmla="*/ 110290 h 251669"/>
                <a:gd name="connsiteX544" fmla="*/ 81792 w 192452"/>
                <a:gd name="connsiteY544" fmla="*/ 110290 h 251669"/>
                <a:gd name="connsiteX545" fmla="*/ 83273 w 192452"/>
                <a:gd name="connsiteY545" fmla="*/ 108810 h 251669"/>
                <a:gd name="connsiteX546" fmla="*/ 84753 w 192452"/>
                <a:gd name="connsiteY546" fmla="*/ 107329 h 251669"/>
                <a:gd name="connsiteX547" fmla="*/ 86234 w 192452"/>
                <a:gd name="connsiteY547" fmla="*/ 107329 h 251669"/>
                <a:gd name="connsiteX548" fmla="*/ 87714 w 192452"/>
                <a:gd name="connsiteY548" fmla="*/ 105849 h 251669"/>
                <a:gd name="connsiteX549" fmla="*/ 87714 w 192452"/>
                <a:gd name="connsiteY549" fmla="*/ 107329 h 251669"/>
                <a:gd name="connsiteX550" fmla="*/ 87714 w 192452"/>
                <a:gd name="connsiteY550" fmla="*/ 107329 h 251669"/>
                <a:gd name="connsiteX551" fmla="*/ 87714 w 192452"/>
                <a:gd name="connsiteY551" fmla="*/ 108810 h 251669"/>
                <a:gd name="connsiteX552" fmla="*/ 87714 w 192452"/>
                <a:gd name="connsiteY552" fmla="*/ 110290 h 251669"/>
                <a:gd name="connsiteX553" fmla="*/ 87714 w 192452"/>
                <a:gd name="connsiteY553" fmla="*/ 110290 h 251669"/>
                <a:gd name="connsiteX554" fmla="*/ 87714 w 192452"/>
                <a:gd name="connsiteY554" fmla="*/ 113251 h 251669"/>
                <a:gd name="connsiteX555" fmla="*/ 89194 w 192452"/>
                <a:gd name="connsiteY555" fmla="*/ 113251 h 251669"/>
                <a:gd name="connsiteX556" fmla="*/ 89194 w 192452"/>
                <a:gd name="connsiteY556" fmla="*/ 113251 h 251669"/>
                <a:gd name="connsiteX557" fmla="*/ 89194 w 192452"/>
                <a:gd name="connsiteY557" fmla="*/ 113251 h 251669"/>
                <a:gd name="connsiteX558" fmla="*/ 87714 w 192452"/>
                <a:gd name="connsiteY558" fmla="*/ 113251 h 251669"/>
                <a:gd name="connsiteX559" fmla="*/ 87714 w 192452"/>
                <a:gd name="connsiteY559" fmla="*/ 114732 h 251669"/>
                <a:gd name="connsiteX560" fmla="*/ 87714 w 192452"/>
                <a:gd name="connsiteY560" fmla="*/ 117692 h 251669"/>
                <a:gd name="connsiteX561" fmla="*/ 87714 w 192452"/>
                <a:gd name="connsiteY561" fmla="*/ 117692 h 251669"/>
                <a:gd name="connsiteX562" fmla="*/ 86234 w 192452"/>
                <a:gd name="connsiteY562" fmla="*/ 117692 h 251669"/>
                <a:gd name="connsiteX563" fmla="*/ 83273 w 192452"/>
                <a:gd name="connsiteY563" fmla="*/ 117692 h 251669"/>
                <a:gd name="connsiteX564" fmla="*/ 80312 w 192452"/>
                <a:gd name="connsiteY564" fmla="*/ 119173 h 251669"/>
                <a:gd name="connsiteX565" fmla="*/ 78832 w 192452"/>
                <a:gd name="connsiteY565" fmla="*/ 120653 h 251669"/>
                <a:gd name="connsiteX566" fmla="*/ 75871 w 192452"/>
                <a:gd name="connsiteY566" fmla="*/ 120653 h 251669"/>
                <a:gd name="connsiteX567" fmla="*/ 72910 w 192452"/>
                <a:gd name="connsiteY567" fmla="*/ 120653 h 251669"/>
                <a:gd name="connsiteX568" fmla="*/ 72910 w 192452"/>
                <a:gd name="connsiteY568" fmla="*/ 120653 h 251669"/>
                <a:gd name="connsiteX569" fmla="*/ 69949 w 192452"/>
                <a:gd name="connsiteY569" fmla="*/ 120653 h 251669"/>
                <a:gd name="connsiteX570" fmla="*/ 66988 w 192452"/>
                <a:gd name="connsiteY570" fmla="*/ 120653 h 251669"/>
                <a:gd name="connsiteX571" fmla="*/ 64028 w 192452"/>
                <a:gd name="connsiteY571" fmla="*/ 123614 h 251669"/>
                <a:gd name="connsiteX572" fmla="*/ 65508 w 192452"/>
                <a:gd name="connsiteY572" fmla="*/ 125094 h 251669"/>
                <a:gd name="connsiteX573" fmla="*/ 62547 w 192452"/>
                <a:gd name="connsiteY573" fmla="*/ 126575 h 251669"/>
                <a:gd name="connsiteX574" fmla="*/ 59586 w 192452"/>
                <a:gd name="connsiteY574" fmla="*/ 126575 h 251669"/>
                <a:gd name="connsiteX575" fmla="*/ 58106 w 192452"/>
                <a:gd name="connsiteY575" fmla="*/ 126575 h 251669"/>
                <a:gd name="connsiteX576" fmla="*/ 56626 w 192452"/>
                <a:gd name="connsiteY576" fmla="*/ 126575 h 251669"/>
                <a:gd name="connsiteX577" fmla="*/ 53665 w 192452"/>
                <a:gd name="connsiteY577" fmla="*/ 128055 h 251669"/>
                <a:gd name="connsiteX578" fmla="*/ 52184 w 192452"/>
                <a:gd name="connsiteY578" fmla="*/ 128055 h 251669"/>
                <a:gd name="connsiteX579" fmla="*/ 50704 w 192452"/>
                <a:gd name="connsiteY579" fmla="*/ 128055 h 251669"/>
                <a:gd name="connsiteX580" fmla="*/ 49224 w 192452"/>
                <a:gd name="connsiteY580" fmla="*/ 128055 h 251669"/>
                <a:gd name="connsiteX581" fmla="*/ 47743 w 192452"/>
                <a:gd name="connsiteY581" fmla="*/ 128055 h 251669"/>
                <a:gd name="connsiteX582" fmla="*/ 49224 w 192452"/>
                <a:gd name="connsiteY582" fmla="*/ 126575 h 251669"/>
                <a:gd name="connsiteX583" fmla="*/ 47743 w 192452"/>
                <a:gd name="connsiteY583" fmla="*/ 123614 h 251669"/>
                <a:gd name="connsiteX584" fmla="*/ 47743 w 192452"/>
                <a:gd name="connsiteY584" fmla="*/ 122134 h 251669"/>
                <a:gd name="connsiteX585" fmla="*/ 47743 w 192452"/>
                <a:gd name="connsiteY585" fmla="*/ 122134 h 251669"/>
                <a:gd name="connsiteX586" fmla="*/ 46263 w 192452"/>
                <a:gd name="connsiteY586" fmla="*/ 122134 h 251669"/>
                <a:gd name="connsiteX587" fmla="*/ 43302 w 192452"/>
                <a:gd name="connsiteY587" fmla="*/ 123614 h 251669"/>
                <a:gd name="connsiteX588" fmla="*/ 41822 w 192452"/>
                <a:gd name="connsiteY588" fmla="*/ 123614 h 251669"/>
                <a:gd name="connsiteX589" fmla="*/ 40341 w 192452"/>
                <a:gd name="connsiteY589" fmla="*/ 123614 h 251669"/>
                <a:gd name="connsiteX590" fmla="*/ 38861 w 192452"/>
                <a:gd name="connsiteY590" fmla="*/ 125094 h 251669"/>
                <a:gd name="connsiteX591" fmla="*/ 37380 w 192452"/>
                <a:gd name="connsiteY591" fmla="*/ 126575 h 251669"/>
                <a:gd name="connsiteX592" fmla="*/ 31459 w 192452"/>
                <a:gd name="connsiteY592" fmla="*/ 129536 h 251669"/>
                <a:gd name="connsiteX593" fmla="*/ 29978 w 192452"/>
                <a:gd name="connsiteY593" fmla="*/ 132496 h 251669"/>
                <a:gd name="connsiteX594" fmla="*/ 28498 w 192452"/>
                <a:gd name="connsiteY594" fmla="*/ 135457 h 251669"/>
                <a:gd name="connsiteX595" fmla="*/ 28498 w 192452"/>
                <a:gd name="connsiteY595" fmla="*/ 135457 h 251669"/>
                <a:gd name="connsiteX596" fmla="*/ 27017 w 192452"/>
                <a:gd name="connsiteY596" fmla="*/ 135457 h 251669"/>
                <a:gd name="connsiteX597" fmla="*/ 24056 w 192452"/>
                <a:gd name="connsiteY597" fmla="*/ 136938 h 251669"/>
                <a:gd name="connsiteX598" fmla="*/ 22576 w 192452"/>
                <a:gd name="connsiteY598" fmla="*/ 136938 h 251669"/>
                <a:gd name="connsiteX599" fmla="*/ 22576 w 192452"/>
                <a:gd name="connsiteY599" fmla="*/ 141379 h 251669"/>
                <a:gd name="connsiteX600" fmla="*/ 21096 w 192452"/>
                <a:gd name="connsiteY600" fmla="*/ 144340 h 251669"/>
                <a:gd name="connsiteX601" fmla="*/ 21096 w 192452"/>
                <a:gd name="connsiteY601" fmla="*/ 145820 h 251669"/>
                <a:gd name="connsiteX602" fmla="*/ 21096 w 192452"/>
                <a:gd name="connsiteY602" fmla="*/ 147301 h 251669"/>
                <a:gd name="connsiteX603" fmla="*/ 22576 w 192452"/>
                <a:gd name="connsiteY603" fmla="*/ 150261 h 251669"/>
                <a:gd name="connsiteX604" fmla="*/ 22576 w 192452"/>
                <a:gd name="connsiteY604" fmla="*/ 153222 h 251669"/>
                <a:gd name="connsiteX605" fmla="*/ 21096 w 192452"/>
                <a:gd name="connsiteY605" fmla="*/ 156183 h 251669"/>
                <a:gd name="connsiteX606" fmla="*/ 19615 w 192452"/>
                <a:gd name="connsiteY606" fmla="*/ 157663 h 251669"/>
                <a:gd name="connsiteX607" fmla="*/ 19615 w 192452"/>
                <a:gd name="connsiteY607" fmla="*/ 159144 h 251669"/>
                <a:gd name="connsiteX608" fmla="*/ 18135 w 192452"/>
                <a:gd name="connsiteY608" fmla="*/ 163585 h 251669"/>
                <a:gd name="connsiteX609" fmla="*/ 18135 w 192452"/>
                <a:gd name="connsiteY609" fmla="*/ 169507 h 251669"/>
                <a:gd name="connsiteX610" fmla="*/ 18135 w 192452"/>
                <a:gd name="connsiteY610" fmla="*/ 170987 h 251669"/>
                <a:gd name="connsiteX611" fmla="*/ 19615 w 192452"/>
                <a:gd name="connsiteY611" fmla="*/ 172467 h 251669"/>
                <a:gd name="connsiteX612" fmla="*/ 21096 w 192452"/>
                <a:gd name="connsiteY612" fmla="*/ 175428 h 251669"/>
                <a:gd name="connsiteX613" fmla="*/ 22576 w 192452"/>
                <a:gd name="connsiteY613" fmla="*/ 178389 h 251669"/>
                <a:gd name="connsiteX614" fmla="*/ 22576 w 192452"/>
                <a:gd name="connsiteY614" fmla="*/ 179869 h 251669"/>
                <a:gd name="connsiteX615" fmla="*/ 22576 w 192452"/>
                <a:gd name="connsiteY615" fmla="*/ 181350 h 251669"/>
                <a:gd name="connsiteX616" fmla="*/ 24056 w 192452"/>
                <a:gd name="connsiteY616" fmla="*/ 182830 h 251669"/>
                <a:gd name="connsiteX617" fmla="*/ 24056 w 192452"/>
                <a:gd name="connsiteY617" fmla="*/ 182830 h 251669"/>
                <a:gd name="connsiteX618" fmla="*/ 24056 w 192452"/>
                <a:gd name="connsiteY618" fmla="*/ 184311 h 251669"/>
                <a:gd name="connsiteX619" fmla="*/ 24056 w 192452"/>
                <a:gd name="connsiteY619" fmla="*/ 184311 h 251669"/>
                <a:gd name="connsiteX620" fmla="*/ 24056 w 192452"/>
                <a:gd name="connsiteY620" fmla="*/ 184311 h 251669"/>
                <a:gd name="connsiteX621" fmla="*/ 25537 w 192452"/>
                <a:gd name="connsiteY621" fmla="*/ 184311 h 251669"/>
                <a:gd name="connsiteX622" fmla="*/ 27017 w 192452"/>
                <a:gd name="connsiteY622" fmla="*/ 185791 h 251669"/>
                <a:gd name="connsiteX623" fmla="*/ 27017 w 192452"/>
                <a:gd name="connsiteY623" fmla="*/ 185791 h 251669"/>
                <a:gd name="connsiteX624" fmla="*/ 28498 w 192452"/>
                <a:gd name="connsiteY624" fmla="*/ 187271 h 251669"/>
                <a:gd name="connsiteX625" fmla="*/ 31459 w 192452"/>
                <a:gd name="connsiteY625" fmla="*/ 188752 h 251669"/>
                <a:gd name="connsiteX626" fmla="*/ 31459 w 192452"/>
                <a:gd name="connsiteY626" fmla="*/ 188752 h 251669"/>
                <a:gd name="connsiteX627" fmla="*/ 34420 w 192452"/>
                <a:gd name="connsiteY627" fmla="*/ 190232 h 251669"/>
                <a:gd name="connsiteX628" fmla="*/ 35900 w 192452"/>
                <a:gd name="connsiteY628" fmla="*/ 190232 h 251669"/>
                <a:gd name="connsiteX629" fmla="*/ 38861 w 192452"/>
                <a:gd name="connsiteY629" fmla="*/ 190232 h 251669"/>
                <a:gd name="connsiteX630" fmla="*/ 43302 w 192452"/>
                <a:gd name="connsiteY630" fmla="*/ 190232 h 251669"/>
                <a:gd name="connsiteX631" fmla="*/ 43302 w 192452"/>
                <a:gd name="connsiteY631" fmla="*/ 190232 h 251669"/>
                <a:gd name="connsiteX632" fmla="*/ 47743 w 192452"/>
                <a:gd name="connsiteY632" fmla="*/ 187271 h 251669"/>
                <a:gd name="connsiteX633" fmla="*/ 50704 w 192452"/>
                <a:gd name="connsiteY633" fmla="*/ 185791 h 251669"/>
                <a:gd name="connsiteX634" fmla="*/ 52184 w 192452"/>
                <a:gd name="connsiteY634" fmla="*/ 185791 h 251669"/>
                <a:gd name="connsiteX635" fmla="*/ 55145 w 192452"/>
                <a:gd name="connsiteY635" fmla="*/ 182830 h 251669"/>
                <a:gd name="connsiteX636" fmla="*/ 56626 w 192452"/>
                <a:gd name="connsiteY636" fmla="*/ 181350 h 251669"/>
                <a:gd name="connsiteX637" fmla="*/ 56626 w 192452"/>
                <a:gd name="connsiteY637" fmla="*/ 181350 h 251669"/>
                <a:gd name="connsiteX638" fmla="*/ 58106 w 192452"/>
                <a:gd name="connsiteY638" fmla="*/ 179869 h 251669"/>
                <a:gd name="connsiteX639" fmla="*/ 59586 w 192452"/>
                <a:gd name="connsiteY639" fmla="*/ 179869 h 251669"/>
                <a:gd name="connsiteX640" fmla="*/ 61067 w 192452"/>
                <a:gd name="connsiteY640" fmla="*/ 178389 h 251669"/>
                <a:gd name="connsiteX641" fmla="*/ 61067 w 192452"/>
                <a:gd name="connsiteY641" fmla="*/ 178389 h 251669"/>
                <a:gd name="connsiteX642" fmla="*/ 64028 w 192452"/>
                <a:gd name="connsiteY642" fmla="*/ 178389 h 251669"/>
                <a:gd name="connsiteX643" fmla="*/ 66988 w 192452"/>
                <a:gd name="connsiteY643" fmla="*/ 179869 h 251669"/>
                <a:gd name="connsiteX644" fmla="*/ 68469 w 192452"/>
                <a:gd name="connsiteY644" fmla="*/ 181350 h 251669"/>
                <a:gd name="connsiteX645" fmla="*/ 69949 w 192452"/>
                <a:gd name="connsiteY645" fmla="*/ 179869 h 251669"/>
                <a:gd name="connsiteX646" fmla="*/ 71430 w 192452"/>
                <a:gd name="connsiteY646" fmla="*/ 178389 h 251669"/>
                <a:gd name="connsiteX647" fmla="*/ 71430 w 192452"/>
                <a:gd name="connsiteY647" fmla="*/ 178389 h 251669"/>
                <a:gd name="connsiteX648" fmla="*/ 72910 w 192452"/>
                <a:gd name="connsiteY648" fmla="*/ 178389 h 251669"/>
                <a:gd name="connsiteX649" fmla="*/ 74390 w 192452"/>
                <a:gd name="connsiteY649" fmla="*/ 178389 h 251669"/>
                <a:gd name="connsiteX650" fmla="*/ 75871 w 192452"/>
                <a:gd name="connsiteY650" fmla="*/ 179869 h 251669"/>
                <a:gd name="connsiteX651" fmla="*/ 75871 w 192452"/>
                <a:gd name="connsiteY651" fmla="*/ 181350 h 251669"/>
                <a:gd name="connsiteX652" fmla="*/ 75871 w 192452"/>
                <a:gd name="connsiteY652" fmla="*/ 181350 h 251669"/>
                <a:gd name="connsiteX653" fmla="*/ 75871 w 192452"/>
                <a:gd name="connsiteY653" fmla="*/ 182830 h 251669"/>
                <a:gd name="connsiteX654" fmla="*/ 75871 w 192452"/>
                <a:gd name="connsiteY654" fmla="*/ 182830 h 251669"/>
                <a:gd name="connsiteX655" fmla="*/ 75871 w 192452"/>
                <a:gd name="connsiteY655" fmla="*/ 182830 h 251669"/>
                <a:gd name="connsiteX656" fmla="*/ 75871 w 192452"/>
                <a:gd name="connsiteY656" fmla="*/ 182830 h 251669"/>
                <a:gd name="connsiteX657" fmla="*/ 77351 w 192452"/>
                <a:gd name="connsiteY657" fmla="*/ 182830 h 251669"/>
                <a:gd name="connsiteX658" fmla="*/ 77351 w 192452"/>
                <a:gd name="connsiteY658" fmla="*/ 184311 h 251669"/>
                <a:gd name="connsiteX659" fmla="*/ 77351 w 192452"/>
                <a:gd name="connsiteY659" fmla="*/ 185791 h 251669"/>
                <a:gd name="connsiteX660" fmla="*/ 78832 w 192452"/>
                <a:gd name="connsiteY660" fmla="*/ 187271 h 251669"/>
                <a:gd name="connsiteX661" fmla="*/ 80312 w 192452"/>
                <a:gd name="connsiteY661" fmla="*/ 188752 h 251669"/>
                <a:gd name="connsiteX662" fmla="*/ 83273 w 192452"/>
                <a:gd name="connsiteY662" fmla="*/ 190232 h 251669"/>
                <a:gd name="connsiteX663" fmla="*/ 83273 w 192452"/>
                <a:gd name="connsiteY663" fmla="*/ 190232 h 251669"/>
                <a:gd name="connsiteX664" fmla="*/ 86234 w 192452"/>
                <a:gd name="connsiteY664" fmla="*/ 191713 h 251669"/>
                <a:gd name="connsiteX665" fmla="*/ 87714 w 192452"/>
                <a:gd name="connsiteY665" fmla="*/ 193193 h 251669"/>
                <a:gd name="connsiteX666" fmla="*/ 87714 w 192452"/>
                <a:gd name="connsiteY666" fmla="*/ 193193 h 251669"/>
                <a:gd name="connsiteX667" fmla="*/ 90675 w 192452"/>
                <a:gd name="connsiteY667" fmla="*/ 196154 h 251669"/>
                <a:gd name="connsiteX668" fmla="*/ 90675 w 192452"/>
                <a:gd name="connsiteY668" fmla="*/ 197634 h 251669"/>
                <a:gd name="connsiteX669" fmla="*/ 93636 w 192452"/>
                <a:gd name="connsiteY669" fmla="*/ 200595 h 251669"/>
                <a:gd name="connsiteX670" fmla="*/ 93636 w 192452"/>
                <a:gd name="connsiteY670" fmla="*/ 203556 h 251669"/>
                <a:gd name="connsiteX671" fmla="*/ 93636 w 192452"/>
                <a:gd name="connsiteY671" fmla="*/ 207997 h 251669"/>
                <a:gd name="connsiteX672" fmla="*/ 93636 w 192452"/>
                <a:gd name="connsiteY672" fmla="*/ 210958 h 251669"/>
                <a:gd name="connsiteX673" fmla="*/ 95116 w 192452"/>
                <a:gd name="connsiteY673" fmla="*/ 213919 h 251669"/>
                <a:gd name="connsiteX674" fmla="*/ 95116 w 192452"/>
                <a:gd name="connsiteY674" fmla="*/ 213919 h 251669"/>
                <a:gd name="connsiteX675" fmla="*/ 96596 w 192452"/>
                <a:gd name="connsiteY675" fmla="*/ 215399 h 251669"/>
                <a:gd name="connsiteX676" fmla="*/ 99557 w 192452"/>
                <a:gd name="connsiteY676" fmla="*/ 218360 h 251669"/>
                <a:gd name="connsiteX677" fmla="*/ 102518 w 192452"/>
                <a:gd name="connsiteY677" fmla="*/ 221321 h 251669"/>
                <a:gd name="connsiteX678" fmla="*/ 103998 w 192452"/>
                <a:gd name="connsiteY678" fmla="*/ 224282 h 251669"/>
                <a:gd name="connsiteX679" fmla="*/ 105479 w 192452"/>
                <a:gd name="connsiteY679" fmla="*/ 227242 h 251669"/>
                <a:gd name="connsiteX680" fmla="*/ 108440 w 192452"/>
                <a:gd name="connsiteY680" fmla="*/ 230203 h 251669"/>
                <a:gd name="connsiteX681" fmla="*/ 109920 w 192452"/>
                <a:gd name="connsiteY681" fmla="*/ 231684 h 251669"/>
                <a:gd name="connsiteX682" fmla="*/ 112881 w 192452"/>
                <a:gd name="connsiteY682" fmla="*/ 233164 h 251669"/>
                <a:gd name="connsiteX683" fmla="*/ 115842 w 192452"/>
                <a:gd name="connsiteY683" fmla="*/ 236125 h 251669"/>
                <a:gd name="connsiteX684" fmla="*/ 115842 w 192452"/>
                <a:gd name="connsiteY684" fmla="*/ 237605 h 251669"/>
                <a:gd name="connsiteX685" fmla="*/ 115842 w 192452"/>
                <a:gd name="connsiteY685" fmla="*/ 239086 h 251669"/>
                <a:gd name="connsiteX686" fmla="*/ 117322 w 192452"/>
                <a:gd name="connsiteY686" fmla="*/ 240566 h 251669"/>
                <a:gd name="connsiteX687" fmla="*/ 118802 w 192452"/>
                <a:gd name="connsiteY687" fmla="*/ 240566 h 251669"/>
                <a:gd name="connsiteX688" fmla="*/ 120283 w 192452"/>
                <a:gd name="connsiteY688" fmla="*/ 240566 h 251669"/>
                <a:gd name="connsiteX689" fmla="*/ 121763 w 192452"/>
                <a:gd name="connsiteY689" fmla="*/ 240566 h 251669"/>
                <a:gd name="connsiteX690" fmla="*/ 123244 w 192452"/>
                <a:gd name="connsiteY690" fmla="*/ 239086 h 251669"/>
                <a:gd name="connsiteX691" fmla="*/ 124724 w 192452"/>
                <a:gd name="connsiteY691" fmla="*/ 237605 h 251669"/>
                <a:gd name="connsiteX692" fmla="*/ 127685 w 192452"/>
                <a:gd name="connsiteY692" fmla="*/ 236125 h 251669"/>
                <a:gd name="connsiteX693" fmla="*/ 129165 w 192452"/>
                <a:gd name="connsiteY693" fmla="*/ 234644 h 251669"/>
                <a:gd name="connsiteX694" fmla="*/ 130646 w 192452"/>
                <a:gd name="connsiteY694" fmla="*/ 234644 h 251669"/>
                <a:gd name="connsiteX695" fmla="*/ 132126 w 192452"/>
                <a:gd name="connsiteY695" fmla="*/ 233164 h 251669"/>
                <a:gd name="connsiteX696" fmla="*/ 135087 w 192452"/>
                <a:gd name="connsiteY696" fmla="*/ 228723 h 251669"/>
                <a:gd name="connsiteX697" fmla="*/ 136567 w 192452"/>
                <a:gd name="connsiteY697" fmla="*/ 221321 h 251669"/>
                <a:gd name="connsiteX698" fmla="*/ 138048 w 192452"/>
                <a:gd name="connsiteY698" fmla="*/ 216880 h 251669"/>
                <a:gd name="connsiteX699" fmla="*/ 138048 w 192452"/>
                <a:gd name="connsiteY699" fmla="*/ 213919 h 251669"/>
                <a:gd name="connsiteX700" fmla="*/ 138048 w 192452"/>
                <a:gd name="connsiteY700" fmla="*/ 212438 h 251669"/>
                <a:gd name="connsiteX701" fmla="*/ 136567 w 192452"/>
                <a:gd name="connsiteY701" fmla="*/ 212438 h 251669"/>
                <a:gd name="connsiteX702" fmla="*/ 138048 w 192452"/>
                <a:gd name="connsiteY702" fmla="*/ 209478 h 251669"/>
                <a:gd name="connsiteX703" fmla="*/ 139528 w 192452"/>
                <a:gd name="connsiteY703" fmla="*/ 206517 h 251669"/>
                <a:gd name="connsiteX704" fmla="*/ 138048 w 192452"/>
                <a:gd name="connsiteY704" fmla="*/ 203556 h 251669"/>
                <a:gd name="connsiteX705" fmla="*/ 136567 w 192452"/>
                <a:gd name="connsiteY705" fmla="*/ 202076 h 251669"/>
                <a:gd name="connsiteX706" fmla="*/ 135087 w 192452"/>
                <a:gd name="connsiteY706" fmla="*/ 200595 h 251669"/>
                <a:gd name="connsiteX707" fmla="*/ 135087 w 192452"/>
                <a:gd name="connsiteY707" fmla="*/ 199115 h 251669"/>
                <a:gd name="connsiteX708" fmla="*/ 135087 w 192452"/>
                <a:gd name="connsiteY708" fmla="*/ 197634 h 251669"/>
                <a:gd name="connsiteX709" fmla="*/ 136567 w 192452"/>
                <a:gd name="connsiteY709" fmla="*/ 196154 h 251669"/>
                <a:gd name="connsiteX710" fmla="*/ 138048 w 192452"/>
                <a:gd name="connsiteY710" fmla="*/ 193193 h 251669"/>
                <a:gd name="connsiteX711" fmla="*/ 141009 w 192452"/>
                <a:gd name="connsiteY711" fmla="*/ 190232 h 251669"/>
                <a:gd name="connsiteX712" fmla="*/ 142489 w 192452"/>
                <a:gd name="connsiteY712" fmla="*/ 185791 h 251669"/>
                <a:gd name="connsiteX713" fmla="*/ 141009 w 192452"/>
                <a:gd name="connsiteY713" fmla="*/ 182830 h 251669"/>
                <a:gd name="connsiteX714" fmla="*/ 139528 w 192452"/>
                <a:gd name="connsiteY714" fmla="*/ 178389 h 251669"/>
                <a:gd name="connsiteX715" fmla="*/ 139528 w 192452"/>
                <a:gd name="connsiteY715" fmla="*/ 178389 h 251669"/>
                <a:gd name="connsiteX716" fmla="*/ 138048 w 192452"/>
                <a:gd name="connsiteY716" fmla="*/ 176909 h 251669"/>
                <a:gd name="connsiteX717" fmla="*/ 136567 w 192452"/>
                <a:gd name="connsiteY717" fmla="*/ 175428 h 251669"/>
                <a:gd name="connsiteX718" fmla="*/ 135087 w 192452"/>
                <a:gd name="connsiteY718" fmla="*/ 173948 h 251669"/>
                <a:gd name="connsiteX719" fmla="*/ 135087 w 192452"/>
                <a:gd name="connsiteY719" fmla="*/ 172467 h 251669"/>
                <a:gd name="connsiteX720" fmla="*/ 133607 w 192452"/>
                <a:gd name="connsiteY720" fmla="*/ 170987 h 251669"/>
                <a:gd name="connsiteX721" fmla="*/ 133607 w 192452"/>
                <a:gd name="connsiteY721" fmla="*/ 168026 h 251669"/>
                <a:gd name="connsiteX722" fmla="*/ 133607 w 192452"/>
                <a:gd name="connsiteY722" fmla="*/ 163585 h 251669"/>
                <a:gd name="connsiteX723" fmla="*/ 133607 w 192452"/>
                <a:gd name="connsiteY723" fmla="*/ 162105 h 251669"/>
                <a:gd name="connsiteX724" fmla="*/ 133607 w 192452"/>
                <a:gd name="connsiteY724" fmla="*/ 160624 h 251669"/>
                <a:gd name="connsiteX725" fmla="*/ 133607 w 192452"/>
                <a:gd name="connsiteY725" fmla="*/ 160624 h 251669"/>
                <a:gd name="connsiteX726" fmla="*/ 135087 w 192452"/>
                <a:gd name="connsiteY726" fmla="*/ 154703 h 251669"/>
                <a:gd name="connsiteX727" fmla="*/ 136567 w 192452"/>
                <a:gd name="connsiteY727" fmla="*/ 151742 h 251669"/>
                <a:gd name="connsiteX728" fmla="*/ 139528 w 192452"/>
                <a:gd name="connsiteY728" fmla="*/ 145820 h 251669"/>
                <a:gd name="connsiteX729" fmla="*/ 139528 w 192452"/>
                <a:gd name="connsiteY729" fmla="*/ 141379 h 251669"/>
                <a:gd name="connsiteX730" fmla="*/ 139528 w 192452"/>
                <a:gd name="connsiteY730" fmla="*/ 138418 h 251669"/>
                <a:gd name="connsiteX731" fmla="*/ 139528 w 192452"/>
                <a:gd name="connsiteY731" fmla="*/ 133977 h 251669"/>
                <a:gd name="connsiteX732" fmla="*/ 138048 w 192452"/>
                <a:gd name="connsiteY732" fmla="*/ 131016 h 251669"/>
                <a:gd name="connsiteX733" fmla="*/ 136567 w 192452"/>
                <a:gd name="connsiteY733" fmla="*/ 131016 h 251669"/>
                <a:gd name="connsiteX734" fmla="*/ 133607 w 192452"/>
                <a:gd name="connsiteY734" fmla="*/ 133977 h 251669"/>
                <a:gd name="connsiteX735" fmla="*/ 130646 w 192452"/>
                <a:gd name="connsiteY735" fmla="*/ 135457 h 251669"/>
                <a:gd name="connsiteX736" fmla="*/ 129165 w 192452"/>
                <a:gd name="connsiteY736" fmla="*/ 136938 h 251669"/>
                <a:gd name="connsiteX737" fmla="*/ 126204 w 192452"/>
                <a:gd name="connsiteY737" fmla="*/ 138418 h 251669"/>
                <a:gd name="connsiteX738" fmla="*/ 124724 w 192452"/>
                <a:gd name="connsiteY738" fmla="*/ 138418 h 251669"/>
                <a:gd name="connsiteX739" fmla="*/ 124724 w 192452"/>
                <a:gd name="connsiteY739" fmla="*/ 138418 h 251669"/>
                <a:gd name="connsiteX740" fmla="*/ 124724 w 192452"/>
                <a:gd name="connsiteY740" fmla="*/ 138418 h 251669"/>
                <a:gd name="connsiteX741" fmla="*/ 123244 w 192452"/>
                <a:gd name="connsiteY741" fmla="*/ 138418 h 251669"/>
                <a:gd name="connsiteX742" fmla="*/ 123244 w 192452"/>
                <a:gd name="connsiteY742" fmla="*/ 136938 h 251669"/>
                <a:gd name="connsiteX743" fmla="*/ 123244 w 192452"/>
                <a:gd name="connsiteY743" fmla="*/ 135457 h 251669"/>
                <a:gd name="connsiteX744" fmla="*/ 123244 w 192452"/>
                <a:gd name="connsiteY744" fmla="*/ 135457 h 251669"/>
                <a:gd name="connsiteX745" fmla="*/ 120283 w 192452"/>
                <a:gd name="connsiteY745" fmla="*/ 133977 h 251669"/>
                <a:gd name="connsiteX746" fmla="*/ 117322 w 192452"/>
                <a:gd name="connsiteY746" fmla="*/ 133977 h 251669"/>
                <a:gd name="connsiteX747" fmla="*/ 115842 w 192452"/>
                <a:gd name="connsiteY747" fmla="*/ 133977 h 251669"/>
                <a:gd name="connsiteX748" fmla="*/ 112881 w 192452"/>
                <a:gd name="connsiteY748" fmla="*/ 132496 h 251669"/>
                <a:gd name="connsiteX749" fmla="*/ 111400 w 192452"/>
                <a:gd name="connsiteY749" fmla="*/ 131016 h 251669"/>
                <a:gd name="connsiteX750" fmla="*/ 109920 w 192452"/>
                <a:gd name="connsiteY750" fmla="*/ 131016 h 251669"/>
                <a:gd name="connsiteX751" fmla="*/ 108440 w 192452"/>
                <a:gd name="connsiteY751" fmla="*/ 129536 h 251669"/>
                <a:gd name="connsiteX752" fmla="*/ 106959 w 192452"/>
                <a:gd name="connsiteY752" fmla="*/ 126575 h 251669"/>
                <a:gd name="connsiteX753" fmla="*/ 103998 w 192452"/>
                <a:gd name="connsiteY753" fmla="*/ 125094 h 251669"/>
                <a:gd name="connsiteX754" fmla="*/ 102518 w 192452"/>
                <a:gd name="connsiteY754" fmla="*/ 123614 h 251669"/>
                <a:gd name="connsiteX755" fmla="*/ 102518 w 192452"/>
                <a:gd name="connsiteY755" fmla="*/ 123614 h 251669"/>
                <a:gd name="connsiteX756" fmla="*/ 101038 w 192452"/>
                <a:gd name="connsiteY756" fmla="*/ 122134 h 251669"/>
                <a:gd name="connsiteX757" fmla="*/ 98077 w 192452"/>
                <a:gd name="connsiteY757" fmla="*/ 119173 h 251669"/>
                <a:gd name="connsiteX758" fmla="*/ 96596 w 192452"/>
                <a:gd name="connsiteY758" fmla="*/ 117692 h 251669"/>
                <a:gd name="connsiteX759" fmla="*/ 95116 w 192452"/>
                <a:gd name="connsiteY759" fmla="*/ 116212 h 251669"/>
                <a:gd name="connsiteX760" fmla="*/ 93636 w 192452"/>
                <a:gd name="connsiteY760" fmla="*/ 113251 h 251669"/>
                <a:gd name="connsiteX761" fmla="*/ 95116 w 192452"/>
                <a:gd name="connsiteY761" fmla="*/ 114732 h 251669"/>
                <a:gd name="connsiteX762" fmla="*/ 98077 w 192452"/>
                <a:gd name="connsiteY762" fmla="*/ 116212 h 251669"/>
                <a:gd name="connsiteX763" fmla="*/ 98077 w 192452"/>
                <a:gd name="connsiteY763" fmla="*/ 113251 h 251669"/>
                <a:gd name="connsiteX764" fmla="*/ 98077 w 192452"/>
                <a:gd name="connsiteY764" fmla="*/ 113251 h 251669"/>
                <a:gd name="connsiteX765" fmla="*/ 99557 w 192452"/>
                <a:gd name="connsiteY765" fmla="*/ 114732 h 251669"/>
                <a:gd name="connsiteX766" fmla="*/ 101038 w 192452"/>
                <a:gd name="connsiteY766" fmla="*/ 116212 h 251669"/>
                <a:gd name="connsiteX767" fmla="*/ 105479 w 192452"/>
                <a:gd name="connsiteY767" fmla="*/ 119173 h 251669"/>
                <a:gd name="connsiteX768" fmla="*/ 106959 w 192452"/>
                <a:gd name="connsiteY768" fmla="*/ 120653 h 251669"/>
                <a:gd name="connsiteX769" fmla="*/ 109920 w 192452"/>
                <a:gd name="connsiteY769" fmla="*/ 122134 h 251669"/>
                <a:gd name="connsiteX770" fmla="*/ 111400 w 192452"/>
                <a:gd name="connsiteY770" fmla="*/ 123614 h 251669"/>
                <a:gd name="connsiteX771" fmla="*/ 114361 w 192452"/>
                <a:gd name="connsiteY771" fmla="*/ 126575 h 251669"/>
                <a:gd name="connsiteX772" fmla="*/ 117322 w 192452"/>
                <a:gd name="connsiteY772" fmla="*/ 128055 h 251669"/>
                <a:gd name="connsiteX773" fmla="*/ 120283 w 192452"/>
                <a:gd name="connsiteY773" fmla="*/ 129536 h 251669"/>
                <a:gd name="connsiteX774" fmla="*/ 121763 w 192452"/>
                <a:gd name="connsiteY774" fmla="*/ 131016 h 251669"/>
                <a:gd name="connsiteX775" fmla="*/ 123244 w 192452"/>
                <a:gd name="connsiteY775" fmla="*/ 131016 h 251669"/>
                <a:gd name="connsiteX776" fmla="*/ 123244 w 192452"/>
                <a:gd name="connsiteY776" fmla="*/ 132496 h 251669"/>
                <a:gd name="connsiteX777" fmla="*/ 124724 w 192452"/>
                <a:gd name="connsiteY777" fmla="*/ 135457 h 251669"/>
                <a:gd name="connsiteX778" fmla="*/ 126204 w 192452"/>
                <a:gd name="connsiteY778" fmla="*/ 136938 h 251669"/>
                <a:gd name="connsiteX779" fmla="*/ 129165 w 192452"/>
                <a:gd name="connsiteY779" fmla="*/ 135457 h 251669"/>
                <a:gd name="connsiteX780" fmla="*/ 130646 w 192452"/>
                <a:gd name="connsiteY780" fmla="*/ 133977 h 251669"/>
                <a:gd name="connsiteX781" fmla="*/ 132126 w 192452"/>
                <a:gd name="connsiteY781" fmla="*/ 132496 h 251669"/>
                <a:gd name="connsiteX782" fmla="*/ 133607 w 192452"/>
                <a:gd name="connsiteY782" fmla="*/ 131016 h 251669"/>
                <a:gd name="connsiteX783" fmla="*/ 135087 w 192452"/>
                <a:gd name="connsiteY783" fmla="*/ 129536 h 251669"/>
                <a:gd name="connsiteX784" fmla="*/ 138048 w 192452"/>
                <a:gd name="connsiteY784" fmla="*/ 126575 h 251669"/>
                <a:gd name="connsiteX785" fmla="*/ 139528 w 192452"/>
                <a:gd name="connsiteY785" fmla="*/ 123614 h 251669"/>
                <a:gd name="connsiteX786" fmla="*/ 141009 w 192452"/>
                <a:gd name="connsiteY786" fmla="*/ 122134 h 251669"/>
                <a:gd name="connsiteX787" fmla="*/ 141009 w 192452"/>
                <a:gd name="connsiteY787" fmla="*/ 122134 h 251669"/>
                <a:gd name="connsiteX788" fmla="*/ 143970 w 192452"/>
                <a:gd name="connsiteY788" fmla="*/ 120653 h 251669"/>
                <a:gd name="connsiteX789" fmla="*/ 143970 w 192452"/>
                <a:gd name="connsiteY789" fmla="*/ 119173 h 251669"/>
                <a:gd name="connsiteX790" fmla="*/ 145450 w 192452"/>
                <a:gd name="connsiteY790" fmla="*/ 117692 h 251669"/>
                <a:gd name="connsiteX791" fmla="*/ 145450 w 192452"/>
                <a:gd name="connsiteY791" fmla="*/ 116212 h 251669"/>
                <a:gd name="connsiteX792" fmla="*/ 146930 w 192452"/>
                <a:gd name="connsiteY792" fmla="*/ 114732 h 251669"/>
                <a:gd name="connsiteX793" fmla="*/ 146930 w 192452"/>
                <a:gd name="connsiteY793" fmla="*/ 111771 h 251669"/>
                <a:gd name="connsiteX794" fmla="*/ 148411 w 192452"/>
                <a:gd name="connsiteY794" fmla="*/ 110290 h 251669"/>
                <a:gd name="connsiteX795" fmla="*/ 148411 w 192452"/>
                <a:gd name="connsiteY795" fmla="*/ 107329 h 251669"/>
                <a:gd name="connsiteX796" fmla="*/ 148411 w 192452"/>
                <a:gd name="connsiteY796" fmla="*/ 105849 h 251669"/>
                <a:gd name="connsiteX797" fmla="*/ 145450 w 192452"/>
                <a:gd name="connsiteY797" fmla="*/ 104369 h 251669"/>
                <a:gd name="connsiteX798" fmla="*/ 142489 w 192452"/>
                <a:gd name="connsiteY798" fmla="*/ 104369 h 251669"/>
                <a:gd name="connsiteX799" fmla="*/ 141009 w 192452"/>
                <a:gd name="connsiteY799" fmla="*/ 102888 h 251669"/>
                <a:gd name="connsiteX800" fmla="*/ 139528 w 192452"/>
                <a:gd name="connsiteY800" fmla="*/ 101408 h 251669"/>
                <a:gd name="connsiteX801" fmla="*/ 138048 w 192452"/>
                <a:gd name="connsiteY801" fmla="*/ 104369 h 251669"/>
                <a:gd name="connsiteX802" fmla="*/ 135087 w 192452"/>
                <a:gd name="connsiteY802" fmla="*/ 107329 h 251669"/>
                <a:gd name="connsiteX803" fmla="*/ 133607 w 192452"/>
                <a:gd name="connsiteY803" fmla="*/ 108810 h 251669"/>
                <a:gd name="connsiteX804" fmla="*/ 133607 w 192452"/>
                <a:gd name="connsiteY804" fmla="*/ 108810 h 251669"/>
                <a:gd name="connsiteX805" fmla="*/ 132126 w 192452"/>
                <a:gd name="connsiteY805" fmla="*/ 107329 h 251669"/>
                <a:gd name="connsiteX806" fmla="*/ 132126 w 192452"/>
                <a:gd name="connsiteY806" fmla="*/ 107329 h 251669"/>
                <a:gd name="connsiteX807" fmla="*/ 130646 w 192452"/>
                <a:gd name="connsiteY807" fmla="*/ 105849 h 251669"/>
                <a:gd name="connsiteX808" fmla="*/ 130646 w 192452"/>
                <a:gd name="connsiteY808" fmla="*/ 107329 h 251669"/>
                <a:gd name="connsiteX809" fmla="*/ 130646 w 192452"/>
                <a:gd name="connsiteY809" fmla="*/ 107329 h 251669"/>
                <a:gd name="connsiteX810" fmla="*/ 129165 w 192452"/>
                <a:gd name="connsiteY810" fmla="*/ 105849 h 251669"/>
                <a:gd name="connsiteX811" fmla="*/ 127685 w 192452"/>
                <a:gd name="connsiteY811" fmla="*/ 104369 h 251669"/>
                <a:gd name="connsiteX812" fmla="*/ 124724 w 192452"/>
                <a:gd name="connsiteY812" fmla="*/ 102888 h 251669"/>
                <a:gd name="connsiteX813" fmla="*/ 124724 w 192452"/>
                <a:gd name="connsiteY813" fmla="*/ 102888 h 251669"/>
                <a:gd name="connsiteX814" fmla="*/ 120283 w 192452"/>
                <a:gd name="connsiteY814" fmla="*/ 107329 h 251669"/>
                <a:gd name="connsiteX815" fmla="*/ 120283 w 192452"/>
                <a:gd name="connsiteY815" fmla="*/ 107329 h 251669"/>
                <a:gd name="connsiteX816" fmla="*/ 120283 w 192452"/>
                <a:gd name="connsiteY816" fmla="*/ 107329 h 2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</a:cxnLst>
              <a:rect l="l" t="t" r="r" b="b"/>
              <a:pathLst>
                <a:path w="192452" h="251669">
                  <a:moveTo>
                    <a:pt x="120283" y="107329"/>
                  </a:moveTo>
                  <a:cubicBezTo>
                    <a:pt x="120283" y="107329"/>
                    <a:pt x="120283" y="107329"/>
                    <a:pt x="120283" y="107329"/>
                  </a:cubicBezTo>
                  <a:cubicBezTo>
                    <a:pt x="120283" y="107329"/>
                    <a:pt x="120283" y="107329"/>
                    <a:pt x="120283" y="107329"/>
                  </a:cubicBezTo>
                  <a:cubicBezTo>
                    <a:pt x="121763" y="107329"/>
                    <a:pt x="121763" y="105849"/>
                    <a:pt x="121763" y="105849"/>
                  </a:cubicBezTo>
                  <a:cubicBezTo>
                    <a:pt x="121763" y="105849"/>
                    <a:pt x="123244" y="107329"/>
                    <a:pt x="124724" y="107329"/>
                  </a:cubicBezTo>
                  <a:cubicBezTo>
                    <a:pt x="126204" y="107329"/>
                    <a:pt x="126204" y="108810"/>
                    <a:pt x="126204" y="108810"/>
                  </a:cubicBezTo>
                  <a:cubicBezTo>
                    <a:pt x="127685" y="108810"/>
                    <a:pt x="127685" y="108810"/>
                    <a:pt x="129165" y="108810"/>
                  </a:cubicBezTo>
                  <a:cubicBezTo>
                    <a:pt x="130646" y="108810"/>
                    <a:pt x="132126" y="108810"/>
                    <a:pt x="133607" y="108810"/>
                  </a:cubicBezTo>
                  <a:cubicBezTo>
                    <a:pt x="135087" y="108810"/>
                    <a:pt x="135087" y="107329"/>
                    <a:pt x="136567" y="107329"/>
                  </a:cubicBezTo>
                  <a:cubicBezTo>
                    <a:pt x="138048" y="107329"/>
                    <a:pt x="138048" y="108810"/>
                    <a:pt x="139528" y="108810"/>
                  </a:cubicBezTo>
                  <a:cubicBezTo>
                    <a:pt x="139528" y="108810"/>
                    <a:pt x="145450" y="107329"/>
                    <a:pt x="145450" y="107329"/>
                  </a:cubicBezTo>
                  <a:cubicBezTo>
                    <a:pt x="145450" y="107329"/>
                    <a:pt x="146930" y="107329"/>
                    <a:pt x="146930" y="107329"/>
                  </a:cubicBezTo>
                  <a:cubicBezTo>
                    <a:pt x="148411" y="107329"/>
                    <a:pt x="149891" y="105849"/>
                    <a:pt x="149891" y="105849"/>
                  </a:cubicBezTo>
                  <a:cubicBezTo>
                    <a:pt x="149891" y="105849"/>
                    <a:pt x="149891" y="104369"/>
                    <a:pt x="151372" y="104369"/>
                  </a:cubicBezTo>
                  <a:cubicBezTo>
                    <a:pt x="151372" y="104369"/>
                    <a:pt x="152852" y="104369"/>
                    <a:pt x="154332" y="102888"/>
                  </a:cubicBezTo>
                  <a:cubicBezTo>
                    <a:pt x="154332" y="101408"/>
                    <a:pt x="155813" y="102888"/>
                    <a:pt x="155813" y="102888"/>
                  </a:cubicBezTo>
                  <a:cubicBezTo>
                    <a:pt x="155813" y="102888"/>
                    <a:pt x="155813" y="102888"/>
                    <a:pt x="157293" y="102888"/>
                  </a:cubicBezTo>
                  <a:cubicBezTo>
                    <a:pt x="157293" y="102888"/>
                    <a:pt x="157293" y="102888"/>
                    <a:pt x="158774" y="104369"/>
                  </a:cubicBezTo>
                  <a:cubicBezTo>
                    <a:pt x="158774" y="104369"/>
                    <a:pt x="160254" y="104369"/>
                    <a:pt x="160254" y="104369"/>
                  </a:cubicBezTo>
                  <a:cubicBezTo>
                    <a:pt x="160254" y="104369"/>
                    <a:pt x="160254" y="104369"/>
                    <a:pt x="160254" y="104369"/>
                  </a:cubicBezTo>
                  <a:cubicBezTo>
                    <a:pt x="160254" y="104369"/>
                    <a:pt x="161734" y="105849"/>
                    <a:pt x="161734" y="104369"/>
                  </a:cubicBezTo>
                  <a:cubicBezTo>
                    <a:pt x="163215" y="104369"/>
                    <a:pt x="163215" y="102888"/>
                    <a:pt x="163215" y="104369"/>
                  </a:cubicBezTo>
                  <a:cubicBezTo>
                    <a:pt x="163215" y="104369"/>
                    <a:pt x="161734" y="105849"/>
                    <a:pt x="161734" y="105849"/>
                  </a:cubicBezTo>
                  <a:cubicBezTo>
                    <a:pt x="161734" y="105849"/>
                    <a:pt x="166176" y="107329"/>
                    <a:pt x="166176" y="107329"/>
                  </a:cubicBezTo>
                  <a:cubicBezTo>
                    <a:pt x="167656" y="105849"/>
                    <a:pt x="167656" y="104369"/>
                    <a:pt x="167656" y="104369"/>
                  </a:cubicBezTo>
                  <a:cubicBezTo>
                    <a:pt x="167656" y="104369"/>
                    <a:pt x="167656" y="102888"/>
                    <a:pt x="167656" y="102888"/>
                  </a:cubicBezTo>
                  <a:cubicBezTo>
                    <a:pt x="167656" y="102888"/>
                    <a:pt x="167656" y="104369"/>
                    <a:pt x="169136" y="104369"/>
                  </a:cubicBezTo>
                  <a:cubicBezTo>
                    <a:pt x="169136" y="104369"/>
                    <a:pt x="169136" y="104369"/>
                    <a:pt x="169136" y="105849"/>
                  </a:cubicBezTo>
                  <a:cubicBezTo>
                    <a:pt x="169136" y="107329"/>
                    <a:pt x="170617" y="107329"/>
                    <a:pt x="170617" y="108810"/>
                  </a:cubicBezTo>
                  <a:cubicBezTo>
                    <a:pt x="170617" y="108810"/>
                    <a:pt x="172097" y="110290"/>
                    <a:pt x="172097" y="111771"/>
                  </a:cubicBezTo>
                  <a:cubicBezTo>
                    <a:pt x="172097" y="113251"/>
                    <a:pt x="175058" y="114732"/>
                    <a:pt x="175058" y="116212"/>
                  </a:cubicBezTo>
                  <a:cubicBezTo>
                    <a:pt x="175058" y="117692"/>
                    <a:pt x="178019" y="119173"/>
                    <a:pt x="178019" y="119173"/>
                  </a:cubicBezTo>
                  <a:cubicBezTo>
                    <a:pt x="178019" y="119173"/>
                    <a:pt x="180980" y="120653"/>
                    <a:pt x="180980" y="122134"/>
                  </a:cubicBezTo>
                  <a:cubicBezTo>
                    <a:pt x="180980" y="123614"/>
                    <a:pt x="183940" y="123614"/>
                    <a:pt x="183940" y="125094"/>
                  </a:cubicBezTo>
                  <a:cubicBezTo>
                    <a:pt x="183940" y="125094"/>
                    <a:pt x="185421" y="123614"/>
                    <a:pt x="185421" y="123614"/>
                  </a:cubicBezTo>
                  <a:cubicBezTo>
                    <a:pt x="185421" y="122134"/>
                    <a:pt x="186901" y="122134"/>
                    <a:pt x="186901" y="120653"/>
                  </a:cubicBezTo>
                  <a:cubicBezTo>
                    <a:pt x="186901" y="120653"/>
                    <a:pt x="186901" y="119173"/>
                    <a:pt x="186901" y="119173"/>
                  </a:cubicBezTo>
                  <a:cubicBezTo>
                    <a:pt x="186901" y="119173"/>
                    <a:pt x="186901" y="117692"/>
                    <a:pt x="186901" y="117692"/>
                  </a:cubicBezTo>
                  <a:cubicBezTo>
                    <a:pt x="186901" y="117692"/>
                    <a:pt x="186901" y="116212"/>
                    <a:pt x="186901" y="114732"/>
                  </a:cubicBezTo>
                  <a:cubicBezTo>
                    <a:pt x="186901" y="113251"/>
                    <a:pt x="186901" y="111771"/>
                    <a:pt x="185421" y="111771"/>
                  </a:cubicBezTo>
                  <a:cubicBezTo>
                    <a:pt x="185421" y="111771"/>
                    <a:pt x="183940" y="110290"/>
                    <a:pt x="183940" y="110290"/>
                  </a:cubicBezTo>
                  <a:cubicBezTo>
                    <a:pt x="183940" y="110290"/>
                    <a:pt x="183940" y="108810"/>
                    <a:pt x="183940" y="108810"/>
                  </a:cubicBezTo>
                  <a:cubicBezTo>
                    <a:pt x="183940" y="108810"/>
                    <a:pt x="185421" y="107329"/>
                    <a:pt x="185421" y="107329"/>
                  </a:cubicBezTo>
                  <a:cubicBezTo>
                    <a:pt x="185421" y="107329"/>
                    <a:pt x="185421" y="105849"/>
                    <a:pt x="185421" y="105849"/>
                  </a:cubicBezTo>
                  <a:cubicBezTo>
                    <a:pt x="170617" y="62917"/>
                    <a:pt x="138048" y="28868"/>
                    <a:pt x="98077" y="11103"/>
                  </a:cubicBezTo>
                  <a:cubicBezTo>
                    <a:pt x="98077" y="11103"/>
                    <a:pt x="98077" y="11103"/>
                    <a:pt x="98077" y="11103"/>
                  </a:cubicBezTo>
                  <a:cubicBezTo>
                    <a:pt x="98077" y="11103"/>
                    <a:pt x="96596" y="12583"/>
                    <a:pt x="96596" y="12583"/>
                  </a:cubicBezTo>
                  <a:cubicBezTo>
                    <a:pt x="96596" y="12583"/>
                    <a:pt x="96596" y="12583"/>
                    <a:pt x="96596" y="14064"/>
                  </a:cubicBezTo>
                  <a:cubicBezTo>
                    <a:pt x="95116" y="14064"/>
                    <a:pt x="96596" y="14064"/>
                    <a:pt x="96596" y="12583"/>
                  </a:cubicBezTo>
                  <a:cubicBezTo>
                    <a:pt x="96596" y="12583"/>
                    <a:pt x="95116" y="12583"/>
                    <a:pt x="95116" y="12583"/>
                  </a:cubicBezTo>
                  <a:cubicBezTo>
                    <a:pt x="95116" y="12583"/>
                    <a:pt x="93636" y="14064"/>
                    <a:pt x="93636" y="15544"/>
                  </a:cubicBezTo>
                  <a:cubicBezTo>
                    <a:pt x="93636" y="15544"/>
                    <a:pt x="92155" y="15544"/>
                    <a:pt x="90675" y="17025"/>
                  </a:cubicBezTo>
                  <a:cubicBezTo>
                    <a:pt x="89194" y="18505"/>
                    <a:pt x="90675" y="18505"/>
                    <a:pt x="89194" y="18505"/>
                  </a:cubicBezTo>
                  <a:cubicBezTo>
                    <a:pt x="89194" y="18505"/>
                    <a:pt x="87714" y="19985"/>
                    <a:pt x="86234" y="19985"/>
                  </a:cubicBezTo>
                  <a:cubicBezTo>
                    <a:pt x="86234" y="19985"/>
                    <a:pt x="86234" y="19985"/>
                    <a:pt x="86234" y="19985"/>
                  </a:cubicBezTo>
                  <a:cubicBezTo>
                    <a:pt x="86234" y="19985"/>
                    <a:pt x="86234" y="19985"/>
                    <a:pt x="86234" y="19985"/>
                  </a:cubicBezTo>
                  <a:cubicBezTo>
                    <a:pt x="86234" y="19985"/>
                    <a:pt x="86234" y="18505"/>
                    <a:pt x="86234" y="18505"/>
                  </a:cubicBezTo>
                  <a:cubicBezTo>
                    <a:pt x="86234" y="18505"/>
                    <a:pt x="84753" y="19985"/>
                    <a:pt x="84753" y="19985"/>
                  </a:cubicBezTo>
                  <a:cubicBezTo>
                    <a:pt x="84753" y="19985"/>
                    <a:pt x="84753" y="21466"/>
                    <a:pt x="84753" y="21466"/>
                  </a:cubicBezTo>
                  <a:cubicBezTo>
                    <a:pt x="84753" y="21466"/>
                    <a:pt x="84753" y="21466"/>
                    <a:pt x="83273" y="21466"/>
                  </a:cubicBezTo>
                  <a:cubicBezTo>
                    <a:pt x="83273" y="21466"/>
                    <a:pt x="80312" y="22946"/>
                    <a:pt x="80312" y="24427"/>
                  </a:cubicBezTo>
                  <a:cubicBezTo>
                    <a:pt x="80312" y="25907"/>
                    <a:pt x="78832" y="25907"/>
                    <a:pt x="78832" y="25907"/>
                  </a:cubicBezTo>
                  <a:cubicBezTo>
                    <a:pt x="78832" y="25907"/>
                    <a:pt x="77351" y="27388"/>
                    <a:pt x="77351" y="27388"/>
                  </a:cubicBezTo>
                  <a:cubicBezTo>
                    <a:pt x="77351" y="27388"/>
                    <a:pt x="77351" y="28868"/>
                    <a:pt x="77351" y="28868"/>
                  </a:cubicBezTo>
                  <a:cubicBezTo>
                    <a:pt x="77351" y="28868"/>
                    <a:pt x="75871" y="30348"/>
                    <a:pt x="74390" y="30348"/>
                  </a:cubicBezTo>
                  <a:cubicBezTo>
                    <a:pt x="74390" y="30348"/>
                    <a:pt x="72910" y="28868"/>
                    <a:pt x="72910" y="30348"/>
                  </a:cubicBezTo>
                  <a:cubicBezTo>
                    <a:pt x="72910" y="30348"/>
                    <a:pt x="72910" y="30348"/>
                    <a:pt x="72910" y="28868"/>
                  </a:cubicBezTo>
                  <a:cubicBezTo>
                    <a:pt x="72910" y="28868"/>
                    <a:pt x="72910" y="28868"/>
                    <a:pt x="74390" y="27388"/>
                  </a:cubicBezTo>
                  <a:cubicBezTo>
                    <a:pt x="74390" y="27388"/>
                    <a:pt x="75871" y="27388"/>
                    <a:pt x="75871" y="25907"/>
                  </a:cubicBezTo>
                  <a:cubicBezTo>
                    <a:pt x="75871" y="25907"/>
                    <a:pt x="74390" y="25907"/>
                    <a:pt x="74390" y="24427"/>
                  </a:cubicBezTo>
                  <a:cubicBezTo>
                    <a:pt x="74390" y="24427"/>
                    <a:pt x="72910" y="24427"/>
                    <a:pt x="71430" y="24427"/>
                  </a:cubicBezTo>
                  <a:cubicBezTo>
                    <a:pt x="71430" y="24427"/>
                    <a:pt x="69949" y="24427"/>
                    <a:pt x="69949" y="24427"/>
                  </a:cubicBezTo>
                  <a:cubicBezTo>
                    <a:pt x="69949" y="24427"/>
                    <a:pt x="69949" y="24427"/>
                    <a:pt x="69949" y="24427"/>
                  </a:cubicBezTo>
                  <a:cubicBezTo>
                    <a:pt x="71430" y="24427"/>
                    <a:pt x="69949" y="24427"/>
                    <a:pt x="71430" y="25907"/>
                  </a:cubicBezTo>
                  <a:cubicBezTo>
                    <a:pt x="71430" y="25907"/>
                    <a:pt x="71430" y="27388"/>
                    <a:pt x="71430" y="27388"/>
                  </a:cubicBezTo>
                  <a:cubicBezTo>
                    <a:pt x="71430" y="28868"/>
                    <a:pt x="71430" y="27388"/>
                    <a:pt x="72910" y="27388"/>
                  </a:cubicBezTo>
                  <a:cubicBezTo>
                    <a:pt x="72910" y="27388"/>
                    <a:pt x="74390" y="27388"/>
                    <a:pt x="74390" y="28868"/>
                  </a:cubicBezTo>
                  <a:cubicBezTo>
                    <a:pt x="74390" y="28868"/>
                    <a:pt x="74390" y="30348"/>
                    <a:pt x="74390" y="30348"/>
                  </a:cubicBezTo>
                  <a:cubicBezTo>
                    <a:pt x="74390" y="30348"/>
                    <a:pt x="74390" y="30348"/>
                    <a:pt x="74390" y="30348"/>
                  </a:cubicBezTo>
                  <a:cubicBezTo>
                    <a:pt x="74390" y="30348"/>
                    <a:pt x="74390" y="30348"/>
                    <a:pt x="74390" y="30348"/>
                  </a:cubicBezTo>
                  <a:cubicBezTo>
                    <a:pt x="74390" y="30348"/>
                    <a:pt x="72910" y="30348"/>
                    <a:pt x="72910" y="30348"/>
                  </a:cubicBezTo>
                  <a:cubicBezTo>
                    <a:pt x="72910" y="30348"/>
                    <a:pt x="71430" y="30348"/>
                    <a:pt x="71430" y="31829"/>
                  </a:cubicBezTo>
                  <a:cubicBezTo>
                    <a:pt x="71430" y="31829"/>
                    <a:pt x="69949" y="33309"/>
                    <a:pt x="69949" y="33309"/>
                  </a:cubicBezTo>
                  <a:cubicBezTo>
                    <a:pt x="69949" y="33309"/>
                    <a:pt x="68469" y="34790"/>
                    <a:pt x="68469" y="34790"/>
                  </a:cubicBezTo>
                  <a:cubicBezTo>
                    <a:pt x="68469" y="34790"/>
                    <a:pt x="68469" y="36270"/>
                    <a:pt x="69949" y="36270"/>
                  </a:cubicBezTo>
                  <a:cubicBezTo>
                    <a:pt x="71430" y="36270"/>
                    <a:pt x="71430" y="36270"/>
                    <a:pt x="71430" y="37750"/>
                  </a:cubicBezTo>
                  <a:cubicBezTo>
                    <a:pt x="71430" y="37750"/>
                    <a:pt x="69949" y="39231"/>
                    <a:pt x="69949" y="39231"/>
                  </a:cubicBezTo>
                  <a:cubicBezTo>
                    <a:pt x="69949" y="39231"/>
                    <a:pt x="68469" y="39231"/>
                    <a:pt x="68469" y="39231"/>
                  </a:cubicBezTo>
                  <a:cubicBezTo>
                    <a:pt x="68469" y="39231"/>
                    <a:pt x="66988" y="39231"/>
                    <a:pt x="65508" y="39231"/>
                  </a:cubicBezTo>
                  <a:cubicBezTo>
                    <a:pt x="65508" y="39231"/>
                    <a:pt x="65508" y="40711"/>
                    <a:pt x="65508" y="40711"/>
                  </a:cubicBezTo>
                  <a:cubicBezTo>
                    <a:pt x="65508" y="40711"/>
                    <a:pt x="65508" y="40711"/>
                    <a:pt x="66988" y="42192"/>
                  </a:cubicBezTo>
                  <a:cubicBezTo>
                    <a:pt x="66988" y="42192"/>
                    <a:pt x="68469" y="42192"/>
                    <a:pt x="68469" y="42192"/>
                  </a:cubicBezTo>
                  <a:cubicBezTo>
                    <a:pt x="68469" y="42192"/>
                    <a:pt x="68469" y="42192"/>
                    <a:pt x="68469" y="43672"/>
                  </a:cubicBezTo>
                  <a:cubicBezTo>
                    <a:pt x="68469" y="43672"/>
                    <a:pt x="66988" y="45152"/>
                    <a:pt x="66988" y="45152"/>
                  </a:cubicBezTo>
                  <a:cubicBezTo>
                    <a:pt x="66988" y="45152"/>
                    <a:pt x="65508" y="45152"/>
                    <a:pt x="65508" y="45152"/>
                  </a:cubicBezTo>
                  <a:cubicBezTo>
                    <a:pt x="65508" y="45152"/>
                    <a:pt x="64028" y="45152"/>
                    <a:pt x="64028" y="45152"/>
                  </a:cubicBezTo>
                  <a:cubicBezTo>
                    <a:pt x="64028" y="45152"/>
                    <a:pt x="62547" y="45152"/>
                    <a:pt x="62547" y="45152"/>
                  </a:cubicBezTo>
                  <a:cubicBezTo>
                    <a:pt x="62547" y="45152"/>
                    <a:pt x="61067" y="43672"/>
                    <a:pt x="61067" y="43672"/>
                  </a:cubicBezTo>
                  <a:cubicBezTo>
                    <a:pt x="61067" y="43672"/>
                    <a:pt x="61067" y="43672"/>
                    <a:pt x="61067" y="42192"/>
                  </a:cubicBezTo>
                  <a:cubicBezTo>
                    <a:pt x="61067" y="42192"/>
                    <a:pt x="61067" y="40711"/>
                    <a:pt x="61067" y="40711"/>
                  </a:cubicBezTo>
                  <a:cubicBezTo>
                    <a:pt x="61067" y="40711"/>
                    <a:pt x="59586" y="40711"/>
                    <a:pt x="59586" y="40711"/>
                  </a:cubicBezTo>
                  <a:cubicBezTo>
                    <a:pt x="59586" y="40711"/>
                    <a:pt x="58106" y="40711"/>
                    <a:pt x="58106" y="40711"/>
                  </a:cubicBezTo>
                  <a:cubicBezTo>
                    <a:pt x="58106" y="40711"/>
                    <a:pt x="56626" y="40711"/>
                    <a:pt x="55145" y="40711"/>
                  </a:cubicBezTo>
                  <a:cubicBezTo>
                    <a:pt x="55145" y="40711"/>
                    <a:pt x="53665" y="40711"/>
                    <a:pt x="53665" y="40711"/>
                  </a:cubicBezTo>
                  <a:cubicBezTo>
                    <a:pt x="53665" y="40711"/>
                    <a:pt x="55145" y="40711"/>
                    <a:pt x="55145" y="40711"/>
                  </a:cubicBezTo>
                  <a:cubicBezTo>
                    <a:pt x="55145" y="40711"/>
                    <a:pt x="56626" y="40711"/>
                    <a:pt x="58106" y="40711"/>
                  </a:cubicBezTo>
                  <a:cubicBezTo>
                    <a:pt x="59586" y="40711"/>
                    <a:pt x="59586" y="40711"/>
                    <a:pt x="61067" y="40711"/>
                  </a:cubicBezTo>
                  <a:cubicBezTo>
                    <a:pt x="62547" y="40711"/>
                    <a:pt x="64028" y="40711"/>
                    <a:pt x="65508" y="39231"/>
                  </a:cubicBezTo>
                  <a:cubicBezTo>
                    <a:pt x="66988" y="39231"/>
                    <a:pt x="68469" y="36270"/>
                    <a:pt x="69949" y="34790"/>
                  </a:cubicBezTo>
                  <a:cubicBezTo>
                    <a:pt x="69949" y="33309"/>
                    <a:pt x="68469" y="33309"/>
                    <a:pt x="68469" y="33309"/>
                  </a:cubicBezTo>
                  <a:cubicBezTo>
                    <a:pt x="68469" y="33309"/>
                    <a:pt x="66988" y="33309"/>
                    <a:pt x="66988" y="33309"/>
                  </a:cubicBezTo>
                  <a:cubicBezTo>
                    <a:pt x="66988" y="33309"/>
                    <a:pt x="65508" y="33309"/>
                    <a:pt x="65508" y="33309"/>
                  </a:cubicBezTo>
                  <a:cubicBezTo>
                    <a:pt x="65508" y="33309"/>
                    <a:pt x="64028" y="33309"/>
                    <a:pt x="64028" y="33309"/>
                  </a:cubicBezTo>
                  <a:cubicBezTo>
                    <a:pt x="64028" y="33309"/>
                    <a:pt x="62547" y="33309"/>
                    <a:pt x="61067" y="33309"/>
                  </a:cubicBezTo>
                  <a:cubicBezTo>
                    <a:pt x="59586" y="33309"/>
                    <a:pt x="56626" y="33309"/>
                    <a:pt x="56626" y="33309"/>
                  </a:cubicBezTo>
                  <a:cubicBezTo>
                    <a:pt x="56626" y="33309"/>
                    <a:pt x="56626" y="33309"/>
                    <a:pt x="55145" y="33309"/>
                  </a:cubicBezTo>
                  <a:cubicBezTo>
                    <a:pt x="55145" y="33309"/>
                    <a:pt x="53665" y="33309"/>
                    <a:pt x="53665" y="33309"/>
                  </a:cubicBezTo>
                  <a:cubicBezTo>
                    <a:pt x="53665" y="33309"/>
                    <a:pt x="52184" y="33309"/>
                    <a:pt x="52184" y="33309"/>
                  </a:cubicBezTo>
                  <a:cubicBezTo>
                    <a:pt x="52184" y="33309"/>
                    <a:pt x="50704" y="33309"/>
                    <a:pt x="50704" y="33309"/>
                  </a:cubicBezTo>
                  <a:cubicBezTo>
                    <a:pt x="50704" y="33309"/>
                    <a:pt x="52184" y="33309"/>
                    <a:pt x="52184" y="31829"/>
                  </a:cubicBezTo>
                  <a:cubicBezTo>
                    <a:pt x="52184" y="31829"/>
                    <a:pt x="52184" y="31829"/>
                    <a:pt x="50704" y="31829"/>
                  </a:cubicBezTo>
                  <a:cubicBezTo>
                    <a:pt x="49224" y="31829"/>
                    <a:pt x="49224" y="31829"/>
                    <a:pt x="49224" y="33309"/>
                  </a:cubicBezTo>
                  <a:cubicBezTo>
                    <a:pt x="49224" y="33309"/>
                    <a:pt x="49224" y="33309"/>
                    <a:pt x="47743" y="33309"/>
                  </a:cubicBezTo>
                  <a:cubicBezTo>
                    <a:pt x="47743" y="33309"/>
                    <a:pt x="47743" y="33309"/>
                    <a:pt x="47743" y="33309"/>
                  </a:cubicBezTo>
                  <a:cubicBezTo>
                    <a:pt x="47743" y="33309"/>
                    <a:pt x="46263" y="33309"/>
                    <a:pt x="46263" y="33309"/>
                  </a:cubicBezTo>
                  <a:cubicBezTo>
                    <a:pt x="46263" y="33309"/>
                    <a:pt x="46263" y="33309"/>
                    <a:pt x="44782" y="33309"/>
                  </a:cubicBezTo>
                  <a:cubicBezTo>
                    <a:pt x="44782" y="33309"/>
                    <a:pt x="43302" y="33309"/>
                    <a:pt x="43302" y="33309"/>
                  </a:cubicBezTo>
                  <a:cubicBezTo>
                    <a:pt x="43302" y="33309"/>
                    <a:pt x="43302" y="33309"/>
                    <a:pt x="44782" y="33309"/>
                  </a:cubicBezTo>
                  <a:cubicBezTo>
                    <a:pt x="44782" y="33309"/>
                    <a:pt x="44782" y="33309"/>
                    <a:pt x="46263" y="31829"/>
                  </a:cubicBezTo>
                  <a:cubicBezTo>
                    <a:pt x="46263" y="31829"/>
                    <a:pt x="47743" y="31829"/>
                    <a:pt x="47743" y="30348"/>
                  </a:cubicBezTo>
                  <a:cubicBezTo>
                    <a:pt x="47743" y="30348"/>
                    <a:pt x="46263" y="30348"/>
                    <a:pt x="46263" y="30348"/>
                  </a:cubicBezTo>
                  <a:cubicBezTo>
                    <a:pt x="46263" y="30348"/>
                    <a:pt x="44782" y="30348"/>
                    <a:pt x="44782" y="30348"/>
                  </a:cubicBezTo>
                  <a:cubicBezTo>
                    <a:pt x="44782" y="30348"/>
                    <a:pt x="44782" y="30348"/>
                    <a:pt x="43302" y="30348"/>
                  </a:cubicBezTo>
                  <a:cubicBezTo>
                    <a:pt x="43302" y="30348"/>
                    <a:pt x="41822" y="31829"/>
                    <a:pt x="41822" y="31829"/>
                  </a:cubicBezTo>
                  <a:cubicBezTo>
                    <a:pt x="41822" y="31829"/>
                    <a:pt x="41822" y="33309"/>
                    <a:pt x="41822" y="31829"/>
                  </a:cubicBezTo>
                  <a:cubicBezTo>
                    <a:pt x="41822" y="31829"/>
                    <a:pt x="41822" y="31829"/>
                    <a:pt x="41822" y="30348"/>
                  </a:cubicBezTo>
                  <a:cubicBezTo>
                    <a:pt x="41822" y="30348"/>
                    <a:pt x="41822" y="28868"/>
                    <a:pt x="40341" y="30348"/>
                  </a:cubicBezTo>
                  <a:cubicBezTo>
                    <a:pt x="38861" y="30348"/>
                    <a:pt x="38861" y="31829"/>
                    <a:pt x="40341" y="31829"/>
                  </a:cubicBezTo>
                  <a:cubicBezTo>
                    <a:pt x="40341" y="31829"/>
                    <a:pt x="40341" y="33309"/>
                    <a:pt x="40341" y="33309"/>
                  </a:cubicBezTo>
                  <a:cubicBezTo>
                    <a:pt x="40341" y="33309"/>
                    <a:pt x="40341" y="31829"/>
                    <a:pt x="40341" y="31829"/>
                  </a:cubicBezTo>
                  <a:cubicBezTo>
                    <a:pt x="40341" y="31829"/>
                    <a:pt x="40341" y="31829"/>
                    <a:pt x="38861" y="33309"/>
                  </a:cubicBezTo>
                  <a:cubicBezTo>
                    <a:pt x="38861" y="34790"/>
                    <a:pt x="38861" y="34790"/>
                    <a:pt x="37380" y="36270"/>
                  </a:cubicBezTo>
                  <a:cubicBezTo>
                    <a:pt x="37380" y="36270"/>
                    <a:pt x="37380" y="36270"/>
                    <a:pt x="37380" y="34790"/>
                  </a:cubicBezTo>
                  <a:cubicBezTo>
                    <a:pt x="37380" y="34790"/>
                    <a:pt x="37380" y="33309"/>
                    <a:pt x="37380" y="33309"/>
                  </a:cubicBezTo>
                  <a:cubicBezTo>
                    <a:pt x="37380" y="33309"/>
                    <a:pt x="37380" y="33309"/>
                    <a:pt x="37380" y="33309"/>
                  </a:cubicBezTo>
                  <a:cubicBezTo>
                    <a:pt x="37380" y="33309"/>
                    <a:pt x="37380" y="34790"/>
                    <a:pt x="37380" y="34790"/>
                  </a:cubicBezTo>
                  <a:cubicBezTo>
                    <a:pt x="37380" y="34790"/>
                    <a:pt x="35900" y="34790"/>
                    <a:pt x="35900" y="34790"/>
                  </a:cubicBezTo>
                  <a:cubicBezTo>
                    <a:pt x="35900" y="34790"/>
                    <a:pt x="35900" y="34790"/>
                    <a:pt x="35900" y="36270"/>
                  </a:cubicBezTo>
                  <a:cubicBezTo>
                    <a:pt x="35900" y="36270"/>
                    <a:pt x="35900" y="37750"/>
                    <a:pt x="35900" y="36270"/>
                  </a:cubicBezTo>
                  <a:cubicBezTo>
                    <a:pt x="35900" y="36270"/>
                    <a:pt x="34420" y="36270"/>
                    <a:pt x="34420" y="37750"/>
                  </a:cubicBezTo>
                  <a:cubicBezTo>
                    <a:pt x="34420" y="37750"/>
                    <a:pt x="34420" y="39231"/>
                    <a:pt x="34420" y="39231"/>
                  </a:cubicBezTo>
                  <a:cubicBezTo>
                    <a:pt x="34420" y="39231"/>
                    <a:pt x="34420" y="39231"/>
                    <a:pt x="34420" y="40711"/>
                  </a:cubicBezTo>
                  <a:cubicBezTo>
                    <a:pt x="34420" y="40711"/>
                    <a:pt x="32939" y="39231"/>
                    <a:pt x="32939" y="39231"/>
                  </a:cubicBezTo>
                  <a:cubicBezTo>
                    <a:pt x="32939" y="39231"/>
                    <a:pt x="32939" y="39231"/>
                    <a:pt x="32939" y="37750"/>
                  </a:cubicBezTo>
                  <a:cubicBezTo>
                    <a:pt x="32939" y="37750"/>
                    <a:pt x="32939" y="36270"/>
                    <a:pt x="32939" y="36270"/>
                  </a:cubicBezTo>
                  <a:cubicBezTo>
                    <a:pt x="32939" y="36270"/>
                    <a:pt x="32939" y="36270"/>
                    <a:pt x="32939" y="36270"/>
                  </a:cubicBezTo>
                  <a:cubicBezTo>
                    <a:pt x="32939" y="36270"/>
                    <a:pt x="32939" y="36270"/>
                    <a:pt x="31459" y="37750"/>
                  </a:cubicBezTo>
                  <a:cubicBezTo>
                    <a:pt x="31459" y="37750"/>
                    <a:pt x="31459" y="39231"/>
                    <a:pt x="31459" y="39231"/>
                  </a:cubicBezTo>
                  <a:cubicBezTo>
                    <a:pt x="32939" y="39231"/>
                    <a:pt x="31459" y="39231"/>
                    <a:pt x="31459" y="39231"/>
                  </a:cubicBezTo>
                  <a:cubicBezTo>
                    <a:pt x="31459" y="39231"/>
                    <a:pt x="29978" y="39231"/>
                    <a:pt x="29978" y="39231"/>
                  </a:cubicBezTo>
                  <a:cubicBezTo>
                    <a:pt x="29978" y="39231"/>
                    <a:pt x="31459" y="39231"/>
                    <a:pt x="31459" y="39231"/>
                  </a:cubicBezTo>
                  <a:cubicBezTo>
                    <a:pt x="31459" y="39231"/>
                    <a:pt x="29978" y="39231"/>
                    <a:pt x="29978" y="39231"/>
                  </a:cubicBezTo>
                  <a:cubicBezTo>
                    <a:pt x="29978" y="39231"/>
                    <a:pt x="28498" y="39231"/>
                    <a:pt x="28498" y="39231"/>
                  </a:cubicBezTo>
                  <a:cubicBezTo>
                    <a:pt x="28498" y="39231"/>
                    <a:pt x="27017" y="39231"/>
                    <a:pt x="28498" y="39231"/>
                  </a:cubicBezTo>
                  <a:cubicBezTo>
                    <a:pt x="28498" y="39231"/>
                    <a:pt x="28498" y="39231"/>
                    <a:pt x="29978" y="40711"/>
                  </a:cubicBezTo>
                  <a:cubicBezTo>
                    <a:pt x="29978" y="40711"/>
                    <a:pt x="29978" y="40711"/>
                    <a:pt x="29978" y="40711"/>
                  </a:cubicBezTo>
                  <a:cubicBezTo>
                    <a:pt x="29978" y="40711"/>
                    <a:pt x="29978" y="40711"/>
                    <a:pt x="28498" y="40711"/>
                  </a:cubicBezTo>
                  <a:cubicBezTo>
                    <a:pt x="28498" y="40711"/>
                    <a:pt x="28498" y="40711"/>
                    <a:pt x="28498" y="39231"/>
                  </a:cubicBezTo>
                  <a:cubicBezTo>
                    <a:pt x="28498" y="39231"/>
                    <a:pt x="28498" y="39231"/>
                    <a:pt x="27017" y="39231"/>
                  </a:cubicBezTo>
                  <a:cubicBezTo>
                    <a:pt x="27017" y="39231"/>
                    <a:pt x="25537" y="39231"/>
                    <a:pt x="27017" y="39231"/>
                  </a:cubicBezTo>
                  <a:cubicBezTo>
                    <a:pt x="27017" y="39231"/>
                    <a:pt x="27017" y="39231"/>
                    <a:pt x="27017" y="40711"/>
                  </a:cubicBezTo>
                  <a:cubicBezTo>
                    <a:pt x="27017" y="40711"/>
                    <a:pt x="27017" y="40711"/>
                    <a:pt x="27017" y="40711"/>
                  </a:cubicBezTo>
                  <a:cubicBezTo>
                    <a:pt x="27017" y="40711"/>
                    <a:pt x="27017" y="40711"/>
                    <a:pt x="27017" y="40711"/>
                  </a:cubicBezTo>
                  <a:cubicBezTo>
                    <a:pt x="27017" y="40711"/>
                    <a:pt x="25537" y="40711"/>
                    <a:pt x="25537" y="40711"/>
                  </a:cubicBezTo>
                  <a:cubicBezTo>
                    <a:pt x="25537" y="40711"/>
                    <a:pt x="25537" y="42192"/>
                    <a:pt x="25537" y="42192"/>
                  </a:cubicBezTo>
                  <a:cubicBezTo>
                    <a:pt x="25537" y="42192"/>
                    <a:pt x="25537" y="42192"/>
                    <a:pt x="27017" y="42192"/>
                  </a:cubicBezTo>
                  <a:cubicBezTo>
                    <a:pt x="27017" y="42192"/>
                    <a:pt x="27017" y="42192"/>
                    <a:pt x="27017" y="42192"/>
                  </a:cubicBezTo>
                  <a:cubicBezTo>
                    <a:pt x="27017" y="42192"/>
                    <a:pt x="27017" y="42192"/>
                    <a:pt x="27017" y="42192"/>
                  </a:cubicBezTo>
                  <a:cubicBezTo>
                    <a:pt x="27017" y="42192"/>
                    <a:pt x="25537" y="42192"/>
                    <a:pt x="25537" y="42192"/>
                  </a:cubicBezTo>
                  <a:cubicBezTo>
                    <a:pt x="25537" y="42192"/>
                    <a:pt x="25537" y="42192"/>
                    <a:pt x="24056" y="42192"/>
                  </a:cubicBezTo>
                  <a:cubicBezTo>
                    <a:pt x="24056" y="42192"/>
                    <a:pt x="24056" y="43672"/>
                    <a:pt x="24056" y="43672"/>
                  </a:cubicBezTo>
                  <a:cubicBezTo>
                    <a:pt x="24056" y="43672"/>
                    <a:pt x="24056" y="42192"/>
                    <a:pt x="24056" y="42192"/>
                  </a:cubicBezTo>
                  <a:cubicBezTo>
                    <a:pt x="24056" y="42192"/>
                    <a:pt x="24056" y="42192"/>
                    <a:pt x="24056" y="43672"/>
                  </a:cubicBezTo>
                  <a:cubicBezTo>
                    <a:pt x="24056" y="45152"/>
                    <a:pt x="22576" y="45152"/>
                    <a:pt x="24056" y="45152"/>
                  </a:cubicBezTo>
                  <a:cubicBezTo>
                    <a:pt x="24056" y="45152"/>
                    <a:pt x="24056" y="45152"/>
                    <a:pt x="24056" y="46633"/>
                  </a:cubicBezTo>
                  <a:cubicBezTo>
                    <a:pt x="24056" y="46633"/>
                    <a:pt x="22576" y="48113"/>
                    <a:pt x="22576" y="48113"/>
                  </a:cubicBezTo>
                  <a:cubicBezTo>
                    <a:pt x="22576" y="49594"/>
                    <a:pt x="22576" y="48113"/>
                    <a:pt x="22576" y="48113"/>
                  </a:cubicBezTo>
                  <a:cubicBezTo>
                    <a:pt x="22576" y="48113"/>
                    <a:pt x="22576" y="48113"/>
                    <a:pt x="24056" y="46633"/>
                  </a:cubicBezTo>
                  <a:cubicBezTo>
                    <a:pt x="24056" y="46633"/>
                    <a:pt x="25537" y="45152"/>
                    <a:pt x="25537" y="45152"/>
                  </a:cubicBezTo>
                  <a:cubicBezTo>
                    <a:pt x="25537" y="45152"/>
                    <a:pt x="27017" y="45152"/>
                    <a:pt x="27017" y="45152"/>
                  </a:cubicBezTo>
                  <a:cubicBezTo>
                    <a:pt x="27017" y="45152"/>
                    <a:pt x="27017" y="45152"/>
                    <a:pt x="28498" y="45152"/>
                  </a:cubicBezTo>
                  <a:cubicBezTo>
                    <a:pt x="28498" y="45152"/>
                    <a:pt x="28498" y="46633"/>
                    <a:pt x="28498" y="46633"/>
                  </a:cubicBezTo>
                  <a:cubicBezTo>
                    <a:pt x="28498" y="46633"/>
                    <a:pt x="28498" y="48113"/>
                    <a:pt x="28498" y="46633"/>
                  </a:cubicBezTo>
                  <a:cubicBezTo>
                    <a:pt x="28498" y="46633"/>
                    <a:pt x="27017" y="46633"/>
                    <a:pt x="27017" y="46633"/>
                  </a:cubicBezTo>
                  <a:cubicBezTo>
                    <a:pt x="27017" y="46633"/>
                    <a:pt x="27017" y="48113"/>
                    <a:pt x="27017" y="48113"/>
                  </a:cubicBezTo>
                  <a:cubicBezTo>
                    <a:pt x="27017" y="48113"/>
                    <a:pt x="27017" y="49594"/>
                    <a:pt x="27017" y="49594"/>
                  </a:cubicBezTo>
                  <a:cubicBezTo>
                    <a:pt x="27017" y="49594"/>
                    <a:pt x="27017" y="49594"/>
                    <a:pt x="27017" y="51074"/>
                  </a:cubicBezTo>
                  <a:cubicBezTo>
                    <a:pt x="27017" y="51074"/>
                    <a:pt x="27017" y="52554"/>
                    <a:pt x="27017" y="54035"/>
                  </a:cubicBezTo>
                  <a:cubicBezTo>
                    <a:pt x="27017" y="55515"/>
                    <a:pt x="27017" y="55515"/>
                    <a:pt x="27017" y="55515"/>
                  </a:cubicBezTo>
                  <a:cubicBezTo>
                    <a:pt x="27017" y="55515"/>
                    <a:pt x="25537" y="55515"/>
                    <a:pt x="25537" y="56996"/>
                  </a:cubicBezTo>
                  <a:cubicBezTo>
                    <a:pt x="25537" y="56996"/>
                    <a:pt x="25537" y="58476"/>
                    <a:pt x="25537" y="58476"/>
                  </a:cubicBezTo>
                  <a:cubicBezTo>
                    <a:pt x="25537" y="58476"/>
                    <a:pt x="25537" y="59957"/>
                    <a:pt x="25537" y="59957"/>
                  </a:cubicBezTo>
                  <a:cubicBezTo>
                    <a:pt x="25537" y="59957"/>
                    <a:pt x="24056" y="59957"/>
                    <a:pt x="24056" y="59957"/>
                  </a:cubicBezTo>
                  <a:cubicBezTo>
                    <a:pt x="24056" y="59957"/>
                    <a:pt x="22576" y="59957"/>
                    <a:pt x="22576" y="61437"/>
                  </a:cubicBezTo>
                  <a:cubicBezTo>
                    <a:pt x="22576" y="61437"/>
                    <a:pt x="24056" y="61437"/>
                    <a:pt x="24056" y="61437"/>
                  </a:cubicBezTo>
                  <a:cubicBezTo>
                    <a:pt x="24056" y="61437"/>
                    <a:pt x="24056" y="62917"/>
                    <a:pt x="24056" y="61437"/>
                  </a:cubicBezTo>
                  <a:cubicBezTo>
                    <a:pt x="24056" y="61437"/>
                    <a:pt x="24056" y="61437"/>
                    <a:pt x="22576" y="62917"/>
                  </a:cubicBezTo>
                  <a:cubicBezTo>
                    <a:pt x="22576" y="62917"/>
                    <a:pt x="22576" y="64398"/>
                    <a:pt x="22576" y="64398"/>
                  </a:cubicBezTo>
                  <a:cubicBezTo>
                    <a:pt x="22576" y="64398"/>
                    <a:pt x="22576" y="65878"/>
                    <a:pt x="22576" y="65878"/>
                  </a:cubicBezTo>
                  <a:cubicBezTo>
                    <a:pt x="22576" y="65878"/>
                    <a:pt x="22576" y="65878"/>
                    <a:pt x="21096" y="65878"/>
                  </a:cubicBezTo>
                  <a:cubicBezTo>
                    <a:pt x="21096" y="65878"/>
                    <a:pt x="21096" y="65878"/>
                    <a:pt x="21096" y="67359"/>
                  </a:cubicBezTo>
                  <a:cubicBezTo>
                    <a:pt x="21096" y="67359"/>
                    <a:pt x="21096" y="67359"/>
                    <a:pt x="21096" y="68839"/>
                  </a:cubicBezTo>
                  <a:cubicBezTo>
                    <a:pt x="21096" y="68839"/>
                    <a:pt x="19615" y="70319"/>
                    <a:pt x="19615" y="70319"/>
                  </a:cubicBezTo>
                  <a:cubicBezTo>
                    <a:pt x="19615" y="70319"/>
                    <a:pt x="21096" y="70319"/>
                    <a:pt x="21096" y="70319"/>
                  </a:cubicBezTo>
                  <a:cubicBezTo>
                    <a:pt x="21096" y="70319"/>
                    <a:pt x="19615" y="70319"/>
                    <a:pt x="19615" y="70319"/>
                  </a:cubicBezTo>
                  <a:cubicBezTo>
                    <a:pt x="19615" y="70319"/>
                    <a:pt x="19615" y="71800"/>
                    <a:pt x="19615" y="71800"/>
                  </a:cubicBezTo>
                  <a:cubicBezTo>
                    <a:pt x="19615" y="71800"/>
                    <a:pt x="18135" y="73280"/>
                    <a:pt x="19615" y="73280"/>
                  </a:cubicBezTo>
                  <a:cubicBezTo>
                    <a:pt x="19615" y="73280"/>
                    <a:pt x="19615" y="73280"/>
                    <a:pt x="19615" y="73280"/>
                  </a:cubicBezTo>
                  <a:cubicBezTo>
                    <a:pt x="19615" y="73280"/>
                    <a:pt x="19615" y="73280"/>
                    <a:pt x="19615" y="74761"/>
                  </a:cubicBezTo>
                  <a:cubicBezTo>
                    <a:pt x="19615" y="74761"/>
                    <a:pt x="21096" y="74761"/>
                    <a:pt x="21096" y="74761"/>
                  </a:cubicBezTo>
                  <a:cubicBezTo>
                    <a:pt x="21096" y="74761"/>
                    <a:pt x="21096" y="76241"/>
                    <a:pt x="21096" y="74761"/>
                  </a:cubicBezTo>
                  <a:cubicBezTo>
                    <a:pt x="21096" y="74761"/>
                    <a:pt x="21096" y="74761"/>
                    <a:pt x="21096" y="74761"/>
                  </a:cubicBezTo>
                  <a:cubicBezTo>
                    <a:pt x="21096" y="74761"/>
                    <a:pt x="21096" y="74761"/>
                    <a:pt x="21096" y="76241"/>
                  </a:cubicBezTo>
                  <a:cubicBezTo>
                    <a:pt x="21096" y="76241"/>
                    <a:pt x="21096" y="76241"/>
                    <a:pt x="21096" y="77721"/>
                  </a:cubicBezTo>
                  <a:cubicBezTo>
                    <a:pt x="21096" y="79202"/>
                    <a:pt x="21096" y="77721"/>
                    <a:pt x="22576" y="77721"/>
                  </a:cubicBezTo>
                  <a:cubicBezTo>
                    <a:pt x="22576" y="77721"/>
                    <a:pt x="22576" y="77721"/>
                    <a:pt x="24056" y="76241"/>
                  </a:cubicBezTo>
                  <a:cubicBezTo>
                    <a:pt x="24056" y="74761"/>
                    <a:pt x="25537" y="76241"/>
                    <a:pt x="24056" y="76241"/>
                  </a:cubicBezTo>
                  <a:cubicBezTo>
                    <a:pt x="24056" y="76241"/>
                    <a:pt x="22576" y="76241"/>
                    <a:pt x="24056" y="77721"/>
                  </a:cubicBezTo>
                  <a:cubicBezTo>
                    <a:pt x="24056" y="77721"/>
                    <a:pt x="24056" y="77721"/>
                    <a:pt x="22576" y="77721"/>
                  </a:cubicBezTo>
                  <a:cubicBezTo>
                    <a:pt x="22576" y="77721"/>
                    <a:pt x="21096" y="77721"/>
                    <a:pt x="22576" y="79202"/>
                  </a:cubicBezTo>
                  <a:cubicBezTo>
                    <a:pt x="22576" y="79202"/>
                    <a:pt x="22576" y="79202"/>
                    <a:pt x="22576" y="80682"/>
                  </a:cubicBezTo>
                  <a:cubicBezTo>
                    <a:pt x="22576" y="80682"/>
                    <a:pt x="24056" y="80682"/>
                    <a:pt x="24056" y="80682"/>
                  </a:cubicBezTo>
                  <a:cubicBezTo>
                    <a:pt x="24056" y="80682"/>
                    <a:pt x="24056" y="80682"/>
                    <a:pt x="25537" y="80682"/>
                  </a:cubicBezTo>
                  <a:cubicBezTo>
                    <a:pt x="25537" y="80682"/>
                    <a:pt x="25537" y="80682"/>
                    <a:pt x="25537" y="82163"/>
                  </a:cubicBezTo>
                  <a:cubicBezTo>
                    <a:pt x="25537" y="82163"/>
                    <a:pt x="25537" y="82163"/>
                    <a:pt x="25537" y="83643"/>
                  </a:cubicBezTo>
                  <a:cubicBezTo>
                    <a:pt x="25537" y="83643"/>
                    <a:pt x="27017" y="83643"/>
                    <a:pt x="28498" y="83643"/>
                  </a:cubicBezTo>
                  <a:cubicBezTo>
                    <a:pt x="28498" y="83643"/>
                    <a:pt x="29978" y="83643"/>
                    <a:pt x="29978" y="83643"/>
                  </a:cubicBezTo>
                  <a:cubicBezTo>
                    <a:pt x="31459" y="83643"/>
                    <a:pt x="31459" y="80682"/>
                    <a:pt x="31459" y="79202"/>
                  </a:cubicBezTo>
                  <a:cubicBezTo>
                    <a:pt x="31459" y="79202"/>
                    <a:pt x="32939" y="79202"/>
                    <a:pt x="32939" y="77721"/>
                  </a:cubicBezTo>
                  <a:cubicBezTo>
                    <a:pt x="32939" y="77721"/>
                    <a:pt x="32939" y="76241"/>
                    <a:pt x="32939" y="76241"/>
                  </a:cubicBezTo>
                  <a:cubicBezTo>
                    <a:pt x="32939" y="76241"/>
                    <a:pt x="34420" y="76241"/>
                    <a:pt x="34420" y="76241"/>
                  </a:cubicBezTo>
                  <a:cubicBezTo>
                    <a:pt x="34420" y="76241"/>
                    <a:pt x="34420" y="76241"/>
                    <a:pt x="35900" y="76241"/>
                  </a:cubicBezTo>
                  <a:cubicBezTo>
                    <a:pt x="35900" y="76241"/>
                    <a:pt x="35900" y="76241"/>
                    <a:pt x="35900" y="76241"/>
                  </a:cubicBezTo>
                  <a:cubicBezTo>
                    <a:pt x="35900" y="76241"/>
                    <a:pt x="37380" y="77721"/>
                    <a:pt x="37380" y="77721"/>
                  </a:cubicBezTo>
                  <a:cubicBezTo>
                    <a:pt x="38861" y="77721"/>
                    <a:pt x="37380" y="79202"/>
                    <a:pt x="38861" y="79202"/>
                  </a:cubicBezTo>
                  <a:cubicBezTo>
                    <a:pt x="40341" y="79202"/>
                    <a:pt x="40341" y="80682"/>
                    <a:pt x="40341" y="80682"/>
                  </a:cubicBezTo>
                  <a:cubicBezTo>
                    <a:pt x="40341" y="80682"/>
                    <a:pt x="41822" y="80682"/>
                    <a:pt x="41822" y="82163"/>
                  </a:cubicBezTo>
                  <a:cubicBezTo>
                    <a:pt x="41822" y="82163"/>
                    <a:pt x="41822" y="82163"/>
                    <a:pt x="43302" y="82163"/>
                  </a:cubicBezTo>
                  <a:cubicBezTo>
                    <a:pt x="43302" y="82163"/>
                    <a:pt x="43302" y="83643"/>
                    <a:pt x="43302" y="83643"/>
                  </a:cubicBezTo>
                  <a:cubicBezTo>
                    <a:pt x="43302" y="83643"/>
                    <a:pt x="43302" y="83643"/>
                    <a:pt x="44782" y="83643"/>
                  </a:cubicBezTo>
                  <a:cubicBezTo>
                    <a:pt x="46263" y="83643"/>
                    <a:pt x="44782" y="82163"/>
                    <a:pt x="44782" y="82163"/>
                  </a:cubicBezTo>
                  <a:cubicBezTo>
                    <a:pt x="44782" y="82163"/>
                    <a:pt x="44782" y="82163"/>
                    <a:pt x="44782" y="80682"/>
                  </a:cubicBezTo>
                  <a:cubicBezTo>
                    <a:pt x="44782" y="80682"/>
                    <a:pt x="44782" y="79202"/>
                    <a:pt x="46263" y="79202"/>
                  </a:cubicBezTo>
                  <a:cubicBezTo>
                    <a:pt x="46263" y="79202"/>
                    <a:pt x="47743" y="79202"/>
                    <a:pt x="46263" y="77721"/>
                  </a:cubicBezTo>
                  <a:cubicBezTo>
                    <a:pt x="46263" y="77721"/>
                    <a:pt x="46263" y="77721"/>
                    <a:pt x="46263" y="77721"/>
                  </a:cubicBezTo>
                  <a:cubicBezTo>
                    <a:pt x="46263" y="77721"/>
                    <a:pt x="46263" y="76241"/>
                    <a:pt x="46263" y="76241"/>
                  </a:cubicBezTo>
                  <a:cubicBezTo>
                    <a:pt x="46263" y="74761"/>
                    <a:pt x="46263" y="76241"/>
                    <a:pt x="46263" y="76241"/>
                  </a:cubicBezTo>
                  <a:cubicBezTo>
                    <a:pt x="46263" y="77721"/>
                    <a:pt x="46263" y="76241"/>
                    <a:pt x="46263" y="74761"/>
                  </a:cubicBezTo>
                  <a:cubicBezTo>
                    <a:pt x="46263" y="74761"/>
                    <a:pt x="46263" y="73280"/>
                    <a:pt x="44782" y="71800"/>
                  </a:cubicBezTo>
                  <a:cubicBezTo>
                    <a:pt x="44782" y="71800"/>
                    <a:pt x="44782" y="70319"/>
                    <a:pt x="44782" y="70319"/>
                  </a:cubicBezTo>
                  <a:cubicBezTo>
                    <a:pt x="44782" y="70319"/>
                    <a:pt x="46263" y="68839"/>
                    <a:pt x="46263" y="68839"/>
                  </a:cubicBezTo>
                  <a:cubicBezTo>
                    <a:pt x="46263" y="68839"/>
                    <a:pt x="46263" y="67359"/>
                    <a:pt x="46263" y="67359"/>
                  </a:cubicBezTo>
                  <a:cubicBezTo>
                    <a:pt x="46263" y="67359"/>
                    <a:pt x="44782" y="65878"/>
                    <a:pt x="43302" y="65878"/>
                  </a:cubicBezTo>
                  <a:cubicBezTo>
                    <a:pt x="41822" y="65878"/>
                    <a:pt x="41822" y="65878"/>
                    <a:pt x="41822" y="65878"/>
                  </a:cubicBezTo>
                  <a:cubicBezTo>
                    <a:pt x="41822" y="65878"/>
                    <a:pt x="41822" y="64398"/>
                    <a:pt x="40341" y="64398"/>
                  </a:cubicBezTo>
                  <a:cubicBezTo>
                    <a:pt x="40341" y="64398"/>
                    <a:pt x="40341" y="62917"/>
                    <a:pt x="40341" y="62917"/>
                  </a:cubicBezTo>
                  <a:cubicBezTo>
                    <a:pt x="40341" y="62917"/>
                    <a:pt x="40341" y="61437"/>
                    <a:pt x="40341" y="61437"/>
                  </a:cubicBezTo>
                  <a:cubicBezTo>
                    <a:pt x="40341" y="61437"/>
                    <a:pt x="40341" y="61437"/>
                    <a:pt x="40341" y="59957"/>
                  </a:cubicBezTo>
                  <a:cubicBezTo>
                    <a:pt x="40341" y="59957"/>
                    <a:pt x="40341" y="58476"/>
                    <a:pt x="40341" y="58476"/>
                  </a:cubicBezTo>
                  <a:cubicBezTo>
                    <a:pt x="40341" y="58476"/>
                    <a:pt x="40341" y="56996"/>
                    <a:pt x="41822" y="56996"/>
                  </a:cubicBezTo>
                  <a:cubicBezTo>
                    <a:pt x="41822" y="55515"/>
                    <a:pt x="43302" y="54035"/>
                    <a:pt x="43302" y="54035"/>
                  </a:cubicBezTo>
                  <a:cubicBezTo>
                    <a:pt x="43302" y="54035"/>
                    <a:pt x="41822" y="54035"/>
                    <a:pt x="41822" y="52554"/>
                  </a:cubicBezTo>
                  <a:cubicBezTo>
                    <a:pt x="41822" y="51074"/>
                    <a:pt x="41822" y="51074"/>
                    <a:pt x="41822" y="51074"/>
                  </a:cubicBezTo>
                  <a:cubicBezTo>
                    <a:pt x="41822" y="51074"/>
                    <a:pt x="41822" y="49594"/>
                    <a:pt x="41822" y="49594"/>
                  </a:cubicBezTo>
                  <a:cubicBezTo>
                    <a:pt x="41822" y="49594"/>
                    <a:pt x="43302" y="49594"/>
                    <a:pt x="43302" y="48113"/>
                  </a:cubicBezTo>
                  <a:cubicBezTo>
                    <a:pt x="43302" y="48113"/>
                    <a:pt x="43302" y="48113"/>
                    <a:pt x="44782" y="48113"/>
                  </a:cubicBezTo>
                  <a:cubicBezTo>
                    <a:pt x="44782" y="48113"/>
                    <a:pt x="46263" y="48113"/>
                    <a:pt x="46263" y="48113"/>
                  </a:cubicBezTo>
                  <a:cubicBezTo>
                    <a:pt x="47743" y="48113"/>
                    <a:pt x="47743" y="48113"/>
                    <a:pt x="47743" y="49594"/>
                  </a:cubicBezTo>
                  <a:cubicBezTo>
                    <a:pt x="47743" y="49594"/>
                    <a:pt x="47743" y="51074"/>
                    <a:pt x="47743" y="49594"/>
                  </a:cubicBezTo>
                  <a:cubicBezTo>
                    <a:pt x="47743" y="49594"/>
                    <a:pt x="47743" y="49594"/>
                    <a:pt x="47743" y="51074"/>
                  </a:cubicBezTo>
                  <a:cubicBezTo>
                    <a:pt x="47743" y="52554"/>
                    <a:pt x="47743" y="52554"/>
                    <a:pt x="46263" y="54035"/>
                  </a:cubicBezTo>
                  <a:cubicBezTo>
                    <a:pt x="46263" y="54035"/>
                    <a:pt x="46263" y="55515"/>
                    <a:pt x="46263" y="55515"/>
                  </a:cubicBezTo>
                  <a:cubicBezTo>
                    <a:pt x="46263" y="55515"/>
                    <a:pt x="44782" y="56996"/>
                    <a:pt x="46263" y="56996"/>
                  </a:cubicBezTo>
                  <a:cubicBezTo>
                    <a:pt x="46263" y="56996"/>
                    <a:pt x="46263" y="58476"/>
                    <a:pt x="44782" y="58476"/>
                  </a:cubicBezTo>
                  <a:cubicBezTo>
                    <a:pt x="44782" y="58476"/>
                    <a:pt x="44782" y="59957"/>
                    <a:pt x="44782" y="59957"/>
                  </a:cubicBezTo>
                  <a:cubicBezTo>
                    <a:pt x="44782" y="59957"/>
                    <a:pt x="44782" y="59957"/>
                    <a:pt x="44782" y="61437"/>
                  </a:cubicBezTo>
                  <a:cubicBezTo>
                    <a:pt x="44782" y="61437"/>
                    <a:pt x="44782" y="62917"/>
                    <a:pt x="44782" y="62917"/>
                  </a:cubicBezTo>
                  <a:cubicBezTo>
                    <a:pt x="44782" y="62917"/>
                    <a:pt x="46263" y="64398"/>
                    <a:pt x="46263" y="64398"/>
                  </a:cubicBezTo>
                  <a:cubicBezTo>
                    <a:pt x="46263" y="65878"/>
                    <a:pt x="46263" y="65878"/>
                    <a:pt x="46263" y="65878"/>
                  </a:cubicBezTo>
                  <a:cubicBezTo>
                    <a:pt x="46263" y="65878"/>
                    <a:pt x="47743" y="65878"/>
                    <a:pt x="47743" y="65878"/>
                  </a:cubicBezTo>
                  <a:cubicBezTo>
                    <a:pt x="47743" y="65878"/>
                    <a:pt x="49224" y="65878"/>
                    <a:pt x="49224" y="65878"/>
                  </a:cubicBezTo>
                  <a:cubicBezTo>
                    <a:pt x="49224" y="65878"/>
                    <a:pt x="49224" y="65878"/>
                    <a:pt x="50704" y="65878"/>
                  </a:cubicBezTo>
                  <a:cubicBezTo>
                    <a:pt x="52184" y="65878"/>
                    <a:pt x="53665" y="62917"/>
                    <a:pt x="55145" y="62917"/>
                  </a:cubicBezTo>
                  <a:cubicBezTo>
                    <a:pt x="55145" y="62917"/>
                    <a:pt x="56626" y="62917"/>
                    <a:pt x="56626" y="61437"/>
                  </a:cubicBezTo>
                  <a:cubicBezTo>
                    <a:pt x="56626" y="61437"/>
                    <a:pt x="56626" y="59957"/>
                    <a:pt x="56626" y="59957"/>
                  </a:cubicBezTo>
                  <a:cubicBezTo>
                    <a:pt x="56626" y="59957"/>
                    <a:pt x="56626" y="61437"/>
                    <a:pt x="56626" y="61437"/>
                  </a:cubicBezTo>
                  <a:cubicBezTo>
                    <a:pt x="56626" y="61437"/>
                    <a:pt x="56626" y="61437"/>
                    <a:pt x="56626" y="61437"/>
                  </a:cubicBezTo>
                  <a:cubicBezTo>
                    <a:pt x="56626" y="61437"/>
                    <a:pt x="58106" y="61437"/>
                    <a:pt x="58106" y="61437"/>
                  </a:cubicBezTo>
                  <a:cubicBezTo>
                    <a:pt x="58106" y="61437"/>
                    <a:pt x="59586" y="61437"/>
                    <a:pt x="59586" y="61437"/>
                  </a:cubicBezTo>
                  <a:cubicBezTo>
                    <a:pt x="59586" y="61437"/>
                    <a:pt x="59586" y="61437"/>
                    <a:pt x="59586" y="61437"/>
                  </a:cubicBezTo>
                  <a:cubicBezTo>
                    <a:pt x="59586" y="61437"/>
                    <a:pt x="59586" y="61437"/>
                    <a:pt x="58106" y="62917"/>
                  </a:cubicBezTo>
                  <a:cubicBezTo>
                    <a:pt x="58106" y="62917"/>
                    <a:pt x="58106" y="62917"/>
                    <a:pt x="58106" y="64398"/>
                  </a:cubicBezTo>
                  <a:cubicBezTo>
                    <a:pt x="58106" y="64398"/>
                    <a:pt x="58106" y="64398"/>
                    <a:pt x="58106" y="64398"/>
                  </a:cubicBezTo>
                  <a:cubicBezTo>
                    <a:pt x="58106" y="64398"/>
                    <a:pt x="55145" y="64398"/>
                    <a:pt x="55145" y="65878"/>
                  </a:cubicBezTo>
                  <a:cubicBezTo>
                    <a:pt x="53665" y="65878"/>
                    <a:pt x="52184" y="67359"/>
                    <a:pt x="52184" y="67359"/>
                  </a:cubicBezTo>
                  <a:cubicBezTo>
                    <a:pt x="52184" y="67359"/>
                    <a:pt x="50704" y="68839"/>
                    <a:pt x="52184" y="68839"/>
                  </a:cubicBezTo>
                  <a:cubicBezTo>
                    <a:pt x="52184" y="68839"/>
                    <a:pt x="52184" y="68839"/>
                    <a:pt x="53665" y="70319"/>
                  </a:cubicBezTo>
                  <a:cubicBezTo>
                    <a:pt x="53665" y="70319"/>
                    <a:pt x="55145" y="70319"/>
                    <a:pt x="55145" y="70319"/>
                  </a:cubicBezTo>
                  <a:cubicBezTo>
                    <a:pt x="55145" y="70319"/>
                    <a:pt x="56626" y="70319"/>
                    <a:pt x="55145" y="70319"/>
                  </a:cubicBezTo>
                  <a:cubicBezTo>
                    <a:pt x="55145" y="70319"/>
                    <a:pt x="55145" y="70319"/>
                    <a:pt x="55145" y="70319"/>
                  </a:cubicBezTo>
                  <a:cubicBezTo>
                    <a:pt x="55145" y="70319"/>
                    <a:pt x="55145" y="71800"/>
                    <a:pt x="55145" y="71800"/>
                  </a:cubicBezTo>
                  <a:cubicBezTo>
                    <a:pt x="55145" y="73280"/>
                    <a:pt x="55145" y="73280"/>
                    <a:pt x="53665" y="73280"/>
                  </a:cubicBezTo>
                  <a:cubicBezTo>
                    <a:pt x="53665" y="73280"/>
                    <a:pt x="52184" y="71800"/>
                    <a:pt x="50704" y="71800"/>
                  </a:cubicBezTo>
                  <a:cubicBezTo>
                    <a:pt x="50704" y="71800"/>
                    <a:pt x="49224" y="73280"/>
                    <a:pt x="49224" y="73280"/>
                  </a:cubicBezTo>
                  <a:cubicBezTo>
                    <a:pt x="49224" y="73280"/>
                    <a:pt x="49224" y="74761"/>
                    <a:pt x="49224" y="74761"/>
                  </a:cubicBezTo>
                  <a:cubicBezTo>
                    <a:pt x="49224" y="74761"/>
                    <a:pt x="49224" y="76241"/>
                    <a:pt x="49224" y="76241"/>
                  </a:cubicBezTo>
                  <a:cubicBezTo>
                    <a:pt x="49224" y="76241"/>
                    <a:pt x="49224" y="76241"/>
                    <a:pt x="49224" y="76241"/>
                  </a:cubicBezTo>
                  <a:cubicBezTo>
                    <a:pt x="49224" y="76241"/>
                    <a:pt x="50704" y="77721"/>
                    <a:pt x="49224" y="77721"/>
                  </a:cubicBezTo>
                  <a:cubicBezTo>
                    <a:pt x="49224" y="77721"/>
                    <a:pt x="49224" y="77721"/>
                    <a:pt x="49224" y="77721"/>
                  </a:cubicBezTo>
                  <a:cubicBezTo>
                    <a:pt x="49224" y="77721"/>
                    <a:pt x="49224" y="77721"/>
                    <a:pt x="49224" y="77721"/>
                  </a:cubicBezTo>
                  <a:cubicBezTo>
                    <a:pt x="49224" y="77721"/>
                    <a:pt x="49224" y="79202"/>
                    <a:pt x="49224" y="79202"/>
                  </a:cubicBezTo>
                  <a:cubicBezTo>
                    <a:pt x="49224" y="79202"/>
                    <a:pt x="49224" y="80682"/>
                    <a:pt x="47743" y="79202"/>
                  </a:cubicBezTo>
                  <a:cubicBezTo>
                    <a:pt x="47743" y="79202"/>
                    <a:pt x="46263" y="79202"/>
                    <a:pt x="46263" y="79202"/>
                  </a:cubicBezTo>
                  <a:cubicBezTo>
                    <a:pt x="46263" y="79202"/>
                    <a:pt x="46263" y="79202"/>
                    <a:pt x="46263" y="79202"/>
                  </a:cubicBezTo>
                  <a:cubicBezTo>
                    <a:pt x="46263" y="79202"/>
                    <a:pt x="46263" y="79202"/>
                    <a:pt x="46263" y="80682"/>
                  </a:cubicBezTo>
                  <a:cubicBezTo>
                    <a:pt x="46263" y="80682"/>
                    <a:pt x="44782" y="80682"/>
                    <a:pt x="44782" y="80682"/>
                  </a:cubicBezTo>
                  <a:cubicBezTo>
                    <a:pt x="44782" y="80682"/>
                    <a:pt x="41822" y="82163"/>
                    <a:pt x="41822" y="83643"/>
                  </a:cubicBezTo>
                  <a:cubicBezTo>
                    <a:pt x="41822" y="85123"/>
                    <a:pt x="38861" y="85123"/>
                    <a:pt x="40341" y="85123"/>
                  </a:cubicBezTo>
                  <a:cubicBezTo>
                    <a:pt x="40341" y="85123"/>
                    <a:pt x="40341" y="85123"/>
                    <a:pt x="40341" y="85123"/>
                  </a:cubicBezTo>
                  <a:cubicBezTo>
                    <a:pt x="40341" y="85123"/>
                    <a:pt x="40341" y="85123"/>
                    <a:pt x="40341" y="85123"/>
                  </a:cubicBezTo>
                  <a:cubicBezTo>
                    <a:pt x="40341" y="85123"/>
                    <a:pt x="40341" y="85123"/>
                    <a:pt x="38861" y="85123"/>
                  </a:cubicBezTo>
                  <a:cubicBezTo>
                    <a:pt x="38861" y="85123"/>
                    <a:pt x="38861" y="83643"/>
                    <a:pt x="38861" y="83643"/>
                  </a:cubicBezTo>
                  <a:cubicBezTo>
                    <a:pt x="38861" y="83643"/>
                    <a:pt x="38861" y="85123"/>
                    <a:pt x="37380" y="85123"/>
                  </a:cubicBezTo>
                  <a:cubicBezTo>
                    <a:pt x="37380" y="85123"/>
                    <a:pt x="35900" y="86604"/>
                    <a:pt x="35900" y="86604"/>
                  </a:cubicBezTo>
                  <a:cubicBezTo>
                    <a:pt x="35900" y="86604"/>
                    <a:pt x="34420" y="86604"/>
                    <a:pt x="34420" y="86604"/>
                  </a:cubicBezTo>
                  <a:cubicBezTo>
                    <a:pt x="34420" y="85123"/>
                    <a:pt x="34420" y="86604"/>
                    <a:pt x="34420" y="86604"/>
                  </a:cubicBezTo>
                  <a:cubicBezTo>
                    <a:pt x="34420" y="86604"/>
                    <a:pt x="32939" y="86604"/>
                    <a:pt x="32939" y="86604"/>
                  </a:cubicBezTo>
                  <a:cubicBezTo>
                    <a:pt x="32939" y="86604"/>
                    <a:pt x="32939" y="86604"/>
                    <a:pt x="32939" y="86604"/>
                  </a:cubicBezTo>
                  <a:cubicBezTo>
                    <a:pt x="32939" y="86604"/>
                    <a:pt x="31459" y="86604"/>
                    <a:pt x="31459" y="86604"/>
                  </a:cubicBezTo>
                  <a:cubicBezTo>
                    <a:pt x="31459" y="86604"/>
                    <a:pt x="31459" y="86604"/>
                    <a:pt x="32939" y="86604"/>
                  </a:cubicBezTo>
                  <a:cubicBezTo>
                    <a:pt x="32939" y="86604"/>
                    <a:pt x="34420" y="86604"/>
                    <a:pt x="34420" y="86604"/>
                  </a:cubicBezTo>
                  <a:cubicBezTo>
                    <a:pt x="34420" y="86604"/>
                    <a:pt x="34420" y="85123"/>
                    <a:pt x="32939" y="85123"/>
                  </a:cubicBezTo>
                  <a:cubicBezTo>
                    <a:pt x="32939" y="85123"/>
                    <a:pt x="32939" y="85123"/>
                    <a:pt x="31459" y="85123"/>
                  </a:cubicBezTo>
                  <a:cubicBezTo>
                    <a:pt x="31459" y="85123"/>
                    <a:pt x="31459" y="83643"/>
                    <a:pt x="31459" y="83643"/>
                  </a:cubicBezTo>
                  <a:cubicBezTo>
                    <a:pt x="31459" y="83643"/>
                    <a:pt x="32939" y="83643"/>
                    <a:pt x="32939" y="82163"/>
                  </a:cubicBezTo>
                  <a:cubicBezTo>
                    <a:pt x="32939" y="82163"/>
                    <a:pt x="31459" y="82163"/>
                    <a:pt x="31459" y="82163"/>
                  </a:cubicBezTo>
                  <a:cubicBezTo>
                    <a:pt x="31459" y="82163"/>
                    <a:pt x="29978" y="80682"/>
                    <a:pt x="31459" y="80682"/>
                  </a:cubicBezTo>
                  <a:cubicBezTo>
                    <a:pt x="32939" y="80682"/>
                    <a:pt x="31459" y="79202"/>
                    <a:pt x="31459" y="79202"/>
                  </a:cubicBezTo>
                  <a:cubicBezTo>
                    <a:pt x="31459" y="79202"/>
                    <a:pt x="29978" y="79202"/>
                    <a:pt x="29978" y="80682"/>
                  </a:cubicBezTo>
                  <a:cubicBezTo>
                    <a:pt x="29978" y="80682"/>
                    <a:pt x="29978" y="80682"/>
                    <a:pt x="28498" y="82163"/>
                  </a:cubicBezTo>
                  <a:cubicBezTo>
                    <a:pt x="28498" y="82163"/>
                    <a:pt x="28498" y="82163"/>
                    <a:pt x="28498" y="82163"/>
                  </a:cubicBezTo>
                  <a:cubicBezTo>
                    <a:pt x="28498" y="82163"/>
                    <a:pt x="28498" y="82163"/>
                    <a:pt x="27017" y="82163"/>
                  </a:cubicBezTo>
                  <a:cubicBezTo>
                    <a:pt x="27017" y="82163"/>
                    <a:pt x="27017" y="83643"/>
                    <a:pt x="27017" y="83643"/>
                  </a:cubicBezTo>
                  <a:cubicBezTo>
                    <a:pt x="27017" y="83643"/>
                    <a:pt x="27017" y="85123"/>
                    <a:pt x="28498" y="85123"/>
                  </a:cubicBezTo>
                  <a:cubicBezTo>
                    <a:pt x="28498" y="85123"/>
                    <a:pt x="29978" y="85123"/>
                    <a:pt x="29978" y="86604"/>
                  </a:cubicBezTo>
                  <a:cubicBezTo>
                    <a:pt x="29978" y="86604"/>
                    <a:pt x="29978" y="86604"/>
                    <a:pt x="29978" y="86604"/>
                  </a:cubicBezTo>
                  <a:cubicBezTo>
                    <a:pt x="29978" y="86604"/>
                    <a:pt x="29978" y="86604"/>
                    <a:pt x="29978" y="86604"/>
                  </a:cubicBezTo>
                  <a:cubicBezTo>
                    <a:pt x="29978" y="86604"/>
                    <a:pt x="29978" y="88084"/>
                    <a:pt x="31459" y="88084"/>
                  </a:cubicBezTo>
                  <a:cubicBezTo>
                    <a:pt x="31459" y="88084"/>
                    <a:pt x="31459" y="88084"/>
                    <a:pt x="31459" y="89565"/>
                  </a:cubicBezTo>
                  <a:cubicBezTo>
                    <a:pt x="31459" y="89565"/>
                    <a:pt x="29978" y="89565"/>
                    <a:pt x="29978" y="89565"/>
                  </a:cubicBezTo>
                  <a:cubicBezTo>
                    <a:pt x="29978" y="89565"/>
                    <a:pt x="28498" y="89565"/>
                    <a:pt x="28498" y="91045"/>
                  </a:cubicBezTo>
                  <a:cubicBezTo>
                    <a:pt x="28498" y="91045"/>
                    <a:pt x="28498" y="91045"/>
                    <a:pt x="28498" y="91045"/>
                  </a:cubicBezTo>
                  <a:cubicBezTo>
                    <a:pt x="28498" y="91045"/>
                    <a:pt x="28498" y="91045"/>
                    <a:pt x="28498" y="91045"/>
                  </a:cubicBezTo>
                  <a:cubicBezTo>
                    <a:pt x="28498" y="91045"/>
                    <a:pt x="27017" y="91045"/>
                    <a:pt x="27017" y="92525"/>
                  </a:cubicBezTo>
                  <a:cubicBezTo>
                    <a:pt x="27017" y="92525"/>
                    <a:pt x="27017" y="94006"/>
                    <a:pt x="27017" y="94006"/>
                  </a:cubicBezTo>
                  <a:cubicBezTo>
                    <a:pt x="27017" y="94006"/>
                    <a:pt x="27017" y="95486"/>
                    <a:pt x="25537" y="94006"/>
                  </a:cubicBezTo>
                  <a:cubicBezTo>
                    <a:pt x="25537" y="94006"/>
                    <a:pt x="24056" y="94006"/>
                    <a:pt x="25537" y="95486"/>
                  </a:cubicBezTo>
                  <a:cubicBezTo>
                    <a:pt x="25537" y="95486"/>
                    <a:pt x="25537" y="96967"/>
                    <a:pt x="25537" y="96967"/>
                  </a:cubicBezTo>
                  <a:cubicBezTo>
                    <a:pt x="25537" y="96967"/>
                    <a:pt x="25537" y="98447"/>
                    <a:pt x="25537" y="98447"/>
                  </a:cubicBezTo>
                  <a:cubicBezTo>
                    <a:pt x="25537" y="98447"/>
                    <a:pt x="25537" y="98447"/>
                    <a:pt x="25537" y="98447"/>
                  </a:cubicBezTo>
                  <a:cubicBezTo>
                    <a:pt x="25537" y="98447"/>
                    <a:pt x="25537" y="99927"/>
                    <a:pt x="24056" y="99927"/>
                  </a:cubicBezTo>
                  <a:cubicBezTo>
                    <a:pt x="24056" y="99927"/>
                    <a:pt x="24056" y="99927"/>
                    <a:pt x="24056" y="99927"/>
                  </a:cubicBezTo>
                  <a:cubicBezTo>
                    <a:pt x="24056" y="99927"/>
                    <a:pt x="22576" y="101408"/>
                    <a:pt x="24056" y="101408"/>
                  </a:cubicBezTo>
                  <a:cubicBezTo>
                    <a:pt x="24056" y="102888"/>
                    <a:pt x="24056" y="102888"/>
                    <a:pt x="22576" y="102888"/>
                  </a:cubicBezTo>
                  <a:cubicBezTo>
                    <a:pt x="21096" y="102888"/>
                    <a:pt x="22576" y="104369"/>
                    <a:pt x="22576" y="104369"/>
                  </a:cubicBezTo>
                  <a:cubicBezTo>
                    <a:pt x="22576" y="104369"/>
                    <a:pt x="21096" y="104369"/>
                    <a:pt x="19615" y="104369"/>
                  </a:cubicBezTo>
                  <a:cubicBezTo>
                    <a:pt x="19615" y="104369"/>
                    <a:pt x="18135" y="104369"/>
                    <a:pt x="19615" y="105849"/>
                  </a:cubicBezTo>
                  <a:cubicBezTo>
                    <a:pt x="21096" y="105849"/>
                    <a:pt x="21096" y="107329"/>
                    <a:pt x="21096" y="107329"/>
                  </a:cubicBezTo>
                  <a:cubicBezTo>
                    <a:pt x="21096" y="107329"/>
                    <a:pt x="19615" y="107329"/>
                    <a:pt x="19615" y="107329"/>
                  </a:cubicBezTo>
                  <a:cubicBezTo>
                    <a:pt x="19615" y="107329"/>
                    <a:pt x="19615" y="107329"/>
                    <a:pt x="18135" y="107329"/>
                  </a:cubicBezTo>
                  <a:cubicBezTo>
                    <a:pt x="18135" y="107329"/>
                    <a:pt x="18135" y="107329"/>
                    <a:pt x="16654" y="108810"/>
                  </a:cubicBezTo>
                  <a:cubicBezTo>
                    <a:pt x="15174" y="108810"/>
                    <a:pt x="15174" y="110290"/>
                    <a:pt x="16654" y="110290"/>
                  </a:cubicBezTo>
                  <a:cubicBezTo>
                    <a:pt x="16654" y="110290"/>
                    <a:pt x="16654" y="111771"/>
                    <a:pt x="16654" y="111771"/>
                  </a:cubicBezTo>
                  <a:cubicBezTo>
                    <a:pt x="16654" y="111771"/>
                    <a:pt x="18135" y="111771"/>
                    <a:pt x="19615" y="111771"/>
                  </a:cubicBezTo>
                  <a:cubicBezTo>
                    <a:pt x="21096" y="111771"/>
                    <a:pt x="21096" y="111771"/>
                    <a:pt x="21096" y="111771"/>
                  </a:cubicBezTo>
                  <a:cubicBezTo>
                    <a:pt x="21096" y="111771"/>
                    <a:pt x="21096" y="111771"/>
                    <a:pt x="22576" y="111771"/>
                  </a:cubicBezTo>
                  <a:cubicBezTo>
                    <a:pt x="22576" y="111771"/>
                    <a:pt x="24056" y="113251"/>
                    <a:pt x="24056" y="113251"/>
                  </a:cubicBezTo>
                  <a:cubicBezTo>
                    <a:pt x="25537" y="113251"/>
                    <a:pt x="24056" y="113251"/>
                    <a:pt x="25537" y="114732"/>
                  </a:cubicBezTo>
                  <a:cubicBezTo>
                    <a:pt x="25537" y="114732"/>
                    <a:pt x="25537" y="116212"/>
                    <a:pt x="25537" y="116212"/>
                  </a:cubicBezTo>
                  <a:cubicBezTo>
                    <a:pt x="25537" y="116212"/>
                    <a:pt x="27017" y="119173"/>
                    <a:pt x="25537" y="119173"/>
                  </a:cubicBezTo>
                  <a:cubicBezTo>
                    <a:pt x="25537" y="119173"/>
                    <a:pt x="25537" y="119173"/>
                    <a:pt x="25537" y="119173"/>
                  </a:cubicBezTo>
                  <a:cubicBezTo>
                    <a:pt x="25537" y="119173"/>
                    <a:pt x="24056" y="119173"/>
                    <a:pt x="22576" y="120653"/>
                  </a:cubicBezTo>
                  <a:cubicBezTo>
                    <a:pt x="21096" y="120653"/>
                    <a:pt x="18135" y="122134"/>
                    <a:pt x="16654" y="123614"/>
                  </a:cubicBezTo>
                  <a:cubicBezTo>
                    <a:pt x="15174" y="123614"/>
                    <a:pt x="15174" y="123614"/>
                    <a:pt x="13693" y="123614"/>
                  </a:cubicBezTo>
                  <a:cubicBezTo>
                    <a:pt x="13693" y="123614"/>
                    <a:pt x="13693" y="125094"/>
                    <a:pt x="12213" y="125094"/>
                  </a:cubicBezTo>
                  <a:cubicBezTo>
                    <a:pt x="10733" y="125094"/>
                    <a:pt x="10733" y="126575"/>
                    <a:pt x="12213" y="126575"/>
                  </a:cubicBezTo>
                  <a:cubicBezTo>
                    <a:pt x="12213" y="126575"/>
                    <a:pt x="13693" y="128055"/>
                    <a:pt x="13693" y="128055"/>
                  </a:cubicBezTo>
                  <a:cubicBezTo>
                    <a:pt x="13693" y="128055"/>
                    <a:pt x="13693" y="129536"/>
                    <a:pt x="13693" y="129536"/>
                  </a:cubicBezTo>
                  <a:cubicBezTo>
                    <a:pt x="13693" y="129536"/>
                    <a:pt x="15174" y="132496"/>
                    <a:pt x="15174" y="133977"/>
                  </a:cubicBezTo>
                  <a:cubicBezTo>
                    <a:pt x="15174" y="135457"/>
                    <a:pt x="15174" y="135457"/>
                    <a:pt x="16654" y="135457"/>
                  </a:cubicBezTo>
                  <a:cubicBezTo>
                    <a:pt x="18135" y="135457"/>
                    <a:pt x="18135" y="138418"/>
                    <a:pt x="18135" y="138418"/>
                  </a:cubicBezTo>
                  <a:cubicBezTo>
                    <a:pt x="18135" y="138418"/>
                    <a:pt x="19615" y="138418"/>
                    <a:pt x="19615" y="138418"/>
                  </a:cubicBezTo>
                  <a:cubicBezTo>
                    <a:pt x="19615" y="138418"/>
                    <a:pt x="21096" y="138418"/>
                    <a:pt x="21096" y="136938"/>
                  </a:cubicBezTo>
                  <a:cubicBezTo>
                    <a:pt x="21096" y="136938"/>
                    <a:pt x="21096" y="136938"/>
                    <a:pt x="22576" y="136938"/>
                  </a:cubicBezTo>
                  <a:cubicBezTo>
                    <a:pt x="24056" y="136938"/>
                    <a:pt x="24056" y="138418"/>
                    <a:pt x="25537" y="138418"/>
                  </a:cubicBezTo>
                  <a:cubicBezTo>
                    <a:pt x="25537" y="138418"/>
                    <a:pt x="25537" y="138418"/>
                    <a:pt x="25537" y="138418"/>
                  </a:cubicBezTo>
                  <a:cubicBezTo>
                    <a:pt x="25537" y="138418"/>
                    <a:pt x="25537" y="138418"/>
                    <a:pt x="27017" y="138418"/>
                  </a:cubicBezTo>
                  <a:cubicBezTo>
                    <a:pt x="27017" y="138418"/>
                    <a:pt x="27017" y="136938"/>
                    <a:pt x="28498" y="136938"/>
                  </a:cubicBezTo>
                  <a:cubicBezTo>
                    <a:pt x="29978" y="136938"/>
                    <a:pt x="29978" y="135457"/>
                    <a:pt x="29978" y="135457"/>
                  </a:cubicBezTo>
                  <a:cubicBezTo>
                    <a:pt x="29978" y="135457"/>
                    <a:pt x="31459" y="135457"/>
                    <a:pt x="31459" y="133977"/>
                  </a:cubicBezTo>
                  <a:cubicBezTo>
                    <a:pt x="31459" y="133977"/>
                    <a:pt x="31459" y="132496"/>
                    <a:pt x="32939" y="132496"/>
                  </a:cubicBezTo>
                  <a:cubicBezTo>
                    <a:pt x="32939" y="132496"/>
                    <a:pt x="32939" y="131016"/>
                    <a:pt x="32939" y="131016"/>
                  </a:cubicBezTo>
                  <a:cubicBezTo>
                    <a:pt x="32939" y="131016"/>
                    <a:pt x="32939" y="129536"/>
                    <a:pt x="32939" y="129536"/>
                  </a:cubicBezTo>
                  <a:cubicBezTo>
                    <a:pt x="32939" y="129536"/>
                    <a:pt x="31459" y="128055"/>
                    <a:pt x="31459" y="126575"/>
                  </a:cubicBezTo>
                  <a:cubicBezTo>
                    <a:pt x="31459" y="125094"/>
                    <a:pt x="32939" y="125094"/>
                    <a:pt x="31459" y="123614"/>
                  </a:cubicBezTo>
                  <a:cubicBezTo>
                    <a:pt x="31459" y="123614"/>
                    <a:pt x="31459" y="122134"/>
                    <a:pt x="32939" y="122134"/>
                  </a:cubicBezTo>
                  <a:cubicBezTo>
                    <a:pt x="34420" y="122134"/>
                    <a:pt x="34420" y="120653"/>
                    <a:pt x="34420" y="120653"/>
                  </a:cubicBezTo>
                  <a:cubicBezTo>
                    <a:pt x="34420" y="120653"/>
                    <a:pt x="34420" y="119173"/>
                    <a:pt x="34420" y="119173"/>
                  </a:cubicBezTo>
                  <a:cubicBezTo>
                    <a:pt x="34420" y="119173"/>
                    <a:pt x="34420" y="119173"/>
                    <a:pt x="34420" y="119173"/>
                  </a:cubicBezTo>
                  <a:cubicBezTo>
                    <a:pt x="32939" y="117692"/>
                    <a:pt x="34420" y="117692"/>
                    <a:pt x="34420" y="116212"/>
                  </a:cubicBezTo>
                  <a:cubicBezTo>
                    <a:pt x="35900" y="116212"/>
                    <a:pt x="37380" y="114732"/>
                    <a:pt x="37380" y="116212"/>
                  </a:cubicBezTo>
                  <a:cubicBezTo>
                    <a:pt x="37380" y="116212"/>
                    <a:pt x="38861" y="116212"/>
                    <a:pt x="38861" y="114732"/>
                  </a:cubicBezTo>
                  <a:cubicBezTo>
                    <a:pt x="38861" y="114732"/>
                    <a:pt x="38861" y="113251"/>
                    <a:pt x="40341" y="113251"/>
                  </a:cubicBezTo>
                  <a:cubicBezTo>
                    <a:pt x="40341" y="113251"/>
                    <a:pt x="40341" y="113251"/>
                    <a:pt x="40341" y="113251"/>
                  </a:cubicBezTo>
                  <a:cubicBezTo>
                    <a:pt x="40341" y="113251"/>
                    <a:pt x="40341" y="111771"/>
                    <a:pt x="40341" y="111771"/>
                  </a:cubicBezTo>
                  <a:cubicBezTo>
                    <a:pt x="41822" y="111771"/>
                    <a:pt x="43302" y="111771"/>
                    <a:pt x="43302" y="111771"/>
                  </a:cubicBezTo>
                  <a:cubicBezTo>
                    <a:pt x="43302" y="111771"/>
                    <a:pt x="43302" y="111771"/>
                    <a:pt x="44782" y="113251"/>
                  </a:cubicBezTo>
                  <a:cubicBezTo>
                    <a:pt x="44782" y="113251"/>
                    <a:pt x="46263" y="114732"/>
                    <a:pt x="47743" y="114732"/>
                  </a:cubicBezTo>
                  <a:cubicBezTo>
                    <a:pt x="49224" y="114732"/>
                    <a:pt x="50704" y="116212"/>
                    <a:pt x="50704" y="116212"/>
                  </a:cubicBezTo>
                  <a:cubicBezTo>
                    <a:pt x="52184" y="116212"/>
                    <a:pt x="52184" y="116212"/>
                    <a:pt x="52184" y="116212"/>
                  </a:cubicBezTo>
                  <a:cubicBezTo>
                    <a:pt x="52184" y="116212"/>
                    <a:pt x="53665" y="116212"/>
                    <a:pt x="53665" y="116212"/>
                  </a:cubicBezTo>
                  <a:cubicBezTo>
                    <a:pt x="53665" y="116212"/>
                    <a:pt x="55145" y="116212"/>
                    <a:pt x="55145" y="116212"/>
                  </a:cubicBezTo>
                  <a:cubicBezTo>
                    <a:pt x="55145" y="116212"/>
                    <a:pt x="55145" y="116212"/>
                    <a:pt x="56626" y="117692"/>
                  </a:cubicBezTo>
                  <a:cubicBezTo>
                    <a:pt x="56626" y="117692"/>
                    <a:pt x="58106" y="119173"/>
                    <a:pt x="58106" y="119173"/>
                  </a:cubicBezTo>
                  <a:cubicBezTo>
                    <a:pt x="58106" y="119173"/>
                    <a:pt x="58106" y="120653"/>
                    <a:pt x="58106" y="120653"/>
                  </a:cubicBezTo>
                  <a:cubicBezTo>
                    <a:pt x="58106" y="120653"/>
                    <a:pt x="58106" y="119173"/>
                    <a:pt x="58106" y="119173"/>
                  </a:cubicBezTo>
                  <a:cubicBezTo>
                    <a:pt x="58106" y="119173"/>
                    <a:pt x="58106" y="119173"/>
                    <a:pt x="58106" y="117692"/>
                  </a:cubicBezTo>
                  <a:cubicBezTo>
                    <a:pt x="58106" y="117692"/>
                    <a:pt x="56626" y="117692"/>
                    <a:pt x="56626" y="116212"/>
                  </a:cubicBezTo>
                  <a:cubicBezTo>
                    <a:pt x="56626" y="114732"/>
                    <a:pt x="56626" y="114732"/>
                    <a:pt x="58106" y="114732"/>
                  </a:cubicBezTo>
                  <a:cubicBezTo>
                    <a:pt x="59586" y="114732"/>
                    <a:pt x="59586" y="114732"/>
                    <a:pt x="59586" y="114732"/>
                  </a:cubicBezTo>
                  <a:cubicBezTo>
                    <a:pt x="59586" y="113251"/>
                    <a:pt x="56626" y="113251"/>
                    <a:pt x="55145" y="113251"/>
                  </a:cubicBezTo>
                  <a:cubicBezTo>
                    <a:pt x="53665" y="113251"/>
                    <a:pt x="55145" y="111771"/>
                    <a:pt x="53665" y="113251"/>
                  </a:cubicBezTo>
                  <a:cubicBezTo>
                    <a:pt x="52184" y="113251"/>
                    <a:pt x="50704" y="113251"/>
                    <a:pt x="49224" y="111771"/>
                  </a:cubicBezTo>
                  <a:cubicBezTo>
                    <a:pt x="47743" y="110290"/>
                    <a:pt x="46263" y="111771"/>
                    <a:pt x="46263" y="110290"/>
                  </a:cubicBezTo>
                  <a:cubicBezTo>
                    <a:pt x="44782" y="110290"/>
                    <a:pt x="46263" y="108810"/>
                    <a:pt x="44782" y="108810"/>
                  </a:cubicBezTo>
                  <a:cubicBezTo>
                    <a:pt x="44782" y="108810"/>
                    <a:pt x="44782" y="107329"/>
                    <a:pt x="44782" y="107329"/>
                  </a:cubicBezTo>
                  <a:cubicBezTo>
                    <a:pt x="44782" y="107329"/>
                    <a:pt x="46263" y="107329"/>
                    <a:pt x="46263" y="107329"/>
                  </a:cubicBezTo>
                  <a:cubicBezTo>
                    <a:pt x="46263" y="107329"/>
                    <a:pt x="46263" y="107329"/>
                    <a:pt x="46263" y="107329"/>
                  </a:cubicBezTo>
                  <a:cubicBezTo>
                    <a:pt x="46263" y="107329"/>
                    <a:pt x="46263" y="107329"/>
                    <a:pt x="46263" y="107329"/>
                  </a:cubicBezTo>
                  <a:cubicBezTo>
                    <a:pt x="46263" y="107329"/>
                    <a:pt x="47743" y="107329"/>
                    <a:pt x="47743" y="107329"/>
                  </a:cubicBezTo>
                  <a:cubicBezTo>
                    <a:pt x="47743" y="107329"/>
                    <a:pt x="49224" y="108810"/>
                    <a:pt x="50704" y="108810"/>
                  </a:cubicBezTo>
                  <a:cubicBezTo>
                    <a:pt x="50704" y="108810"/>
                    <a:pt x="52184" y="108810"/>
                    <a:pt x="52184" y="108810"/>
                  </a:cubicBezTo>
                  <a:cubicBezTo>
                    <a:pt x="52184" y="108810"/>
                    <a:pt x="53665" y="108810"/>
                    <a:pt x="53665" y="108810"/>
                  </a:cubicBezTo>
                  <a:cubicBezTo>
                    <a:pt x="53665" y="108810"/>
                    <a:pt x="53665" y="108810"/>
                    <a:pt x="55145" y="108810"/>
                  </a:cubicBezTo>
                  <a:cubicBezTo>
                    <a:pt x="55145" y="108810"/>
                    <a:pt x="56626" y="108810"/>
                    <a:pt x="56626" y="108810"/>
                  </a:cubicBezTo>
                  <a:cubicBezTo>
                    <a:pt x="56626" y="108810"/>
                    <a:pt x="58106" y="108810"/>
                    <a:pt x="58106" y="108810"/>
                  </a:cubicBezTo>
                  <a:cubicBezTo>
                    <a:pt x="58106" y="108810"/>
                    <a:pt x="58106" y="108810"/>
                    <a:pt x="58106" y="108810"/>
                  </a:cubicBezTo>
                  <a:cubicBezTo>
                    <a:pt x="59586" y="108810"/>
                    <a:pt x="59586" y="108810"/>
                    <a:pt x="59586" y="110290"/>
                  </a:cubicBezTo>
                  <a:cubicBezTo>
                    <a:pt x="59586" y="110290"/>
                    <a:pt x="59586" y="113251"/>
                    <a:pt x="61067" y="113251"/>
                  </a:cubicBezTo>
                  <a:cubicBezTo>
                    <a:pt x="61067" y="113251"/>
                    <a:pt x="62547" y="114732"/>
                    <a:pt x="62547" y="114732"/>
                  </a:cubicBezTo>
                  <a:cubicBezTo>
                    <a:pt x="62547" y="114732"/>
                    <a:pt x="62547" y="114732"/>
                    <a:pt x="62547" y="114732"/>
                  </a:cubicBezTo>
                  <a:cubicBezTo>
                    <a:pt x="62547" y="114732"/>
                    <a:pt x="64028" y="114732"/>
                    <a:pt x="64028" y="116212"/>
                  </a:cubicBezTo>
                  <a:cubicBezTo>
                    <a:pt x="64028" y="116212"/>
                    <a:pt x="65508" y="116212"/>
                    <a:pt x="65508" y="116212"/>
                  </a:cubicBezTo>
                  <a:cubicBezTo>
                    <a:pt x="65508" y="116212"/>
                    <a:pt x="66988" y="116212"/>
                    <a:pt x="66988" y="116212"/>
                  </a:cubicBezTo>
                  <a:cubicBezTo>
                    <a:pt x="66988" y="116212"/>
                    <a:pt x="65508" y="116212"/>
                    <a:pt x="65508" y="117692"/>
                  </a:cubicBezTo>
                  <a:cubicBezTo>
                    <a:pt x="65508" y="119173"/>
                    <a:pt x="66988" y="117692"/>
                    <a:pt x="66988" y="119173"/>
                  </a:cubicBezTo>
                  <a:cubicBezTo>
                    <a:pt x="66988" y="119173"/>
                    <a:pt x="68469" y="120653"/>
                    <a:pt x="68469" y="120653"/>
                  </a:cubicBezTo>
                  <a:cubicBezTo>
                    <a:pt x="68469" y="120653"/>
                    <a:pt x="69949" y="120653"/>
                    <a:pt x="69949" y="120653"/>
                  </a:cubicBezTo>
                  <a:cubicBezTo>
                    <a:pt x="69949" y="120653"/>
                    <a:pt x="68469" y="119173"/>
                    <a:pt x="68469" y="119173"/>
                  </a:cubicBezTo>
                  <a:cubicBezTo>
                    <a:pt x="68469" y="119173"/>
                    <a:pt x="69949" y="119173"/>
                    <a:pt x="69949" y="119173"/>
                  </a:cubicBezTo>
                  <a:cubicBezTo>
                    <a:pt x="69949" y="119173"/>
                    <a:pt x="69949" y="119173"/>
                    <a:pt x="68469" y="119173"/>
                  </a:cubicBezTo>
                  <a:cubicBezTo>
                    <a:pt x="66988" y="119173"/>
                    <a:pt x="68469" y="119173"/>
                    <a:pt x="68469" y="119173"/>
                  </a:cubicBezTo>
                  <a:cubicBezTo>
                    <a:pt x="69949" y="119173"/>
                    <a:pt x="69949" y="119173"/>
                    <a:pt x="69949" y="119173"/>
                  </a:cubicBezTo>
                  <a:cubicBezTo>
                    <a:pt x="69949" y="119173"/>
                    <a:pt x="69949" y="117692"/>
                    <a:pt x="68469" y="117692"/>
                  </a:cubicBezTo>
                  <a:cubicBezTo>
                    <a:pt x="66988" y="117692"/>
                    <a:pt x="68469" y="119173"/>
                    <a:pt x="66988" y="117692"/>
                  </a:cubicBezTo>
                  <a:cubicBezTo>
                    <a:pt x="65508" y="117692"/>
                    <a:pt x="66988" y="117692"/>
                    <a:pt x="66988" y="116212"/>
                  </a:cubicBezTo>
                  <a:cubicBezTo>
                    <a:pt x="66988" y="116212"/>
                    <a:pt x="65508" y="114732"/>
                    <a:pt x="64028" y="114732"/>
                  </a:cubicBezTo>
                  <a:cubicBezTo>
                    <a:pt x="64028" y="114732"/>
                    <a:pt x="64028" y="113251"/>
                    <a:pt x="64028" y="113251"/>
                  </a:cubicBezTo>
                  <a:cubicBezTo>
                    <a:pt x="64028" y="113251"/>
                    <a:pt x="65508" y="113251"/>
                    <a:pt x="65508" y="113251"/>
                  </a:cubicBezTo>
                  <a:cubicBezTo>
                    <a:pt x="65508" y="113251"/>
                    <a:pt x="64028" y="111771"/>
                    <a:pt x="65508" y="111771"/>
                  </a:cubicBezTo>
                  <a:cubicBezTo>
                    <a:pt x="65508" y="111771"/>
                    <a:pt x="66988" y="111771"/>
                    <a:pt x="66988" y="111771"/>
                  </a:cubicBezTo>
                  <a:cubicBezTo>
                    <a:pt x="66988" y="111771"/>
                    <a:pt x="66988" y="110290"/>
                    <a:pt x="68469" y="110290"/>
                  </a:cubicBezTo>
                  <a:cubicBezTo>
                    <a:pt x="68469" y="110290"/>
                    <a:pt x="69949" y="110290"/>
                    <a:pt x="69949" y="110290"/>
                  </a:cubicBezTo>
                  <a:cubicBezTo>
                    <a:pt x="69949" y="110290"/>
                    <a:pt x="71430" y="110290"/>
                    <a:pt x="71430" y="110290"/>
                  </a:cubicBezTo>
                  <a:cubicBezTo>
                    <a:pt x="71430" y="110290"/>
                    <a:pt x="71430" y="108810"/>
                    <a:pt x="72910" y="108810"/>
                  </a:cubicBezTo>
                  <a:cubicBezTo>
                    <a:pt x="74390" y="108810"/>
                    <a:pt x="74390" y="107329"/>
                    <a:pt x="74390" y="107329"/>
                  </a:cubicBezTo>
                  <a:cubicBezTo>
                    <a:pt x="74390" y="107329"/>
                    <a:pt x="72910" y="107329"/>
                    <a:pt x="72910" y="107329"/>
                  </a:cubicBezTo>
                  <a:cubicBezTo>
                    <a:pt x="72910" y="107329"/>
                    <a:pt x="72910" y="107329"/>
                    <a:pt x="71430" y="107329"/>
                  </a:cubicBezTo>
                  <a:cubicBezTo>
                    <a:pt x="71430" y="107329"/>
                    <a:pt x="71430" y="107329"/>
                    <a:pt x="71430" y="107329"/>
                  </a:cubicBezTo>
                  <a:cubicBezTo>
                    <a:pt x="71430" y="107329"/>
                    <a:pt x="69949" y="105849"/>
                    <a:pt x="69949" y="105849"/>
                  </a:cubicBezTo>
                  <a:cubicBezTo>
                    <a:pt x="69949" y="105849"/>
                    <a:pt x="69949" y="104369"/>
                    <a:pt x="69949" y="104369"/>
                  </a:cubicBezTo>
                  <a:cubicBezTo>
                    <a:pt x="69949" y="104369"/>
                    <a:pt x="69949" y="104369"/>
                    <a:pt x="69949" y="104369"/>
                  </a:cubicBezTo>
                  <a:cubicBezTo>
                    <a:pt x="69949" y="104369"/>
                    <a:pt x="69949" y="104369"/>
                    <a:pt x="69949" y="102888"/>
                  </a:cubicBezTo>
                  <a:cubicBezTo>
                    <a:pt x="69949" y="102888"/>
                    <a:pt x="69949" y="101408"/>
                    <a:pt x="69949" y="101408"/>
                  </a:cubicBezTo>
                  <a:cubicBezTo>
                    <a:pt x="69949" y="101408"/>
                    <a:pt x="71430" y="101408"/>
                    <a:pt x="69949" y="99927"/>
                  </a:cubicBezTo>
                  <a:cubicBezTo>
                    <a:pt x="69949" y="99927"/>
                    <a:pt x="69949" y="99927"/>
                    <a:pt x="69949" y="99927"/>
                  </a:cubicBezTo>
                  <a:cubicBezTo>
                    <a:pt x="69949" y="98447"/>
                    <a:pt x="69949" y="98447"/>
                    <a:pt x="69949" y="98447"/>
                  </a:cubicBezTo>
                  <a:cubicBezTo>
                    <a:pt x="69949" y="96967"/>
                    <a:pt x="69949" y="96967"/>
                    <a:pt x="69949" y="95486"/>
                  </a:cubicBezTo>
                  <a:cubicBezTo>
                    <a:pt x="69949" y="95486"/>
                    <a:pt x="69949" y="94006"/>
                    <a:pt x="71430" y="94006"/>
                  </a:cubicBezTo>
                  <a:cubicBezTo>
                    <a:pt x="72910" y="94006"/>
                    <a:pt x="71430" y="95486"/>
                    <a:pt x="71430" y="95486"/>
                  </a:cubicBezTo>
                  <a:cubicBezTo>
                    <a:pt x="72910" y="95486"/>
                    <a:pt x="74390" y="94006"/>
                    <a:pt x="74390" y="94006"/>
                  </a:cubicBezTo>
                  <a:cubicBezTo>
                    <a:pt x="74390" y="94006"/>
                    <a:pt x="72910" y="95486"/>
                    <a:pt x="72910" y="96967"/>
                  </a:cubicBezTo>
                  <a:cubicBezTo>
                    <a:pt x="72910" y="96967"/>
                    <a:pt x="74390" y="96967"/>
                    <a:pt x="74390" y="96967"/>
                  </a:cubicBezTo>
                  <a:cubicBezTo>
                    <a:pt x="74390" y="96967"/>
                    <a:pt x="74390" y="98447"/>
                    <a:pt x="74390" y="98447"/>
                  </a:cubicBezTo>
                  <a:cubicBezTo>
                    <a:pt x="74390" y="98447"/>
                    <a:pt x="75871" y="98447"/>
                    <a:pt x="75871" y="96967"/>
                  </a:cubicBezTo>
                  <a:cubicBezTo>
                    <a:pt x="75871" y="96967"/>
                    <a:pt x="77351" y="96967"/>
                    <a:pt x="77351" y="95486"/>
                  </a:cubicBezTo>
                  <a:cubicBezTo>
                    <a:pt x="77351" y="94006"/>
                    <a:pt x="78832" y="94006"/>
                    <a:pt x="78832" y="94006"/>
                  </a:cubicBezTo>
                  <a:cubicBezTo>
                    <a:pt x="78832" y="94006"/>
                    <a:pt x="78832" y="94006"/>
                    <a:pt x="77351" y="94006"/>
                  </a:cubicBezTo>
                  <a:cubicBezTo>
                    <a:pt x="75871" y="94006"/>
                    <a:pt x="75871" y="94006"/>
                    <a:pt x="75871" y="92525"/>
                  </a:cubicBezTo>
                  <a:cubicBezTo>
                    <a:pt x="75871" y="92525"/>
                    <a:pt x="77351" y="91045"/>
                    <a:pt x="77351" y="89565"/>
                  </a:cubicBezTo>
                  <a:cubicBezTo>
                    <a:pt x="77351" y="89565"/>
                    <a:pt x="78832" y="88084"/>
                    <a:pt x="78832" y="88084"/>
                  </a:cubicBezTo>
                  <a:cubicBezTo>
                    <a:pt x="78832" y="88084"/>
                    <a:pt x="78832" y="88084"/>
                    <a:pt x="80312" y="86604"/>
                  </a:cubicBezTo>
                  <a:cubicBezTo>
                    <a:pt x="80312" y="86604"/>
                    <a:pt x="81792" y="85123"/>
                    <a:pt x="81792" y="85123"/>
                  </a:cubicBezTo>
                  <a:cubicBezTo>
                    <a:pt x="81792" y="85123"/>
                    <a:pt x="80312" y="86604"/>
                    <a:pt x="80312" y="86604"/>
                  </a:cubicBezTo>
                  <a:cubicBezTo>
                    <a:pt x="80312" y="86604"/>
                    <a:pt x="81792" y="86604"/>
                    <a:pt x="81792" y="86604"/>
                  </a:cubicBezTo>
                  <a:cubicBezTo>
                    <a:pt x="81792" y="86604"/>
                    <a:pt x="80312" y="88084"/>
                    <a:pt x="81792" y="88084"/>
                  </a:cubicBezTo>
                  <a:cubicBezTo>
                    <a:pt x="81792" y="88084"/>
                    <a:pt x="81792" y="89565"/>
                    <a:pt x="81792" y="89565"/>
                  </a:cubicBezTo>
                  <a:cubicBezTo>
                    <a:pt x="81792" y="89565"/>
                    <a:pt x="81792" y="89565"/>
                    <a:pt x="81792" y="89565"/>
                  </a:cubicBezTo>
                  <a:cubicBezTo>
                    <a:pt x="81792" y="89565"/>
                    <a:pt x="81792" y="89565"/>
                    <a:pt x="83273" y="89565"/>
                  </a:cubicBezTo>
                  <a:cubicBezTo>
                    <a:pt x="84753" y="89565"/>
                    <a:pt x="86234" y="89565"/>
                    <a:pt x="87714" y="91045"/>
                  </a:cubicBezTo>
                  <a:cubicBezTo>
                    <a:pt x="87714" y="91045"/>
                    <a:pt x="87714" y="91045"/>
                    <a:pt x="87714" y="91045"/>
                  </a:cubicBezTo>
                  <a:cubicBezTo>
                    <a:pt x="89194" y="91045"/>
                    <a:pt x="90675" y="91045"/>
                    <a:pt x="90675" y="91045"/>
                  </a:cubicBezTo>
                  <a:cubicBezTo>
                    <a:pt x="92155" y="92525"/>
                    <a:pt x="92155" y="91045"/>
                    <a:pt x="92155" y="92525"/>
                  </a:cubicBezTo>
                  <a:cubicBezTo>
                    <a:pt x="92155" y="92525"/>
                    <a:pt x="92155" y="92525"/>
                    <a:pt x="92155" y="94006"/>
                  </a:cubicBezTo>
                  <a:cubicBezTo>
                    <a:pt x="92155" y="95486"/>
                    <a:pt x="90675" y="96967"/>
                    <a:pt x="89194" y="96967"/>
                  </a:cubicBezTo>
                  <a:cubicBezTo>
                    <a:pt x="87714" y="96967"/>
                    <a:pt x="87714" y="98447"/>
                    <a:pt x="86234" y="98447"/>
                  </a:cubicBezTo>
                  <a:cubicBezTo>
                    <a:pt x="84753" y="98447"/>
                    <a:pt x="84753" y="98447"/>
                    <a:pt x="83273" y="98447"/>
                  </a:cubicBezTo>
                  <a:cubicBezTo>
                    <a:pt x="83273" y="98447"/>
                    <a:pt x="81792" y="98447"/>
                    <a:pt x="81792" y="98447"/>
                  </a:cubicBezTo>
                  <a:cubicBezTo>
                    <a:pt x="80312" y="98447"/>
                    <a:pt x="81792" y="98447"/>
                    <a:pt x="78832" y="98447"/>
                  </a:cubicBezTo>
                  <a:cubicBezTo>
                    <a:pt x="75871" y="99927"/>
                    <a:pt x="74390" y="101408"/>
                    <a:pt x="74390" y="102888"/>
                  </a:cubicBezTo>
                  <a:cubicBezTo>
                    <a:pt x="74390" y="104369"/>
                    <a:pt x="71430" y="104369"/>
                    <a:pt x="71430" y="104369"/>
                  </a:cubicBezTo>
                  <a:cubicBezTo>
                    <a:pt x="71430" y="104369"/>
                    <a:pt x="71430" y="105849"/>
                    <a:pt x="71430" y="105849"/>
                  </a:cubicBezTo>
                  <a:cubicBezTo>
                    <a:pt x="69949" y="107329"/>
                    <a:pt x="68469" y="107329"/>
                    <a:pt x="68469" y="107329"/>
                  </a:cubicBezTo>
                  <a:cubicBezTo>
                    <a:pt x="68469" y="107329"/>
                    <a:pt x="68469" y="108810"/>
                    <a:pt x="68469" y="108810"/>
                  </a:cubicBezTo>
                  <a:cubicBezTo>
                    <a:pt x="68469" y="108810"/>
                    <a:pt x="69949" y="108810"/>
                    <a:pt x="69949" y="108810"/>
                  </a:cubicBezTo>
                  <a:cubicBezTo>
                    <a:pt x="69949" y="108810"/>
                    <a:pt x="71430" y="108810"/>
                    <a:pt x="69949" y="110290"/>
                  </a:cubicBezTo>
                  <a:cubicBezTo>
                    <a:pt x="69949" y="110290"/>
                    <a:pt x="69949" y="111771"/>
                    <a:pt x="69949" y="111771"/>
                  </a:cubicBezTo>
                  <a:cubicBezTo>
                    <a:pt x="69949" y="111771"/>
                    <a:pt x="71430" y="111771"/>
                    <a:pt x="69949" y="113251"/>
                  </a:cubicBezTo>
                  <a:cubicBezTo>
                    <a:pt x="69949" y="113251"/>
                    <a:pt x="71430" y="113251"/>
                    <a:pt x="71430" y="113251"/>
                  </a:cubicBezTo>
                  <a:cubicBezTo>
                    <a:pt x="71430" y="113251"/>
                    <a:pt x="72910" y="113251"/>
                    <a:pt x="72910" y="113251"/>
                  </a:cubicBezTo>
                  <a:cubicBezTo>
                    <a:pt x="72910" y="113251"/>
                    <a:pt x="72910" y="113251"/>
                    <a:pt x="74390" y="113251"/>
                  </a:cubicBezTo>
                  <a:cubicBezTo>
                    <a:pt x="74390" y="113251"/>
                    <a:pt x="75871" y="113251"/>
                    <a:pt x="75871" y="113251"/>
                  </a:cubicBezTo>
                  <a:cubicBezTo>
                    <a:pt x="75871" y="113251"/>
                    <a:pt x="78832" y="111771"/>
                    <a:pt x="77351" y="111771"/>
                  </a:cubicBezTo>
                  <a:cubicBezTo>
                    <a:pt x="77351" y="111771"/>
                    <a:pt x="77351" y="110290"/>
                    <a:pt x="78832" y="110290"/>
                  </a:cubicBezTo>
                  <a:cubicBezTo>
                    <a:pt x="80312" y="110290"/>
                    <a:pt x="81792" y="110290"/>
                    <a:pt x="81792" y="110290"/>
                  </a:cubicBezTo>
                  <a:cubicBezTo>
                    <a:pt x="81792" y="110290"/>
                    <a:pt x="83273" y="108810"/>
                    <a:pt x="83273" y="108810"/>
                  </a:cubicBezTo>
                  <a:cubicBezTo>
                    <a:pt x="83273" y="108810"/>
                    <a:pt x="84753" y="107329"/>
                    <a:pt x="84753" y="107329"/>
                  </a:cubicBezTo>
                  <a:cubicBezTo>
                    <a:pt x="84753" y="107329"/>
                    <a:pt x="86234" y="107329"/>
                    <a:pt x="86234" y="107329"/>
                  </a:cubicBezTo>
                  <a:cubicBezTo>
                    <a:pt x="86234" y="107329"/>
                    <a:pt x="87714" y="105849"/>
                    <a:pt x="87714" y="105849"/>
                  </a:cubicBezTo>
                  <a:cubicBezTo>
                    <a:pt x="87714" y="105849"/>
                    <a:pt x="87714" y="107329"/>
                    <a:pt x="87714" y="107329"/>
                  </a:cubicBezTo>
                  <a:cubicBezTo>
                    <a:pt x="87714" y="107329"/>
                    <a:pt x="87714" y="107329"/>
                    <a:pt x="87714" y="107329"/>
                  </a:cubicBezTo>
                  <a:cubicBezTo>
                    <a:pt x="87714" y="107329"/>
                    <a:pt x="87714" y="107329"/>
                    <a:pt x="87714" y="108810"/>
                  </a:cubicBezTo>
                  <a:cubicBezTo>
                    <a:pt x="87714" y="108810"/>
                    <a:pt x="87714" y="110290"/>
                    <a:pt x="87714" y="110290"/>
                  </a:cubicBezTo>
                  <a:cubicBezTo>
                    <a:pt x="87714" y="110290"/>
                    <a:pt x="87714" y="110290"/>
                    <a:pt x="87714" y="110290"/>
                  </a:cubicBezTo>
                  <a:cubicBezTo>
                    <a:pt x="87714" y="110290"/>
                    <a:pt x="87714" y="111771"/>
                    <a:pt x="87714" y="113251"/>
                  </a:cubicBezTo>
                  <a:lnTo>
                    <a:pt x="89194" y="113251"/>
                  </a:lnTo>
                  <a:lnTo>
                    <a:pt x="89194" y="113251"/>
                  </a:lnTo>
                  <a:lnTo>
                    <a:pt x="89194" y="113251"/>
                  </a:lnTo>
                  <a:lnTo>
                    <a:pt x="87714" y="113251"/>
                  </a:lnTo>
                  <a:cubicBezTo>
                    <a:pt x="87714" y="113251"/>
                    <a:pt x="87714" y="113251"/>
                    <a:pt x="87714" y="114732"/>
                  </a:cubicBezTo>
                  <a:cubicBezTo>
                    <a:pt x="87714" y="116212"/>
                    <a:pt x="87714" y="117692"/>
                    <a:pt x="87714" y="117692"/>
                  </a:cubicBezTo>
                  <a:cubicBezTo>
                    <a:pt x="87714" y="117692"/>
                    <a:pt x="87714" y="117692"/>
                    <a:pt x="87714" y="117692"/>
                  </a:cubicBezTo>
                  <a:cubicBezTo>
                    <a:pt x="87714" y="117692"/>
                    <a:pt x="86234" y="117692"/>
                    <a:pt x="86234" y="117692"/>
                  </a:cubicBezTo>
                  <a:cubicBezTo>
                    <a:pt x="86234" y="117692"/>
                    <a:pt x="84753" y="117692"/>
                    <a:pt x="83273" y="117692"/>
                  </a:cubicBezTo>
                  <a:cubicBezTo>
                    <a:pt x="81792" y="117692"/>
                    <a:pt x="80312" y="119173"/>
                    <a:pt x="80312" y="119173"/>
                  </a:cubicBezTo>
                  <a:cubicBezTo>
                    <a:pt x="80312" y="119173"/>
                    <a:pt x="78832" y="120653"/>
                    <a:pt x="78832" y="120653"/>
                  </a:cubicBezTo>
                  <a:cubicBezTo>
                    <a:pt x="77351" y="120653"/>
                    <a:pt x="77351" y="120653"/>
                    <a:pt x="75871" y="120653"/>
                  </a:cubicBezTo>
                  <a:cubicBezTo>
                    <a:pt x="74390" y="120653"/>
                    <a:pt x="72910" y="122134"/>
                    <a:pt x="72910" y="120653"/>
                  </a:cubicBezTo>
                  <a:cubicBezTo>
                    <a:pt x="72910" y="120653"/>
                    <a:pt x="72910" y="120653"/>
                    <a:pt x="72910" y="120653"/>
                  </a:cubicBezTo>
                  <a:cubicBezTo>
                    <a:pt x="72910" y="120653"/>
                    <a:pt x="71430" y="120653"/>
                    <a:pt x="69949" y="120653"/>
                  </a:cubicBezTo>
                  <a:cubicBezTo>
                    <a:pt x="68469" y="120653"/>
                    <a:pt x="68469" y="119173"/>
                    <a:pt x="66988" y="120653"/>
                  </a:cubicBezTo>
                  <a:cubicBezTo>
                    <a:pt x="65508" y="120653"/>
                    <a:pt x="64028" y="123614"/>
                    <a:pt x="64028" y="123614"/>
                  </a:cubicBezTo>
                  <a:cubicBezTo>
                    <a:pt x="64028" y="123614"/>
                    <a:pt x="65508" y="125094"/>
                    <a:pt x="65508" y="125094"/>
                  </a:cubicBezTo>
                  <a:cubicBezTo>
                    <a:pt x="65508" y="126575"/>
                    <a:pt x="64028" y="126575"/>
                    <a:pt x="62547" y="126575"/>
                  </a:cubicBezTo>
                  <a:cubicBezTo>
                    <a:pt x="61067" y="126575"/>
                    <a:pt x="59586" y="126575"/>
                    <a:pt x="59586" y="126575"/>
                  </a:cubicBezTo>
                  <a:cubicBezTo>
                    <a:pt x="58106" y="126575"/>
                    <a:pt x="58106" y="126575"/>
                    <a:pt x="58106" y="126575"/>
                  </a:cubicBezTo>
                  <a:cubicBezTo>
                    <a:pt x="58106" y="126575"/>
                    <a:pt x="58106" y="126575"/>
                    <a:pt x="56626" y="126575"/>
                  </a:cubicBezTo>
                  <a:cubicBezTo>
                    <a:pt x="55145" y="126575"/>
                    <a:pt x="55145" y="126575"/>
                    <a:pt x="53665" y="128055"/>
                  </a:cubicBezTo>
                  <a:cubicBezTo>
                    <a:pt x="52184" y="128055"/>
                    <a:pt x="52184" y="128055"/>
                    <a:pt x="52184" y="128055"/>
                  </a:cubicBezTo>
                  <a:cubicBezTo>
                    <a:pt x="52184" y="128055"/>
                    <a:pt x="50704" y="128055"/>
                    <a:pt x="50704" y="128055"/>
                  </a:cubicBezTo>
                  <a:cubicBezTo>
                    <a:pt x="50704" y="128055"/>
                    <a:pt x="49224" y="128055"/>
                    <a:pt x="49224" y="128055"/>
                  </a:cubicBezTo>
                  <a:cubicBezTo>
                    <a:pt x="49224" y="128055"/>
                    <a:pt x="47743" y="128055"/>
                    <a:pt x="47743" y="128055"/>
                  </a:cubicBezTo>
                  <a:cubicBezTo>
                    <a:pt x="47743" y="128055"/>
                    <a:pt x="47743" y="126575"/>
                    <a:pt x="49224" y="126575"/>
                  </a:cubicBezTo>
                  <a:cubicBezTo>
                    <a:pt x="49224" y="125094"/>
                    <a:pt x="49224" y="125094"/>
                    <a:pt x="47743" y="123614"/>
                  </a:cubicBezTo>
                  <a:cubicBezTo>
                    <a:pt x="46263" y="123614"/>
                    <a:pt x="47743" y="122134"/>
                    <a:pt x="47743" y="122134"/>
                  </a:cubicBezTo>
                  <a:cubicBezTo>
                    <a:pt x="47743" y="120653"/>
                    <a:pt x="47743" y="120653"/>
                    <a:pt x="47743" y="122134"/>
                  </a:cubicBezTo>
                  <a:cubicBezTo>
                    <a:pt x="47743" y="122134"/>
                    <a:pt x="47743" y="122134"/>
                    <a:pt x="46263" y="122134"/>
                  </a:cubicBezTo>
                  <a:cubicBezTo>
                    <a:pt x="44782" y="122134"/>
                    <a:pt x="44782" y="122134"/>
                    <a:pt x="43302" y="123614"/>
                  </a:cubicBezTo>
                  <a:cubicBezTo>
                    <a:pt x="43302" y="123614"/>
                    <a:pt x="43302" y="123614"/>
                    <a:pt x="41822" y="123614"/>
                  </a:cubicBezTo>
                  <a:cubicBezTo>
                    <a:pt x="41822" y="123614"/>
                    <a:pt x="40341" y="123614"/>
                    <a:pt x="40341" y="123614"/>
                  </a:cubicBezTo>
                  <a:cubicBezTo>
                    <a:pt x="40341" y="123614"/>
                    <a:pt x="38861" y="123614"/>
                    <a:pt x="38861" y="125094"/>
                  </a:cubicBezTo>
                  <a:cubicBezTo>
                    <a:pt x="38861" y="125094"/>
                    <a:pt x="37380" y="126575"/>
                    <a:pt x="37380" y="126575"/>
                  </a:cubicBezTo>
                  <a:cubicBezTo>
                    <a:pt x="37380" y="126575"/>
                    <a:pt x="32939" y="129536"/>
                    <a:pt x="31459" y="129536"/>
                  </a:cubicBezTo>
                  <a:cubicBezTo>
                    <a:pt x="29978" y="129536"/>
                    <a:pt x="29978" y="132496"/>
                    <a:pt x="29978" y="132496"/>
                  </a:cubicBezTo>
                  <a:cubicBezTo>
                    <a:pt x="28498" y="132496"/>
                    <a:pt x="28498" y="133977"/>
                    <a:pt x="28498" y="135457"/>
                  </a:cubicBezTo>
                  <a:cubicBezTo>
                    <a:pt x="28498" y="135457"/>
                    <a:pt x="28498" y="135457"/>
                    <a:pt x="28498" y="135457"/>
                  </a:cubicBezTo>
                  <a:cubicBezTo>
                    <a:pt x="28498" y="135457"/>
                    <a:pt x="27017" y="135457"/>
                    <a:pt x="27017" y="135457"/>
                  </a:cubicBezTo>
                  <a:cubicBezTo>
                    <a:pt x="25537" y="135457"/>
                    <a:pt x="25537" y="136938"/>
                    <a:pt x="24056" y="136938"/>
                  </a:cubicBezTo>
                  <a:cubicBezTo>
                    <a:pt x="22576" y="136938"/>
                    <a:pt x="22576" y="136938"/>
                    <a:pt x="22576" y="136938"/>
                  </a:cubicBezTo>
                  <a:cubicBezTo>
                    <a:pt x="22576" y="136938"/>
                    <a:pt x="22576" y="139899"/>
                    <a:pt x="22576" y="141379"/>
                  </a:cubicBezTo>
                  <a:cubicBezTo>
                    <a:pt x="22576" y="142859"/>
                    <a:pt x="21096" y="142859"/>
                    <a:pt x="21096" y="144340"/>
                  </a:cubicBezTo>
                  <a:cubicBezTo>
                    <a:pt x="21096" y="144340"/>
                    <a:pt x="21096" y="145820"/>
                    <a:pt x="21096" y="145820"/>
                  </a:cubicBezTo>
                  <a:cubicBezTo>
                    <a:pt x="21096" y="145820"/>
                    <a:pt x="21096" y="147301"/>
                    <a:pt x="21096" y="147301"/>
                  </a:cubicBezTo>
                  <a:cubicBezTo>
                    <a:pt x="21096" y="148781"/>
                    <a:pt x="21096" y="148781"/>
                    <a:pt x="22576" y="150261"/>
                  </a:cubicBezTo>
                  <a:cubicBezTo>
                    <a:pt x="22576" y="150261"/>
                    <a:pt x="22576" y="153222"/>
                    <a:pt x="22576" y="153222"/>
                  </a:cubicBezTo>
                  <a:cubicBezTo>
                    <a:pt x="22576" y="154703"/>
                    <a:pt x="22576" y="154703"/>
                    <a:pt x="21096" y="156183"/>
                  </a:cubicBezTo>
                  <a:cubicBezTo>
                    <a:pt x="21096" y="156183"/>
                    <a:pt x="19615" y="156183"/>
                    <a:pt x="19615" y="157663"/>
                  </a:cubicBezTo>
                  <a:cubicBezTo>
                    <a:pt x="19615" y="157663"/>
                    <a:pt x="19615" y="159144"/>
                    <a:pt x="19615" y="159144"/>
                  </a:cubicBezTo>
                  <a:cubicBezTo>
                    <a:pt x="19615" y="160624"/>
                    <a:pt x="18135" y="162105"/>
                    <a:pt x="18135" y="163585"/>
                  </a:cubicBezTo>
                  <a:cubicBezTo>
                    <a:pt x="18135" y="165065"/>
                    <a:pt x="18135" y="166546"/>
                    <a:pt x="18135" y="169507"/>
                  </a:cubicBezTo>
                  <a:cubicBezTo>
                    <a:pt x="18135" y="170987"/>
                    <a:pt x="18135" y="170987"/>
                    <a:pt x="18135" y="170987"/>
                  </a:cubicBezTo>
                  <a:cubicBezTo>
                    <a:pt x="18135" y="172467"/>
                    <a:pt x="19615" y="172467"/>
                    <a:pt x="19615" y="172467"/>
                  </a:cubicBezTo>
                  <a:cubicBezTo>
                    <a:pt x="21096" y="172467"/>
                    <a:pt x="19615" y="173948"/>
                    <a:pt x="21096" y="175428"/>
                  </a:cubicBezTo>
                  <a:cubicBezTo>
                    <a:pt x="22576" y="175428"/>
                    <a:pt x="22576" y="178389"/>
                    <a:pt x="22576" y="178389"/>
                  </a:cubicBezTo>
                  <a:cubicBezTo>
                    <a:pt x="22576" y="178389"/>
                    <a:pt x="22576" y="179869"/>
                    <a:pt x="22576" y="179869"/>
                  </a:cubicBezTo>
                  <a:cubicBezTo>
                    <a:pt x="22576" y="179869"/>
                    <a:pt x="22576" y="181350"/>
                    <a:pt x="22576" y="181350"/>
                  </a:cubicBezTo>
                  <a:cubicBezTo>
                    <a:pt x="22576" y="182830"/>
                    <a:pt x="24056" y="182830"/>
                    <a:pt x="24056" y="182830"/>
                  </a:cubicBezTo>
                  <a:cubicBezTo>
                    <a:pt x="24056" y="182830"/>
                    <a:pt x="24056" y="182830"/>
                    <a:pt x="24056" y="182830"/>
                  </a:cubicBezTo>
                  <a:cubicBezTo>
                    <a:pt x="24056" y="182830"/>
                    <a:pt x="24056" y="182830"/>
                    <a:pt x="24056" y="184311"/>
                  </a:cubicBezTo>
                  <a:cubicBezTo>
                    <a:pt x="24056" y="184311"/>
                    <a:pt x="24056" y="184311"/>
                    <a:pt x="24056" y="184311"/>
                  </a:cubicBezTo>
                  <a:cubicBezTo>
                    <a:pt x="24056" y="184311"/>
                    <a:pt x="24056" y="184311"/>
                    <a:pt x="24056" y="184311"/>
                  </a:cubicBezTo>
                  <a:cubicBezTo>
                    <a:pt x="24056" y="184311"/>
                    <a:pt x="25537" y="184311"/>
                    <a:pt x="25537" y="184311"/>
                  </a:cubicBezTo>
                  <a:cubicBezTo>
                    <a:pt x="27017" y="184311"/>
                    <a:pt x="25537" y="185791"/>
                    <a:pt x="27017" y="185791"/>
                  </a:cubicBezTo>
                  <a:cubicBezTo>
                    <a:pt x="27017" y="185791"/>
                    <a:pt x="27017" y="185791"/>
                    <a:pt x="27017" y="185791"/>
                  </a:cubicBezTo>
                  <a:cubicBezTo>
                    <a:pt x="28498" y="185791"/>
                    <a:pt x="28498" y="187271"/>
                    <a:pt x="28498" y="187271"/>
                  </a:cubicBezTo>
                  <a:cubicBezTo>
                    <a:pt x="29978" y="187271"/>
                    <a:pt x="29978" y="187271"/>
                    <a:pt x="31459" y="188752"/>
                  </a:cubicBezTo>
                  <a:cubicBezTo>
                    <a:pt x="31459" y="188752"/>
                    <a:pt x="31459" y="188752"/>
                    <a:pt x="31459" y="188752"/>
                  </a:cubicBezTo>
                  <a:cubicBezTo>
                    <a:pt x="32939" y="190232"/>
                    <a:pt x="32939" y="190232"/>
                    <a:pt x="34420" y="190232"/>
                  </a:cubicBezTo>
                  <a:cubicBezTo>
                    <a:pt x="34420" y="190232"/>
                    <a:pt x="35900" y="190232"/>
                    <a:pt x="35900" y="190232"/>
                  </a:cubicBezTo>
                  <a:cubicBezTo>
                    <a:pt x="37380" y="190232"/>
                    <a:pt x="37380" y="190232"/>
                    <a:pt x="38861" y="190232"/>
                  </a:cubicBezTo>
                  <a:cubicBezTo>
                    <a:pt x="40341" y="190232"/>
                    <a:pt x="43302" y="191713"/>
                    <a:pt x="43302" y="190232"/>
                  </a:cubicBezTo>
                  <a:cubicBezTo>
                    <a:pt x="43302" y="190232"/>
                    <a:pt x="43302" y="190232"/>
                    <a:pt x="43302" y="190232"/>
                  </a:cubicBezTo>
                  <a:cubicBezTo>
                    <a:pt x="44782" y="190232"/>
                    <a:pt x="46263" y="188752"/>
                    <a:pt x="47743" y="187271"/>
                  </a:cubicBezTo>
                  <a:cubicBezTo>
                    <a:pt x="49224" y="185791"/>
                    <a:pt x="50704" y="185791"/>
                    <a:pt x="50704" y="185791"/>
                  </a:cubicBezTo>
                  <a:cubicBezTo>
                    <a:pt x="52184" y="185791"/>
                    <a:pt x="52184" y="185791"/>
                    <a:pt x="52184" y="185791"/>
                  </a:cubicBezTo>
                  <a:cubicBezTo>
                    <a:pt x="52184" y="185791"/>
                    <a:pt x="53665" y="184311"/>
                    <a:pt x="55145" y="182830"/>
                  </a:cubicBezTo>
                  <a:cubicBezTo>
                    <a:pt x="55145" y="182830"/>
                    <a:pt x="56626" y="181350"/>
                    <a:pt x="56626" y="181350"/>
                  </a:cubicBezTo>
                  <a:cubicBezTo>
                    <a:pt x="56626" y="181350"/>
                    <a:pt x="56626" y="181350"/>
                    <a:pt x="56626" y="181350"/>
                  </a:cubicBezTo>
                  <a:cubicBezTo>
                    <a:pt x="56626" y="181350"/>
                    <a:pt x="56626" y="181350"/>
                    <a:pt x="58106" y="179869"/>
                  </a:cubicBezTo>
                  <a:cubicBezTo>
                    <a:pt x="58106" y="179869"/>
                    <a:pt x="59586" y="179869"/>
                    <a:pt x="59586" y="179869"/>
                  </a:cubicBezTo>
                  <a:cubicBezTo>
                    <a:pt x="59586" y="179869"/>
                    <a:pt x="59586" y="178389"/>
                    <a:pt x="61067" y="178389"/>
                  </a:cubicBezTo>
                  <a:cubicBezTo>
                    <a:pt x="61067" y="178389"/>
                    <a:pt x="61067" y="178389"/>
                    <a:pt x="61067" y="178389"/>
                  </a:cubicBezTo>
                  <a:cubicBezTo>
                    <a:pt x="61067" y="178389"/>
                    <a:pt x="62547" y="178389"/>
                    <a:pt x="64028" y="178389"/>
                  </a:cubicBezTo>
                  <a:cubicBezTo>
                    <a:pt x="65508" y="178389"/>
                    <a:pt x="65508" y="178389"/>
                    <a:pt x="66988" y="179869"/>
                  </a:cubicBezTo>
                  <a:cubicBezTo>
                    <a:pt x="66988" y="179869"/>
                    <a:pt x="68469" y="181350"/>
                    <a:pt x="68469" y="181350"/>
                  </a:cubicBezTo>
                  <a:cubicBezTo>
                    <a:pt x="68469" y="181350"/>
                    <a:pt x="69949" y="179869"/>
                    <a:pt x="69949" y="179869"/>
                  </a:cubicBezTo>
                  <a:cubicBezTo>
                    <a:pt x="69949" y="179869"/>
                    <a:pt x="71430" y="178389"/>
                    <a:pt x="71430" y="178389"/>
                  </a:cubicBezTo>
                  <a:cubicBezTo>
                    <a:pt x="71430" y="178389"/>
                    <a:pt x="71430" y="178389"/>
                    <a:pt x="71430" y="178389"/>
                  </a:cubicBezTo>
                  <a:cubicBezTo>
                    <a:pt x="71430" y="178389"/>
                    <a:pt x="71430" y="178389"/>
                    <a:pt x="72910" y="178389"/>
                  </a:cubicBezTo>
                  <a:cubicBezTo>
                    <a:pt x="72910" y="178389"/>
                    <a:pt x="74390" y="178389"/>
                    <a:pt x="74390" y="178389"/>
                  </a:cubicBezTo>
                  <a:cubicBezTo>
                    <a:pt x="74390" y="178389"/>
                    <a:pt x="75871" y="179869"/>
                    <a:pt x="75871" y="179869"/>
                  </a:cubicBezTo>
                  <a:cubicBezTo>
                    <a:pt x="75871" y="179869"/>
                    <a:pt x="75871" y="181350"/>
                    <a:pt x="75871" y="181350"/>
                  </a:cubicBezTo>
                  <a:cubicBezTo>
                    <a:pt x="75871" y="181350"/>
                    <a:pt x="75871" y="181350"/>
                    <a:pt x="75871" y="181350"/>
                  </a:cubicBezTo>
                  <a:cubicBezTo>
                    <a:pt x="75871" y="181350"/>
                    <a:pt x="75871" y="182830"/>
                    <a:pt x="75871" y="182830"/>
                  </a:cubicBezTo>
                  <a:cubicBezTo>
                    <a:pt x="75871" y="182830"/>
                    <a:pt x="75871" y="184311"/>
                    <a:pt x="75871" y="182830"/>
                  </a:cubicBezTo>
                  <a:cubicBezTo>
                    <a:pt x="75871" y="182830"/>
                    <a:pt x="75871" y="182830"/>
                    <a:pt x="75871" y="182830"/>
                  </a:cubicBezTo>
                  <a:cubicBezTo>
                    <a:pt x="75871" y="182830"/>
                    <a:pt x="75871" y="182830"/>
                    <a:pt x="75871" y="182830"/>
                  </a:cubicBezTo>
                  <a:cubicBezTo>
                    <a:pt x="75871" y="182830"/>
                    <a:pt x="77351" y="182830"/>
                    <a:pt x="77351" y="182830"/>
                  </a:cubicBezTo>
                  <a:cubicBezTo>
                    <a:pt x="77351" y="182830"/>
                    <a:pt x="75871" y="182830"/>
                    <a:pt x="77351" y="184311"/>
                  </a:cubicBezTo>
                  <a:cubicBezTo>
                    <a:pt x="77351" y="184311"/>
                    <a:pt x="77351" y="185791"/>
                    <a:pt x="77351" y="185791"/>
                  </a:cubicBezTo>
                  <a:cubicBezTo>
                    <a:pt x="77351" y="185791"/>
                    <a:pt x="78832" y="187271"/>
                    <a:pt x="78832" y="187271"/>
                  </a:cubicBezTo>
                  <a:cubicBezTo>
                    <a:pt x="78832" y="187271"/>
                    <a:pt x="78832" y="187271"/>
                    <a:pt x="80312" y="188752"/>
                  </a:cubicBezTo>
                  <a:cubicBezTo>
                    <a:pt x="81792" y="188752"/>
                    <a:pt x="81792" y="190232"/>
                    <a:pt x="83273" y="190232"/>
                  </a:cubicBezTo>
                  <a:cubicBezTo>
                    <a:pt x="83273" y="190232"/>
                    <a:pt x="83273" y="190232"/>
                    <a:pt x="83273" y="190232"/>
                  </a:cubicBezTo>
                  <a:cubicBezTo>
                    <a:pt x="84753" y="190232"/>
                    <a:pt x="84753" y="190232"/>
                    <a:pt x="86234" y="191713"/>
                  </a:cubicBezTo>
                  <a:cubicBezTo>
                    <a:pt x="86234" y="191713"/>
                    <a:pt x="87714" y="193193"/>
                    <a:pt x="87714" y="193193"/>
                  </a:cubicBezTo>
                  <a:cubicBezTo>
                    <a:pt x="87714" y="193193"/>
                    <a:pt x="87714" y="193193"/>
                    <a:pt x="87714" y="193193"/>
                  </a:cubicBezTo>
                  <a:cubicBezTo>
                    <a:pt x="89194" y="194674"/>
                    <a:pt x="90675" y="196154"/>
                    <a:pt x="90675" y="196154"/>
                  </a:cubicBezTo>
                  <a:cubicBezTo>
                    <a:pt x="90675" y="196154"/>
                    <a:pt x="90675" y="197634"/>
                    <a:pt x="90675" y="197634"/>
                  </a:cubicBezTo>
                  <a:cubicBezTo>
                    <a:pt x="90675" y="197634"/>
                    <a:pt x="92155" y="199115"/>
                    <a:pt x="93636" y="200595"/>
                  </a:cubicBezTo>
                  <a:cubicBezTo>
                    <a:pt x="93636" y="202076"/>
                    <a:pt x="93636" y="202076"/>
                    <a:pt x="93636" y="203556"/>
                  </a:cubicBezTo>
                  <a:cubicBezTo>
                    <a:pt x="93636" y="205036"/>
                    <a:pt x="93636" y="206517"/>
                    <a:pt x="93636" y="207997"/>
                  </a:cubicBezTo>
                  <a:cubicBezTo>
                    <a:pt x="93636" y="209478"/>
                    <a:pt x="93636" y="210958"/>
                    <a:pt x="93636" y="210958"/>
                  </a:cubicBezTo>
                  <a:cubicBezTo>
                    <a:pt x="93636" y="210958"/>
                    <a:pt x="93636" y="212438"/>
                    <a:pt x="95116" y="213919"/>
                  </a:cubicBezTo>
                  <a:cubicBezTo>
                    <a:pt x="95116" y="213919"/>
                    <a:pt x="95116" y="213919"/>
                    <a:pt x="95116" y="213919"/>
                  </a:cubicBezTo>
                  <a:cubicBezTo>
                    <a:pt x="95116" y="213919"/>
                    <a:pt x="96596" y="215399"/>
                    <a:pt x="96596" y="215399"/>
                  </a:cubicBezTo>
                  <a:cubicBezTo>
                    <a:pt x="98077" y="215399"/>
                    <a:pt x="99557" y="216880"/>
                    <a:pt x="99557" y="218360"/>
                  </a:cubicBezTo>
                  <a:cubicBezTo>
                    <a:pt x="101038" y="219840"/>
                    <a:pt x="102518" y="219840"/>
                    <a:pt x="102518" y="221321"/>
                  </a:cubicBezTo>
                  <a:cubicBezTo>
                    <a:pt x="102518" y="222801"/>
                    <a:pt x="103998" y="224282"/>
                    <a:pt x="103998" y="224282"/>
                  </a:cubicBezTo>
                  <a:cubicBezTo>
                    <a:pt x="103998" y="224282"/>
                    <a:pt x="105479" y="225762"/>
                    <a:pt x="105479" y="227242"/>
                  </a:cubicBezTo>
                  <a:cubicBezTo>
                    <a:pt x="105479" y="228723"/>
                    <a:pt x="106959" y="230203"/>
                    <a:pt x="108440" y="230203"/>
                  </a:cubicBezTo>
                  <a:cubicBezTo>
                    <a:pt x="108440" y="230203"/>
                    <a:pt x="109920" y="230203"/>
                    <a:pt x="109920" y="231684"/>
                  </a:cubicBezTo>
                  <a:cubicBezTo>
                    <a:pt x="111400" y="231684"/>
                    <a:pt x="111400" y="233164"/>
                    <a:pt x="112881" y="233164"/>
                  </a:cubicBezTo>
                  <a:cubicBezTo>
                    <a:pt x="114361" y="234644"/>
                    <a:pt x="115842" y="234644"/>
                    <a:pt x="115842" y="236125"/>
                  </a:cubicBezTo>
                  <a:cubicBezTo>
                    <a:pt x="115842" y="236125"/>
                    <a:pt x="117322" y="237605"/>
                    <a:pt x="115842" y="237605"/>
                  </a:cubicBezTo>
                  <a:cubicBezTo>
                    <a:pt x="115842" y="237605"/>
                    <a:pt x="115842" y="239086"/>
                    <a:pt x="115842" y="239086"/>
                  </a:cubicBezTo>
                  <a:cubicBezTo>
                    <a:pt x="117322" y="239086"/>
                    <a:pt x="115842" y="240566"/>
                    <a:pt x="117322" y="240566"/>
                  </a:cubicBezTo>
                  <a:cubicBezTo>
                    <a:pt x="117322" y="240566"/>
                    <a:pt x="117322" y="240566"/>
                    <a:pt x="118802" y="240566"/>
                  </a:cubicBezTo>
                  <a:cubicBezTo>
                    <a:pt x="118802" y="240566"/>
                    <a:pt x="120283" y="240566"/>
                    <a:pt x="120283" y="240566"/>
                  </a:cubicBezTo>
                  <a:cubicBezTo>
                    <a:pt x="120283" y="240566"/>
                    <a:pt x="121763" y="240566"/>
                    <a:pt x="121763" y="240566"/>
                  </a:cubicBezTo>
                  <a:cubicBezTo>
                    <a:pt x="121763" y="240566"/>
                    <a:pt x="123244" y="239086"/>
                    <a:pt x="123244" y="239086"/>
                  </a:cubicBezTo>
                  <a:cubicBezTo>
                    <a:pt x="124724" y="239086"/>
                    <a:pt x="123244" y="239086"/>
                    <a:pt x="124724" y="237605"/>
                  </a:cubicBezTo>
                  <a:cubicBezTo>
                    <a:pt x="124724" y="237605"/>
                    <a:pt x="126204" y="236125"/>
                    <a:pt x="127685" y="236125"/>
                  </a:cubicBezTo>
                  <a:cubicBezTo>
                    <a:pt x="129165" y="236125"/>
                    <a:pt x="129165" y="236125"/>
                    <a:pt x="129165" y="234644"/>
                  </a:cubicBezTo>
                  <a:cubicBezTo>
                    <a:pt x="129165" y="234644"/>
                    <a:pt x="130646" y="234644"/>
                    <a:pt x="130646" y="234644"/>
                  </a:cubicBezTo>
                  <a:cubicBezTo>
                    <a:pt x="130646" y="234644"/>
                    <a:pt x="130646" y="233164"/>
                    <a:pt x="132126" y="233164"/>
                  </a:cubicBezTo>
                  <a:cubicBezTo>
                    <a:pt x="132126" y="233164"/>
                    <a:pt x="133607" y="231684"/>
                    <a:pt x="135087" y="228723"/>
                  </a:cubicBezTo>
                  <a:cubicBezTo>
                    <a:pt x="135087" y="227242"/>
                    <a:pt x="136567" y="222801"/>
                    <a:pt x="136567" y="221321"/>
                  </a:cubicBezTo>
                  <a:cubicBezTo>
                    <a:pt x="136567" y="219840"/>
                    <a:pt x="138048" y="218360"/>
                    <a:pt x="138048" y="216880"/>
                  </a:cubicBezTo>
                  <a:cubicBezTo>
                    <a:pt x="138048" y="216880"/>
                    <a:pt x="138048" y="215399"/>
                    <a:pt x="138048" y="213919"/>
                  </a:cubicBezTo>
                  <a:cubicBezTo>
                    <a:pt x="138048" y="213919"/>
                    <a:pt x="138048" y="213919"/>
                    <a:pt x="138048" y="212438"/>
                  </a:cubicBezTo>
                  <a:cubicBezTo>
                    <a:pt x="138048" y="210958"/>
                    <a:pt x="138048" y="212438"/>
                    <a:pt x="136567" y="212438"/>
                  </a:cubicBezTo>
                  <a:cubicBezTo>
                    <a:pt x="136567" y="212438"/>
                    <a:pt x="136567" y="210958"/>
                    <a:pt x="138048" y="209478"/>
                  </a:cubicBezTo>
                  <a:cubicBezTo>
                    <a:pt x="139528" y="207997"/>
                    <a:pt x="139528" y="207997"/>
                    <a:pt x="139528" y="206517"/>
                  </a:cubicBezTo>
                  <a:cubicBezTo>
                    <a:pt x="139528" y="206517"/>
                    <a:pt x="138048" y="205036"/>
                    <a:pt x="138048" y="203556"/>
                  </a:cubicBezTo>
                  <a:cubicBezTo>
                    <a:pt x="138048" y="203556"/>
                    <a:pt x="138048" y="202076"/>
                    <a:pt x="136567" y="202076"/>
                  </a:cubicBezTo>
                  <a:cubicBezTo>
                    <a:pt x="135087" y="200595"/>
                    <a:pt x="135087" y="200595"/>
                    <a:pt x="135087" y="200595"/>
                  </a:cubicBezTo>
                  <a:cubicBezTo>
                    <a:pt x="135087" y="200595"/>
                    <a:pt x="135087" y="199115"/>
                    <a:pt x="135087" y="199115"/>
                  </a:cubicBezTo>
                  <a:cubicBezTo>
                    <a:pt x="135087" y="199115"/>
                    <a:pt x="135087" y="199115"/>
                    <a:pt x="135087" y="197634"/>
                  </a:cubicBezTo>
                  <a:cubicBezTo>
                    <a:pt x="135087" y="196154"/>
                    <a:pt x="135087" y="196154"/>
                    <a:pt x="136567" y="196154"/>
                  </a:cubicBezTo>
                  <a:cubicBezTo>
                    <a:pt x="136567" y="194674"/>
                    <a:pt x="136567" y="194674"/>
                    <a:pt x="138048" y="193193"/>
                  </a:cubicBezTo>
                  <a:cubicBezTo>
                    <a:pt x="138048" y="191713"/>
                    <a:pt x="139528" y="191713"/>
                    <a:pt x="141009" y="190232"/>
                  </a:cubicBezTo>
                  <a:cubicBezTo>
                    <a:pt x="142489" y="188752"/>
                    <a:pt x="142489" y="185791"/>
                    <a:pt x="142489" y="185791"/>
                  </a:cubicBezTo>
                  <a:cubicBezTo>
                    <a:pt x="142489" y="185791"/>
                    <a:pt x="141009" y="182830"/>
                    <a:pt x="141009" y="182830"/>
                  </a:cubicBezTo>
                  <a:cubicBezTo>
                    <a:pt x="141009" y="181350"/>
                    <a:pt x="139528" y="179869"/>
                    <a:pt x="139528" y="178389"/>
                  </a:cubicBezTo>
                  <a:cubicBezTo>
                    <a:pt x="139528" y="178389"/>
                    <a:pt x="139528" y="178389"/>
                    <a:pt x="139528" y="178389"/>
                  </a:cubicBezTo>
                  <a:cubicBezTo>
                    <a:pt x="139528" y="176909"/>
                    <a:pt x="138048" y="178389"/>
                    <a:pt x="138048" y="176909"/>
                  </a:cubicBezTo>
                  <a:cubicBezTo>
                    <a:pt x="138048" y="175428"/>
                    <a:pt x="136567" y="176909"/>
                    <a:pt x="136567" y="175428"/>
                  </a:cubicBezTo>
                  <a:cubicBezTo>
                    <a:pt x="136567" y="175428"/>
                    <a:pt x="136567" y="173948"/>
                    <a:pt x="135087" y="173948"/>
                  </a:cubicBezTo>
                  <a:cubicBezTo>
                    <a:pt x="135087" y="173948"/>
                    <a:pt x="135087" y="173948"/>
                    <a:pt x="135087" y="172467"/>
                  </a:cubicBezTo>
                  <a:cubicBezTo>
                    <a:pt x="135087" y="170987"/>
                    <a:pt x="133607" y="172467"/>
                    <a:pt x="133607" y="170987"/>
                  </a:cubicBezTo>
                  <a:cubicBezTo>
                    <a:pt x="133607" y="170987"/>
                    <a:pt x="133607" y="169507"/>
                    <a:pt x="133607" y="168026"/>
                  </a:cubicBezTo>
                  <a:cubicBezTo>
                    <a:pt x="133607" y="166546"/>
                    <a:pt x="133607" y="163585"/>
                    <a:pt x="133607" y="163585"/>
                  </a:cubicBezTo>
                  <a:cubicBezTo>
                    <a:pt x="133607" y="162105"/>
                    <a:pt x="133607" y="162105"/>
                    <a:pt x="133607" y="162105"/>
                  </a:cubicBezTo>
                  <a:cubicBezTo>
                    <a:pt x="133607" y="162105"/>
                    <a:pt x="133607" y="162105"/>
                    <a:pt x="133607" y="160624"/>
                  </a:cubicBezTo>
                  <a:cubicBezTo>
                    <a:pt x="133607" y="160624"/>
                    <a:pt x="133607" y="160624"/>
                    <a:pt x="133607" y="160624"/>
                  </a:cubicBezTo>
                  <a:cubicBezTo>
                    <a:pt x="133607" y="159144"/>
                    <a:pt x="135087" y="157663"/>
                    <a:pt x="135087" y="154703"/>
                  </a:cubicBezTo>
                  <a:cubicBezTo>
                    <a:pt x="136567" y="153222"/>
                    <a:pt x="136567" y="151742"/>
                    <a:pt x="136567" y="151742"/>
                  </a:cubicBezTo>
                  <a:cubicBezTo>
                    <a:pt x="136567" y="150261"/>
                    <a:pt x="138048" y="148781"/>
                    <a:pt x="139528" y="145820"/>
                  </a:cubicBezTo>
                  <a:cubicBezTo>
                    <a:pt x="139528" y="144340"/>
                    <a:pt x="141009" y="142859"/>
                    <a:pt x="139528" y="141379"/>
                  </a:cubicBezTo>
                  <a:cubicBezTo>
                    <a:pt x="139528" y="139899"/>
                    <a:pt x="139528" y="138418"/>
                    <a:pt x="139528" y="138418"/>
                  </a:cubicBezTo>
                  <a:cubicBezTo>
                    <a:pt x="139528" y="136938"/>
                    <a:pt x="139528" y="135457"/>
                    <a:pt x="139528" y="133977"/>
                  </a:cubicBezTo>
                  <a:cubicBezTo>
                    <a:pt x="139528" y="133977"/>
                    <a:pt x="139528" y="132496"/>
                    <a:pt x="138048" y="131016"/>
                  </a:cubicBezTo>
                  <a:cubicBezTo>
                    <a:pt x="138048" y="129536"/>
                    <a:pt x="136567" y="129536"/>
                    <a:pt x="136567" y="131016"/>
                  </a:cubicBezTo>
                  <a:cubicBezTo>
                    <a:pt x="136567" y="131016"/>
                    <a:pt x="135087" y="132496"/>
                    <a:pt x="133607" y="133977"/>
                  </a:cubicBezTo>
                  <a:cubicBezTo>
                    <a:pt x="132126" y="133977"/>
                    <a:pt x="132126" y="135457"/>
                    <a:pt x="130646" y="135457"/>
                  </a:cubicBezTo>
                  <a:cubicBezTo>
                    <a:pt x="130646" y="135457"/>
                    <a:pt x="129165" y="135457"/>
                    <a:pt x="129165" y="136938"/>
                  </a:cubicBezTo>
                  <a:cubicBezTo>
                    <a:pt x="129165" y="136938"/>
                    <a:pt x="127685" y="138418"/>
                    <a:pt x="126204" y="138418"/>
                  </a:cubicBezTo>
                  <a:cubicBezTo>
                    <a:pt x="126204" y="138418"/>
                    <a:pt x="124724" y="138418"/>
                    <a:pt x="124724" y="138418"/>
                  </a:cubicBezTo>
                  <a:cubicBezTo>
                    <a:pt x="124724" y="138418"/>
                    <a:pt x="124724" y="138418"/>
                    <a:pt x="124724" y="138418"/>
                  </a:cubicBezTo>
                  <a:cubicBezTo>
                    <a:pt x="124724" y="138418"/>
                    <a:pt x="124724" y="138418"/>
                    <a:pt x="124724" y="138418"/>
                  </a:cubicBezTo>
                  <a:cubicBezTo>
                    <a:pt x="124724" y="138418"/>
                    <a:pt x="123244" y="138418"/>
                    <a:pt x="123244" y="138418"/>
                  </a:cubicBezTo>
                  <a:cubicBezTo>
                    <a:pt x="123244" y="138418"/>
                    <a:pt x="123244" y="136938"/>
                    <a:pt x="123244" y="136938"/>
                  </a:cubicBezTo>
                  <a:cubicBezTo>
                    <a:pt x="123244" y="136938"/>
                    <a:pt x="123244" y="135457"/>
                    <a:pt x="123244" y="135457"/>
                  </a:cubicBezTo>
                  <a:cubicBezTo>
                    <a:pt x="123244" y="135457"/>
                    <a:pt x="123244" y="135457"/>
                    <a:pt x="123244" y="135457"/>
                  </a:cubicBezTo>
                  <a:cubicBezTo>
                    <a:pt x="123244" y="135457"/>
                    <a:pt x="121763" y="135457"/>
                    <a:pt x="120283" y="133977"/>
                  </a:cubicBezTo>
                  <a:cubicBezTo>
                    <a:pt x="118802" y="132496"/>
                    <a:pt x="117322" y="132496"/>
                    <a:pt x="117322" y="133977"/>
                  </a:cubicBezTo>
                  <a:cubicBezTo>
                    <a:pt x="117322" y="135457"/>
                    <a:pt x="115842" y="133977"/>
                    <a:pt x="115842" y="133977"/>
                  </a:cubicBezTo>
                  <a:cubicBezTo>
                    <a:pt x="115842" y="133977"/>
                    <a:pt x="114361" y="132496"/>
                    <a:pt x="112881" y="132496"/>
                  </a:cubicBezTo>
                  <a:cubicBezTo>
                    <a:pt x="112881" y="132496"/>
                    <a:pt x="111400" y="131016"/>
                    <a:pt x="111400" y="131016"/>
                  </a:cubicBezTo>
                  <a:cubicBezTo>
                    <a:pt x="111400" y="131016"/>
                    <a:pt x="109920" y="131016"/>
                    <a:pt x="109920" y="131016"/>
                  </a:cubicBezTo>
                  <a:cubicBezTo>
                    <a:pt x="109920" y="131016"/>
                    <a:pt x="108440" y="129536"/>
                    <a:pt x="108440" y="129536"/>
                  </a:cubicBezTo>
                  <a:cubicBezTo>
                    <a:pt x="108440" y="128055"/>
                    <a:pt x="106959" y="126575"/>
                    <a:pt x="106959" y="126575"/>
                  </a:cubicBezTo>
                  <a:cubicBezTo>
                    <a:pt x="106959" y="126575"/>
                    <a:pt x="105479" y="125094"/>
                    <a:pt x="103998" y="125094"/>
                  </a:cubicBezTo>
                  <a:cubicBezTo>
                    <a:pt x="103998" y="125094"/>
                    <a:pt x="102518" y="125094"/>
                    <a:pt x="102518" y="123614"/>
                  </a:cubicBezTo>
                  <a:cubicBezTo>
                    <a:pt x="102518" y="123614"/>
                    <a:pt x="102518" y="123614"/>
                    <a:pt x="102518" y="123614"/>
                  </a:cubicBezTo>
                  <a:cubicBezTo>
                    <a:pt x="102518" y="122134"/>
                    <a:pt x="101038" y="123614"/>
                    <a:pt x="101038" y="122134"/>
                  </a:cubicBezTo>
                  <a:cubicBezTo>
                    <a:pt x="99557" y="120653"/>
                    <a:pt x="98077" y="120653"/>
                    <a:pt x="98077" y="119173"/>
                  </a:cubicBezTo>
                  <a:cubicBezTo>
                    <a:pt x="98077" y="119173"/>
                    <a:pt x="96596" y="119173"/>
                    <a:pt x="96596" y="117692"/>
                  </a:cubicBezTo>
                  <a:cubicBezTo>
                    <a:pt x="96596" y="117692"/>
                    <a:pt x="96596" y="117692"/>
                    <a:pt x="95116" y="116212"/>
                  </a:cubicBezTo>
                  <a:cubicBezTo>
                    <a:pt x="93636" y="114732"/>
                    <a:pt x="92155" y="113251"/>
                    <a:pt x="93636" y="113251"/>
                  </a:cubicBezTo>
                  <a:cubicBezTo>
                    <a:pt x="93636" y="113251"/>
                    <a:pt x="95116" y="114732"/>
                    <a:pt x="95116" y="114732"/>
                  </a:cubicBezTo>
                  <a:cubicBezTo>
                    <a:pt x="95116" y="114732"/>
                    <a:pt x="96596" y="116212"/>
                    <a:pt x="98077" y="116212"/>
                  </a:cubicBezTo>
                  <a:cubicBezTo>
                    <a:pt x="99557" y="116212"/>
                    <a:pt x="98077" y="113251"/>
                    <a:pt x="98077" y="113251"/>
                  </a:cubicBezTo>
                  <a:cubicBezTo>
                    <a:pt x="98077" y="113251"/>
                    <a:pt x="98077" y="113251"/>
                    <a:pt x="98077" y="113251"/>
                  </a:cubicBezTo>
                  <a:cubicBezTo>
                    <a:pt x="98077" y="113251"/>
                    <a:pt x="99557" y="114732"/>
                    <a:pt x="99557" y="114732"/>
                  </a:cubicBezTo>
                  <a:cubicBezTo>
                    <a:pt x="99557" y="114732"/>
                    <a:pt x="101038" y="114732"/>
                    <a:pt x="101038" y="116212"/>
                  </a:cubicBezTo>
                  <a:cubicBezTo>
                    <a:pt x="102518" y="116212"/>
                    <a:pt x="105479" y="117692"/>
                    <a:pt x="105479" y="119173"/>
                  </a:cubicBezTo>
                  <a:cubicBezTo>
                    <a:pt x="105479" y="119173"/>
                    <a:pt x="106959" y="120653"/>
                    <a:pt x="106959" y="120653"/>
                  </a:cubicBezTo>
                  <a:cubicBezTo>
                    <a:pt x="108440" y="120653"/>
                    <a:pt x="108440" y="122134"/>
                    <a:pt x="109920" y="122134"/>
                  </a:cubicBezTo>
                  <a:cubicBezTo>
                    <a:pt x="109920" y="122134"/>
                    <a:pt x="111400" y="122134"/>
                    <a:pt x="111400" y="123614"/>
                  </a:cubicBezTo>
                  <a:cubicBezTo>
                    <a:pt x="111400" y="125094"/>
                    <a:pt x="112881" y="125094"/>
                    <a:pt x="114361" y="126575"/>
                  </a:cubicBezTo>
                  <a:cubicBezTo>
                    <a:pt x="115842" y="126575"/>
                    <a:pt x="115842" y="126575"/>
                    <a:pt x="117322" y="128055"/>
                  </a:cubicBezTo>
                  <a:cubicBezTo>
                    <a:pt x="118802" y="129536"/>
                    <a:pt x="118802" y="129536"/>
                    <a:pt x="120283" y="129536"/>
                  </a:cubicBezTo>
                  <a:cubicBezTo>
                    <a:pt x="121763" y="129536"/>
                    <a:pt x="120283" y="131016"/>
                    <a:pt x="121763" y="131016"/>
                  </a:cubicBezTo>
                  <a:cubicBezTo>
                    <a:pt x="121763" y="131016"/>
                    <a:pt x="121763" y="131016"/>
                    <a:pt x="123244" y="131016"/>
                  </a:cubicBezTo>
                  <a:cubicBezTo>
                    <a:pt x="123244" y="131016"/>
                    <a:pt x="123244" y="131016"/>
                    <a:pt x="123244" y="132496"/>
                  </a:cubicBezTo>
                  <a:cubicBezTo>
                    <a:pt x="123244" y="132496"/>
                    <a:pt x="124724" y="133977"/>
                    <a:pt x="124724" y="135457"/>
                  </a:cubicBezTo>
                  <a:cubicBezTo>
                    <a:pt x="126204" y="135457"/>
                    <a:pt x="126204" y="136938"/>
                    <a:pt x="126204" y="136938"/>
                  </a:cubicBezTo>
                  <a:cubicBezTo>
                    <a:pt x="126204" y="136938"/>
                    <a:pt x="129165" y="135457"/>
                    <a:pt x="129165" y="135457"/>
                  </a:cubicBezTo>
                  <a:cubicBezTo>
                    <a:pt x="129165" y="133977"/>
                    <a:pt x="130646" y="133977"/>
                    <a:pt x="130646" y="133977"/>
                  </a:cubicBezTo>
                  <a:cubicBezTo>
                    <a:pt x="130646" y="133977"/>
                    <a:pt x="132126" y="132496"/>
                    <a:pt x="132126" y="132496"/>
                  </a:cubicBezTo>
                  <a:cubicBezTo>
                    <a:pt x="132126" y="132496"/>
                    <a:pt x="133607" y="131016"/>
                    <a:pt x="133607" y="131016"/>
                  </a:cubicBezTo>
                  <a:cubicBezTo>
                    <a:pt x="133607" y="131016"/>
                    <a:pt x="133607" y="129536"/>
                    <a:pt x="135087" y="129536"/>
                  </a:cubicBezTo>
                  <a:cubicBezTo>
                    <a:pt x="135087" y="129536"/>
                    <a:pt x="136567" y="128055"/>
                    <a:pt x="138048" y="126575"/>
                  </a:cubicBezTo>
                  <a:cubicBezTo>
                    <a:pt x="139528" y="125094"/>
                    <a:pt x="138048" y="125094"/>
                    <a:pt x="139528" y="123614"/>
                  </a:cubicBezTo>
                  <a:cubicBezTo>
                    <a:pt x="139528" y="123614"/>
                    <a:pt x="139528" y="123614"/>
                    <a:pt x="141009" y="122134"/>
                  </a:cubicBezTo>
                  <a:cubicBezTo>
                    <a:pt x="141009" y="122134"/>
                    <a:pt x="141009" y="122134"/>
                    <a:pt x="141009" y="122134"/>
                  </a:cubicBezTo>
                  <a:cubicBezTo>
                    <a:pt x="141009" y="120653"/>
                    <a:pt x="142489" y="120653"/>
                    <a:pt x="143970" y="120653"/>
                  </a:cubicBezTo>
                  <a:cubicBezTo>
                    <a:pt x="143970" y="120653"/>
                    <a:pt x="143970" y="119173"/>
                    <a:pt x="143970" y="119173"/>
                  </a:cubicBezTo>
                  <a:cubicBezTo>
                    <a:pt x="143970" y="117692"/>
                    <a:pt x="145450" y="117692"/>
                    <a:pt x="145450" y="117692"/>
                  </a:cubicBezTo>
                  <a:cubicBezTo>
                    <a:pt x="145450" y="117692"/>
                    <a:pt x="145450" y="116212"/>
                    <a:pt x="145450" y="116212"/>
                  </a:cubicBezTo>
                  <a:cubicBezTo>
                    <a:pt x="145450" y="116212"/>
                    <a:pt x="146930" y="116212"/>
                    <a:pt x="146930" y="114732"/>
                  </a:cubicBezTo>
                  <a:cubicBezTo>
                    <a:pt x="146930" y="114732"/>
                    <a:pt x="145450" y="113251"/>
                    <a:pt x="146930" y="111771"/>
                  </a:cubicBezTo>
                  <a:cubicBezTo>
                    <a:pt x="146930" y="111771"/>
                    <a:pt x="148411" y="110290"/>
                    <a:pt x="148411" y="110290"/>
                  </a:cubicBezTo>
                  <a:cubicBezTo>
                    <a:pt x="148411" y="110290"/>
                    <a:pt x="148411" y="108810"/>
                    <a:pt x="148411" y="107329"/>
                  </a:cubicBezTo>
                  <a:cubicBezTo>
                    <a:pt x="148411" y="107329"/>
                    <a:pt x="148411" y="105849"/>
                    <a:pt x="148411" y="105849"/>
                  </a:cubicBezTo>
                  <a:cubicBezTo>
                    <a:pt x="148411" y="105849"/>
                    <a:pt x="146930" y="104369"/>
                    <a:pt x="145450" y="104369"/>
                  </a:cubicBezTo>
                  <a:cubicBezTo>
                    <a:pt x="145450" y="104369"/>
                    <a:pt x="143970" y="104369"/>
                    <a:pt x="142489" y="104369"/>
                  </a:cubicBezTo>
                  <a:cubicBezTo>
                    <a:pt x="142489" y="104369"/>
                    <a:pt x="141009" y="102888"/>
                    <a:pt x="141009" y="102888"/>
                  </a:cubicBezTo>
                  <a:cubicBezTo>
                    <a:pt x="141009" y="101408"/>
                    <a:pt x="139528" y="101408"/>
                    <a:pt x="139528" y="101408"/>
                  </a:cubicBezTo>
                  <a:cubicBezTo>
                    <a:pt x="139528" y="101408"/>
                    <a:pt x="138048" y="102888"/>
                    <a:pt x="138048" y="104369"/>
                  </a:cubicBezTo>
                  <a:cubicBezTo>
                    <a:pt x="138048" y="105849"/>
                    <a:pt x="136567" y="107329"/>
                    <a:pt x="135087" y="107329"/>
                  </a:cubicBezTo>
                  <a:cubicBezTo>
                    <a:pt x="133607" y="107329"/>
                    <a:pt x="133607" y="108810"/>
                    <a:pt x="133607" y="108810"/>
                  </a:cubicBezTo>
                  <a:cubicBezTo>
                    <a:pt x="133607" y="108810"/>
                    <a:pt x="133607" y="108810"/>
                    <a:pt x="133607" y="108810"/>
                  </a:cubicBezTo>
                  <a:cubicBezTo>
                    <a:pt x="133607" y="108810"/>
                    <a:pt x="132126" y="108810"/>
                    <a:pt x="132126" y="107329"/>
                  </a:cubicBezTo>
                  <a:cubicBezTo>
                    <a:pt x="132126" y="107329"/>
                    <a:pt x="132126" y="107329"/>
                    <a:pt x="132126" y="107329"/>
                  </a:cubicBezTo>
                  <a:cubicBezTo>
                    <a:pt x="132126" y="107329"/>
                    <a:pt x="132126" y="105849"/>
                    <a:pt x="130646" y="105849"/>
                  </a:cubicBezTo>
                  <a:cubicBezTo>
                    <a:pt x="129165" y="105849"/>
                    <a:pt x="130646" y="107329"/>
                    <a:pt x="130646" y="107329"/>
                  </a:cubicBezTo>
                  <a:cubicBezTo>
                    <a:pt x="130646" y="107329"/>
                    <a:pt x="130646" y="107329"/>
                    <a:pt x="130646" y="107329"/>
                  </a:cubicBezTo>
                  <a:cubicBezTo>
                    <a:pt x="130646" y="107329"/>
                    <a:pt x="129165" y="105849"/>
                    <a:pt x="129165" y="105849"/>
                  </a:cubicBezTo>
                  <a:cubicBezTo>
                    <a:pt x="129165" y="105849"/>
                    <a:pt x="127685" y="104369"/>
                    <a:pt x="127685" y="104369"/>
                  </a:cubicBezTo>
                  <a:cubicBezTo>
                    <a:pt x="127685" y="104369"/>
                    <a:pt x="124724" y="104369"/>
                    <a:pt x="124724" y="102888"/>
                  </a:cubicBezTo>
                  <a:cubicBezTo>
                    <a:pt x="124724" y="102888"/>
                    <a:pt x="124724" y="102888"/>
                    <a:pt x="124724" y="102888"/>
                  </a:cubicBezTo>
                  <a:cubicBezTo>
                    <a:pt x="120283" y="110290"/>
                    <a:pt x="118802" y="108810"/>
                    <a:pt x="120283" y="107329"/>
                  </a:cubicBezTo>
                  <a:cubicBezTo>
                    <a:pt x="118802" y="108810"/>
                    <a:pt x="118802" y="108810"/>
                    <a:pt x="120283" y="107329"/>
                  </a:cubicBezTo>
                  <a:cubicBezTo>
                    <a:pt x="118802" y="108810"/>
                    <a:pt x="118802" y="108810"/>
                    <a:pt x="120283" y="1073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18E0564-8781-4EEC-840A-063AB0D9D882}"/>
                </a:ext>
              </a:extLst>
            </p:cNvPr>
            <p:cNvSpPr/>
            <p:nvPr/>
          </p:nvSpPr>
          <p:spPr>
            <a:xfrm>
              <a:off x="5854243" y="3024280"/>
              <a:ext cx="44412" cy="29608"/>
            </a:xfrm>
            <a:custGeom>
              <a:avLst/>
              <a:gdLst>
                <a:gd name="connsiteX0" fmla="*/ 21466 w 44412"/>
                <a:gd name="connsiteY0" fmla="*/ 21466 h 29608"/>
                <a:gd name="connsiteX1" fmla="*/ 21466 w 44412"/>
                <a:gd name="connsiteY1" fmla="*/ 21466 h 29608"/>
                <a:gd name="connsiteX2" fmla="*/ 22946 w 44412"/>
                <a:gd name="connsiteY2" fmla="*/ 21466 h 29608"/>
                <a:gd name="connsiteX3" fmla="*/ 25907 w 44412"/>
                <a:gd name="connsiteY3" fmla="*/ 21466 h 29608"/>
                <a:gd name="connsiteX4" fmla="*/ 28868 w 44412"/>
                <a:gd name="connsiteY4" fmla="*/ 19985 h 29608"/>
                <a:gd name="connsiteX5" fmla="*/ 30348 w 44412"/>
                <a:gd name="connsiteY5" fmla="*/ 18505 h 29608"/>
                <a:gd name="connsiteX6" fmla="*/ 31829 w 44412"/>
                <a:gd name="connsiteY6" fmla="*/ 17025 h 29608"/>
                <a:gd name="connsiteX7" fmla="*/ 33309 w 44412"/>
                <a:gd name="connsiteY7" fmla="*/ 15544 h 29608"/>
                <a:gd name="connsiteX8" fmla="*/ 33309 w 44412"/>
                <a:gd name="connsiteY8" fmla="*/ 14064 h 29608"/>
                <a:gd name="connsiteX9" fmla="*/ 31829 w 44412"/>
                <a:gd name="connsiteY9" fmla="*/ 12583 h 29608"/>
                <a:gd name="connsiteX10" fmla="*/ 30348 w 44412"/>
                <a:gd name="connsiteY10" fmla="*/ 12583 h 29608"/>
                <a:gd name="connsiteX11" fmla="*/ 28868 w 44412"/>
                <a:gd name="connsiteY11" fmla="*/ 11103 h 29608"/>
                <a:gd name="connsiteX12" fmla="*/ 27388 w 44412"/>
                <a:gd name="connsiteY12" fmla="*/ 11103 h 29608"/>
                <a:gd name="connsiteX13" fmla="*/ 25907 w 44412"/>
                <a:gd name="connsiteY13" fmla="*/ 11103 h 29608"/>
                <a:gd name="connsiteX14" fmla="*/ 25907 w 44412"/>
                <a:gd name="connsiteY14" fmla="*/ 12583 h 29608"/>
                <a:gd name="connsiteX15" fmla="*/ 24427 w 44412"/>
                <a:gd name="connsiteY15" fmla="*/ 12583 h 29608"/>
                <a:gd name="connsiteX16" fmla="*/ 24427 w 44412"/>
                <a:gd name="connsiteY16" fmla="*/ 12583 h 29608"/>
                <a:gd name="connsiteX17" fmla="*/ 22946 w 44412"/>
                <a:gd name="connsiteY17" fmla="*/ 12583 h 29608"/>
                <a:gd name="connsiteX18" fmla="*/ 21466 w 44412"/>
                <a:gd name="connsiteY18" fmla="*/ 12583 h 29608"/>
                <a:gd name="connsiteX19" fmla="*/ 19986 w 44412"/>
                <a:gd name="connsiteY19" fmla="*/ 14064 h 29608"/>
                <a:gd name="connsiteX20" fmla="*/ 18505 w 44412"/>
                <a:gd name="connsiteY20" fmla="*/ 14064 h 29608"/>
                <a:gd name="connsiteX21" fmla="*/ 18505 w 44412"/>
                <a:gd name="connsiteY21" fmla="*/ 15544 h 29608"/>
                <a:gd name="connsiteX22" fmla="*/ 18505 w 44412"/>
                <a:gd name="connsiteY22" fmla="*/ 17025 h 29608"/>
                <a:gd name="connsiteX23" fmla="*/ 17025 w 44412"/>
                <a:gd name="connsiteY23" fmla="*/ 18505 h 29608"/>
                <a:gd name="connsiteX24" fmla="*/ 15544 w 44412"/>
                <a:gd name="connsiteY24" fmla="*/ 17025 h 29608"/>
                <a:gd name="connsiteX25" fmla="*/ 12584 w 44412"/>
                <a:gd name="connsiteY25" fmla="*/ 17025 h 29608"/>
                <a:gd name="connsiteX26" fmla="*/ 12584 w 44412"/>
                <a:gd name="connsiteY26" fmla="*/ 18505 h 29608"/>
                <a:gd name="connsiteX27" fmla="*/ 12584 w 44412"/>
                <a:gd name="connsiteY27" fmla="*/ 18505 h 29608"/>
                <a:gd name="connsiteX28" fmla="*/ 11103 w 44412"/>
                <a:gd name="connsiteY28" fmla="*/ 19985 h 29608"/>
                <a:gd name="connsiteX29" fmla="*/ 11103 w 44412"/>
                <a:gd name="connsiteY29" fmla="*/ 21466 h 29608"/>
                <a:gd name="connsiteX30" fmla="*/ 12584 w 44412"/>
                <a:gd name="connsiteY30" fmla="*/ 21466 h 29608"/>
                <a:gd name="connsiteX31" fmla="*/ 14064 w 44412"/>
                <a:gd name="connsiteY31" fmla="*/ 19985 h 29608"/>
                <a:gd name="connsiteX32" fmla="*/ 14064 w 44412"/>
                <a:gd name="connsiteY32" fmla="*/ 21466 h 29608"/>
                <a:gd name="connsiteX33" fmla="*/ 14064 w 44412"/>
                <a:gd name="connsiteY33" fmla="*/ 22946 h 29608"/>
                <a:gd name="connsiteX34" fmla="*/ 12584 w 44412"/>
                <a:gd name="connsiteY34" fmla="*/ 24427 h 29608"/>
                <a:gd name="connsiteX35" fmla="*/ 15544 w 44412"/>
                <a:gd name="connsiteY35" fmla="*/ 22946 h 29608"/>
                <a:gd name="connsiteX36" fmla="*/ 21466 w 44412"/>
                <a:gd name="connsiteY36" fmla="*/ 21466 h 29608"/>
                <a:gd name="connsiteX37" fmla="*/ 21466 w 44412"/>
                <a:gd name="connsiteY37" fmla="*/ 21466 h 29608"/>
                <a:gd name="connsiteX38" fmla="*/ 21466 w 44412"/>
                <a:gd name="connsiteY38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4412" h="29608">
                  <a:moveTo>
                    <a:pt x="21466" y="21466"/>
                  </a:moveTo>
                  <a:cubicBezTo>
                    <a:pt x="19986" y="22946"/>
                    <a:pt x="19986" y="22946"/>
                    <a:pt x="21466" y="21466"/>
                  </a:cubicBezTo>
                  <a:cubicBezTo>
                    <a:pt x="21466" y="22946"/>
                    <a:pt x="22946" y="21466"/>
                    <a:pt x="22946" y="21466"/>
                  </a:cubicBezTo>
                  <a:cubicBezTo>
                    <a:pt x="22946" y="21466"/>
                    <a:pt x="25907" y="21466"/>
                    <a:pt x="25907" y="21466"/>
                  </a:cubicBezTo>
                  <a:cubicBezTo>
                    <a:pt x="27388" y="21466"/>
                    <a:pt x="28868" y="19985"/>
                    <a:pt x="28868" y="19985"/>
                  </a:cubicBezTo>
                  <a:cubicBezTo>
                    <a:pt x="28868" y="19985"/>
                    <a:pt x="30348" y="18505"/>
                    <a:pt x="30348" y="18505"/>
                  </a:cubicBezTo>
                  <a:cubicBezTo>
                    <a:pt x="30348" y="18505"/>
                    <a:pt x="31829" y="17025"/>
                    <a:pt x="31829" y="17025"/>
                  </a:cubicBezTo>
                  <a:cubicBezTo>
                    <a:pt x="33309" y="17025"/>
                    <a:pt x="31829" y="15544"/>
                    <a:pt x="33309" y="15544"/>
                  </a:cubicBezTo>
                  <a:cubicBezTo>
                    <a:pt x="33309" y="15544"/>
                    <a:pt x="33309" y="14064"/>
                    <a:pt x="33309" y="14064"/>
                  </a:cubicBezTo>
                  <a:cubicBezTo>
                    <a:pt x="33309" y="14064"/>
                    <a:pt x="31829" y="12583"/>
                    <a:pt x="31829" y="12583"/>
                  </a:cubicBezTo>
                  <a:cubicBezTo>
                    <a:pt x="31829" y="12583"/>
                    <a:pt x="30348" y="12583"/>
                    <a:pt x="30348" y="12583"/>
                  </a:cubicBezTo>
                  <a:cubicBezTo>
                    <a:pt x="30348" y="12583"/>
                    <a:pt x="30348" y="12583"/>
                    <a:pt x="28868" y="11103"/>
                  </a:cubicBezTo>
                  <a:cubicBezTo>
                    <a:pt x="28868" y="11103"/>
                    <a:pt x="27388" y="11103"/>
                    <a:pt x="27388" y="11103"/>
                  </a:cubicBezTo>
                  <a:cubicBezTo>
                    <a:pt x="27388" y="11103"/>
                    <a:pt x="25907" y="11103"/>
                    <a:pt x="25907" y="11103"/>
                  </a:cubicBezTo>
                  <a:cubicBezTo>
                    <a:pt x="25907" y="11103"/>
                    <a:pt x="25907" y="12583"/>
                    <a:pt x="25907" y="12583"/>
                  </a:cubicBezTo>
                  <a:cubicBezTo>
                    <a:pt x="25907" y="12583"/>
                    <a:pt x="24427" y="12583"/>
                    <a:pt x="24427" y="12583"/>
                  </a:cubicBezTo>
                  <a:cubicBezTo>
                    <a:pt x="24427" y="12583"/>
                    <a:pt x="24427" y="12583"/>
                    <a:pt x="24427" y="12583"/>
                  </a:cubicBezTo>
                  <a:cubicBezTo>
                    <a:pt x="24427" y="12583"/>
                    <a:pt x="22946" y="12583"/>
                    <a:pt x="22946" y="12583"/>
                  </a:cubicBezTo>
                  <a:cubicBezTo>
                    <a:pt x="22946" y="12583"/>
                    <a:pt x="22946" y="12583"/>
                    <a:pt x="21466" y="12583"/>
                  </a:cubicBezTo>
                  <a:cubicBezTo>
                    <a:pt x="21466" y="12583"/>
                    <a:pt x="19986" y="14064"/>
                    <a:pt x="19986" y="14064"/>
                  </a:cubicBezTo>
                  <a:cubicBezTo>
                    <a:pt x="19986" y="14064"/>
                    <a:pt x="19986" y="14064"/>
                    <a:pt x="18505" y="14064"/>
                  </a:cubicBezTo>
                  <a:cubicBezTo>
                    <a:pt x="17025" y="14064"/>
                    <a:pt x="17025" y="14064"/>
                    <a:pt x="18505" y="15544"/>
                  </a:cubicBezTo>
                  <a:cubicBezTo>
                    <a:pt x="18505" y="15544"/>
                    <a:pt x="18505" y="17025"/>
                    <a:pt x="18505" y="17025"/>
                  </a:cubicBezTo>
                  <a:cubicBezTo>
                    <a:pt x="18505" y="17025"/>
                    <a:pt x="17025" y="17025"/>
                    <a:pt x="17025" y="18505"/>
                  </a:cubicBezTo>
                  <a:cubicBezTo>
                    <a:pt x="17025" y="18505"/>
                    <a:pt x="15544" y="18505"/>
                    <a:pt x="15544" y="17025"/>
                  </a:cubicBezTo>
                  <a:cubicBezTo>
                    <a:pt x="15544" y="17025"/>
                    <a:pt x="12584" y="15544"/>
                    <a:pt x="12584" y="17025"/>
                  </a:cubicBezTo>
                  <a:cubicBezTo>
                    <a:pt x="11103" y="17025"/>
                    <a:pt x="12584" y="17025"/>
                    <a:pt x="12584" y="18505"/>
                  </a:cubicBezTo>
                  <a:cubicBezTo>
                    <a:pt x="12584" y="18505"/>
                    <a:pt x="12584" y="18505"/>
                    <a:pt x="12584" y="18505"/>
                  </a:cubicBezTo>
                  <a:cubicBezTo>
                    <a:pt x="12584" y="18505"/>
                    <a:pt x="11103" y="18505"/>
                    <a:pt x="11103" y="19985"/>
                  </a:cubicBezTo>
                  <a:cubicBezTo>
                    <a:pt x="11103" y="19985"/>
                    <a:pt x="11103" y="21466"/>
                    <a:pt x="11103" y="21466"/>
                  </a:cubicBezTo>
                  <a:cubicBezTo>
                    <a:pt x="11103" y="21466"/>
                    <a:pt x="12584" y="21466"/>
                    <a:pt x="12584" y="21466"/>
                  </a:cubicBezTo>
                  <a:cubicBezTo>
                    <a:pt x="12584" y="21466"/>
                    <a:pt x="14064" y="19985"/>
                    <a:pt x="14064" y="19985"/>
                  </a:cubicBezTo>
                  <a:cubicBezTo>
                    <a:pt x="14064" y="19985"/>
                    <a:pt x="14064" y="21466"/>
                    <a:pt x="14064" y="21466"/>
                  </a:cubicBezTo>
                  <a:cubicBezTo>
                    <a:pt x="14064" y="21466"/>
                    <a:pt x="14064" y="21466"/>
                    <a:pt x="14064" y="22946"/>
                  </a:cubicBezTo>
                  <a:cubicBezTo>
                    <a:pt x="12584" y="22946"/>
                    <a:pt x="12584" y="24427"/>
                    <a:pt x="12584" y="24427"/>
                  </a:cubicBezTo>
                  <a:cubicBezTo>
                    <a:pt x="12584" y="24427"/>
                    <a:pt x="15544" y="22946"/>
                    <a:pt x="15544" y="22946"/>
                  </a:cubicBezTo>
                  <a:cubicBezTo>
                    <a:pt x="19986" y="19985"/>
                    <a:pt x="19986" y="21466"/>
                    <a:pt x="21466" y="21466"/>
                  </a:cubicBezTo>
                  <a:cubicBezTo>
                    <a:pt x="19986" y="19985"/>
                    <a:pt x="19986" y="21466"/>
                    <a:pt x="21466" y="21466"/>
                  </a:cubicBezTo>
                  <a:cubicBezTo>
                    <a:pt x="21466" y="21466"/>
                    <a:pt x="21466" y="21466"/>
                    <a:pt x="21466" y="214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507F80C-5E66-4E96-A152-D70E57C84FBE}"/>
                </a:ext>
              </a:extLst>
            </p:cNvPr>
            <p:cNvSpPr/>
            <p:nvPr/>
          </p:nvSpPr>
          <p:spPr>
            <a:xfrm>
              <a:off x="5895694" y="2952562"/>
              <a:ext cx="44412" cy="29608"/>
            </a:xfrm>
            <a:custGeom>
              <a:avLst/>
              <a:gdLst>
                <a:gd name="connsiteX0" fmla="*/ 34790 w 44412"/>
                <a:gd name="connsiteY0" fmla="*/ 17683 h 29608"/>
                <a:gd name="connsiteX1" fmla="*/ 34790 w 44412"/>
                <a:gd name="connsiteY1" fmla="*/ 17683 h 29608"/>
                <a:gd name="connsiteX2" fmla="*/ 37751 w 44412"/>
                <a:gd name="connsiteY2" fmla="*/ 16202 h 29608"/>
                <a:gd name="connsiteX3" fmla="*/ 39231 w 44412"/>
                <a:gd name="connsiteY3" fmla="*/ 14722 h 29608"/>
                <a:gd name="connsiteX4" fmla="*/ 37751 w 44412"/>
                <a:gd name="connsiteY4" fmla="*/ 14722 h 29608"/>
                <a:gd name="connsiteX5" fmla="*/ 36270 w 44412"/>
                <a:gd name="connsiteY5" fmla="*/ 14722 h 29608"/>
                <a:gd name="connsiteX6" fmla="*/ 36270 w 44412"/>
                <a:gd name="connsiteY6" fmla="*/ 14722 h 29608"/>
                <a:gd name="connsiteX7" fmla="*/ 34790 w 44412"/>
                <a:gd name="connsiteY7" fmla="*/ 14722 h 29608"/>
                <a:gd name="connsiteX8" fmla="*/ 33309 w 44412"/>
                <a:gd name="connsiteY8" fmla="*/ 14722 h 29608"/>
                <a:gd name="connsiteX9" fmla="*/ 31829 w 44412"/>
                <a:gd name="connsiteY9" fmla="*/ 13241 h 29608"/>
                <a:gd name="connsiteX10" fmla="*/ 30349 w 44412"/>
                <a:gd name="connsiteY10" fmla="*/ 13241 h 29608"/>
                <a:gd name="connsiteX11" fmla="*/ 28868 w 44412"/>
                <a:gd name="connsiteY11" fmla="*/ 13241 h 29608"/>
                <a:gd name="connsiteX12" fmla="*/ 27388 w 44412"/>
                <a:gd name="connsiteY12" fmla="*/ 13241 h 29608"/>
                <a:gd name="connsiteX13" fmla="*/ 25907 w 44412"/>
                <a:gd name="connsiteY13" fmla="*/ 13241 h 29608"/>
                <a:gd name="connsiteX14" fmla="*/ 24427 w 44412"/>
                <a:gd name="connsiteY14" fmla="*/ 11761 h 29608"/>
                <a:gd name="connsiteX15" fmla="*/ 22947 w 44412"/>
                <a:gd name="connsiteY15" fmla="*/ 13241 h 29608"/>
                <a:gd name="connsiteX16" fmla="*/ 22947 w 44412"/>
                <a:gd name="connsiteY16" fmla="*/ 11761 h 29608"/>
                <a:gd name="connsiteX17" fmla="*/ 21466 w 44412"/>
                <a:gd name="connsiteY17" fmla="*/ 11761 h 29608"/>
                <a:gd name="connsiteX18" fmla="*/ 19986 w 44412"/>
                <a:gd name="connsiteY18" fmla="*/ 11761 h 29608"/>
                <a:gd name="connsiteX19" fmla="*/ 19986 w 44412"/>
                <a:gd name="connsiteY19" fmla="*/ 13241 h 29608"/>
                <a:gd name="connsiteX20" fmla="*/ 19986 w 44412"/>
                <a:gd name="connsiteY20" fmla="*/ 14722 h 29608"/>
                <a:gd name="connsiteX21" fmla="*/ 21466 w 44412"/>
                <a:gd name="connsiteY21" fmla="*/ 16202 h 29608"/>
                <a:gd name="connsiteX22" fmla="*/ 18505 w 44412"/>
                <a:gd name="connsiteY22" fmla="*/ 14722 h 29608"/>
                <a:gd name="connsiteX23" fmla="*/ 17025 w 44412"/>
                <a:gd name="connsiteY23" fmla="*/ 14722 h 29608"/>
                <a:gd name="connsiteX24" fmla="*/ 17025 w 44412"/>
                <a:gd name="connsiteY24" fmla="*/ 16202 h 29608"/>
                <a:gd name="connsiteX25" fmla="*/ 17025 w 44412"/>
                <a:gd name="connsiteY25" fmla="*/ 16202 h 29608"/>
                <a:gd name="connsiteX26" fmla="*/ 15545 w 44412"/>
                <a:gd name="connsiteY26" fmla="*/ 16202 h 29608"/>
                <a:gd name="connsiteX27" fmla="*/ 17025 w 44412"/>
                <a:gd name="connsiteY27" fmla="*/ 14722 h 29608"/>
                <a:gd name="connsiteX28" fmla="*/ 15545 w 44412"/>
                <a:gd name="connsiteY28" fmla="*/ 14722 h 29608"/>
                <a:gd name="connsiteX29" fmla="*/ 14064 w 44412"/>
                <a:gd name="connsiteY29" fmla="*/ 16202 h 29608"/>
                <a:gd name="connsiteX30" fmla="*/ 12584 w 44412"/>
                <a:gd name="connsiteY30" fmla="*/ 16202 h 29608"/>
                <a:gd name="connsiteX31" fmla="*/ 11103 w 44412"/>
                <a:gd name="connsiteY31" fmla="*/ 17683 h 29608"/>
                <a:gd name="connsiteX32" fmla="*/ 12584 w 44412"/>
                <a:gd name="connsiteY32" fmla="*/ 19163 h 29608"/>
                <a:gd name="connsiteX33" fmla="*/ 14064 w 44412"/>
                <a:gd name="connsiteY33" fmla="*/ 17683 h 29608"/>
                <a:gd name="connsiteX34" fmla="*/ 14064 w 44412"/>
                <a:gd name="connsiteY34" fmla="*/ 19163 h 29608"/>
                <a:gd name="connsiteX35" fmla="*/ 17025 w 44412"/>
                <a:gd name="connsiteY35" fmla="*/ 20644 h 29608"/>
                <a:gd name="connsiteX36" fmla="*/ 19986 w 44412"/>
                <a:gd name="connsiteY36" fmla="*/ 19163 h 29608"/>
                <a:gd name="connsiteX37" fmla="*/ 19986 w 44412"/>
                <a:gd name="connsiteY37" fmla="*/ 17683 h 29608"/>
                <a:gd name="connsiteX38" fmla="*/ 19986 w 44412"/>
                <a:gd name="connsiteY38" fmla="*/ 16202 h 29608"/>
                <a:gd name="connsiteX39" fmla="*/ 19986 w 44412"/>
                <a:gd name="connsiteY39" fmla="*/ 17683 h 29608"/>
                <a:gd name="connsiteX40" fmla="*/ 21466 w 44412"/>
                <a:gd name="connsiteY40" fmla="*/ 16202 h 29608"/>
                <a:gd name="connsiteX41" fmla="*/ 22947 w 44412"/>
                <a:gd name="connsiteY41" fmla="*/ 16202 h 29608"/>
                <a:gd name="connsiteX42" fmla="*/ 21466 w 44412"/>
                <a:gd name="connsiteY42" fmla="*/ 17683 h 29608"/>
                <a:gd name="connsiteX43" fmla="*/ 18505 w 44412"/>
                <a:gd name="connsiteY43" fmla="*/ 19163 h 29608"/>
                <a:gd name="connsiteX44" fmla="*/ 19986 w 44412"/>
                <a:gd name="connsiteY44" fmla="*/ 19163 h 29608"/>
                <a:gd name="connsiteX45" fmla="*/ 22947 w 44412"/>
                <a:gd name="connsiteY45" fmla="*/ 17683 h 29608"/>
                <a:gd name="connsiteX46" fmla="*/ 21466 w 44412"/>
                <a:gd name="connsiteY46" fmla="*/ 19163 h 29608"/>
                <a:gd name="connsiteX47" fmla="*/ 19986 w 44412"/>
                <a:gd name="connsiteY47" fmla="*/ 20644 h 29608"/>
                <a:gd name="connsiteX48" fmla="*/ 18505 w 44412"/>
                <a:gd name="connsiteY48" fmla="*/ 22124 h 29608"/>
                <a:gd name="connsiteX49" fmla="*/ 21466 w 44412"/>
                <a:gd name="connsiteY49" fmla="*/ 22124 h 29608"/>
                <a:gd name="connsiteX50" fmla="*/ 22947 w 44412"/>
                <a:gd name="connsiteY50" fmla="*/ 22124 h 29608"/>
                <a:gd name="connsiteX51" fmla="*/ 22947 w 44412"/>
                <a:gd name="connsiteY51" fmla="*/ 23604 h 29608"/>
                <a:gd name="connsiteX52" fmla="*/ 24427 w 44412"/>
                <a:gd name="connsiteY52" fmla="*/ 23604 h 29608"/>
                <a:gd name="connsiteX53" fmla="*/ 25907 w 44412"/>
                <a:gd name="connsiteY53" fmla="*/ 22124 h 29608"/>
                <a:gd name="connsiteX54" fmla="*/ 25907 w 44412"/>
                <a:gd name="connsiteY54" fmla="*/ 17683 h 29608"/>
                <a:gd name="connsiteX55" fmla="*/ 25907 w 44412"/>
                <a:gd name="connsiteY55" fmla="*/ 16202 h 29608"/>
                <a:gd name="connsiteX56" fmla="*/ 25907 w 44412"/>
                <a:gd name="connsiteY56" fmla="*/ 14722 h 29608"/>
                <a:gd name="connsiteX57" fmla="*/ 25907 w 44412"/>
                <a:gd name="connsiteY57" fmla="*/ 13241 h 29608"/>
                <a:gd name="connsiteX58" fmla="*/ 27388 w 44412"/>
                <a:gd name="connsiteY58" fmla="*/ 11761 h 29608"/>
                <a:gd name="connsiteX59" fmla="*/ 27388 w 44412"/>
                <a:gd name="connsiteY59" fmla="*/ 11761 h 29608"/>
                <a:gd name="connsiteX60" fmla="*/ 28868 w 44412"/>
                <a:gd name="connsiteY60" fmla="*/ 13241 h 29608"/>
                <a:gd name="connsiteX61" fmla="*/ 30349 w 44412"/>
                <a:gd name="connsiteY61" fmla="*/ 13241 h 29608"/>
                <a:gd name="connsiteX62" fmla="*/ 30349 w 44412"/>
                <a:gd name="connsiteY62" fmla="*/ 14722 h 29608"/>
                <a:gd name="connsiteX63" fmla="*/ 34790 w 44412"/>
                <a:gd name="connsiteY63" fmla="*/ 17683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412" h="29608">
                  <a:moveTo>
                    <a:pt x="34790" y="17683"/>
                  </a:moveTo>
                  <a:cubicBezTo>
                    <a:pt x="36270" y="16202"/>
                    <a:pt x="34790" y="17683"/>
                    <a:pt x="34790" y="17683"/>
                  </a:cubicBezTo>
                  <a:cubicBezTo>
                    <a:pt x="36270" y="17683"/>
                    <a:pt x="37751" y="17683"/>
                    <a:pt x="37751" y="16202"/>
                  </a:cubicBezTo>
                  <a:cubicBezTo>
                    <a:pt x="37751" y="14722"/>
                    <a:pt x="39231" y="14722"/>
                    <a:pt x="39231" y="14722"/>
                  </a:cubicBezTo>
                  <a:cubicBezTo>
                    <a:pt x="39231" y="14722"/>
                    <a:pt x="37751" y="14722"/>
                    <a:pt x="37751" y="14722"/>
                  </a:cubicBezTo>
                  <a:cubicBezTo>
                    <a:pt x="37751" y="14722"/>
                    <a:pt x="36270" y="16202"/>
                    <a:pt x="36270" y="14722"/>
                  </a:cubicBezTo>
                  <a:cubicBezTo>
                    <a:pt x="36270" y="14722"/>
                    <a:pt x="36270" y="13241"/>
                    <a:pt x="36270" y="14722"/>
                  </a:cubicBezTo>
                  <a:cubicBezTo>
                    <a:pt x="36270" y="14722"/>
                    <a:pt x="34790" y="14722"/>
                    <a:pt x="34790" y="14722"/>
                  </a:cubicBezTo>
                  <a:cubicBezTo>
                    <a:pt x="34790" y="14722"/>
                    <a:pt x="33309" y="13241"/>
                    <a:pt x="33309" y="14722"/>
                  </a:cubicBezTo>
                  <a:cubicBezTo>
                    <a:pt x="33309" y="14722"/>
                    <a:pt x="33309" y="14722"/>
                    <a:pt x="31829" y="13241"/>
                  </a:cubicBezTo>
                  <a:cubicBezTo>
                    <a:pt x="31829" y="13241"/>
                    <a:pt x="30349" y="13241"/>
                    <a:pt x="30349" y="13241"/>
                  </a:cubicBezTo>
                  <a:cubicBezTo>
                    <a:pt x="30349" y="13241"/>
                    <a:pt x="28868" y="13241"/>
                    <a:pt x="28868" y="13241"/>
                  </a:cubicBezTo>
                  <a:cubicBezTo>
                    <a:pt x="28868" y="13241"/>
                    <a:pt x="28868" y="13241"/>
                    <a:pt x="27388" y="13241"/>
                  </a:cubicBezTo>
                  <a:cubicBezTo>
                    <a:pt x="27388" y="13241"/>
                    <a:pt x="25907" y="13241"/>
                    <a:pt x="25907" y="13241"/>
                  </a:cubicBezTo>
                  <a:cubicBezTo>
                    <a:pt x="25907" y="13241"/>
                    <a:pt x="25907" y="11761"/>
                    <a:pt x="24427" y="11761"/>
                  </a:cubicBezTo>
                  <a:cubicBezTo>
                    <a:pt x="24427" y="11761"/>
                    <a:pt x="22947" y="13241"/>
                    <a:pt x="22947" y="13241"/>
                  </a:cubicBezTo>
                  <a:cubicBezTo>
                    <a:pt x="22947" y="13241"/>
                    <a:pt x="22947" y="11761"/>
                    <a:pt x="22947" y="11761"/>
                  </a:cubicBezTo>
                  <a:cubicBezTo>
                    <a:pt x="22947" y="11761"/>
                    <a:pt x="21466" y="11761"/>
                    <a:pt x="21466" y="11761"/>
                  </a:cubicBezTo>
                  <a:cubicBezTo>
                    <a:pt x="21466" y="11761"/>
                    <a:pt x="19986" y="11761"/>
                    <a:pt x="19986" y="11761"/>
                  </a:cubicBezTo>
                  <a:cubicBezTo>
                    <a:pt x="19986" y="11761"/>
                    <a:pt x="19986" y="13241"/>
                    <a:pt x="19986" y="13241"/>
                  </a:cubicBezTo>
                  <a:cubicBezTo>
                    <a:pt x="19986" y="13241"/>
                    <a:pt x="19986" y="14722"/>
                    <a:pt x="19986" y="14722"/>
                  </a:cubicBezTo>
                  <a:cubicBezTo>
                    <a:pt x="19986" y="14722"/>
                    <a:pt x="21466" y="16202"/>
                    <a:pt x="21466" y="16202"/>
                  </a:cubicBezTo>
                  <a:cubicBezTo>
                    <a:pt x="21466" y="16202"/>
                    <a:pt x="18505" y="16202"/>
                    <a:pt x="18505" y="14722"/>
                  </a:cubicBezTo>
                  <a:cubicBezTo>
                    <a:pt x="18505" y="13241"/>
                    <a:pt x="17025" y="13241"/>
                    <a:pt x="17025" y="14722"/>
                  </a:cubicBezTo>
                  <a:cubicBezTo>
                    <a:pt x="17025" y="14722"/>
                    <a:pt x="17025" y="16202"/>
                    <a:pt x="17025" y="16202"/>
                  </a:cubicBezTo>
                  <a:cubicBezTo>
                    <a:pt x="17025" y="16202"/>
                    <a:pt x="17025" y="17683"/>
                    <a:pt x="17025" y="16202"/>
                  </a:cubicBezTo>
                  <a:cubicBezTo>
                    <a:pt x="17025" y="16202"/>
                    <a:pt x="15545" y="16202"/>
                    <a:pt x="15545" y="16202"/>
                  </a:cubicBezTo>
                  <a:cubicBezTo>
                    <a:pt x="15545" y="16202"/>
                    <a:pt x="17025" y="16202"/>
                    <a:pt x="17025" y="14722"/>
                  </a:cubicBezTo>
                  <a:cubicBezTo>
                    <a:pt x="17025" y="14722"/>
                    <a:pt x="15545" y="14722"/>
                    <a:pt x="15545" y="14722"/>
                  </a:cubicBezTo>
                  <a:cubicBezTo>
                    <a:pt x="15545" y="14722"/>
                    <a:pt x="14064" y="14722"/>
                    <a:pt x="14064" y="16202"/>
                  </a:cubicBezTo>
                  <a:cubicBezTo>
                    <a:pt x="14064" y="16202"/>
                    <a:pt x="14064" y="16202"/>
                    <a:pt x="12584" y="16202"/>
                  </a:cubicBezTo>
                  <a:cubicBezTo>
                    <a:pt x="12584" y="16202"/>
                    <a:pt x="12584" y="17683"/>
                    <a:pt x="11103" y="17683"/>
                  </a:cubicBezTo>
                  <a:cubicBezTo>
                    <a:pt x="11103" y="17683"/>
                    <a:pt x="11103" y="19163"/>
                    <a:pt x="12584" y="19163"/>
                  </a:cubicBezTo>
                  <a:cubicBezTo>
                    <a:pt x="14064" y="19163"/>
                    <a:pt x="14064" y="17683"/>
                    <a:pt x="14064" y="17683"/>
                  </a:cubicBezTo>
                  <a:cubicBezTo>
                    <a:pt x="15545" y="17683"/>
                    <a:pt x="14064" y="19163"/>
                    <a:pt x="14064" y="19163"/>
                  </a:cubicBezTo>
                  <a:cubicBezTo>
                    <a:pt x="14064" y="20644"/>
                    <a:pt x="15545" y="20644"/>
                    <a:pt x="17025" y="20644"/>
                  </a:cubicBezTo>
                  <a:cubicBezTo>
                    <a:pt x="18505" y="20644"/>
                    <a:pt x="18505" y="20644"/>
                    <a:pt x="19986" y="19163"/>
                  </a:cubicBezTo>
                  <a:cubicBezTo>
                    <a:pt x="19986" y="19163"/>
                    <a:pt x="19986" y="17683"/>
                    <a:pt x="19986" y="17683"/>
                  </a:cubicBezTo>
                  <a:cubicBezTo>
                    <a:pt x="19986" y="17683"/>
                    <a:pt x="19986" y="17683"/>
                    <a:pt x="19986" y="16202"/>
                  </a:cubicBezTo>
                  <a:cubicBezTo>
                    <a:pt x="19986" y="16202"/>
                    <a:pt x="21466" y="16202"/>
                    <a:pt x="19986" y="17683"/>
                  </a:cubicBezTo>
                  <a:cubicBezTo>
                    <a:pt x="19986" y="17683"/>
                    <a:pt x="21466" y="17683"/>
                    <a:pt x="21466" y="16202"/>
                  </a:cubicBezTo>
                  <a:cubicBezTo>
                    <a:pt x="21466" y="14722"/>
                    <a:pt x="22947" y="16202"/>
                    <a:pt x="22947" y="16202"/>
                  </a:cubicBezTo>
                  <a:cubicBezTo>
                    <a:pt x="22947" y="16202"/>
                    <a:pt x="21466" y="17683"/>
                    <a:pt x="21466" y="17683"/>
                  </a:cubicBezTo>
                  <a:cubicBezTo>
                    <a:pt x="21466" y="19163"/>
                    <a:pt x="19986" y="19163"/>
                    <a:pt x="18505" y="19163"/>
                  </a:cubicBezTo>
                  <a:cubicBezTo>
                    <a:pt x="18505" y="20644"/>
                    <a:pt x="19986" y="19163"/>
                    <a:pt x="19986" y="19163"/>
                  </a:cubicBezTo>
                  <a:cubicBezTo>
                    <a:pt x="21466" y="19163"/>
                    <a:pt x="22947" y="17683"/>
                    <a:pt x="22947" y="17683"/>
                  </a:cubicBezTo>
                  <a:cubicBezTo>
                    <a:pt x="24427" y="17683"/>
                    <a:pt x="22947" y="17683"/>
                    <a:pt x="21466" y="19163"/>
                  </a:cubicBezTo>
                  <a:cubicBezTo>
                    <a:pt x="19986" y="19163"/>
                    <a:pt x="19986" y="20644"/>
                    <a:pt x="19986" y="20644"/>
                  </a:cubicBezTo>
                  <a:cubicBezTo>
                    <a:pt x="19986" y="20644"/>
                    <a:pt x="18505" y="20644"/>
                    <a:pt x="18505" y="22124"/>
                  </a:cubicBezTo>
                  <a:cubicBezTo>
                    <a:pt x="18505" y="22124"/>
                    <a:pt x="19986" y="22124"/>
                    <a:pt x="21466" y="22124"/>
                  </a:cubicBezTo>
                  <a:cubicBezTo>
                    <a:pt x="21466" y="22124"/>
                    <a:pt x="22947" y="22124"/>
                    <a:pt x="22947" y="22124"/>
                  </a:cubicBezTo>
                  <a:cubicBezTo>
                    <a:pt x="22947" y="22124"/>
                    <a:pt x="22947" y="23604"/>
                    <a:pt x="22947" y="23604"/>
                  </a:cubicBezTo>
                  <a:cubicBezTo>
                    <a:pt x="22947" y="23604"/>
                    <a:pt x="24427" y="23604"/>
                    <a:pt x="24427" y="23604"/>
                  </a:cubicBezTo>
                  <a:cubicBezTo>
                    <a:pt x="24427" y="23604"/>
                    <a:pt x="25907" y="23604"/>
                    <a:pt x="25907" y="22124"/>
                  </a:cubicBezTo>
                  <a:cubicBezTo>
                    <a:pt x="25907" y="22124"/>
                    <a:pt x="25907" y="19163"/>
                    <a:pt x="25907" y="17683"/>
                  </a:cubicBezTo>
                  <a:cubicBezTo>
                    <a:pt x="27388" y="16202"/>
                    <a:pt x="25907" y="16202"/>
                    <a:pt x="25907" y="16202"/>
                  </a:cubicBezTo>
                  <a:cubicBezTo>
                    <a:pt x="25907" y="16202"/>
                    <a:pt x="27388" y="16202"/>
                    <a:pt x="25907" y="14722"/>
                  </a:cubicBezTo>
                  <a:cubicBezTo>
                    <a:pt x="25907" y="14722"/>
                    <a:pt x="25907" y="14722"/>
                    <a:pt x="25907" y="13241"/>
                  </a:cubicBezTo>
                  <a:cubicBezTo>
                    <a:pt x="25907" y="11761"/>
                    <a:pt x="27388" y="13241"/>
                    <a:pt x="27388" y="11761"/>
                  </a:cubicBezTo>
                  <a:cubicBezTo>
                    <a:pt x="27388" y="10281"/>
                    <a:pt x="28868" y="11761"/>
                    <a:pt x="27388" y="11761"/>
                  </a:cubicBezTo>
                  <a:cubicBezTo>
                    <a:pt x="25907" y="11761"/>
                    <a:pt x="27388" y="13241"/>
                    <a:pt x="28868" y="13241"/>
                  </a:cubicBezTo>
                  <a:cubicBezTo>
                    <a:pt x="30349" y="13241"/>
                    <a:pt x="28868" y="13241"/>
                    <a:pt x="30349" y="13241"/>
                  </a:cubicBezTo>
                  <a:cubicBezTo>
                    <a:pt x="30349" y="13241"/>
                    <a:pt x="31829" y="13241"/>
                    <a:pt x="30349" y="14722"/>
                  </a:cubicBezTo>
                  <a:cubicBezTo>
                    <a:pt x="31829" y="19163"/>
                    <a:pt x="33309" y="19163"/>
                    <a:pt x="34790" y="176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FA190D7-9EE7-4A69-8EEF-6AD040848145}"/>
                </a:ext>
              </a:extLst>
            </p:cNvPr>
            <p:cNvSpPr/>
            <p:nvPr/>
          </p:nvSpPr>
          <p:spPr>
            <a:xfrm>
              <a:off x="5830254" y="3164305"/>
              <a:ext cx="14804" cy="14804"/>
            </a:xfrm>
            <a:custGeom>
              <a:avLst/>
              <a:gdLst>
                <a:gd name="connsiteX0" fmla="*/ 11405 w 14804"/>
                <a:gd name="connsiteY0" fmla="*/ 13197 h 14804"/>
                <a:gd name="connsiteX1" fmla="*/ 14366 w 14804"/>
                <a:gd name="connsiteY1" fmla="*/ 11716 h 14804"/>
                <a:gd name="connsiteX2" fmla="*/ 11405 w 14804"/>
                <a:gd name="connsiteY2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405" y="13197"/>
                  </a:moveTo>
                  <a:cubicBezTo>
                    <a:pt x="12886" y="14677"/>
                    <a:pt x="14366" y="11716"/>
                    <a:pt x="14366" y="11716"/>
                  </a:cubicBezTo>
                  <a:cubicBezTo>
                    <a:pt x="14366" y="10236"/>
                    <a:pt x="9925" y="11716"/>
                    <a:pt x="11405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687B10F-2BFA-40A8-BD46-7E51DA698D80}"/>
                </a:ext>
              </a:extLst>
            </p:cNvPr>
            <p:cNvSpPr/>
            <p:nvPr/>
          </p:nvSpPr>
          <p:spPr>
            <a:xfrm>
              <a:off x="5845360" y="3174623"/>
              <a:ext cx="14804" cy="14804"/>
            </a:xfrm>
            <a:custGeom>
              <a:avLst/>
              <a:gdLst>
                <a:gd name="connsiteX0" fmla="*/ 11103 w 14804"/>
                <a:gd name="connsiteY0" fmla="*/ 11761 h 14804"/>
                <a:gd name="connsiteX1" fmla="*/ 11103 w 14804"/>
                <a:gd name="connsiteY1" fmla="*/ 11761 h 14804"/>
                <a:gd name="connsiteX2" fmla="*/ 12584 w 14804"/>
                <a:gd name="connsiteY2" fmla="*/ 11761 h 14804"/>
                <a:gd name="connsiteX3" fmla="*/ 11103 w 14804"/>
                <a:gd name="connsiteY3" fmla="*/ 11761 h 14804"/>
                <a:gd name="connsiteX4" fmla="*/ 11103 w 14804"/>
                <a:gd name="connsiteY4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" h="14804">
                  <a:moveTo>
                    <a:pt x="11103" y="11761"/>
                  </a:moveTo>
                  <a:cubicBezTo>
                    <a:pt x="12584" y="11761"/>
                    <a:pt x="11103" y="13241"/>
                    <a:pt x="11103" y="11761"/>
                  </a:cubicBezTo>
                  <a:cubicBezTo>
                    <a:pt x="11103" y="13241"/>
                    <a:pt x="12584" y="11761"/>
                    <a:pt x="12584" y="11761"/>
                  </a:cubicBezTo>
                  <a:cubicBezTo>
                    <a:pt x="14064" y="11761"/>
                    <a:pt x="12584" y="11761"/>
                    <a:pt x="11103" y="11761"/>
                  </a:cubicBezTo>
                  <a:cubicBezTo>
                    <a:pt x="12584" y="10281"/>
                    <a:pt x="11103" y="11761"/>
                    <a:pt x="11103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34D445E-C26A-4CED-91C7-3E985A928AB9}"/>
                </a:ext>
              </a:extLst>
            </p:cNvPr>
            <p:cNvSpPr/>
            <p:nvPr/>
          </p:nvSpPr>
          <p:spPr>
            <a:xfrm>
              <a:off x="5817232" y="3165741"/>
              <a:ext cx="29608" cy="14804"/>
            </a:xfrm>
            <a:custGeom>
              <a:avLst/>
              <a:gdLst>
                <a:gd name="connsiteX0" fmla="*/ 11103 w 29608"/>
                <a:gd name="connsiteY0" fmla="*/ 17683 h 14804"/>
                <a:gd name="connsiteX1" fmla="*/ 14064 w 29608"/>
                <a:gd name="connsiteY1" fmla="*/ 17683 h 14804"/>
                <a:gd name="connsiteX2" fmla="*/ 17025 w 29608"/>
                <a:gd name="connsiteY2" fmla="*/ 16202 h 14804"/>
                <a:gd name="connsiteX3" fmla="*/ 17025 w 29608"/>
                <a:gd name="connsiteY3" fmla="*/ 16202 h 14804"/>
                <a:gd name="connsiteX4" fmla="*/ 18505 w 29608"/>
                <a:gd name="connsiteY4" fmla="*/ 14722 h 14804"/>
                <a:gd name="connsiteX5" fmla="*/ 21466 w 29608"/>
                <a:gd name="connsiteY5" fmla="*/ 11761 h 14804"/>
                <a:gd name="connsiteX6" fmla="*/ 15544 w 29608"/>
                <a:gd name="connsiteY6" fmla="*/ 11761 h 14804"/>
                <a:gd name="connsiteX7" fmla="*/ 14064 w 29608"/>
                <a:gd name="connsiteY7" fmla="*/ 11761 h 14804"/>
                <a:gd name="connsiteX8" fmla="*/ 11103 w 29608"/>
                <a:gd name="connsiteY8" fmla="*/ 13241 h 14804"/>
                <a:gd name="connsiteX9" fmla="*/ 12584 w 29608"/>
                <a:gd name="connsiteY9" fmla="*/ 14722 h 14804"/>
                <a:gd name="connsiteX10" fmla="*/ 11103 w 29608"/>
                <a:gd name="connsiteY10" fmla="*/ 176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608" h="14804">
                  <a:moveTo>
                    <a:pt x="11103" y="17683"/>
                  </a:moveTo>
                  <a:cubicBezTo>
                    <a:pt x="11103" y="17683"/>
                    <a:pt x="12584" y="17683"/>
                    <a:pt x="14064" y="17683"/>
                  </a:cubicBezTo>
                  <a:cubicBezTo>
                    <a:pt x="15544" y="16202"/>
                    <a:pt x="15544" y="16202"/>
                    <a:pt x="17025" y="16202"/>
                  </a:cubicBezTo>
                  <a:cubicBezTo>
                    <a:pt x="17025" y="16202"/>
                    <a:pt x="17025" y="16202"/>
                    <a:pt x="17025" y="16202"/>
                  </a:cubicBezTo>
                  <a:cubicBezTo>
                    <a:pt x="17025" y="16202"/>
                    <a:pt x="17025" y="16202"/>
                    <a:pt x="18505" y="14722"/>
                  </a:cubicBezTo>
                  <a:cubicBezTo>
                    <a:pt x="19986" y="13241"/>
                    <a:pt x="21466" y="13241"/>
                    <a:pt x="21466" y="11761"/>
                  </a:cubicBezTo>
                  <a:cubicBezTo>
                    <a:pt x="21466" y="10281"/>
                    <a:pt x="17025" y="11761"/>
                    <a:pt x="15544" y="11761"/>
                  </a:cubicBezTo>
                  <a:cubicBezTo>
                    <a:pt x="15544" y="11761"/>
                    <a:pt x="15544" y="11761"/>
                    <a:pt x="14064" y="11761"/>
                  </a:cubicBezTo>
                  <a:cubicBezTo>
                    <a:pt x="12584" y="11761"/>
                    <a:pt x="11103" y="11761"/>
                    <a:pt x="11103" y="13241"/>
                  </a:cubicBezTo>
                  <a:cubicBezTo>
                    <a:pt x="11103" y="14722"/>
                    <a:pt x="12584" y="14722"/>
                    <a:pt x="12584" y="14722"/>
                  </a:cubicBezTo>
                  <a:cubicBezTo>
                    <a:pt x="15544" y="16202"/>
                    <a:pt x="11103" y="16202"/>
                    <a:pt x="11103" y="176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318FB0D-5174-4CF2-A0DF-D499566A0AF9}"/>
                </a:ext>
              </a:extLst>
            </p:cNvPr>
            <p:cNvSpPr/>
            <p:nvPr/>
          </p:nvSpPr>
          <p:spPr>
            <a:xfrm>
              <a:off x="6038879" y="3083496"/>
              <a:ext cx="14804" cy="14804"/>
            </a:xfrm>
            <a:custGeom>
              <a:avLst/>
              <a:gdLst>
                <a:gd name="connsiteX0" fmla="*/ 12998 w 14804"/>
                <a:gd name="connsiteY0" fmla="*/ 11103 h 14804"/>
                <a:gd name="connsiteX1" fmla="*/ 11518 w 14804"/>
                <a:gd name="connsiteY1" fmla="*/ 12583 h 14804"/>
                <a:gd name="connsiteX2" fmla="*/ 12998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2998" y="11103"/>
                  </a:moveTo>
                  <a:cubicBezTo>
                    <a:pt x="12998" y="11103"/>
                    <a:pt x="10037" y="12583"/>
                    <a:pt x="11518" y="12583"/>
                  </a:cubicBezTo>
                  <a:cubicBezTo>
                    <a:pt x="11518" y="12583"/>
                    <a:pt x="12998" y="11103"/>
                    <a:pt x="12998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5BB6339C-DBFF-4AAE-BF52-A04AC3144BFE}"/>
                </a:ext>
              </a:extLst>
            </p:cNvPr>
            <p:cNvSpPr/>
            <p:nvPr/>
          </p:nvSpPr>
          <p:spPr>
            <a:xfrm>
              <a:off x="5977116" y="2951082"/>
              <a:ext cx="29608" cy="14804"/>
            </a:xfrm>
            <a:custGeom>
              <a:avLst/>
              <a:gdLst>
                <a:gd name="connsiteX0" fmla="*/ 12584 w 29608"/>
                <a:gd name="connsiteY0" fmla="*/ 11761 h 14804"/>
                <a:gd name="connsiteX1" fmla="*/ 12584 w 29608"/>
                <a:gd name="connsiteY1" fmla="*/ 11761 h 14804"/>
                <a:gd name="connsiteX2" fmla="*/ 12584 w 29608"/>
                <a:gd name="connsiteY2" fmla="*/ 14722 h 14804"/>
                <a:gd name="connsiteX3" fmla="*/ 11103 w 29608"/>
                <a:gd name="connsiteY3" fmla="*/ 16202 h 14804"/>
                <a:gd name="connsiteX4" fmla="*/ 12584 w 29608"/>
                <a:gd name="connsiteY4" fmla="*/ 16202 h 14804"/>
                <a:gd name="connsiteX5" fmla="*/ 14064 w 29608"/>
                <a:gd name="connsiteY5" fmla="*/ 17683 h 14804"/>
                <a:gd name="connsiteX6" fmla="*/ 14064 w 29608"/>
                <a:gd name="connsiteY6" fmla="*/ 16202 h 14804"/>
                <a:gd name="connsiteX7" fmla="*/ 15545 w 29608"/>
                <a:gd name="connsiteY7" fmla="*/ 16202 h 14804"/>
                <a:gd name="connsiteX8" fmla="*/ 18505 w 29608"/>
                <a:gd name="connsiteY8" fmla="*/ 16202 h 14804"/>
                <a:gd name="connsiteX9" fmla="*/ 22947 w 29608"/>
                <a:gd name="connsiteY9" fmla="*/ 14722 h 14804"/>
                <a:gd name="connsiteX10" fmla="*/ 19986 w 29608"/>
                <a:gd name="connsiteY10" fmla="*/ 13241 h 14804"/>
                <a:gd name="connsiteX11" fmla="*/ 18505 w 29608"/>
                <a:gd name="connsiteY11" fmla="*/ 11761 h 14804"/>
                <a:gd name="connsiteX12" fmla="*/ 12584 w 29608"/>
                <a:gd name="connsiteY12" fmla="*/ 11761 h 14804"/>
                <a:gd name="connsiteX13" fmla="*/ 12584 w 29608"/>
                <a:gd name="connsiteY13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608" h="14804">
                  <a:moveTo>
                    <a:pt x="12584" y="11761"/>
                  </a:moveTo>
                  <a:cubicBezTo>
                    <a:pt x="11103" y="11761"/>
                    <a:pt x="12584" y="11761"/>
                    <a:pt x="12584" y="11761"/>
                  </a:cubicBezTo>
                  <a:cubicBezTo>
                    <a:pt x="14064" y="13241"/>
                    <a:pt x="12584" y="13241"/>
                    <a:pt x="12584" y="14722"/>
                  </a:cubicBezTo>
                  <a:cubicBezTo>
                    <a:pt x="12584" y="16202"/>
                    <a:pt x="11103" y="16202"/>
                    <a:pt x="11103" y="16202"/>
                  </a:cubicBezTo>
                  <a:cubicBezTo>
                    <a:pt x="11103" y="17683"/>
                    <a:pt x="12584" y="16202"/>
                    <a:pt x="12584" y="16202"/>
                  </a:cubicBezTo>
                  <a:cubicBezTo>
                    <a:pt x="14064" y="16202"/>
                    <a:pt x="12584" y="17683"/>
                    <a:pt x="14064" y="17683"/>
                  </a:cubicBezTo>
                  <a:cubicBezTo>
                    <a:pt x="15545" y="17683"/>
                    <a:pt x="15545" y="17683"/>
                    <a:pt x="14064" y="16202"/>
                  </a:cubicBezTo>
                  <a:cubicBezTo>
                    <a:pt x="12584" y="16202"/>
                    <a:pt x="17025" y="16202"/>
                    <a:pt x="15545" y="16202"/>
                  </a:cubicBezTo>
                  <a:cubicBezTo>
                    <a:pt x="15545" y="17683"/>
                    <a:pt x="17025" y="16202"/>
                    <a:pt x="18505" y="16202"/>
                  </a:cubicBezTo>
                  <a:cubicBezTo>
                    <a:pt x="19986" y="16202"/>
                    <a:pt x="22947" y="14722"/>
                    <a:pt x="22947" y="14722"/>
                  </a:cubicBezTo>
                  <a:cubicBezTo>
                    <a:pt x="22947" y="14722"/>
                    <a:pt x="21466" y="14722"/>
                    <a:pt x="19986" y="13241"/>
                  </a:cubicBezTo>
                  <a:cubicBezTo>
                    <a:pt x="18505" y="13241"/>
                    <a:pt x="18505" y="11761"/>
                    <a:pt x="18505" y="11761"/>
                  </a:cubicBezTo>
                  <a:cubicBezTo>
                    <a:pt x="17025" y="11761"/>
                    <a:pt x="15545" y="11761"/>
                    <a:pt x="12584" y="11761"/>
                  </a:cubicBezTo>
                  <a:cubicBezTo>
                    <a:pt x="12584" y="10281"/>
                    <a:pt x="12584" y="11761"/>
                    <a:pt x="12584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20E3E4C-6F4C-4FE0-ABFB-A23DECF63B1D}"/>
                </a:ext>
              </a:extLst>
            </p:cNvPr>
            <p:cNvSpPr/>
            <p:nvPr/>
          </p:nvSpPr>
          <p:spPr>
            <a:xfrm>
              <a:off x="5944547" y="3013917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1103 h 14804"/>
                <a:gd name="connsiteX2" fmla="*/ 11103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2583"/>
                    <a:pt x="12584" y="11103"/>
                    <a:pt x="11103" y="11103"/>
                  </a:cubicBezTo>
                  <a:cubicBezTo>
                    <a:pt x="12584" y="11103"/>
                    <a:pt x="11103" y="1110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E35B5C3-6A2A-49B5-94C4-39AB1E2B6035}"/>
                </a:ext>
              </a:extLst>
            </p:cNvPr>
            <p:cNvSpPr/>
            <p:nvPr/>
          </p:nvSpPr>
          <p:spPr>
            <a:xfrm>
              <a:off x="5944547" y="3015397"/>
              <a:ext cx="14804" cy="14804"/>
            </a:xfrm>
            <a:custGeom>
              <a:avLst/>
              <a:gdLst>
                <a:gd name="connsiteX0" fmla="*/ 11103 w 14804"/>
                <a:gd name="connsiteY0" fmla="*/ 12583 h 14804"/>
                <a:gd name="connsiteX1" fmla="*/ 12584 w 14804"/>
                <a:gd name="connsiteY1" fmla="*/ 11103 h 14804"/>
                <a:gd name="connsiteX2" fmla="*/ 11103 w 14804"/>
                <a:gd name="connsiteY2" fmla="*/ 11103 h 14804"/>
                <a:gd name="connsiteX3" fmla="*/ 11103 w 14804"/>
                <a:gd name="connsiteY3" fmla="*/ 125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1103" y="12583"/>
                  </a:moveTo>
                  <a:cubicBezTo>
                    <a:pt x="11103" y="12583"/>
                    <a:pt x="12584" y="11103"/>
                    <a:pt x="12584" y="11103"/>
                  </a:cubicBezTo>
                  <a:cubicBezTo>
                    <a:pt x="12584" y="11103"/>
                    <a:pt x="12584" y="11103"/>
                    <a:pt x="11103" y="11103"/>
                  </a:cubicBezTo>
                  <a:cubicBezTo>
                    <a:pt x="11103" y="11103"/>
                    <a:pt x="11103" y="12583"/>
                    <a:pt x="11103" y="125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7B9083D0-9EB3-4906-ADEE-5827D3C31D13}"/>
                </a:ext>
              </a:extLst>
            </p:cNvPr>
            <p:cNvSpPr/>
            <p:nvPr/>
          </p:nvSpPr>
          <p:spPr>
            <a:xfrm>
              <a:off x="5939448" y="3019838"/>
              <a:ext cx="14804" cy="14804"/>
            </a:xfrm>
            <a:custGeom>
              <a:avLst/>
              <a:gdLst>
                <a:gd name="connsiteX0" fmla="*/ 11761 w 14804"/>
                <a:gd name="connsiteY0" fmla="*/ 11103 h 14804"/>
                <a:gd name="connsiteX1" fmla="*/ 11761 w 14804"/>
                <a:gd name="connsiteY1" fmla="*/ 14064 h 14804"/>
                <a:gd name="connsiteX2" fmla="*/ 11761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1103"/>
                  </a:moveTo>
                  <a:cubicBezTo>
                    <a:pt x="10281" y="11103"/>
                    <a:pt x="11761" y="14064"/>
                    <a:pt x="11761" y="14064"/>
                  </a:cubicBezTo>
                  <a:cubicBezTo>
                    <a:pt x="11761" y="14064"/>
                    <a:pt x="13241" y="11103"/>
                    <a:pt x="11761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E22BF8A3-ECC3-4CDE-9ABB-696DDA4C3820}"/>
                </a:ext>
              </a:extLst>
            </p:cNvPr>
            <p:cNvSpPr/>
            <p:nvPr/>
          </p:nvSpPr>
          <p:spPr>
            <a:xfrm>
              <a:off x="5929340" y="3030201"/>
              <a:ext cx="14804" cy="14804"/>
            </a:xfrm>
            <a:custGeom>
              <a:avLst/>
              <a:gdLst>
                <a:gd name="connsiteX0" fmla="*/ 14467 w 14804"/>
                <a:gd name="connsiteY0" fmla="*/ 14064 h 14804"/>
                <a:gd name="connsiteX1" fmla="*/ 14467 w 14804"/>
                <a:gd name="connsiteY1" fmla="*/ 12583 h 14804"/>
                <a:gd name="connsiteX2" fmla="*/ 14467 w 14804"/>
                <a:gd name="connsiteY2" fmla="*/ 11103 h 14804"/>
                <a:gd name="connsiteX3" fmla="*/ 14467 w 14804"/>
                <a:gd name="connsiteY3" fmla="*/ 11103 h 14804"/>
                <a:gd name="connsiteX4" fmla="*/ 12987 w 14804"/>
                <a:gd name="connsiteY4" fmla="*/ 11103 h 14804"/>
                <a:gd name="connsiteX5" fmla="*/ 11507 w 14804"/>
                <a:gd name="connsiteY5" fmla="*/ 12583 h 14804"/>
                <a:gd name="connsiteX6" fmla="*/ 14467 w 14804"/>
                <a:gd name="connsiteY6" fmla="*/ 14064 h 14804"/>
                <a:gd name="connsiteX7" fmla="*/ 14467 w 14804"/>
                <a:gd name="connsiteY7" fmla="*/ 14064 h 14804"/>
                <a:gd name="connsiteX8" fmla="*/ 14467 w 14804"/>
                <a:gd name="connsiteY8" fmla="*/ 14064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04" h="14804">
                  <a:moveTo>
                    <a:pt x="14467" y="14064"/>
                  </a:moveTo>
                  <a:cubicBezTo>
                    <a:pt x="14467" y="14064"/>
                    <a:pt x="15948" y="12583"/>
                    <a:pt x="14467" y="12583"/>
                  </a:cubicBezTo>
                  <a:cubicBezTo>
                    <a:pt x="14467" y="12583"/>
                    <a:pt x="14467" y="11103"/>
                    <a:pt x="14467" y="11103"/>
                  </a:cubicBezTo>
                  <a:cubicBezTo>
                    <a:pt x="14467" y="11103"/>
                    <a:pt x="14467" y="11103"/>
                    <a:pt x="14467" y="11103"/>
                  </a:cubicBezTo>
                  <a:cubicBezTo>
                    <a:pt x="14467" y="11103"/>
                    <a:pt x="12987" y="11103"/>
                    <a:pt x="12987" y="11103"/>
                  </a:cubicBezTo>
                  <a:cubicBezTo>
                    <a:pt x="12987" y="11103"/>
                    <a:pt x="12987" y="11103"/>
                    <a:pt x="11507" y="12583"/>
                  </a:cubicBezTo>
                  <a:cubicBezTo>
                    <a:pt x="10026" y="14064"/>
                    <a:pt x="12987" y="12583"/>
                    <a:pt x="14467" y="14064"/>
                  </a:cubicBezTo>
                  <a:cubicBezTo>
                    <a:pt x="12987" y="12583"/>
                    <a:pt x="12987" y="12583"/>
                    <a:pt x="14467" y="14064"/>
                  </a:cubicBezTo>
                  <a:cubicBezTo>
                    <a:pt x="12987" y="12583"/>
                    <a:pt x="12987" y="14064"/>
                    <a:pt x="14467" y="140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D645015-DC1A-401B-8709-5BD3D9B5C2F4}"/>
                </a:ext>
              </a:extLst>
            </p:cNvPr>
            <p:cNvSpPr/>
            <p:nvPr/>
          </p:nvSpPr>
          <p:spPr>
            <a:xfrm>
              <a:off x="5976144" y="2965930"/>
              <a:ext cx="14804" cy="14804"/>
            </a:xfrm>
            <a:custGeom>
              <a:avLst/>
              <a:gdLst>
                <a:gd name="connsiteX0" fmla="*/ 12075 w 14804"/>
                <a:gd name="connsiteY0" fmla="*/ 13197 h 14804"/>
                <a:gd name="connsiteX1" fmla="*/ 15036 w 14804"/>
                <a:gd name="connsiteY1" fmla="*/ 11716 h 14804"/>
                <a:gd name="connsiteX2" fmla="*/ 13556 w 14804"/>
                <a:gd name="connsiteY2" fmla="*/ 11716 h 14804"/>
                <a:gd name="connsiteX3" fmla="*/ 12075 w 14804"/>
                <a:gd name="connsiteY3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2075" y="13197"/>
                  </a:moveTo>
                  <a:cubicBezTo>
                    <a:pt x="13556" y="13197"/>
                    <a:pt x="15036" y="11716"/>
                    <a:pt x="15036" y="11716"/>
                  </a:cubicBezTo>
                  <a:cubicBezTo>
                    <a:pt x="15036" y="11716"/>
                    <a:pt x="13556" y="11716"/>
                    <a:pt x="13556" y="11716"/>
                  </a:cubicBezTo>
                  <a:cubicBezTo>
                    <a:pt x="10595" y="10236"/>
                    <a:pt x="10595" y="11716"/>
                    <a:pt x="12075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6AD591B-9BA8-450D-B581-8126F1857DFB}"/>
                </a:ext>
              </a:extLst>
            </p:cNvPr>
            <p:cNvSpPr/>
            <p:nvPr/>
          </p:nvSpPr>
          <p:spPr>
            <a:xfrm>
              <a:off x="6086667" y="3067211"/>
              <a:ext cx="14804" cy="14804"/>
            </a:xfrm>
            <a:custGeom>
              <a:avLst/>
              <a:gdLst>
                <a:gd name="connsiteX0" fmla="*/ 14064 w 14804"/>
                <a:gd name="connsiteY0" fmla="*/ 15544 h 14804"/>
                <a:gd name="connsiteX1" fmla="*/ 14064 w 14804"/>
                <a:gd name="connsiteY1" fmla="*/ 12583 h 14804"/>
                <a:gd name="connsiteX2" fmla="*/ 11103 w 14804"/>
                <a:gd name="connsiteY2" fmla="*/ 11103 h 14804"/>
                <a:gd name="connsiteX3" fmla="*/ 11103 w 14804"/>
                <a:gd name="connsiteY3" fmla="*/ 12583 h 14804"/>
                <a:gd name="connsiteX4" fmla="*/ 12583 w 14804"/>
                <a:gd name="connsiteY4" fmla="*/ 15544 h 14804"/>
                <a:gd name="connsiteX5" fmla="*/ 14064 w 14804"/>
                <a:gd name="connsiteY5" fmla="*/ 17025 h 14804"/>
                <a:gd name="connsiteX6" fmla="*/ 14064 w 14804"/>
                <a:gd name="connsiteY6" fmla="*/ 17025 h 14804"/>
                <a:gd name="connsiteX7" fmla="*/ 14064 w 14804"/>
                <a:gd name="connsiteY7" fmla="*/ 15544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04" h="14804">
                  <a:moveTo>
                    <a:pt x="14064" y="15544"/>
                  </a:moveTo>
                  <a:cubicBezTo>
                    <a:pt x="14064" y="14064"/>
                    <a:pt x="14064" y="14064"/>
                    <a:pt x="14064" y="12583"/>
                  </a:cubicBezTo>
                  <a:cubicBezTo>
                    <a:pt x="12583" y="12583"/>
                    <a:pt x="12583" y="11103"/>
                    <a:pt x="11103" y="11103"/>
                  </a:cubicBezTo>
                  <a:cubicBezTo>
                    <a:pt x="11103" y="11103"/>
                    <a:pt x="11103" y="12583"/>
                    <a:pt x="11103" y="12583"/>
                  </a:cubicBezTo>
                  <a:cubicBezTo>
                    <a:pt x="11103" y="14064"/>
                    <a:pt x="11103" y="14064"/>
                    <a:pt x="12583" y="15544"/>
                  </a:cubicBezTo>
                  <a:cubicBezTo>
                    <a:pt x="12583" y="17025"/>
                    <a:pt x="14064" y="17025"/>
                    <a:pt x="14064" y="17025"/>
                  </a:cubicBezTo>
                  <a:cubicBezTo>
                    <a:pt x="14064" y="17025"/>
                    <a:pt x="14064" y="17025"/>
                    <a:pt x="14064" y="17025"/>
                  </a:cubicBezTo>
                  <a:cubicBezTo>
                    <a:pt x="15544" y="17025"/>
                    <a:pt x="14064" y="17025"/>
                    <a:pt x="14064" y="155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146915A-2F89-416F-9462-66D7BE359CFC}"/>
                </a:ext>
              </a:extLst>
            </p:cNvPr>
            <p:cNvSpPr/>
            <p:nvPr/>
          </p:nvSpPr>
          <p:spPr>
            <a:xfrm>
              <a:off x="5993401" y="2956181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1103 h 14804"/>
                <a:gd name="connsiteX2" fmla="*/ 11103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1103"/>
                    <a:pt x="11103" y="11103"/>
                    <a:pt x="11103" y="11103"/>
                  </a:cubicBezTo>
                  <a:cubicBezTo>
                    <a:pt x="11103" y="11103"/>
                    <a:pt x="11103" y="1110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BDE749FD-E5A9-4B05-BFBE-DCAF50B2E6F7}"/>
                </a:ext>
              </a:extLst>
            </p:cNvPr>
            <p:cNvSpPr/>
            <p:nvPr/>
          </p:nvSpPr>
          <p:spPr>
            <a:xfrm>
              <a:off x="6046037" y="3129388"/>
              <a:ext cx="29608" cy="44412"/>
            </a:xfrm>
            <a:custGeom>
              <a:avLst/>
              <a:gdLst>
                <a:gd name="connsiteX0" fmla="*/ 11761 w 29608"/>
                <a:gd name="connsiteY0" fmla="*/ 27388 h 44412"/>
                <a:gd name="connsiteX1" fmla="*/ 13242 w 29608"/>
                <a:gd name="connsiteY1" fmla="*/ 30348 h 44412"/>
                <a:gd name="connsiteX2" fmla="*/ 14722 w 29608"/>
                <a:gd name="connsiteY2" fmla="*/ 34790 h 44412"/>
                <a:gd name="connsiteX3" fmla="*/ 17683 w 29608"/>
                <a:gd name="connsiteY3" fmla="*/ 37750 h 44412"/>
                <a:gd name="connsiteX4" fmla="*/ 20644 w 29608"/>
                <a:gd name="connsiteY4" fmla="*/ 37750 h 44412"/>
                <a:gd name="connsiteX5" fmla="*/ 22124 w 29608"/>
                <a:gd name="connsiteY5" fmla="*/ 36270 h 44412"/>
                <a:gd name="connsiteX6" fmla="*/ 20644 w 29608"/>
                <a:gd name="connsiteY6" fmla="*/ 27388 h 44412"/>
                <a:gd name="connsiteX7" fmla="*/ 19163 w 29608"/>
                <a:gd name="connsiteY7" fmla="*/ 19985 h 44412"/>
                <a:gd name="connsiteX8" fmla="*/ 19163 w 29608"/>
                <a:gd name="connsiteY8" fmla="*/ 18505 h 44412"/>
                <a:gd name="connsiteX9" fmla="*/ 19163 w 29608"/>
                <a:gd name="connsiteY9" fmla="*/ 17025 h 44412"/>
                <a:gd name="connsiteX10" fmla="*/ 20644 w 29608"/>
                <a:gd name="connsiteY10" fmla="*/ 17025 h 44412"/>
                <a:gd name="connsiteX11" fmla="*/ 19163 w 29608"/>
                <a:gd name="connsiteY11" fmla="*/ 14064 h 44412"/>
                <a:gd name="connsiteX12" fmla="*/ 16202 w 29608"/>
                <a:gd name="connsiteY12" fmla="*/ 11103 h 44412"/>
                <a:gd name="connsiteX13" fmla="*/ 16202 w 29608"/>
                <a:gd name="connsiteY13" fmla="*/ 12583 h 44412"/>
                <a:gd name="connsiteX14" fmla="*/ 16202 w 29608"/>
                <a:gd name="connsiteY14" fmla="*/ 14064 h 44412"/>
                <a:gd name="connsiteX15" fmla="*/ 16202 w 29608"/>
                <a:gd name="connsiteY15" fmla="*/ 15544 h 44412"/>
                <a:gd name="connsiteX16" fmla="*/ 16202 w 29608"/>
                <a:gd name="connsiteY16" fmla="*/ 17025 h 44412"/>
                <a:gd name="connsiteX17" fmla="*/ 16202 w 29608"/>
                <a:gd name="connsiteY17" fmla="*/ 18505 h 44412"/>
                <a:gd name="connsiteX18" fmla="*/ 14722 w 29608"/>
                <a:gd name="connsiteY18" fmla="*/ 19985 h 44412"/>
                <a:gd name="connsiteX19" fmla="*/ 13242 w 29608"/>
                <a:gd name="connsiteY19" fmla="*/ 22946 h 44412"/>
                <a:gd name="connsiteX20" fmla="*/ 11761 w 29608"/>
                <a:gd name="connsiteY20" fmla="*/ 24427 h 44412"/>
                <a:gd name="connsiteX21" fmla="*/ 11761 w 29608"/>
                <a:gd name="connsiteY21" fmla="*/ 27388 h 44412"/>
                <a:gd name="connsiteX22" fmla="*/ 11761 w 29608"/>
                <a:gd name="connsiteY22" fmla="*/ 27388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08" h="44412">
                  <a:moveTo>
                    <a:pt x="11761" y="27388"/>
                  </a:moveTo>
                  <a:cubicBezTo>
                    <a:pt x="13242" y="28868"/>
                    <a:pt x="13242" y="28868"/>
                    <a:pt x="13242" y="30348"/>
                  </a:cubicBezTo>
                  <a:cubicBezTo>
                    <a:pt x="13242" y="31829"/>
                    <a:pt x="13242" y="33309"/>
                    <a:pt x="14722" y="34790"/>
                  </a:cubicBezTo>
                  <a:cubicBezTo>
                    <a:pt x="16202" y="36270"/>
                    <a:pt x="16202" y="37750"/>
                    <a:pt x="17683" y="37750"/>
                  </a:cubicBezTo>
                  <a:cubicBezTo>
                    <a:pt x="19163" y="37750"/>
                    <a:pt x="20644" y="37750"/>
                    <a:pt x="20644" y="37750"/>
                  </a:cubicBezTo>
                  <a:cubicBezTo>
                    <a:pt x="20644" y="36270"/>
                    <a:pt x="22124" y="37750"/>
                    <a:pt x="22124" y="36270"/>
                  </a:cubicBezTo>
                  <a:cubicBezTo>
                    <a:pt x="22124" y="34790"/>
                    <a:pt x="22124" y="30348"/>
                    <a:pt x="20644" y="27388"/>
                  </a:cubicBezTo>
                  <a:cubicBezTo>
                    <a:pt x="20644" y="24427"/>
                    <a:pt x="20644" y="19985"/>
                    <a:pt x="19163" y="19985"/>
                  </a:cubicBezTo>
                  <a:cubicBezTo>
                    <a:pt x="19163" y="19985"/>
                    <a:pt x="19163" y="18505"/>
                    <a:pt x="19163" y="18505"/>
                  </a:cubicBezTo>
                  <a:cubicBezTo>
                    <a:pt x="19163" y="18505"/>
                    <a:pt x="19163" y="17025"/>
                    <a:pt x="19163" y="17025"/>
                  </a:cubicBezTo>
                  <a:cubicBezTo>
                    <a:pt x="19163" y="17025"/>
                    <a:pt x="20644" y="17025"/>
                    <a:pt x="20644" y="17025"/>
                  </a:cubicBezTo>
                  <a:cubicBezTo>
                    <a:pt x="20644" y="15544"/>
                    <a:pt x="19163" y="15544"/>
                    <a:pt x="19163" y="14064"/>
                  </a:cubicBezTo>
                  <a:cubicBezTo>
                    <a:pt x="19163" y="12583"/>
                    <a:pt x="17683" y="12583"/>
                    <a:pt x="16202" y="11103"/>
                  </a:cubicBezTo>
                  <a:cubicBezTo>
                    <a:pt x="16202" y="11103"/>
                    <a:pt x="16202" y="11103"/>
                    <a:pt x="16202" y="12583"/>
                  </a:cubicBezTo>
                  <a:cubicBezTo>
                    <a:pt x="16202" y="12583"/>
                    <a:pt x="16202" y="14064"/>
                    <a:pt x="16202" y="14064"/>
                  </a:cubicBezTo>
                  <a:cubicBezTo>
                    <a:pt x="16202" y="14064"/>
                    <a:pt x="16202" y="15544"/>
                    <a:pt x="16202" y="15544"/>
                  </a:cubicBezTo>
                  <a:cubicBezTo>
                    <a:pt x="16202" y="15544"/>
                    <a:pt x="14722" y="15544"/>
                    <a:pt x="16202" y="17025"/>
                  </a:cubicBezTo>
                  <a:cubicBezTo>
                    <a:pt x="16202" y="17025"/>
                    <a:pt x="16202" y="17025"/>
                    <a:pt x="16202" y="18505"/>
                  </a:cubicBezTo>
                  <a:cubicBezTo>
                    <a:pt x="16202" y="18505"/>
                    <a:pt x="16202" y="19985"/>
                    <a:pt x="14722" y="19985"/>
                  </a:cubicBezTo>
                  <a:cubicBezTo>
                    <a:pt x="14722" y="19985"/>
                    <a:pt x="13242" y="21466"/>
                    <a:pt x="13242" y="22946"/>
                  </a:cubicBezTo>
                  <a:cubicBezTo>
                    <a:pt x="11761" y="22946"/>
                    <a:pt x="11761" y="24427"/>
                    <a:pt x="11761" y="24427"/>
                  </a:cubicBezTo>
                  <a:cubicBezTo>
                    <a:pt x="11761" y="24427"/>
                    <a:pt x="11761" y="25907"/>
                    <a:pt x="11761" y="27388"/>
                  </a:cubicBezTo>
                  <a:cubicBezTo>
                    <a:pt x="10281" y="24427"/>
                    <a:pt x="11761" y="25907"/>
                    <a:pt x="11761" y="27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C67CBDF5-558E-41BE-8865-958ECFCA274E}"/>
                </a:ext>
              </a:extLst>
            </p:cNvPr>
            <p:cNvSpPr/>
            <p:nvPr/>
          </p:nvSpPr>
          <p:spPr>
            <a:xfrm>
              <a:off x="5900135" y="3034642"/>
              <a:ext cx="29608" cy="29608"/>
            </a:xfrm>
            <a:custGeom>
              <a:avLst/>
              <a:gdLst>
                <a:gd name="connsiteX0" fmla="*/ 28868 w 29608"/>
                <a:gd name="connsiteY0" fmla="*/ 21466 h 29608"/>
                <a:gd name="connsiteX1" fmla="*/ 27388 w 29608"/>
                <a:gd name="connsiteY1" fmla="*/ 21466 h 29608"/>
                <a:gd name="connsiteX2" fmla="*/ 25907 w 29608"/>
                <a:gd name="connsiteY2" fmla="*/ 21466 h 29608"/>
                <a:gd name="connsiteX3" fmla="*/ 25907 w 29608"/>
                <a:gd name="connsiteY3" fmla="*/ 19986 h 29608"/>
                <a:gd name="connsiteX4" fmla="*/ 24427 w 29608"/>
                <a:gd name="connsiteY4" fmla="*/ 19986 h 29608"/>
                <a:gd name="connsiteX5" fmla="*/ 22946 w 29608"/>
                <a:gd name="connsiteY5" fmla="*/ 18505 h 29608"/>
                <a:gd name="connsiteX6" fmla="*/ 21466 w 29608"/>
                <a:gd name="connsiteY6" fmla="*/ 17025 h 29608"/>
                <a:gd name="connsiteX7" fmla="*/ 19986 w 29608"/>
                <a:gd name="connsiteY7" fmla="*/ 17025 h 29608"/>
                <a:gd name="connsiteX8" fmla="*/ 18505 w 29608"/>
                <a:gd name="connsiteY8" fmla="*/ 17025 h 29608"/>
                <a:gd name="connsiteX9" fmla="*/ 18505 w 29608"/>
                <a:gd name="connsiteY9" fmla="*/ 15544 h 29608"/>
                <a:gd name="connsiteX10" fmla="*/ 18505 w 29608"/>
                <a:gd name="connsiteY10" fmla="*/ 12584 h 29608"/>
                <a:gd name="connsiteX11" fmla="*/ 15544 w 29608"/>
                <a:gd name="connsiteY11" fmla="*/ 14064 h 29608"/>
                <a:gd name="connsiteX12" fmla="*/ 14064 w 29608"/>
                <a:gd name="connsiteY12" fmla="*/ 14064 h 29608"/>
                <a:gd name="connsiteX13" fmla="*/ 14064 w 29608"/>
                <a:gd name="connsiteY13" fmla="*/ 12584 h 29608"/>
                <a:gd name="connsiteX14" fmla="*/ 14064 w 29608"/>
                <a:gd name="connsiteY14" fmla="*/ 11103 h 29608"/>
                <a:gd name="connsiteX15" fmla="*/ 14064 w 29608"/>
                <a:gd name="connsiteY15" fmla="*/ 12584 h 29608"/>
                <a:gd name="connsiteX16" fmla="*/ 12584 w 29608"/>
                <a:gd name="connsiteY16" fmla="*/ 14064 h 29608"/>
                <a:gd name="connsiteX17" fmla="*/ 12584 w 29608"/>
                <a:gd name="connsiteY17" fmla="*/ 15544 h 29608"/>
                <a:gd name="connsiteX18" fmla="*/ 12584 w 29608"/>
                <a:gd name="connsiteY18" fmla="*/ 17025 h 29608"/>
                <a:gd name="connsiteX19" fmla="*/ 12584 w 29608"/>
                <a:gd name="connsiteY19" fmla="*/ 17025 h 29608"/>
                <a:gd name="connsiteX20" fmla="*/ 11103 w 29608"/>
                <a:gd name="connsiteY20" fmla="*/ 17025 h 29608"/>
                <a:gd name="connsiteX21" fmla="*/ 12584 w 29608"/>
                <a:gd name="connsiteY21" fmla="*/ 17025 h 29608"/>
                <a:gd name="connsiteX22" fmla="*/ 12584 w 29608"/>
                <a:gd name="connsiteY22" fmla="*/ 18505 h 29608"/>
                <a:gd name="connsiteX23" fmla="*/ 14064 w 29608"/>
                <a:gd name="connsiteY23" fmla="*/ 18505 h 29608"/>
                <a:gd name="connsiteX24" fmla="*/ 12584 w 29608"/>
                <a:gd name="connsiteY24" fmla="*/ 19986 h 29608"/>
                <a:gd name="connsiteX25" fmla="*/ 14064 w 29608"/>
                <a:gd name="connsiteY25" fmla="*/ 18505 h 29608"/>
                <a:gd name="connsiteX26" fmla="*/ 15544 w 29608"/>
                <a:gd name="connsiteY26" fmla="*/ 18505 h 29608"/>
                <a:gd name="connsiteX27" fmla="*/ 15544 w 29608"/>
                <a:gd name="connsiteY27" fmla="*/ 17025 h 29608"/>
                <a:gd name="connsiteX28" fmla="*/ 15544 w 29608"/>
                <a:gd name="connsiteY28" fmla="*/ 18505 h 29608"/>
                <a:gd name="connsiteX29" fmla="*/ 15544 w 29608"/>
                <a:gd name="connsiteY29" fmla="*/ 19986 h 29608"/>
                <a:gd name="connsiteX30" fmla="*/ 18505 w 29608"/>
                <a:gd name="connsiteY30" fmla="*/ 18505 h 29608"/>
                <a:gd name="connsiteX31" fmla="*/ 18505 w 29608"/>
                <a:gd name="connsiteY31" fmla="*/ 18505 h 29608"/>
                <a:gd name="connsiteX32" fmla="*/ 19986 w 29608"/>
                <a:gd name="connsiteY32" fmla="*/ 19986 h 29608"/>
                <a:gd name="connsiteX33" fmla="*/ 19986 w 29608"/>
                <a:gd name="connsiteY33" fmla="*/ 19986 h 29608"/>
                <a:gd name="connsiteX34" fmla="*/ 19986 w 29608"/>
                <a:gd name="connsiteY34" fmla="*/ 21466 h 29608"/>
                <a:gd name="connsiteX35" fmla="*/ 18505 w 29608"/>
                <a:gd name="connsiteY35" fmla="*/ 22946 h 29608"/>
                <a:gd name="connsiteX36" fmla="*/ 18505 w 29608"/>
                <a:gd name="connsiteY36" fmla="*/ 22946 h 29608"/>
                <a:gd name="connsiteX37" fmla="*/ 18505 w 29608"/>
                <a:gd name="connsiteY37" fmla="*/ 24427 h 29608"/>
                <a:gd name="connsiteX38" fmla="*/ 19986 w 29608"/>
                <a:gd name="connsiteY38" fmla="*/ 24427 h 29608"/>
                <a:gd name="connsiteX39" fmla="*/ 18505 w 29608"/>
                <a:gd name="connsiteY39" fmla="*/ 25907 h 29608"/>
                <a:gd name="connsiteX40" fmla="*/ 19986 w 29608"/>
                <a:gd name="connsiteY40" fmla="*/ 25907 h 29608"/>
                <a:gd name="connsiteX41" fmla="*/ 21466 w 29608"/>
                <a:gd name="connsiteY41" fmla="*/ 25907 h 29608"/>
                <a:gd name="connsiteX42" fmla="*/ 22946 w 29608"/>
                <a:gd name="connsiteY42" fmla="*/ 25907 h 29608"/>
                <a:gd name="connsiteX43" fmla="*/ 22946 w 29608"/>
                <a:gd name="connsiteY43" fmla="*/ 25907 h 29608"/>
                <a:gd name="connsiteX44" fmla="*/ 21466 w 29608"/>
                <a:gd name="connsiteY44" fmla="*/ 27388 h 29608"/>
                <a:gd name="connsiteX45" fmla="*/ 19986 w 29608"/>
                <a:gd name="connsiteY45" fmla="*/ 30348 h 29608"/>
                <a:gd name="connsiteX46" fmla="*/ 21466 w 29608"/>
                <a:gd name="connsiteY46" fmla="*/ 28868 h 29608"/>
                <a:gd name="connsiteX47" fmla="*/ 22946 w 29608"/>
                <a:gd name="connsiteY47" fmla="*/ 28868 h 29608"/>
                <a:gd name="connsiteX48" fmla="*/ 22946 w 29608"/>
                <a:gd name="connsiteY48" fmla="*/ 27388 h 29608"/>
                <a:gd name="connsiteX49" fmla="*/ 24427 w 29608"/>
                <a:gd name="connsiteY49" fmla="*/ 27388 h 29608"/>
                <a:gd name="connsiteX50" fmla="*/ 25907 w 29608"/>
                <a:gd name="connsiteY50" fmla="*/ 25907 h 29608"/>
                <a:gd name="connsiteX51" fmla="*/ 27388 w 29608"/>
                <a:gd name="connsiteY51" fmla="*/ 25907 h 29608"/>
                <a:gd name="connsiteX52" fmla="*/ 28868 w 29608"/>
                <a:gd name="connsiteY52" fmla="*/ 24427 h 29608"/>
                <a:gd name="connsiteX53" fmla="*/ 30348 w 29608"/>
                <a:gd name="connsiteY53" fmla="*/ 22946 h 29608"/>
                <a:gd name="connsiteX54" fmla="*/ 28868 w 29608"/>
                <a:gd name="connsiteY54" fmla="*/ 22946 h 29608"/>
                <a:gd name="connsiteX55" fmla="*/ 28868 w 29608"/>
                <a:gd name="connsiteY55" fmla="*/ 21466 h 29608"/>
                <a:gd name="connsiteX56" fmla="*/ 28868 w 29608"/>
                <a:gd name="connsiteY56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9608" h="29608">
                  <a:moveTo>
                    <a:pt x="28868" y="21466"/>
                  </a:moveTo>
                  <a:cubicBezTo>
                    <a:pt x="28868" y="19986"/>
                    <a:pt x="27388" y="21466"/>
                    <a:pt x="27388" y="21466"/>
                  </a:cubicBezTo>
                  <a:cubicBezTo>
                    <a:pt x="27388" y="21466"/>
                    <a:pt x="27388" y="21466"/>
                    <a:pt x="25907" y="21466"/>
                  </a:cubicBezTo>
                  <a:cubicBezTo>
                    <a:pt x="25907" y="21466"/>
                    <a:pt x="25907" y="19986"/>
                    <a:pt x="25907" y="19986"/>
                  </a:cubicBezTo>
                  <a:cubicBezTo>
                    <a:pt x="25907" y="19986"/>
                    <a:pt x="24427" y="19986"/>
                    <a:pt x="24427" y="19986"/>
                  </a:cubicBezTo>
                  <a:cubicBezTo>
                    <a:pt x="24427" y="19986"/>
                    <a:pt x="22946" y="18505"/>
                    <a:pt x="22946" y="18505"/>
                  </a:cubicBezTo>
                  <a:cubicBezTo>
                    <a:pt x="21466" y="18505"/>
                    <a:pt x="21466" y="17025"/>
                    <a:pt x="21466" y="17025"/>
                  </a:cubicBezTo>
                  <a:cubicBezTo>
                    <a:pt x="21466" y="17025"/>
                    <a:pt x="19986" y="17025"/>
                    <a:pt x="19986" y="17025"/>
                  </a:cubicBezTo>
                  <a:cubicBezTo>
                    <a:pt x="19986" y="17025"/>
                    <a:pt x="18505" y="17025"/>
                    <a:pt x="18505" y="17025"/>
                  </a:cubicBezTo>
                  <a:cubicBezTo>
                    <a:pt x="18505" y="17025"/>
                    <a:pt x="18505" y="17025"/>
                    <a:pt x="18505" y="15544"/>
                  </a:cubicBezTo>
                  <a:cubicBezTo>
                    <a:pt x="18505" y="15544"/>
                    <a:pt x="18505" y="12584"/>
                    <a:pt x="18505" y="12584"/>
                  </a:cubicBezTo>
                  <a:cubicBezTo>
                    <a:pt x="18505" y="12584"/>
                    <a:pt x="15544" y="14064"/>
                    <a:pt x="15544" y="14064"/>
                  </a:cubicBezTo>
                  <a:cubicBezTo>
                    <a:pt x="15544" y="14064"/>
                    <a:pt x="14064" y="14064"/>
                    <a:pt x="14064" y="14064"/>
                  </a:cubicBezTo>
                  <a:cubicBezTo>
                    <a:pt x="14064" y="14064"/>
                    <a:pt x="15544" y="12584"/>
                    <a:pt x="14064" y="12584"/>
                  </a:cubicBezTo>
                  <a:cubicBezTo>
                    <a:pt x="14064" y="12584"/>
                    <a:pt x="14064" y="11103"/>
                    <a:pt x="14064" y="11103"/>
                  </a:cubicBezTo>
                  <a:cubicBezTo>
                    <a:pt x="14064" y="11103"/>
                    <a:pt x="14064" y="11103"/>
                    <a:pt x="14064" y="12584"/>
                  </a:cubicBezTo>
                  <a:cubicBezTo>
                    <a:pt x="14064" y="12584"/>
                    <a:pt x="12584" y="12584"/>
                    <a:pt x="12584" y="14064"/>
                  </a:cubicBezTo>
                  <a:cubicBezTo>
                    <a:pt x="11103" y="14064"/>
                    <a:pt x="12584" y="15544"/>
                    <a:pt x="12584" y="15544"/>
                  </a:cubicBezTo>
                  <a:cubicBezTo>
                    <a:pt x="12584" y="15544"/>
                    <a:pt x="12584" y="17025"/>
                    <a:pt x="12584" y="17025"/>
                  </a:cubicBezTo>
                  <a:cubicBezTo>
                    <a:pt x="12584" y="17025"/>
                    <a:pt x="12584" y="18505"/>
                    <a:pt x="12584" y="17025"/>
                  </a:cubicBezTo>
                  <a:cubicBezTo>
                    <a:pt x="12584" y="17025"/>
                    <a:pt x="11103" y="17025"/>
                    <a:pt x="11103" y="17025"/>
                  </a:cubicBezTo>
                  <a:cubicBezTo>
                    <a:pt x="11103" y="17025"/>
                    <a:pt x="12584" y="17025"/>
                    <a:pt x="12584" y="17025"/>
                  </a:cubicBezTo>
                  <a:cubicBezTo>
                    <a:pt x="12584" y="17025"/>
                    <a:pt x="12584" y="18505"/>
                    <a:pt x="12584" y="18505"/>
                  </a:cubicBezTo>
                  <a:cubicBezTo>
                    <a:pt x="12584" y="19986"/>
                    <a:pt x="14064" y="18505"/>
                    <a:pt x="14064" y="18505"/>
                  </a:cubicBezTo>
                  <a:cubicBezTo>
                    <a:pt x="14064" y="18505"/>
                    <a:pt x="12584" y="19986"/>
                    <a:pt x="12584" y="19986"/>
                  </a:cubicBezTo>
                  <a:cubicBezTo>
                    <a:pt x="12584" y="19986"/>
                    <a:pt x="12584" y="19986"/>
                    <a:pt x="14064" y="18505"/>
                  </a:cubicBezTo>
                  <a:cubicBezTo>
                    <a:pt x="14064" y="18505"/>
                    <a:pt x="14064" y="19986"/>
                    <a:pt x="15544" y="18505"/>
                  </a:cubicBezTo>
                  <a:cubicBezTo>
                    <a:pt x="17025" y="18505"/>
                    <a:pt x="15544" y="17025"/>
                    <a:pt x="15544" y="17025"/>
                  </a:cubicBezTo>
                  <a:cubicBezTo>
                    <a:pt x="15544" y="17025"/>
                    <a:pt x="15544" y="17025"/>
                    <a:pt x="15544" y="18505"/>
                  </a:cubicBezTo>
                  <a:cubicBezTo>
                    <a:pt x="15544" y="18505"/>
                    <a:pt x="15544" y="19986"/>
                    <a:pt x="15544" y="19986"/>
                  </a:cubicBezTo>
                  <a:cubicBezTo>
                    <a:pt x="15544" y="19986"/>
                    <a:pt x="17025" y="19986"/>
                    <a:pt x="18505" y="18505"/>
                  </a:cubicBezTo>
                  <a:cubicBezTo>
                    <a:pt x="18505" y="17025"/>
                    <a:pt x="19986" y="18505"/>
                    <a:pt x="18505" y="18505"/>
                  </a:cubicBezTo>
                  <a:cubicBezTo>
                    <a:pt x="18505" y="18505"/>
                    <a:pt x="18505" y="19986"/>
                    <a:pt x="19986" y="19986"/>
                  </a:cubicBezTo>
                  <a:cubicBezTo>
                    <a:pt x="19986" y="19986"/>
                    <a:pt x="21466" y="19986"/>
                    <a:pt x="19986" y="19986"/>
                  </a:cubicBezTo>
                  <a:cubicBezTo>
                    <a:pt x="19986" y="19986"/>
                    <a:pt x="19986" y="21466"/>
                    <a:pt x="19986" y="21466"/>
                  </a:cubicBezTo>
                  <a:cubicBezTo>
                    <a:pt x="19986" y="21466"/>
                    <a:pt x="18505" y="22946"/>
                    <a:pt x="18505" y="22946"/>
                  </a:cubicBezTo>
                  <a:cubicBezTo>
                    <a:pt x="18505" y="22946"/>
                    <a:pt x="18505" y="22946"/>
                    <a:pt x="18505" y="22946"/>
                  </a:cubicBezTo>
                  <a:cubicBezTo>
                    <a:pt x="18505" y="22946"/>
                    <a:pt x="18505" y="24427"/>
                    <a:pt x="18505" y="24427"/>
                  </a:cubicBezTo>
                  <a:cubicBezTo>
                    <a:pt x="18505" y="24427"/>
                    <a:pt x="19986" y="24427"/>
                    <a:pt x="19986" y="24427"/>
                  </a:cubicBezTo>
                  <a:cubicBezTo>
                    <a:pt x="19986" y="24427"/>
                    <a:pt x="19986" y="25907"/>
                    <a:pt x="18505" y="25907"/>
                  </a:cubicBezTo>
                  <a:cubicBezTo>
                    <a:pt x="17025" y="25907"/>
                    <a:pt x="18505" y="27388"/>
                    <a:pt x="19986" y="25907"/>
                  </a:cubicBezTo>
                  <a:cubicBezTo>
                    <a:pt x="19986" y="25907"/>
                    <a:pt x="19986" y="25907"/>
                    <a:pt x="21466" y="25907"/>
                  </a:cubicBezTo>
                  <a:cubicBezTo>
                    <a:pt x="21466" y="25907"/>
                    <a:pt x="22946" y="25907"/>
                    <a:pt x="22946" y="25907"/>
                  </a:cubicBezTo>
                  <a:cubicBezTo>
                    <a:pt x="22946" y="25907"/>
                    <a:pt x="22946" y="25907"/>
                    <a:pt x="22946" y="25907"/>
                  </a:cubicBezTo>
                  <a:cubicBezTo>
                    <a:pt x="22946" y="25907"/>
                    <a:pt x="21466" y="25907"/>
                    <a:pt x="21466" y="27388"/>
                  </a:cubicBezTo>
                  <a:cubicBezTo>
                    <a:pt x="21466" y="27388"/>
                    <a:pt x="19986" y="30348"/>
                    <a:pt x="19986" y="30348"/>
                  </a:cubicBezTo>
                  <a:cubicBezTo>
                    <a:pt x="19986" y="30348"/>
                    <a:pt x="19986" y="30348"/>
                    <a:pt x="21466" y="28868"/>
                  </a:cubicBezTo>
                  <a:cubicBezTo>
                    <a:pt x="21466" y="28868"/>
                    <a:pt x="22946" y="28868"/>
                    <a:pt x="22946" y="28868"/>
                  </a:cubicBezTo>
                  <a:cubicBezTo>
                    <a:pt x="22946" y="28868"/>
                    <a:pt x="22946" y="27388"/>
                    <a:pt x="22946" y="27388"/>
                  </a:cubicBezTo>
                  <a:cubicBezTo>
                    <a:pt x="22946" y="27388"/>
                    <a:pt x="22946" y="27388"/>
                    <a:pt x="24427" y="27388"/>
                  </a:cubicBezTo>
                  <a:cubicBezTo>
                    <a:pt x="24427" y="27388"/>
                    <a:pt x="25907" y="27388"/>
                    <a:pt x="25907" y="25907"/>
                  </a:cubicBezTo>
                  <a:cubicBezTo>
                    <a:pt x="25907" y="25907"/>
                    <a:pt x="27388" y="25907"/>
                    <a:pt x="27388" y="25907"/>
                  </a:cubicBezTo>
                  <a:cubicBezTo>
                    <a:pt x="27388" y="25907"/>
                    <a:pt x="28868" y="24427"/>
                    <a:pt x="28868" y="24427"/>
                  </a:cubicBezTo>
                  <a:cubicBezTo>
                    <a:pt x="28868" y="24427"/>
                    <a:pt x="30348" y="22946"/>
                    <a:pt x="30348" y="22946"/>
                  </a:cubicBezTo>
                  <a:cubicBezTo>
                    <a:pt x="30348" y="22946"/>
                    <a:pt x="30348" y="22946"/>
                    <a:pt x="28868" y="22946"/>
                  </a:cubicBezTo>
                  <a:cubicBezTo>
                    <a:pt x="28868" y="22946"/>
                    <a:pt x="28868" y="22946"/>
                    <a:pt x="28868" y="21466"/>
                  </a:cubicBezTo>
                  <a:cubicBezTo>
                    <a:pt x="27388" y="22946"/>
                    <a:pt x="28868" y="22946"/>
                    <a:pt x="28868" y="214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8727D099-D388-481A-AB7E-02896A4EC184}"/>
                </a:ext>
              </a:extLst>
            </p:cNvPr>
            <p:cNvSpPr/>
            <p:nvPr/>
          </p:nvSpPr>
          <p:spPr>
            <a:xfrm>
              <a:off x="5984888" y="3055368"/>
              <a:ext cx="14804" cy="14804"/>
            </a:xfrm>
            <a:custGeom>
              <a:avLst/>
              <a:gdLst>
                <a:gd name="connsiteX0" fmla="*/ 13694 w 14804"/>
                <a:gd name="connsiteY0" fmla="*/ 11103 h 14804"/>
                <a:gd name="connsiteX1" fmla="*/ 12213 w 14804"/>
                <a:gd name="connsiteY1" fmla="*/ 12583 h 14804"/>
                <a:gd name="connsiteX2" fmla="*/ 12213 w 14804"/>
                <a:gd name="connsiteY2" fmla="*/ 14064 h 14804"/>
                <a:gd name="connsiteX3" fmla="*/ 13694 w 14804"/>
                <a:gd name="connsiteY3" fmla="*/ 12583 h 14804"/>
                <a:gd name="connsiteX4" fmla="*/ 13694 w 14804"/>
                <a:gd name="connsiteY4" fmla="*/ 11103 h 14804"/>
                <a:gd name="connsiteX5" fmla="*/ 13694 w 14804"/>
                <a:gd name="connsiteY5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3694" y="11103"/>
                  </a:moveTo>
                  <a:cubicBezTo>
                    <a:pt x="13694" y="11103"/>
                    <a:pt x="12213" y="12583"/>
                    <a:pt x="12213" y="12583"/>
                  </a:cubicBezTo>
                  <a:cubicBezTo>
                    <a:pt x="10733" y="12583"/>
                    <a:pt x="10733" y="14064"/>
                    <a:pt x="12213" y="14064"/>
                  </a:cubicBezTo>
                  <a:cubicBezTo>
                    <a:pt x="13694" y="14064"/>
                    <a:pt x="15174" y="12583"/>
                    <a:pt x="13694" y="12583"/>
                  </a:cubicBezTo>
                  <a:cubicBezTo>
                    <a:pt x="13694" y="12583"/>
                    <a:pt x="13694" y="12583"/>
                    <a:pt x="13694" y="11103"/>
                  </a:cubicBezTo>
                  <a:cubicBezTo>
                    <a:pt x="15174" y="11103"/>
                    <a:pt x="13694" y="11103"/>
                    <a:pt x="1369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BF3C2CB-A3F1-4C17-88B6-688D2B1652F8}"/>
                </a:ext>
              </a:extLst>
            </p:cNvPr>
            <p:cNvSpPr/>
            <p:nvPr/>
          </p:nvSpPr>
          <p:spPr>
            <a:xfrm>
              <a:off x="5906057" y="2945160"/>
              <a:ext cx="29608" cy="29608"/>
            </a:xfrm>
            <a:custGeom>
              <a:avLst/>
              <a:gdLst>
                <a:gd name="connsiteX0" fmla="*/ 24427 w 29608"/>
                <a:gd name="connsiteY0" fmla="*/ 11761 h 29608"/>
                <a:gd name="connsiteX1" fmla="*/ 21466 w 29608"/>
                <a:gd name="connsiteY1" fmla="*/ 13241 h 29608"/>
                <a:gd name="connsiteX2" fmla="*/ 21466 w 29608"/>
                <a:gd name="connsiteY2" fmla="*/ 14722 h 29608"/>
                <a:gd name="connsiteX3" fmla="*/ 19986 w 29608"/>
                <a:gd name="connsiteY3" fmla="*/ 14722 h 29608"/>
                <a:gd name="connsiteX4" fmla="*/ 19986 w 29608"/>
                <a:gd name="connsiteY4" fmla="*/ 16202 h 29608"/>
                <a:gd name="connsiteX5" fmla="*/ 18505 w 29608"/>
                <a:gd name="connsiteY5" fmla="*/ 16202 h 29608"/>
                <a:gd name="connsiteX6" fmla="*/ 17025 w 29608"/>
                <a:gd name="connsiteY6" fmla="*/ 16202 h 29608"/>
                <a:gd name="connsiteX7" fmla="*/ 14064 w 29608"/>
                <a:gd name="connsiteY7" fmla="*/ 16202 h 29608"/>
                <a:gd name="connsiteX8" fmla="*/ 14064 w 29608"/>
                <a:gd name="connsiteY8" fmla="*/ 16202 h 29608"/>
                <a:gd name="connsiteX9" fmla="*/ 12584 w 29608"/>
                <a:gd name="connsiteY9" fmla="*/ 16202 h 29608"/>
                <a:gd name="connsiteX10" fmla="*/ 12584 w 29608"/>
                <a:gd name="connsiteY10" fmla="*/ 17683 h 29608"/>
                <a:gd name="connsiteX11" fmla="*/ 11103 w 29608"/>
                <a:gd name="connsiteY11" fmla="*/ 17683 h 29608"/>
                <a:gd name="connsiteX12" fmla="*/ 11103 w 29608"/>
                <a:gd name="connsiteY12" fmla="*/ 19163 h 29608"/>
                <a:gd name="connsiteX13" fmla="*/ 12584 w 29608"/>
                <a:gd name="connsiteY13" fmla="*/ 19163 h 29608"/>
                <a:gd name="connsiteX14" fmla="*/ 12584 w 29608"/>
                <a:gd name="connsiteY14" fmla="*/ 19163 h 29608"/>
                <a:gd name="connsiteX15" fmla="*/ 18505 w 29608"/>
                <a:gd name="connsiteY15" fmla="*/ 16202 h 29608"/>
                <a:gd name="connsiteX16" fmla="*/ 15544 w 29608"/>
                <a:gd name="connsiteY16" fmla="*/ 19163 h 29608"/>
                <a:gd name="connsiteX17" fmla="*/ 19986 w 29608"/>
                <a:gd name="connsiteY17" fmla="*/ 17683 h 29608"/>
                <a:gd name="connsiteX18" fmla="*/ 22946 w 29608"/>
                <a:gd name="connsiteY18" fmla="*/ 17683 h 29608"/>
                <a:gd name="connsiteX19" fmla="*/ 24427 w 29608"/>
                <a:gd name="connsiteY19" fmla="*/ 16202 h 29608"/>
                <a:gd name="connsiteX20" fmla="*/ 25907 w 29608"/>
                <a:gd name="connsiteY20" fmla="*/ 14722 h 29608"/>
                <a:gd name="connsiteX21" fmla="*/ 27388 w 29608"/>
                <a:gd name="connsiteY21" fmla="*/ 11761 h 29608"/>
                <a:gd name="connsiteX22" fmla="*/ 24427 w 29608"/>
                <a:gd name="connsiteY22" fmla="*/ 11761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08" h="29608">
                  <a:moveTo>
                    <a:pt x="24427" y="11761"/>
                  </a:moveTo>
                  <a:cubicBezTo>
                    <a:pt x="22946" y="11761"/>
                    <a:pt x="21466" y="11761"/>
                    <a:pt x="21466" y="13241"/>
                  </a:cubicBezTo>
                  <a:cubicBezTo>
                    <a:pt x="21466" y="13241"/>
                    <a:pt x="21466" y="14722"/>
                    <a:pt x="21466" y="14722"/>
                  </a:cubicBezTo>
                  <a:cubicBezTo>
                    <a:pt x="21466" y="14722"/>
                    <a:pt x="21466" y="13241"/>
                    <a:pt x="19986" y="14722"/>
                  </a:cubicBezTo>
                  <a:cubicBezTo>
                    <a:pt x="18505" y="16202"/>
                    <a:pt x="19986" y="16202"/>
                    <a:pt x="19986" y="16202"/>
                  </a:cubicBezTo>
                  <a:cubicBezTo>
                    <a:pt x="19986" y="16202"/>
                    <a:pt x="18505" y="16202"/>
                    <a:pt x="18505" y="16202"/>
                  </a:cubicBezTo>
                  <a:cubicBezTo>
                    <a:pt x="18505" y="16202"/>
                    <a:pt x="17025" y="17683"/>
                    <a:pt x="17025" y="16202"/>
                  </a:cubicBezTo>
                  <a:cubicBezTo>
                    <a:pt x="17025" y="16202"/>
                    <a:pt x="15544" y="16202"/>
                    <a:pt x="14064" y="16202"/>
                  </a:cubicBezTo>
                  <a:cubicBezTo>
                    <a:pt x="14064" y="16202"/>
                    <a:pt x="14064" y="16202"/>
                    <a:pt x="14064" y="16202"/>
                  </a:cubicBezTo>
                  <a:cubicBezTo>
                    <a:pt x="14064" y="16202"/>
                    <a:pt x="12584" y="16202"/>
                    <a:pt x="12584" y="16202"/>
                  </a:cubicBezTo>
                  <a:cubicBezTo>
                    <a:pt x="12584" y="16202"/>
                    <a:pt x="12584" y="16202"/>
                    <a:pt x="12584" y="17683"/>
                  </a:cubicBezTo>
                  <a:cubicBezTo>
                    <a:pt x="12584" y="17683"/>
                    <a:pt x="11103" y="17683"/>
                    <a:pt x="11103" y="17683"/>
                  </a:cubicBezTo>
                  <a:cubicBezTo>
                    <a:pt x="11103" y="17683"/>
                    <a:pt x="11103" y="19163"/>
                    <a:pt x="11103" y="19163"/>
                  </a:cubicBezTo>
                  <a:cubicBezTo>
                    <a:pt x="11103" y="19163"/>
                    <a:pt x="12584" y="19163"/>
                    <a:pt x="12584" y="19163"/>
                  </a:cubicBezTo>
                  <a:cubicBezTo>
                    <a:pt x="12584" y="19163"/>
                    <a:pt x="12584" y="19163"/>
                    <a:pt x="12584" y="19163"/>
                  </a:cubicBezTo>
                  <a:cubicBezTo>
                    <a:pt x="14064" y="19163"/>
                    <a:pt x="18505" y="16202"/>
                    <a:pt x="18505" y="16202"/>
                  </a:cubicBezTo>
                  <a:cubicBezTo>
                    <a:pt x="19986" y="16202"/>
                    <a:pt x="15544" y="19163"/>
                    <a:pt x="15544" y="19163"/>
                  </a:cubicBezTo>
                  <a:cubicBezTo>
                    <a:pt x="15544" y="19163"/>
                    <a:pt x="19986" y="17683"/>
                    <a:pt x="19986" y="17683"/>
                  </a:cubicBezTo>
                  <a:cubicBezTo>
                    <a:pt x="19986" y="17683"/>
                    <a:pt x="21466" y="17683"/>
                    <a:pt x="22946" y="17683"/>
                  </a:cubicBezTo>
                  <a:cubicBezTo>
                    <a:pt x="24427" y="17683"/>
                    <a:pt x="24427" y="16202"/>
                    <a:pt x="24427" y="16202"/>
                  </a:cubicBezTo>
                  <a:cubicBezTo>
                    <a:pt x="25907" y="16202"/>
                    <a:pt x="25907" y="14722"/>
                    <a:pt x="25907" y="14722"/>
                  </a:cubicBezTo>
                  <a:cubicBezTo>
                    <a:pt x="25907" y="14722"/>
                    <a:pt x="27388" y="11761"/>
                    <a:pt x="27388" y="11761"/>
                  </a:cubicBezTo>
                  <a:cubicBezTo>
                    <a:pt x="27388" y="10281"/>
                    <a:pt x="25907" y="11761"/>
                    <a:pt x="24427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E1217EEF-054E-49CD-B103-321E14A5DC06}"/>
                </a:ext>
              </a:extLst>
            </p:cNvPr>
            <p:cNvSpPr/>
            <p:nvPr/>
          </p:nvSpPr>
          <p:spPr>
            <a:xfrm>
              <a:off x="5969714" y="3062770"/>
              <a:ext cx="14804" cy="14804"/>
            </a:xfrm>
            <a:custGeom>
              <a:avLst/>
              <a:gdLst>
                <a:gd name="connsiteX0" fmla="*/ 14064 w 14804"/>
                <a:gd name="connsiteY0" fmla="*/ 12583 h 14804"/>
                <a:gd name="connsiteX1" fmla="*/ 15545 w 14804"/>
                <a:gd name="connsiteY1" fmla="*/ 11103 h 14804"/>
                <a:gd name="connsiteX2" fmla="*/ 14064 w 14804"/>
                <a:gd name="connsiteY2" fmla="*/ 12583 h 14804"/>
                <a:gd name="connsiteX3" fmla="*/ 12584 w 14804"/>
                <a:gd name="connsiteY3" fmla="*/ 12583 h 14804"/>
                <a:gd name="connsiteX4" fmla="*/ 11103 w 14804"/>
                <a:gd name="connsiteY4" fmla="*/ 14064 h 14804"/>
                <a:gd name="connsiteX5" fmla="*/ 14064 w 14804"/>
                <a:gd name="connsiteY5" fmla="*/ 125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4064" y="12583"/>
                  </a:moveTo>
                  <a:cubicBezTo>
                    <a:pt x="15545" y="12583"/>
                    <a:pt x="15545" y="11103"/>
                    <a:pt x="15545" y="11103"/>
                  </a:cubicBezTo>
                  <a:cubicBezTo>
                    <a:pt x="15545" y="11103"/>
                    <a:pt x="15545" y="11103"/>
                    <a:pt x="14064" y="12583"/>
                  </a:cubicBezTo>
                  <a:cubicBezTo>
                    <a:pt x="14064" y="11103"/>
                    <a:pt x="12584" y="12583"/>
                    <a:pt x="12584" y="12583"/>
                  </a:cubicBezTo>
                  <a:cubicBezTo>
                    <a:pt x="12584" y="12583"/>
                    <a:pt x="11103" y="14064"/>
                    <a:pt x="11103" y="14064"/>
                  </a:cubicBezTo>
                  <a:cubicBezTo>
                    <a:pt x="11103" y="12583"/>
                    <a:pt x="12584" y="12583"/>
                    <a:pt x="14064" y="125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4D29D5C-297F-42A4-89E2-82A03C829F6A}"/>
                </a:ext>
              </a:extLst>
            </p:cNvPr>
            <p:cNvSpPr/>
            <p:nvPr/>
          </p:nvSpPr>
          <p:spPr>
            <a:xfrm>
              <a:off x="5903096" y="3027240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2584 h 14804"/>
                <a:gd name="connsiteX2" fmla="*/ 11103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1103"/>
                    <a:pt x="11103" y="14064"/>
                    <a:pt x="11103" y="12584"/>
                  </a:cubicBezTo>
                  <a:cubicBezTo>
                    <a:pt x="12584" y="12584"/>
                    <a:pt x="12584" y="1110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DD29343C-CFF5-4994-99CD-A747AF630738}"/>
                </a:ext>
              </a:extLst>
            </p:cNvPr>
            <p:cNvSpPr/>
            <p:nvPr/>
          </p:nvSpPr>
          <p:spPr>
            <a:xfrm>
              <a:off x="5898655" y="3045005"/>
              <a:ext cx="14804" cy="29608"/>
            </a:xfrm>
            <a:custGeom>
              <a:avLst/>
              <a:gdLst>
                <a:gd name="connsiteX0" fmla="*/ 12584 w 14804"/>
                <a:gd name="connsiteY0" fmla="*/ 22946 h 29608"/>
                <a:gd name="connsiteX1" fmla="*/ 15544 w 14804"/>
                <a:gd name="connsiteY1" fmla="*/ 19985 h 29608"/>
                <a:gd name="connsiteX2" fmla="*/ 17025 w 14804"/>
                <a:gd name="connsiteY2" fmla="*/ 18505 h 29608"/>
                <a:gd name="connsiteX3" fmla="*/ 15544 w 14804"/>
                <a:gd name="connsiteY3" fmla="*/ 14064 h 29608"/>
                <a:gd name="connsiteX4" fmla="*/ 15544 w 14804"/>
                <a:gd name="connsiteY4" fmla="*/ 14064 h 29608"/>
                <a:gd name="connsiteX5" fmla="*/ 17025 w 14804"/>
                <a:gd name="connsiteY5" fmla="*/ 12583 h 29608"/>
                <a:gd name="connsiteX6" fmla="*/ 15544 w 14804"/>
                <a:gd name="connsiteY6" fmla="*/ 11103 h 29608"/>
                <a:gd name="connsiteX7" fmla="*/ 14064 w 14804"/>
                <a:gd name="connsiteY7" fmla="*/ 12583 h 29608"/>
                <a:gd name="connsiteX8" fmla="*/ 14064 w 14804"/>
                <a:gd name="connsiteY8" fmla="*/ 12583 h 29608"/>
                <a:gd name="connsiteX9" fmla="*/ 12584 w 14804"/>
                <a:gd name="connsiteY9" fmla="*/ 14064 h 29608"/>
                <a:gd name="connsiteX10" fmla="*/ 14064 w 14804"/>
                <a:gd name="connsiteY10" fmla="*/ 14064 h 29608"/>
                <a:gd name="connsiteX11" fmla="*/ 12584 w 14804"/>
                <a:gd name="connsiteY11" fmla="*/ 15544 h 29608"/>
                <a:gd name="connsiteX12" fmla="*/ 11103 w 14804"/>
                <a:gd name="connsiteY12" fmla="*/ 17025 h 29608"/>
                <a:gd name="connsiteX13" fmla="*/ 12584 w 14804"/>
                <a:gd name="connsiteY13" fmla="*/ 18505 h 29608"/>
                <a:gd name="connsiteX14" fmla="*/ 14064 w 14804"/>
                <a:gd name="connsiteY14" fmla="*/ 19985 h 29608"/>
                <a:gd name="connsiteX15" fmla="*/ 14064 w 14804"/>
                <a:gd name="connsiteY15" fmla="*/ 21466 h 29608"/>
                <a:gd name="connsiteX16" fmla="*/ 14064 w 14804"/>
                <a:gd name="connsiteY16" fmla="*/ 22946 h 29608"/>
                <a:gd name="connsiteX17" fmla="*/ 12584 w 14804"/>
                <a:gd name="connsiteY17" fmla="*/ 2294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04" h="29608">
                  <a:moveTo>
                    <a:pt x="12584" y="22946"/>
                  </a:moveTo>
                  <a:cubicBezTo>
                    <a:pt x="12584" y="22946"/>
                    <a:pt x="14064" y="21466"/>
                    <a:pt x="15544" y="19985"/>
                  </a:cubicBezTo>
                  <a:cubicBezTo>
                    <a:pt x="15544" y="18505"/>
                    <a:pt x="17025" y="19985"/>
                    <a:pt x="17025" y="18505"/>
                  </a:cubicBezTo>
                  <a:cubicBezTo>
                    <a:pt x="17025" y="17025"/>
                    <a:pt x="15544" y="15544"/>
                    <a:pt x="15544" y="14064"/>
                  </a:cubicBezTo>
                  <a:cubicBezTo>
                    <a:pt x="15544" y="14064"/>
                    <a:pt x="15544" y="14064"/>
                    <a:pt x="15544" y="14064"/>
                  </a:cubicBezTo>
                  <a:cubicBezTo>
                    <a:pt x="15544" y="14064"/>
                    <a:pt x="15544" y="12583"/>
                    <a:pt x="17025" y="12583"/>
                  </a:cubicBezTo>
                  <a:cubicBezTo>
                    <a:pt x="17025" y="12583"/>
                    <a:pt x="15544" y="11103"/>
                    <a:pt x="15544" y="11103"/>
                  </a:cubicBezTo>
                  <a:cubicBezTo>
                    <a:pt x="14064" y="11103"/>
                    <a:pt x="14064" y="12583"/>
                    <a:pt x="14064" y="12583"/>
                  </a:cubicBezTo>
                  <a:cubicBezTo>
                    <a:pt x="14064" y="12583"/>
                    <a:pt x="14064" y="12583"/>
                    <a:pt x="14064" y="12583"/>
                  </a:cubicBezTo>
                  <a:cubicBezTo>
                    <a:pt x="12584" y="12583"/>
                    <a:pt x="12584" y="12583"/>
                    <a:pt x="12584" y="14064"/>
                  </a:cubicBezTo>
                  <a:cubicBezTo>
                    <a:pt x="12584" y="14064"/>
                    <a:pt x="14064" y="14064"/>
                    <a:pt x="14064" y="14064"/>
                  </a:cubicBezTo>
                  <a:cubicBezTo>
                    <a:pt x="14064" y="14064"/>
                    <a:pt x="14064" y="14064"/>
                    <a:pt x="12584" y="15544"/>
                  </a:cubicBezTo>
                  <a:cubicBezTo>
                    <a:pt x="12584" y="15544"/>
                    <a:pt x="11103" y="15544"/>
                    <a:pt x="11103" y="17025"/>
                  </a:cubicBezTo>
                  <a:cubicBezTo>
                    <a:pt x="11103" y="17025"/>
                    <a:pt x="12584" y="17025"/>
                    <a:pt x="12584" y="18505"/>
                  </a:cubicBezTo>
                  <a:cubicBezTo>
                    <a:pt x="12584" y="19985"/>
                    <a:pt x="12584" y="18505"/>
                    <a:pt x="14064" y="19985"/>
                  </a:cubicBezTo>
                  <a:cubicBezTo>
                    <a:pt x="15544" y="21466"/>
                    <a:pt x="14064" y="21466"/>
                    <a:pt x="14064" y="21466"/>
                  </a:cubicBezTo>
                  <a:cubicBezTo>
                    <a:pt x="14064" y="21466"/>
                    <a:pt x="14064" y="22946"/>
                    <a:pt x="14064" y="22946"/>
                  </a:cubicBezTo>
                  <a:cubicBezTo>
                    <a:pt x="9623" y="22946"/>
                    <a:pt x="11103" y="22946"/>
                    <a:pt x="12584" y="229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A58345D-B278-4BE8-85DC-96368F3FC9EC}"/>
                </a:ext>
              </a:extLst>
            </p:cNvPr>
            <p:cNvSpPr/>
            <p:nvPr/>
          </p:nvSpPr>
          <p:spPr>
            <a:xfrm>
              <a:off x="5896516" y="3037603"/>
              <a:ext cx="14804" cy="14804"/>
            </a:xfrm>
            <a:custGeom>
              <a:avLst/>
              <a:gdLst>
                <a:gd name="connsiteX0" fmla="*/ 11761 w 14804"/>
                <a:gd name="connsiteY0" fmla="*/ 11103 h 14804"/>
                <a:gd name="connsiteX1" fmla="*/ 11761 w 14804"/>
                <a:gd name="connsiteY1" fmla="*/ 12583 h 14804"/>
                <a:gd name="connsiteX2" fmla="*/ 11761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1103"/>
                  </a:moveTo>
                  <a:cubicBezTo>
                    <a:pt x="11761" y="11103"/>
                    <a:pt x="10281" y="14064"/>
                    <a:pt x="11761" y="12583"/>
                  </a:cubicBezTo>
                  <a:cubicBezTo>
                    <a:pt x="11761" y="12583"/>
                    <a:pt x="11761" y="11103"/>
                    <a:pt x="11761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6D55ED74-0FDD-4E6F-A9B9-D9FAFB2195F7}"/>
                </a:ext>
              </a:extLst>
            </p:cNvPr>
            <p:cNvSpPr/>
            <p:nvPr/>
          </p:nvSpPr>
          <p:spPr>
            <a:xfrm>
              <a:off x="5898655" y="2961445"/>
              <a:ext cx="14804" cy="14804"/>
            </a:xfrm>
            <a:custGeom>
              <a:avLst/>
              <a:gdLst>
                <a:gd name="connsiteX0" fmla="*/ 14064 w 14804"/>
                <a:gd name="connsiteY0" fmla="*/ 13241 h 14804"/>
                <a:gd name="connsiteX1" fmla="*/ 12584 w 14804"/>
                <a:gd name="connsiteY1" fmla="*/ 11761 h 14804"/>
                <a:gd name="connsiteX2" fmla="*/ 11103 w 14804"/>
                <a:gd name="connsiteY2" fmla="*/ 11761 h 14804"/>
                <a:gd name="connsiteX3" fmla="*/ 12584 w 14804"/>
                <a:gd name="connsiteY3" fmla="*/ 13241 h 14804"/>
                <a:gd name="connsiteX4" fmla="*/ 14064 w 14804"/>
                <a:gd name="connsiteY4" fmla="*/ 1324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" h="14804">
                  <a:moveTo>
                    <a:pt x="14064" y="13241"/>
                  </a:moveTo>
                  <a:cubicBezTo>
                    <a:pt x="14064" y="13241"/>
                    <a:pt x="12584" y="13241"/>
                    <a:pt x="12584" y="11761"/>
                  </a:cubicBezTo>
                  <a:cubicBezTo>
                    <a:pt x="12584" y="11761"/>
                    <a:pt x="11103" y="10281"/>
                    <a:pt x="11103" y="11761"/>
                  </a:cubicBezTo>
                  <a:cubicBezTo>
                    <a:pt x="11103" y="11761"/>
                    <a:pt x="12584" y="13241"/>
                    <a:pt x="12584" y="13241"/>
                  </a:cubicBezTo>
                  <a:cubicBezTo>
                    <a:pt x="12584" y="13241"/>
                    <a:pt x="12584" y="13241"/>
                    <a:pt x="14064" y="1324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4192CA80-DE85-49A2-8CCD-A2EECDB1B7DB}"/>
                </a:ext>
              </a:extLst>
            </p:cNvPr>
            <p:cNvSpPr/>
            <p:nvPr/>
          </p:nvSpPr>
          <p:spPr>
            <a:xfrm>
              <a:off x="5950469" y="3065731"/>
              <a:ext cx="14804" cy="14804"/>
            </a:xfrm>
            <a:custGeom>
              <a:avLst/>
              <a:gdLst>
                <a:gd name="connsiteX0" fmla="*/ 14064 w 14804"/>
                <a:gd name="connsiteY0" fmla="*/ 11103 h 14804"/>
                <a:gd name="connsiteX1" fmla="*/ 12584 w 14804"/>
                <a:gd name="connsiteY1" fmla="*/ 12583 h 14804"/>
                <a:gd name="connsiteX2" fmla="*/ 11103 w 14804"/>
                <a:gd name="connsiteY2" fmla="*/ 14064 h 14804"/>
                <a:gd name="connsiteX3" fmla="*/ 12584 w 14804"/>
                <a:gd name="connsiteY3" fmla="*/ 14064 h 14804"/>
                <a:gd name="connsiteX4" fmla="*/ 15544 w 14804"/>
                <a:gd name="connsiteY4" fmla="*/ 14064 h 14804"/>
                <a:gd name="connsiteX5" fmla="*/ 14064 w 14804"/>
                <a:gd name="connsiteY5" fmla="*/ 11103 h 14804"/>
                <a:gd name="connsiteX6" fmla="*/ 14064 w 14804"/>
                <a:gd name="connsiteY6" fmla="*/ 11103 h 14804"/>
                <a:gd name="connsiteX7" fmla="*/ 14064 w 14804"/>
                <a:gd name="connsiteY7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04" h="14804">
                  <a:moveTo>
                    <a:pt x="14064" y="11103"/>
                  </a:moveTo>
                  <a:cubicBezTo>
                    <a:pt x="12584" y="11103"/>
                    <a:pt x="12584" y="12583"/>
                    <a:pt x="12584" y="12583"/>
                  </a:cubicBezTo>
                  <a:cubicBezTo>
                    <a:pt x="12584" y="12583"/>
                    <a:pt x="11103" y="14064"/>
                    <a:pt x="11103" y="14064"/>
                  </a:cubicBezTo>
                  <a:cubicBezTo>
                    <a:pt x="11103" y="14064"/>
                    <a:pt x="12584" y="14064"/>
                    <a:pt x="12584" y="14064"/>
                  </a:cubicBezTo>
                  <a:cubicBezTo>
                    <a:pt x="14064" y="14064"/>
                    <a:pt x="14064" y="14064"/>
                    <a:pt x="15544" y="14064"/>
                  </a:cubicBezTo>
                  <a:cubicBezTo>
                    <a:pt x="15544" y="14064"/>
                    <a:pt x="15544" y="14064"/>
                    <a:pt x="14064" y="11103"/>
                  </a:cubicBezTo>
                  <a:cubicBezTo>
                    <a:pt x="14064" y="12583"/>
                    <a:pt x="15544" y="11103"/>
                    <a:pt x="14064" y="11103"/>
                  </a:cubicBezTo>
                  <a:cubicBezTo>
                    <a:pt x="15544" y="11103"/>
                    <a:pt x="14064" y="11103"/>
                    <a:pt x="1406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0DF26B83-493F-4FAA-96C9-8FB540ACA4D1}"/>
                </a:ext>
              </a:extLst>
            </p:cNvPr>
            <p:cNvSpPr/>
            <p:nvPr/>
          </p:nvSpPr>
          <p:spPr>
            <a:xfrm>
              <a:off x="5932046" y="3071225"/>
              <a:ext cx="14804" cy="14804"/>
            </a:xfrm>
            <a:custGeom>
              <a:avLst/>
              <a:gdLst>
                <a:gd name="connsiteX0" fmla="*/ 11761 w 14804"/>
                <a:gd name="connsiteY0" fmla="*/ 11530 h 14804"/>
                <a:gd name="connsiteX1" fmla="*/ 11761 w 14804"/>
                <a:gd name="connsiteY1" fmla="*/ 11530 h 14804"/>
                <a:gd name="connsiteX2" fmla="*/ 11761 w 14804"/>
                <a:gd name="connsiteY2" fmla="*/ 11530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1530"/>
                  </a:moveTo>
                  <a:cubicBezTo>
                    <a:pt x="11761" y="10050"/>
                    <a:pt x="10281" y="13011"/>
                    <a:pt x="11761" y="11530"/>
                  </a:cubicBezTo>
                  <a:cubicBezTo>
                    <a:pt x="11761" y="13011"/>
                    <a:pt x="11761" y="11530"/>
                    <a:pt x="11761" y="115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3EECBE7-BE7E-47EE-84AF-2F8DE4C14720}"/>
                </a:ext>
              </a:extLst>
            </p:cNvPr>
            <p:cNvSpPr/>
            <p:nvPr/>
          </p:nvSpPr>
          <p:spPr>
            <a:xfrm>
              <a:off x="5940106" y="3064250"/>
              <a:ext cx="14804" cy="14804"/>
            </a:xfrm>
            <a:custGeom>
              <a:avLst/>
              <a:gdLst>
                <a:gd name="connsiteX0" fmla="*/ 11103 w 14804"/>
                <a:gd name="connsiteY0" fmla="*/ 12584 h 14804"/>
                <a:gd name="connsiteX1" fmla="*/ 12584 w 14804"/>
                <a:gd name="connsiteY1" fmla="*/ 14064 h 14804"/>
                <a:gd name="connsiteX2" fmla="*/ 14064 w 14804"/>
                <a:gd name="connsiteY2" fmla="*/ 15544 h 14804"/>
                <a:gd name="connsiteX3" fmla="*/ 15545 w 14804"/>
                <a:gd name="connsiteY3" fmla="*/ 14064 h 14804"/>
                <a:gd name="connsiteX4" fmla="*/ 14064 w 14804"/>
                <a:gd name="connsiteY4" fmla="*/ 11103 h 14804"/>
                <a:gd name="connsiteX5" fmla="*/ 11103 w 14804"/>
                <a:gd name="connsiteY5" fmla="*/ 12584 h 14804"/>
                <a:gd name="connsiteX6" fmla="*/ 11103 w 14804"/>
                <a:gd name="connsiteY6" fmla="*/ 12584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4" h="14804">
                  <a:moveTo>
                    <a:pt x="11103" y="12584"/>
                  </a:moveTo>
                  <a:cubicBezTo>
                    <a:pt x="11103" y="12584"/>
                    <a:pt x="12584" y="14064"/>
                    <a:pt x="12584" y="14064"/>
                  </a:cubicBezTo>
                  <a:cubicBezTo>
                    <a:pt x="12584" y="15544"/>
                    <a:pt x="14064" y="15544"/>
                    <a:pt x="14064" y="15544"/>
                  </a:cubicBezTo>
                  <a:cubicBezTo>
                    <a:pt x="14064" y="14064"/>
                    <a:pt x="14064" y="15544"/>
                    <a:pt x="15545" y="14064"/>
                  </a:cubicBezTo>
                  <a:cubicBezTo>
                    <a:pt x="15545" y="14064"/>
                    <a:pt x="14064" y="12584"/>
                    <a:pt x="14064" y="11103"/>
                  </a:cubicBezTo>
                  <a:cubicBezTo>
                    <a:pt x="14064" y="11103"/>
                    <a:pt x="12584" y="11103"/>
                    <a:pt x="11103" y="12584"/>
                  </a:cubicBezTo>
                  <a:cubicBezTo>
                    <a:pt x="11103" y="12584"/>
                    <a:pt x="11103" y="12584"/>
                    <a:pt x="11103" y="125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C503A56-DB37-47B7-904A-6F162A4E1FCA}"/>
                </a:ext>
              </a:extLst>
            </p:cNvPr>
            <p:cNvSpPr/>
            <p:nvPr/>
          </p:nvSpPr>
          <p:spPr>
            <a:xfrm>
              <a:off x="5939493" y="3059809"/>
              <a:ext cx="14804" cy="14804"/>
            </a:xfrm>
            <a:custGeom>
              <a:avLst/>
              <a:gdLst>
                <a:gd name="connsiteX0" fmla="*/ 11716 w 14804"/>
                <a:gd name="connsiteY0" fmla="*/ 11103 h 14804"/>
                <a:gd name="connsiteX1" fmla="*/ 11716 w 14804"/>
                <a:gd name="connsiteY1" fmla="*/ 11103 h 14804"/>
                <a:gd name="connsiteX2" fmla="*/ 13197 w 14804"/>
                <a:gd name="connsiteY2" fmla="*/ 14064 h 14804"/>
                <a:gd name="connsiteX3" fmla="*/ 11716 w 14804"/>
                <a:gd name="connsiteY3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1716" y="11103"/>
                  </a:moveTo>
                  <a:cubicBezTo>
                    <a:pt x="11716" y="11103"/>
                    <a:pt x="11716" y="12583"/>
                    <a:pt x="11716" y="11103"/>
                  </a:cubicBezTo>
                  <a:cubicBezTo>
                    <a:pt x="10236" y="12583"/>
                    <a:pt x="11716" y="15544"/>
                    <a:pt x="13197" y="14064"/>
                  </a:cubicBezTo>
                  <a:cubicBezTo>
                    <a:pt x="13197" y="14064"/>
                    <a:pt x="11716" y="11103"/>
                    <a:pt x="11716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5363C534-33CB-4615-846E-E14CA9149507}"/>
                </a:ext>
              </a:extLst>
            </p:cNvPr>
            <p:cNvSpPr/>
            <p:nvPr/>
          </p:nvSpPr>
          <p:spPr>
            <a:xfrm>
              <a:off x="5497465" y="3893278"/>
              <a:ext cx="444122" cy="414514"/>
            </a:xfrm>
            <a:custGeom>
              <a:avLst/>
              <a:gdLst>
                <a:gd name="connsiteX0" fmla="*/ 376764 w 444121"/>
                <a:gd name="connsiteY0" fmla="*/ 11103 h 414513"/>
                <a:gd name="connsiteX1" fmla="*/ 25907 w 444121"/>
                <a:gd name="connsiteY1" fmla="*/ 336793 h 414513"/>
                <a:gd name="connsiteX2" fmla="*/ 11103 w 444121"/>
                <a:gd name="connsiteY2" fmla="*/ 367881 h 414513"/>
                <a:gd name="connsiteX3" fmla="*/ 22947 w 444121"/>
                <a:gd name="connsiteY3" fmla="*/ 400450 h 414513"/>
                <a:gd name="connsiteX4" fmla="*/ 54035 w 444121"/>
                <a:gd name="connsiteY4" fmla="*/ 415254 h 414513"/>
                <a:gd name="connsiteX5" fmla="*/ 86604 w 444121"/>
                <a:gd name="connsiteY5" fmla="*/ 403411 h 414513"/>
                <a:gd name="connsiteX6" fmla="*/ 435980 w 444121"/>
                <a:gd name="connsiteY6" fmla="*/ 76241 h 414513"/>
                <a:gd name="connsiteX7" fmla="*/ 376764 w 444121"/>
                <a:gd name="connsiteY7" fmla="*/ 11103 h 41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121" h="414513">
                  <a:moveTo>
                    <a:pt x="376764" y="11103"/>
                  </a:moveTo>
                  <a:lnTo>
                    <a:pt x="25907" y="336793"/>
                  </a:lnTo>
                  <a:cubicBezTo>
                    <a:pt x="17025" y="345675"/>
                    <a:pt x="12584" y="356038"/>
                    <a:pt x="11103" y="367881"/>
                  </a:cubicBezTo>
                  <a:cubicBezTo>
                    <a:pt x="11103" y="379724"/>
                    <a:pt x="15545" y="391568"/>
                    <a:pt x="22947" y="400450"/>
                  </a:cubicBezTo>
                  <a:cubicBezTo>
                    <a:pt x="31829" y="409333"/>
                    <a:pt x="42192" y="413774"/>
                    <a:pt x="54035" y="415254"/>
                  </a:cubicBezTo>
                  <a:cubicBezTo>
                    <a:pt x="65878" y="415254"/>
                    <a:pt x="77721" y="410813"/>
                    <a:pt x="86604" y="403411"/>
                  </a:cubicBezTo>
                  <a:lnTo>
                    <a:pt x="435980" y="76241"/>
                  </a:lnTo>
                  <a:lnTo>
                    <a:pt x="376764" y="11103"/>
                  </a:ln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2A006B40-4958-4437-8EF1-BA3E490F6E68}"/>
                </a:ext>
              </a:extLst>
            </p:cNvPr>
            <p:cNvSpPr/>
            <p:nvPr/>
          </p:nvSpPr>
          <p:spPr>
            <a:xfrm>
              <a:off x="5451158" y="3647503"/>
              <a:ext cx="740203" cy="710595"/>
            </a:xfrm>
            <a:custGeom>
              <a:avLst/>
              <a:gdLst>
                <a:gd name="connsiteX0" fmla="*/ 728035 w 740203"/>
                <a:gd name="connsiteY0" fmla="*/ 178417 h 710595"/>
                <a:gd name="connsiteX1" fmla="*/ 719152 w 740203"/>
                <a:gd name="connsiteY1" fmla="*/ 168054 h 710595"/>
                <a:gd name="connsiteX2" fmla="*/ 719152 w 740203"/>
                <a:gd name="connsiteY2" fmla="*/ 168054 h 710595"/>
                <a:gd name="connsiteX3" fmla="*/ 593317 w 740203"/>
                <a:gd name="connsiteY3" fmla="*/ 33337 h 710595"/>
                <a:gd name="connsiteX4" fmla="*/ 593317 w 740203"/>
                <a:gd name="connsiteY4" fmla="*/ 33337 h 710595"/>
                <a:gd name="connsiteX5" fmla="*/ 584435 w 740203"/>
                <a:gd name="connsiteY5" fmla="*/ 22974 h 710595"/>
                <a:gd name="connsiteX6" fmla="*/ 531140 w 740203"/>
                <a:gd name="connsiteY6" fmla="*/ 21494 h 710595"/>
                <a:gd name="connsiteX7" fmla="*/ 529660 w 740203"/>
                <a:gd name="connsiteY7" fmla="*/ 74788 h 710595"/>
                <a:gd name="connsiteX8" fmla="*/ 538542 w 740203"/>
                <a:gd name="connsiteY8" fmla="*/ 83671 h 710595"/>
                <a:gd name="connsiteX9" fmla="*/ 41125 w 740203"/>
                <a:gd name="connsiteY9" fmla="*/ 544077 h 710595"/>
                <a:gd name="connsiteX10" fmla="*/ 36684 w 740203"/>
                <a:gd name="connsiteY10" fmla="*/ 677314 h 710595"/>
                <a:gd name="connsiteX11" fmla="*/ 169921 w 740203"/>
                <a:gd name="connsiteY11" fmla="*/ 681755 h 710595"/>
                <a:gd name="connsiteX12" fmla="*/ 665857 w 740203"/>
                <a:gd name="connsiteY12" fmla="*/ 218388 h 710595"/>
                <a:gd name="connsiteX13" fmla="*/ 674740 w 740203"/>
                <a:gd name="connsiteY13" fmla="*/ 228751 h 710595"/>
                <a:gd name="connsiteX14" fmla="*/ 728035 w 740203"/>
                <a:gd name="connsiteY14" fmla="*/ 230231 h 710595"/>
                <a:gd name="connsiteX15" fmla="*/ 728035 w 740203"/>
                <a:gd name="connsiteY15" fmla="*/ 178417 h 710595"/>
                <a:gd name="connsiteX16" fmla="*/ 134391 w 740203"/>
                <a:gd name="connsiteY16" fmla="*/ 647706 h 710595"/>
                <a:gd name="connsiteX17" fmla="*/ 101822 w 740203"/>
                <a:gd name="connsiteY17" fmla="*/ 659549 h 710595"/>
                <a:gd name="connsiteX18" fmla="*/ 70734 w 740203"/>
                <a:gd name="connsiteY18" fmla="*/ 644745 h 710595"/>
                <a:gd name="connsiteX19" fmla="*/ 58890 w 740203"/>
                <a:gd name="connsiteY19" fmla="*/ 612176 h 710595"/>
                <a:gd name="connsiteX20" fmla="*/ 73695 w 740203"/>
                <a:gd name="connsiteY20" fmla="*/ 581087 h 710595"/>
                <a:gd name="connsiteX21" fmla="*/ 569631 w 740203"/>
                <a:gd name="connsiteY21" fmla="*/ 120681 h 710595"/>
                <a:gd name="connsiteX22" fmla="*/ 628847 w 740203"/>
                <a:gd name="connsiteY22" fmla="*/ 184338 h 710595"/>
                <a:gd name="connsiteX23" fmla="*/ 134391 w 740203"/>
                <a:gd name="connsiteY23" fmla="*/ 647706 h 710595"/>
                <a:gd name="connsiteX24" fmla="*/ 677700 w 740203"/>
                <a:gd name="connsiteY24" fmla="*/ 159172 h 710595"/>
                <a:gd name="connsiteX25" fmla="*/ 661416 w 740203"/>
                <a:gd name="connsiteY25" fmla="*/ 159172 h 710595"/>
                <a:gd name="connsiteX26" fmla="*/ 661416 w 740203"/>
                <a:gd name="connsiteY26" fmla="*/ 142887 h 710595"/>
                <a:gd name="connsiteX27" fmla="*/ 677700 w 740203"/>
                <a:gd name="connsiteY27" fmla="*/ 142887 h 710595"/>
                <a:gd name="connsiteX28" fmla="*/ 677700 w 740203"/>
                <a:gd name="connsiteY28" fmla="*/ 159172 h 710595"/>
                <a:gd name="connsiteX29" fmla="*/ 710269 w 740203"/>
                <a:gd name="connsiteY29" fmla="*/ 208025 h 710595"/>
                <a:gd name="connsiteX30" fmla="*/ 677700 w 740203"/>
                <a:gd name="connsiteY30" fmla="*/ 206545 h 710595"/>
                <a:gd name="connsiteX31" fmla="*/ 679181 w 740203"/>
                <a:gd name="connsiteY31" fmla="*/ 173976 h 710595"/>
                <a:gd name="connsiteX32" fmla="*/ 711750 w 740203"/>
                <a:gd name="connsiteY32" fmla="*/ 175456 h 710595"/>
                <a:gd name="connsiteX33" fmla="*/ 710269 w 740203"/>
                <a:gd name="connsiteY33" fmla="*/ 208025 h 71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40203" h="710595">
                  <a:moveTo>
                    <a:pt x="728035" y="178417"/>
                  </a:moveTo>
                  <a:lnTo>
                    <a:pt x="719152" y="168054"/>
                  </a:lnTo>
                  <a:lnTo>
                    <a:pt x="719152" y="168054"/>
                  </a:lnTo>
                  <a:lnTo>
                    <a:pt x="593317" y="33337"/>
                  </a:lnTo>
                  <a:lnTo>
                    <a:pt x="593317" y="33337"/>
                  </a:lnTo>
                  <a:lnTo>
                    <a:pt x="584435" y="22974"/>
                  </a:lnTo>
                  <a:cubicBezTo>
                    <a:pt x="569631" y="8170"/>
                    <a:pt x="545944" y="6690"/>
                    <a:pt x="531140" y="21494"/>
                  </a:cubicBezTo>
                  <a:cubicBezTo>
                    <a:pt x="516336" y="36298"/>
                    <a:pt x="514856" y="59984"/>
                    <a:pt x="529660" y="74788"/>
                  </a:cubicBezTo>
                  <a:lnTo>
                    <a:pt x="538542" y="83671"/>
                  </a:lnTo>
                  <a:lnTo>
                    <a:pt x="41125" y="544077"/>
                  </a:lnTo>
                  <a:cubicBezTo>
                    <a:pt x="2635" y="579607"/>
                    <a:pt x="1155" y="638823"/>
                    <a:pt x="36684" y="677314"/>
                  </a:cubicBezTo>
                  <a:cubicBezTo>
                    <a:pt x="72214" y="715804"/>
                    <a:pt x="131430" y="717285"/>
                    <a:pt x="169921" y="681755"/>
                  </a:cubicBezTo>
                  <a:lnTo>
                    <a:pt x="665857" y="218388"/>
                  </a:lnTo>
                  <a:lnTo>
                    <a:pt x="674740" y="228751"/>
                  </a:lnTo>
                  <a:cubicBezTo>
                    <a:pt x="689544" y="243555"/>
                    <a:pt x="713230" y="245035"/>
                    <a:pt x="728035" y="230231"/>
                  </a:cubicBezTo>
                  <a:cubicBezTo>
                    <a:pt x="741358" y="218388"/>
                    <a:pt x="741358" y="194701"/>
                    <a:pt x="728035" y="178417"/>
                  </a:cubicBezTo>
                  <a:close/>
                  <a:moveTo>
                    <a:pt x="134391" y="647706"/>
                  </a:moveTo>
                  <a:cubicBezTo>
                    <a:pt x="125509" y="656588"/>
                    <a:pt x="113666" y="659549"/>
                    <a:pt x="101822" y="659549"/>
                  </a:cubicBezTo>
                  <a:cubicBezTo>
                    <a:pt x="89979" y="659549"/>
                    <a:pt x="78136" y="653627"/>
                    <a:pt x="70734" y="644745"/>
                  </a:cubicBezTo>
                  <a:cubicBezTo>
                    <a:pt x="61851" y="635862"/>
                    <a:pt x="58890" y="624019"/>
                    <a:pt x="58890" y="612176"/>
                  </a:cubicBezTo>
                  <a:cubicBezTo>
                    <a:pt x="58890" y="600333"/>
                    <a:pt x="64812" y="588489"/>
                    <a:pt x="73695" y="581087"/>
                  </a:cubicBezTo>
                  <a:lnTo>
                    <a:pt x="569631" y="120681"/>
                  </a:lnTo>
                  <a:lnTo>
                    <a:pt x="628847" y="184338"/>
                  </a:lnTo>
                  <a:lnTo>
                    <a:pt x="134391" y="647706"/>
                  </a:lnTo>
                  <a:close/>
                  <a:moveTo>
                    <a:pt x="677700" y="159172"/>
                  </a:moveTo>
                  <a:cubicBezTo>
                    <a:pt x="673259" y="163613"/>
                    <a:pt x="665857" y="163613"/>
                    <a:pt x="661416" y="159172"/>
                  </a:cubicBezTo>
                  <a:cubicBezTo>
                    <a:pt x="656975" y="154730"/>
                    <a:pt x="656975" y="147328"/>
                    <a:pt x="661416" y="142887"/>
                  </a:cubicBezTo>
                  <a:cubicBezTo>
                    <a:pt x="665857" y="138446"/>
                    <a:pt x="673259" y="138446"/>
                    <a:pt x="677700" y="142887"/>
                  </a:cubicBezTo>
                  <a:cubicBezTo>
                    <a:pt x="682142" y="147328"/>
                    <a:pt x="682142" y="154730"/>
                    <a:pt x="677700" y="159172"/>
                  </a:cubicBezTo>
                  <a:close/>
                  <a:moveTo>
                    <a:pt x="710269" y="208025"/>
                  </a:moveTo>
                  <a:cubicBezTo>
                    <a:pt x="701387" y="216907"/>
                    <a:pt x="686583" y="215427"/>
                    <a:pt x="677700" y="206545"/>
                  </a:cubicBezTo>
                  <a:cubicBezTo>
                    <a:pt x="668818" y="197662"/>
                    <a:pt x="670298" y="182858"/>
                    <a:pt x="679181" y="173976"/>
                  </a:cubicBezTo>
                  <a:cubicBezTo>
                    <a:pt x="688063" y="165093"/>
                    <a:pt x="702867" y="166574"/>
                    <a:pt x="711750" y="175456"/>
                  </a:cubicBezTo>
                  <a:cubicBezTo>
                    <a:pt x="720632" y="185819"/>
                    <a:pt x="719152" y="199142"/>
                    <a:pt x="710269" y="20802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B82D19A-03B4-42CB-A239-05798010E4E3}"/>
                </a:ext>
              </a:extLst>
            </p:cNvPr>
            <p:cNvSpPr/>
            <p:nvPr/>
          </p:nvSpPr>
          <p:spPr>
            <a:xfrm>
              <a:off x="3532595" y="1425070"/>
              <a:ext cx="74020" cy="74020"/>
            </a:xfrm>
            <a:custGeom>
              <a:avLst/>
              <a:gdLst>
                <a:gd name="connsiteX0" fmla="*/ 18875 w 74020"/>
                <a:gd name="connsiteY0" fmla="*/ 55885 h 74020"/>
                <a:gd name="connsiteX1" fmla="*/ 18875 w 74020"/>
                <a:gd name="connsiteY1" fmla="*/ 18875 h 74020"/>
                <a:gd name="connsiteX2" fmla="*/ 55885 w 74020"/>
                <a:gd name="connsiteY2" fmla="*/ 18875 h 74020"/>
                <a:gd name="connsiteX3" fmla="*/ 55885 w 74020"/>
                <a:gd name="connsiteY3" fmla="*/ 55885 h 74020"/>
                <a:gd name="connsiteX4" fmla="*/ 18875 w 74020"/>
                <a:gd name="connsiteY4" fmla="*/ 55885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18875" y="55885"/>
                  </a:moveTo>
                  <a:cubicBezTo>
                    <a:pt x="8512" y="45523"/>
                    <a:pt x="8512" y="29238"/>
                    <a:pt x="18875" y="18875"/>
                  </a:cubicBezTo>
                  <a:cubicBezTo>
                    <a:pt x="29238" y="8512"/>
                    <a:pt x="45523" y="8512"/>
                    <a:pt x="55885" y="18875"/>
                  </a:cubicBezTo>
                  <a:cubicBezTo>
                    <a:pt x="66248" y="29238"/>
                    <a:pt x="66248" y="45523"/>
                    <a:pt x="55885" y="55885"/>
                  </a:cubicBezTo>
                  <a:cubicBezTo>
                    <a:pt x="45523" y="64768"/>
                    <a:pt x="29238" y="66248"/>
                    <a:pt x="18875" y="55885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05CA6924-3522-4394-8CE7-739282D65AC8}"/>
                </a:ext>
              </a:extLst>
            </p:cNvPr>
            <p:cNvSpPr/>
            <p:nvPr/>
          </p:nvSpPr>
          <p:spPr>
            <a:xfrm>
              <a:off x="3716165" y="1544983"/>
              <a:ext cx="74020" cy="59216"/>
            </a:xfrm>
            <a:custGeom>
              <a:avLst/>
              <a:gdLst>
                <a:gd name="connsiteX0" fmla="*/ 18875 w 74020"/>
                <a:gd name="connsiteY0" fmla="*/ 55885 h 59216"/>
                <a:gd name="connsiteX1" fmla="*/ 18875 w 74020"/>
                <a:gd name="connsiteY1" fmla="*/ 18875 h 59216"/>
                <a:gd name="connsiteX2" fmla="*/ 55885 w 74020"/>
                <a:gd name="connsiteY2" fmla="*/ 18875 h 59216"/>
                <a:gd name="connsiteX3" fmla="*/ 55885 w 74020"/>
                <a:gd name="connsiteY3" fmla="*/ 55885 h 59216"/>
                <a:gd name="connsiteX4" fmla="*/ 18875 w 74020"/>
                <a:gd name="connsiteY4" fmla="*/ 5588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59216">
                  <a:moveTo>
                    <a:pt x="18875" y="55885"/>
                  </a:moveTo>
                  <a:cubicBezTo>
                    <a:pt x="8512" y="45523"/>
                    <a:pt x="8512" y="29238"/>
                    <a:pt x="18875" y="18875"/>
                  </a:cubicBezTo>
                  <a:cubicBezTo>
                    <a:pt x="29238" y="8512"/>
                    <a:pt x="45522" y="8512"/>
                    <a:pt x="55885" y="18875"/>
                  </a:cubicBezTo>
                  <a:cubicBezTo>
                    <a:pt x="66248" y="29238"/>
                    <a:pt x="66248" y="45523"/>
                    <a:pt x="55885" y="55885"/>
                  </a:cubicBezTo>
                  <a:cubicBezTo>
                    <a:pt x="45522" y="64768"/>
                    <a:pt x="29238" y="64768"/>
                    <a:pt x="18875" y="55885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152974A0-AFC9-40D9-A590-95C85679B78F}"/>
                </a:ext>
              </a:extLst>
            </p:cNvPr>
            <p:cNvSpPr/>
            <p:nvPr/>
          </p:nvSpPr>
          <p:spPr>
            <a:xfrm>
              <a:off x="3536953" y="1917962"/>
              <a:ext cx="74020" cy="74020"/>
            </a:xfrm>
            <a:custGeom>
              <a:avLst/>
              <a:gdLst>
                <a:gd name="connsiteX0" fmla="*/ 47086 w 74020"/>
                <a:gd name="connsiteY0" fmla="*/ 73734 h 74020"/>
                <a:gd name="connsiteX1" fmla="*/ 11556 w 74020"/>
                <a:gd name="connsiteY1" fmla="*/ 47086 h 74020"/>
                <a:gd name="connsiteX2" fmla="*/ 38204 w 74020"/>
                <a:gd name="connsiteY2" fmla="*/ 11556 h 74020"/>
                <a:gd name="connsiteX3" fmla="*/ 73734 w 74020"/>
                <a:gd name="connsiteY3" fmla="*/ 38204 h 74020"/>
                <a:gd name="connsiteX4" fmla="*/ 47086 w 74020"/>
                <a:gd name="connsiteY4" fmla="*/ 73734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47086" y="73734"/>
                  </a:moveTo>
                  <a:cubicBezTo>
                    <a:pt x="29321" y="76694"/>
                    <a:pt x="13037" y="64851"/>
                    <a:pt x="11556" y="47086"/>
                  </a:cubicBezTo>
                  <a:cubicBezTo>
                    <a:pt x="8596" y="29321"/>
                    <a:pt x="20439" y="13037"/>
                    <a:pt x="38204" y="11556"/>
                  </a:cubicBezTo>
                  <a:cubicBezTo>
                    <a:pt x="55969" y="8596"/>
                    <a:pt x="72253" y="20439"/>
                    <a:pt x="73734" y="38204"/>
                  </a:cubicBezTo>
                  <a:cubicBezTo>
                    <a:pt x="75214" y="54488"/>
                    <a:pt x="63371" y="70773"/>
                    <a:pt x="47086" y="73734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55547C7-4339-4155-B290-AF5CA37789E0}"/>
                </a:ext>
              </a:extLst>
            </p:cNvPr>
            <p:cNvSpPr/>
            <p:nvPr/>
          </p:nvSpPr>
          <p:spPr>
            <a:xfrm>
              <a:off x="3780193" y="1764454"/>
              <a:ext cx="74020" cy="74020"/>
            </a:xfrm>
            <a:custGeom>
              <a:avLst/>
              <a:gdLst>
                <a:gd name="connsiteX0" fmla="*/ 19986 w 74020"/>
                <a:gd name="connsiteY0" fmla="*/ 61437 h 74020"/>
                <a:gd name="connsiteX1" fmla="*/ 19986 w 74020"/>
                <a:gd name="connsiteY1" fmla="*/ 19985 h 74020"/>
                <a:gd name="connsiteX2" fmla="*/ 61437 w 74020"/>
                <a:gd name="connsiteY2" fmla="*/ 19985 h 74020"/>
                <a:gd name="connsiteX3" fmla="*/ 61437 w 74020"/>
                <a:gd name="connsiteY3" fmla="*/ 61437 h 74020"/>
                <a:gd name="connsiteX4" fmla="*/ 19986 w 74020"/>
                <a:gd name="connsiteY4" fmla="*/ 61437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19986" y="61437"/>
                  </a:moveTo>
                  <a:cubicBezTo>
                    <a:pt x="8142" y="49594"/>
                    <a:pt x="8142" y="31829"/>
                    <a:pt x="19986" y="19985"/>
                  </a:cubicBezTo>
                  <a:cubicBezTo>
                    <a:pt x="31829" y="8142"/>
                    <a:pt x="49594" y="8142"/>
                    <a:pt x="61437" y="19985"/>
                  </a:cubicBezTo>
                  <a:cubicBezTo>
                    <a:pt x="73280" y="31829"/>
                    <a:pt x="73280" y="49594"/>
                    <a:pt x="61437" y="61437"/>
                  </a:cubicBezTo>
                  <a:cubicBezTo>
                    <a:pt x="49594" y="73280"/>
                    <a:pt x="30348" y="73280"/>
                    <a:pt x="19986" y="61437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7B23259-82E7-4046-966F-B77793773415}"/>
                </a:ext>
              </a:extLst>
            </p:cNvPr>
            <p:cNvSpPr/>
            <p:nvPr/>
          </p:nvSpPr>
          <p:spPr>
            <a:xfrm>
              <a:off x="3291289" y="1441355"/>
              <a:ext cx="74020" cy="74020"/>
            </a:xfrm>
            <a:custGeom>
              <a:avLst/>
              <a:gdLst>
                <a:gd name="connsiteX0" fmla="*/ 18875 w 74020"/>
                <a:gd name="connsiteY0" fmla="*/ 55885 h 74020"/>
                <a:gd name="connsiteX1" fmla="*/ 18875 w 74020"/>
                <a:gd name="connsiteY1" fmla="*/ 18875 h 74020"/>
                <a:gd name="connsiteX2" fmla="*/ 55885 w 74020"/>
                <a:gd name="connsiteY2" fmla="*/ 18875 h 74020"/>
                <a:gd name="connsiteX3" fmla="*/ 55885 w 74020"/>
                <a:gd name="connsiteY3" fmla="*/ 55885 h 74020"/>
                <a:gd name="connsiteX4" fmla="*/ 18875 w 74020"/>
                <a:gd name="connsiteY4" fmla="*/ 55885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18875" y="55885"/>
                  </a:moveTo>
                  <a:cubicBezTo>
                    <a:pt x="8512" y="45522"/>
                    <a:pt x="8512" y="29238"/>
                    <a:pt x="18875" y="18875"/>
                  </a:cubicBezTo>
                  <a:cubicBezTo>
                    <a:pt x="29238" y="8512"/>
                    <a:pt x="45523" y="8512"/>
                    <a:pt x="55885" y="18875"/>
                  </a:cubicBezTo>
                  <a:cubicBezTo>
                    <a:pt x="66248" y="29238"/>
                    <a:pt x="66248" y="45522"/>
                    <a:pt x="55885" y="55885"/>
                  </a:cubicBezTo>
                  <a:cubicBezTo>
                    <a:pt x="45523" y="66248"/>
                    <a:pt x="29238" y="66248"/>
                    <a:pt x="18875" y="55885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2C641FD6-510F-4278-A505-D2D90B0AE69A}"/>
                </a:ext>
              </a:extLst>
            </p:cNvPr>
            <p:cNvSpPr/>
            <p:nvPr/>
          </p:nvSpPr>
          <p:spPr>
            <a:xfrm>
              <a:off x="3522602" y="1449127"/>
              <a:ext cx="118433" cy="118433"/>
            </a:xfrm>
            <a:custGeom>
              <a:avLst/>
              <a:gdLst>
                <a:gd name="connsiteX0" fmla="*/ 11103 w 118432"/>
                <a:gd name="connsiteY0" fmla="*/ 59956 h 118432"/>
                <a:gd name="connsiteX1" fmla="*/ 59957 w 118432"/>
                <a:gd name="connsiteY1" fmla="*/ 110290 h 118432"/>
                <a:gd name="connsiteX2" fmla="*/ 110290 w 118432"/>
                <a:gd name="connsiteY2" fmla="*/ 61437 h 118432"/>
                <a:gd name="connsiteX3" fmla="*/ 61437 w 118432"/>
                <a:gd name="connsiteY3" fmla="*/ 11103 h 118432"/>
                <a:gd name="connsiteX4" fmla="*/ 11103 w 118432"/>
                <a:gd name="connsiteY4" fmla="*/ 59956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32" h="118432">
                  <a:moveTo>
                    <a:pt x="11103" y="59956"/>
                  </a:moveTo>
                  <a:cubicBezTo>
                    <a:pt x="11103" y="86604"/>
                    <a:pt x="33309" y="110290"/>
                    <a:pt x="59957" y="110290"/>
                  </a:cubicBezTo>
                  <a:cubicBezTo>
                    <a:pt x="86604" y="110290"/>
                    <a:pt x="110290" y="88084"/>
                    <a:pt x="110290" y="61437"/>
                  </a:cubicBezTo>
                  <a:cubicBezTo>
                    <a:pt x="110290" y="34790"/>
                    <a:pt x="88084" y="11103"/>
                    <a:pt x="61437" y="11103"/>
                  </a:cubicBezTo>
                  <a:cubicBezTo>
                    <a:pt x="33309" y="11103"/>
                    <a:pt x="11103" y="33309"/>
                    <a:pt x="11103" y="59956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9539CED-14FF-4F0F-ACBA-D7F0182BC8FF}"/>
                </a:ext>
              </a:extLst>
            </p:cNvPr>
            <p:cNvSpPr/>
            <p:nvPr/>
          </p:nvSpPr>
          <p:spPr>
            <a:xfrm>
              <a:off x="3594937" y="1511462"/>
              <a:ext cx="118433" cy="103628"/>
            </a:xfrm>
            <a:custGeom>
              <a:avLst/>
              <a:gdLst>
                <a:gd name="connsiteX0" fmla="*/ 30553 w 118432"/>
                <a:gd name="connsiteY0" fmla="*/ 13906 h 103628"/>
                <a:gd name="connsiteX1" fmla="*/ 110495 w 118432"/>
                <a:gd name="connsiteY1" fmla="*/ 73122 h 103628"/>
                <a:gd name="connsiteX2" fmla="*/ 116417 w 118432"/>
                <a:gd name="connsiteY2" fmla="*/ 101250 h 103628"/>
                <a:gd name="connsiteX3" fmla="*/ 94211 w 118432"/>
                <a:gd name="connsiteY3" fmla="*/ 104211 h 103628"/>
                <a:gd name="connsiteX4" fmla="*/ 89769 w 118432"/>
                <a:gd name="connsiteY4" fmla="*/ 86446 h 103628"/>
                <a:gd name="connsiteX5" fmla="*/ 15749 w 118432"/>
                <a:gd name="connsiteY5" fmla="*/ 31671 h 103628"/>
                <a:gd name="connsiteX6" fmla="*/ 14269 w 118432"/>
                <a:gd name="connsiteY6" fmla="*/ 13906 h 103628"/>
                <a:gd name="connsiteX7" fmla="*/ 14269 w 118432"/>
                <a:gd name="connsiteY7" fmla="*/ 13906 h 103628"/>
                <a:gd name="connsiteX8" fmla="*/ 30553 w 118432"/>
                <a:gd name="connsiteY8" fmla="*/ 13906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432" h="103628">
                  <a:moveTo>
                    <a:pt x="30553" y="13906"/>
                  </a:moveTo>
                  <a:lnTo>
                    <a:pt x="110495" y="73122"/>
                  </a:lnTo>
                  <a:lnTo>
                    <a:pt x="116417" y="101250"/>
                  </a:lnTo>
                  <a:cubicBezTo>
                    <a:pt x="109015" y="102730"/>
                    <a:pt x="101613" y="102730"/>
                    <a:pt x="94211" y="104211"/>
                  </a:cubicBezTo>
                  <a:lnTo>
                    <a:pt x="89769" y="86446"/>
                  </a:lnTo>
                  <a:lnTo>
                    <a:pt x="15749" y="31671"/>
                  </a:lnTo>
                  <a:cubicBezTo>
                    <a:pt x="9828" y="27230"/>
                    <a:pt x="9828" y="19828"/>
                    <a:pt x="14269" y="13906"/>
                  </a:cubicBezTo>
                  <a:cubicBezTo>
                    <a:pt x="14269" y="13906"/>
                    <a:pt x="14269" y="13906"/>
                    <a:pt x="14269" y="13906"/>
                  </a:cubicBezTo>
                  <a:cubicBezTo>
                    <a:pt x="20190" y="10945"/>
                    <a:pt x="26112" y="9465"/>
                    <a:pt x="30553" y="139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5FF8FBC-BA0E-4F6E-9101-82D5874BF8EE}"/>
                </a:ext>
              </a:extLst>
            </p:cNvPr>
            <p:cNvSpPr/>
            <p:nvPr/>
          </p:nvSpPr>
          <p:spPr>
            <a:xfrm>
              <a:off x="3681006" y="1559870"/>
              <a:ext cx="74020" cy="44412"/>
            </a:xfrm>
            <a:custGeom>
              <a:avLst/>
              <a:gdLst>
                <a:gd name="connsiteX0" fmla="*/ 15544 w 74020"/>
                <a:gd name="connsiteY0" fmla="*/ 42479 h 44412"/>
                <a:gd name="connsiteX1" fmla="*/ 62917 w 74020"/>
                <a:gd name="connsiteY1" fmla="*/ 33596 h 44412"/>
                <a:gd name="connsiteX2" fmla="*/ 71800 w 74020"/>
                <a:gd name="connsiteY2" fmla="*/ 20272 h 44412"/>
                <a:gd name="connsiteX3" fmla="*/ 71800 w 74020"/>
                <a:gd name="connsiteY3" fmla="*/ 20272 h 44412"/>
                <a:gd name="connsiteX4" fmla="*/ 58476 w 74020"/>
                <a:gd name="connsiteY4" fmla="*/ 11390 h 44412"/>
                <a:gd name="connsiteX5" fmla="*/ 11103 w 74020"/>
                <a:gd name="connsiteY5" fmla="*/ 20272 h 44412"/>
                <a:gd name="connsiteX6" fmla="*/ 15544 w 74020"/>
                <a:gd name="connsiteY6" fmla="*/ 42479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20" h="44412">
                  <a:moveTo>
                    <a:pt x="15544" y="42479"/>
                  </a:moveTo>
                  <a:lnTo>
                    <a:pt x="62917" y="33596"/>
                  </a:lnTo>
                  <a:cubicBezTo>
                    <a:pt x="68839" y="32116"/>
                    <a:pt x="73280" y="26194"/>
                    <a:pt x="71800" y="20272"/>
                  </a:cubicBezTo>
                  <a:lnTo>
                    <a:pt x="71800" y="20272"/>
                  </a:lnTo>
                  <a:cubicBezTo>
                    <a:pt x="70319" y="14351"/>
                    <a:pt x="64398" y="9910"/>
                    <a:pt x="58476" y="11390"/>
                  </a:cubicBezTo>
                  <a:lnTo>
                    <a:pt x="11103" y="20272"/>
                  </a:lnTo>
                  <a:lnTo>
                    <a:pt x="15544" y="4247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E9A4B097-81E8-4C14-98AB-FDD41EF349E1}"/>
                </a:ext>
              </a:extLst>
            </p:cNvPr>
            <p:cNvSpPr/>
            <p:nvPr/>
          </p:nvSpPr>
          <p:spPr>
            <a:xfrm>
              <a:off x="3635113" y="1530549"/>
              <a:ext cx="118433" cy="118433"/>
            </a:xfrm>
            <a:custGeom>
              <a:avLst/>
              <a:gdLst>
                <a:gd name="connsiteX0" fmla="*/ 11103 w 118432"/>
                <a:gd name="connsiteY0" fmla="*/ 59956 h 118432"/>
                <a:gd name="connsiteX1" fmla="*/ 59956 w 118432"/>
                <a:gd name="connsiteY1" fmla="*/ 110290 h 118432"/>
                <a:gd name="connsiteX2" fmla="*/ 110290 w 118432"/>
                <a:gd name="connsiteY2" fmla="*/ 61437 h 118432"/>
                <a:gd name="connsiteX3" fmla="*/ 61437 w 118432"/>
                <a:gd name="connsiteY3" fmla="*/ 11103 h 118432"/>
                <a:gd name="connsiteX4" fmla="*/ 11103 w 118432"/>
                <a:gd name="connsiteY4" fmla="*/ 59956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32" h="118432">
                  <a:moveTo>
                    <a:pt x="11103" y="59956"/>
                  </a:moveTo>
                  <a:cubicBezTo>
                    <a:pt x="11103" y="86604"/>
                    <a:pt x="33309" y="110290"/>
                    <a:pt x="59956" y="110290"/>
                  </a:cubicBezTo>
                  <a:cubicBezTo>
                    <a:pt x="86604" y="110290"/>
                    <a:pt x="110290" y="88084"/>
                    <a:pt x="110290" y="61437"/>
                  </a:cubicBezTo>
                  <a:cubicBezTo>
                    <a:pt x="110290" y="34790"/>
                    <a:pt x="88084" y="11103"/>
                    <a:pt x="61437" y="11103"/>
                  </a:cubicBezTo>
                  <a:cubicBezTo>
                    <a:pt x="33309" y="11103"/>
                    <a:pt x="11103" y="33309"/>
                    <a:pt x="11103" y="59956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0CEBFCB2-418B-4E53-B18A-C236F75A9A7B}"/>
                </a:ext>
              </a:extLst>
            </p:cNvPr>
            <p:cNvSpPr/>
            <p:nvPr/>
          </p:nvSpPr>
          <p:spPr>
            <a:xfrm>
              <a:off x="3707653" y="1717081"/>
              <a:ext cx="118433" cy="88824"/>
            </a:xfrm>
            <a:custGeom>
              <a:avLst/>
              <a:gdLst>
                <a:gd name="connsiteX0" fmla="*/ 110290 w 118432"/>
                <a:gd name="connsiteY0" fmla="*/ 85123 h 88824"/>
                <a:gd name="connsiteX1" fmla="*/ 110290 w 118432"/>
                <a:gd name="connsiteY1" fmla="*/ 85123 h 88824"/>
                <a:gd name="connsiteX2" fmla="*/ 107329 w 118432"/>
                <a:gd name="connsiteY2" fmla="*/ 68839 h 88824"/>
                <a:gd name="connsiteX3" fmla="*/ 24427 w 118432"/>
                <a:gd name="connsiteY3" fmla="*/ 11103 h 88824"/>
                <a:gd name="connsiteX4" fmla="*/ 11103 w 118432"/>
                <a:gd name="connsiteY4" fmla="*/ 30348 h 88824"/>
                <a:gd name="connsiteX5" fmla="*/ 94006 w 118432"/>
                <a:gd name="connsiteY5" fmla="*/ 88084 h 88824"/>
                <a:gd name="connsiteX6" fmla="*/ 110290 w 118432"/>
                <a:gd name="connsiteY6" fmla="*/ 85123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88824">
                  <a:moveTo>
                    <a:pt x="110290" y="85123"/>
                  </a:moveTo>
                  <a:lnTo>
                    <a:pt x="110290" y="85123"/>
                  </a:lnTo>
                  <a:cubicBezTo>
                    <a:pt x="113251" y="80682"/>
                    <a:pt x="113251" y="73280"/>
                    <a:pt x="107329" y="68839"/>
                  </a:cubicBezTo>
                  <a:lnTo>
                    <a:pt x="24427" y="11103"/>
                  </a:lnTo>
                  <a:lnTo>
                    <a:pt x="11103" y="30348"/>
                  </a:lnTo>
                  <a:lnTo>
                    <a:pt x="94006" y="88084"/>
                  </a:lnTo>
                  <a:cubicBezTo>
                    <a:pt x="99927" y="91045"/>
                    <a:pt x="105849" y="91045"/>
                    <a:pt x="110290" y="8512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4D6C433-F88D-4068-8010-26B66A9CE740}"/>
                </a:ext>
              </a:extLst>
            </p:cNvPr>
            <p:cNvSpPr/>
            <p:nvPr/>
          </p:nvSpPr>
          <p:spPr>
            <a:xfrm>
              <a:off x="3680078" y="1602802"/>
              <a:ext cx="59216" cy="162845"/>
            </a:xfrm>
            <a:custGeom>
              <a:avLst/>
              <a:gdLst>
                <a:gd name="connsiteX0" fmla="*/ 20913 w 59216"/>
                <a:gd name="connsiteY0" fmla="*/ 11390 h 162844"/>
                <a:gd name="connsiteX1" fmla="*/ 20913 w 59216"/>
                <a:gd name="connsiteY1" fmla="*/ 11390 h 162844"/>
                <a:gd name="connsiteX2" fmla="*/ 34237 w 59216"/>
                <a:gd name="connsiteY2" fmla="*/ 20272 h 162844"/>
                <a:gd name="connsiteX3" fmla="*/ 59403 w 59216"/>
                <a:gd name="connsiteY3" fmla="*/ 141666 h 162844"/>
                <a:gd name="connsiteX4" fmla="*/ 34237 w 59216"/>
                <a:gd name="connsiteY4" fmla="*/ 156470 h 162844"/>
                <a:gd name="connsiteX5" fmla="*/ 19432 w 59216"/>
                <a:gd name="connsiteY5" fmla="*/ 138705 h 162844"/>
                <a:gd name="connsiteX6" fmla="*/ 34237 w 59216"/>
                <a:gd name="connsiteY6" fmla="*/ 129823 h 162844"/>
                <a:gd name="connsiteX7" fmla="*/ 12030 w 59216"/>
                <a:gd name="connsiteY7" fmla="*/ 24714 h 162844"/>
                <a:gd name="connsiteX8" fmla="*/ 20913 w 59216"/>
                <a:gd name="connsiteY8" fmla="*/ 11390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" h="162844">
                  <a:moveTo>
                    <a:pt x="20913" y="11390"/>
                  </a:moveTo>
                  <a:cubicBezTo>
                    <a:pt x="20913" y="11390"/>
                    <a:pt x="20913" y="11390"/>
                    <a:pt x="20913" y="11390"/>
                  </a:cubicBezTo>
                  <a:cubicBezTo>
                    <a:pt x="26835" y="9910"/>
                    <a:pt x="32756" y="14351"/>
                    <a:pt x="34237" y="20272"/>
                  </a:cubicBezTo>
                  <a:lnTo>
                    <a:pt x="59403" y="141666"/>
                  </a:lnTo>
                  <a:lnTo>
                    <a:pt x="34237" y="156470"/>
                  </a:lnTo>
                  <a:cubicBezTo>
                    <a:pt x="29795" y="150548"/>
                    <a:pt x="23874" y="144627"/>
                    <a:pt x="19432" y="138705"/>
                  </a:cubicBezTo>
                  <a:lnTo>
                    <a:pt x="34237" y="129823"/>
                  </a:lnTo>
                  <a:lnTo>
                    <a:pt x="12030" y="24714"/>
                  </a:lnTo>
                  <a:cubicBezTo>
                    <a:pt x="9070" y="18792"/>
                    <a:pt x="13511" y="11390"/>
                    <a:pt x="20913" y="113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A890D523-7BAD-49CC-9D6F-B3351FB91FDE}"/>
                </a:ext>
              </a:extLst>
            </p:cNvPr>
            <p:cNvSpPr/>
            <p:nvPr/>
          </p:nvSpPr>
          <p:spPr>
            <a:xfrm>
              <a:off x="3401209" y="1486137"/>
              <a:ext cx="162845" cy="59216"/>
            </a:xfrm>
            <a:custGeom>
              <a:avLst/>
              <a:gdLst>
                <a:gd name="connsiteX0" fmla="*/ 12583 w 162844"/>
                <a:gd name="connsiteY0" fmla="*/ 14064 h 59216"/>
                <a:gd name="connsiteX1" fmla="*/ 148781 w 162844"/>
                <a:gd name="connsiteY1" fmla="*/ 11103 h 59216"/>
                <a:gd name="connsiteX2" fmla="*/ 160624 w 162844"/>
                <a:gd name="connsiteY2" fmla="*/ 19985 h 59216"/>
                <a:gd name="connsiteX3" fmla="*/ 160624 w 162844"/>
                <a:gd name="connsiteY3" fmla="*/ 19985 h 59216"/>
                <a:gd name="connsiteX4" fmla="*/ 150261 w 162844"/>
                <a:gd name="connsiteY4" fmla="*/ 33309 h 59216"/>
                <a:gd name="connsiteX5" fmla="*/ 34789 w 162844"/>
                <a:gd name="connsiteY5" fmla="*/ 36270 h 59216"/>
                <a:gd name="connsiteX6" fmla="*/ 33309 w 162844"/>
                <a:gd name="connsiteY6" fmla="*/ 49594 h 59216"/>
                <a:gd name="connsiteX7" fmla="*/ 11103 w 162844"/>
                <a:gd name="connsiteY7" fmla="*/ 46633 h 59216"/>
                <a:gd name="connsiteX8" fmla="*/ 12583 w 162844"/>
                <a:gd name="connsiteY8" fmla="*/ 1406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844" h="59216">
                  <a:moveTo>
                    <a:pt x="12583" y="14064"/>
                  </a:moveTo>
                  <a:lnTo>
                    <a:pt x="148781" y="11103"/>
                  </a:lnTo>
                  <a:cubicBezTo>
                    <a:pt x="154702" y="11103"/>
                    <a:pt x="159144" y="15544"/>
                    <a:pt x="160624" y="19985"/>
                  </a:cubicBezTo>
                  <a:cubicBezTo>
                    <a:pt x="160624" y="19985"/>
                    <a:pt x="160624" y="19985"/>
                    <a:pt x="160624" y="19985"/>
                  </a:cubicBezTo>
                  <a:cubicBezTo>
                    <a:pt x="162104" y="27388"/>
                    <a:pt x="156183" y="33309"/>
                    <a:pt x="150261" y="33309"/>
                  </a:cubicBezTo>
                  <a:lnTo>
                    <a:pt x="34789" y="36270"/>
                  </a:lnTo>
                  <a:lnTo>
                    <a:pt x="33309" y="49594"/>
                  </a:lnTo>
                  <a:cubicBezTo>
                    <a:pt x="25907" y="49594"/>
                    <a:pt x="18505" y="48113"/>
                    <a:pt x="11103" y="46633"/>
                  </a:cubicBezTo>
                  <a:lnTo>
                    <a:pt x="12583" y="140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D9FBB65-AE4E-44B5-9CF7-0FD9032FA6E1}"/>
                </a:ext>
              </a:extLst>
            </p:cNvPr>
            <p:cNvSpPr/>
            <p:nvPr/>
          </p:nvSpPr>
          <p:spPr>
            <a:xfrm>
              <a:off x="3654358" y="1663786"/>
              <a:ext cx="148041" cy="148041"/>
            </a:xfrm>
            <a:custGeom>
              <a:avLst/>
              <a:gdLst>
                <a:gd name="connsiteX0" fmla="*/ 11103 w 148040"/>
                <a:gd name="connsiteY0" fmla="*/ 73280 h 148040"/>
                <a:gd name="connsiteX1" fmla="*/ 73280 w 148040"/>
                <a:gd name="connsiteY1" fmla="*/ 136938 h 148040"/>
                <a:gd name="connsiteX2" fmla="*/ 136938 w 148040"/>
                <a:gd name="connsiteY2" fmla="*/ 74761 h 148040"/>
                <a:gd name="connsiteX3" fmla="*/ 74761 w 148040"/>
                <a:gd name="connsiteY3" fmla="*/ 11103 h 148040"/>
                <a:gd name="connsiteX4" fmla="*/ 11103 w 148040"/>
                <a:gd name="connsiteY4" fmla="*/ 73280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11103" y="73280"/>
                  </a:moveTo>
                  <a:cubicBezTo>
                    <a:pt x="11103" y="107329"/>
                    <a:pt x="37750" y="135457"/>
                    <a:pt x="73280" y="136938"/>
                  </a:cubicBezTo>
                  <a:cubicBezTo>
                    <a:pt x="107329" y="136938"/>
                    <a:pt x="135457" y="110290"/>
                    <a:pt x="136938" y="74761"/>
                  </a:cubicBezTo>
                  <a:cubicBezTo>
                    <a:pt x="136938" y="40711"/>
                    <a:pt x="110290" y="12583"/>
                    <a:pt x="74761" y="11103"/>
                  </a:cubicBezTo>
                  <a:cubicBezTo>
                    <a:pt x="39231" y="11103"/>
                    <a:pt x="11103" y="39231"/>
                    <a:pt x="11103" y="73280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A9700238-3722-4184-9CA6-9F8DE7B30B57}"/>
                </a:ext>
              </a:extLst>
            </p:cNvPr>
            <p:cNvSpPr/>
            <p:nvPr/>
          </p:nvSpPr>
          <p:spPr>
            <a:xfrm>
              <a:off x="3528524" y="1739153"/>
              <a:ext cx="177649" cy="103628"/>
            </a:xfrm>
            <a:custGeom>
              <a:avLst/>
              <a:gdLst>
                <a:gd name="connsiteX0" fmla="*/ 55515 w 177648"/>
                <a:gd name="connsiteY0" fmla="*/ 74894 h 103628"/>
                <a:gd name="connsiteX1" fmla="*/ 154703 w 177648"/>
                <a:gd name="connsiteY1" fmla="*/ 12717 h 103628"/>
                <a:gd name="connsiteX2" fmla="*/ 169507 w 177648"/>
                <a:gd name="connsiteY2" fmla="*/ 14197 h 103628"/>
                <a:gd name="connsiteX3" fmla="*/ 169507 w 177648"/>
                <a:gd name="connsiteY3" fmla="*/ 14197 h 103628"/>
                <a:gd name="connsiteX4" fmla="*/ 168026 w 177648"/>
                <a:gd name="connsiteY4" fmla="*/ 31962 h 103628"/>
                <a:gd name="connsiteX5" fmla="*/ 55515 w 177648"/>
                <a:gd name="connsiteY5" fmla="*/ 103022 h 103628"/>
                <a:gd name="connsiteX6" fmla="*/ 11103 w 177648"/>
                <a:gd name="connsiteY6" fmla="*/ 68972 h 103628"/>
                <a:gd name="connsiteX7" fmla="*/ 24427 w 177648"/>
                <a:gd name="connsiteY7" fmla="*/ 49727 h 103628"/>
                <a:gd name="connsiteX8" fmla="*/ 55515 w 177648"/>
                <a:gd name="connsiteY8" fmla="*/ 74894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48" h="103628">
                  <a:moveTo>
                    <a:pt x="55515" y="74894"/>
                  </a:moveTo>
                  <a:lnTo>
                    <a:pt x="154703" y="12717"/>
                  </a:lnTo>
                  <a:cubicBezTo>
                    <a:pt x="159144" y="9756"/>
                    <a:pt x="165065" y="11237"/>
                    <a:pt x="169507" y="14197"/>
                  </a:cubicBezTo>
                  <a:cubicBezTo>
                    <a:pt x="169507" y="14197"/>
                    <a:pt x="169507" y="14197"/>
                    <a:pt x="169507" y="14197"/>
                  </a:cubicBezTo>
                  <a:cubicBezTo>
                    <a:pt x="173948" y="20119"/>
                    <a:pt x="173948" y="27521"/>
                    <a:pt x="168026" y="31962"/>
                  </a:cubicBezTo>
                  <a:lnTo>
                    <a:pt x="55515" y="103022"/>
                  </a:lnTo>
                  <a:lnTo>
                    <a:pt x="11103" y="68972"/>
                  </a:lnTo>
                  <a:cubicBezTo>
                    <a:pt x="15544" y="63051"/>
                    <a:pt x="19986" y="57129"/>
                    <a:pt x="24427" y="49727"/>
                  </a:cubicBezTo>
                  <a:lnTo>
                    <a:pt x="55515" y="7489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3F86DE5-623D-46A4-8AC9-AAC2031988C1}"/>
                </a:ext>
              </a:extLst>
            </p:cNvPr>
            <p:cNvSpPr/>
            <p:nvPr/>
          </p:nvSpPr>
          <p:spPr>
            <a:xfrm>
              <a:off x="3316448" y="1460593"/>
              <a:ext cx="118433" cy="74020"/>
            </a:xfrm>
            <a:custGeom>
              <a:avLst/>
              <a:gdLst>
                <a:gd name="connsiteX0" fmla="*/ 109187 w 118432"/>
                <a:gd name="connsiteY0" fmla="*/ 63295 h 74020"/>
                <a:gd name="connsiteX1" fmla="*/ 116589 w 118432"/>
                <a:gd name="connsiteY1" fmla="*/ 41088 h 74020"/>
                <a:gd name="connsiteX2" fmla="*/ 26284 w 118432"/>
                <a:gd name="connsiteY2" fmla="*/ 11480 h 74020"/>
                <a:gd name="connsiteX3" fmla="*/ 11480 w 118432"/>
                <a:gd name="connsiteY3" fmla="*/ 18882 h 74020"/>
                <a:gd name="connsiteX4" fmla="*/ 11480 w 118432"/>
                <a:gd name="connsiteY4" fmla="*/ 18882 h 74020"/>
                <a:gd name="connsiteX5" fmla="*/ 18882 w 118432"/>
                <a:gd name="connsiteY5" fmla="*/ 33686 h 74020"/>
                <a:gd name="connsiteX6" fmla="*/ 109187 w 118432"/>
                <a:gd name="connsiteY6" fmla="*/ 63295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74020">
                  <a:moveTo>
                    <a:pt x="109187" y="63295"/>
                  </a:moveTo>
                  <a:lnTo>
                    <a:pt x="116589" y="41088"/>
                  </a:lnTo>
                  <a:lnTo>
                    <a:pt x="26284" y="11480"/>
                  </a:lnTo>
                  <a:cubicBezTo>
                    <a:pt x="20363" y="10000"/>
                    <a:pt x="14441" y="12961"/>
                    <a:pt x="11480" y="18882"/>
                  </a:cubicBezTo>
                  <a:lnTo>
                    <a:pt x="11480" y="18882"/>
                  </a:lnTo>
                  <a:cubicBezTo>
                    <a:pt x="10000" y="24804"/>
                    <a:pt x="12961" y="30726"/>
                    <a:pt x="18882" y="33686"/>
                  </a:cubicBezTo>
                  <a:lnTo>
                    <a:pt x="109187" y="6329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33D46E8-1E69-4172-B30D-08CB39D0B7FE}"/>
                </a:ext>
              </a:extLst>
            </p:cNvPr>
            <p:cNvSpPr/>
            <p:nvPr/>
          </p:nvSpPr>
          <p:spPr>
            <a:xfrm>
              <a:off x="3556652" y="1814787"/>
              <a:ext cx="44412" cy="148041"/>
            </a:xfrm>
            <a:custGeom>
              <a:avLst/>
              <a:gdLst>
                <a:gd name="connsiteX0" fmla="*/ 33309 w 44412"/>
                <a:gd name="connsiteY0" fmla="*/ 133977 h 148040"/>
                <a:gd name="connsiteX1" fmla="*/ 39231 w 44412"/>
                <a:gd name="connsiteY1" fmla="*/ 12583 h 148040"/>
                <a:gd name="connsiteX2" fmla="*/ 17025 w 44412"/>
                <a:gd name="connsiteY2" fmla="*/ 11103 h 148040"/>
                <a:gd name="connsiteX3" fmla="*/ 11103 w 44412"/>
                <a:gd name="connsiteY3" fmla="*/ 132496 h 148040"/>
                <a:gd name="connsiteX4" fmla="*/ 21466 w 44412"/>
                <a:gd name="connsiteY4" fmla="*/ 144340 h 148040"/>
                <a:gd name="connsiteX5" fmla="*/ 21466 w 44412"/>
                <a:gd name="connsiteY5" fmla="*/ 144340 h 148040"/>
                <a:gd name="connsiteX6" fmla="*/ 33309 w 44412"/>
                <a:gd name="connsiteY6" fmla="*/ 133977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148040">
                  <a:moveTo>
                    <a:pt x="33309" y="133977"/>
                  </a:moveTo>
                  <a:lnTo>
                    <a:pt x="39231" y="12583"/>
                  </a:lnTo>
                  <a:lnTo>
                    <a:pt x="17025" y="11103"/>
                  </a:lnTo>
                  <a:lnTo>
                    <a:pt x="11103" y="132496"/>
                  </a:lnTo>
                  <a:cubicBezTo>
                    <a:pt x="11103" y="138418"/>
                    <a:pt x="15544" y="144340"/>
                    <a:pt x="21466" y="144340"/>
                  </a:cubicBezTo>
                  <a:lnTo>
                    <a:pt x="21466" y="144340"/>
                  </a:lnTo>
                  <a:cubicBezTo>
                    <a:pt x="27387" y="145820"/>
                    <a:pt x="31829" y="141379"/>
                    <a:pt x="33309" y="13397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770F694-7601-4737-B5A5-ED667D083952}"/>
                </a:ext>
              </a:extLst>
            </p:cNvPr>
            <p:cNvSpPr/>
            <p:nvPr/>
          </p:nvSpPr>
          <p:spPr>
            <a:xfrm>
              <a:off x="3356797" y="1437284"/>
              <a:ext cx="133237" cy="133237"/>
            </a:xfrm>
            <a:custGeom>
              <a:avLst/>
              <a:gdLst>
                <a:gd name="connsiteX0" fmla="*/ 135457 w 133236"/>
                <a:gd name="connsiteY0" fmla="*/ 73280 h 133236"/>
                <a:gd name="connsiteX1" fmla="*/ 73280 w 133236"/>
                <a:gd name="connsiteY1" fmla="*/ 135457 h 133236"/>
                <a:gd name="connsiteX2" fmla="*/ 11103 w 133236"/>
                <a:gd name="connsiteY2" fmla="*/ 73280 h 133236"/>
                <a:gd name="connsiteX3" fmla="*/ 73280 w 133236"/>
                <a:gd name="connsiteY3" fmla="*/ 11103 h 133236"/>
                <a:gd name="connsiteX4" fmla="*/ 135457 w 133236"/>
                <a:gd name="connsiteY4" fmla="*/ 73280 h 13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36" h="133236">
                  <a:moveTo>
                    <a:pt x="135457" y="73280"/>
                  </a:moveTo>
                  <a:cubicBezTo>
                    <a:pt x="135457" y="107620"/>
                    <a:pt x="107620" y="135457"/>
                    <a:pt x="73280" y="135457"/>
                  </a:cubicBezTo>
                  <a:cubicBezTo>
                    <a:pt x="38941" y="135457"/>
                    <a:pt x="11103" y="107620"/>
                    <a:pt x="11103" y="73280"/>
                  </a:cubicBezTo>
                  <a:cubicBezTo>
                    <a:pt x="11103" y="38941"/>
                    <a:pt x="38941" y="11103"/>
                    <a:pt x="73280" y="11103"/>
                  </a:cubicBezTo>
                  <a:cubicBezTo>
                    <a:pt x="107620" y="11103"/>
                    <a:pt x="135457" y="38941"/>
                    <a:pt x="135457" y="73280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DC2842B-37D8-4C4E-AF3F-20AAA247CC96}"/>
                </a:ext>
              </a:extLst>
            </p:cNvPr>
            <p:cNvSpPr/>
            <p:nvPr/>
          </p:nvSpPr>
          <p:spPr>
            <a:xfrm>
              <a:off x="3492994" y="1737762"/>
              <a:ext cx="177649" cy="177649"/>
            </a:xfrm>
            <a:custGeom>
              <a:avLst/>
              <a:gdLst>
                <a:gd name="connsiteX0" fmla="*/ 11103 w 177648"/>
                <a:gd name="connsiteY0" fmla="*/ 89609 h 177648"/>
                <a:gd name="connsiteX1" fmla="*/ 89565 w 177648"/>
                <a:gd name="connsiteY1" fmla="*/ 169551 h 177648"/>
                <a:gd name="connsiteX2" fmla="*/ 169507 w 177648"/>
                <a:gd name="connsiteY2" fmla="*/ 91090 h 177648"/>
                <a:gd name="connsiteX3" fmla="*/ 91045 w 177648"/>
                <a:gd name="connsiteY3" fmla="*/ 11148 h 177648"/>
                <a:gd name="connsiteX4" fmla="*/ 11103 w 177648"/>
                <a:gd name="connsiteY4" fmla="*/ 89609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48" h="177648">
                  <a:moveTo>
                    <a:pt x="11103" y="89609"/>
                  </a:moveTo>
                  <a:cubicBezTo>
                    <a:pt x="11103" y="134021"/>
                    <a:pt x="46633" y="169551"/>
                    <a:pt x="89565" y="169551"/>
                  </a:cubicBezTo>
                  <a:cubicBezTo>
                    <a:pt x="133977" y="169551"/>
                    <a:pt x="169507" y="134021"/>
                    <a:pt x="169507" y="91090"/>
                  </a:cubicBezTo>
                  <a:cubicBezTo>
                    <a:pt x="169507" y="46677"/>
                    <a:pt x="133977" y="11148"/>
                    <a:pt x="91045" y="11148"/>
                  </a:cubicBezTo>
                  <a:cubicBezTo>
                    <a:pt x="46633" y="9667"/>
                    <a:pt x="11103" y="45197"/>
                    <a:pt x="11103" y="89609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DB385FBD-E7FA-4669-A8A1-A8EEFC507680}"/>
                </a:ext>
              </a:extLst>
            </p:cNvPr>
            <p:cNvSpPr/>
            <p:nvPr/>
          </p:nvSpPr>
          <p:spPr>
            <a:xfrm>
              <a:off x="3392326" y="1530549"/>
              <a:ext cx="44412" cy="118433"/>
            </a:xfrm>
            <a:custGeom>
              <a:avLst/>
              <a:gdLst>
                <a:gd name="connsiteX0" fmla="*/ 33309 w 44412"/>
                <a:gd name="connsiteY0" fmla="*/ 111771 h 118432"/>
                <a:gd name="connsiteX1" fmla="*/ 11103 w 44412"/>
                <a:gd name="connsiteY1" fmla="*/ 113251 h 118432"/>
                <a:gd name="connsiteX2" fmla="*/ 18505 w 44412"/>
                <a:gd name="connsiteY2" fmla="*/ 21466 h 118432"/>
                <a:gd name="connsiteX3" fmla="*/ 30348 w 44412"/>
                <a:gd name="connsiteY3" fmla="*/ 11103 h 118432"/>
                <a:gd name="connsiteX4" fmla="*/ 30348 w 44412"/>
                <a:gd name="connsiteY4" fmla="*/ 11103 h 118432"/>
                <a:gd name="connsiteX5" fmla="*/ 40711 w 44412"/>
                <a:gd name="connsiteY5" fmla="*/ 22946 h 118432"/>
                <a:gd name="connsiteX6" fmla="*/ 33309 w 44412"/>
                <a:gd name="connsiteY6" fmla="*/ 111771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118432">
                  <a:moveTo>
                    <a:pt x="33309" y="111771"/>
                  </a:moveTo>
                  <a:cubicBezTo>
                    <a:pt x="25907" y="111771"/>
                    <a:pt x="18505" y="113251"/>
                    <a:pt x="11103" y="113251"/>
                  </a:cubicBezTo>
                  <a:lnTo>
                    <a:pt x="18505" y="21466"/>
                  </a:lnTo>
                  <a:cubicBezTo>
                    <a:pt x="18505" y="15544"/>
                    <a:pt x="24427" y="11103"/>
                    <a:pt x="30348" y="11103"/>
                  </a:cubicBezTo>
                  <a:cubicBezTo>
                    <a:pt x="30348" y="11103"/>
                    <a:pt x="30348" y="11103"/>
                    <a:pt x="30348" y="11103"/>
                  </a:cubicBezTo>
                  <a:cubicBezTo>
                    <a:pt x="36270" y="11103"/>
                    <a:pt x="40711" y="17025"/>
                    <a:pt x="40711" y="22946"/>
                  </a:cubicBezTo>
                  <a:lnTo>
                    <a:pt x="33309" y="1117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B031F788-B97E-4710-8C61-454A8072EB2A}"/>
                </a:ext>
              </a:extLst>
            </p:cNvPr>
            <p:cNvSpPr/>
            <p:nvPr/>
          </p:nvSpPr>
          <p:spPr>
            <a:xfrm>
              <a:off x="3387885" y="1641580"/>
              <a:ext cx="162845" cy="162845"/>
            </a:xfrm>
            <a:custGeom>
              <a:avLst/>
              <a:gdLst>
                <a:gd name="connsiteX0" fmla="*/ 34790 w 162844"/>
                <a:gd name="connsiteY0" fmla="*/ 51074 h 162844"/>
                <a:gd name="connsiteX1" fmla="*/ 148781 w 162844"/>
                <a:gd name="connsiteY1" fmla="*/ 136938 h 162844"/>
                <a:gd name="connsiteX2" fmla="*/ 151742 w 162844"/>
                <a:gd name="connsiteY2" fmla="*/ 153222 h 162844"/>
                <a:gd name="connsiteX3" fmla="*/ 151742 w 162844"/>
                <a:gd name="connsiteY3" fmla="*/ 153222 h 162844"/>
                <a:gd name="connsiteX4" fmla="*/ 135457 w 162844"/>
                <a:gd name="connsiteY4" fmla="*/ 156183 h 162844"/>
                <a:gd name="connsiteX5" fmla="*/ 11103 w 162844"/>
                <a:gd name="connsiteY5" fmla="*/ 62917 h 162844"/>
                <a:gd name="connsiteX6" fmla="*/ 15544 w 162844"/>
                <a:gd name="connsiteY6" fmla="*/ 12583 h 162844"/>
                <a:gd name="connsiteX7" fmla="*/ 37750 w 162844"/>
                <a:gd name="connsiteY7" fmla="*/ 11103 h 162844"/>
                <a:gd name="connsiteX8" fmla="*/ 34790 w 162844"/>
                <a:gd name="connsiteY8" fmla="*/ 51074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844" h="162844">
                  <a:moveTo>
                    <a:pt x="34790" y="51074"/>
                  </a:moveTo>
                  <a:lnTo>
                    <a:pt x="148781" y="136938"/>
                  </a:lnTo>
                  <a:cubicBezTo>
                    <a:pt x="153222" y="139898"/>
                    <a:pt x="154703" y="147300"/>
                    <a:pt x="151742" y="153222"/>
                  </a:cubicBezTo>
                  <a:cubicBezTo>
                    <a:pt x="151742" y="153222"/>
                    <a:pt x="151742" y="153222"/>
                    <a:pt x="151742" y="153222"/>
                  </a:cubicBezTo>
                  <a:cubicBezTo>
                    <a:pt x="148781" y="157663"/>
                    <a:pt x="141379" y="159144"/>
                    <a:pt x="135457" y="156183"/>
                  </a:cubicBezTo>
                  <a:lnTo>
                    <a:pt x="11103" y="62917"/>
                  </a:lnTo>
                  <a:lnTo>
                    <a:pt x="15544" y="12583"/>
                  </a:lnTo>
                  <a:cubicBezTo>
                    <a:pt x="22946" y="12583"/>
                    <a:pt x="30348" y="11103"/>
                    <a:pt x="37750" y="11103"/>
                  </a:cubicBezTo>
                  <a:lnTo>
                    <a:pt x="34790" y="510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BB53BCDF-A495-4D8D-BFC8-A7B458D2D60D}"/>
                </a:ext>
              </a:extLst>
            </p:cNvPr>
            <p:cNvSpPr/>
            <p:nvPr/>
          </p:nvSpPr>
          <p:spPr>
            <a:xfrm>
              <a:off x="3319786" y="1603089"/>
              <a:ext cx="177649" cy="177649"/>
            </a:xfrm>
            <a:custGeom>
              <a:avLst/>
              <a:gdLst>
                <a:gd name="connsiteX0" fmla="*/ 11103 w 177648"/>
                <a:gd name="connsiteY0" fmla="*/ 94006 h 177648"/>
                <a:gd name="connsiteX1" fmla="*/ 94006 w 177648"/>
                <a:gd name="connsiteY1" fmla="*/ 178389 h 177648"/>
                <a:gd name="connsiteX2" fmla="*/ 178389 w 177648"/>
                <a:gd name="connsiteY2" fmla="*/ 95486 h 177648"/>
                <a:gd name="connsiteX3" fmla="*/ 95486 w 177648"/>
                <a:gd name="connsiteY3" fmla="*/ 11103 h 177648"/>
                <a:gd name="connsiteX4" fmla="*/ 11103 w 177648"/>
                <a:gd name="connsiteY4" fmla="*/ 94006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48" h="177648">
                  <a:moveTo>
                    <a:pt x="11103" y="94006"/>
                  </a:moveTo>
                  <a:cubicBezTo>
                    <a:pt x="11103" y="139898"/>
                    <a:pt x="48113" y="178389"/>
                    <a:pt x="94006" y="178389"/>
                  </a:cubicBezTo>
                  <a:cubicBezTo>
                    <a:pt x="139898" y="178389"/>
                    <a:pt x="178389" y="141379"/>
                    <a:pt x="178389" y="95486"/>
                  </a:cubicBezTo>
                  <a:cubicBezTo>
                    <a:pt x="178389" y="49594"/>
                    <a:pt x="141379" y="11103"/>
                    <a:pt x="95486" y="11103"/>
                  </a:cubicBezTo>
                  <a:cubicBezTo>
                    <a:pt x="49593" y="11103"/>
                    <a:pt x="11103" y="48113"/>
                    <a:pt x="11103" y="94006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B33EA5C-4309-43E3-AF9C-9DC8584D76C1}"/>
                </a:ext>
              </a:extLst>
            </p:cNvPr>
            <p:cNvSpPr/>
            <p:nvPr/>
          </p:nvSpPr>
          <p:spPr>
            <a:xfrm>
              <a:off x="3266205" y="1684225"/>
              <a:ext cx="118433" cy="59216"/>
            </a:xfrm>
            <a:custGeom>
              <a:avLst/>
              <a:gdLst>
                <a:gd name="connsiteX0" fmla="*/ 20272 w 118432"/>
                <a:gd name="connsiteY0" fmla="*/ 26194 h 59216"/>
                <a:gd name="connsiteX1" fmla="*/ 100214 w 118432"/>
                <a:gd name="connsiteY1" fmla="*/ 11390 h 59216"/>
                <a:gd name="connsiteX2" fmla="*/ 113538 w 118432"/>
                <a:gd name="connsiteY2" fmla="*/ 20272 h 59216"/>
                <a:gd name="connsiteX3" fmla="*/ 113538 w 118432"/>
                <a:gd name="connsiteY3" fmla="*/ 20272 h 59216"/>
                <a:gd name="connsiteX4" fmla="*/ 104656 w 118432"/>
                <a:gd name="connsiteY4" fmla="*/ 33596 h 59216"/>
                <a:gd name="connsiteX5" fmla="*/ 24714 w 118432"/>
                <a:gd name="connsiteY5" fmla="*/ 48400 h 59216"/>
                <a:gd name="connsiteX6" fmla="*/ 11390 w 118432"/>
                <a:gd name="connsiteY6" fmla="*/ 38037 h 59216"/>
                <a:gd name="connsiteX7" fmla="*/ 20272 w 118432"/>
                <a:gd name="connsiteY7" fmla="*/ 2619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432" h="59216">
                  <a:moveTo>
                    <a:pt x="20272" y="26194"/>
                  </a:moveTo>
                  <a:lnTo>
                    <a:pt x="100214" y="11390"/>
                  </a:lnTo>
                  <a:cubicBezTo>
                    <a:pt x="106136" y="9910"/>
                    <a:pt x="112058" y="14351"/>
                    <a:pt x="113538" y="20272"/>
                  </a:cubicBezTo>
                  <a:cubicBezTo>
                    <a:pt x="113538" y="20272"/>
                    <a:pt x="113538" y="20272"/>
                    <a:pt x="113538" y="20272"/>
                  </a:cubicBezTo>
                  <a:cubicBezTo>
                    <a:pt x="115018" y="26194"/>
                    <a:pt x="110577" y="32116"/>
                    <a:pt x="104656" y="33596"/>
                  </a:cubicBezTo>
                  <a:lnTo>
                    <a:pt x="24714" y="48400"/>
                  </a:lnTo>
                  <a:cubicBezTo>
                    <a:pt x="18792" y="49881"/>
                    <a:pt x="12870" y="45439"/>
                    <a:pt x="11390" y="38037"/>
                  </a:cubicBezTo>
                  <a:cubicBezTo>
                    <a:pt x="9910" y="32116"/>
                    <a:pt x="14351" y="27674"/>
                    <a:pt x="20272" y="26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A8C63411-6352-4D07-9A2B-9ABB1C5CD7D3}"/>
                </a:ext>
              </a:extLst>
            </p:cNvPr>
            <p:cNvSpPr/>
            <p:nvPr/>
          </p:nvSpPr>
          <p:spPr>
            <a:xfrm>
              <a:off x="3234950" y="1679617"/>
              <a:ext cx="74020" cy="74020"/>
            </a:xfrm>
            <a:custGeom>
              <a:avLst/>
              <a:gdLst>
                <a:gd name="connsiteX0" fmla="*/ 47086 w 74020"/>
                <a:gd name="connsiteY0" fmla="*/ 73734 h 74020"/>
                <a:gd name="connsiteX1" fmla="*/ 11557 w 74020"/>
                <a:gd name="connsiteY1" fmla="*/ 47086 h 74020"/>
                <a:gd name="connsiteX2" fmla="*/ 38204 w 74020"/>
                <a:gd name="connsiteY2" fmla="*/ 11556 h 74020"/>
                <a:gd name="connsiteX3" fmla="*/ 73734 w 74020"/>
                <a:gd name="connsiteY3" fmla="*/ 38204 h 74020"/>
                <a:gd name="connsiteX4" fmla="*/ 47086 w 74020"/>
                <a:gd name="connsiteY4" fmla="*/ 73734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47086" y="73734"/>
                  </a:moveTo>
                  <a:cubicBezTo>
                    <a:pt x="29321" y="76694"/>
                    <a:pt x="13037" y="64851"/>
                    <a:pt x="11557" y="47086"/>
                  </a:cubicBezTo>
                  <a:cubicBezTo>
                    <a:pt x="8596" y="29321"/>
                    <a:pt x="20439" y="13037"/>
                    <a:pt x="38204" y="11556"/>
                  </a:cubicBezTo>
                  <a:cubicBezTo>
                    <a:pt x="55969" y="8596"/>
                    <a:pt x="72253" y="20439"/>
                    <a:pt x="73734" y="38204"/>
                  </a:cubicBezTo>
                  <a:cubicBezTo>
                    <a:pt x="76694" y="54488"/>
                    <a:pt x="64851" y="70773"/>
                    <a:pt x="47086" y="73734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25C3A6A-F943-40AC-AE64-930F707A8FA5}"/>
                </a:ext>
              </a:extLst>
            </p:cNvPr>
            <p:cNvSpPr/>
            <p:nvPr/>
          </p:nvSpPr>
          <p:spPr>
            <a:xfrm>
              <a:off x="4007246" y="3588866"/>
              <a:ext cx="148041" cy="148041"/>
            </a:xfrm>
            <a:custGeom>
              <a:avLst/>
              <a:gdLst>
                <a:gd name="connsiteX0" fmla="*/ 124543 w 148040"/>
                <a:gd name="connsiteY0" fmla="*/ 126024 h 148040"/>
                <a:gd name="connsiteX1" fmla="*/ 126024 w 148040"/>
                <a:gd name="connsiteY1" fmla="*/ 31278 h 148040"/>
                <a:gd name="connsiteX2" fmla="*/ 31278 w 148040"/>
                <a:gd name="connsiteY2" fmla="*/ 29797 h 148040"/>
                <a:gd name="connsiteX3" fmla="*/ 29797 w 148040"/>
                <a:gd name="connsiteY3" fmla="*/ 124543 h 148040"/>
                <a:gd name="connsiteX4" fmla="*/ 124543 w 148040"/>
                <a:gd name="connsiteY4" fmla="*/ 126024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124543" y="126024"/>
                  </a:moveTo>
                  <a:cubicBezTo>
                    <a:pt x="151190" y="100857"/>
                    <a:pt x="151190" y="57925"/>
                    <a:pt x="126024" y="31278"/>
                  </a:cubicBezTo>
                  <a:cubicBezTo>
                    <a:pt x="100857" y="4630"/>
                    <a:pt x="57925" y="4630"/>
                    <a:pt x="31278" y="29797"/>
                  </a:cubicBezTo>
                  <a:cubicBezTo>
                    <a:pt x="4630" y="54964"/>
                    <a:pt x="4630" y="97896"/>
                    <a:pt x="29797" y="124543"/>
                  </a:cubicBezTo>
                  <a:cubicBezTo>
                    <a:pt x="56444" y="151191"/>
                    <a:pt x="97896" y="151191"/>
                    <a:pt x="124543" y="126024"/>
                  </a:cubicBezTo>
                  <a:close/>
                </a:path>
              </a:pathLst>
            </a:custGeom>
            <a:solidFill>
              <a:srgbClr val="D43E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81973AA-AB05-45D0-839B-EA2FF75ECDA9}"/>
                </a:ext>
              </a:extLst>
            </p:cNvPr>
            <p:cNvSpPr/>
            <p:nvPr/>
          </p:nvSpPr>
          <p:spPr>
            <a:xfrm>
              <a:off x="4244508" y="3803921"/>
              <a:ext cx="148041" cy="148041"/>
            </a:xfrm>
            <a:custGeom>
              <a:avLst/>
              <a:gdLst>
                <a:gd name="connsiteX0" fmla="*/ 98980 w 148040"/>
                <a:gd name="connsiteY0" fmla="*/ 141912 h 148040"/>
                <a:gd name="connsiteX1" fmla="*/ 141912 w 148040"/>
                <a:gd name="connsiteY1" fmla="*/ 57529 h 148040"/>
                <a:gd name="connsiteX2" fmla="*/ 57528 w 148040"/>
                <a:gd name="connsiteY2" fmla="*/ 14597 h 148040"/>
                <a:gd name="connsiteX3" fmla="*/ 14597 w 148040"/>
                <a:gd name="connsiteY3" fmla="*/ 98980 h 148040"/>
                <a:gd name="connsiteX4" fmla="*/ 98980 w 148040"/>
                <a:gd name="connsiteY4" fmla="*/ 141912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98980" y="141912"/>
                  </a:moveTo>
                  <a:cubicBezTo>
                    <a:pt x="134510" y="130069"/>
                    <a:pt x="153755" y="93058"/>
                    <a:pt x="141912" y="57529"/>
                  </a:cubicBezTo>
                  <a:cubicBezTo>
                    <a:pt x="130068" y="21999"/>
                    <a:pt x="93058" y="2754"/>
                    <a:pt x="57528" y="14597"/>
                  </a:cubicBezTo>
                  <a:cubicBezTo>
                    <a:pt x="21999" y="26440"/>
                    <a:pt x="2754" y="63450"/>
                    <a:pt x="14597" y="98980"/>
                  </a:cubicBezTo>
                  <a:cubicBezTo>
                    <a:pt x="26440" y="134510"/>
                    <a:pt x="63450" y="153755"/>
                    <a:pt x="98980" y="141912"/>
                  </a:cubicBezTo>
                  <a:close/>
                </a:path>
              </a:pathLst>
            </a:custGeom>
            <a:solidFill>
              <a:srgbClr val="D43E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FEA049E3-3252-4A7A-B3C4-953C9E12809D}"/>
                </a:ext>
              </a:extLst>
            </p:cNvPr>
            <p:cNvSpPr/>
            <p:nvPr/>
          </p:nvSpPr>
          <p:spPr>
            <a:xfrm>
              <a:off x="4089407" y="3893087"/>
              <a:ext cx="103628" cy="103628"/>
            </a:xfrm>
            <a:custGeom>
              <a:avLst/>
              <a:gdLst>
                <a:gd name="connsiteX0" fmla="*/ 85314 w 103628"/>
                <a:gd name="connsiteY0" fmla="*/ 86795 h 103628"/>
                <a:gd name="connsiteX1" fmla="*/ 86795 w 103628"/>
                <a:gd name="connsiteY1" fmla="*/ 24618 h 103628"/>
                <a:gd name="connsiteX2" fmla="*/ 24618 w 103628"/>
                <a:gd name="connsiteY2" fmla="*/ 23137 h 103628"/>
                <a:gd name="connsiteX3" fmla="*/ 23137 w 103628"/>
                <a:gd name="connsiteY3" fmla="*/ 85314 h 103628"/>
                <a:gd name="connsiteX4" fmla="*/ 85314 w 103628"/>
                <a:gd name="connsiteY4" fmla="*/ 86795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03628">
                  <a:moveTo>
                    <a:pt x="85314" y="86795"/>
                  </a:moveTo>
                  <a:cubicBezTo>
                    <a:pt x="103079" y="70510"/>
                    <a:pt x="103079" y="42383"/>
                    <a:pt x="86795" y="24618"/>
                  </a:cubicBezTo>
                  <a:cubicBezTo>
                    <a:pt x="70510" y="6853"/>
                    <a:pt x="42383" y="6853"/>
                    <a:pt x="24618" y="23137"/>
                  </a:cubicBezTo>
                  <a:cubicBezTo>
                    <a:pt x="6853" y="39422"/>
                    <a:pt x="6853" y="67550"/>
                    <a:pt x="23137" y="85314"/>
                  </a:cubicBezTo>
                  <a:cubicBezTo>
                    <a:pt x="40902" y="103079"/>
                    <a:pt x="69030" y="103079"/>
                    <a:pt x="85314" y="86795"/>
                  </a:cubicBezTo>
                  <a:close/>
                </a:path>
              </a:pathLst>
            </a:custGeom>
            <a:solidFill>
              <a:srgbClr val="FCB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D3B3B151-D6A8-4360-B8DD-C82CD83B4DC9}"/>
                </a:ext>
              </a:extLst>
            </p:cNvPr>
            <p:cNvSpPr/>
            <p:nvPr/>
          </p:nvSpPr>
          <p:spPr>
            <a:xfrm>
              <a:off x="4116245" y="3907424"/>
              <a:ext cx="44412" cy="29608"/>
            </a:xfrm>
            <a:custGeom>
              <a:avLst/>
              <a:gdLst>
                <a:gd name="connsiteX0" fmla="*/ 28868 w 44412"/>
                <a:gd name="connsiteY0" fmla="*/ 29526 h 29608"/>
                <a:gd name="connsiteX1" fmla="*/ 18505 w 44412"/>
                <a:gd name="connsiteY1" fmla="*/ 31006 h 29608"/>
                <a:gd name="connsiteX2" fmla="*/ 11103 w 44412"/>
                <a:gd name="connsiteY2" fmla="*/ 23604 h 29608"/>
                <a:gd name="connsiteX3" fmla="*/ 15544 w 44412"/>
                <a:gd name="connsiteY3" fmla="*/ 14722 h 29608"/>
                <a:gd name="connsiteX4" fmla="*/ 24427 w 44412"/>
                <a:gd name="connsiteY4" fmla="*/ 11761 h 29608"/>
                <a:gd name="connsiteX5" fmla="*/ 34789 w 44412"/>
                <a:gd name="connsiteY5" fmla="*/ 11761 h 29608"/>
                <a:gd name="connsiteX6" fmla="*/ 28868 w 44412"/>
                <a:gd name="connsiteY6" fmla="*/ 2952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29608">
                  <a:moveTo>
                    <a:pt x="28868" y="29526"/>
                  </a:moveTo>
                  <a:cubicBezTo>
                    <a:pt x="25907" y="31006"/>
                    <a:pt x="21466" y="31006"/>
                    <a:pt x="18505" y="31006"/>
                  </a:cubicBezTo>
                  <a:cubicBezTo>
                    <a:pt x="15544" y="29526"/>
                    <a:pt x="12583" y="28046"/>
                    <a:pt x="11103" y="23604"/>
                  </a:cubicBezTo>
                  <a:cubicBezTo>
                    <a:pt x="11103" y="20643"/>
                    <a:pt x="12583" y="17683"/>
                    <a:pt x="15544" y="14722"/>
                  </a:cubicBezTo>
                  <a:cubicBezTo>
                    <a:pt x="18505" y="13241"/>
                    <a:pt x="21466" y="11761"/>
                    <a:pt x="24427" y="11761"/>
                  </a:cubicBezTo>
                  <a:cubicBezTo>
                    <a:pt x="27387" y="11761"/>
                    <a:pt x="31829" y="10281"/>
                    <a:pt x="34789" y="11761"/>
                  </a:cubicBezTo>
                  <a:cubicBezTo>
                    <a:pt x="49593" y="14722"/>
                    <a:pt x="36270" y="26565"/>
                    <a:pt x="28868" y="29526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BCCA20D8-7173-4BCC-9106-FEE3618F688F}"/>
                </a:ext>
              </a:extLst>
            </p:cNvPr>
            <p:cNvSpPr/>
            <p:nvPr/>
          </p:nvSpPr>
          <p:spPr>
            <a:xfrm>
              <a:off x="4126321" y="3842944"/>
              <a:ext cx="44412" cy="88824"/>
            </a:xfrm>
            <a:custGeom>
              <a:avLst/>
              <a:gdLst>
                <a:gd name="connsiteX0" fmla="*/ 33596 w 44412"/>
                <a:gd name="connsiteY0" fmla="*/ 79202 h 88824"/>
                <a:gd name="connsiteX1" fmla="*/ 43959 w 44412"/>
                <a:gd name="connsiteY1" fmla="*/ 14064 h 88824"/>
                <a:gd name="connsiteX2" fmla="*/ 21753 w 44412"/>
                <a:gd name="connsiteY2" fmla="*/ 11103 h 88824"/>
                <a:gd name="connsiteX3" fmla="*/ 11390 w 44412"/>
                <a:gd name="connsiteY3" fmla="*/ 76241 h 88824"/>
                <a:gd name="connsiteX4" fmla="*/ 20272 w 44412"/>
                <a:gd name="connsiteY4" fmla="*/ 88084 h 88824"/>
                <a:gd name="connsiteX5" fmla="*/ 20272 w 44412"/>
                <a:gd name="connsiteY5" fmla="*/ 88084 h 88824"/>
                <a:gd name="connsiteX6" fmla="*/ 33596 w 44412"/>
                <a:gd name="connsiteY6" fmla="*/ 7920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88824">
                  <a:moveTo>
                    <a:pt x="33596" y="79202"/>
                  </a:moveTo>
                  <a:lnTo>
                    <a:pt x="43959" y="14064"/>
                  </a:lnTo>
                  <a:cubicBezTo>
                    <a:pt x="36557" y="12583"/>
                    <a:pt x="29155" y="11103"/>
                    <a:pt x="21753" y="11103"/>
                  </a:cubicBezTo>
                  <a:lnTo>
                    <a:pt x="11390" y="76241"/>
                  </a:lnTo>
                  <a:cubicBezTo>
                    <a:pt x="9910" y="82163"/>
                    <a:pt x="14351" y="86604"/>
                    <a:pt x="20272" y="88084"/>
                  </a:cubicBezTo>
                  <a:cubicBezTo>
                    <a:pt x="20272" y="88084"/>
                    <a:pt x="20272" y="88084"/>
                    <a:pt x="20272" y="88084"/>
                  </a:cubicBezTo>
                  <a:cubicBezTo>
                    <a:pt x="26194" y="89565"/>
                    <a:pt x="32116" y="85123"/>
                    <a:pt x="33596" y="7920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3F4AE7D-9862-4ED6-ADD7-68E90F81B4DF}"/>
                </a:ext>
              </a:extLst>
            </p:cNvPr>
            <p:cNvSpPr/>
            <p:nvPr/>
          </p:nvSpPr>
          <p:spPr>
            <a:xfrm>
              <a:off x="4191746" y="3807415"/>
              <a:ext cx="88824" cy="59216"/>
            </a:xfrm>
            <a:custGeom>
              <a:avLst/>
              <a:gdLst>
                <a:gd name="connsiteX0" fmla="*/ 83643 w 88824"/>
                <a:gd name="connsiteY0" fmla="*/ 39231 h 59216"/>
                <a:gd name="connsiteX1" fmla="*/ 18505 w 88824"/>
                <a:gd name="connsiteY1" fmla="*/ 11103 h 59216"/>
                <a:gd name="connsiteX2" fmla="*/ 11103 w 88824"/>
                <a:gd name="connsiteY2" fmla="*/ 31829 h 59216"/>
                <a:gd name="connsiteX3" fmla="*/ 74760 w 88824"/>
                <a:gd name="connsiteY3" fmla="*/ 59957 h 59216"/>
                <a:gd name="connsiteX4" fmla="*/ 88084 w 88824"/>
                <a:gd name="connsiteY4" fmla="*/ 55515 h 59216"/>
                <a:gd name="connsiteX5" fmla="*/ 88084 w 88824"/>
                <a:gd name="connsiteY5" fmla="*/ 55515 h 59216"/>
                <a:gd name="connsiteX6" fmla="*/ 83643 w 88824"/>
                <a:gd name="connsiteY6" fmla="*/ 39231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24" h="59216">
                  <a:moveTo>
                    <a:pt x="83643" y="39231"/>
                  </a:moveTo>
                  <a:lnTo>
                    <a:pt x="18505" y="11103"/>
                  </a:lnTo>
                  <a:cubicBezTo>
                    <a:pt x="15544" y="18505"/>
                    <a:pt x="14064" y="25907"/>
                    <a:pt x="11103" y="31829"/>
                  </a:cubicBezTo>
                  <a:lnTo>
                    <a:pt x="74760" y="59957"/>
                  </a:lnTo>
                  <a:cubicBezTo>
                    <a:pt x="79201" y="62917"/>
                    <a:pt x="85123" y="59957"/>
                    <a:pt x="88084" y="55515"/>
                  </a:cubicBezTo>
                  <a:cubicBezTo>
                    <a:pt x="88084" y="55515"/>
                    <a:pt x="88084" y="55515"/>
                    <a:pt x="88084" y="55515"/>
                  </a:cubicBezTo>
                  <a:cubicBezTo>
                    <a:pt x="92525" y="49594"/>
                    <a:pt x="89564" y="42192"/>
                    <a:pt x="83643" y="39231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4EAB13FF-CF80-4829-AE1C-F1F64BD37EFA}"/>
                </a:ext>
              </a:extLst>
            </p:cNvPr>
            <p:cNvSpPr/>
            <p:nvPr/>
          </p:nvSpPr>
          <p:spPr>
            <a:xfrm>
              <a:off x="4088436" y="3690751"/>
              <a:ext cx="103628" cy="148041"/>
            </a:xfrm>
            <a:custGeom>
              <a:avLst/>
              <a:gdLst>
                <a:gd name="connsiteX0" fmla="*/ 93687 w 103628"/>
                <a:gd name="connsiteY0" fmla="*/ 78913 h 148040"/>
                <a:gd name="connsiteX1" fmla="*/ 77402 w 103628"/>
                <a:gd name="connsiteY1" fmla="*/ 99639 h 148040"/>
                <a:gd name="connsiteX2" fmla="*/ 31510 w 103628"/>
                <a:gd name="connsiteY2" fmla="*/ 16736 h 148040"/>
                <a:gd name="connsiteX3" fmla="*/ 18186 w 103628"/>
                <a:gd name="connsiteY3" fmla="*/ 12295 h 148040"/>
                <a:gd name="connsiteX4" fmla="*/ 18186 w 103628"/>
                <a:gd name="connsiteY4" fmla="*/ 12295 h 148040"/>
                <a:gd name="connsiteX5" fmla="*/ 12265 w 103628"/>
                <a:gd name="connsiteY5" fmla="*/ 27099 h 148040"/>
                <a:gd name="connsiteX6" fmla="*/ 74442 w 103628"/>
                <a:gd name="connsiteY6" fmla="*/ 139610 h 148040"/>
                <a:gd name="connsiteX7" fmla="*/ 107011 w 103628"/>
                <a:gd name="connsiteY7" fmla="*/ 96678 h 148040"/>
                <a:gd name="connsiteX8" fmla="*/ 93687 w 103628"/>
                <a:gd name="connsiteY8" fmla="*/ 78913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628" h="148040">
                  <a:moveTo>
                    <a:pt x="93687" y="78913"/>
                  </a:moveTo>
                  <a:lnTo>
                    <a:pt x="77402" y="99639"/>
                  </a:lnTo>
                  <a:lnTo>
                    <a:pt x="31510" y="16736"/>
                  </a:lnTo>
                  <a:cubicBezTo>
                    <a:pt x="28549" y="12295"/>
                    <a:pt x="22627" y="9334"/>
                    <a:pt x="18186" y="12295"/>
                  </a:cubicBezTo>
                  <a:cubicBezTo>
                    <a:pt x="18186" y="12295"/>
                    <a:pt x="18186" y="12295"/>
                    <a:pt x="18186" y="12295"/>
                  </a:cubicBezTo>
                  <a:cubicBezTo>
                    <a:pt x="12265" y="15256"/>
                    <a:pt x="9304" y="22658"/>
                    <a:pt x="12265" y="27099"/>
                  </a:cubicBezTo>
                  <a:lnTo>
                    <a:pt x="74442" y="139610"/>
                  </a:lnTo>
                  <a:lnTo>
                    <a:pt x="107011" y="96678"/>
                  </a:lnTo>
                  <a:cubicBezTo>
                    <a:pt x="104050" y="90756"/>
                    <a:pt x="98128" y="84835"/>
                    <a:pt x="93687" y="7891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E5668ABA-6215-42C6-A61A-EAC10E022197}"/>
                </a:ext>
              </a:extLst>
            </p:cNvPr>
            <p:cNvSpPr/>
            <p:nvPr/>
          </p:nvSpPr>
          <p:spPr>
            <a:xfrm>
              <a:off x="4088117" y="3733394"/>
              <a:ext cx="148041" cy="148041"/>
            </a:xfrm>
            <a:custGeom>
              <a:avLst/>
              <a:gdLst>
                <a:gd name="connsiteX0" fmla="*/ 141379 w 148040"/>
                <a:gd name="connsiteY0" fmla="*/ 76241 h 148040"/>
                <a:gd name="connsiteX1" fmla="*/ 76241 w 148040"/>
                <a:gd name="connsiteY1" fmla="*/ 141379 h 148040"/>
                <a:gd name="connsiteX2" fmla="*/ 11103 w 148040"/>
                <a:gd name="connsiteY2" fmla="*/ 76241 h 148040"/>
                <a:gd name="connsiteX3" fmla="*/ 76241 w 148040"/>
                <a:gd name="connsiteY3" fmla="*/ 11103 h 148040"/>
                <a:gd name="connsiteX4" fmla="*/ 141379 w 148040"/>
                <a:gd name="connsiteY4" fmla="*/ 76241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141379" y="76241"/>
                  </a:moveTo>
                  <a:cubicBezTo>
                    <a:pt x="141379" y="111771"/>
                    <a:pt x="111771" y="141379"/>
                    <a:pt x="76241" y="141379"/>
                  </a:cubicBezTo>
                  <a:cubicBezTo>
                    <a:pt x="40711" y="141379"/>
                    <a:pt x="11103" y="111771"/>
                    <a:pt x="11103" y="76241"/>
                  </a:cubicBezTo>
                  <a:cubicBezTo>
                    <a:pt x="11103" y="40711"/>
                    <a:pt x="40711" y="11103"/>
                    <a:pt x="76241" y="11103"/>
                  </a:cubicBezTo>
                  <a:cubicBezTo>
                    <a:pt x="113251" y="11103"/>
                    <a:pt x="141379" y="40711"/>
                    <a:pt x="141379" y="76241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563A83E9-E756-4456-9C3F-3FC229CCD4EE}"/>
                </a:ext>
              </a:extLst>
            </p:cNvPr>
            <p:cNvSpPr/>
            <p:nvPr/>
          </p:nvSpPr>
          <p:spPr>
            <a:xfrm>
              <a:off x="3965244" y="3792611"/>
              <a:ext cx="162845" cy="44412"/>
            </a:xfrm>
            <a:custGeom>
              <a:avLst/>
              <a:gdLst>
                <a:gd name="connsiteX0" fmla="*/ 145820 w 162844"/>
                <a:gd name="connsiteY0" fmla="*/ 11103 h 44412"/>
                <a:gd name="connsiteX1" fmla="*/ 11103 w 162844"/>
                <a:gd name="connsiteY1" fmla="*/ 22946 h 44412"/>
                <a:gd name="connsiteX2" fmla="*/ 12584 w 162844"/>
                <a:gd name="connsiteY2" fmla="*/ 45152 h 44412"/>
                <a:gd name="connsiteX3" fmla="*/ 147301 w 162844"/>
                <a:gd name="connsiteY3" fmla="*/ 33309 h 44412"/>
                <a:gd name="connsiteX4" fmla="*/ 157663 w 162844"/>
                <a:gd name="connsiteY4" fmla="*/ 19986 h 44412"/>
                <a:gd name="connsiteX5" fmla="*/ 157663 w 162844"/>
                <a:gd name="connsiteY5" fmla="*/ 19986 h 44412"/>
                <a:gd name="connsiteX6" fmla="*/ 145820 w 162844"/>
                <a:gd name="connsiteY6" fmla="*/ 11103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844" h="44412">
                  <a:moveTo>
                    <a:pt x="145820" y="11103"/>
                  </a:moveTo>
                  <a:lnTo>
                    <a:pt x="11103" y="22946"/>
                  </a:lnTo>
                  <a:lnTo>
                    <a:pt x="12584" y="45152"/>
                  </a:lnTo>
                  <a:lnTo>
                    <a:pt x="147301" y="33309"/>
                  </a:lnTo>
                  <a:cubicBezTo>
                    <a:pt x="153222" y="33309"/>
                    <a:pt x="159144" y="25907"/>
                    <a:pt x="157663" y="19986"/>
                  </a:cubicBezTo>
                  <a:cubicBezTo>
                    <a:pt x="157663" y="19986"/>
                    <a:pt x="157663" y="19986"/>
                    <a:pt x="157663" y="19986"/>
                  </a:cubicBezTo>
                  <a:cubicBezTo>
                    <a:pt x="156183" y="15544"/>
                    <a:pt x="151742" y="11103"/>
                    <a:pt x="145820" y="1110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A175C63D-BD98-4B18-891C-A2B2DDF12892}"/>
                </a:ext>
              </a:extLst>
            </p:cNvPr>
            <p:cNvSpPr/>
            <p:nvPr/>
          </p:nvSpPr>
          <p:spPr>
            <a:xfrm>
              <a:off x="4179162" y="3626805"/>
              <a:ext cx="118433" cy="148041"/>
            </a:xfrm>
            <a:custGeom>
              <a:avLst/>
              <a:gdLst>
                <a:gd name="connsiteX0" fmla="*/ 31089 w 118432"/>
                <a:gd name="connsiteY0" fmla="*/ 142859 h 148040"/>
                <a:gd name="connsiteX1" fmla="*/ 121393 w 118432"/>
                <a:gd name="connsiteY1" fmla="*/ 24427 h 148040"/>
                <a:gd name="connsiteX2" fmla="*/ 103629 w 118432"/>
                <a:gd name="connsiteY2" fmla="*/ 11103 h 148040"/>
                <a:gd name="connsiteX3" fmla="*/ 13324 w 118432"/>
                <a:gd name="connsiteY3" fmla="*/ 129536 h 148040"/>
                <a:gd name="connsiteX4" fmla="*/ 13324 w 118432"/>
                <a:gd name="connsiteY4" fmla="*/ 142859 h 148040"/>
                <a:gd name="connsiteX5" fmla="*/ 13324 w 118432"/>
                <a:gd name="connsiteY5" fmla="*/ 142859 h 148040"/>
                <a:gd name="connsiteX6" fmla="*/ 31089 w 118432"/>
                <a:gd name="connsiteY6" fmla="*/ 142859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148040">
                  <a:moveTo>
                    <a:pt x="31089" y="142859"/>
                  </a:moveTo>
                  <a:lnTo>
                    <a:pt x="121393" y="24427"/>
                  </a:lnTo>
                  <a:lnTo>
                    <a:pt x="103629" y="11103"/>
                  </a:lnTo>
                  <a:lnTo>
                    <a:pt x="13324" y="129536"/>
                  </a:lnTo>
                  <a:cubicBezTo>
                    <a:pt x="10363" y="133977"/>
                    <a:pt x="10363" y="138418"/>
                    <a:pt x="13324" y="142859"/>
                  </a:cubicBezTo>
                  <a:cubicBezTo>
                    <a:pt x="13324" y="142859"/>
                    <a:pt x="13324" y="142859"/>
                    <a:pt x="13324" y="142859"/>
                  </a:cubicBezTo>
                  <a:cubicBezTo>
                    <a:pt x="19245" y="148781"/>
                    <a:pt x="26647" y="148781"/>
                    <a:pt x="31089" y="1428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F7F6766-C186-4FE7-B126-575A8C75CD51}"/>
                </a:ext>
              </a:extLst>
            </p:cNvPr>
            <p:cNvSpPr/>
            <p:nvPr/>
          </p:nvSpPr>
          <p:spPr>
            <a:xfrm>
              <a:off x="4192475" y="3544631"/>
              <a:ext cx="192453" cy="192453"/>
            </a:xfrm>
            <a:custGeom>
              <a:avLst/>
              <a:gdLst>
                <a:gd name="connsiteX0" fmla="*/ 162856 w 192452"/>
                <a:gd name="connsiteY0" fmla="*/ 164337 h 192452"/>
                <a:gd name="connsiteX1" fmla="*/ 164337 w 192452"/>
                <a:gd name="connsiteY1" fmla="*/ 38502 h 192452"/>
                <a:gd name="connsiteX2" fmla="*/ 38502 w 192452"/>
                <a:gd name="connsiteY2" fmla="*/ 37022 h 192452"/>
                <a:gd name="connsiteX3" fmla="*/ 37022 w 192452"/>
                <a:gd name="connsiteY3" fmla="*/ 162856 h 192452"/>
                <a:gd name="connsiteX4" fmla="*/ 162856 w 192452"/>
                <a:gd name="connsiteY4" fmla="*/ 164337 h 19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52" h="192452">
                  <a:moveTo>
                    <a:pt x="162856" y="164337"/>
                  </a:moveTo>
                  <a:cubicBezTo>
                    <a:pt x="198386" y="130287"/>
                    <a:pt x="199866" y="74032"/>
                    <a:pt x="164337" y="38502"/>
                  </a:cubicBezTo>
                  <a:cubicBezTo>
                    <a:pt x="130287" y="2972"/>
                    <a:pt x="74032" y="1492"/>
                    <a:pt x="38502" y="37022"/>
                  </a:cubicBezTo>
                  <a:cubicBezTo>
                    <a:pt x="2972" y="71071"/>
                    <a:pt x="1492" y="127327"/>
                    <a:pt x="37022" y="162856"/>
                  </a:cubicBezTo>
                  <a:cubicBezTo>
                    <a:pt x="71071" y="198386"/>
                    <a:pt x="127327" y="198386"/>
                    <a:pt x="162856" y="164337"/>
                  </a:cubicBezTo>
                  <a:close/>
                </a:path>
              </a:pathLst>
            </a:custGeom>
            <a:solidFill>
              <a:srgbClr val="FCB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9058B41-76EA-470E-9F68-D256FC8D4E7D}"/>
                </a:ext>
              </a:extLst>
            </p:cNvPr>
            <p:cNvSpPr/>
            <p:nvPr/>
          </p:nvSpPr>
          <p:spPr>
            <a:xfrm>
              <a:off x="3876419" y="3725992"/>
              <a:ext cx="192453" cy="192453"/>
            </a:xfrm>
            <a:custGeom>
              <a:avLst/>
              <a:gdLst>
                <a:gd name="connsiteX0" fmla="*/ 191713 w 192452"/>
                <a:gd name="connsiteY0" fmla="*/ 101408 h 192452"/>
                <a:gd name="connsiteX1" fmla="*/ 101408 w 192452"/>
                <a:gd name="connsiteY1" fmla="*/ 191713 h 192452"/>
                <a:gd name="connsiteX2" fmla="*/ 11103 w 192452"/>
                <a:gd name="connsiteY2" fmla="*/ 101408 h 192452"/>
                <a:gd name="connsiteX3" fmla="*/ 101408 w 192452"/>
                <a:gd name="connsiteY3" fmla="*/ 11103 h 192452"/>
                <a:gd name="connsiteX4" fmla="*/ 191713 w 192452"/>
                <a:gd name="connsiteY4" fmla="*/ 101408 h 19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52" h="192452">
                  <a:moveTo>
                    <a:pt x="191713" y="101408"/>
                  </a:moveTo>
                  <a:cubicBezTo>
                    <a:pt x="191713" y="151282"/>
                    <a:pt x="151282" y="191713"/>
                    <a:pt x="101408" y="191713"/>
                  </a:cubicBezTo>
                  <a:cubicBezTo>
                    <a:pt x="51534" y="191713"/>
                    <a:pt x="11103" y="151282"/>
                    <a:pt x="11103" y="101408"/>
                  </a:cubicBezTo>
                  <a:cubicBezTo>
                    <a:pt x="11103" y="51534"/>
                    <a:pt x="51534" y="11103"/>
                    <a:pt x="101408" y="11103"/>
                  </a:cubicBezTo>
                  <a:cubicBezTo>
                    <a:pt x="151282" y="11103"/>
                    <a:pt x="191713" y="51534"/>
                    <a:pt x="191713" y="101408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FA9504FB-7CB3-479A-ABEC-F7A218E84454}"/>
                </a:ext>
              </a:extLst>
            </p:cNvPr>
            <p:cNvSpPr/>
            <p:nvPr/>
          </p:nvSpPr>
          <p:spPr>
            <a:xfrm>
              <a:off x="1969274" y="3447292"/>
              <a:ext cx="192453" cy="222061"/>
            </a:xfrm>
            <a:custGeom>
              <a:avLst/>
              <a:gdLst>
                <a:gd name="connsiteX0" fmla="*/ 44053 w 192452"/>
                <a:gd name="connsiteY0" fmla="*/ 17409 h 222060"/>
                <a:gd name="connsiteX1" fmla="*/ 33690 w 192452"/>
                <a:gd name="connsiteY1" fmla="*/ 143243 h 222060"/>
                <a:gd name="connsiteX2" fmla="*/ 171368 w 192452"/>
                <a:gd name="connsiteY2" fmla="*/ 215783 h 222060"/>
                <a:gd name="connsiteX3" fmla="*/ 178770 w 192452"/>
                <a:gd name="connsiteY3" fmla="*/ 215783 h 222060"/>
                <a:gd name="connsiteX4" fmla="*/ 183211 w 192452"/>
                <a:gd name="connsiteY4" fmla="*/ 198018 h 222060"/>
                <a:gd name="connsiteX5" fmla="*/ 141760 w 192452"/>
                <a:gd name="connsiteY5" fmla="*/ 175812 h 222060"/>
                <a:gd name="connsiteX6" fmla="*/ 64779 w 192452"/>
                <a:gd name="connsiteY6" fmla="*/ 135841 h 222060"/>
                <a:gd name="connsiteX7" fmla="*/ 57377 w 192452"/>
                <a:gd name="connsiteY7" fmla="*/ 52938 h 222060"/>
                <a:gd name="connsiteX8" fmla="*/ 88465 w 192452"/>
                <a:gd name="connsiteY8" fmla="*/ 51458 h 222060"/>
                <a:gd name="connsiteX9" fmla="*/ 100309 w 192452"/>
                <a:gd name="connsiteY9" fmla="*/ 70703 h 222060"/>
                <a:gd name="connsiteX10" fmla="*/ 118074 w 192452"/>
                <a:gd name="connsiteY10" fmla="*/ 82547 h 222060"/>
                <a:gd name="connsiteX11" fmla="*/ 128436 w 192452"/>
                <a:gd name="connsiteY11" fmla="*/ 70703 h 222060"/>
                <a:gd name="connsiteX12" fmla="*/ 126956 w 192452"/>
                <a:gd name="connsiteY12" fmla="*/ 54419 h 222060"/>
                <a:gd name="connsiteX13" fmla="*/ 44053 w 192452"/>
                <a:gd name="connsiteY13" fmla="*/ 17409 h 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452" h="222060">
                  <a:moveTo>
                    <a:pt x="44053" y="17409"/>
                  </a:moveTo>
                  <a:cubicBezTo>
                    <a:pt x="-4800" y="42576"/>
                    <a:pt x="8523" y="104753"/>
                    <a:pt x="33690" y="143243"/>
                  </a:cubicBezTo>
                  <a:cubicBezTo>
                    <a:pt x="66259" y="193577"/>
                    <a:pt x="112152" y="209862"/>
                    <a:pt x="171368" y="215783"/>
                  </a:cubicBezTo>
                  <a:cubicBezTo>
                    <a:pt x="174329" y="215783"/>
                    <a:pt x="177290" y="215783"/>
                    <a:pt x="178770" y="215783"/>
                  </a:cubicBezTo>
                  <a:cubicBezTo>
                    <a:pt x="184692" y="212822"/>
                    <a:pt x="184692" y="203940"/>
                    <a:pt x="183211" y="198018"/>
                  </a:cubicBezTo>
                  <a:cubicBezTo>
                    <a:pt x="177290" y="180253"/>
                    <a:pt x="159525" y="175812"/>
                    <a:pt x="141760" y="175812"/>
                  </a:cubicBezTo>
                  <a:cubicBezTo>
                    <a:pt x="112152" y="174332"/>
                    <a:pt x="84024" y="158047"/>
                    <a:pt x="64779" y="135841"/>
                  </a:cubicBezTo>
                  <a:cubicBezTo>
                    <a:pt x="47014" y="113635"/>
                    <a:pt x="33690" y="75144"/>
                    <a:pt x="57377" y="52938"/>
                  </a:cubicBezTo>
                  <a:cubicBezTo>
                    <a:pt x="66259" y="45536"/>
                    <a:pt x="81063" y="42576"/>
                    <a:pt x="88465" y="51458"/>
                  </a:cubicBezTo>
                  <a:cubicBezTo>
                    <a:pt x="94387" y="55899"/>
                    <a:pt x="95867" y="64782"/>
                    <a:pt x="100309" y="70703"/>
                  </a:cubicBezTo>
                  <a:cubicBezTo>
                    <a:pt x="103269" y="78105"/>
                    <a:pt x="110671" y="84027"/>
                    <a:pt x="118074" y="82547"/>
                  </a:cubicBezTo>
                  <a:cubicBezTo>
                    <a:pt x="123995" y="81066"/>
                    <a:pt x="128436" y="76625"/>
                    <a:pt x="128436" y="70703"/>
                  </a:cubicBezTo>
                  <a:cubicBezTo>
                    <a:pt x="129917" y="64782"/>
                    <a:pt x="128436" y="60340"/>
                    <a:pt x="126956" y="54419"/>
                  </a:cubicBezTo>
                  <a:cubicBezTo>
                    <a:pt x="116593" y="17409"/>
                    <a:pt x="78102" y="1124"/>
                    <a:pt x="44053" y="1740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6EF9F768-675A-489F-BD6E-A0EDEB29DC87}"/>
                </a:ext>
              </a:extLst>
            </p:cNvPr>
            <p:cNvSpPr/>
            <p:nvPr/>
          </p:nvSpPr>
          <p:spPr>
            <a:xfrm>
              <a:off x="2048117" y="3360332"/>
              <a:ext cx="325689" cy="355298"/>
            </a:xfrm>
            <a:custGeom>
              <a:avLst/>
              <a:gdLst>
                <a:gd name="connsiteX0" fmla="*/ 11103 w 325689"/>
                <a:gd name="connsiteY0" fmla="*/ 62917 h 355297"/>
                <a:gd name="connsiteX1" fmla="*/ 74760 w 325689"/>
                <a:gd name="connsiteY1" fmla="*/ 347155 h 355297"/>
                <a:gd name="connsiteX2" fmla="*/ 327910 w 325689"/>
                <a:gd name="connsiteY2" fmla="*/ 299782 h 355297"/>
                <a:gd name="connsiteX3" fmla="*/ 283498 w 325689"/>
                <a:gd name="connsiteY3" fmla="*/ 11103 h 3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689" h="355297">
                  <a:moveTo>
                    <a:pt x="11103" y="62917"/>
                  </a:moveTo>
                  <a:lnTo>
                    <a:pt x="74760" y="347155"/>
                  </a:lnTo>
                  <a:lnTo>
                    <a:pt x="327910" y="299782"/>
                  </a:lnTo>
                  <a:lnTo>
                    <a:pt x="283498" y="1110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30F3E40-2366-4CE1-A34E-939DFD478647}"/>
                </a:ext>
              </a:extLst>
            </p:cNvPr>
            <p:cNvSpPr/>
            <p:nvPr/>
          </p:nvSpPr>
          <p:spPr>
            <a:xfrm>
              <a:off x="2047937" y="3344024"/>
              <a:ext cx="281277" cy="103628"/>
            </a:xfrm>
            <a:custGeom>
              <a:avLst/>
              <a:gdLst>
                <a:gd name="connsiteX0" fmla="*/ 153403 w 281277"/>
                <a:gd name="connsiteY0" fmla="*/ 88108 h 103628"/>
                <a:gd name="connsiteX1" fmla="*/ 11284 w 281277"/>
                <a:gd name="connsiteY1" fmla="*/ 79225 h 103628"/>
                <a:gd name="connsiteX2" fmla="*/ 140079 w 281277"/>
                <a:gd name="connsiteY2" fmla="*/ 20009 h 103628"/>
                <a:gd name="connsiteX3" fmla="*/ 282198 w 281277"/>
                <a:gd name="connsiteY3" fmla="*/ 28891 h 103628"/>
                <a:gd name="connsiteX4" fmla="*/ 153403 w 281277"/>
                <a:gd name="connsiteY4" fmla="*/ 88108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77" h="103628">
                  <a:moveTo>
                    <a:pt x="153403" y="88108"/>
                  </a:moveTo>
                  <a:cubicBezTo>
                    <a:pt x="98628" y="98470"/>
                    <a:pt x="15725" y="104392"/>
                    <a:pt x="11284" y="79225"/>
                  </a:cubicBezTo>
                  <a:cubicBezTo>
                    <a:pt x="6842" y="54058"/>
                    <a:pt x="85304" y="30372"/>
                    <a:pt x="140079" y="20009"/>
                  </a:cubicBezTo>
                  <a:cubicBezTo>
                    <a:pt x="194854" y="9646"/>
                    <a:pt x="277757" y="3724"/>
                    <a:pt x="282198" y="28891"/>
                  </a:cubicBezTo>
                  <a:cubicBezTo>
                    <a:pt x="288120" y="52578"/>
                    <a:pt x="208178" y="77745"/>
                    <a:pt x="153403" y="881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C48E287-3361-4768-9D29-19EFB6EB315D}"/>
                </a:ext>
              </a:extLst>
            </p:cNvPr>
            <p:cNvSpPr/>
            <p:nvPr/>
          </p:nvSpPr>
          <p:spPr>
            <a:xfrm>
              <a:off x="2056885" y="3349858"/>
              <a:ext cx="266473" cy="88824"/>
            </a:xfrm>
            <a:custGeom>
              <a:avLst/>
              <a:gdLst>
                <a:gd name="connsiteX0" fmla="*/ 264367 w 266473"/>
                <a:gd name="connsiteY0" fmla="*/ 24538 h 88824"/>
                <a:gd name="connsiteX1" fmla="*/ 142974 w 266473"/>
                <a:gd name="connsiteY1" fmla="*/ 76352 h 88824"/>
                <a:gd name="connsiteX2" fmla="*/ 11218 w 266473"/>
                <a:gd name="connsiteY2" fmla="*/ 71911 h 88824"/>
                <a:gd name="connsiteX3" fmla="*/ 132611 w 266473"/>
                <a:gd name="connsiteY3" fmla="*/ 20097 h 88824"/>
                <a:gd name="connsiteX4" fmla="*/ 264367 w 266473"/>
                <a:gd name="connsiteY4" fmla="*/ 24538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73" h="88824">
                  <a:moveTo>
                    <a:pt x="264367" y="24538"/>
                  </a:moveTo>
                  <a:cubicBezTo>
                    <a:pt x="267328" y="40822"/>
                    <a:pt x="212553" y="63028"/>
                    <a:pt x="142974" y="76352"/>
                  </a:cubicBezTo>
                  <a:cubicBezTo>
                    <a:pt x="73395" y="89676"/>
                    <a:pt x="14178" y="88195"/>
                    <a:pt x="11218" y="71911"/>
                  </a:cubicBezTo>
                  <a:cubicBezTo>
                    <a:pt x="8257" y="55626"/>
                    <a:pt x="63032" y="33420"/>
                    <a:pt x="132611" y="20097"/>
                  </a:cubicBezTo>
                  <a:cubicBezTo>
                    <a:pt x="203671" y="6773"/>
                    <a:pt x="261406" y="8253"/>
                    <a:pt x="264367" y="24538"/>
                  </a:cubicBezTo>
                  <a:close/>
                </a:path>
              </a:pathLst>
            </a:custGeom>
            <a:solidFill>
              <a:srgbClr val="BA9A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BEE47E53-741B-4C3E-A37A-DDAC0C5FF3BC}"/>
                </a:ext>
              </a:extLst>
            </p:cNvPr>
            <p:cNvSpPr/>
            <p:nvPr/>
          </p:nvSpPr>
          <p:spPr>
            <a:xfrm>
              <a:off x="2111660" y="3635576"/>
              <a:ext cx="266473" cy="88824"/>
            </a:xfrm>
            <a:custGeom>
              <a:avLst/>
              <a:gdLst>
                <a:gd name="connsiteX0" fmla="*/ 264367 w 266473"/>
                <a:gd name="connsiteY0" fmla="*/ 24538 h 88824"/>
                <a:gd name="connsiteX1" fmla="*/ 142974 w 266473"/>
                <a:gd name="connsiteY1" fmla="*/ 76352 h 88824"/>
                <a:gd name="connsiteX2" fmla="*/ 11218 w 266473"/>
                <a:gd name="connsiteY2" fmla="*/ 71911 h 88824"/>
                <a:gd name="connsiteX3" fmla="*/ 132611 w 266473"/>
                <a:gd name="connsiteY3" fmla="*/ 20096 h 88824"/>
                <a:gd name="connsiteX4" fmla="*/ 264367 w 266473"/>
                <a:gd name="connsiteY4" fmla="*/ 24538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73" h="88824">
                  <a:moveTo>
                    <a:pt x="264367" y="24538"/>
                  </a:moveTo>
                  <a:cubicBezTo>
                    <a:pt x="267328" y="40822"/>
                    <a:pt x="212553" y="63028"/>
                    <a:pt x="142974" y="76352"/>
                  </a:cubicBezTo>
                  <a:cubicBezTo>
                    <a:pt x="73395" y="89676"/>
                    <a:pt x="14179" y="88195"/>
                    <a:pt x="11218" y="71911"/>
                  </a:cubicBezTo>
                  <a:cubicBezTo>
                    <a:pt x="8257" y="55626"/>
                    <a:pt x="63032" y="33420"/>
                    <a:pt x="132611" y="20096"/>
                  </a:cubicBezTo>
                  <a:cubicBezTo>
                    <a:pt x="202190" y="6773"/>
                    <a:pt x="261407" y="8253"/>
                    <a:pt x="264367" y="245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1B67FA5-BFA8-448C-966E-11DEE170C9B5}"/>
                </a:ext>
              </a:extLst>
            </p:cNvPr>
            <p:cNvSpPr/>
            <p:nvPr/>
          </p:nvSpPr>
          <p:spPr>
            <a:xfrm>
              <a:off x="2085127" y="3382884"/>
              <a:ext cx="222061" cy="59216"/>
            </a:xfrm>
            <a:custGeom>
              <a:avLst/>
              <a:gdLst>
                <a:gd name="connsiteX0" fmla="*/ 11103 w 222060"/>
                <a:gd name="connsiteY0" fmla="*/ 50728 h 59216"/>
                <a:gd name="connsiteX1" fmla="*/ 116212 w 222060"/>
                <a:gd name="connsiteY1" fmla="*/ 43326 h 59216"/>
                <a:gd name="connsiteX2" fmla="*/ 216880 w 222060"/>
                <a:gd name="connsiteY2" fmla="*/ 12238 h 59216"/>
                <a:gd name="connsiteX3" fmla="*/ 111771 w 222060"/>
                <a:gd name="connsiteY3" fmla="*/ 19640 h 59216"/>
                <a:gd name="connsiteX4" fmla="*/ 11103 w 222060"/>
                <a:gd name="connsiteY4" fmla="*/ 50728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060" h="59216">
                  <a:moveTo>
                    <a:pt x="11103" y="50728"/>
                  </a:moveTo>
                  <a:cubicBezTo>
                    <a:pt x="34790" y="53689"/>
                    <a:pt x="73280" y="50728"/>
                    <a:pt x="116212" y="43326"/>
                  </a:cubicBezTo>
                  <a:cubicBezTo>
                    <a:pt x="159144" y="35924"/>
                    <a:pt x="194674" y="24081"/>
                    <a:pt x="216880" y="12238"/>
                  </a:cubicBezTo>
                  <a:cubicBezTo>
                    <a:pt x="193193" y="9277"/>
                    <a:pt x="154702" y="12238"/>
                    <a:pt x="111771" y="19640"/>
                  </a:cubicBezTo>
                  <a:cubicBezTo>
                    <a:pt x="68839" y="27042"/>
                    <a:pt x="31829" y="38885"/>
                    <a:pt x="11103" y="50728"/>
                  </a:cubicBezTo>
                  <a:close/>
                </a:path>
              </a:pathLst>
            </a:custGeom>
            <a:solidFill>
              <a:srgbClr val="711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390980E-A51A-465D-97D3-44D7E80E5C8F}"/>
                </a:ext>
              </a:extLst>
            </p:cNvPr>
            <p:cNvSpPr/>
            <p:nvPr/>
          </p:nvSpPr>
          <p:spPr>
            <a:xfrm>
              <a:off x="763124" y="3175281"/>
              <a:ext cx="355298" cy="547750"/>
            </a:xfrm>
            <a:custGeom>
              <a:avLst/>
              <a:gdLst>
                <a:gd name="connsiteX0" fmla="*/ 119173 w 355297"/>
                <a:gd name="connsiteY0" fmla="*/ 11103 h 547750"/>
                <a:gd name="connsiteX1" fmla="*/ 11103 w 355297"/>
                <a:gd name="connsiteY1" fmla="*/ 135457 h 547750"/>
                <a:gd name="connsiteX2" fmla="*/ 239086 w 355297"/>
                <a:gd name="connsiteY2" fmla="*/ 541089 h 547750"/>
                <a:gd name="connsiteX3" fmla="*/ 348636 w 355297"/>
                <a:gd name="connsiteY3" fmla="*/ 415254 h 5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297" h="547750">
                  <a:moveTo>
                    <a:pt x="119173" y="11103"/>
                  </a:moveTo>
                  <a:lnTo>
                    <a:pt x="11103" y="135457"/>
                  </a:lnTo>
                  <a:lnTo>
                    <a:pt x="239086" y="541089"/>
                  </a:lnTo>
                  <a:lnTo>
                    <a:pt x="348636" y="41525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F2E99F74-CC05-4BF1-8F39-D631291C4BCA}"/>
                </a:ext>
              </a:extLst>
            </p:cNvPr>
            <p:cNvSpPr/>
            <p:nvPr/>
          </p:nvSpPr>
          <p:spPr>
            <a:xfrm>
              <a:off x="871194" y="3145673"/>
              <a:ext cx="414514" cy="444122"/>
            </a:xfrm>
            <a:custGeom>
              <a:avLst/>
              <a:gdLst>
                <a:gd name="connsiteX0" fmla="*/ 11103 w 414513"/>
                <a:gd name="connsiteY0" fmla="*/ 40711 h 444121"/>
                <a:gd name="connsiteX1" fmla="*/ 175428 w 414513"/>
                <a:gd name="connsiteY1" fmla="*/ 11103 h 444121"/>
                <a:gd name="connsiteX2" fmla="*/ 403411 w 414513"/>
                <a:gd name="connsiteY2" fmla="*/ 416735 h 444121"/>
                <a:gd name="connsiteX3" fmla="*/ 240566 w 414513"/>
                <a:gd name="connsiteY3" fmla="*/ 444862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513" h="444121">
                  <a:moveTo>
                    <a:pt x="11103" y="40711"/>
                  </a:moveTo>
                  <a:lnTo>
                    <a:pt x="175428" y="11103"/>
                  </a:lnTo>
                  <a:lnTo>
                    <a:pt x="403411" y="416735"/>
                  </a:lnTo>
                  <a:lnTo>
                    <a:pt x="240566" y="44486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DB5F9194-9810-4002-B45A-0846762904FF}"/>
                </a:ext>
              </a:extLst>
            </p:cNvPr>
            <p:cNvSpPr/>
            <p:nvPr/>
          </p:nvSpPr>
          <p:spPr>
            <a:xfrm>
              <a:off x="1035519" y="3021319"/>
              <a:ext cx="355298" cy="547750"/>
            </a:xfrm>
            <a:custGeom>
              <a:avLst/>
              <a:gdLst>
                <a:gd name="connsiteX0" fmla="*/ 119173 w 355297"/>
                <a:gd name="connsiteY0" fmla="*/ 11103 h 547750"/>
                <a:gd name="connsiteX1" fmla="*/ 11103 w 355297"/>
                <a:gd name="connsiteY1" fmla="*/ 135457 h 547750"/>
                <a:gd name="connsiteX2" fmla="*/ 239086 w 355297"/>
                <a:gd name="connsiteY2" fmla="*/ 541089 h 547750"/>
                <a:gd name="connsiteX3" fmla="*/ 348636 w 355297"/>
                <a:gd name="connsiteY3" fmla="*/ 415254 h 5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297" h="547750">
                  <a:moveTo>
                    <a:pt x="119173" y="11103"/>
                  </a:moveTo>
                  <a:lnTo>
                    <a:pt x="11103" y="135457"/>
                  </a:lnTo>
                  <a:lnTo>
                    <a:pt x="239086" y="541089"/>
                  </a:lnTo>
                  <a:lnTo>
                    <a:pt x="348636" y="41525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04DED8A7-8829-4506-BDF6-7448C9752316}"/>
                </a:ext>
              </a:extLst>
            </p:cNvPr>
            <p:cNvSpPr/>
            <p:nvPr/>
          </p:nvSpPr>
          <p:spPr>
            <a:xfrm>
              <a:off x="1143589" y="2993191"/>
              <a:ext cx="414514" cy="444122"/>
            </a:xfrm>
            <a:custGeom>
              <a:avLst/>
              <a:gdLst>
                <a:gd name="connsiteX0" fmla="*/ 11103 w 414513"/>
                <a:gd name="connsiteY0" fmla="*/ 39231 h 444121"/>
                <a:gd name="connsiteX1" fmla="*/ 173948 w 414513"/>
                <a:gd name="connsiteY1" fmla="*/ 11103 h 444121"/>
                <a:gd name="connsiteX2" fmla="*/ 403411 w 414513"/>
                <a:gd name="connsiteY2" fmla="*/ 415254 h 444121"/>
                <a:gd name="connsiteX3" fmla="*/ 240566 w 414513"/>
                <a:gd name="connsiteY3" fmla="*/ 443382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513" h="444121">
                  <a:moveTo>
                    <a:pt x="11103" y="39231"/>
                  </a:moveTo>
                  <a:lnTo>
                    <a:pt x="173948" y="11103"/>
                  </a:lnTo>
                  <a:lnTo>
                    <a:pt x="403411" y="415254"/>
                  </a:lnTo>
                  <a:lnTo>
                    <a:pt x="240566" y="44338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1EBFE4A-8EE3-47C8-82B6-F1B7C25015AB}"/>
                </a:ext>
              </a:extLst>
            </p:cNvPr>
            <p:cNvSpPr/>
            <p:nvPr/>
          </p:nvSpPr>
          <p:spPr>
            <a:xfrm>
              <a:off x="807536" y="3033162"/>
              <a:ext cx="680987" cy="621771"/>
            </a:xfrm>
            <a:custGeom>
              <a:avLst/>
              <a:gdLst>
                <a:gd name="connsiteX0" fmla="*/ 284978 w 680987"/>
                <a:gd name="connsiteY0" fmla="*/ 523324 h 621770"/>
                <a:gd name="connsiteX1" fmla="*/ 202076 w 680987"/>
                <a:gd name="connsiteY1" fmla="*/ 619550 h 621770"/>
                <a:gd name="connsiteX2" fmla="*/ 11103 w 680987"/>
                <a:gd name="connsiteY2" fmla="*/ 282017 h 621770"/>
                <a:gd name="connsiteX3" fmla="*/ 94006 w 680987"/>
                <a:gd name="connsiteY3" fmla="*/ 187271 h 621770"/>
                <a:gd name="connsiteX4" fmla="*/ 258331 w 680987"/>
                <a:gd name="connsiteY4" fmla="*/ 159144 h 621770"/>
                <a:gd name="connsiteX5" fmla="*/ 366401 w 680987"/>
                <a:gd name="connsiteY5" fmla="*/ 33309 h 621770"/>
                <a:gd name="connsiteX6" fmla="*/ 490755 w 680987"/>
                <a:gd name="connsiteY6" fmla="*/ 11103 h 621770"/>
                <a:gd name="connsiteX7" fmla="*/ 681727 w 680987"/>
                <a:gd name="connsiteY7" fmla="*/ 348636 h 621770"/>
                <a:gd name="connsiteX8" fmla="*/ 557373 w 680987"/>
                <a:gd name="connsiteY8" fmla="*/ 369362 h 621770"/>
                <a:gd name="connsiteX9" fmla="*/ 447823 w 680987"/>
                <a:gd name="connsiteY9" fmla="*/ 495196 h 62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987" h="621770">
                  <a:moveTo>
                    <a:pt x="284978" y="523324"/>
                  </a:moveTo>
                  <a:lnTo>
                    <a:pt x="202076" y="619550"/>
                  </a:lnTo>
                  <a:lnTo>
                    <a:pt x="11103" y="282017"/>
                  </a:lnTo>
                  <a:lnTo>
                    <a:pt x="94006" y="187271"/>
                  </a:lnTo>
                  <a:lnTo>
                    <a:pt x="258331" y="159144"/>
                  </a:lnTo>
                  <a:lnTo>
                    <a:pt x="366401" y="33309"/>
                  </a:lnTo>
                  <a:lnTo>
                    <a:pt x="490755" y="11103"/>
                  </a:lnTo>
                  <a:lnTo>
                    <a:pt x="681727" y="348636"/>
                  </a:lnTo>
                  <a:lnTo>
                    <a:pt x="557373" y="369362"/>
                  </a:lnTo>
                  <a:lnTo>
                    <a:pt x="447823" y="495196"/>
                  </a:ln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56A80EB-D7E7-4428-8234-50A49C06D9A5}"/>
                </a:ext>
              </a:extLst>
            </p:cNvPr>
            <p:cNvSpPr/>
            <p:nvPr/>
          </p:nvSpPr>
          <p:spPr>
            <a:xfrm>
              <a:off x="890439" y="3033162"/>
              <a:ext cx="606967" cy="532946"/>
            </a:xfrm>
            <a:custGeom>
              <a:avLst/>
              <a:gdLst>
                <a:gd name="connsiteX0" fmla="*/ 175428 w 606966"/>
                <a:gd name="connsiteY0" fmla="*/ 159144 h 532946"/>
                <a:gd name="connsiteX1" fmla="*/ 366401 w 606966"/>
                <a:gd name="connsiteY1" fmla="*/ 496676 h 532946"/>
                <a:gd name="connsiteX2" fmla="*/ 203556 w 606966"/>
                <a:gd name="connsiteY2" fmla="*/ 524804 h 532946"/>
                <a:gd name="connsiteX3" fmla="*/ 11103 w 606966"/>
                <a:gd name="connsiteY3" fmla="*/ 187271 h 532946"/>
                <a:gd name="connsiteX4" fmla="*/ 175428 w 606966"/>
                <a:gd name="connsiteY4" fmla="*/ 159144 h 532946"/>
                <a:gd name="connsiteX5" fmla="*/ 474470 w 606966"/>
                <a:gd name="connsiteY5" fmla="*/ 369362 h 532946"/>
                <a:gd name="connsiteX6" fmla="*/ 598825 w 606966"/>
                <a:gd name="connsiteY6" fmla="*/ 347155 h 532946"/>
                <a:gd name="connsiteX7" fmla="*/ 407852 w 606966"/>
                <a:gd name="connsiteY7" fmla="*/ 11103 h 532946"/>
                <a:gd name="connsiteX8" fmla="*/ 283498 w 606966"/>
                <a:gd name="connsiteY8" fmla="*/ 33309 h 532946"/>
                <a:gd name="connsiteX9" fmla="*/ 474470 w 606966"/>
                <a:gd name="connsiteY9" fmla="*/ 369362 h 53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6966" h="532946">
                  <a:moveTo>
                    <a:pt x="175428" y="159144"/>
                  </a:moveTo>
                  <a:lnTo>
                    <a:pt x="366401" y="496676"/>
                  </a:lnTo>
                  <a:lnTo>
                    <a:pt x="203556" y="524804"/>
                  </a:lnTo>
                  <a:lnTo>
                    <a:pt x="11103" y="187271"/>
                  </a:lnTo>
                  <a:lnTo>
                    <a:pt x="175428" y="159144"/>
                  </a:lnTo>
                  <a:close/>
                  <a:moveTo>
                    <a:pt x="474470" y="369362"/>
                  </a:moveTo>
                  <a:lnTo>
                    <a:pt x="598825" y="347155"/>
                  </a:lnTo>
                  <a:lnTo>
                    <a:pt x="407852" y="11103"/>
                  </a:lnTo>
                  <a:lnTo>
                    <a:pt x="283498" y="33309"/>
                  </a:lnTo>
                  <a:lnTo>
                    <a:pt x="474470" y="369362"/>
                  </a:lnTo>
                  <a:close/>
                </a:path>
              </a:pathLst>
            </a:custGeom>
            <a:solidFill>
              <a:srgbClr val="37AC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0A3BCF1A-4673-464E-99B4-84B6D1AF2FDD}"/>
                </a:ext>
              </a:extLst>
            </p:cNvPr>
            <p:cNvSpPr/>
            <p:nvPr/>
          </p:nvSpPr>
          <p:spPr>
            <a:xfrm>
              <a:off x="1296070" y="3185644"/>
              <a:ext cx="74020" cy="74020"/>
            </a:xfrm>
            <a:custGeom>
              <a:avLst/>
              <a:gdLst>
                <a:gd name="connsiteX0" fmla="*/ 43672 w 74020"/>
                <a:gd name="connsiteY0" fmla="*/ 11103 h 74020"/>
                <a:gd name="connsiteX1" fmla="*/ 31829 w 74020"/>
                <a:gd name="connsiteY1" fmla="*/ 11103 h 74020"/>
                <a:gd name="connsiteX2" fmla="*/ 34790 w 74020"/>
                <a:gd name="connsiteY2" fmla="*/ 34790 h 74020"/>
                <a:gd name="connsiteX3" fmla="*/ 11103 w 74020"/>
                <a:gd name="connsiteY3" fmla="*/ 33309 h 74020"/>
                <a:gd name="connsiteX4" fmla="*/ 11103 w 74020"/>
                <a:gd name="connsiteY4" fmla="*/ 43672 h 74020"/>
                <a:gd name="connsiteX5" fmla="*/ 36270 w 74020"/>
                <a:gd name="connsiteY5" fmla="*/ 46633 h 74020"/>
                <a:gd name="connsiteX6" fmla="*/ 37750 w 74020"/>
                <a:gd name="connsiteY6" fmla="*/ 70319 h 74020"/>
                <a:gd name="connsiteX7" fmla="*/ 49594 w 74020"/>
                <a:gd name="connsiteY7" fmla="*/ 70319 h 74020"/>
                <a:gd name="connsiteX8" fmla="*/ 46633 w 74020"/>
                <a:gd name="connsiteY8" fmla="*/ 48113 h 74020"/>
                <a:gd name="connsiteX9" fmla="*/ 71800 w 74020"/>
                <a:gd name="connsiteY9" fmla="*/ 49594 h 74020"/>
                <a:gd name="connsiteX10" fmla="*/ 71800 w 74020"/>
                <a:gd name="connsiteY10" fmla="*/ 39231 h 74020"/>
                <a:gd name="connsiteX11" fmla="*/ 46633 w 74020"/>
                <a:gd name="connsiteY11" fmla="*/ 36270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020" h="74020">
                  <a:moveTo>
                    <a:pt x="43672" y="11103"/>
                  </a:moveTo>
                  <a:lnTo>
                    <a:pt x="31829" y="11103"/>
                  </a:lnTo>
                  <a:lnTo>
                    <a:pt x="34790" y="34790"/>
                  </a:lnTo>
                  <a:lnTo>
                    <a:pt x="11103" y="33309"/>
                  </a:lnTo>
                  <a:lnTo>
                    <a:pt x="11103" y="43672"/>
                  </a:lnTo>
                  <a:lnTo>
                    <a:pt x="36270" y="46633"/>
                  </a:lnTo>
                  <a:lnTo>
                    <a:pt x="37750" y="70319"/>
                  </a:lnTo>
                  <a:lnTo>
                    <a:pt x="49594" y="70319"/>
                  </a:lnTo>
                  <a:lnTo>
                    <a:pt x="46633" y="48113"/>
                  </a:lnTo>
                  <a:lnTo>
                    <a:pt x="71800" y="49594"/>
                  </a:lnTo>
                  <a:lnTo>
                    <a:pt x="71800" y="39231"/>
                  </a:lnTo>
                  <a:lnTo>
                    <a:pt x="46633" y="3627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043591E9-EF4F-44F2-BF6F-A6642902764B}"/>
                </a:ext>
              </a:extLst>
            </p:cNvPr>
            <p:cNvSpPr/>
            <p:nvPr/>
          </p:nvSpPr>
          <p:spPr>
            <a:xfrm>
              <a:off x="804576" y="3043525"/>
              <a:ext cx="695791" cy="606967"/>
            </a:xfrm>
            <a:custGeom>
              <a:avLst/>
              <a:gdLst>
                <a:gd name="connsiteX0" fmla="*/ 96967 w 695791"/>
                <a:gd name="connsiteY0" fmla="*/ 176909 h 606966"/>
                <a:gd name="connsiteX1" fmla="*/ 259811 w 695791"/>
                <a:gd name="connsiteY1" fmla="*/ 148781 h 606966"/>
                <a:gd name="connsiteX2" fmla="*/ 367881 w 695791"/>
                <a:gd name="connsiteY2" fmla="*/ 22946 h 606966"/>
                <a:gd name="connsiteX3" fmla="*/ 438941 w 695791"/>
                <a:gd name="connsiteY3" fmla="*/ 11103 h 606966"/>
                <a:gd name="connsiteX4" fmla="*/ 443382 w 695791"/>
                <a:gd name="connsiteY4" fmla="*/ 51074 h 606966"/>
                <a:gd name="connsiteX5" fmla="*/ 472990 w 695791"/>
                <a:gd name="connsiteY5" fmla="*/ 120653 h 606966"/>
                <a:gd name="connsiteX6" fmla="*/ 464108 w 695791"/>
                <a:gd name="connsiteY6" fmla="*/ 197634 h 606966"/>
                <a:gd name="connsiteX7" fmla="*/ 434499 w 695791"/>
                <a:gd name="connsiteY7" fmla="*/ 234644 h 606966"/>
                <a:gd name="connsiteX8" fmla="*/ 400450 w 695791"/>
                <a:gd name="connsiteY8" fmla="*/ 194673 h 606966"/>
                <a:gd name="connsiteX9" fmla="*/ 366401 w 695791"/>
                <a:gd name="connsiteY9" fmla="*/ 154702 h 606966"/>
                <a:gd name="connsiteX10" fmla="*/ 326430 w 695791"/>
                <a:gd name="connsiteY10" fmla="*/ 194673 h 606966"/>
                <a:gd name="connsiteX11" fmla="*/ 329391 w 695791"/>
                <a:gd name="connsiteY11" fmla="*/ 258331 h 606966"/>
                <a:gd name="connsiteX12" fmla="*/ 290900 w 695791"/>
                <a:gd name="connsiteY12" fmla="*/ 299782 h 606966"/>
                <a:gd name="connsiteX13" fmla="*/ 261292 w 695791"/>
                <a:gd name="connsiteY13" fmla="*/ 280537 h 606966"/>
                <a:gd name="connsiteX14" fmla="*/ 206517 w 695791"/>
                <a:gd name="connsiteY14" fmla="*/ 233164 h 606966"/>
                <a:gd name="connsiteX15" fmla="*/ 136938 w 695791"/>
                <a:gd name="connsiteY15" fmla="*/ 224282 h 606966"/>
                <a:gd name="connsiteX16" fmla="*/ 85123 w 695791"/>
                <a:gd name="connsiteY16" fmla="*/ 273135 h 606966"/>
                <a:gd name="connsiteX17" fmla="*/ 39231 w 695791"/>
                <a:gd name="connsiteY17" fmla="*/ 321988 h 606966"/>
                <a:gd name="connsiteX18" fmla="*/ 11103 w 695791"/>
                <a:gd name="connsiteY18" fmla="*/ 273135 h 606966"/>
                <a:gd name="connsiteX19" fmla="*/ 96967 w 695791"/>
                <a:gd name="connsiteY19" fmla="*/ 176909 h 606966"/>
                <a:gd name="connsiteX20" fmla="*/ 585501 w 695791"/>
                <a:gd name="connsiteY20" fmla="*/ 317547 h 606966"/>
                <a:gd name="connsiteX21" fmla="*/ 601785 w 695791"/>
                <a:gd name="connsiteY21" fmla="*/ 353077 h 606966"/>
                <a:gd name="connsiteX22" fmla="*/ 684688 w 695791"/>
                <a:gd name="connsiteY22" fmla="*/ 338273 h 606966"/>
                <a:gd name="connsiteX23" fmla="*/ 610668 w 695791"/>
                <a:gd name="connsiteY23" fmla="*/ 207997 h 606966"/>
                <a:gd name="connsiteX24" fmla="*/ 607707 w 695791"/>
                <a:gd name="connsiteY24" fmla="*/ 213919 h 606966"/>
                <a:gd name="connsiteX25" fmla="*/ 579579 w 695791"/>
                <a:gd name="connsiteY25" fmla="*/ 246488 h 606966"/>
                <a:gd name="connsiteX26" fmla="*/ 585501 w 695791"/>
                <a:gd name="connsiteY26" fmla="*/ 317547 h 606966"/>
                <a:gd name="connsiteX27" fmla="*/ 532206 w 695791"/>
                <a:gd name="connsiteY27" fmla="*/ 391568 h 606966"/>
                <a:gd name="connsiteX28" fmla="*/ 518883 w 695791"/>
                <a:gd name="connsiteY28" fmla="*/ 376763 h 606966"/>
                <a:gd name="connsiteX29" fmla="*/ 434499 w 695791"/>
                <a:gd name="connsiteY29" fmla="*/ 407852 h 606966"/>
                <a:gd name="connsiteX30" fmla="*/ 356038 w 695791"/>
                <a:gd name="connsiteY30" fmla="*/ 461147 h 606966"/>
                <a:gd name="connsiteX31" fmla="*/ 304224 w 695791"/>
                <a:gd name="connsiteY31" fmla="*/ 453745 h 606966"/>
                <a:gd name="connsiteX32" fmla="*/ 299782 w 695791"/>
                <a:gd name="connsiteY32" fmla="*/ 501118 h 606966"/>
                <a:gd name="connsiteX33" fmla="*/ 307184 w 695791"/>
                <a:gd name="connsiteY33" fmla="*/ 510000 h 606966"/>
                <a:gd name="connsiteX34" fmla="*/ 450784 w 695791"/>
                <a:gd name="connsiteY34" fmla="*/ 484833 h 606966"/>
                <a:gd name="connsiteX35" fmla="*/ 532206 w 695791"/>
                <a:gd name="connsiteY35" fmla="*/ 391568 h 606966"/>
                <a:gd name="connsiteX36" fmla="*/ 202076 w 695791"/>
                <a:gd name="connsiteY36" fmla="*/ 504079 h 606966"/>
                <a:gd name="connsiteX37" fmla="*/ 181350 w 695791"/>
                <a:gd name="connsiteY37" fmla="*/ 486313 h 606966"/>
                <a:gd name="connsiteX38" fmla="*/ 116212 w 695791"/>
                <a:gd name="connsiteY38" fmla="*/ 450784 h 606966"/>
                <a:gd name="connsiteX39" fmla="*/ 205036 w 695791"/>
                <a:gd name="connsiteY39" fmla="*/ 607707 h 606966"/>
                <a:gd name="connsiteX40" fmla="*/ 256851 w 695791"/>
                <a:gd name="connsiteY40" fmla="*/ 548491 h 606966"/>
                <a:gd name="connsiteX41" fmla="*/ 202076 w 695791"/>
                <a:gd name="connsiteY41" fmla="*/ 504079 h 60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95791" h="606966">
                  <a:moveTo>
                    <a:pt x="96967" y="176909"/>
                  </a:moveTo>
                  <a:lnTo>
                    <a:pt x="259811" y="148781"/>
                  </a:lnTo>
                  <a:lnTo>
                    <a:pt x="367881" y="22946"/>
                  </a:lnTo>
                  <a:lnTo>
                    <a:pt x="438941" y="11103"/>
                  </a:lnTo>
                  <a:cubicBezTo>
                    <a:pt x="437460" y="24427"/>
                    <a:pt x="438941" y="37750"/>
                    <a:pt x="443382" y="51074"/>
                  </a:cubicBezTo>
                  <a:cubicBezTo>
                    <a:pt x="452264" y="74760"/>
                    <a:pt x="467068" y="95486"/>
                    <a:pt x="472990" y="120653"/>
                  </a:cubicBezTo>
                  <a:cubicBezTo>
                    <a:pt x="477431" y="145820"/>
                    <a:pt x="471510" y="172467"/>
                    <a:pt x="464108" y="197634"/>
                  </a:cubicBezTo>
                  <a:cubicBezTo>
                    <a:pt x="459666" y="213919"/>
                    <a:pt x="450784" y="233164"/>
                    <a:pt x="434499" y="234644"/>
                  </a:cubicBezTo>
                  <a:cubicBezTo>
                    <a:pt x="415254" y="236125"/>
                    <a:pt x="404891" y="212438"/>
                    <a:pt x="400450" y="194673"/>
                  </a:cubicBezTo>
                  <a:cubicBezTo>
                    <a:pt x="396009" y="175428"/>
                    <a:pt x="385646" y="153222"/>
                    <a:pt x="366401" y="154702"/>
                  </a:cubicBezTo>
                  <a:cubicBezTo>
                    <a:pt x="345675" y="151742"/>
                    <a:pt x="329391" y="173948"/>
                    <a:pt x="326430" y="194673"/>
                  </a:cubicBezTo>
                  <a:cubicBezTo>
                    <a:pt x="324949" y="215399"/>
                    <a:pt x="330871" y="236125"/>
                    <a:pt x="329391" y="258331"/>
                  </a:cubicBezTo>
                  <a:cubicBezTo>
                    <a:pt x="327910" y="279057"/>
                    <a:pt x="311626" y="302743"/>
                    <a:pt x="290900" y="299782"/>
                  </a:cubicBezTo>
                  <a:cubicBezTo>
                    <a:pt x="279057" y="298302"/>
                    <a:pt x="268694" y="289420"/>
                    <a:pt x="261292" y="280537"/>
                  </a:cubicBezTo>
                  <a:cubicBezTo>
                    <a:pt x="245007" y="262772"/>
                    <a:pt x="227242" y="245007"/>
                    <a:pt x="206517" y="233164"/>
                  </a:cubicBezTo>
                  <a:cubicBezTo>
                    <a:pt x="185791" y="221321"/>
                    <a:pt x="159144" y="215399"/>
                    <a:pt x="136938" y="224282"/>
                  </a:cubicBezTo>
                  <a:cubicBezTo>
                    <a:pt x="114732" y="233164"/>
                    <a:pt x="98447" y="253890"/>
                    <a:pt x="85123" y="273135"/>
                  </a:cubicBezTo>
                  <a:cubicBezTo>
                    <a:pt x="71800" y="292380"/>
                    <a:pt x="58476" y="311626"/>
                    <a:pt x="39231" y="321988"/>
                  </a:cubicBezTo>
                  <a:lnTo>
                    <a:pt x="11103" y="273135"/>
                  </a:lnTo>
                  <a:lnTo>
                    <a:pt x="96967" y="176909"/>
                  </a:lnTo>
                  <a:close/>
                  <a:moveTo>
                    <a:pt x="585501" y="317547"/>
                  </a:moveTo>
                  <a:cubicBezTo>
                    <a:pt x="591422" y="329390"/>
                    <a:pt x="597344" y="341234"/>
                    <a:pt x="601785" y="353077"/>
                  </a:cubicBezTo>
                  <a:lnTo>
                    <a:pt x="684688" y="338273"/>
                  </a:lnTo>
                  <a:lnTo>
                    <a:pt x="610668" y="207997"/>
                  </a:lnTo>
                  <a:cubicBezTo>
                    <a:pt x="609187" y="209477"/>
                    <a:pt x="609187" y="212438"/>
                    <a:pt x="607707" y="213919"/>
                  </a:cubicBezTo>
                  <a:cubicBezTo>
                    <a:pt x="600305" y="225762"/>
                    <a:pt x="586981" y="234644"/>
                    <a:pt x="579579" y="246488"/>
                  </a:cubicBezTo>
                  <a:cubicBezTo>
                    <a:pt x="567736" y="267213"/>
                    <a:pt x="575138" y="293861"/>
                    <a:pt x="585501" y="317547"/>
                  </a:cubicBezTo>
                  <a:close/>
                  <a:moveTo>
                    <a:pt x="532206" y="391568"/>
                  </a:moveTo>
                  <a:cubicBezTo>
                    <a:pt x="529245" y="385646"/>
                    <a:pt x="524804" y="379724"/>
                    <a:pt x="518883" y="376763"/>
                  </a:cubicBezTo>
                  <a:cubicBezTo>
                    <a:pt x="492235" y="356038"/>
                    <a:pt x="455225" y="381205"/>
                    <a:pt x="434499" y="407852"/>
                  </a:cubicBezTo>
                  <a:cubicBezTo>
                    <a:pt x="413774" y="434499"/>
                    <a:pt x="390087" y="465588"/>
                    <a:pt x="356038" y="461147"/>
                  </a:cubicBezTo>
                  <a:cubicBezTo>
                    <a:pt x="338273" y="458186"/>
                    <a:pt x="320508" y="444862"/>
                    <a:pt x="304224" y="453745"/>
                  </a:cubicBezTo>
                  <a:cubicBezTo>
                    <a:pt x="287939" y="462627"/>
                    <a:pt x="289420" y="486313"/>
                    <a:pt x="299782" y="501118"/>
                  </a:cubicBezTo>
                  <a:cubicBezTo>
                    <a:pt x="301263" y="504079"/>
                    <a:pt x="304224" y="507039"/>
                    <a:pt x="307184" y="510000"/>
                  </a:cubicBezTo>
                  <a:lnTo>
                    <a:pt x="450784" y="484833"/>
                  </a:lnTo>
                  <a:lnTo>
                    <a:pt x="532206" y="391568"/>
                  </a:lnTo>
                  <a:close/>
                  <a:moveTo>
                    <a:pt x="202076" y="504079"/>
                  </a:moveTo>
                  <a:lnTo>
                    <a:pt x="181350" y="486313"/>
                  </a:lnTo>
                  <a:cubicBezTo>
                    <a:pt x="162105" y="470029"/>
                    <a:pt x="139898" y="453745"/>
                    <a:pt x="116212" y="450784"/>
                  </a:cubicBezTo>
                  <a:lnTo>
                    <a:pt x="205036" y="607707"/>
                  </a:lnTo>
                  <a:lnTo>
                    <a:pt x="256851" y="548491"/>
                  </a:lnTo>
                  <a:cubicBezTo>
                    <a:pt x="237605" y="535167"/>
                    <a:pt x="219840" y="518883"/>
                    <a:pt x="202076" y="504079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42DEBB1-9FD2-4FB5-92DE-F73D3E26FC9E}"/>
                </a:ext>
              </a:extLst>
            </p:cNvPr>
            <p:cNvSpPr/>
            <p:nvPr/>
          </p:nvSpPr>
          <p:spPr>
            <a:xfrm>
              <a:off x="1162834" y="3042044"/>
              <a:ext cx="118433" cy="192453"/>
            </a:xfrm>
            <a:custGeom>
              <a:avLst/>
              <a:gdLst>
                <a:gd name="connsiteX0" fmla="*/ 116212 w 118432"/>
                <a:gd name="connsiteY0" fmla="*/ 120653 h 192452"/>
                <a:gd name="connsiteX1" fmla="*/ 86604 w 118432"/>
                <a:gd name="connsiteY1" fmla="*/ 51074 h 192452"/>
                <a:gd name="connsiteX2" fmla="*/ 82163 w 118432"/>
                <a:gd name="connsiteY2" fmla="*/ 11103 h 192452"/>
                <a:gd name="connsiteX3" fmla="*/ 11103 w 118432"/>
                <a:gd name="connsiteY3" fmla="*/ 22946 h 192452"/>
                <a:gd name="connsiteX4" fmla="*/ 107329 w 118432"/>
                <a:gd name="connsiteY4" fmla="*/ 194674 h 192452"/>
                <a:gd name="connsiteX5" fmla="*/ 116212 w 118432"/>
                <a:gd name="connsiteY5" fmla="*/ 120653 h 19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432" h="192452">
                  <a:moveTo>
                    <a:pt x="116212" y="120653"/>
                  </a:moveTo>
                  <a:cubicBezTo>
                    <a:pt x="111771" y="95486"/>
                    <a:pt x="95486" y="74761"/>
                    <a:pt x="86604" y="51074"/>
                  </a:cubicBezTo>
                  <a:cubicBezTo>
                    <a:pt x="82163" y="39231"/>
                    <a:pt x="79202" y="24427"/>
                    <a:pt x="82163" y="11103"/>
                  </a:cubicBezTo>
                  <a:lnTo>
                    <a:pt x="11103" y="22946"/>
                  </a:lnTo>
                  <a:lnTo>
                    <a:pt x="107329" y="194674"/>
                  </a:lnTo>
                  <a:cubicBezTo>
                    <a:pt x="114732" y="170987"/>
                    <a:pt x="120653" y="145820"/>
                    <a:pt x="116212" y="120653"/>
                  </a:cubicBez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FEED6A7-2C5C-4028-83E7-6619F3973CF9}"/>
                </a:ext>
              </a:extLst>
            </p:cNvPr>
            <p:cNvSpPr/>
            <p:nvPr/>
          </p:nvSpPr>
          <p:spPr>
            <a:xfrm>
              <a:off x="890439" y="3179722"/>
              <a:ext cx="251669" cy="162845"/>
            </a:xfrm>
            <a:custGeom>
              <a:avLst/>
              <a:gdLst>
                <a:gd name="connsiteX0" fmla="*/ 40711 w 251669"/>
                <a:gd name="connsiteY0" fmla="*/ 92525 h 162844"/>
                <a:gd name="connsiteX1" fmla="*/ 52554 w 251669"/>
                <a:gd name="connsiteY1" fmla="*/ 86604 h 162844"/>
                <a:gd name="connsiteX2" fmla="*/ 122134 w 251669"/>
                <a:gd name="connsiteY2" fmla="*/ 95486 h 162844"/>
                <a:gd name="connsiteX3" fmla="*/ 176909 w 251669"/>
                <a:gd name="connsiteY3" fmla="*/ 142859 h 162844"/>
                <a:gd name="connsiteX4" fmla="*/ 206517 w 251669"/>
                <a:gd name="connsiteY4" fmla="*/ 162104 h 162844"/>
                <a:gd name="connsiteX5" fmla="*/ 242046 w 251669"/>
                <a:gd name="connsiteY5" fmla="*/ 131016 h 162844"/>
                <a:gd name="connsiteX6" fmla="*/ 173948 w 251669"/>
                <a:gd name="connsiteY6" fmla="*/ 11103 h 162844"/>
                <a:gd name="connsiteX7" fmla="*/ 11103 w 251669"/>
                <a:gd name="connsiteY7" fmla="*/ 39231 h 162844"/>
                <a:gd name="connsiteX8" fmla="*/ 40711 w 251669"/>
                <a:gd name="connsiteY8" fmla="*/ 92525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669" h="162844">
                  <a:moveTo>
                    <a:pt x="40711" y="92525"/>
                  </a:moveTo>
                  <a:cubicBezTo>
                    <a:pt x="45152" y="89565"/>
                    <a:pt x="48113" y="88084"/>
                    <a:pt x="52554" y="86604"/>
                  </a:cubicBezTo>
                  <a:cubicBezTo>
                    <a:pt x="74761" y="77721"/>
                    <a:pt x="101408" y="83643"/>
                    <a:pt x="122134" y="95486"/>
                  </a:cubicBezTo>
                  <a:cubicBezTo>
                    <a:pt x="142859" y="107329"/>
                    <a:pt x="159144" y="125094"/>
                    <a:pt x="176909" y="142859"/>
                  </a:cubicBezTo>
                  <a:cubicBezTo>
                    <a:pt x="185791" y="151742"/>
                    <a:pt x="194673" y="160624"/>
                    <a:pt x="206517" y="162104"/>
                  </a:cubicBezTo>
                  <a:cubicBezTo>
                    <a:pt x="224282" y="163585"/>
                    <a:pt x="237605" y="148781"/>
                    <a:pt x="242046" y="131016"/>
                  </a:cubicBezTo>
                  <a:lnTo>
                    <a:pt x="173948" y="11103"/>
                  </a:lnTo>
                  <a:lnTo>
                    <a:pt x="11103" y="39231"/>
                  </a:lnTo>
                  <a:lnTo>
                    <a:pt x="40711" y="92525"/>
                  </a:ln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255C4B4A-4733-4F2C-B935-2E15DF144D82}"/>
                </a:ext>
              </a:extLst>
            </p:cNvPr>
            <p:cNvSpPr/>
            <p:nvPr/>
          </p:nvSpPr>
          <p:spPr>
            <a:xfrm>
              <a:off x="1367346" y="3240419"/>
              <a:ext cx="118433" cy="162845"/>
            </a:xfrm>
            <a:custGeom>
              <a:avLst/>
              <a:gdLst>
                <a:gd name="connsiteX0" fmla="*/ 18289 w 118432"/>
                <a:gd name="connsiteY0" fmla="*/ 49593 h 162844"/>
                <a:gd name="connsiteX1" fmla="*/ 22731 w 118432"/>
                <a:gd name="connsiteY1" fmla="*/ 120653 h 162844"/>
                <a:gd name="connsiteX2" fmla="*/ 39015 w 118432"/>
                <a:gd name="connsiteY2" fmla="*/ 156183 h 162844"/>
                <a:gd name="connsiteX3" fmla="*/ 121918 w 118432"/>
                <a:gd name="connsiteY3" fmla="*/ 141379 h 162844"/>
                <a:gd name="connsiteX4" fmla="*/ 47898 w 118432"/>
                <a:gd name="connsiteY4" fmla="*/ 11103 h 162844"/>
                <a:gd name="connsiteX5" fmla="*/ 44937 w 118432"/>
                <a:gd name="connsiteY5" fmla="*/ 17025 h 162844"/>
                <a:gd name="connsiteX6" fmla="*/ 18289 w 118432"/>
                <a:gd name="connsiteY6" fmla="*/ 49593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162844">
                  <a:moveTo>
                    <a:pt x="18289" y="49593"/>
                  </a:moveTo>
                  <a:cubicBezTo>
                    <a:pt x="4966" y="70319"/>
                    <a:pt x="12368" y="98447"/>
                    <a:pt x="22731" y="120653"/>
                  </a:cubicBezTo>
                  <a:cubicBezTo>
                    <a:pt x="28652" y="132496"/>
                    <a:pt x="34574" y="144340"/>
                    <a:pt x="39015" y="156183"/>
                  </a:cubicBezTo>
                  <a:lnTo>
                    <a:pt x="121918" y="141379"/>
                  </a:lnTo>
                  <a:lnTo>
                    <a:pt x="47898" y="11103"/>
                  </a:lnTo>
                  <a:cubicBezTo>
                    <a:pt x="46417" y="12583"/>
                    <a:pt x="46417" y="15544"/>
                    <a:pt x="44937" y="17025"/>
                  </a:cubicBezTo>
                  <a:cubicBezTo>
                    <a:pt x="37535" y="28868"/>
                    <a:pt x="25692" y="36270"/>
                    <a:pt x="18289" y="49593"/>
                  </a:cubicBez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2F39D2E-13AA-44B4-95BA-AA4B94F61572}"/>
                </a:ext>
              </a:extLst>
            </p:cNvPr>
            <p:cNvSpPr/>
            <p:nvPr/>
          </p:nvSpPr>
          <p:spPr>
            <a:xfrm>
              <a:off x="1086932" y="3459519"/>
              <a:ext cx="177649" cy="103628"/>
            </a:xfrm>
            <a:custGeom>
              <a:avLst/>
              <a:gdLst>
                <a:gd name="connsiteX0" fmla="*/ 75162 w 177648"/>
                <a:gd name="connsiteY0" fmla="*/ 45152 h 103628"/>
                <a:gd name="connsiteX1" fmla="*/ 23347 w 177648"/>
                <a:gd name="connsiteY1" fmla="*/ 37750 h 103628"/>
                <a:gd name="connsiteX2" fmla="*/ 18906 w 177648"/>
                <a:gd name="connsiteY2" fmla="*/ 85123 h 103628"/>
                <a:gd name="connsiteX3" fmla="*/ 26308 w 177648"/>
                <a:gd name="connsiteY3" fmla="*/ 94006 h 103628"/>
                <a:gd name="connsiteX4" fmla="*/ 169908 w 177648"/>
                <a:gd name="connsiteY4" fmla="*/ 68839 h 103628"/>
                <a:gd name="connsiteX5" fmla="*/ 137339 w 177648"/>
                <a:gd name="connsiteY5" fmla="*/ 11103 h 103628"/>
                <a:gd name="connsiteX6" fmla="*/ 75162 w 177648"/>
                <a:gd name="connsiteY6" fmla="*/ 45152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48" h="103628">
                  <a:moveTo>
                    <a:pt x="75162" y="45152"/>
                  </a:moveTo>
                  <a:cubicBezTo>
                    <a:pt x="57397" y="42192"/>
                    <a:pt x="39632" y="28868"/>
                    <a:pt x="23347" y="37750"/>
                  </a:cubicBezTo>
                  <a:cubicBezTo>
                    <a:pt x="7063" y="46633"/>
                    <a:pt x="8543" y="70319"/>
                    <a:pt x="18906" y="85123"/>
                  </a:cubicBezTo>
                  <a:cubicBezTo>
                    <a:pt x="20387" y="88084"/>
                    <a:pt x="23347" y="91045"/>
                    <a:pt x="26308" y="94006"/>
                  </a:cubicBezTo>
                  <a:lnTo>
                    <a:pt x="169908" y="68839"/>
                  </a:lnTo>
                  <a:lnTo>
                    <a:pt x="137339" y="11103"/>
                  </a:lnTo>
                  <a:cubicBezTo>
                    <a:pt x="119574" y="31829"/>
                    <a:pt x="98848" y="48113"/>
                    <a:pt x="75162" y="45152"/>
                  </a:cubicBez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86F50ADE-7755-4337-9BE0-E3F779488043}"/>
                </a:ext>
              </a:extLst>
            </p:cNvPr>
            <p:cNvSpPr/>
            <p:nvPr/>
          </p:nvSpPr>
          <p:spPr>
            <a:xfrm>
              <a:off x="928930" y="3423989"/>
              <a:ext cx="29608" cy="29608"/>
            </a:xfrm>
            <a:custGeom>
              <a:avLst/>
              <a:gdLst>
                <a:gd name="connsiteX0" fmla="*/ 17025 w 29608"/>
                <a:gd name="connsiteY0" fmla="*/ 21466 h 29608"/>
                <a:gd name="connsiteX1" fmla="*/ 17025 w 29608"/>
                <a:gd name="connsiteY1" fmla="*/ 21466 h 29608"/>
                <a:gd name="connsiteX2" fmla="*/ 12583 w 29608"/>
                <a:gd name="connsiteY2" fmla="*/ 19986 h 29608"/>
                <a:gd name="connsiteX3" fmla="*/ 11103 w 29608"/>
                <a:gd name="connsiteY3" fmla="*/ 14064 h 29608"/>
                <a:gd name="connsiteX4" fmla="*/ 14064 w 29608"/>
                <a:gd name="connsiteY4" fmla="*/ 11103 h 29608"/>
                <a:gd name="connsiteX5" fmla="*/ 17025 w 29608"/>
                <a:gd name="connsiteY5" fmla="*/ 14064 h 29608"/>
                <a:gd name="connsiteX6" fmla="*/ 18505 w 29608"/>
                <a:gd name="connsiteY6" fmla="*/ 19986 h 29608"/>
                <a:gd name="connsiteX7" fmla="*/ 17025 w 29608"/>
                <a:gd name="connsiteY7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8" h="29608">
                  <a:moveTo>
                    <a:pt x="17025" y="21466"/>
                  </a:moveTo>
                  <a:cubicBezTo>
                    <a:pt x="17025" y="21466"/>
                    <a:pt x="17025" y="21466"/>
                    <a:pt x="17025" y="21466"/>
                  </a:cubicBezTo>
                  <a:cubicBezTo>
                    <a:pt x="15544" y="22946"/>
                    <a:pt x="12583" y="21466"/>
                    <a:pt x="12583" y="19986"/>
                  </a:cubicBezTo>
                  <a:cubicBezTo>
                    <a:pt x="12583" y="18505"/>
                    <a:pt x="11103" y="15544"/>
                    <a:pt x="11103" y="14064"/>
                  </a:cubicBezTo>
                  <a:cubicBezTo>
                    <a:pt x="11103" y="12584"/>
                    <a:pt x="11103" y="11103"/>
                    <a:pt x="14064" y="11103"/>
                  </a:cubicBezTo>
                  <a:cubicBezTo>
                    <a:pt x="15544" y="11103"/>
                    <a:pt x="17025" y="11103"/>
                    <a:pt x="17025" y="14064"/>
                  </a:cubicBezTo>
                  <a:cubicBezTo>
                    <a:pt x="17025" y="15544"/>
                    <a:pt x="18505" y="18505"/>
                    <a:pt x="18505" y="19986"/>
                  </a:cubicBezTo>
                  <a:cubicBezTo>
                    <a:pt x="18505" y="18505"/>
                    <a:pt x="18505" y="19986"/>
                    <a:pt x="17025" y="214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A62B85D0-8EA0-4AD7-A113-AD8D03AEBB20}"/>
                </a:ext>
              </a:extLst>
            </p:cNvPr>
            <p:cNvSpPr/>
            <p:nvPr/>
          </p:nvSpPr>
          <p:spPr>
            <a:xfrm>
              <a:off x="927449" y="3170840"/>
              <a:ext cx="355298" cy="281277"/>
            </a:xfrm>
            <a:custGeom>
              <a:avLst/>
              <a:gdLst>
                <a:gd name="connsiteX0" fmla="*/ 264253 w 355297"/>
                <a:gd name="connsiteY0" fmla="*/ 277576 h 281277"/>
                <a:gd name="connsiteX1" fmla="*/ 264253 w 355297"/>
                <a:gd name="connsiteY1" fmla="*/ 277576 h 281277"/>
                <a:gd name="connsiteX2" fmla="*/ 252409 w 355297"/>
                <a:gd name="connsiteY2" fmla="*/ 282017 h 281277"/>
                <a:gd name="connsiteX3" fmla="*/ 247968 w 355297"/>
                <a:gd name="connsiteY3" fmla="*/ 280537 h 281277"/>
                <a:gd name="connsiteX4" fmla="*/ 249449 w 355297"/>
                <a:gd name="connsiteY4" fmla="*/ 276096 h 281277"/>
                <a:gd name="connsiteX5" fmla="*/ 261292 w 355297"/>
                <a:gd name="connsiteY5" fmla="*/ 271655 h 281277"/>
                <a:gd name="connsiteX6" fmla="*/ 265733 w 355297"/>
                <a:gd name="connsiteY6" fmla="*/ 273135 h 281277"/>
                <a:gd name="connsiteX7" fmla="*/ 264253 w 355297"/>
                <a:gd name="connsiteY7" fmla="*/ 277576 h 281277"/>
                <a:gd name="connsiteX8" fmla="*/ 284978 w 355297"/>
                <a:gd name="connsiteY8" fmla="*/ 264253 h 281277"/>
                <a:gd name="connsiteX9" fmla="*/ 280537 w 355297"/>
                <a:gd name="connsiteY9" fmla="*/ 264253 h 281277"/>
                <a:gd name="connsiteX10" fmla="*/ 280537 w 355297"/>
                <a:gd name="connsiteY10" fmla="*/ 259811 h 281277"/>
                <a:gd name="connsiteX11" fmla="*/ 282017 w 355297"/>
                <a:gd name="connsiteY11" fmla="*/ 258331 h 281277"/>
                <a:gd name="connsiteX12" fmla="*/ 289420 w 355297"/>
                <a:gd name="connsiteY12" fmla="*/ 250929 h 281277"/>
                <a:gd name="connsiteX13" fmla="*/ 293861 w 355297"/>
                <a:gd name="connsiteY13" fmla="*/ 250929 h 281277"/>
                <a:gd name="connsiteX14" fmla="*/ 293861 w 355297"/>
                <a:gd name="connsiteY14" fmla="*/ 255370 h 281277"/>
                <a:gd name="connsiteX15" fmla="*/ 286459 w 355297"/>
                <a:gd name="connsiteY15" fmla="*/ 264253 h 281277"/>
                <a:gd name="connsiteX16" fmla="*/ 284978 w 355297"/>
                <a:gd name="connsiteY16" fmla="*/ 264253 h 281277"/>
                <a:gd name="connsiteX17" fmla="*/ 284978 w 355297"/>
                <a:gd name="connsiteY17" fmla="*/ 264253 h 281277"/>
                <a:gd name="connsiteX18" fmla="*/ 228723 w 355297"/>
                <a:gd name="connsiteY18" fmla="*/ 284978 h 281277"/>
                <a:gd name="connsiteX19" fmla="*/ 227242 w 355297"/>
                <a:gd name="connsiteY19" fmla="*/ 284978 h 281277"/>
                <a:gd name="connsiteX20" fmla="*/ 213919 w 355297"/>
                <a:gd name="connsiteY20" fmla="*/ 283498 h 281277"/>
                <a:gd name="connsiteX21" fmla="*/ 210958 w 355297"/>
                <a:gd name="connsiteY21" fmla="*/ 280537 h 281277"/>
                <a:gd name="connsiteX22" fmla="*/ 213919 w 355297"/>
                <a:gd name="connsiteY22" fmla="*/ 277576 h 281277"/>
                <a:gd name="connsiteX23" fmla="*/ 225762 w 355297"/>
                <a:gd name="connsiteY23" fmla="*/ 277576 h 281277"/>
                <a:gd name="connsiteX24" fmla="*/ 228723 w 355297"/>
                <a:gd name="connsiteY24" fmla="*/ 280537 h 281277"/>
                <a:gd name="connsiteX25" fmla="*/ 228723 w 355297"/>
                <a:gd name="connsiteY25" fmla="*/ 284978 h 281277"/>
                <a:gd name="connsiteX26" fmla="*/ 305704 w 355297"/>
                <a:gd name="connsiteY26" fmla="*/ 234644 h 281277"/>
                <a:gd name="connsiteX27" fmla="*/ 302743 w 355297"/>
                <a:gd name="connsiteY27" fmla="*/ 234644 h 281277"/>
                <a:gd name="connsiteX28" fmla="*/ 301263 w 355297"/>
                <a:gd name="connsiteY28" fmla="*/ 230203 h 281277"/>
                <a:gd name="connsiteX29" fmla="*/ 305704 w 355297"/>
                <a:gd name="connsiteY29" fmla="*/ 218360 h 281277"/>
                <a:gd name="connsiteX30" fmla="*/ 310145 w 355297"/>
                <a:gd name="connsiteY30" fmla="*/ 216880 h 281277"/>
                <a:gd name="connsiteX31" fmla="*/ 311626 w 355297"/>
                <a:gd name="connsiteY31" fmla="*/ 221321 h 281277"/>
                <a:gd name="connsiteX32" fmla="*/ 305704 w 355297"/>
                <a:gd name="connsiteY32" fmla="*/ 234644 h 281277"/>
                <a:gd name="connsiteX33" fmla="*/ 305704 w 355297"/>
                <a:gd name="connsiteY33" fmla="*/ 234644 h 281277"/>
                <a:gd name="connsiteX34" fmla="*/ 193193 w 355297"/>
                <a:gd name="connsiteY34" fmla="*/ 277576 h 281277"/>
                <a:gd name="connsiteX35" fmla="*/ 190232 w 355297"/>
                <a:gd name="connsiteY35" fmla="*/ 277576 h 281277"/>
                <a:gd name="connsiteX36" fmla="*/ 179869 w 355297"/>
                <a:gd name="connsiteY36" fmla="*/ 271655 h 281277"/>
                <a:gd name="connsiteX37" fmla="*/ 178389 w 355297"/>
                <a:gd name="connsiteY37" fmla="*/ 271655 h 281277"/>
                <a:gd name="connsiteX38" fmla="*/ 176909 w 355297"/>
                <a:gd name="connsiteY38" fmla="*/ 267213 h 281277"/>
                <a:gd name="connsiteX39" fmla="*/ 181350 w 355297"/>
                <a:gd name="connsiteY39" fmla="*/ 265733 h 281277"/>
                <a:gd name="connsiteX40" fmla="*/ 182830 w 355297"/>
                <a:gd name="connsiteY40" fmla="*/ 265733 h 281277"/>
                <a:gd name="connsiteX41" fmla="*/ 191713 w 355297"/>
                <a:gd name="connsiteY41" fmla="*/ 270174 h 281277"/>
                <a:gd name="connsiteX42" fmla="*/ 193193 w 355297"/>
                <a:gd name="connsiteY42" fmla="*/ 277576 h 281277"/>
                <a:gd name="connsiteX43" fmla="*/ 193193 w 355297"/>
                <a:gd name="connsiteY43" fmla="*/ 277576 h 281277"/>
                <a:gd name="connsiteX44" fmla="*/ 313106 w 355297"/>
                <a:gd name="connsiteY44" fmla="*/ 199115 h 281277"/>
                <a:gd name="connsiteX45" fmla="*/ 311626 w 355297"/>
                <a:gd name="connsiteY45" fmla="*/ 199115 h 281277"/>
                <a:gd name="connsiteX46" fmla="*/ 308665 w 355297"/>
                <a:gd name="connsiteY46" fmla="*/ 196154 h 281277"/>
                <a:gd name="connsiteX47" fmla="*/ 307184 w 355297"/>
                <a:gd name="connsiteY47" fmla="*/ 184311 h 281277"/>
                <a:gd name="connsiteX48" fmla="*/ 310145 w 355297"/>
                <a:gd name="connsiteY48" fmla="*/ 181350 h 281277"/>
                <a:gd name="connsiteX49" fmla="*/ 313106 w 355297"/>
                <a:gd name="connsiteY49" fmla="*/ 184311 h 281277"/>
                <a:gd name="connsiteX50" fmla="*/ 314586 w 355297"/>
                <a:gd name="connsiteY50" fmla="*/ 197634 h 281277"/>
                <a:gd name="connsiteX51" fmla="*/ 313106 w 355297"/>
                <a:gd name="connsiteY51" fmla="*/ 199115 h 281277"/>
                <a:gd name="connsiteX52" fmla="*/ 163585 w 355297"/>
                <a:gd name="connsiteY52" fmla="*/ 256851 h 281277"/>
                <a:gd name="connsiteX53" fmla="*/ 160624 w 355297"/>
                <a:gd name="connsiteY53" fmla="*/ 256851 h 281277"/>
                <a:gd name="connsiteX54" fmla="*/ 151742 w 355297"/>
                <a:gd name="connsiteY54" fmla="*/ 247968 h 281277"/>
                <a:gd name="connsiteX55" fmla="*/ 151742 w 355297"/>
                <a:gd name="connsiteY55" fmla="*/ 243527 h 281277"/>
                <a:gd name="connsiteX56" fmla="*/ 156183 w 355297"/>
                <a:gd name="connsiteY56" fmla="*/ 243527 h 281277"/>
                <a:gd name="connsiteX57" fmla="*/ 165065 w 355297"/>
                <a:gd name="connsiteY57" fmla="*/ 252409 h 281277"/>
                <a:gd name="connsiteX58" fmla="*/ 163585 w 355297"/>
                <a:gd name="connsiteY58" fmla="*/ 256851 h 281277"/>
                <a:gd name="connsiteX59" fmla="*/ 163585 w 355297"/>
                <a:gd name="connsiteY59" fmla="*/ 256851 h 281277"/>
                <a:gd name="connsiteX60" fmla="*/ 305704 w 355297"/>
                <a:gd name="connsiteY60" fmla="*/ 163585 h 281277"/>
                <a:gd name="connsiteX61" fmla="*/ 305704 w 355297"/>
                <a:gd name="connsiteY61" fmla="*/ 163585 h 281277"/>
                <a:gd name="connsiteX62" fmla="*/ 301263 w 355297"/>
                <a:gd name="connsiteY62" fmla="*/ 162105 h 281277"/>
                <a:gd name="connsiteX63" fmla="*/ 301263 w 355297"/>
                <a:gd name="connsiteY63" fmla="*/ 160624 h 281277"/>
                <a:gd name="connsiteX64" fmla="*/ 299782 w 355297"/>
                <a:gd name="connsiteY64" fmla="*/ 156183 h 281277"/>
                <a:gd name="connsiteX65" fmla="*/ 296822 w 355297"/>
                <a:gd name="connsiteY65" fmla="*/ 151742 h 281277"/>
                <a:gd name="connsiteX66" fmla="*/ 298302 w 355297"/>
                <a:gd name="connsiteY66" fmla="*/ 147301 h 281277"/>
                <a:gd name="connsiteX67" fmla="*/ 302743 w 355297"/>
                <a:gd name="connsiteY67" fmla="*/ 148781 h 281277"/>
                <a:gd name="connsiteX68" fmla="*/ 305704 w 355297"/>
                <a:gd name="connsiteY68" fmla="*/ 153222 h 281277"/>
                <a:gd name="connsiteX69" fmla="*/ 308665 w 355297"/>
                <a:gd name="connsiteY69" fmla="*/ 157663 h 281277"/>
                <a:gd name="connsiteX70" fmla="*/ 310145 w 355297"/>
                <a:gd name="connsiteY70" fmla="*/ 159144 h 281277"/>
                <a:gd name="connsiteX71" fmla="*/ 305704 w 355297"/>
                <a:gd name="connsiteY71" fmla="*/ 163585 h 281277"/>
                <a:gd name="connsiteX72" fmla="*/ 138418 w 355297"/>
                <a:gd name="connsiteY72" fmla="*/ 228723 h 281277"/>
                <a:gd name="connsiteX73" fmla="*/ 133977 w 355297"/>
                <a:gd name="connsiteY73" fmla="*/ 228723 h 281277"/>
                <a:gd name="connsiteX74" fmla="*/ 125094 w 355297"/>
                <a:gd name="connsiteY74" fmla="*/ 219840 h 281277"/>
                <a:gd name="connsiteX75" fmla="*/ 125094 w 355297"/>
                <a:gd name="connsiteY75" fmla="*/ 215399 h 281277"/>
                <a:gd name="connsiteX76" fmla="*/ 129536 w 355297"/>
                <a:gd name="connsiteY76" fmla="*/ 215399 h 281277"/>
                <a:gd name="connsiteX77" fmla="*/ 138418 w 355297"/>
                <a:gd name="connsiteY77" fmla="*/ 224282 h 281277"/>
                <a:gd name="connsiteX78" fmla="*/ 138418 w 355297"/>
                <a:gd name="connsiteY78" fmla="*/ 228723 h 281277"/>
                <a:gd name="connsiteX79" fmla="*/ 138418 w 355297"/>
                <a:gd name="connsiteY79" fmla="*/ 228723 h 281277"/>
                <a:gd name="connsiteX80" fmla="*/ 284978 w 355297"/>
                <a:gd name="connsiteY80" fmla="*/ 132496 h 281277"/>
                <a:gd name="connsiteX81" fmla="*/ 280537 w 355297"/>
                <a:gd name="connsiteY81" fmla="*/ 132496 h 281277"/>
                <a:gd name="connsiteX82" fmla="*/ 277576 w 355297"/>
                <a:gd name="connsiteY82" fmla="*/ 129535 h 281277"/>
                <a:gd name="connsiteX83" fmla="*/ 273135 w 355297"/>
                <a:gd name="connsiteY83" fmla="*/ 123614 h 281277"/>
                <a:gd name="connsiteX84" fmla="*/ 273135 w 355297"/>
                <a:gd name="connsiteY84" fmla="*/ 119173 h 281277"/>
                <a:gd name="connsiteX85" fmla="*/ 277576 w 355297"/>
                <a:gd name="connsiteY85" fmla="*/ 119173 h 281277"/>
                <a:gd name="connsiteX86" fmla="*/ 282017 w 355297"/>
                <a:gd name="connsiteY86" fmla="*/ 125094 h 281277"/>
                <a:gd name="connsiteX87" fmla="*/ 284978 w 355297"/>
                <a:gd name="connsiteY87" fmla="*/ 128055 h 281277"/>
                <a:gd name="connsiteX88" fmla="*/ 284978 w 355297"/>
                <a:gd name="connsiteY88" fmla="*/ 132496 h 281277"/>
                <a:gd name="connsiteX89" fmla="*/ 284978 w 355297"/>
                <a:gd name="connsiteY89" fmla="*/ 132496 h 281277"/>
                <a:gd name="connsiteX90" fmla="*/ 110290 w 355297"/>
                <a:gd name="connsiteY90" fmla="*/ 205036 h 281277"/>
                <a:gd name="connsiteX91" fmla="*/ 107329 w 355297"/>
                <a:gd name="connsiteY91" fmla="*/ 205036 h 281277"/>
                <a:gd name="connsiteX92" fmla="*/ 96967 w 355297"/>
                <a:gd name="connsiteY92" fmla="*/ 199115 h 281277"/>
                <a:gd name="connsiteX93" fmla="*/ 95486 w 355297"/>
                <a:gd name="connsiteY93" fmla="*/ 194674 h 281277"/>
                <a:gd name="connsiteX94" fmla="*/ 99927 w 355297"/>
                <a:gd name="connsiteY94" fmla="*/ 193193 h 281277"/>
                <a:gd name="connsiteX95" fmla="*/ 111771 w 355297"/>
                <a:gd name="connsiteY95" fmla="*/ 199115 h 281277"/>
                <a:gd name="connsiteX96" fmla="*/ 110290 w 355297"/>
                <a:gd name="connsiteY96" fmla="*/ 205036 h 281277"/>
                <a:gd name="connsiteX97" fmla="*/ 110290 w 355297"/>
                <a:gd name="connsiteY97" fmla="*/ 205036 h 281277"/>
                <a:gd name="connsiteX98" fmla="*/ 15544 w 355297"/>
                <a:gd name="connsiteY98" fmla="*/ 245007 h 281277"/>
                <a:gd name="connsiteX99" fmla="*/ 14064 w 355297"/>
                <a:gd name="connsiteY99" fmla="*/ 245007 h 281277"/>
                <a:gd name="connsiteX100" fmla="*/ 11103 w 355297"/>
                <a:gd name="connsiteY100" fmla="*/ 242046 h 281277"/>
                <a:gd name="connsiteX101" fmla="*/ 14064 w 355297"/>
                <a:gd name="connsiteY101" fmla="*/ 230203 h 281277"/>
                <a:gd name="connsiteX102" fmla="*/ 18505 w 355297"/>
                <a:gd name="connsiteY102" fmla="*/ 228723 h 281277"/>
                <a:gd name="connsiteX103" fmla="*/ 19985 w 355297"/>
                <a:gd name="connsiteY103" fmla="*/ 233164 h 281277"/>
                <a:gd name="connsiteX104" fmla="*/ 17025 w 355297"/>
                <a:gd name="connsiteY104" fmla="*/ 245007 h 281277"/>
                <a:gd name="connsiteX105" fmla="*/ 15544 w 355297"/>
                <a:gd name="connsiteY105" fmla="*/ 245007 h 281277"/>
                <a:gd name="connsiteX106" fmla="*/ 262772 w 355297"/>
                <a:gd name="connsiteY106" fmla="*/ 102888 h 281277"/>
                <a:gd name="connsiteX107" fmla="*/ 258331 w 355297"/>
                <a:gd name="connsiteY107" fmla="*/ 101408 h 281277"/>
                <a:gd name="connsiteX108" fmla="*/ 256851 w 355297"/>
                <a:gd name="connsiteY108" fmla="*/ 99927 h 281277"/>
                <a:gd name="connsiteX109" fmla="*/ 252409 w 355297"/>
                <a:gd name="connsiteY109" fmla="*/ 89565 h 281277"/>
                <a:gd name="connsiteX110" fmla="*/ 253890 w 355297"/>
                <a:gd name="connsiteY110" fmla="*/ 85123 h 281277"/>
                <a:gd name="connsiteX111" fmla="*/ 258331 w 355297"/>
                <a:gd name="connsiteY111" fmla="*/ 86604 h 281277"/>
                <a:gd name="connsiteX112" fmla="*/ 262772 w 355297"/>
                <a:gd name="connsiteY112" fmla="*/ 95486 h 281277"/>
                <a:gd name="connsiteX113" fmla="*/ 264253 w 355297"/>
                <a:gd name="connsiteY113" fmla="*/ 96967 h 281277"/>
                <a:gd name="connsiteX114" fmla="*/ 262772 w 355297"/>
                <a:gd name="connsiteY114" fmla="*/ 102888 h 281277"/>
                <a:gd name="connsiteX115" fmla="*/ 262772 w 355297"/>
                <a:gd name="connsiteY115" fmla="*/ 102888 h 281277"/>
                <a:gd name="connsiteX116" fmla="*/ 76241 w 355297"/>
                <a:gd name="connsiteY116" fmla="*/ 193193 h 281277"/>
                <a:gd name="connsiteX117" fmla="*/ 74761 w 355297"/>
                <a:gd name="connsiteY117" fmla="*/ 193193 h 281277"/>
                <a:gd name="connsiteX118" fmla="*/ 62917 w 355297"/>
                <a:gd name="connsiteY118" fmla="*/ 194674 h 281277"/>
                <a:gd name="connsiteX119" fmla="*/ 59956 w 355297"/>
                <a:gd name="connsiteY119" fmla="*/ 191713 h 281277"/>
                <a:gd name="connsiteX120" fmla="*/ 62917 w 355297"/>
                <a:gd name="connsiteY120" fmla="*/ 188752 h 281277"/>
                <a:gd name="connsiteX121" fmla="*/ 76241 w 355297"/>
                <a:gd name="connsiteY121" fmla="*/ 187271 h 281277"/>
                <a:gd name="connsiteX122" fmla="*/ 79202 w 355297"/>
                <a:gd name="connsiteY122" fmla="*/ 190232 h 281277"/>
                <a:gd name="connsiteX123" fmla="*/ 76241 w 355297"/>
                <a:gd name="connsiteY123" fmla="*/ 193193 h 281277"/>
                <a:gd name="connsiteX124" fmla="*/ 31829 w 355297"/>
                <a:gd name="connsiteY124" fmla="*/ 212438 h 281277"/>
                <a:gd name="connsiteX125" fmla="*/ 28868 w 355297"/>
                <a:gd name="connsiteY125" fmla="*/ 212438 h 281277"/>
                <a:gd name="connsiteX126" fmla="*/ 28868 w 355297"/>
                <a:gd name="connsiteY126" fmla="*/ 207997 h 281277"/>
                <a:gd name="connsiteX127" fmla="*/ 39231 w 355297"/>
                <a:gd name="connsiteY127" fmla="*/ 199115 h 281277"/>
                <a:gd name="connsiteX128" fmla="*/ 43672 w 355297"/>
                <a:gd name="connsiteY128" fmla="*/ 200595 h 281277"/>
                <a:gd name="connsiteX129" fmla="*/ 42192 w 355297"/>
                <a:gd name="connsiteY129" fmla="*/ 205036 h 281277"/>
                <a:gd name="connsiteX130" fmla="*/ 31829 w 355297"/>
                <a:gd name="connsiteY130" fmla="*/ 212438 h 281277"/>
                <a:gd name="connsiteX131" fmla="*/ 31829 w 355297"/>
                <a:gd name="connsiteY131" fmla="*/ 212438 h 281277"/>
                <a:gd name="connsiteX132" fmla="*/ 347155 w 355297"/>
                <a:gd name="connsiteY132" fmla="*/ 19985 h 281277"/>
                <a:gd name="connsiteX133" fmla="*/ 344195 w 355297"/>
                <a:gd name="connsiteY133" fmla="*/ 19985 h 281277"/>
                <a:gd name="connsiteX134" fmla="*/ 332351 w 355297"/>
                <a:gd name="connsiteY134" fmla="*/ 17025 h 281277"/>
                <a:gd name="connsiteX135" fmla="*/ 329390 w 355297"/>
                <a:gd name="connsiteY135" fmla="*/ 14064 h 281277"/>
                <a:gd name="connsiteX136" fmla="*/ 332351 w 355297"/>
                <a:gd name="connsiteY136" fmla="*/ 11103 h 281277"/>
                <a:gd name="connsiteX137" fmla="*/ 344195 w 355297"/>
                <a:gd name="connsiteY137" fmla="*/ 14064 h 281277"/>
                <a:gd name="connsiteX138" fmla="*/ 345675 w 355297"/>
                <a:gd name="connsiteY138" fmla="*/ 18505 h 281277"/>
                <a:gd name="connsiteX139" fmla="*/ 347155 w 355297"/>
                <a:gd name="connsiteY139" fmla="*/ 19985 h 281277"/>
                <a:gd name="connsiteX140" fmla="*/ 252409 w 355297"/>
                <a:gd name="connsiteY140" fmla="*/ 68839 h 281277"/>
                <a:gd name="connsiteX141" fmla="*/ 250929 w 355297"/>
                <a:gd name="connsiteY141" fmla="*/ 68839 h 281277"/>
                <a:gd name="connsiteX142" fmla="*/ 247968 w 355297"/>
                <a:gd name="connsiteY142" fmla="*/ 65878 h 281277"/>
                <a:gd name="connsiteX143" fmla="*/ 247968 w 355297"/>
                <a:gd name="connsiteY143" fmla="*/ 58476 h 281277"/>
                <a:gd name="connsiteX144" fmla="*/ 249449 w 355297"/>
                <a:gd name="connsiteY144" fmla="*/ 52554 h 281277"/>
                <a:gd name="connsiteX145" fmla="*/ 253890 w 355297"/>
                <a:gd name="connsiteY145" fmla="*/ 51074 h 281277"/>
                <a:gd name="connsiteX146" fmla="*/ 255370 w 355297"/>
                <a:gd name="connsiteY146" fmla="*/ 55515 h 281277"/>
                <a:gd name="connsiteX147" fmla="*/ 253890 w 355297"/>
                <a:gd name="connsiteY147" fmla="*/ 59956 h 281277"/>
                <a:gd name="connsiteX148" fmla="*/ 253890 w 355297"/>
                <a:gd name="connsiteY148" fmla="*/ 65878 h 281277"/>
                <a:gd name="connsiteX149" fmla="*/ 252409 w 355297"/>
                <a:gd name="connsiteY149" fmla="*/ 68839 h 281277"/>
                <a:gd name="connsiteX150" fmla="*/ 311626 w 355297"/>
                <a:gd name="connsiteY150" fmla="*/ 17025 h 281277"/>
                <a:gd name="connsiteX151" fmla="*/ 311626 w 355297"/>
                <a:gd name="connsiteY151" fmla="*/ 17025 h 281277"/>
                <a:gd name="connsiteX152" fmla="*/ 304224 w 355297"/>
                <a:gd name="connsiteY152" fmla="*/ 18505 h 281277"/>
                <a:gd name="connsiteX153" fmla="*/ 298302 w 355297"/>
                <a:gd name="connsiteY153" fmla="*/ 19985 h 281277"/>
                <a:gd name="connsiteX154" fmla="*/ 293861 w 355297"/>
                <a:gd name="connsiteY154" fmla="*/ 17025 h 281277"/>
                <a:gd name="connsiteX155" fmla="*/ 296822 w 355297"/>
                <a:gd name="connsiteY155" fmla="*/ 14064 h 281277"/>
                <a:gd name="connsiteX156" fmla="*/ 302743 w 355297"/>
                <a:gd name="connsiteY156" fmla="*/ 12583 h 281277"/>
                <a:gd name="connsiteX157" fmla="*/ 308665 w 355297"/>
                <a:gd name="connsiteY157" fmla="*/ 12583 h 281277"/>
                <a:gd name="connsiteX158" fmla="*/ 311626 w 355297"/>
                <a:gd name="connsiteY158" fmla="*/ 15544 h 281277"/>
                <a:gd name="connsiteX159" fmla="*/ 311626 w 355297"/>
                <a:gd name="connsiteY159" fmla="*/ 17025 h 281277"/>
                <a:gd name="connsiteX160" fmla="*/ 267213 w 355297"/>
                <a:gd name="connsiteY160" fmla="*/ 36270 h 281277"/>
                <a:gd name="connsiteX161" fmla="*/ 264253 w 355297"/>
                <a:gd name="connsiteY161" fmla="*/ 36270 h 281277"/>
                <a:gd name="connsiteX162" fmla="*/ 264253 w 355297"/>
                <a:gd name="connsiteY162" fmla="*/ 31829 h 281277"/>
                <a:gd name="connsiteX163" fmla="*/ 274615 w 355297"/>
                <a:gd name="connsiteY163" fmla="*/ 24427 h 281277"/>
                <a:gd name="connsiteX164" fmla="*/ 279057 w 355297"/>
                <a:gd name="connsiteY164" fmla="*/ 25907 h 281277"/>
                <a:gd name="connsiteX165" fmla="*/ 277576 w 355297"/>
                <a:gd name="connsiteY165" fmla="*/ 30348 h 281277"/>
                <a:gd name="connsiteX166" fmla="*/ 267213 w 355297"/>
                <a:gd name="connsiteY166" fmla="*/ 36270 h 281277"/>
                <a:gd name="connsiteX167" fmla="*/ 267213 w 355297"/>
                <a:gd name="connsiteY167" fmla="*/ 36270 h 28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355297" h="281277">
                  <a:moveTo>
                    <a:pt x="264253" y="277576"/>
                  </a:moveTo>
                  <a:cubicBezTo>
                    <a:pt x="264253" y="277576"/>
                    <a:pt x="264253" y="277576"/>
                    <a:pt x="264253" y="277576"/>
                  </a:cubicBezTo>
                  <a:cubicBezTo>
                    <a:pt x="259811" y="279057"/>
                    <a:pt x="256851" y="280537"/>
                    <a:pt x="252409" y="282017"/>
                  </a:cubicBezTo>
                  <a:cubicBezTo>
                    <a:pt x="250929" y="282017"/>
                    <a:pt x="249449" y="282017"/>
                    <a:pt x="247968" y="280537"/>
                  </a:cubicBezTo>
                  <a:cubicBezTo>
                    <a:pt x="247968" y="279057"/>
                    <a:pt x="247968" y="277576"/>
                    <a:pt x="249449" y="276096"/>
                  </a:cubicBezTo>
                  <a:cubicBezTo>
                    <a:pt x="253890" y="274615"/>
                    <a:pt x="256851" y="273135"/>
                    <a:pt x="261292" y="271655"/>
                  </a:cubicBezTo>
                  <a:cubicBezTo>
                    <a:pt x="262772" y="271655"/>
                    <a:pt x="264253" y="271655"/>
                    <a:pt x="265733" y="273135"/>
                  </a:cubicBezTo>
                  <a:cubicBezTo>
                    <a:pt x="265733" y="274615"/>
                    <a:pt x="265733" y="276096"/>
                    <a:pt x="264253" y="277576"/>
                  </a:cubicBezTo>
                  <a:close/>
                  <a:moveTo>
                    <a:pt x="284978" y="264253"/>
                  </a:moveTo>
                  <a:cubicBezTo>
                    <a:pt x="283498" y="264253"/>
                    <a:pt x="282017" y="264253"/>
                    <a:pt x="280537" y="264253"/>
                  </a:cubicBezTo>
                  <a:cubicBezTo>
                    <a:pt x="279057" y="262772"/>
                    <a:pt x="279057" y="261292"/>
                    <a:pt x="280537" y="259811"/>
                  </a:cubicBezTo>
                  <a:lnTo>
                    <a:pt x="282017" y="258331"/>
                  </a:lnTo>
                  <a:cubicBezTo>
                    <a:pt x="284978" y="255370"/>
                    <a:pt x="286459" y="253890"/>
                    <a:pt x="289420" y="250929"/>
                  </a:cubicBezTo>
                  <a:cubicBezTo>
                    <a:pt x="290900" y="249449"/>
                    <a:pt x="292380" y="249449"/>
                    <a:pt x="293861" y="250929"/>
                  </a:cubicBezTo>
                  <a:cubicBezTo>
                    <a:pt x="295341" y="252409"/>
                    <a:pt x="295341" y="253890"/>
                    <a:pt x="293861" y="255370"/>
                  </a:cubicBezTo>
                  <a:cubicBezTo>
                    <a:pt x="290900" y="258331"/>
                    <a:pt x="289420" y="261292"/>
                    <a:pt x="286459" y="264253"/>
                  </a:cubicBezTo>
                  <a:lnTo>
                    <a:pt x="284978" y="264253"/>
                  </a:lnTo>
                  <a:cubicBezTo>
                    <a:pt x="284978" y="264253"/>
                    <a:pt x="284978" y="264253"/>
                    <a:pt x="284978" y="264253"/>
                  </a:cubicBezTo>
                  <a:close/>
                  <a:moveTo>
                    <a:pt x="228723" y="284978"/>
                  </a:moveTo>
                  <a:cubicBezTo>
                    <a:pt x="228723" y="284978"/>
                    <a:pt x="227242" y="284978"/>
                    <a:pt x="227242" y="284978"/>
                  </a:cubicBezTo>
                  <a:cubicBezTo>
                    <a:pt x="222801" y="284978"/>
                    <a:pt x="218360" y="284978"/>
                    <a:pt x="213919" y="283498"/>
                  </a:cubicBezTo>
                  <a:cubicBezTo>
                    <a:pt x="212438" y="283498"/>
                    <a:pt x="210958" y="282017"/>
                    <a:pt x="210958" y="280537"/>
                  </a:cubicBezTo>
                  <a:cubicBezTo>
                    <a:pt x="210958" y="279057"/>
                    <a:pt x="212438" y="277576"/>
                    <a:pt x="213919" y="277576"/>
                  </a:cubicBezTo>
                  <a:cubicBezTo>
                    <a:pt x="218360" y="277576"/>
                    <a:pt x="221321" y="277576"/>
                    <a:pt x="225762" y="277576"/>
                  </a:cubicBezTo>
                  <a:cubicBezTo>
                    <a:pt x="227242" y="277576"/>
                    <a:pt x="228723" y="279057"/>
                    <a:pt x="228723" y="280537"/>
                  </a:cubicBezTo>
                  <a:cubicBezTo>
                    <a:pt x="230203" y="283498"/>
                    <a:pt x="230203" y="284978"/>
                    <a:pt x="228723" y="284978"/>
                  </a:cubicBezTo>
                  <a:close/>
                  <a:moveTo>
                    <a:pt x="305704" y="234644"/>
                  </a:moveTo>
                  <a:cubicBezTo>
                    <a:pt x="304224" y="234644"/>
                    <a:pt x="304224" y="234644"/>
                    <a:pt x="302743" y="234644"/>
                  </a:cubicBezTo>
                  <a:cubicBezTo>
                    <a:pt x="301263" y="234644"/>
                    <a:pt x="299782" y="231684"/>
                    <a:pt x="301263" y="230203"/>
                  </a:cubicBezTo>
                  <a:cubicBezTo>
                    <a:pt x="302743" y="227242"/>
                    <a:pt x="304224" y="222801"/>
                    <a:pt x="305704" y="218360"/>
                  </a:cubicBezTo>
                  <a:cubicBezTo>
                    <a:pt x="305704" y="216880"/>
                    <a:pt x="307184" y="215399"/>
                    <a:pt x="310145" y="216880"/>
                  </a:cubicBezTo>
                  <a:cubicBezTo>
                    <a:pt x="311626" y="216880"/>
                    <a:pt x="313106" y="218360"/>
                    <a:pt x="311626" y="221321"/>
                  </a:cubicBezTo>
                  <a:cubicBezTo>
                    <a:pt x="310145" y="225762"/>
                    <a:pt x="308665" y="228723"/>
                    <a:pt x="305704" y="234644"/>
                  </a:cubicBezTo>
                  <a:cubicBezTo>
                    <a:pt x="307184" y="233164"/>
                    <a:pt x="307184" y="234644"/>
                    <a:pt x="305704" y="234644"/>
                  </a:cubicBezTo>
                  <a:close/>
                  <a:moveTo>
                    <a:pt x="193193" y="277576"/>
                  </a:moveTo>
                  <a:cubicBezTo>
                    <a:pt x="191713" y="277576"/>
                    <a:pt x="191713" y="277576"/>
                    <a:pt x="190232" y="277576"/>
                  </a:cubicBezTo>
                  <a:cubicBezTo>
                    <a:pt x="187271" y="276096"/>
                    <a:pt x="182830" y="274615"/>
                    <a:pt x="179869" y="271655"/>
                  </a:cubicBezTo>
                  <a:lnTo>
                    <a:pt x="178389" y="271655"/>
                  </a:lnTo>
                  <a:cubicBezTo>
                    <a:pt x="176909" y="270174"/>
                    <a:pt x="176909" y="268694"/>
                    <a:pt x="176909" y="267213"/>
                  </a:cubicBezTo>
                  <a:cubicBezTo>
                    <a:pt x="178389" y="265733"/>
                    <a:pt x="179869" y="265733"/>
                    <a:pt x="181350" y="265733"/>
                  </a:cubicBezTo>
                  <a:lnTo>
                    <a:pt x="182830" y="265733"/>
                  </a:lnTo>
                  <a:cubicBezTo>
                    <a:pt x="185791" y="267213"/>
                    <a:pt x="188752" y="268694"/>
                    <a:pt x="191713" y="270174"/>
                  </a:cubicBezTo>
                  <a:cubicBezTo>
                    <a:pt x="194673" y="273135"/>
                    <a:pt x="194673" y="274615"/>
                    <a:pt x="193193" y="277576"/>
                  </a:cubicBezTo>
                  <a:cubicBezTo>
                    <a:pt x="194673" y="277576"/>
                    <a:pt x="193193" y="277576"/>
                    <a:pt x="193193" y="277576"/>
                  </a:cubicBezTo>
                  <a:close/>
                  <a:moveTo>
                    <a:pt x="313106" y="199115"/>
                  </a:moveTo>
                  <a:cubicBezTo>
                    <a:pt x="313106" y="199115"/>
                    <a:pt x="311626" y="199115"/>
                    <a:pt x="311626" y="199115"/>
                  </a:cubicBezTo>
                  <a:cubicBezTo>
                    <a:pt x="310145" y="199115"/>
                    <a:pt x="308665" y="197634"/>
                    <a:pt x="308665" y="196154"/>
                  </a:cubicBezTo>
                  <a:cubicBezTo>
                    <a:pt x="308665" y="191713"/>
                    <a:pt x="308665" y="188752"/>
                    <a:pt x="307184" y="184311"/>
                  </a:cubicBezTo>
                  <a:cubicBezTo>
                    <a:pt x="307184" y="182830"/>
                    <a:pt x="308665" y="181350"/>
                    <a:pt x="310145" y="181350"/>
                  </a:cubicBezTo>
                  <a:cubicBezTo>
                    <a:pt x="311626" y="181350"/>
                    <a:pt x="313106" y="182830"/>
                    <a:pt x="313106" y="184311"/>
                  </a:cubicBezTo>
                  <a:cubicBezTo>
                    <a:pt x="313106" y="188752"/>
                    <a:pt x="314586" y="193193"/>
                    <a:pt x="314586" y="197634"/>
                  </a:cubicBezTo>
                  <a:cubicBezTo>
                    <a:pt x="316067" y="197634"/>
                    <a:pt x="314586" y="197634"/>
                    <a:pt x="313106" y="199115"/>
                  </a:cubicBezTo>
                  <a:close/>
                  <a:moveTo>
                    <a:pt x="163585" y="256851"/>
                  </a:moveTo>
                  <a:cubicBezTo>
                    <a:pt x="162105" y="256851"/>
                    <a:pt x="160624" y="256851"/>
                    <a:pt x="160624" y="256851"/>
                  </a:cubicBezTo>
                  <a:cubicBezTo>
                    <a:pt x="157663" y="253890"/>
                    <a:pt x="154703" y="250929"/>
                    <a:pt x="151742" y="247968"/>
                  </a:cubicBezTo>
                  <a:cubicBezTo>
                    <a:pt x="150261" y="246488"/>
                    <a:pt x="150261" y="245007"/>
                    <a:pt x="151742" y="243527"/>
                  </a:cubicBezTo>
                  <a:cubicBezTo>
                    <a:pt x="153222" y="242046"/>
                    <a:pt x="154703" y="242046"/>
                    <a:pt x="156183" y="243527"/>
                  </a:cubicBezTo>
                  <a:cubicBezTo>
                    <a:pt x="159144" y="246488"/>
                    <a:pt x="162105" y="249449"/>
                    <a:pt x="165065" y="252409"/>
                  </a:cubicBezTo>
                  <a:cubicBezTo>
                    <a:pt x="165065" y="252409"/>
                    <a:pt x="165065" y="255370"/>
                    <a:pt x="163585" y="256851"/>
                  </a:cubicBezTo>
                  <a:cubicBezTo>
                    <a:pt x="163585" y="256851"/>
                    <a:pt x="163585" y="256851"/>
                    <a:pt x="163585" y="256851"/>
                  </a:cubicBezTo>
                  <a:close/>
                  <a:moveTo>
                    <a:pt x="305704" y="163585"/>
                  </a:moveTo>
                  <a:cubicBezTo>
                    <a:pt x="305704" y="163585"/>
                    <a:pt x="305704" y="163585"/>
                    <a:pt x="305704" y="163585"/>
                  </a:cubicBezTo>
                  <a:cubicBezTo>
                    <a:pt x="304224" y="165065"/>
                    <a:pt x="302743" y="163585"/>
                    <a:pt x="301263" y="162105"/>
                  </a:cubicBezTo>
                  <a:lnTo>
                    <a:pt x="301263" y="160624"/>
                  </a:lnTo>
                  <a:cubicBezTo>
                    <a:pt x="301263" y="159144"/>
                    <a:pt x="299782" y="157663"/>
                    <a:pt x="299782" y="156183"/>
                  </a:cubicBezTo>
                  <a:cubicBezTo>
                    <a:pt x="298302" y="154703"/>
                    <a:pt x="298302" y="153222"/>
                    <a:pt x="296822" y="151742"/>
                  </a:cubicBezTo>
                  <a:cubicBezTo>
                    <a:pt x="295341" y="150261"/>
                    <a:pt x="296822" y="148781"/>
                    <a:pt x="298302" y="147301"/>
                  </a:cubicBezTo>
                  <a:cubicBezTo>
                    <a:pt x="299782" y="145820"/>
                    <a:pt x="301263" y="147301"/>
                    <a:pt x="302743" y="148781"/>
                  </a:cubicBezTo>
                  <a:cubicBezTo>
                    <a:pt x="304224" y="150261"/>
                    <a:pt x="304224" y="151742"/>
                    <a:pt x="305704" y="153222"/>
                  </a:cubicBezTo>
                  <a:cubicBezTo>
                    <a:pt x="307184" y="154703"/>
                    <a:pt x="307184" y="156183"/>
                    <a:pt x="308665" y="157663"/>
                  </a:cubicBezTo>
                  <a:lnTo>
                    <a:pt x="310145" y="159144"/>
                  </a:lnTo>
                  <a:cubicBezTo>
                    <a:pt x="308665" y="160624"/>
                    <a:pt x="307184" y="162105"/>
                    <a:pt x="305704" y="163585"/>
                  </a:cubicBezTo>
                  <a:close/>
                  <a:moveTo>
                    <a:pt x="138418" y="228723"/>
                  </a:moveTo>
                  <a:cubicBezTo>
                    <a:pt x="136938" y="228723"/>
                    <a:pt x="135457" y="228723"/>
                    <a:pt x="133977" y="228723"/>
                  </a:cubicBezTo>
                  <a:cubicBezTo>
                    <a:pt x="131016" y="225762"/>
                    <a:pt x="128055" y="222801"/>
                    <a:pt x="125094" y="219840"/>
                  </a:cubicBezTo>
                  <a:cubicBezTo>
                    <a:pt x="123614" y="218360"/>
                    <a:pt x="123614" y="216880"/>
                    <a:pt x="125094" y="215399"/>
                  </a:cubicBezTo>
                  <a:cubicBezTo>
                    <a:pt x="126575" y="213919"/>
                    <a:pt x="128055" y="213919"/>
                    <a:pt x="129536" y="215399"/>
                  </a:cubicBezTo>
                  <a:cubicBezTo>
                    <a:pt x="132496" y="218360"/>
                    <a:pt x="135457" y="221321"/>
                    <a:pt x="138418" y="224282"/>
                  </a:cubicBezTo>
                  <a:cubicBezTo>
                    <a:pt x="139898" y="225762"/>
                    <a:pt x="139898" y="227242"/>
                    <a:pt x="138418" y="228723"/>
                  </a:cubicBezTo>
                  <a:cubicBezTo>
                    <a:pt x="138418" y="228723"/>
                    <a:pt x="138418" y="228723"/>
                    <a:pt x="138418" y="228723"/>
                  </a:cubicBezTo>
                  <a:close/>
                  <a:moveTo>
                    <a:pt x="284978" y="132496"/>
                  </a:moveTo>
                  <a:cubicBezTo>
                    <a:pt x="283498" y="132496"/>
                    <a:pt x="282017" y="132496"/>
                    <a:pt x="280537" y="132496"/>
                  </a:cubicBezTo>
                  <a:lnTo>
                    <a:pt x="277576" y="129535"/>
                  </a:lnTo>
                  <a:cubicBezTo>
                    <a:pt x="276096" y="128055"/>
                    <a:pt x="274615" y="125094"/>
                    <a:pt x="273135" y="123614"/>
                  </a:cubicBezTo>
                  <a:cubicBezTo>
                    <a:pt x="271655" y="122133"/>
                    <a:pt x="271655" y="120653"/>
                    <a:pt x="273135" y="119173"/>
                  </a:cubicBezTo>
                  <a:cubicBezTo>
                    <a:pt x="274615" y="117692"/>
                    <a:pt x="276096" y="117692"/>
                    <a:pt x="277576" y="119173"/>
                  </a:cubicBezTo>
                  <a:cubicBezTo>
                    <a:pt x="279057" y="120653"/>
                    <a:pt x="280537" y="123614"/>
                    <a:pt x="282017" y="125094"/>
                  </a:cubicBezTo>
                  <a:lnTo>
                    <a:pt x="284978" y="128055"/>
                  </a:lnTo>
                  <a:cubicBezTo>
                    <a:pt x="287939" y="129535"/>
                    <a:pt x="286459" y="131016"/>
                    <a:pt x="284978" y="132496"/>
                  </a:cubicBezTo>
                  <a:cubicBezTo>
                    <a:pt x="284978" y="132496"/>
                    <a:pt x="284978" y="132496"/>
                    <a:pt x="284978" y="132496"/>
                  </a:cubicBezTo>
                  <a:close/>
                  <a:moveTo>
                    <a:pt x="110290" y="205036"/>
                  </a:moveTo>
                  <a:cubicBezTo>
                    <a:pt x="108810" y="205036"/>
                    <a:pt x="108810" y="205036"/>
                    <a:pt x="107329" y="205036"/>
                  </a:cubicBezTo>
                  <a:cubicBezTo>
                    <a:pt x="104369" y="203556"/>
                    <a:pt x="99927" y="200595"/>
                    <a:pt x="96967" y="199115"/>
                  </a:cubicBezTo>
                  <a:cubicBezTo>
                    <a:pt x="95486" y="199115"/>
                    <a:pt x="94006" y="196154"/>
                    <a:pt x="95486" y="194674"/>
                  </a:cubicBezTo>
                  <a:cubicBezTo>
                    <a:pt x="95486" y="193193"/>
                    <a:pt x="98447" y="191713"/>
                    <a:pt x="99927" y="193193"/>
                  </a:cubicBezTo>
                  <a:cubicBezTo>
                    <a:pt x="104369" y="194674"/>
                    <a:pt x="107329" y="196154"/>
                    <a:pt x="111771" y="199115"/>
                  </a:cubicBezTo>
                  <a:cubicBezTo>
                    <a:pt x="113251" y="200595"/>
                    <a:pt x="113251" y="202076"/>
                    <a:pt x="110290" y="205036"/>
                  </a:cubicBezTo>
                  <a:cubicBezTo>
                    <a:pt x="111771" y="203556"/>
                    <a:pt x="111771" y="205036"/>
                    <a:pt x="110290" y="205036"/>
                  </a:cubicBezTo>
                  <a:close/>
                  <a:moveTo>
                    <a:pt x="15544" y="245007"/>
                  </a:moveTo>
                  <a:cubicBezTo>
                    <a:pt x="15544" y="245007"/>
                    <a:pt x="14064" y="245007"/>
                    <a:pt x="14064" y="245007"/>
                  </a:cubicBezTo>
                  <a:cubicBezTo>
                    <a:pt x="12583" y="245007"/>
                    <a:pt x="11103" y="243527"/>
                    <a:pt x="11103" y="242046"/>
                  </a:cubicBezTo>
                  <a:cubicBezTo>
                    <a:pt x="11103" y="237605"/>
                    <a:pt x="12583" y="233164"/>
                    <a:pt x="14064" y="230203"/>
                  </a:cubicBezTo>
                  <a:cubicBezTo>
                    <a:pt x="14064" y="228723"/>
                    <a:pt x="17025" y="227242"/>
                    <a:pt x="18505" y="228723"/>
                  </a:cubicBezTo>
                  <a:cubicBezTo>
                    <a:pt x="19985" y="228723"/>
                    <a:pt x="21466" y="231684"/>
                    <a:pt x="19985" y="233164"/>
                  </a:cubicBezTo>
                  <a:cubicBezTo>
                    <a:pt x="18505" y="236125"/>
                    <a:pt x="17025" y="240566"/>
                    <a:pt x="17025" y="245007"/>
                  </a:cubicBezTo>
                  <a:cubicBezTo>
                    <a:pt x="17025" y="243527"/>
                    <a:pt x="17025" y="243527"/>
                    <a:pt x="15544" y="245007"/>
                  </a:cubicBezTo>
                  <a:close/>
                  <a:moveTo>
                    <a:pt x="262772" y="102888"/>
                  </a:moveTo>
                  <a:cubicBezTo>
                    <a:pt x="261292" y="104369"/>
                    <a:pt x="259811" y="102888"/>
                    <a:pt x="258331" y="101408"/>
                  </a:cubicBezTo>
                  <a:lnTo>
                    <a:pt x="256851" y="99927"/>
                  </a:lnTo>
                  <a:cubicBezTo>
                    <a:pt x="255370" y="96967"/>
                    <a:pt x="253890" y="94006"/>
                    <a:pt x="252409" y="89565"/>
                  </a:cubicBezTo>
                  <a:cubicBezTo>
                    <a:pt x="252409" y="88084"/>
                    <a:pt x="252409" y="86604"/>
                    <a:pt x="253890" y="85123"/>
                  </a:cubicBezTo>
                  <a:cubicBezTo>
                    <a:pt x="255370" y="85123"/>
                    <a:pt x="256851" y="85123"/>
                    <a:pt x="258331" y="86604"/>
                  </a:cubicBezTo>
                  <a:cubicBezTo>
                    <a:pt x="259811" y="89565"/>
                    <a:pt x="261292" y="92525"/>
                    <a:pt x="262772" y="95486"/>
                  </a:cubicBezTo>
                  <a:lnTo>
                    <a:pt x="264253" y="96967"/>
                  </a:lnTo>
                  <a:cubicBezTo>
                    <a:pt x="265733" y="101408"/>
                    <a:pt x="264253" y="102888"/>
                    <a:pt x="262772" y="102888"/>
                  </a:cubicBezTo>
                  <a:cubicBezTo>
                    <a:pt x="262772" y="102888"/>
                    <a:pt x="262772" y="102888"/>
                    <a:pt x="262772" y="102888"/>
                  </a:cubicBezTo>
                  <a:close/>
                  <a:moveTo>
                    <a:pt x="76241" y="193193"/>
                  </a:moveTo>
                  <a:cubicBezTo>
                    <a:pt x="76241" y="193193"/>
                    <a:pt x="74761" y="193193"/>
                    <a:pt x="74761" y="193193"/>
                  </a:cubicBezTo>
                  <a:cubicBezTo>
                    <a:pt x="70319" y="193193"/>
                    <a:pt x="67358" y="193193"/>
                    <a:pt x="62917" y="194674"/>
                  </a:cubicBezTo>
                  <a:cubicBezTo>
                    <a:pt x="61437" y="194674"/>
                    <a:pt x="59956" y="193193"/>
                    <a:pt x="59956" y="191713"/>
                  </a:cubicBezTo>
                  <a:cubicBezTo>
                    <a:pt x="59956" y="190232"/>
                    <a:pt x="61437" y="188752"/>
                    <a:pt x="62917" y="188752"/>
                  </a:cubicBezTo>
                  <a:cubicBezTo>
                    <a:pt x="67358" y="187271"/>
                    <a:pt x="71800" y="187271"/>
                    <a:pt x="76241" y="187271"/>
                  </a:cubicBezTo>
                  <a:cubicBezTo>
                    <a:pt x="77721" y="187271"/>
                    <a:pt x="79202" y="188752"/>
                    <a:pt x="79202" y="190232"/>
                  </a:cubicBezTo>
                  <a:cubicBezTo>
                    <a:pt x="77721" y="191713"/>
                    <a:pt x="77721" y="193193"/>
                    <a:pt x="76241" y="193193"/>
                  </a:cubicBezTo>
                  <a:close/>
                  <a:moveTo>
                    <a:pt x="31829" y="212438"/>
                  </a:moveTo>
                  <a:cubicBezTo>
                    <a:pt x="30348" y="212438"/>
                    <a:pt x="28868" y="212438"/>
                    <a:pt x="28868" y="212438"/>
                  </a:cubicBezTo>
                  <a:cubicBezTo>
                    <a:pt x="27388" y="210958"/>
                    <a:pt x="27388" y="209478"/>
                    <a:pt x="28868" y="207997"/>
                  </a:cubicBezTo>
                  <a:cubicBezTo>
                    <a:pt x="31829" y="205036"/>
                    <a:pt x="34790" y="202076"/>
                    <a:pt x="39231" y="199115"/>
                  </a:cubicBezTo>
                  <a:cubicBezTo>
                    <a:pt x="40711" y="197634"/>
                    <a:pt x="42192" y="199115"/>
                    <a:pt x="43672" y="200595"/>
                  </a:cubicBezTo>
                  <a:cubicBezTo>
                    <a:pt x="45152" y="202076"/>
                    <a:pt x="43672" y="203556"/>
                    <a:pt x="42192" y="205036"/>
                  </a:cubicBezTo>
                  <a:cubicBezTo>
                    <a:pt x="39231" y="206517"/>
                    <a:pt x="36270" y="207997"/>
                    <a:pt x="31829" y="212438"/>
                  </a:cubicBezTo>
                  <a:cubicBezTo>
                    <a:pt x="33309" y="210958"/>
                    <a:pt x="31829" y="212438"/>
                    <a:pt x="31829" y="212438"/>
                  </a:cubicBezTo>
                  <a:close/>
                  <a:moveTo>
                    <a:pt x="347155" y="19985"/>
                  </a:moveTo>
                  <a:cubicBezTo>
                    <a:pt x="347155" y="19985"/>
                    <a:pt x="345675" y="19985"/>
                    <a:pt x="344195" y="19985"/>
                  </a:cubicBezTo>
                  <a:cubicBezTo>
                    <a:pt x="339753" y="18505"/>
                    <a:pt x="336793" y="18505"/>
                    <a:pt x="332351" y="17025"/>
                  </a:cubicBezTo>
                  <a:cubicBezTo>
                    <a:pt x="330871" y="17025"/>
                    <a:pt x="329390" y="15544"/>
                    <a:pt x="329390" y="14064"/>
                  </a:cubicBezTo>
                  <a:cubicBezTo>
                    <a:pt x="329390" y="12583"/>
                    <a:pt x="330871" y="11103"/>
                    <a:pt x="332351" y="11103"/>
                  </a:cubicBezTo>
                  <a:cubicBezTo>
                    <a:pt x="336793" y="11103"/>
                    <a:pt x="339753" y="12583"/>
                    <a:pt x="344195" y="14064"/>
                  </a:cubicBezTo>
                  <a:cubicBezTo>
                    <a:pt x="345675" y="14064"/>
                    <a:pt x="347155" y="15544"/>
                    <a:pt x="345675" y="18505"/>
                  </a:cubicBezTo>
                  <a:cubicBezTo>
                    <a:pt x="348636" y="19985"/>
                    <a:pt x="348636" y="19985"/>
                    <a:pt x="347155" y="19985"/>
                  </a:cubicBezTo>
                  <a:close/>
                  <a:moveTo>
                    <a:pt x="252409" y="68839"/>
                  </a:moveTo>
                  <a:cubicBezTo>
                    <a:pt x="252409" y="68839"/>
                    <a:pt x="250929" y="68839"/>
                    <a:pt x="250929" y="68839"/>
                  </a:cubicBezTo>
                  <a:cubicBezTo>
                    <a:pt x="249449" y="68839"/>
                    <a:pt x="247968" y="67358"/>
                    <a:pt x="247968" y="65878"/>
                  </a:cubicBezTo>
                  <a:cubicBezTo>
                    <a:pt x="247968" y="62917"/>
                    <a:pt x="247968" y="61437"/>
                    <a:pt x="247968" y="58476"/>
                  </a:cubicBezTo>
                  <a:cubicBezTo>
                    <a:pt x="247968" y="56996"/>
                    <a:pt x="249449" y="54035"/>
                    <a:pt x="249449" y="52554"/>
                  </a:cubicBezTo>
                  <a:cubicBezTo>
                    <a:pt x="249449" y="51074"/>
                    <a:pt x="250929" y="49594"/>
                    <a:pt x="253890" y="51074"/>
                  </a:cubicBezTo>
                  <a:cubicBezTo>
                    <a:pt x="255370" y="51074"/>
                    <a:pt x="256851" y="52554"/>
                    <a:pt x="255370" y="55515"/>
                  </a:cubicBezTo>
                  <a:cubicBezTo>
                    <a:pt x="255370" y="56996"/>
                    <a:pt x="253890" y="58476"/>
                    <a:pt x="253890" y="59956"/>
                  </a:cubicBezTo>
                  <a:cubicBezTo>
                    <a:pt x="253890" y="61437"/>
                    <a:pt x="253890" y="64398"/>
                    <a:pt x="253890" y="65878"/>
                  </a:cubicBezTo>
                  <a:cubicBezTo>
                    <a:pt x="253890" y="67358"/>
                    <a:pt x="253890" y="68839"/>
                    <a:pt x="252409" y="68839"/>
                  </a:cubicBezTo>
                  <a:close/>
                  <a:moveTo>
                    <a:pt x="311626" y="17025"/>
                  </a:moveTo>
                  <a:cubicBezTo>
                    <a:pt x="311626" y="17025"/>
                    <a:pt x="310145" y="17025"/>
                    <a:pt x="311626" y="17025"/>
                  </a:cubicBezTo>
                  <a:cubicBezTo>
                    <a:pt x="308665" y="17025"/>
                    <a:pt x="307184" y="17025"/>
                    <a:pt x="304224" y="18505"/>
                  </a:cubicBezTo>
                  <a:cubicBezTo>
                    <a:pt x="302743" y="18505"/>
                    <a:pt x="299782" y="18505"/>
                    <a:pt x="298302" y="19985"/>
                  </a:cubicBezTo>
                  <a:cubicBezTo>
                    <a:pt x="296822" y="19985"/>
                    <a:pt x="295341" y="19985"/>
                    <a:pt x="293861" y="17025"/>
                  </a:cubicBezTo>
                  <a:cubicBezTo>
                    <a:pt x="293861" y="15544"/>
                    <a:pt x="293861" y="14064"/>
                    <a:pt x="296822" y="14064"/>
                  </a:cubicBezTo>
                  <a:cubicBezTo>
                    <a:pt x="298302" y="14064"/>
                    <a:pt x="301263" y="12583"/>
                    <a:pt x="302743" y="12583"/>
                  </a:cubicBezTo>
                  <a:cubicBezTo>
                    <a:pt x="304224" y="12583"/>
                    <a:pt x="307184" y="12583"/>
                    <a:pt x="308665" y="12583"/>
                  </a:cubicBezTo>
                  <a:cubicBezTo>
                    <a:pt x="310145" y="12583"/>
                    <a:pt x="311626" y="14064"/>
                    <a:pt x="311626" y="15544"/>
                  </a:cubicBezTo>
                  <a:cubicBezTo>
                    <a:pt x="313106" y="15544"/>
                    <a:pt x="311626" y="15544"/>
                    <a:pt x="311626" y="17025"/>
                  </a:cubicBezTo>
                  <a:close/>
                  <a:moveTo>
                    <a:pt x="267213" y="36270"/>
                  </a:moveTo>
                  <a:cubicBezTo>
                    <a:pt x="265733" y="36270"/>
                    <a:pt x="264253" y="36270"/>
                    <a:pt x="264253" y="36270"/>
                  </a:cubicBezTo>
                  <a:cubicBezTo>
                    <a:pt x="262772" y="34790"/>
                    <a:pt x="262772" y="33309"/>
                    <a:pt x="264253" y="31829"/>
                  </a:cubicBezTo>
                  <a:cubicBezTo>
                    <a:pt x="267213" y="28868"/>
                    <a:pt x="270174" y="25907"/>
                    <a:pt x="274615" y="24427"/>
                  </a:cubicBezTo>
                  <a:cubicBezTo>
                    <a:pt x="276096" y="22946"/>
                    <a:pt x="277576" y="24427"/>
                    <a:pt x="279057" y="25907"/>
                  </a:cubicBezTo>
                  <a:cubicBezTo>
                    <a:pt x="280537" y="27388"/>
                    <a:pt x="279057" y="28868"/>
                    <a:pt x="277576" y="30348"/>
                  </a:cubicBezTo>
                  <a:cubicBezTo>
                    <a:pt x="273135" y="30348"/>
                    <a:pt x="270174" y="33309"/>
                    <a:pt x="267213" y="36270"/>
                  </a:cubicBezTo>
                  <a:cubicBezTo>
                    <a:pt x="267213" y="36270"/>
                    <a:pt x="267213" y="36270"/>
                    <a:pt x="267213" y="3627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3FBF1A15-B96E-45E7-8308-34F99999DE8C}"/>
                </a:ext>
              </a:extLst>
            </p:cNvPr>
            <p:cNvSpPr/>
            <p:nvPr/>
          </p:nvSpPr>
          <p:spPr>
            <a:xfrm>
              <a:off x="1282134" y="3182070"/>
              <a:ext cx="29608" cy="29608"/>
            </a:xfrm>
            <a:custGeom>
              <a:avLst/>
              <a:gdLst>
                <a:gd name="connsiteX0" fmla="*/ 22079 w 29608"/>
                <a:gd name="connsiteY0" fmla="*/ 19118 h 29608"/>
                <a:gd name="connsiteX1" fmla="*/ 19118 w 29608"/>
                <a:gd name="connsiteY1" fmla="*/ 19118 h 29608"/>
                <a:gd name="connsiteX2" fmla="*/ 13197 w 29608"/>
                <a:gd name="connsiteY2" fmla="*/ 17638 h 29608"/>
                <a:gd name="connsiteX3" fmla="*/ 11716 w 29608"/>
                <a:gd name="connsiteY3" fmla="*/ 13197 h 29608"/>
                <a:gd name="connsiteX4" fmla="*/ 16157 w 29608"/>
                <a:gd name="connsiteY4" fmla="*/ 11716 h 29608"/>
                <a:gd name="connsiteX5" fmla="*/ 22079 w 29608"/>
                <a:gd name="connsiteY5" fmla="*/ 13197 h 29608"/>
                <a:gd name="connsiteX6" fmla="*/ 23560 w 29608"/>
                <a:gd name="connsiteY6" fmla="*/ 17638 h 29608"/>
                <a:gd name="connsiteX7" fmla="*/ 22079 w 29608"/>
                <a:gd name="connsiteY7" fmla="*/ 19118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8" h="29608">
                  <a:moveTo>
                    <a:pt x="22079" y="19118"/>
                  </a:moveTo>
                  <a:cubicBezTo>
                    <a:pt x="20599" y="19118"/>
                    <a:pt x="20599" y="19118"/>
                    <a:pt x="19118" y="19118"/>
                  </a:cubicBezTo>
                  <a:cubicBezTo>
                    <a:pt x="17638" y="17638"/>
                    <a:pt x="14677" y="17638"/>
                    <a:pt x="13197" y="17638"/>
                  </a:cubicBezTo>
                  <a:cubicBezTo>
                    <a:pt x="11716" y="17638"/>
                    <a:pt x="10236" y="14677"/>
                    <a:pt x="11716" y="13197"/>
                  </a:cubicBezTo>
                  <a:cubicBezTo>
                    <a:pt x="11716" y="11716"/>
                    <a:pt x="14677" y="10236"/>
                    <a:pt x="16157" y="11716"/>
                  </a:cubicBezTo>
                  <a:cubicBezTo>
                    <a:pt x="17638" y="11716"/>
                    <a:pt x="20599" y="13197"/>
                    <a:pt x="22079" y="13197"/>
                  </a:cubicBezTo>
                  <a:cubicBezTo>
                    <a:pt x="23560" y="13197"/>
                    <a:pt x="25040" y="16158"/>
                    <a:pt x="23560" y="17638"/>
                  </a:cubicBezTo>
                  <a:cubicBezTo>
                    <a:pt x="23560" y="17638"/>
                    <a:pt x="23560" y="19118"/>
                    <a:pt x="22079" y="1911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59E8740B-2372-40A9-9913-D35B038555D0}"/>
                </a:ext>
              </a:extLst>
            </p:cNvPr>
            <p:cNvSpPr/>
            <p:nvPr/>
          </p:nvSpPr>
          <p:spPr>
            <a:xfrm>
              <a:off x="4461812" y="1283634"/>
              <a:ext cx="370102" cy="370102"/>
            </a:xfrm>
            <a:custGeom>
              <a:avLst/>
              <a:gdLst>
                <a:gd name="connsiteX0" fmla="*/ 308864 w 370101"/>
                <a:gd name="connsiteY0" fmla="*/ 135302 h 370101"/>
                <a:gd name="connsiteX1" fmla="*/ 241075 w 370101"/>
                <a:gd name="connsiteY1" fmla="*/ 308864 h 370101"/>
                <a:gd name="connsiteX2" fmla="*/ 67513 w 370101"/>
                <a:gd name="connsiteY2" fmla="*/ 241075 h 370101"/>
                <a:gd name="connsiteX3" fmla="*/ 135301 w 370101"/>
                <a:gd name="connsiteY3" fmla="*/ 67513 h 370101"/>
                <a:gd name="connsiteX4" fmla="*/ 308864 w 370101"/>
                <a:gd name="connsiteY4" fmla="*/ 135302 h 37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101" h="370101">
                  <a:moveTo>
                    <a:pt x="308864" y="135302"/>
                  </a:moveTo>
                  <a:cubicBezTo>
                    <a:pt x="338072" y="201949"/>
                    <a:pt x="307722" y="279655"/>
                    <a:pt x="241075" y="308864"/>
                  </a:cubicBezTo>
                  <a:cubicBezTo>
                    <a:pt x="174428" y="338073"/>
                    <a:pt x="96722" y="307723"/>
                    <a:pt x="67513" y="241075"/>
                  </a:cubicBezTo>
                  <a:cubicBezTo>
                    <a:pt x="38304" y="174428"/>
                    <a:pt x="68655" y="96722"/>
                    <a:pt x="135301" y="67513"/>
                  </a:cubicBezTo>
                  <a:cubicBezTo>
                    <a:pt x="201949" y="38304"/>
                    <a:pt x="279655" y="68654"/>
                    <a:pt x="308864" y="135302"/>
                  </a:cubicBezTo>
                  <a:close/>
                </a:path>
              </a:pathLst>
            </a:custGeom>
            <a:solidFill>
              <a:srgbClr val="C040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655DCCC-3865-40ED-8032-EA6D83965222}"/>
                </a:ext>
              </a:extLst>
            </p:cNvPr>
            <p:cNvSpPr/>
            <p:nvPr/>
          </p:nvSpPr>
          <p:spPr>
            <a:xfrm>
              <a:off x="4535200" y="1456529"/>
              <a:ext cx="251669" cy="118433"/>
            </a:xfrm>
            <a:custGeom>
              <a:avLst/>
              <a:gdLst>
                <a:gd name="connsiteX0" fmla="*/ 36270 w 251669"/>
                <a:gd name="connsiteY0" fmla="*/ 120653 h 118432"/>
                <a:gd name="connsiteX1" fmla="*/ 242047 w 251669"/>
                <a:gd name="connsiteY1" fmla="*/ 45152 h 118432"/>
                <a:gd name="connsiteX2" fmla="*/ 245008 w 251669"/>
                <a:gd name="connsiteY2" fmla="*/ 11103 h 118432"/>
                <a:gd name="connsiteX3" fmla="*/ 11103 w 251669"/>
                <a:gd name="connsiteY3" fmla="*/ 96967 h 118432"/>
                <a:gd name="connsiteX4" fmla="*/ 36270 w 251669"/>
                <a:gd name="connsiteY4" fmla="*/ 120653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669" h="118432">
                  <a:moveTo>
                    <a:pt x="36270" y="120653"/>
                  </a:moveTo>
                  <a:lnTo>
                    <a:pt x="242047" y="45152"/>
                  </a:lnTo>
                  <a:cubicBezTo>
                    <a:pt x="245008" y="34790"/>
                    <a:pt x="246488" y="22946"/>
                    <a:pt x="245008" y="11103"/>
                  </a:cubicBezTo>
                  <a:lnTo>
                    <a:pt x="11103" y="96967"/>
                  </a:lnTo>
                  <a:cubicBezTo>
                    <a:pt x="18505" y="105849"/>
                    <a:pt x="27388" y="114732"/>
                    <a:pt x="36270" y="120653"/>
                  </a:cubicBezTo>
                  <a:close/>
                </a:path>
              </a:pathLst>
            </a:custGeom>
            <a:solidFill>
              <a:srgbClr val="F08B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B109451E-A0F1-4789-B902-DDD61634CC44}"/>
                </a:ext>
              </a:extLst>
            </p:cNvPr>
            <p:cNvSpPr/>
            <p:nvPr/>
          </p:nvSpPr>
          <p:spPr>
            <a:xfrm>
              <a:off x="4507073" y="1373626"/>
              <a:ext cx="281277" cy="162845"/>
            </a:xfrm>
            <a:custGeom>
              <a:avLst/>
              <a:gdLst>
                <a:gd name="connsiteX0" fmla="*/ 19986 w 281277"/>
                <a:gd name="connsiteY0" fmla="*/ 142859 h 162844"/>
                <a:gd name="connsiteX1" fmla="*/ 27388 w 281277"/>
                <a:gd name="connsiteY1" fmla="*/ 159144 h 162844"/>
                <a:gd name="connsiteX2" fmla="*/ 270174 w 281277"/>
                <a:gd name="connsiteY2" fmla="*/ 70319 h 162844"/>
                <a:gd name="connsiteX3" fmla="*/ 265733 w 281277"/>
                <a:gd name="connsiteY3" fmla="*/ 54035 h 162844"/>
                <a:gd name="connsiteX4" fmla="*/ 240566 w 281277"/>
                <a:gd name="connsiteY4" fmla="*/ 11103 h 162844"/>
                <a:gd name="connsiteX5" fmla="*/ 11103 w 281277"/>
                <a:gd name="connsiteY5" fmla="*/ 95486 h 162844"/>
                <a:gd name="connsiteX6" fmla="*/ 19986 w 281277"/>
                <a:gd name="connsiteY6" fmla="*/ 142859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277" h="162844">
                  <a:moveTo>
                    <a:pt x="19986" y="142859"/>
                  </a:moveTo>
                  <a:cubicBezTo>
                    <a:pt x="21466" y="148781"/>
                    <a:pt x="24427" y="153222"/>
                    <a:pt x="27388" y="159144"/>
                  </a:cubicBezTo>
                  <a:lnTo>
                    <a:pt x="270174" y="70319"/>
                  </a:lnTo>
                  <a:cubicBezTo>
                    <a:pt x="268694" y="64398"/>
                    <a:pt x="267213" y="58476"/>
                    <a:pt x="265733" y="54035"/>
                  </a:cubicBezTo>
                  <a:cubicBezTo>
                    <a:pt x="259811" y="37750"/>
                    <a:pt x="250929" y="22946"/>
                    <a:pt x="240566" y="11103"/>
                  </a:cubicBezTo>
                  <a:lnTo>
                    <a:pt x="11103" y="95486"/>
                  </a:lnTo>
                  <a:cubicBezTo>
                    <a:pt x="11103" y="110290"/>
                    <a:pt x="14064" y="128055"/>
                    <a:pt x="19986" y="142859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6B8079EB-27F3-4434-8DD8-7DFA0151FA08}"/>
                </a:ext>
              </a:extLst>
            </p:cNvPr>
            <p:cNvSpPr/>
            <p:nvPr/>
          </p:nvSpPr>
          <p:spPr>
            <a:xfrm>
              <a:off x="4578132" y="1508343"/>
              <a:ext cx="192453" cy="88824"/>
            </a:xfrm>
            <a:custGeom>
              <a:avLst/>
              <a:gdLst>
                <a:gd name="connsiteX0" fmla="*/ 11103 w 192452"/>
                <a:gd name="connsiteY0" fmla="*/ 79202 h 88824"/>
                <a:gd name="connsiteX1" fmla="*/ 30349 w 192452"/>
                <a:gd name="connsiteY1" fmla="*/ 88084 h 88824"/>
                <a:gd name="connsiteX2" fmla="*/ 185791 w 192452"/>
                <a:gd name="connsiteY2" fmla="*/ 30348 h 88824"/>
                <a:gd name="connsiteX3" fmla="*/ 194674 w 192452"/>
                <a:gd name="connsiteY3" fmla="*/ 11103 h 88824"/>
                <a:gd name="connsiteX4" fmla="*/ 11103 w 192452"/>
                <a:gd name="connsiteY4" fmla="*/ 7920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52" h="88824">
                  <a:moveTo>
                    <a:pt x="11103" y="79202"/>
                  </a:moveTo>
                  <a:cubicBezTo>
                    <a:pt x="17025" y="82163"/>
                    <a:pt x="22947" y="85123"/>
                    <a:pt x="30349" y="88084"/>
                  </a:cubicBezTo>
                  <a:lnTo>
                    <a:pt x="185791" y="30348"/>
                  </a:lnTo>
                  <a:cubicBezTo>
                    <a:pt x="188752" y="24427"/>
                    <a:pt x="191713" y="18505"/>
                    <a:pt x="194674" y="11103"/>
                  </a:cubicBezTo>
                  <a:lnTo>
                    <a:pt x="11103" y="79202"/>
                  </a:ln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2CF832E-9B94-43A3-879D-441E5F07D1F3}"/>
                </a:ext>
              </a:extLst>
            </p:cNvPr>
            <p:cNvSpPr/>
            <p:nvPr/>
          </p:nvSpPr>
          <p:spPr>
            <a:xfrm>
              <a:off x="4529279" y="1444686"/>
              <a:ext cx="251669" cy="118433"/>
            </a:xfrm>
            <a:custGeom>
              <a:avLst/>
              <a:gdLst>
                <a:gd name="connsiteX0" fmla="*/ 250929 w 251669"/>
                <a:gd name="connsiteY0" fmla="*/ 11103 h 118432"/>
                <a:gd name="connsiteX1" fmla="*/ 11103 w 251669"/>
                <a:gd name="connsiteY1" fmla="*/ 99927 h 118432"/>
                <a:gd name="connsiteX2" fmla="*/ 21466 w 251669"/>
                <a:gd name="connsiteY2" fmla="*/ 113251 h 118432"/>
                <a:gd name="connsiteX3" fmla="*/ 252409 w 251669"/>
                <a:gd name="connsiteY3" fmla="*/ 27388 h 118432"/>
                <a:gd name="connsiteX4" fmla="*/ 250929 w 251669"/>
                <a:gd name="connsiteY4" fmla="*/ 11103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669" h="118432">
                  <a:moveTo>
                    <a:pt x="250929" y="11103"/>
                  </a:moveTo>
                  <a:lnTo>
                    <a:pt x="11103" y="99927"/>
                  </a:lnTo>
                  <a:cubicBezTo>
                    <a:pt x="14064" y="104369"/>
                    <a:pt x="17025" y="108810"/>
                    <a:pt x="21466" y="113251"/>
                  </a:cubicBezTo>
                  <a:lnTo>
                    <a:pt x="252409" y="27388"/>
                  </a:lnTo>
                  <a:cubicBezTo>
                    <a:pt x="252409" y="21466"/>
                    <a:pt x="250929" y="15544"/>
                    <a:pt x="250929" y="11103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0546CB95-0502-4E17-9291-0D2B2F2D1612}"/>
                </a:ext>
              </a:extLst>
            </p:cNvPr>
            <p:cNvSpPr/>
            <p:nvPr/>
          </p:nvSpPr>
          <p:spPr>
            <a:xfrm>
              <a:off x="4510034" y="1344018"/>
              <a:ext cx="222061" cy="103628"/>
            </a:xfrm>
            <a:custGeom>
              <a:avLst/>
              <a:gdLst>
                <a:gd name="connsiteX0" fmla="*/ 11103 w 222060"/>
                <a:gd name="connsiteY0" fmla="*/ 98447 h 103628"/>
                <a:gd name="connsiteX1" fmla="*/ 218360 w 222060"/>
                <a:gd name="connsiteY1" fmla="*/ 22946 h 103628"/>
                <a:gd name="connsiteX2" fmla="*/ 199114 w 222060"/>
                <a:gd name="connsiteY2" fmla="*/ 11103 h 103628"/>
                <a:gd name="connsiteX3" fmla="*/ 18505 w 222060"/>
                <a:gd name="connsiteY3" fmla="*/ 77721 h 103628"/>
                <a:gd name="connsiteX4" fmla="*/ 11103 w 222060"/>
                <a:gd name="connsiteY4" fmla="*/ 98447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060" h="103628">
                  <a:moveTo>
                    <a:pt x="11103" y="98447"/>
                  </a:moveTo>
                  <a:lnTo>
                    <a:pt x="218360" y="22946"/>
                  </a:lnTo>
                  <a:cubicBezTo>
                    <a:pt x="212438" y="18505"/>
                    <a:pt x="206516" y="14064"/>
                    <a:pt x="199114" y="11103"/>
                  </a:cubicBezTo>
                  <a:lnTo>
                    <a:pt x="18505" y="77721"/>
                  </a:lnTo>
                  <a:cubicBezTo>
                    <a:pt x="15544" y="83643"/>
                    <a:pt x="12583" y="91045"/>
                    <a:pt x="11103" y="98447"/>
                  </a:cubicBezTo>
                  <a:close/>
                </a:path>
              </a:pathLst>
            </a:custGeom>
            <a:solidFill>
              <a:srgbClr val="F08B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18A13C7A-39C8-42D5-91A8-3D35B22B1B34}"/>
                </a:ext>
              </a:extLst>
            </p:cNvPr>
            <p:cNvSpPr/>
            <p:nvPr/>
          </p:nvSpPr>
          <p:spPr>
            <a:xfrm>
              <a:off x="2089330" y="1946541"/>
              <a:ext cx="562555" cy="562555"/>
            </a:xfrm>
            <a:custGeom>
              <a:avLst/>
              <a:gdLst>
                <a:gd name="connsiteX0" fmla="*/ 447292 w 562554"/>
                <a:gd name="connsiteY0" fmla="*/ 180634 h 562554"/>
                <a:gd name="connsiteX1" fmla="*/ 383216 w 562554"/>
                <a:gd name="connsiteY1" fmla="*/ 447292 h 562554"/>
                <a:gd name="connsiteX2" fmla="*/ 116558 w 562554"/>
                <a:gd name="connsiteY2" fmla="*/ 383216 h 562554"/>
                <a:gd name="connsiteX3" fmla="*/ 180634 w 562554"/>
                <a:gd name="connsiteY3" fmla="*/ 116558 h 562554"/>
                <a:gd name="connsiteX4" fmla="*/ 447292 w 562554"/>
                <a:gd name="connsiteY4" fmla="*/ 180634 h 56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554" h="562554">
                  <a:moveTo>
                    <a:pt x="447292" y="180634"/>
                  </a:moveTo>
                  <a:cubicBezTo>
                    <a:pt x="503234" y="271963"/>
                    <a:pt x="474546" y="391350"/>
                    <a:pt x="383216" y="447292"/>
                  </a:cubicBezTo>
                  <a:cubicBezTo>
                    <a:pt x="291887" y="503234"/>
                    <a:pt x="172500" y="474546"/>
                    <a:pt x="116558" y="383216"/>
                  </a:cubicBezTo>
                  <a:cubicBezTo>
                    <a:pt x="60616" y="291887"/>
                    <a:pt x="89304" y="172500"/>
                    <a:pt x="180634" y="116558"/>
                  </a:cubicBezTo>
                  <a:cubicBezTo>
                    <a:pt x="271963" y="60616"/>
                    <a:pt x="391350" y="89304"/>
                    <a:pt x="447292" y="180634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B84D262C-D840-4DD6-88F2-0FD60A1556A8}"/>
                </a:ext>
              </a:extLst>
            </p:cNvPr>
            <p:cNvSpPr/>
            <p:nvPr/>
          </p:nvSpPr>
          <p:spPr>
            <a:xfrm>
              <a:off x="2199119" y="2067937"/>
              <a:ext cx="355298" cy="236865"/>
            </a:xfrm>
            <a:custGeom>
              <a:avLst/>
              <a:gdLst>
                <a:gd name="connsiteX0" fmla="*/ 22946 w 355297"/>
                <a:gd name="connsiteY0" fmla="*/ 83643 h 236865"/>
                <a:gd name="connsiteX1" fmla="*/ 49594 w 355297"/>
                <a:gd name="connsiteY1" fmla="*/ 104369 h 236865"/>
                <a:gd name="connsiteX2" fmla="*/ 145820 w 355297"/>
                <a:gd name="connsiteY2" fmla="*/ 145820 h 236865"/>
                <a:gd name="connsiteX3" fmla="*/ 279057 w 355297"/>
                <a:gd name="connsiteY3" fmla="*/ 176909 h 236865"/>
                <a:gd name="connsiteX4" fmla="*/ 350116 w 355297"/>
                <a:gd name="connsiteY4" fmla="*/ 237605 h 236865"/>
                <a:gd name="connsiteX5" fmla="*/ 354557 w 355297"/>
                <a:gd name="connsiteY5" fmla="*/ 225762 h 236865"/>
                <a:gd name="connsiteX6" fmla="*/ 329391 w 355297"/>
                <a:gd name="connsiteY6" fmla="*/ 203556 h 236865"/>
                <a:gd name="connsiteX7" fmla="*/ 280537 w 355297"/>
                <a:gd name="connsiteY7" fmla="*/ 142859 h 236865"/>
                <a:gd name="connsiteX8" fmla="*/ 218360 w 355297"/>
                <a:gd name="connsiteY8" fmla="*/ 98447 h 236865"/>
                <a:gd name="connsiteX9" fmla="*/ 98447 w 355297"/>
                <a:gd name="connsiteY9" fmla="*/ 88084 h 236865"/>
                <a:gd name="connsiteX10" fmla="*/ 52554 w 355297"/>
                <a:gd name="connsiteY10" fmla="*/ 11103 h 236865"/>
                <a:gd name="connsiteX11" fmla="*/ 15544 w 355297"/>
                <a:gd name="connsiteY11" fmla="*/ 48113 h 236865"/>
                <a:gd name="connsiteX12" fmla="*/ 11103 w 355297"/>
                <a:gd name="connsiteY12" fmla="*/ 55515 h 236865"/>
                <a:gd name="connsiteX13" fmla="*/ 12583 w 355297"/>
                <a:gd name="connsiteY13" fmla="*/ 56996 h 236865"/>
                <a:gd name="connsiteX14" fmla="*/ 22946 w 355297"/>
                <a:gd name="connsiteY14" fmla="*/ 83643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5297" h="236865">
                  <a:moveTo>
                    <a:pt x="22946" y="83643"/>
                  </a:moveTo>
                  <a:cubicBezTo>
                    <a:pt x="28868" y="92525"/>
                    <a:pt x="40711" y="98447"/>
                    <a:pt x="49594" y="104369"/>
                  </a:cubicBezTo>
                  <a:cubicBezTo>
                    <a:pt x="80682" y="120653"/>
                    <a:pt x="111771" y="136938"/>
                    <a:pt x="145820" y="145820"/>
                  </a:cubicBezTo>
                  <a:cubicBezTo>
                    <a:pt x="190232" y="157663"/>
                    <a:pt x="237605" y="157663"/>
                    <a:pt x="279057" y="176909"/>
                  </a:cubicBezTo>
                  <a:cubicBezTo>
                    <a:pt x="308665" y="190232"/>
                    <a:pt x="333832" y="210958"/>
                    <a:pt x="350116" y="237605"/>
                  </a:cubicBezTo>
                  <a:cubicBezTo>
                    <a:pt x="351597" y="233164"/>
                    <a:pt x="353077" y="230203"/>
                    <a:pt x="354557" y="225762"/>
                  </a:cubicBezTo>
                  <a:cubicBezTo>
                    <a:pt x="345675" y="218360"/>
                    <a:pt x="336793" y="210958"/>
                    <a:pt x="329391" y="203556"/>
                  </a:cubicBezTo>
                  <a:cubicBezTo>
                    <a:pt x="311626" y="184311"/>
                    <a:pt x="296821" y="162104"/>
                    <a:pt x="280537" y="142859"/>
                  </a:cubicBezTo>
                  <a:cubicBezTo>
                    <a:pt x="264253" y="123614"/>
                    <a:pt x="243527" y="104369"/>
                    <a:pt x="218360" y="98447"/>
                  </a:cubicBezTo>
                  <a:cubicBezTo>
                    <a:pt x="179869" y="88084"/>
                    <a:pt x="135457" y="105849"/>
                    <a:pt x="98447" y="88084"/>
                  </a:cubicBezTo>
                  <a:cubicBezTo>
                    <a:pt x="70319" y="74761"/>
                    <a:pt x="56996" y="43672"/>
                    <a:pt x="52554" y="11103"/>
                  </a:cubicBezTo>
                  <a:cubicBezTo>
                    <a:pt x="39231" y="21466"/>
                    <a:pt x="27388" y="33309"/>
                    <a:pt x="15544" y="48113"/>
                  </a:cubicBezTo>
                  <a:cubicBezTo>
                    <a:pt x="14064" y="51074"/>
                    <a:pt x="12583" y="52554"/>
                    <a:pt x="11103" y="55515"/>
                  </a:cubicBezTo>
                  <a:cubicBezTo>
                    <a:pt x="11103" y="55515"/>
                    <a:pt x="11103" y="56996"/>
                    <a:pt x="12583" y="56996"/>
                  </a:cubicBezTo>
                  <a:cubicBezTo>
                    <a:pt x="15544" y="64398"/>
                    <a:pt x="17025" y="74761"/>
                    <a:pt x="22946" y="83643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283CD8C2-6279-4DDA-B691-9757B8FB349F}"/>
                </a:ext>
              </a:extLst>
            </p:cNvPr>
            <p:cNvSpPr/>
            <p:nvPr/>
          </p:nvSpPr>
          <p:spPr>
            <a:xfrm>
              <a:off x="2167527" y="2177487"/>
              <a:ext cx="340494" cy="236865"/>
            </a:xfrm>
            <a:custGeom>
              <a:avLst/>
              <a:gdLst>
                <a:gd name="connsiteX0" fmla="*/ 343217 w 340493"/>
                <a:gd name="connsiteY0" fmla="*/ 187271 h 236865"/>
                <a:gd name="connsiteX1" fmla="*/ 301766 w 340493"/>
                <a:gd name="connsiteY1" fmla="*/ 166546 h 236865"/>
                <a:gd name="connsiteX2" fmla="*/ 249951 w 340493"/>
                <a:gd name="connsiteY2" fmla="*/ 148781 h 236865"/>
                <a:gd name="connsiteX3" fmla="*/ 187774 w 340493"/>
                <a:gd name="connsiteY3" fmla="*/ 101408 h 236865"/>
                <a:gd name="connsiteX4" fmla="*/ 76744 w 340493"/>
                <a:gd name="connsiteY4" fmla="*/ 28868 h 236865"/>
                <a:gd name="connsiteX5" fmla="*/ 20488 w 340493"/>
                <a:gd name="connsiteY5" fmla="*/ 14064 h 236865"/>
                <a:gd name="connsiteX6" fmla="*/ 14566 w 340493"/>
                <a:gd name="connsiteY6" fmla="*/ 11103 h 236865"/>
                <a:gd name="connsiteX7" fmla="*/ 20488 w 340493"/>
                <a:gd name="connsiteY7" fmla="*/ 110290 h 236865"/>
                <a:gd name="connsiteX8" fmla="*/ 93028 w 340493"/>
                <a:gd name="connsiteY8" fmla="*/ 139898 h 236865"/>
                <a:gd name="connsiteX9" fmla="*/ 202578 w 340493"/>
                <a:gd name="connsiteY9" fmla="*/ 178389 h 236865"/>
                <a:gd name="connsiteX10" fmla="*/ 266236 w 340493"/>
                <a:gd name="connsiteY10" fmla="*/ 233164 h 236865"/>
                <a:gd name="connsiteX11" fmla="*/ 343217 w 340493"/>
                <a:gd name="connsiteY11" fmla="*/ 187271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493" h="236865">
                  <a:moveTo>
                    <a:pt x="343217" y="187271"/>
                  </a:moveTo>
                  <a:cubicBezTo>
                    <a:pt x="329893" y="179869"/>
                    <a:pt x="316570" y="172467"/>
                    <a:pt x="301766" y="166546"/>
                  </a:cubicBezTo>
                  <a:cubicBezTo>
                    <a:pt x="284000" y="160624"/>
                    <a:pt x="266236" y="156183"/>
                    <a:pt x="249951" y="148781"/>
                  </a:cubicBezTo>
                  <a:cubicBezTo>
                    <a:pt x="226265" y="138418"/>
                    <a:pt x="207019" y="119173"/>
                    <a:pt x="187774" y="101408"/>
                  </a:cubicBezTo>
                  <a:cubicBezTo>
                    <a:pt x="155205" y="71800"/>
                    <a:pt x="119675" y="40711"/>
                    <a:pt x="76744" y="28868"/>
                  </a:cubicBezTo>
                  <a:cubicBezTo>
                    <a:pt x="57498" y="22946"/>
                    <a:pt x="38253" y="21466"/>
                    <a:pt x="20488" y="14064"/>
                  </a:cubicBezTo>
                  <a:cubicBezTo>
                    <a:pt x="17527" y="12583"/>
                    <a:pt x="16047" y="12583"/>
                    <a:pt x="14566" y="11103"/>
                  </a:cubicBezTo>
                  <a:cubicBezTo>
                    <a:pt x="8645" y="43672"/>
                    <a:pt x="10125" y="77721"/>
                    <a:pt x="20488" y="110290"/>
                  </a:cubicBezTo>
                  <a:cubicBezTo>
                    <a:pt x="44175" y="122134"/>
                    <a:pt x="67861" y="132496"/>
                    <a:pt x="93028" y="139898"/>
                  </a:cubicBezTo>
                  <a:cubicBezTo>
                    <a:pt x="130038" y="151742"/>
                    <a:pt x="170009" y="157663"/>
                    <a:pt x="202578" y="178389"/>
                  </a:cubicBezTo>
                  <a:cubicBezTo>
                    <a:pt x="226265" y="193193"/>
                    <a:pt x="245510" y="213919"/>
                    <a:pt x="266236" y="233164"/>
                  </a:cubicBezTo>
                  <a:cubicBezTo>
                    <a:pt x="294363" y="225762"/>
                    <a:pt x="321011" y="209478"/>
                    <a:pt x="343217" y="187271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B481A2D-46DE-440E-8A46-56AD68085060}"/>
                </a:ext>
              </a:extLst>
            </p:cNvPr>
            <p:cNvSpPr/>
            <p:nvPr/>
          </p:nvSpPr>
          <p:spPr>
            <a:xfrm>
              <a:off x="2082608" y="2124977"/>
              <a:ext cx="547750" cy="251669"/>
            </a:xfrm>
            <a:custGeom>
              <a:avLst/>
              <a:gdLst>
                <a:gd name="connsiteX0" fmla="*/ 548049 w 547750"/>
                <a:gd name="connsiteY0" fmla="*/ 220536 h 251669"/>
                <a:gd name="connsiteX1" fmla="*/ 479950 w 547750"/>
                <a:gd name="connsiteY1" fmla="*/ 139114 h 251669"/>
                <a:gd name="connsiteX2" fmla="*/ 476990 w 547750"/>
                <a:gd name="connsiteY2" fmla="*/ 152438 h 251669"/>
                <a:gd name="connsiteX3" fmla="*/ 511039 w 547750"/>
                <a:gd name="connsiteY3" fmla="*/ 199811 h 251669"/>
                <a:gd name="connsiteX4" fmla="*/ 447381 w 547750"/>
                <a:gd name="connsiteY4" fmla="*/ 214615 h 251669"/>
                <a:gd name="connsiteX5" fmla="*/ 263811 w 547750"/>
                <a:gd name="connsiteY5" fmla="*/ 171683 h 251669"/>
                <a:gd name="connsiteX6" fmla="*/ 95045 w 547750"/>
                <a:gd name="connsiteY6" fmla="*/ 91741 h 251669"/>
                <a:gd name="connsiteX7" fmla="*/ 53593 w 547750"/>
                <a:gd name="connsiteY7" fmla="*/ 39927 h 251669"/>
                <a:gd name="connsiteX8" fmla="*/ 111329 w 547750"/>
                <a:gd name="connsiteY8" fmla="*/ 25123 h 251669"/>
                <a:gd name="connsiteX9" fmla="*/ 117251 w 547750"/>
                <a:gd name="connsiteY9" fmla="*/ 13279 h 251669"/>
                <a:gd name="connsiteX10" fmla="*/ 12142 w 547750"/>
                <a:gd name="connsiteY10" fmla="*/ 34005 h 251669"/>
                <a:gd name="connsiteX11" fmla="*/ 96525 w 547750"/>
                <a:gd name="connsiteY11" fmla="*/ 124310 h 251669"/>
                <a:gd name="connsiteX12" fmla="*/ 256409 w 547750"/>
                <a:gd name="connsiteY12" fmla="*/ 196850 h 251669"/>
                <a:gd name="connsiteX13" fmla="*/ 428136 w 547750"/>
                <a:gd name="connsiteY13" fmla="*/ 239782 h 251669"/>
                <a:gd name="connsiteX14" fmla="*/ 548049 w 547750"/>
                <a:gd name="connsiteY14" fmla="*/ 220536 h 2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750" h="251669">
                  <a:moveTo>
                    <a:pt x="548049" y="220536"/>
                  </a:moveTo>
                  <a:cubicBezTo>
                    <a:pt x="555451" y="199811"/>
                    <a:pt x="528804" y="170203"/>
                    <a:pt x="479950" y="139114"/>
                  </a:cubicBezTo>
                  <a:cubicBezTo>
                    <a:pt x="478470" y="143555"/>
                    <a:pt x="478470" y="147996"/>
                    <a:pt x="476990" y="152438"/>
                  </a:cubicBezTo>
                  <a:cubicBezTo>
                    <a:pt x="502156" y="171683"/>
                    <a:pt x="515480" y="187967"/>
                    <a:pt x="511039" y="199811"/>
                  </a:cubicBezTo>
                  <a:cubicBezTo>
                    <a:pt x="506598" y="211654"/>
                    <a:pt x="482911" y="217576"/>
                    <a:pt x="447381" y="214615"/>
                  </a:cubicBezTo>
                  <a:cubicBezTo>
                    <a:pt x="401489" y="211654"/>
                    <a:pt x="334871" y="196850"/>
                    <a:pt x="263811" y="171683"/>
                  </a:cubicBezTo>
                  <a:cubicBezTo>
                    <a:pt x="192752" y="146516"/>
                    <a:pt x="132055" y="116908"/>
                    <a:pt x="95045" y="91741"/>
                  </a:cubicBezTo>
                  <a:cubicBezTo>
                    <a:pt x="65437" y="71015"/>
                    <a:pt x="49152" y="51770"/>
                    <a:pt x="53593" y="39927"/>
                  </a:cubicBezTo>
                  <a:cubicBezTo>
                    <a:pt x="58035" y="28084"/>
                    <a:pt x="78760" y="23642"/>
                    <a:pt x="111329" y="25123"/>
                  </a:cubicBezTo>
                  <a:cubicBezTo>
                    <a:pt x="112810" y="20681"/>
                    <a:pt x="115770" y="17721"/>
                    <a:pt x="117251" y="13279"/>
                  </a:cubicBezTo>
                  <a:cubicBezTo>
                    <a:pt x="59515" y="7358"/>
                    <a:pt x="19544" y="13279"/>
                    <a:pt x="12142" y="34005"/>
                  </a:cubicBezTo>
                  <a:cubicBezTo>
                    <a:pt x="4740" y="56211"/>
                    <a:pt x="37309" y="90261"/>
                    <a:pt x="96525" y="124310"/>
                  </a:cubicBezTo>
                  <a:cubicBezTo>
                    <a:pt x="139457" y="149477"/>
                    <a:pt x="194232" y="174644"/>
                    <a:pt x="256409" y="196850"/>
                  </a:cubicBezTo>
                  <a:cubicBezTo>
                    <a:pt x="320067" y="219056"/>
                    <a:pt x="379283" y="233860"/>
                    <a:pt x="428136" y="239782"/>
                  </a:cubicBezTo>
                  <a:cubicBezTo>
                    <a:pt x="493274" y="248664"/>
                    <a:pt x="540647" y="242742"/>
                    <a:pt x="548049" y="220536"/>
                  </a:cubicBezTo>
                  <a:close/>
                </a:path>
              </a:pathLst>
            </a:custGeom>
            <a:solidFill>
              <a:srgbClr val="F4EA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93BD0647-616C-4BF0-9B16-AF420A1FABF9}"/>
                </a:ext>
              </a:extLst>
            </p:cNvPr>
            <p:cNvSpPr/>
            <p:nvPr/>
          </p:nvSpPr>
          <p:spPr>
            <a:xfrm>
              <a:off x="2694829" y="3525912"/>
              <a:ext cx="355298" cy="384906"/>
            </a:xfrm>
            <a:custGeom>
              <a:avLst/>
              <a:gdLst>
                <a:gd name="connsiteX0" fmla="*/ 228948 w 355297"/>
                <a:gd name="connsiteY0" fmla="*/ 274841 h 384905"/>
                <a:gd name="connsiteX1" fmla="*/ 146046 w 355297"/>
                <a:gd name="connsiteY1" fmla="*/ 368107 h 384905"/>
                <a:gd name="connsiteX2" fmla="*/ 129761 w 355297"/>
                <a:gd name="connsiteY2" fmla="*/ 243753 h 384905"/>
                <a:gd name="connsiteX3" fmla="*/ 17250 w 355297"/>
                <a:gd name="connsiteY3" fmla="*/ 193419 h 384905"/>
                <a:gd name="connsiteX4" fmla="*/ 128281 w 355297"/>
                <a:gd name="connsiteY4" fmla="*/ 140124 h 384905"/>
                <a:gd name="connsiteX5" fmla="*/ 143085 w 355297"/>
                <a:gd name="connsiteY5" fmla="*/ 17250 h 384905"/>
                <a:gd name="connsiteX6" fmla="*/ 227468 w 355297"/>
                <a:gd name="connsiteY6" fmla="*/ 107555 h 384905"/>
                <a:gd name="connsiteX7" fmla="*/ 348861 w 355297"/>
                <a:gd name="connsiteY7" fmla="*/ 82388 h 384905"/>
                <a:gd name="connsiteX8" fmla="*/ 289645 w 355297"/>
                <a:gd name="connsiteY8" fmla="*/ 190458 h 384905"/>
                <a:gd name="connsiteX9" fmla="*/ 350342 w 355297"/>
                <a:gd name="connsiteY9" fmla="*/ 298528 h 38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297" h="384905">
                  <a:moveTo>
                    <a:pt x="228948" y="274841"/>
                  </a:moveTo>
                  <a:lnTo>
                    <a:pt x="146046" y="368107"/>
                  </a:lnTo>
                  <a:lnTo>
                    <a:pt x="129761" y="243753"/>
                  </a:lnTo>
                  <a:lnTo>
                    <a:pt x="17250" y="193419"/>
                  </a:lnTo>
                  <a:lnTo>
                    <a:pt x="128281" y="140124"/>
                  </a:lnTo>
                  <a:lnTo>
                    <a:pt x="143085" y="17250"/>
                  </a:lnTo>
                  <a:lnTo>
                    <a:pt x="227468" y="107555"/>
                  </a:lnTo>
                  <a:lnTo>
                    <a:pt x="348861" y="82388"/>
                  </a:lnTo>
                  <a:lnTo>
                    <a:pt x="289645" y="190458"/>
                  </a:lnTo>
                  <a:lnTo>
                    <a:pt x="350342" y="298528"/>
                  </a:lnTo>
                  <a:close/>
                </a:path>
              </a:pathLst>
            </a:custGeom>
            <a:solidFill>
              <a:srgbClr val="FCB040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B654900A-C45A-44A2-B261-60BD0BC91DAD}"/>
                </a:ext>
              </a:extLst>
            </p:cNvPr>
            <p:cNvSpPr/>
            <p:nvPr/>
          </p:nvSpPr>
          <p:spPr>
            <a:xfrm>
              <a:off x="869713" y="2331449"/>
              <a:ext cx="103628" cy="177649"/>
            </a:xfrm>
            <a:custGeom>
              <a:avLst/>
              <a:gdLst>
                <a:gd name="connsiteX0" fmla="*/ 73280 w 103628"/>
                <a:gd name="connsiteY0" fmla="*/ 11103 h 177648"/>
                <a:gd name="connsiteX1" fmla="*/ 15544 w 103628"/>
                <a:gd name="connsiteY1" fmla="*/ 82163 h 177648"/>
                <a:gd name="connsiteX2" fmla="*/ 28868 w 103628"/>
                <a:gd name="connsiteY2" fmla="*/ 173948 h 177648"/>
                <a:gd name="connsiteX3" fmla="*/ 94006 w 103628"/>
                <a:gd name="connsiteY3" fmla="*/ 95486 h 177648"/>
                <a:gd name="connsiteX4" fmla="*/ 73280 w 103628"/>
                <a:gd name="connsiteY4" fmla="*/ 11103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77648">
                  <a:moveTo>
                    <a:pt x="73280" y="11103"/>
                  </a:moveTo>
                  <a:cubicBezTo>
                    <a:pt x="45152" y="25907"/>
                    <a:pt x="22946" y="52554"/>
                    <a:pt x="15544" y="82163"/>
                  </a:cubicBezTo>
                  <a:cubicBezTo>
                    <a:pt x="6662" y="113251"/>
                    <a:pt x="11103" y="145820"/>
                    <a:pt x="28868" y="173948"/>
                  </a:cubicBezTo>
                  <a:cubicBezTo>
                    <a:pt x="61437" y="163585"/>
                    <a:pt x="85123" y="128055"/>
                    <a:pt x="94006" y="95486"/>
                  </a:cubicBezTo>
                  <a:cubicBezTo>
                    <a:pt x="101408" y="62917"/>
                    <a:pt x="94006" y="37750"/>
                    <a:pt x="73280" y="11103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9349704D-1279-4C56-9B90-8C16A4B094D6}"/>
                </a:ext>
              </a:extLst>
            </p:cNvPr>
            <p:cNvSpPr/>
            <p:nvPr/>
          </p:nvSpPr>
          <p:spPr>
            <a:xfrm>
              <a:off x="794213" y="2412872"/>
              <a:ext cx="192453" cy="162845"/>
            </a:xfrm>
            <a:custGeom>
              <a:avLst/>
              <a:gdLst>
                <a:gd name="connsiteX0" fmla="*/ 182830 w 192452"/>
                <a:gd name="connsiteY0" fmla="*/ 165065 h 162844"/>
                <a:gd name="connsiteX1" fmla="*/ 11103 w 192452"/>
                <a:gd name="connsiteY1" fmla="*/ 51074 h 162844"/>
                <a:gd name="connsiteX2" fmla="*/ 27388 w 192452"/>
                <a:gd name="connsiteY2" fmla="*/ 11103 h 162844"/>
                <a:gd name="connsiteX3" fmla="*/ 165065 w 192452"/>
                <a:gd name="connsiteY3" fmla="*/ 128055 h 162844"/>
                <a:gd name="connsiteX4" fmla="*/ 181350 w 192452"/>
                <a:gd name="connsiteY4" fmla="*/ 145820 h 162844"/>
                <a:gd name="connsiteX5" fmla="*/ 182830 w 192452"/>
                <a:gd name="connsiteY5" fmla="*/ 165065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452" h="162844">
                  <a:moveTo>
                    <a:pt x="182830" y="165065"/>
                  </a:moveTo>
                  <a:cubicBezTo>
                    <a:pt x="125094" y="126575"/>
                    <a:pt x="68839" y="89565"/>
                    <a:pt x="11103" y="51074"/>
                  </a:cubicBezTo>
                  <a:cubicBezTo>
                    <a:pt x="17025" y="36270"/>
                    <a:pt x="21466" y="25907"/>
                    <a:pt x="27388" y="11103"/>
                  </a:cubicBezTo>
                  <a:cubicBezTo>
                    <a:pt x="73280" y="49594"/>
                    <a:pt x="119173" y="89565"/>
                    <a:pt x="165065" y="128055"/>
                  </a:cubicBezTo>
                  <a:cubicBezTo>
                    <a:pt x="170987" y="133977"/>
                    <a:pt x="178389" y="138418"/>
                    <a:pt x="181350" y="145820"/>
                  </a:cubicBezTo>
                  <a:cubicBezTo>
                    <a:pt x="185791" y="154703"/>
                    <a:pt x="188752" y="159144"/>
                    <a:pt x="182830" y="165065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67B26A6-001E-40CB-9A61-A6B39C4972DD}"/>
                </a:ext>
              </a:extLst>
            </p:cNvPr>
            <p:cNvSpPr/>
            <p:nvPr/>
          </p:nvSpPr>
          <p:spPr>
            <a:xfrm>
              <a:off x="774139" y="2436801"/>
              <a:ext cx="473730" cy="473730"/>
            </a:xfrm>
            <a:custGeom>
              <a:avLst/>
              <a:gdLst>
                <a:gd name="connsiteX0" fmla="*/ 191061 w 473730"/>
                <a:gd name="connsiteY0" fmla="*/ 129293 h 473730"/>
                <a:gd name="connsiteX1" fmla="*/ 44500 w 473730"/>
                <a:gd name="connsiteY1" fmla="*/ 139656 h 473730"/>
                <a:gd name="connsiteX2" fmla="*/ 22294 w 473730"/>
                <a:gd name="connsiteY2" fmla="*/ 295099 h 473730"/>
                <a:gd name="connsiteX3" fmla="*/ 125923 w 473730"/>
                <a:gd name="connsiteY3" fmla="*/ 420933 h 473730"/>
                <a:gd name="connsiteX4" fmla="*/ 232512 w 473730"/>
                <a:gd name="connsiteY4" fmla="*/ 463865 h 473730"/>
                <a:gd name="connsiteX5" fmla="*/ 310974 w 473730"/>
                <a:gd name="connsiteY5" fmla="*/ 392806 h 473730"/>
                <a:gd name="connsiteX6" fmla="*/ 355386 w 473730"/>
                <a:gd name="connsiteY6" fmla="*/ 363197 h 473730"/>
                <a:gd name="connsiteX7" fmla="*/ 429406 w 473730"/>
                <a:gd name="connsiteY7" fmla="*/ 373560 h 473730"/>
                <a:gd name="connsiteX8" fmla="*/ 473818 w 473730"/>
                <a:gd name="connsiteY8" fmla="*/ 308422 h 473730"/>
                <a:gd name="connsiteX9" fmla="*/ 473818 w 473730"/>
                <a:gd name="connsiteY9" fmla="*/ 228480 h 473730"/>
                <a:gd name="connsiteX10" fmla="*/ 438289 w 473730"/>
                <a:gd name="connsiteY10" fmla="*/ 107087 h 473730"/>
                <a:gd name="connsiteX11" fmla="*/ 347984 w 473730"/>
                <a:gd name="connsiteY11" fmla="*/ 21223 h 473730"/>
                <a:gd name="connsiteX12" fmla="*/ 226590 w 473730"/>
                <a:gd name="connsiteY12" fmla="*/ 33067 h 473730"/>
                <a:gd name="connsiteX13" fmla="*/ 191061 w 473730"/>
                <a:gd name="connsiteY13" fmla="*/ 129293 h 473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3730" h="473730">
                  <a:moveTo>
                    <a:pt x="191061" y="129293"/>
                  </a:moveTo>
                  <a:cubicBezTo>
                    <a:pt x="152570" y="90803"/>
                    <a:pt x="80030" y="99685"/>
                    <a:pt x="44500" y="139656"/>
                  </a:cubicBezTo>
                  <a:cubicBezTo>
                    <a:pt x="7490" y="181107"/>
                    <a:pt x="3049" y="243284"/>
                    <a:pt x="22294" y="295099"/>
                  </a:cubicBezTo>
                  <a:cubicBezTo>
                    <a:pt x="41540" y="346913"/>
                    <a:pt x="81511" y="388364"/>
                    <a:pt x="125923" y="420933"/>
                  </a:cubicBezTo>
                  <a:cubicBezTo>
                    <a:pt x="157011" y="444620"/>
                    <a:pt x="194022" y="465345"/>
                    <a:pt x="232512" y="463865"/>
                  </a:cubicBezTo>
                  <a:cubicBezTo>
                    <a:pt x="271003" y="462385"/>
                    <a:pt x="312454" y="431296"/>
                    <a:pt x="310974" y="392806"/>
                  </a:cubicBezTo>
                  <a:cubicBezTo>
                    <a:pt x="328739" y="404649"/>
                    <a:pt x="361307" y="383923"/>
                    <a:pt x="355386" y="363197"/>
                  </a:cubicBezTo>
                  <a:cubicBezTo>
                    <a:pt x="373151" y="383923"/>
                    <a:pt x="405720" y="385404"/>
                    <a:pt x="429406" y="373560"/>
                  </a:cubicBezTo>
                  <a:cubicBezTo>
                    <a:pt x="453093" y="360237"/>
                    <a:pt x="467897" y="335070"/>
                    <a:pt x="473818" y="308422"/>
                  </a:cubicBezTo>
                  <a:cubicBezTo>
                    <a:pt x="479740" y="281775"/>
                    <a:pt x="476779" y="255128"/>
                    <a:pt x="473818" y="228480"/>
                  </a:cubicBezTo>
                  <a:cubicBezTo>
                    <a:pt x="467897" y="187029"/>
                    <a:pt x="457534" y="144097"/>
                    <a:pt x="438289" y="107087"/>
                  </a:cubicBezTo>
                  <a:cubicBezTo>
                    <a:pt x="419043" y="70077"/>
                    <a:pt x="387955" y="37508"/>
                    <a:pt x="347984" y="21223"/>
                  </a:cubicBezTo>
                  <a:cubicBezTo>
                    <a:pt x="309493" y="4939"/>
                    <a:pt x="260640" y="7900"/>
                    <a:pt x="226590" y="33067"/>
                  </a:cubicBezTo>
                  <a:cubicBezTo>
                    <a:pt x="191061" y="58234"/>
                    <a:pt x="173296" y="90803"/>
                    <a:pt x="191061" y="129293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B864DFF-2AE4-43DC-911D-0FA49BBF7954}"/>
                </a:ext>
              </a:extLst>
            </p:cNvPr>
            <p:cNvSpPr/>
            <p:nvPr/>
          </p:nvSpPr>
          <p:spPr>
            <a:xfrm>
              <a:off x="4054130" y="2616985"/>
              <a:ext cx="429318" cy="370102"/>
            </a:xfrm>
            <a:custGeom>
              <a:avLst/>
              <a:gdLst>
                <a:gd name="connsiteX0" fmla="*/ 404830 w 429317"/>
                <a:gd name="connsiteY0" fmla="*/ 107512 h 370101"/>
                <a:gd name="connsiteX1" fmla="*/ 228662 w 429317"/>
                <a:gd name="connsiteY1" fmla="*/ 97149 h 370101"/>
                <a:gd name="connsiteX2" fmla="*/ 68778 w 429317"/>
                <a:gd name="connsiteY2" fmla="*/ 24609 h 370101"/>
                <a:gd name="connsiteX3" fmla="*/ 18444 w 429317"/>
                <a:gd name="connsiteY3" fmla="*/ 169689 h 370101"/>
                <a:gd name="connsiteX4" fmla="*/ 160563 w 429317"/>
                <a:gd name="connsiteY4" fmla="*/ 372505 h 370101"/>
                <a:gd name="connsiteX5" fmla="*/ 381143 w 429317"/>
                <a:gd name="connsiteY5" fmla="*/ 259994 h 370101"/>
                <a:gd name="connsiteX6" fmla="*/ 404830 w 429317"/>
                <a:gd name="connsiteY6" fmla="*/ 107512 h 37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317" h="370101">
                  <a:moveTo>
                    <a:pt x="404830" y="107512"/>
                  </a:moveTo>
                  <a:cubicBezTo>
                    <a:pt x="373741" y="51256"/>
                    <a:pt x="271593" y="34972"/>
                    <a:pt x="228662" y="97149"/>
                  </a:cubicBezTo>
                  <a:cubicBezTo>
                    <a:pt x="219779" y="23129"/>
                    <a:pt x="122072" y="-9440"/>
                    <a:pt x="68778" y="24609"/>
                  </a:cubicBezTo>
                  <a:cubicBezTo>
                    <a:pt x="22885" y="54217"/>
                    <a:pt x="-2282" y="117875"/>
                    <a:pt x="18444" y="169689"/>
                  </a:cubicBezTo>
                  <a:cubicBezTo>
                    <a:pt x="39169" y="221503"/>
                    <a:pt x="138357" y="294043"/>
                    <a:pt x="160563" y="372505"/>
                  </a:cubicBezTo>
                  <a:cubicBezTo>
                    <a:pt x="216818" y="313288"/>
                    <a:pt x="338212" y="297004"/>
                    <a:pt x="381143" y="259994"/>
                  </a:cubicBezTo>
                  <a:cubicBezTo>
                    <a:pt x="424075" y="222984"/>
                    <a:pt x="431477" y="154885"/>
                    <a:pt x="404830" y="107512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6F5ACED2-AE13-4106-A023-C5A382165B37}"/>
                </a:ext>
              </a:extLst>
            </p:cNvPr>
            <p:cNvSpPr/>
            <p:nvPr/>
          </p:nvSpPr>
          <p:spPr>
            <a:xfrm>
              <a:off x="1948704" y="2846405"/>
              <a:ext cx="1421190" cy="814224"/>
            </a:xfrm>
            <a:custGeom>
              <a:avLst/>
              <a:gdLst>
                <a:gd name="connsiteX0" fmla="*/ 17250 w 1421190"/>
                <a:gd name="connsiteY0" fmla="*/ 17250 h 814223"/>
                <a:gd name="connsiteX1" fmla="*/ 117918 w 1421190"/>
                <a:gd name="connsiteY1" fmla="*/ 214144 h 814223"/>
                <a:gd name="connsiteX2" fmla="*/ 331097 w 1421190"/>
                <a:gd name="connsiteY2" fmla="*/ 273361 h 814223"/>
                <a:gd name="connsiteX3" fmla="*/ 443607 w 1421190"/>
                <a:gd name="connsiteY3" fmla="*/ 220066 h 814223"/>
                <a:gd name="connsiteX4" fmla="*/ 471735 w 1421190"/>
                <a:gd name="connsiteY4" fmla="*/ 103114 h 814223"/>
                <a:gd name="connsiteX5" fmla="*/ 371067 w 1421190"/>
                <a:gd name="connsiteY5" fmla="*/ 49819 h 814223"/>
                <a:gd name="connsiteX6" fmla="*/ 308890 w 1421190"/>
                <a:gd name="connsiteY6" fmla="*/ 156408 h 814223"/>
                <a:gd name="connsiteX7" fmla="*/ 529471 w 1421190"/>
                <a:gd name="connsiteY7" fmla="*/ 385872 h 814223"/>
                <a:gd name="connsiteX8" fmla="*/ 791503 w 1421190"/>
                <a:gd name="connsiteY8" fmla="*/ 310371 h 814223"/>
                <a:gd name="connsiteX9" fmla="*/ 1174928 w 1421190"/>
                <a:gd name="connsiteY9" fmla="*/ 461372 h 814223"/>
                <a:gd name="connsiteX10" fmla="*/ 1268194 w 1421190"/>
                <a:gd name="connsiteY10" fmla="*/ 656786 h 814223"/>
                <a:gd name="connsiteX11" fmla="*/ 1416235 w 1421190"/>
                <a:gd name="connsiteY11" fmla="*/ 807787 h 81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1190" h="814223">
                  <a:moveTo>
                    <a:pt x="17250" y="17250"/>
                  </a:moveTo>
                  <a:cubicBezTo>
                    <a:pt x="21691" y="92751"/>
                    <a:pt x="58702" y="166771"/>
                    <a:pt x="117918" y="214144"/>
                  </a:cubicBezTo>
                  <a:cubicBezTo>
                    <a:pt x="177134" y="261517"/>
                    <a:pt x="255596" y="283723"/>
                    <a:pt x="331097" y="273361"/>
                  </a:cubicBezTo>
                  <a:cubicBezTo>
                    <a:pt x="372548" y="267439"/>
                    <a:pt x="413999" y="251154"/>
                    <a:pt x="443607" y="220066"/>
                  </a:cubicBezTo>
                  <a:cubicBezTo>
                    <a:pt x="471735" y="188977"/>
                    <a:pt x="486539" y="143085"/>
                    <a:pt x="471735" y="103114"/>
                  </a:cubicBezTo>
                  <a:cubicBezTo>
                    <a:pt x="456931" y="63143"/>
                    <a:pt x="409558" y="36495"/>
                    <a:pt x="371067" y="49819"/>
                  </a:cubicBezTo>
                  <a:cubicBezTo>
                    <a:pt x="329616" y="64623"/>
                    <a:pt x="310371" y="111996"/>
                    <a:pt x="308890" y="156408"/>
                  </a:cubicBezTo>
                  <a:cubicBezTo>
                    <a:pt x="305930" y="274841"/>
                    <a:pt x="411038" y="384391"/>
                    <a:pt x="529471" y="385872"/>
                  </a:cubicBezTo>
                  <a:cubicBezTo>
                    <a:pt x="621256" y="385872"/>
                    <a:pt x="702678" y="331096"/>
                    <a:pt x="791503" y="310371"/>
                  </a:cubicBezTo>
                  <a:cubicBezTo>
                    <a:pt x="933622" y="276321"/>
                    <a:pt x="1093506" y="339979"/>
                    <a:pt x="1174928" y="461372"/>
                  </a:cubicBezTo>
                  <a:cubicBezTo>
                    <a:pt x="1214899" y="522069"/>
                    <a:pt x="1237105" y="591648"/>
                    <a:pt x="1268194" y="656786"/>
                  </a:cubicBezTo>
                  <a:cubicBezTo>
                    <a:pt x="1300763" y="721924"/>
                    <a:pt x="1348136" y="784101"/>
                    <a:pt x="1416235" y="807787"/>
                  </a:cubicBezTo>
                </a:path>
              </a:pathLst>
            </a:custGeom>
            <a:noFill/>
            <a:ln w="14798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60CB4270-FC80-4723-B689-8504ED4AED88}"/>
                </a:ext>
              </a:extLst>
            </p:cNvPr>
            <p:cNvSpPr/>
            <p:nvPr/>
          </p:nvSpPr>
          <p:spPr>
            <a:xfrm>
              <a:off x="4286266" y="2669391"/>
              <a:ext cx="1539623" cy="740203"/>
            </a:xfrm>
            <a:custGeom>
              <a:avLst/>
              <a:gdLst>
                <a:gd name="connsiteX0" fmla="*/ 17250 w 1539622"/>
                <a:gd name="connsiteY0" fmla="*/ 728691 h 740203"/>
                <a:gd name="connsiteX1" fmla="*/ 285204 w 1539622"/>
                <a:gd name="connsiteY1" fmla="*/ 516993 h 740203"/>
                <a:gd name="connsiteX2" fmla="*/ 388832 w 1539622"/>
                <a:gd name="connsiteY2" fmla="*/ 323060 h 740203"/>
                <a:gd name="connsiteX3" fmla="*/ 556118 w 1539622"/>
                <a:gd name="connsiteY3" fmla="*/ 191304 h 740203"/>
                <a:gd name="connsiteX4" fmla="*/ 699718 w 1539622"/>
                <a:gd name="connsiteY4" fmla="*/ 210549 h 740203"/>
                <a:gd name="connsiteX5" fmla="*/ 837395 w 1539622"/>
                <a:gd name="connsiteY5" fmla="*/ 260883 h 740203"/>
                <a:gd name="connsiteX6" fmla="*/ 980995 w 1539622"/>
                <a:gd name="connsiteY6" fmla="*/ 250520 h 740203"/>
                <a:gd name="connsiteX7" fmla="*/ 1038731 w 1539622"/>
                <a:gd name="connsiteY7" fmla="*/ 127646 h 740203"/>
                <a:gd name="connsiteX8" fmla="*/ 921779 w 1539622"/>
                <a:gd name="connsiteY8" fmla="*/ 89156 h 740203"/>
                <a:gd name="connsiteX9" fmla="*/ 926220 w 1539622"/>
                <a:gd name="connsiteY9" fmla="*/ 200186 h 740203"/>
                <a:gd name="connsiteX10" fmla="*/ 1041692 w 1539622"/>
                <a:gd name="connsiteY10" fmla="*/ 226833 h 740203"/>
                <a:gd name="connsiteX11" fmla="*/ 1154202 w 1539622"/>
                <a:gd name="connsiteY11" fmla="*/ 175019 h 740203"/>
                <a:gd name="connsiteX12" fmla="*/ 1530226 w 1539622"/>
                <a:gd name="connsiteY12" fmla="*/ 21057 h 74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9622" h="740203">
                  <a:moveTo>
                    <a:pt x="17250" y="728691"/>
                  </a:moveTo>
                  <a:cubicBezTo>
                    <a:pt x="126800" y="691681"/>
                    <a:pt x="223027" y="614700"/>
                    <a:pt x="285204" y="516993"/>
                  </a:cubicBezTo>
                  <a:cubicBezTo>
                    <a:pt x="323695" y="454816"/>
                    <a:pt x="350342" y="385237"/>
                    <a:pt x="388832" y="323060"/>
                  </a:cubicBezTo>
                  <a:cubicBezTo>
                    <a:pt x="427323" y="260883"/>
                    <a:pt x="483578" y="204627"/>
                    <a:pt x="556118" y="191304"/>
                  </a:cubicBezTo>
                  <a:cubicBezTo>
                    <a:pt x="604972" y="182421"/>
                    <a:pt x="653825" y="194265"/>
                    <a:pt x="699718" y="210549"/>
                  </a:cubicBezTo>
                  <a:cubicBezTo>
                    <a:pt x="745611" y="226833"/>
                    <a:pt x="790023" y="249040"/>
                    <a:pt x="837395" y="260883"/>
                  </a:cubicBezTo>
                  <a:cubicBezTo>
                    <a:pt x="884769" y="272726"/>
                    <a:pt x="938063" y="272726"/>
                    <a:pt x="980995" y="250520"/>
                  </a:cubicBezTo>
                  <a:cubicBezTo>
                    <a:pt x="1023927" y="226833"/>
                    <a:pt x="1053535" y="175019"/>
                    <a:pt x="1038731" y="127646"/>
                  </a:cubicBezTo>
                  <a:cubicBezTo>
                    <a:pt x="1023927" y="80273"/>
                    <a:pt x="957308" y="55106"/>
                    <a:pt x="921779" y="89156"/>
                  </a:cubicBezTo>
                  <a:cubicBezTo>
                    <a:pt x="890690" y="117283"/>
                    <a:pt x="896612" y="170578"/>
                    <a:pt x="926220" y="200186"/>
                  </a:cubicBezTo>
                  <a:cubicBezTo>
                    <a:pt x="955828" y="228314"/>
                    <a:pt x="1001721" y="235716"/>
                    <a:pt x="1041692" y="226833"/>
                  </a:cubicBezTo>
                  <a:cubicBezTo>
                    <a:pt x="1081663" y="217951"/>
                    <a:pt x="1118673" y="197225"/>
                    <a:pt x="1154202" y="175019"/>
                  </a:cubicBezTo>
                  <a:cubicBezTo>
                    <a:pt x="1278557" y="100999"/>
                    <a:pt x="1368861" y="-4110"/>
                    <a:pt x="1530226" y="21057"/>
                  </a:cubicBezTo>
                </a:path>
              </a:pathLst>
            </a:custGeom>
            <a:noFill/>
            <a:ln w="14798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5A797C7B-5965-4702-8D3C-624F36FF0CEA}"/>
                </a:ext>
              </a:extLst>
            </p:cNvPr>
            <p:cNvSpPr/>
            <p:nvPr/>
          </p:nvSpPr>
          <p:spPr>
            <a:xfrm>
              <a:off x="6268756" y="1662305"/>
              <a:ext cx="340494" cy="488534"/>
            </a:xfrm>
            <a:custGeom>
              <a:avLst/>
              <a:gdLst>
                <a:gd name="connsiteX0" fmla="*/ 262772 w 340493"/>
                <a:gd name="connsiteY0" fmla="*/ 182830 h 488534"/>
                <a:gd name="connsiteX1" fmla="*/ 256851 w 340493"/>
                <a:gd name="connsiteY1" fmla="*/ 188752 h 488534"/>
                <a:gd name="connsiteX2" fmla="*/ 184311 w 340493"/>
                <a:gd name="connsiteY2" fmla="*/ 188752 h 488534"/>
                <a:gd name="connsiteX3" fmla="*/ 213919 w 340493"/>
                <a:gd name="connsiteY3" fmla="*/ 225762 h 488534"/>
                <a:gd name="connsiteX4" fmla="*/ 212438 w 340493"/>
                <a:gd name="connsiteY4" fmla="*/ 233164 h 488534"/>
                <a:gd name="connsiteX5" fmla="*/ 209477 w 340493"/>
                <a:gd name="connsiteY5" fmla="*/ 234644 h 488534"/>
                <a:gd name="connsiteX6" fmla="*/ 205036 w 340493"/>
                <a:gd name="connsiteY6" fmla="*/ 233164 h 488534"/>
                <a:gd name="connsiteX7" fmla="*/ 178389 w 340493"/>
                <a:gd name="connsiteY7" fmla="*/ 199115 h 488534"/>
                <a:gd name="connsiteX8" fmla="*/ 178389 w 340493"/>
                <a:gd name="connsiteY8" fmla="*/ 255370 h 488534"/>
                <a:gd name="connsiteX9" fmla="*/ 172467 w 340493"/>
                <a:gd name="connsiteY9" fmla="*/ 261292 h 488534"/>
                <a:gd name="connsiteX10" fmla="*/ 166546 w 340493"/>
                <a:gd name="connsiteY10" fmla="*/ 255370 h 488534"/>
                <a:gd name="connsiteX11" fmla="*/ 166546 w 340493"/>
                <a:gd name="connsiteY11" fmla="*/ 197634 h 488534"/>
                <a:gd name="connsiteX12" fmla="*/ 142859 w 340493"/>
                <a:gd name="connsiteY12" fmla="*/ 227242 h 488534"/>
                <a:gd name="connsiteX13" fmla="*/ 138418 w 340493"/>
                <a:gd name="connsiteY13" fmla="*/ 228723 h 488534"/>
                <a:gd name="connsiteX14" fmla="*/ 135457 w 340493"/>
                <a:gd name="connsiteY14" fmla="*/ 227242 h 488534"/>
                <a:gd name="connsiteX15" fmla="*/ 133977 w 340493"/>
                <a:gd name="connsiteY15" fmla="*/ 219840 h 488534"/>
                <a:gd name="connsiteX16" fmla="*/ 159144 w 340493"/>
                <a:gd name="connsiteY16" fmla="*/ 187271 h 488534"/>
                <a:gd name="connsiteX17" fmla="*/ 92525 w 340493"/>
                <a:gd name="connsiteY17" fmla="*/ 187271 h 488534"/>
                <a:gd name="connsiteX18" fmla="*/ 86604 w 340493"/>
                <a:gd name="connsiteY18" fmla="*/ 181350 h 488534"/>
                <a:gd name="connsiteX19" fmla="*/ 92525 w 340493"/>
                <a:gd name="connsiteY19" fmla="*/ 175428 h 488534"/>
                <a:gd name="connsiteX20" fmla="*/ 159144 w 340493"/>
                <a:gd name="connsiteY20" fmla="*/ 175428 h 488534"/>
                <a:gd name="connsiteX21" fmla="*/ 129536 w 340493"/>
                <a:gd name="connsiteY21" fmla="*/ 138418 h 488534"/>
                <a:gd name="connsiteX22" fmla="*/ 131016 w 340493"/>
                <a:gd name="connsiteY22" fmla="*/ 131016 h 488534"/>
                <a:gd name="connsiteX23" fmla="*/ 138418 w 340493"/>
                <a:gd name="connsiteY23" fmla="*/ 132496 h 488534"/>
                <a:gd name="connsiteX24" fmla="*/ 165065 w 340493"/>
                <a:gd name="connsiteY24" fmla="*/ 166546 h 488534"/>
                <a:gd name="connsiteX25" fmla="*/ 165065 w 340493"/>
                <a:gd name="connsiteY25" fmla="*/ 114732 h 488534"/>
                <a:gd name="connsiteX26" fmla="*/ 170987 w 340493"/>
                <a:gd name="connsiteY26" fmla="*/ 108810 h 488534"/>
                <a:gd name="connsiteX27" fmla="*/ 176909 w 340493"/>
                <a:gd name="connsiteY27" fmla="*/ 114732 h 488534"/>
                <a:gd name="connsiteX28" fmla="*/ 176909 w 340493"/>
                <a:gd name="connsiteY28" fmla="*/ 166546 h 488534"/>
                <a:gd name="connsiteX29" fmla="*/ 205036 w 340493"/>
                <a:gd name="connsiteY29" fmla="*/ 131016 h 488534"/>
                <a:gd name="connsiteX30" fmla="*/ 212438 w 340493"/>
                <a:gd name="connsiteY30" fmla="*/ 129536 h 488534"/>
                <a:gd name="connsiteX31" fmla="*/ 213919 w 340493"/>
                <a:gd name="connsiteY31" fmla="*/ 136938 h 488534"/>
                <a:gd name="connsiteX32" fmla="*/ 182830 w 340493"/>
                <a:gd name="connsiteY32" fmla="*/ 175428 h 488534"/>
                <a:gd name="connsiteX33" fmla="*/ 255370 w 340493"/>
                <a:gd name="connsiteY33" fmla="*/ 175428 h 488534"/>
                <a:gd name="connsiteX34" fmla="*/ 262772 w 340493"/>
                <a:gd name="connsiteY34" fmla="*/ 182830 h 488534"/>
                <a:gd name="connsiteX35" fmla="*/ 126575 w 340493"/>
                <a:gd name="connsiteY35" fmla="*/ 46633 h 488534"/>
                <a:gd name="connsiteX36" fmla="*/ 144340 w 340493"/>
                <a:gd name="connsiteY36" fmla="*/ 28868 h 488534"/>
                <a:gd name="connsiteX37" fmla="*/ 126575 w 340493"/>
                <a:gd name="connsiteY37" fmla="*/ 11103 h 488534"/>
                <a:gd name="connsiteX38" fmla="*/ 108810 w 340493"/>
                <a:gd name="connsiteY38" fmla="*/ 28868 h 488534"/>
                <a:gd name="connsiteX39" fmla="*/ 126575 w 340493"/>
                <a:gd name="connsiteY39" fmla="*/ 46633 h 488534"/>
                <a:gd name="connsiteX40" fmla="*/ 34790 w 340493"/>
                <a:gd name="connsiteY40" fmla="*/ 52554 h 488534"/>
                <a:gd name="connsiteX41" fmla="*/ 22946 w 340493"/>
                <a:gd name="connsiteY41" fmla="*/ 40711 h 488534"/>
                <a:gd name="connsiteX42" fmla="*/ 11103 w 340493"/>
                <a:gd name="connsiteY42" fmla="*/ 52554 h 488534"/>
                <a:gd name="connsiteX43" fmla="*/ 22946 w 340493"/>
                <a:gd name="connsiteY43" fmla="*/ 64398 h 488534"/>
                <a:gd name="connsiteX44" fmla="*/ 34790 w 340493"/>
                <a:gd name="connsiteY44" fmla="*/ 52554 h 488534"/>
                <a:gd name="connsiteX45" fmla="*/ 224282 w 340493"/>
                <a:gd name="connsiteY45" fmla="*/ 335312 h 488534"/>
                <a:gd name="connsiteX46" fmla="*/ 207997 w 340493"/>
                <a:gd name="connsiteY46" fmla="*/ 351597 h 488534"/>
                <a:gd name="connsiteX47" fmla="*/ 224282 w 340493"/>
                <a:gd name="connsiteY47" fmla="*/ 367881 h 488534"/>
                <a:gd name="connsiteX48" fmla="*/ 240566 w 340493"/>
                <a:gd name="connsiteY48" fmla="*/ 351597 h 488534"/>
                <a:gd name="connsiteX49" fmla="*/ 224282 w 340493"/>
                <a:gd name="connsiteY49" fmla="*/ 335312 h 488534"/>
                <a:gd name="connsiteX50" fmla="*/ 292380 w 340493"/>
                <a:gd name="connsiteY50" fmla="*/ 224282 h 488534"/>
                <a:gd name="connsiteX51" fmla="*/ 270174 w 340493"/>
                <a:gd name="connsiteY51" fmla="*/ 246488 h 488534"/>
                <a:gd name="connsiteX52" fmla="*/ 292380 w 340493"/>
                <a:gd name="connsiteY52" fmla="*/ 268694 h 488534"/>
                <a:gd name="connsiteX53" fmla="*/ 314586 w 340493"/>
                <a:gd name="connsiteY53" fmla="*/ 246488 h 488534"/>
                <a:gd name="connsiteX54" fmla="*/ 292380 w 340493"/>
                <a:gd name="connsiteY54" fmla="*/ 224282 h 488534"/>
                <a:gd name="connsiteX55" fmla="*/ 298302 w 340493"/>
                <a:gd name="connsiteY55" fmla="*/ 96967 h 488534"/>
                <a:gd name="connsiteX56" fmla="*/ 280537 w 340493"/>
                <a:gd name="connsiteY56" fmla="*/ 79202 h 488534"/>
                <a:gd name="connsiteX57" fmla="*/ 262772 w 340493"/>
                <a:gd name="connsiteY57" fmla="*/ 96967 h 488534"/>
                <a:gd name="connsiteX58" fmla="*/ 280537 w 340493"/>
                <a:gd name="connsiteY58" fmla="*/ 114732 h 488534"/>
                <a:gd name="connsiteX59" fmla="*/ 298302 w 340493"/>
                <a:gd name="connsiteY59" fmla="*/ 96967 h 488534"/>
                <a:gd name="connsiteX60" fmla="*/ 321988 w 340493"/>
                <a:gd name="connsiteY60" fmla="*/ 34790 h 488534"/>
                <a:gd name="connsiteX61" fmla="*/ 314586 w 340493"/>
                <a:gd name="connsiteY61" fmla="*/ 42192 h 488534"/>
                <a:gd name="connsiteX62" fmla="*/ 321988 w 340493"/>
                <a:gd name="connsiteY62" fmla="*/ 49594 h 488534"/>
                <a:gd name="connsiteX63" fmla="*/ 329390 w 340493"/>
                <a:gd name="connsiteY63" fmla="*/ 42192 h 488534"/>
                <a:gd name="connsiteX64" fmla="*/ 321988 w 340493"/>
                <a:gd name="connsiteY64" fmla="*/ 34790 h 488534"/>
                <a:gd name="connsiteX65" fmla="*/ 119173 w 340493"/>
                <a:gd name="connsiteY65" fmla="*/ 366401 h 488534"/>
                <a:gd name="connsiteX66" fmla="*/ 101408 w 340493"/>
                <a:gd name="connsiteY66" fmla="*/ 384166 h 488534"/>
                <a:gd name="connsiteX67" fmla="*/ 119173 w 340493"/>
                <a:gd name="connsiteY67" fmla="*/ 401930 h 488534"/>
                <a:gd name="connsiteX68" fmla="*/ 136938 w 340493"/>
                <a:gd name="connsiteY68" fmla="*/ 384166 h 488534"/>
                <a:gd name="connsiteX69" fmla="*/ 119173 w 340493"/>
                <a:gd name="connsiteY69" fmla="*/ 366401 h 488534"/>
                <a:gd name="connsiteX70" fmla="*/ 157663 w 340493"/>
                <a:gd name="connsiteY70" fmla="*/ 452264 h 488534"/>
                <a:gd name="connsiteX71" fmla="*/ 142859 w 340493"/>
                <a:gd name="connsiteY71" fmla="*/ 467068 h 488534"/>
                <a:gd name="connsiteX72" fmla="*/ 157663 w 340493"/>
                <a:gd name="connsiteY72" fmla="*/ 481872 h 488534"/>
                <a:gd name="connsiteX73" fmla="*/ 172467 w 340493"/>
                <a:gd name="connsiteY73" fmla="*/ 467068 h 488534"/>
                <a:gd name="connsiteX74" fmla="*/ 157663 w 340493"/>
                <a:gd name="connsiteY74" fmla="*/ 452264 h 488534"/>
                <a:gd name="connsiteX75" fmla="*/ 65878 w 340493"/>
                <a:gd name="connsiteY75" fmla="*/ 249449 h 488534"/>
                <a:gd name="connsiteX76" fmla="*/ 55515 w 340493"/>
                <a:gd name="connsiteY76" fmla="*/ 259811 h 488534"/>
                <a:gd name="connsiteX77" fmla="*/ 65878 w 340493"/>
                <a:gd name="connsiteY77" fmla="*/ 270174 h 488534"/>
                <a:gd name="connsiteX78" fmla="*/ 76241 w 340493"/>
                <a:gd name="connsiteY78" fmla="*/ 259811 h 488534"/>
                <a:gd name="connsiteX79" fmla="*/ 65878 w 340493"/>
                <a:gd name="connsiteY79" fmla="*/ 249449 h 4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0493" h="488534">
                  <a:moveTo>
                    <a:pt x="262772" y="182830"/>
                  </a:moveTo>
                  <a:cubicBezTo>
                    <a:pt x="262772" y="185791"/>
                    <a:pt x="259811" y="188752"/>
                    <a:pt x="256851" y="188752"/>
                  </a:cubicBezTo>
                  <a:lnTo>
                    <a:pt x="184311" y="188752"/>
                  </a:lnTo>
                  <a:lnTo>
                    <a:pt x="213919" y="225762"/>
                  </a:lnTo>
                  <a:cubicBezTo>
                    <a:pt x="215399" y="228723"/>
                    <a:pt x="215399" y="231684"/>
                    <a:pt x="212438" y="233164"/>
                  </a:cubicBezTo>
                  <a:cubicBezTo>
                    <a:pt x="210958" y="234644"/>
                    <a:pt x="210958" y="234644"/>
                    <a:pt x="209477" y="234644"/>
                  </a:cubicBezTo>
                  <a:cubicBezTo>
                    <a:pt x="207997" y="234644"/>
                    <a:pt x="206517" y="234644"/>
                    <a:pt x="205036" y="233164"/>
                  </a:cubicBezTo>
                  <a:lnTo>
                    <a:pt x="178389" y="199115"/>
                  </a:lnTo>
                  <a:lnTo>
                    <a:pt x="178389" y="255370"/>
                  </a:lnTo>
                  <a:cubicBezTo>
                    <a:pt x="178389" y="258331"/>
                    <a:pt x="175428" y="261292"/>
                    <a:pt x="172467" y="261292"/>
                  </a:cubicBezTo>
                  <a:cubicBezTo>
                    <a:pt x="169507" y="261292"/>
                    <a:pt x="166546" y="258331"/>
                    <a:pt x="166546" y="255370"/>
                  </a:cubicBezTo>
                  <a:lnTo>
                    <a:pt x="166546" y="197634"/>
                  </a:lnTo>
                  <a:lnTo>
                    <a:pt x="142859" y="227242"/>
                  </a:lnTo>
                  <a:cubicBezTo>
                    <a:pt x="141379" y="228723"/>
                    <a:pt x="139899" y="228723"/>
                    <a:pt x="138418" y="228723"/>
                  </a:cubicBezTo>
                  <a:cubicBezTo>
                    <a:pt x="136938" y="228723"/>
                    <a:pt x="135457" y="228723"/>
                    <a:pt x="135457" y="227242"/>
                  </a:cubicBezTo>
                  <a:cubicBezTo>
                    <a:pt x="132497" y="225762"/>
                    <a:pt x="132497" y="221321"/>
                    <a:pt x="133977" y="219840"/>
                  </a:cubicBezTo>
                  <a:lnTo>
                    <a:pt x="159144" y="187271"/>
                  </a:lnTo>
                  <a:lnTo>
                    <a:pt x="92525" y="187271"/>
                  </a:lnTo>
                  <a:cubicBezTo>
                    <a:pt x="89564" y="187271"/>
                    <a:pt x="86604" y="184311"/>
                    <a:pt x="86604" y="181350"/>
                  </a:cubicBezTo>
                  <a:cubicBezTo>
                    <a:pt x="86604" y="178389"/>
                    <a:pt x="89564" y="175428"/>
                    <a:pt x="92525" y="175428"/>
                  </a:cubicBezTo>
                  <a:lnTo>
                    <a:pt x="159144" y="175428"/>
                  </a:lnTo>
                  <a:lnTo>
                    <a:pt x="129536" y="138418"/>
                  </a:lnTo>
                  <a:cubicBezTo>
                    <a:pt x="128055" y="135457"/>
                    <a:pt x="128055" y="132496"/>
                    <a:pt x="131016" y="131016"/>
                  </a:cubicBezTo>
                  <a:cubicBezTo>
                    <a:pt x="133977" y="129536"/>
                    <a:pt x="136938" y="129536"/>
                    <a:pt x="138418" y="132496"/>
                  </a:cubicBezTo>
                  <a:lnTo>
                    <a:pt x="165065" y="166546"/>
                  </a:lnTo>
                  <a:lnTo>
                    <a:pt x="165065" y="114732"/>
                  </a:lnTo>
                  <a:cubicBezTo>
                    <a:pt x="165065" y="111771"/>
                    <a:pt x="168026" y="108810"/>
                    <a:pt x="170987" y="108810"/>
                  </a:cubicBezTo>
                  <a:cubicBezTo>
                    <a:pt x="173948" y="108810"/>
                    <a:pt x="176909" y="111771"/>
                    <a:pt x="176909" y="114732"/>
                  </a:cubicBezTo>
                  <a:lnTo>
                    <a:pt x="176909" y="166546"/>
                  </a:lnTo>
                  <a:lnTo>
                    <a:pt x="205036" y="131016"/>
                  </a:lnTo>
                  <a:cubicBezTo>
                    <a:pt x="206517" y="128055"/>
                    <a:pt x="210958" y="128055"/>
                    <a:pt x="212438" y="129536"/>
                  </a:cubicBezTo>
                  <a:cubicBezTo>
                    <a:pt x="215399" y="131016"/>
                    <a:pt x="215399" y="135457"/>
                    <a:pt x="213919" y="136938"/>
                  </a:cubicBezTo>
                  <a:lnTo>
                    <a:pt x="182830" y="175428"/>
                  </a:lnTo>
                  <a:lnTo>
                    <a:pt x="255370" y="175428"/>
                  </a:lnTo>
                  <a:cubicBezTo>
                    <a:pt x="261292" y="176909"/>
                    <a:pt x="262772" y="179869"/>
                    <a:pt x="262772" y="182830"/>
                  </a:cubicBezTo>
                  <a:close/>
                  <a:moveTo>
                    <a:pt x="126575" y="46633"/>
                  </a:moveTo>
                  <a:cubicBezTo>
                    <a:pt x="136938" y="46633"/>
                    <a:pt x="144340" y="39231"/>
                    <a:pt x="144340" y="28868"/>
                  </a:cubicBezTo>
                  <a:cubicBezTo>
                    <a:pt x="144340" y="18505"/>
                    <a:pt x="136938" y="11103"/>
                    <a:pt x="126575" y="11103"/>
                  </a:cubicBezTo>
                  <a:cubicBezTo>
                    <a:pt x="116212" y="11103"/>
                    <a:pt x="108810" y="18505"/>
                    <a:pt x="108810" y="28868"/>
                  </a:cubicBezTo>
                  <a:cubicBezTo>
                    <a:pt x="110290" y="37750"/>
                    <a:pt x="117693" y="46633"/>
                    <a:pt x="126575" y="46633"/>
                  </a:cubicBezTo>
                  <a:close/>
                  <a:moveTo>
                    <a:pt x="34790" y="52554"/>
                  </a:moveTo>
                  <a:cubicBezTo>
                    <a:pt x="34790" y="46633"/>
                    <a:pt x="30348" y="40711"/>
                    <a:pt x="22946" y="40711"/>
                  </a:cubicBezTo>
                  <a:cubicBezTo>
                    <a:pt x="17025" y="40711"/>
                    <a:pt x="11103" y="45152"/>
                    <a:pt x="11103" y="52554"/>
                  </a:cubicBezTo>
                  <a:cubicBezTo>
                    <a:pt x="11103" y="59956"/>
                    <a:pt x="15544" y="64398"/>
                    <a:pt x="22946" y="64398"/>
                  </a:cubicBezTo>
                  <a:cubicBezTo>
                    <a:pt x="28868" y="62917"/>
                    <a:pt x="34790" y="58476"/>
                    <a:pt x="34790" y="52554"/>
                  </a:cubicBezTo>
                  <a:close/>
                  <a:moveTo>
                    <a:pt x="224282" y="335312"/>
                  </a:moveTo>
                  <a:cubicBezTo>
                    <a:pt x="215399" y="335312"/>
                    <a:pt x="207997" y="342714"/>
                    <a:pt x="207997" y="351597"/>
                  </a:cubicBezTo>
                  <a:cubicBezTo>
                    <a:pt x="207997" y="360479"/>
                    <a:pt x="215399" y="367881"/>
                    <a:pt x="224282" y="367881"/>
                  </a:cubicBezTo>
                  <a:cubicBezTo>
                    <a:pt x="233164" y="367881"/>
                    <a:pt x="240566" y="360479"/>
                    <a:pt x="240566" y="351597"/>
                  </a:cubicBezTo>
                  <a:cubicBezTo>
                    <a:pt x="240566" y="342714"/>
                    <a:pt x="233164" y="335312"/>
                    <a:pt x="224282" y="335312"/>
                  </a:cubicBezTo>
                  <a:close/>
                  <a:moveTo>
                    <a:pt x="292380" y="224282"/>
                  </a:moveTo>
                  <a:cubicBezTo>
                    <a:pt x="280537" y="224282"/>
                    <a:pt x="270174" y="234644"/>
                    <a:pt x="270174" y="246488"/>
                  </a:cubicBezTo>
                  <a:cubicBezTo>
                    <a:pt x="270174" y="258331"/>
                    <a:pt x="280537" y="268694"/>
                    <a:pt x="292380" y="268694"/>
                  </a:cubicBezTo>
                  <a:cubicBezTo>
                    <a:pt x="304223" y="268694"/>
                    <a:pt x="314586" y="258331"/>
                    <a:pt x="314586" y="246488"/>
                  </a:cubicBezTo>
                  <a:cubicBezTo>
                    <a:pt x="314586" y="233164"/>
                    <a:pt x="304223" y="224282"/>
                    <a:pt x="292380" y="224282"/>
                  </a:cubicBezTo>
                  <a:close/>
                  <a:moveTo>
                    <a:pt x="298302" y="96967"/>
                  </a:moveTo>
                  <a:cubicBezTo>
                    <a:pt x="298302" y="86604"/>
                    <a:pt x="290900" y="79202"/>
                    <a:pt x="280537" y="79202"/>
                  </a:cubicBezTo>
                  <a:cubicBezTo>
                    <a:pt x="270174" y="79202"/>
                    <a:pt x="262772" y="86604"/>
                    <a:pt x="262772" y="96967"/>
                  </a:cubicBezTo>
                  <a:cubicBezTo>
                    <a:pt x="262772" y="107329"/>
                    <a:pt x="270174" y="114732"/>
                    <a:pt x="280537" y="114732"/>
                  </a:cubicBezTo>
                  <a:cubicBezTo>
                    <a:pt x="290900" y="114732"/>
                    <a:pt x="298302" y="105849"/>
                    <a:pt x="298302" y="96967"/>
                  </a:cubicBezTo>
                  <a:close/>
                  <a:moveTo>
                    <a:pt x="321988" y="34790"/>
                  </a:moveTo>
                  <a:cubicBezTo>
                    <a:pt x="317547" y="34790"/>
                    <a:pt x="314586" y="37750"/>
                    <a:pt x="314586" y="42192"/>
                  </a:cubicBezTo>
                  <a:cubicBezTo>
                    <a:pt x="314586" y="46633"/>
                    <a:pt x="317547" y="49594"/>
                    <a:pt x="321988" y="49594"/>
                  </a:cubicBezTo>
                  <a:cubicBezTo>
                    <a:pt x="326430" y="49594"/>
                    <a:pt x="329390" y="46633"/>
                    <a:pt x="329390" y="42192"/>
                  </a:cubicBezTo>
                  <a:cubicBezTo>
                    <a:pt x="329390" y="37750"/>
                    <a:pt x="324949" y="34790"/>
                    <a:pt x="321988" y="34790"/>
                  </a:cubicBezTo>
                  <a:close/>
                  <a:moveTo>
                    <a:pt x="119173" y="366401"/>
                  </a:moveTo>
                  <a:cubicBezTo>
                    <a:pt x="110290" y="366401"/>
                    <a:pt x="101408" y="373803"/>
                    <a:pt x="101408" y="384166"/>
                  </a:cubicBezTo>
                  <a:cubicBezTo>
                    <a:pt x="101408" y="393048"/>
                    <a:pt x="108810" y="401930"/>
                    <a:pt x="119173" y="401930"/>
                  </a:cubicBezTo>
                  <a:cubicBezTo>
                    <a:pt x="128055" y="401930"/>
                    <a:pt x="136938" y="394528"/>
                    <a:pt x="136938" y="384166"/>
                  </a:cubicBezTo>
                  <a:cubicBezTo>
                    <a:pt x="135457" y="375283"/>
                    <a:pt x="128055" y="366401"/>
                    <a:pt x="119173" y="366401"/>
                  </a:cubicBezTo>
                  <a:close/>
                  <a:moveTo>
                    <a:pt x="157663" y="452264"/>
                  </a:moveTo>
                  <a:cubicBezTo>
                    <a:pt x="148781" y="452264"/>
                    <a:pt x="142859" y="459666"/>
                    <a:pt x="142859" y="467068"/>
                  </a:cubicBezTo>
                  <a:cubicBezTo>
                    <a:pt x="142859" y="474470"/>
                    <a:pt x="150261" y="481872"/>
                    <a:pt x="157663" y="481872"/>
                  </a:cubicBezTo>
                  <a:cubicBezTo>
                    <a:pt x="166546" y="481872"/>
                    <a:pt x="172467" y="474470"/>
                    <a:pt x="172467" y="467068"/>
                  </a:cubicBezTo>
                  <a:cubicBezTo>
                    <a:pt x="172467" y="459666"/>
                    <a:pt x="166546" y="452264"/>
                    <a:pt x="157663" y="452264"/>
                  </a:cubicBezTo>
                  <a:close/>
                  <a:moveTo>
                    <a:pt x="65878" y="249449"/>
                  </a:moveTo>
                  <a:cubicBezTo>
                    <a:pt x="59956" y="249449"/>
                    <a:pt x="55515" y="253890"/>
                    <a:pt x="55515" y="259811"/>
                  </a:cubicBezTo>
                  <a:cubicBezTo>
                    <a:pt x="55515" y="265733"/>
                    <a:pt x="59956" y="270174"/>
                    <a:pt x="65878" y="270174"/>
                  </a:cubicBezTo>
                  <a:cubicBezTo>
                    <a:pt x="71800" y="270174"/>
                    <a:pt x="76241" y="265733"/>
                    <a:pt x="76241" y="259811"/>
                  </a:cubicBezTo>
                  <a:cubicBezTo>
                    <a:pt x="77721" y="253890"/>
                    <a:pt x="71800" y="249449"/>
                    <a:pt x="65878" y="24944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6A786A12-F75C-4AE4-A404-CCB8309A3DCA}"/>
                </a:ext>
              </a:extLst>
            </p:cNvPr>
            <p:cNvSpPr/>
            <p:nvPr/>
          </p:nvSpPr>
          <p:spPr>
            <a:xfrm>
              <a:off x="6116275" y="4127183"/>
              <a:ext cx="370102" cy="680987"/>
            </a:xfrm>
            <a:custGeom>
              <a:avLst/>
              <a:gdLst>
                <a:gd name="connsiteX0" fmla="*/ 290900 w 370101"/>
                <a:gd name="connsiteY0" fmla="*/ 194673 h 680987"/>
                <a:gd name="connsiteX1" fmla="*/ 284978 w 370101"/>
                <a:gd name="connsiteY1" fmla="*/ 200595 h 680987"/>
                <a:gd name="connsiteX2" fmla="*/ 212438 w 370101"/>
                <a:gd name="connsiteY2" fmla="*/ 200595 h 680987"/>
                <a:gd name="connsiteX3" fmla="*/ 242046 w 370101"/>
                <a:gd name="connsiteY3" fmla="*/ 237605 h 680987"/>
                <a:gd name="connsiteX4" fmla="*/ 240566 w 370101"/>
                <a:gd name="connsiteY4" fmla="*/ 245007 h 680987"/>
                <a:gd name="connsiteX5" fmla="*/ 237605 w 370101"/>
                <a:gd name="connsiteY5" fmla="*/ 246488 h 680987"/>
                <a:gd name="connsiteX6" fmla="*/ 233164 w 370101"/>
                <a:gd name="connsiteY6" fmla="*/ 245007 h 680987"/>
                <a:gd name="connsiteX7" fmla="*/ 206516 w 370101"/>
                <a:gd name="connsiteY7" fmla="*/ 210958 h 680987"/>
                <a:gd name="connsiteX8" fmla="*/ 206516 w 370101"/>
                <a:gd name="connsiteY8" fmla="*/ 268694 h 680987"/>
                <a:gd name="connsiteX9" fmla="*/ 200595 w 370101"/>
                <a:gd name="connsiteY9" fmla="*/ 274615 h 680987"/>
                <a:gd name="connsiteX10" fmla="*/ 194673 w 370101"/>
                <a:gd name="connsiteY10" fmla="*/ 268694 h 680987"/>
                <a:gd name="connsiteX11" fmla="*/ 194673 w 370101"/>
                <a:gd name="connsiteY11" fmla="*/ 210958 h 680987"/>
                <a:gd name="connsiteX12" fmla="*/ 170987 w 370101"/>
                <a:gd name="connsiteY12" fmla="*/ 240566 h 680987"/>
                <a:gd name="connsiteX13" fmla="*/ 166546 w 370101"/>
                <a:gd name="connsiteY13" fmla="*/ 242047 h 680987"/>
                <a:gd name="connsiteX14" fmla="*/ 163585 w 370101"/>
                <a:gd name="connsiteY14" fmla="*/ 240566 h 680987"/>
                <a:gd name="connsiteX15" fmla="*/ 162104 w 370101"/>
                <a:gd name="connsiteY15" fmla="*/ 233164 h 680987"/>
                <a:gd name="connsiteX16" fmla="*/ 187271 w 370101"/>
                <a:gd name="connsiteY16" fmla="*/ 200595 h 680987"/>
                <a:gd name="connsiteX17" fmla="*/ 120653 w 370101"/>
                <a:gd name="connsiteY17" fmla="*/ 200595 h 680987"/>
                <a:gd name="connsiteX18" fmla="*/ 114732 w 370101"/>
                <a:gd name="connsiteY18" fmla="*/ 194673 h 680987"/>
                <a:gd name="connsiteX19" fmla="*/ 120653 w 370101"/>
                <a:gd name="connsiteY19" fmla="*/ 188752 h 680987"/>
                <a:gd name="connsiteX20" fmla="*/ 187271 w 370101"/>
                <a:gd name="connsiteY20" fmla="*/ 188752 h 680987"/>
                <a:gd name="connsiteX21" fmla="*/ 157663 w 370101"/>
                <a:gd name="connsiteY21" fmla="*/ 151742 h 680987"/>
                <a:gd name="connsiteX22" fmla="*/ 159144 w 370101"/>
                <a:gd name="connsiteY22" fmla="*/ 144340 h 680987"/>
                <a:gd name="connsiteX23" fmla="*/ 166546 w 370101"/>
                <a:gd name="connsiteY23" fmla="*/ 145820 h 680987"/>
                <a:gd name="connsiteX24" fmla="*/ 193193 w 370101"/>
                <a:gd name="connsiteY24" fmla="*/ 179869 h 680987"/>
                <a:gd name="connsiteX25" fmla="*/ 193193 w 370101"/>
                <a:gd name="connsiteY25" fmla="*/ 128055 h 680987"/>
                <a:gd name="connsiteX26" fmla="*/ 199114 w 370101"/>
                <a:gd name="connsiteY26" fmla="*/ 122134 h 680987"/>
                <a:gd name="connsiteX27" fmla="*/ 205036 w 370101"/>
                <a:gd name="connsiteY27" fmla="*/ 128055 h 680987"/>
                <a:gd name="connsiteX28" fmla="*/ 205036 w 370101"/>
                <a:gd name="connsiteY28" fmla="*/ 179869 h 680987"/>
                <a:gd name="connsiteX29" fmla="*/ 233164 w 370101"/>
                <a:gd name="connsiteY29" fmla="*/ 144340 h 680987"/>
                <a:gd name="connsiteX30" fmla="*/ 240566 w 370101"/>
                <a:gd name="connsiteY30" fmla="*/ 142859 h 680987"/>
                <a:gd name="connsiteX31" fmla="*/ 242046 w 370101"/>
                <a:gd name="connsiteY31" fmla="*/ 150261 h 680987"/>
                <a:gd name="connsiteX32" fmla="*/ 210958 w 370101"/>
                <a:gd name="connsiteY32" fmla="*/ 188752 h 680987"/>
                <a:gd name="connsiteX33" fmla="*/ 283498 w 370101"/>
                <a:gd name="connsiteY33" fmla="*/ 188752 h 680987"/>
                <a:gd name="connsiteX34" fmla="*/ 290900 w 370101"/>
                <a:gd name="connsiteY34" fmla="*/ 194673 h 680987"/>
                <a:gd name="connsiteX35" fmla="*/ 102888 w 370101"/>
                <a:gd name="connsiteY35" fmla="*/ 89565 h 680987"/>
                <a:gd name="connsiteX36" fmla="*/ 120653 w 370101"/>
                <a:gd name="connsiteY36" fmla="*/ 71800 h 680987"/>
                <a:gd name="connsiteX37" fmla="*/ 102888 w 370101"/>
                <a:gd name="connsiteY37" fmla="*/ 54035 h 680987"/>
                <a:gd name="connsiteX38" fmla="*/ 85123 w 370101"/>
                <a:gd name="connsiteY38" fmla="*/ 71800 h 680987"/>
                <a:gd name="connsiteX39" fmla="*/ 102888 w 370101"/>
                <a:gd name="connsiteY39" fmla="*/ 89565 h 680987"/>
                <a:gd name="connsiteX40" fmla="*/ 147300 w 370101"/>
                <a:gd name="connsiteY40" fmla="*/ 22946 h 680987"/>
                <a:gd name="connsiteX41" fmla="*/ 135457 w 370101"/>
                <a:gd name="connsiteY41" fmla="*/ 11103 h 680987"/>
                <a:gd name="connsiteX42" fmla="*/ 123614 w 370101"/>
                <a:gd name="connsiteY42" fmla="*/ 22946 h 680987"/>
                <a:gd name="connsiteX43" fmla="*/ 135457 w 370101"/>
                <a:gd name="connsiteY43" fmla="*/ 34790 h 680987"/>
                <a:gd name="connsiteX44" fmla="*/ 147300 w 370101"/>
                <a:gd name="connsiteY44" fmla="*/ 22946 h 680987"/>
                <a:gd name="connsiteX45" fmla="*/ 345675 w 370101"/>
                <a:gd name="connsiteY45" fmla="*/ 342714 h 680987"/>
                <a:gd name="connsiteX46" fmla="*/ 329390 w 370101"/>
                <a:gd name="connsiteY46" fmla="*/ 358999 h 680987"/>
                <a:gd name="connsiteX47" fmla="*/ 345675 w 370101"/>
                <a:gd name="connsiteY47" fmla="*/ 375283 h 680987"/>
                <a:gd name="connsiteX48" fmla="*/ 361959 w 370101"/>
                <a:gd name="connsiteY48" fmla="*/ 358999 h 680987"/>
                <a:gd name="connsiteX49" fmla="*/ 345675 w 370101"/>
                <a:gd name="connsiteY49" fmla="*/ 342714 h 680987"/>
                <a:gd name="connsiteX50" fmla="*/ 135457 w 370101"/>
                <a:gd name="connsiteY50" fmla="*/ 578099 h 680987"/>
                <a:gd name="connsiteX51" fmla="*/ 116212 w 370101"/>
                <a:gd name="connsiteY51" fmla="*/ 597344 h 680987"/>
                <a:gd name="connsiteX52" fmla="*/ 135457 w 370101"/>
                <a:gd name="connsiteY52" fmla="*/ 616589 h 680987"/>
                <a:gd name="connsiteX53" fmla="*/ 154702 w 370101"/>
                <a:gd name="connsiteY53" fmla="*/ 597344 h 680987"/>
                <a:gd name="connsiteX54" fmla="*/ 135457 w 370101"/>
                <a:gd name="connsiteY54" fmla="*/ 578099 h 680987"/>
                <a:gd name="connsiteX55" fmla="*/ 187271 w 370101"/>
                <a:gd name="connsiteY55" fmla="*/ 319028 h 680987"/>
                <a:gd name="connsiteX56" fmla="*/ 170987 w 370101"/>
                <a:gd name="connsiteY56" fmla="*/ 335312 h 680987"/>
                <a:gd name="connsiteX57" fmla="*/ 187271 w 370101"/>
                <a:gd name="connsiteY57" fmla="*/ 351597 h 680987"/>
                <a:gd name="connsiteX58" fmla="*/ 203556 w 370101"/>
                <a:gd name="connsiteY58" fmla="*/ 335312 h 680987"/>
                <a:gd name="connsiteX59" fmla="*/ 187271 w 370101"/>
                <a:gd name="connsiteY59" fmla="*/ 319028 h 680987"/>
                <a:gd name="connsiteX60" fmla="*/ 289419 w 370101"/>
                <a:gd name="connsiteY60" fmla="*/ 28868 h 680987"/>
                <a:gd name="connsiteX61" fmla="*/ 271654 w 370101"/>
                <a:gd name="connsiteY61" fmla="*/ 11103 h 680987"/>
                <a:gd name="connsiteX62" fmla="*/ 253890 w 370101"/>
                <a:gd name="connsiteY62" fmla="*/ 28868 h 680987"/>
                <a:gd name="connsiteX63" fmla="*/ 271654 w 370101"/>
                <a:gd name="connsiteY63" fmla="*/ 46633 h 680987"/>
                <a:gd name="connsiteX64" fmla="*/ 289419 w 370101"/>
                <a:gd name="connsiteY64" fmla="*/ 28868 h 680987"/>
                <a:gd name="connsiteX65" fmla="*/ 304223 w 370101"/>
                <a:gd name="connsiteY65" fmla="*/ 79202 h 680987"/>
                <a:gd name="connsiteX66" fmla="*/ 296821 w 370101"/>
                <a:gd name="connsiteY66" fmla="*/ 86604 h 680987"/>
                <a:gd name="connsiteX67" fmla="*/ 304223 w 370101"/>
                <a:gd name="connsiteY67" fmla="*/ 94006 h 680987"/>
                <a:gd name="connsiteX68" fmla="*/ 311625 w 370101"/>
                <a:gd name="connsiteY68" fmla="*/ 86604 h 680987"/>
                <a:gd name="connsiteX69" fmla="*/ 304223 w 370101"/>
                <a:gd name="connsiteY69" fmla="*/ 79202 h 680987"/>
                <a:gd name="connsiteX70" fmla="*/ 18505 w 370101"/>
                <a:gd name="connsiteY70" fmla="*/ 190232 h 680987"/>
                <a:gd name="connsiteX71" fmla="*/ 11103 w 370101"/>
                <a:gd name="connsiteY71" fmla="*/ 197634 h 680987"/>
                <a:gd name="connsiteX72" fmla="*/ 18505 w 370101"/>
                <a:gd name="connsiteY72" fmla="*/ 205036 h 680987"/>
                <a:gd name="connsiteX73" fmla="*/ 25907 w 370101"/>
                <a:gd name="connsiteY73" fmla="*/ 197634 h 680987"/>
                <a:gd name="connsiteX74" fmla="*/ 18505 w 370101"/>
                <a:gd name="connsiteY74" fmla="*/ 190232 h 680987"/>
                <a:gd name="connsiteX75" fmla="*/ 185791 w 370101"/>
                <a:gd name="connsiteY75" fmla="*/ 464108 h 680987"/>
                <a:gd name="connsiteX76" fmla="*/ 170987 w 370101"/>
                <a:gd name="connsiteY76" fmla="*/ 478912 h 680987"/>
                <a:gd name="connsiteX77" fmla="*/ 185791 w 370101"/>
                <a:gd name="connsiteY77" fmla="*/ 493716 h 680987"/>
                <a:gd name="connsiteX78" fmla="*/ 200595 w 370101"/>
                <a:gd name="connsiteY78" fmla="*/ 478912 h 680987"/>
                <a:gd name="connsiteX79" fmla="*/ 185791 w 370101"/>
                <a:gd name="connsiteY79" fmla="*/ 464108 h 680987"/>
                <a:gd name="connsiteX80" fmla="*/ 82162 w 370101"/>
                <a:gd name="connsiteY80" fmla="*/ 338273 h 680987"/>
                <a:gd name="connsiteX81" fmla="*/ 71799 w 370101"/>
                <a:gd name="connsiteY81" fmla="*/ 348636 h 680987"/>
                <a:gd name="connsiteX82" fmla="*/ 82162 w 370101"/>
                <a:gd name="connsiteY82" fmla="*/ 358999 h 680987"/>
                <a:gd name="connsiteX83" fmla="*/ 92525 w 370101"/>
                <a:gd name="connsiteY83" fmla="*/ 348636 h 680987"/>
                <a:gd name="connsiteX84" fmla="*/ 82162 w 370101"/>
                <a:gd name="connsiteY84" fmla="*/ 338273 h 680987"/>
                <a:gd name="connsiteX85" fmla="*/ 247968 w 370101"/>
                <a:gd name="connsiteY85" fmla="*/ 656560 h 680987"/>
                <a:gd name="connsiteX86" fmla="*/ 239086 w 370101"/>
                <a:gd name="connsiteY86" fmla="*/ 665443 h 680987"/>
                <a:gd name="connsiteX87" fmla="*/ 247968 w 370101"/>
                <a:gd name="connsiteY87" fmla="*/ 674325 h 680987"/>
                <a:gd name="connsiteX88" fmla="*/ 256850 w 370101"/>
                <a:gd name="connsiteY88" fmla="*/ 665443 h 680987"/>
                <a:gd name="connsiteX89" fmla="*/ 247968 w 370101"/>
                <a:gd name="connsiteY89" fmla="*/ 656560 h 68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70101" h="680987">
                  <a:moveTo>
                    <a:pt x="290900" y="194673"/>
                  </a:moveTo>
                  <a:cubicBezTo>
                    <a:pt x="290900" y="197634"/>
                    <a:pt x="287939" y="200595"/>
                    <a:pt x="284978" y="200595"/>
                  </a:cubicBezTo>
                  <a:lnTo>
                    <a:pt x="212438" y="200595"/>
                  </a:lnTo>
                  <a:lnTo>
                    <a:pt x="242046" y="237605"/>
                  </a:lnTo>
                  <a:cubicBezTo>
                    <a:pt x="243527" y="240566"/>
                    <a:pt x="243527" y="243527"/>
                    <a:pt x="240566" y="245007"/>
                  </a:cubicBezTo>
                  <a:cubicBezTo>
                    <a:pt x="239086" y="246488"/>
                    <a:pt x="239086" y="246488"/>
                    <a:pt x="237605" y="246488"/>
                  </a:cubicBezTo>
                  <a:cubicBezTo>
                    <a:pt x="236125" y="246488"/>
                    <a:pt x="234644" y="246488"/>
                    <a:pt x="233164" y="245007"/>
                  </a:cubicBezTo>
                  <a:lnTo>
                    <a:pt x="206516" y="210958"/>
                  </a:lnTo>
                  <a:lnTo>
                    <a:pt x="206516" y="268694"/>
                  </a:lnTo>
                  <a:cubicBezTo>
                    <a:pt x="206516" y="271655"/>
                    <a:pt x="203556" y="274615"/>
                    <a:pt x="200595" y="274615"/>
                  </a:cubicBezTo>
                  <a:cubicBezTo>
                    <a:pt x="197634" y="274615"/>
                    <a:pt x="194673" y="271655"/>
                    <a:pt x="194673" y="268694"/>
                  </a:cubicBezTo>
                  <a:lnTo>
                    <a:pt x="194673" y="210958"/>
                  </a:lnTo>
                  <a:lnTo>
                    <a:pt x="170987" y="240566"/>
                  </a:lnTo>
                  <a:cubicBezTo>
                    <a:pt x="169506" y="242047"/>
                    <a:pt x="168026" y="242047"/>
                    <a:pt x="166546" y="242047"/>
                  </a:cubicBezTo>
                  <a:cubicBezTo>
                    <a:pt x="165065" y="242047"/>
                    <a:pt x="163585" y="242047"/>
                    <a:pt x="163585" y="240566"/>
                  </a:cubicBezTo>
                  <a:cubicBezTo>
                    <a:pt x="160624" y="239086"/>
                    <a:pt x="160624" y="234645"/>
                    <a:pt x="162104" y="233164"/>
                  </a:cubicBezTo>
                  <a:lnTo>
                    <a:pt x="187271" y="200595"/>
                  </a:lnTo>
                  <a:lnTo>
                    <a:pt x="120653" y="200595"/>
                  </a:lnTo>
                  <a:cubicBezTo>
                    <a:pt x="117692" y="200595"/>
                    <a:pt x="114732" y="197634"/>
                    <a:pt x="114732" y="194673"/>
                  </a:cubicBezTo>
                  <a:cubicBezTo>
                    <a:pt x="114732" y="191713"/>
                    <a:pt x="117692" y="188752"/>
                    <a:pt x="120653" y="188752"/>
                  </a:cubicBezTo>
                  <a:lnTo>
                    <a:pt x="187271" y="188752"/>
                  </a:lnTo>
                  <a:lnTo>
                    <a:pt x="157663" y="151742"/>
                  </a:lnTo>
                  <a:cubicBezTo>
                    <a:pt x="156183" y="148781"/>
                    <a:pt x="156183" y="145820"/>
                    <a:pt x="159144" y="144340"/>
                  </a:cubicBezTo>
                  <a:cubicBezTo>
                    <a:pt x="162104" y="142859"/>
                    <a:pt x="165065" y="142859"/>
                    <a:pt x="166546" y="145820"/>
                  </a:cubicBezTo>
                  <a:lnTo>
                    <a:pt x="193193" y="179869"/>
                  </a:lnTo>
                  <a:lnTo>
                    <a:pt x="193193" y="128055"/>
                  </a:lnTo>
                  <a:cubicBezTo>
                    <a:pt x="193193" y="125094"/>
                    <a:pt x="196154" y="122134"/>
                    <a:pt x="199114" y="122134"/>
                  </a:cubicBezTo>
                  <a:cubicBezTo>
                    <a:pt x="202075" y="122134"/>
                    <a:pt x="205036" y="125094"/>
                    <a:pt x="205036" y="128055"/>
                  </a:cubicBezTo>
                  <a:lnTo>
                    <a:pt x="205036" y="179869"/>
                  </a:lnTo>
                  <a:lnTo>
                    <a:pt x="233164" y="144340"/>
                  </a:lnTo>
                  <a:cubicBezTo>
                    <a:pt x="234644" y="141379"/>
                    <a:pt x="239086" y="141379"/>
                    <a:pt x="240566" y="142859"/>
                  </a:cubicBezTo>
                  <a:cubicBezTo>
                    <a:pt x="243527" y="144340"/>
                    <a:pt x="243527" y="148781"/>
                    <a:pt x="242046" y="150261"/>
                  </a:cubicBezTo>
                  <a:lnTo>
                    <a:pt x="210958" y="188752"/>
                  </a:lnTo>
                  <a:lnTo>
                    <a:pt x="283498" y="188752"/>
                  </a:lnTo>
                  <a:cubicBezTo>
                    <a:pt x="289419" y="188752"/>
                    <a:pt x="290900" y="191713"/>
                    <a:pt x="290900" y="194673"/>
                  </a:cubicBezTo>
                  <a:close/>
                  <a:moveTo>
                    <a:pt x="102888" y="89565"/>
                  </a:moveTo>
                  <a:cubicBezTo>
                    <a:pt x="113251" y="89565"/>
                    <a:pt x="120653" y="82163"/>
                    <a:pt x="120653" y="71800"/>
                  </a:cubicBezTo>
                  <a:cubicBezTo>
                    <a:pt x="120653" y="61437"/>
                    <a:pt x="113251" y="54035"/>
                    <a:pt x="102888" y="54035"/>
                  </a:cubicBezTo>
                  <a:cubicBezTo>
                    <a:pt x="92525" y="54035"/>
                    <a:pt x="85123" y="61437"/>
                    <a:pt x="85123" y="71800"/>
                  </a:cubicBezTo>
                  <a:cubicBezTo>
                    <a:pt x="85123" y="80682"/>
                    <a:pt x="92525" y="89565"/>
                    <a:pt x="102888" y="89565"/>
                  </a:cubicBezTo>
                  <a:close/>
                  <a:moveTo>
                    <a:pt x="147300" y="22946"/>
                  </a:moveTo>
                  <a:cubicBezTo>
                    <a:pt x="147300" y="17025"/>
                    <a:pt x="142859" y="11103"/>
                    <a:pt x="135457" y="11103"/>
                  </a:cubicBezTo>
                  <a:cubicBezTo>
                    <a:pt x="129536" y="11103"/>
                    <a:pt x="123614" y="15544"/>
                    <a:pt x="123614" y="22946"/>
                  </a:cubicBezTo>
                  <a:cubicBezTo>
                    <a:pt x="123614" y="28868"/>
                    <a:pt x="128055" y="34790"/>
                    <a:pt x="135457" y="34790"/>
                  </a:cubicBezTo>
                  <a:cubicBezTo>
                    <a:pt x="141379" y="34790"/>
                    <a:pt x="147300" y="30348"/>
                    <a:pt x="147300" y="22946"/>
                  </a:cubicBezTo>
                  <a:close/>
                  <a:moveTo>
                    <a:pt x="345675" y="342714"/>
                  </a:moveTo>
                  <a:cubicBezTo>
                    <a:pt x="336793" y="342714"/>
                    <a:pt x="329390" y="350116"/>
                    <a:pt x="329390" y="358999"/>
                  </a:cubicBezTo>
                  <a:cubicBezTo>
                    <a:pt x="329390" y="367881"/>
                    <a:pt x="336793" y="375283"/>
                    <a:pt x="345675" y="375283"/>
                  </a:cubicBezTo>
                  <a:cubicBezTo>
                    <a:pt x="354557" y="375283"/>
                    <a:pt x="361959" y="367881"/>
                    <a:pt x="361959" y="358999"/>
                  </a:cubicBezTo>
                  <a:cubicBezTo>
                    <a:pt x="363440" y="350116"/>
                    <a:pt x="356038" y="342714"/>
                    <a:pt x="345675" y="342714"/>
                  </a:cubicBezTo>
                  <a:close/>
                  <a:moveTo>
                    <a:pt x="135457" y="578099"/>
                  </a:moveTo>
                  <a:cubicBezTo>
                    <a:pt x="125094" y="578099"/>
                    <a:pt x="116212" y="586981"/>
                    <a:pt x="116212" y="597344"/>
                  </a:cubicBezTo>
                  <a:cubicBezTo>
                    <a:pt x="116212" y="607707"/>
                    <a:pt x="125094" y="616589"/>
                    <a:pt x="135457" y="616589"/>
                  </a:cubicBezTo>
                  <a:cubicBezTo>
                    <a:pt x="145820" y="616589"/>
                    <a:pt x="154702" y="607707"/>
                    <a:pt x="154702" y="597344"/>
                  </a:cubicBezTo>
                  <a:cubicBezTo>
                    <a:pt x="154702" y="586981"/>
                    <a:pt x="145820" y="578099"/>
                    <a:pt x="135457" y="578099"/>
                  </a:cubicBezTo>
                  <a:close/>
                  <a:moveTo>
                    <a:pt x="187271" y="319028"/>
                  </a:moveTo>
                  <a:cubicBezTo>
                    <a:pt x="178389" y="319028"/>
                    <a:pt x="170987" y="326430"/>
                    <a:pt x="170987" y="335312"/>
                  </a:cubicBezTo>
                  <a:cubicBezTo>
                    <a:pt x="170987" y="344195"/>
                    <a:pt x="178389" y="351597"/>
                    <a:pt x="187271" y="351597"/>
                  </a:cubicBezTo>
                  <a:cubicBezTo>
                    <a:pt x="196154" y="351597"/>
                    <a:pt x="203556" y="344195"/>
                    <a:pt x="203556" y="335312"/>
                  </a:cubicBezTo>
                  <a:cubicBezTo>
                    <a:pt x="203556" y="326430"/>
                    <a:pt x="196154" y="319028"/>
                    <a:pt x="187271" y="319028"/>
                  </a:cubicBezTo>
                  <a:close/>
                  <a:moveTo>
                    <a:pt x="289419" y="28868"/>
                  </a:moveTo>
                  <a:cubicBezTo>
                    <a:pt x="289419" y="18505"/>
                    <a:pt x="282017" y="11103"/>
                    <a:pt x="271654" y="11103"/>
                  </a:cubicBezTo>
                  <a:cubicBezTo>
                    <a:pt x="261292" y="11103"/>
                    <a:pt x="253890" y="18505"/>
                    <a:pt x="253890" y="28868"/>
                  </a:cubicBezTo>
                  <a:cubicBezTo>
                    <a:pt x="253890" y="39231"/>
                    <a:pt x="261292" y="46633"/>
                    <a:pt x="271654" y="46633"/>
                  </a:cubicBezTo>
                  <a:cubicBezTo>
                    <a:pt x="282017" y="46633"/>
                    <a:pt x="289419" y="39231"/>
                    <a:pt x="289419" y="28868"/>
                  </a:cubicBezTo>
                  <a:close/>
                  <a:moveTo>
                    <a:pt x="304223" y="79202"/>
                  </a:moveTo>
                  <a:cubicBezTo>
                    <a:pt x="299782" y="79202"/>
                    <a:pt x="296821" y="82163"/>
                    <a:pt x="296821" y="86604"/>
                  </a:cubicBezTo>
                  <a:cubicBezTo>
                    <a:pt x="296821" y="91045"/>
                    <a:pt x="299782" y="94006"/>
                    <a:pt x="304223" y="94006"/>
                  </a:cubicBezTo>
                  <a:cubicBezTo>
                    <a:pt x="308664" y="94006"/>
                    <a:pt x="311625" y="91045"/>
                    <a:pt x="311625" y="86604"/>
                  </a:cubicBezTo>
                  <a:cubicBezTo>
                    <a:pt x="311625" y="82163"/>
                    <a:pt x="307184" y="79202"/>
                    <a:pt x="304223" y="79202"/>
                  </a:cubicBezTo>
                  <a:close/>
                  <a:moveTo>
                    <a:pt x="18505" y="190232"/>
                  </a:moveTo>
                  <a:cubicBezTo>
                    <a:pt x="14064" y="190232"/>
                    <a:pt x="11103" y="193193"/>
                    <a:pt x="11103" y="197634"/>
                  </a:cubicBezTo>
                  <a:cubicBezTo>
                    <a:pt x="11103" y="202075"/>
                    <a:pt x="14064" y="205036"/>
                    <a:pt x="18505" y="205036"/>
                  </a:cubicBezTo>
                  <a:cubicBezTo>
                    <a:pt x="22946" y="205036"/>
                    <a:pt x="25907" y="202075"/>
                    <a:pt x="25907" y="197634"/>
                  </a:cubicBezTo>
                  <a:cubicBezTo>
                    <a:pt x="25907" y="193193"/>
                    <a:pt x="22946" y="190232"/>
                    <a:pt x="18505" y="190232"/>
                  </a:cubicBezTo>
                  <a:close/>
                  <a:moveTo>
                    <a:pt x="185791" y="464108"/>
                  </a:moveTo>
                  <a:cubicBezTo>
                    <a:pt x="176908" y="464108"/>
                    <a:pt x="170987" y="471510"/>
                    <a:pt x="170987" y="478912"/>
                  </a:cubicBezTo>
                  <a:cubicBezTo>
                    <a:pt x="170987" y="487794"/>
                    <a:pt x="178389" y="493716"/>
                    <a:pt x="185791" y="493716"/>
                  </a:cubicBezTo>
                  <a:cubicBezTo>
                    <a:pt x="194673" y="493716"/>
                    <a:pt x="200595" y="486314"/>
                    <a:pt x="200595" y="478912"/>
                  </a:cubicBezTo>
                  <a:cubicBezTo>
                    <a:pt x="200595" y="471510"/>
                    <a:pt x="194673" y="464108"/>
                    <a:pt x="185791" y="464108"/>
                  </a:cubicBezTo>
                  <a:close/>
                  <a:moveTo>
                    <a:pt x="82162" y="338273"/>
                  </a:moveTo>
                  <a:cubicBezTo>
                    <a:pt x="76241" y="338273"/>
                    <a:pt x="71799" y="342714"/>
                    <a:pt x="71799" y="348636"/>
                  </a:cubicBezTo>
                  <a:cubicBezTo>
                    <a:pt x="71799" y="354557"/>
                    <a:pt x="76241" y="358999"/>
                    <a:pt x="82162" y="358999"/>
                  </a:cubicBezTo>
                  <a:cubicBezTo>
                    <a:pt x="88084" y="358999"/>
                    <a:pt x="92525" y="354557"/>
                    <a:pt x="92525" y="348636"/>
                  </a:cubicBezTo>
                  <a:cubicBezTo>
                    <a:pt x="92525" y="342714"/>
                    <a:pt x="88084" y="338273"/>
                    <a:pt x="82162" y="338273"/>
                  </a:cubicBezTo>
                  <a:close/>
                  <a:moveTo>
                    <a:pt x="247968" y="656560"/>
                  </a:moveTo>
                  <a:cubicBezTo>
                    <a:pt x="243527" y="656560"/>
                    <a:pt x="239086" y="661002"/>
                    <a:pt x="239086" y="665443"/>
                  </a:cubicBezTo>
                  <a:cubicBezTo>
                    <a:pt x="239086" y="669884"/>
                    <a:pt x="243527" y="674325"/>
                    <a:pt x="247968" y="674325"/>
                  </a:cubicBezTo>
                  <a:cubicBezTo>
                    <a:pt x="252409" y="674325"/>
                    <a:pt x="256850" y="669884"/>
                    <a:pt x="256850" y="665443"/>
                  </a:cubicBezTo>
                  <a:cubicBezTo>
                    <a:pt x="256850" y="659521"/>
                    <a:pt x="253890" y="656560"/>
                    <a:pt x="247968" y="6565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CD93C248-4BC0-4372-980E-508F7FF10F6E}"/>
                </a:ext>
              </a:extLst>
            </p:cNvPr>
            <p:cNvSpPr/>
            <p:nvPr/>
          </p:nvSpPr>
          <p:spPr>
            <a:xfrm>
              <a:off x="3535926" y="2235223"/>
              <a:ext cx="370102" cy="680987"/>
            </a:xfrm>
            <a:custGeom>
              <a:avLst/>
              <a:gdLst>
                <a:gd name="connsiteX0" fmla="*/ 292380 w 370101"/>
                <a:gd name="connsiteY0" fmla="*/ 194673 h 680987"/>
                <a:gd name="connsiteX1" fmla="*/ 286459 w 370101"/>
                <a:gd name="connsiteY1" fmla="*/ 200595 h 680987"/>
                <a:gd name="connsiteX2" fmla="*/ 213919 w 370101"/>
                <a:gd name="connsiteY2" fmla="*/ 200595 h 680987"/>
                <a:gd name="connsiteX3" fmla="*/ 243527 w 370101"/>
                <a:gd name="connsiteY3" fmla="*/ 237605 h 680987"/>
                <a:gd name="connsiteX4" fmla="*/ 242047 w 370101"/>
                <a:gd name="connsiteY4" fmla="*/ 245007 h 680987"/>
                <a:gd name="connsiteX5" fmla="*/ 239086 w 370101"/>
                <a:gd name="connsiteY5" fmla="*/ 246488 h 680987"/>
                <a:gd name="connsiteX6" fmla="*/ 234645 w 370101"/>
                <a:gd name="connsiteY6" fmla="*/ 245007 h 680987"/>
                <a:gd name="connsiteX7" fmla="*/ 207997 w 370101"/>
                <a:gd name="connsiteY7" fmla="*/ 210958 h 680987"/>
                <a:gd name="connsiteX8" fmla="*/ 207997 w 370101"/>
                <a:gd name="connsiteY8" fmla="*/ 268694 h 680987"/>
                <a:gd name="connsiteX9" fmla="*/ 202076 w 370101"/>
                <a:gd name="connsiteY9" fmla="*/ 274615 h 680987"/>
                <a:gd name="connsiteX10" fmla="*/ 196154 w 370101"/>
                <a:gd name="connsiteY10" fmla="*/ 268694 h 680987"/>
                <a:gd name="connsiteX11" fmla="*/ 196154 w 370101"/>
                <a:gd name="connsiteY11" fmla="*/ 210958 h 680987"/>
                <a:gd name="connsiteX12" fmla="*/ 172468 w 370101"/>
                <a:gd name="connsiteY12" fmla="*/ 240566 h 680987"/>
                <a:gd name="connsiteX13" fmla="*/ 168026 w 370101"/>
                <a:gd name="connsiteY13" fmla="*/ 242047 h 680987"/>
                <a:gd name="connsiteX14" fmla="*/ 165065 w 370101"/>
                <a:gd name="connsiteY14" fmla="*/ 240566 h 680987"/>
                <a:gd name="connsiteX15" fmla="*/ 163585 w 370101"/>
                <a:gd name="connsiteY15" fmla="*/ 233164 h 680987"/>
                <a:gd name="connsiteX16" fmla="*/ 188752 w 370101"/>
                <a:gd name="connsiteY16" fmla="*/ 200595 h 680987"/>
                <a:gd name="connsiteX17" fmla="*/ 122134 w 370101"/>
                <a:gd name="connsiteY17" fmla="*/ 200595 h 680987"/>
                <a:gd name="connsiteX18" fmla="*/ 116212 w 370101"/>
                <a:gd name="connsiteY18" fmla="*/ 194673 h 680987"/>
                <a:gd name="connsiteX19" fmla="*/ 122134 w 370101"/>
                <a:gd name="connsiteY19" fmla="*/ 188752 h 680987"/>
                <a:gd name="connsiteX20" fmla="*/ 188752 w 370101"/>
                <a:gd name="connsiteY20" fmla="*/ 188752 h 680987"/>
                <a:gd name="connsiteX21" fmla="*/ 159144 w 370101"/>
                <a:gd name="connsiteY21" fmla="*/ 151742 h 680987"/>
                <a:gd name="connsiteX22" fmla="*/ 160624 w 370101"/>
                <a:gd name="connsiteY22" fmla="*/ 144340 h 680987"/>
                <a:gd name="connsiteX23" fmla="*/ 168026 w 370101"/>
                <a:gd name="connsiteY23" fmla="*/ 145820 h 680987"/>
                <a:gd name="connsiteX24" fmla="*/ 194674 w 370101"/>
                <a:gd name="connsiteY24" fmla="*/ 179869 h 680987"/>
                <a:gd name="connsiteX25" fmla="*/ 194674 w 370101"/>
                <a:gd name="connsiteY25" fmla="*/ 128055 h 680987"/>
                <a:gd name="connsiteX26" fmla="*/ 200595 w 370101"/>
                <a:gd name="connsiteY26" fmla="*/ 122133 h 680987"/>
                <a:gd name="connsiteX27" fmla="*/ 206517 w 370101"/>
                <a:gd name="connsiteY27" fmla="*/ 128055 h 680987"/>
                <a:gd name="connsiteX28" fmla="*/ 206517 w 370101"/>
                <a:gd name="connsiteY28" fmla="*/ 179869 h 680987"/>
                <a:gd name="connsiteX29" fmla="*/ 234645 w 370101"/>
                <a:gd name="connsiteY29" fmla="*/ 144340 h 680987"/>
                <a:gd name="connsiteX30" fmla="*/ 242047 w 370101"/>
                <a:gd name="connsiteY30" fmla="*/ 142859 h 680987"/>
                <a:gd name="connsiteX31" fmla="*/ 243527 w 370101"/>
                <a:gd name="connsiteY31" fmla="*/ 150261 h 680987"/>
                <a:gd name="connsiteX32" fmla="*/ 212438 w 370101"/>
                <a:gd name="connsiteY32" fmla="*/ 188752 h 680987"/>
                <a:gd name="connsiteX33" fmla="*/ 284978 w 370101"/>
                <a:gd name="connsiteY33" fmla="*/ 188752 h 680987"/>
                <a:gd name="connsiteX34" fmla="*/ 292380 w 370101"/>
                <a:gd name="connsiteY34" fmla="*/ 194673 h 680987"/>
                <a:gd name="connsiteX35" fmla="*/ 102888 w 370101"/>
                <a:gd name="connsiteY35" fmla="*/ 89565 h 680987"/>
                <a:gd name="connsiteX36" fmla="*/ 120653 w 370101"/>
                <a:gd name="connsiteY36" fmla="*/ 71800 h 680987"/>
                <a:gd name="connsiteX37" fmla="*/ 102888 w 370101"/>
                <a:gd name="connsiteY37" fmla="*/ 54035 h 680987"/>
                <a:gd name="connsiteX38" fmla="*/ 85123 w 370101"/>
                <a:gd name="connsiteY38" fmla="*/ 71800 h 680987"/>
                <a:gd name="connsiteX39" fmla="*/ 102888 w 370101"/>
                <a:gd name="connsiteY39" fmla="*/ 89565 h 680987"/>
                <a:gd name="connsiteX40" fmla="*/ 147301 w 370101"/>
                <a:gd name="connsiteY40" fmla="*/ 22946 h 680987"/>
                <a:gd name="connsiteX41" fmla="*/ 135457 w 370101"/>
                <a:gd name="connsiteY41" fmla="*/ 11103 h 680987"/>
                <a:gd name="connsiteX42" fmla="*/ 123614 w 370101"/>
                <a:gd name="connsiteY42" fmla="*/ 22946 h 680987"/>
                <a:gd name="connsiteX43" fmla="*/ 135457 w 370101"/>
                <a:gd name="connsiteY43" fmla="*/ 34790 h 680987"/>
                <a:gd name="connsiteX44" fmla="*/ 147301 w 370101"/>
                <a:gd name="connsiteY44" fmla="*/ 22946 h 680987"/>
                <a:gd name="connsiteX45" fmla="*/ 347156 w 370101"/>
                <a:gd name="connsiteY45" fmla="*/ 342714 h 680987"/>
                <a:gd name="connsiteX46" fmla="*/ 330871 w 370101"/>
                <a:gd name="connsiteY46" fmla="*/ 358999 h 680987"/>
                <a:gd name="connsiteX47" fmla="*/ 347156 w 370101"/>
                <a:gd name="connsiteY47" fmla="*/ 375283 h 680987"/>
                <a:gd name="connsiteX48" fmla="*/ 363440 w 370101"/>
                <a:gd name="connsiteY48" fmla="*/ 358999 h 680987"/>
                <a:gd name="connsiteX49" fmla="*/ 347156 w 370101"/>
                <a:gd name="connsiteY49" fmla="*/ 342714 h 680987"/>
                <a:gd name="connsiteX50" fmla="*/ 135457 w 370101"/>
                <a:gd name="connsiteY50" fmla="*/ 578099 h 680987"/>
                <a:gd name="connsiteX51" fmla="*/ 116212 w 370101"/>
                <a:gd name="connsiteY51" fmla="*/ 597344 h 680987"/>
                <a:gd name="connsiteX52" fmla="*/ 135457 w 370101"/>
                <a:gd name="connsiteY52" fmla="*/ 616589 h 680987"/>
                <a:gd name="connsiteX53" fmla="*/ 154703 w 370101"/>
                <a:gd name="connsiteY53" fmla="*/ 597344 h 680987"/>
                <a:gd name="connsiteX54" fmla="*/ 135457 w 370101"/>
                <a:gd name="connsiteY54" fmla="*/ 578099 h 680987"/>
                <a:gd name="connsiteX55" fmla="*/ 187272 w 370101"/>
                <a:gd name="connsiteY55" fmla="*/ 319028 h 680987"/>
                <a:gd name="connsiteX56" fmla="*/ 170987 w 370101"/>
                <a:gd name="connsiteY56" fmla="*/ 335312 h 680987"/>
                <a:gd name="connsiteX57" fmla="*/ 187272 w 370101"/>
                <a:gd name="connsiteY57" fmla="*/ 351597 h 680987"/>
                <a:gd name="connsiteX58" fmla="*/ 203556 w 370101"/>
                <a:gd name="connsiteY58" fmla="*/ 335312 h 680987"/>
                <a:gd name="connsiteX59" fmla="*/ 187272 w 370101"/>
                <a:gd name="connsiteY59" fmla="*/ 319028 h 680987"/>
                <a:gd name="connsiteX60" fmla="*/ 289420 w 370101"/>
                <a:gd name="connsiteY60" fmla="*/ 28868 h 680987"/>
                <a:gd name="connsiteX61" fmla="*/ 271655 w 370101"/>
                <a:gd name="connsiteY61" fmla="*/ 11103 h 680987"/>
                <a:gd name="connsiteX62" fmla="*/ 253890 w 370101"/>
                <a:gd name="connsiteY62" fmla="*/ 28868 h 680987"/>
                <a:gd name="connsiteX63" fmla="*/ 271655 w 370101"/>
                <a:gd name="connsiteY63" fmla="*/ 46633 h 680987"/>
                <a:gd name="connsiteX64" fmla="*/ 289420 w 370101"/>
                <a:gd name="connsiteY64" fmla="*/ 28868 h 680987"/>
                <a:gd name="connsiteX65" fmla="*/ 304224 w 370101"/>
                <a:gd name="connsiteY65" fmla="*/ 79202 h 680987"/>
                <a:gd name="connsiteX66" fmla="*/ 296822 w 370101"/>
                <a:gd name="connsiteY66" fmla="*/ 86604 h 680987"/>
                <a:gd name="connsiteX67" fmla="*/ 304224 w 370101"/>
                <a:gd name="connsiteY67" fmla="*/ 94006 h 680987"/>
                <a:gd name="connsiteX68" fmla="*/ 311626 w 370101"/>
                <a:gd name="connsiteY68" fmla="*/ 86604 h 680987"/>
                <a:gd name="connsiteX69" fmla="*/ 304224 w 370101"/>
                <a:gd name="connsiteY69" fmla="*/ 79202 h 680987"/>
                <a:gd name="connsiteX70" fmla="*/ 18505 w 370101"/>
                <a:gd name="connsiteY70" fmla="*/ 190232 h 680987"/>
                <a:gd name="connsiteX71" fmla="*/ 11103 w 370101"/>
                <a:gd name="connsiteY71" fmla="*/ 197634 h 680987"/>
                <a:gd name="connsiteX72" fmla="*/ 18505 w 370101"/>
                <a:gd name="connsiteY72" fmla="*/ 205036 h 680987"/>
                <a:gd name="connsiteX73" fmla="*/ 25907 w 370101"/>
                <a:gd name="connsiteY73" fmla="*/ 197634 h 680987"/>
                <a:gd name="connsiteX74" fmla="*/ 18505 w 370101"/>
                <a:gd name="connsiteY74" fmla="*/ 190232 h 680987"/>
                <a:gd name="connsiteX75" fmla="*/ 185791 w 370101"/>
                <a:gd name="connsiteY75" fmla="*/ 464108 h 680987"/>
                <a:gd name="connsiteX76" fmla="*/ 170987 w 370101"/>
                <a:gd name="connsiteY76" fmla="*/ 478912 h 680987"/>
                <a:gd name="connsiteX77" fmla="*/ 185791 w 370101"/>
                <a:gd name="connsiteY77" fmla="*/ 493716 h 680987"/>
                <a:gd name="connsiteX78" fmla="*/ 200595 w 370101"/>
                <a:gd name="connsiteY78" fmla="*/ 478912 h 680987"/>
                <a:gd name="connsiteX79" fmla="*/ 185791 w 370101"/>
                <a:gd name="connsiteY79" fmla="*/ 464108 h 680987"/>
                <a:gd name="connsiteX80" fmla="*/ 82163 w 370101"/>
                <a:gd name="connsiteY80" fmla="*/ 338273 h 680987"/>
                <a:gd name="connsiteX81" fmla="*/ 71800 w 370101"/>
                <a:gd name="connsiteY81" fmla="*/ 348636 h 680987"/>
                <a:gd name="connsiteX82" fmla="*/ 82163 w 370101"/>
                <a:gd name="connsiteY82" fmla="*/ 358999 h 680987"/>
                <a:gd name="connsiteX83" fmla="*/ 92525 w 370101"/>
                <a:gd name="connsiteY83" fmla="*/ 348636 h 680987"/>
                <a:gd name="connsiteX84" fmla="*/ 82163 w 370101"/>
                <a:gd name="connsiteY84" fmla="*/ 338273 h 680987"/>
                <a:gd name="connsiteX85" fmla="*/ 249449 w 370101"/>
                <a:gd name="connsiteY85" fmla="*/ 656560 h 680987"/>
                <a:gd name="connsiteX86" fmla="*/ 240566 w 370101"/>
                <a:gd name="connsiteY86" fmla="*/ 665443 h 680987"/>
                <a:gd name="connsiteX87" fmla="*/ 249449 w 370101"/>
                <a:gd name="connsiteY87" fmla="*/ 674325 h 680987"/>
                <a:gd name="connsiteX88" fmla="*/ 258331 w 370101"/>
                <a:gd name="connsiteY88" fmla="*/ 665443 h 680987"/>
                <a:gd name="connsiteX89" fmla="*/ 249449 w 370101"/>
                <a:gd name="connsiteY89" fmla="*/ 656560 h 68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70101" h="680987">
                  <a:moveTo>
                    <a:pt x="292380" y="194673"/>
                  </a:moveTo>
                  <a:cubicBezTo>
                    <a:pt x="292380" y="197634"/>
                    <a:pt x="289420" y="200595"/>
                    <a:pt x="286459" y="200595"/>
                  </a:cubicBezTo>
                  <a:lnTo>
                    <a:pt x="213919" y="200595"/>
                  </a:lnTo>
                  <a:lnTo>
                    <a:pt x="243527" y="237605"/>
                  </a:lnTo>
                  <a:cubicBezTo>
                    <a:pt x="245007" y="240566"/>
                    <a:pt x="245007" y="243527"/>
                    <a:pt x="242047" y="245007"/>
                  </a:cubicBezTo>
                  <a:cubicBezTo>
                    <a:pt x="240566" y="246488"/>
                    <a:pt x="240566" y="246488"/>
                    <a:pt x="239086" y="246488"/>
                  </a:cubicBezTo>
                  <a:cubicBezTo>
                    <a:pt x="237605" y="246488"/>
                    <a:pt x="236125" y="246488"/>
                    <a:pt x="234645" y="245007"/>
                  </a:cubicBezTo>
                  <a:lnTo>
                    <a:pt x="207997" y="210958"/>
                  </a:lnTo>
                  <a:lnTo>
                    <a:pt x="207997" y="268694"/>
                  </a:lnTo>
                  <a:cubicBezTo>
                    <a:pt x="207997" y="271655"/>
                    <a:pt x="205036" y="274615"/>
                    <a:pt x="202076" y="274615"/>
                  </a:cubicBezTo>
                  <a:cubicBezTo>
                    <a:pt x="199115" y="274615"/>
                    <a:pt x="196154" y="271655"/>
                    <a:pt x="196154" y="268694"/>
                  </a:cubicBezTo>
                  <a:lnTo>
                    <a:pt x="196154" y="210958"/>
                  </a:lnTo>
                  <a:lnTo>
                    <a:pt x="172468" y="240566"/>
                  </a:lnTo>
                  <a:cubicBezTo>
                    <a:pt x="170987" y="242047"/>
                    <a:pt x="169507" y="242047"/>
                    <a:pt x="168026" y="242047"/>
                  </a:cubicBezTo>
                  <a:cubicBezTo>
                    <a:pt x="166546" y="242047"/>
                    <a:pt x="165065" y="242047"/>
                    <a:pt x="165065" y="240566"/>
                  </a:cubicBezTo>
                  <a:cubicBezTo>
                    <a:pt x="162105" y="239086"/>
                    <a:pt x="162105" y="234644"/>
                    <a:pt x="163585" y="233164"/>
                  </a:cubicBezTo>
                  <a:lnTo>
                    <a:pt x="188752" y="200595"/>
                  </a:lnTo>
                  <a:lnTo>
                    <a:pt x="122134" y="200595"/>
                  </a:lnTo>
                  <a:cubicBezTo>
                    <a:pt x="119173" y="200595"/>
                    <a:pt x="116212" y="197634"/>
                    <a:pt x="116212" y="194673"/>
                  </a:cubicBezTo>
                  <a:cubicBezTo>
                    <a:pt x="116212" y="191713"/>
                    <a:pt x="119173" y="188752"/>
                    <a:pt x="122134" y="188752"/>
                  </a:cubicBezTo>
                  <a:lnTo>
                    <a:pt x="188752" y="188752"/>
                  </a:lnTo>
                  <a:lnTo>
                    <a:pt x="159144" y="151742"/>
                  </a:lnTo>
                  <a:cubicBezTo>
                    <a:pt x="157663" y="148781"/>
                    <a:pt x="157663" y="145820"/>
                    <a:pt x="160624" y="144340"/>
                  </a:cubicBezTo>
                  <a:cubicBezTo>
                    <a:pt x="163585" y="142859"/>
                    <a:pt x="166546" y="142859"/>
                    <a:pt x="168026" y="145820"/>
                  </a:cubicBezTo>
                  <a:lnTo>
                    <a:pt x="194674" y="179869"/>
                  </a:lnTo>
                  <a:lnTo>
                    <a:pt x="194674" y="128055"/>
                  </a:lnTo>
                  <a:cubicBezTo>
                    <a:pt x="194674" y="125094"/>
                    <a:pt x="197634" y="122133"/>
                    <a:pt x="200595" y="122133"/>
                  </a:cubicBezTo>
                  <a:cubicBezTo>
                    <a:pt x="203556" y="122133"/>
                    <a:pt x="206517" y="125094"/>
                    <a:pt x="206517" y="128055"/>
                  </a:cubicBezTo>
                  <a:lnTo>
                    <a:pt x="206517" y="179869"/>
                  </a:lnTo>
                  <a:lnTo>
                    <a:pt x="234645" y="144340"/>
                  </a:lnTo>
                  <a:cubicBezTo>
                    <a:pt x="236125" y="141379"/>
                    <a:pt x="240566" y="141379"/>
                    <a:pt x="242047" y="142859"/>
                  </a:cubicBezTo>
                  <a:cubicBezTo>
                    <a:pt x="245007" y="144340"/>
                    <a:pt x="245007" y="148781"/>
                    <a:pt x="243527" y="150261"/>
                  </a:cubicBezTo>
                  <a:lnTo>
                    <a:pt x="212438" y="188752"/>
                  </a:lnTo>
                  <a:lnTo>
                    <a:pt x="284978" y="188752"/>
                  </a:lnTo>
                  <a:cubicBezTo>
                    <a:pt x="289420" y="190232"/>
                    <a:pt x="292380" y="191713"/>
                    <a:pt x="292380" y="194673"/>
                  </a:cubicBezTo>
                  <a:close/>
                  <a:moveTo>
                    <a:pt x="102888" y="89565"/>
                  </a:moveTo>
                  <a:cubicBezTo>
                    <a:pt x="113251" y="89565"/>
                    <a:pt x="120653" y="82163"/>
                    <a:pt x="120653" y="71800"/>
                  </a:cubicBezTo>
                  <a:cubicBezTo>
                    <a:pt x="120653" y="61437"/>
                    <a:pt x="113251" y="54035"/>
                    <a:pt x="102888" y="54035"/>
                  </a:cubicBezTo>
                  <a:cubicBezTo>
                    <a:pt x="92525" y="54035"/>
                    <a:pt x="85123" y="61437"/>
                    <a:pt x="85123" y="71800"/>
                  </a:cubicBezTo>
                  <a:cubicBezTo>
                    <a:pt x="85123" y="80682"/>
                    <a:pt x="92525" y="89565"/>
                    <a:pt x="102888" y="89565"/>
                  </a:cubicBezTo>
                  <a:close/>
                  <a:moveTo>
                    <a:pt x="147301" y="22946"/>
                  </a:moveTo>
                  <a:cubicBezTo>
                    <a:pt x="147301" y="17025"/>
                    <a:pt x="142859" y="11103"/>
                    <a:pt x="135457" y="11103"/>
                  </a:cubicBezTo>
                  <a:cubicBezTo>
                    <a:pt x="129536" y="11103"/>
                    <a:pt x="123614" y="15544"/>
                    <a:pt x="123614" y="22946"/>
                  </a:cubicBezTo>
                  <a:cubicBezTo>
                    <a:pt x="123614" y="30348"/>
                    <a:pt x="128055" y="34790"/>
                    <a:pt x="135457" y="34790"/>
                  </a:cubicBezTo>
                  <a:cubicBezTo>
                    <a:pt x="141379" y="34790"/>
                    <a:pt x="147301" y="30348"/>
                    <a:pt x="147301" y="22946"/>
                  </a:cubicBezTo>
                  <a:close/>
                  <a:moveTo>
                    <a:pt x="347156" y="342714"/>
                  </a:moveTo>
                  <a:cubicBezTo>
                    <a:pt x="338273" y="342714"/>
                    <a:pt x="330871" y="350116"/>
                    <a:pt x="330871" y="358999"/>
                  </a:cubicBezTo>
                  <a:cubicBezTo>
                    <a:pt x="330871" y="367881"/>
                    <a:pt x="338273" y="375283"/>
                    <a:pt x="347156" y="375283"/>
                  </a:cubicBezTo>
                  <a:cubicBezTo>
                    <a:pt x="356038" y="375283"/>
                    <a:pt x="363440" y="367881"/>
                    <a:pt x="363440" y="358999"/>
                  </a:cubicBezTo>
                  <a:cubicBezTo>
                    <a:pt x="363440" y="350116"/>
                    <a:pt x="356038" y="342714"/>
                    <a:pt x="347156" y="342714"/>
                  </a:cubicBezTo>
                  <a:close/>
                  <a:moveTo>
                    <a:pt x="135457" y="578099"/>
                  </a:moveTo>
                  <a:cubicBezTo>
                    <a:pt x="125095" y="578099"/>
                    <a:pt x="116212" y="586981"/>
                    <a:pt x="116212" y="597344"/>
                  </a:cubicBezTo>
                  <a:cubicBezTo>
                    <a:pt x="116212" y="607707"/>
                    <a:pt x="125095" y="616589"/>
                    <a:pt x="135457" y="616589"/>
                  </a:cubicBezTo>
                  <a:cubicBezTo>
                    <a:pt x="145820" y="616589"/>
                    <a:pt x="154703" y="607707"/>
                    <a:pt x="154703" y="597344"/>
                  </a:cubicBezTo>
                  <a:cubicBezTo>
                    <a:pt x="154703" y="586981"/>
                    <a:pt x="145820" y="578099"/>
                    <a:pt x="135457" y="578099"/>
                  </a:cubicBezTo>
                  <a:close/>
                  <a:moveTo>
                    <a:pt x="187272" y="319028"/>
                  </a:moveTo>
                  <a:cubicBezTo>
                    <a:pt x="178389" y="319028"/>
                    <a:pt x="170987" y="326430"/>
                    <a:pt x="170987" y="335312"/>
                  </a:cubicBezTo>
                  <a:cubicBezTo>
                    <a:pt x="170987" y="344195"/>
                    <a:pt x="178389" y="351597"/>
                    <a:pt x="187272" y="351597"/>
                  </a:cubicBezTo>
                  <a:cubicBezTo>
                    <a:pt x="196154" y="351597"/>
                    <a:pt x="203556" y="344195"/>
                    <a:pt x="203556" y="335312"/>
                  </a:cubicBezTo>
                  <a:cubicBezTo>
                    <a:pt x="203556" y="326430"/>
                    <a:pt x="196154" y="319028"/>
                    <a:pt x="187272" y="319028"/>
                  </a:cubicBezTo>
                  <a:close/>
                  <a:moveTo>
                    <a:pt x="289420" y="28868"/>
                  </a:moveTo>
                  <a:cubicBezTo>
                    <a:pt x="289420" y="18505"/>
                    <a:pt x="282018" y="11103"/>
                    <a:pt x="271655" y="11103"/>
                  </a:cubicBezTo>
                  <a:cubicBezTo>
                    <a:pt x="261292" y="11103"/>
                    <a:pt x="253890" y="18505"/>
                    <a:pt x="253890" y="28868"/>
                  </a:cubicBezTo>
                  <a:cubicBezTo>
                    <a:pt x="253890" y="39231"/>
                    <a:pt x="261292" y="46633"/>
                    <a:pt x="271655" y="46633"/>
                  </a:cubicBezTo>
                  <a:cubicBezTo>
                    <a:pt x="282018" y="46633"/>
                    <a:pt x="289420" y="39231"/>
                    <a:pt x="289420" y="28868"/>
                  </a:cubicBezTo>
                  <a:close/>
                  <a:moveTo>
                    <a:pt x="304224" y="79202"/>
                  </a:moveTo>
                  <a:cubicBezTo>
                    <a:pt x="299782" y="79202"/>
                    <a:pt x="296822" y="82163"/>
                    <a:pt x="296822" y="86604"/>
                  </a:cubicBezTo>
                  <a:cubicBezTo>
                    <a:pt x="296822" y="91045"/>
                    <a:pt x="299782" y="94006"/>
                    <a:pt x="304224" y="94006"/>
                  </a:cubicBezTo>
                  <a:cubicBezTo>
                    <a:pt x="308665" y="94006"/>
                    <a:pt x="311626" y="91045"/>
                    <a:pt x="311626" y="86604"/>
                  </a:cubicBezTo>
                  <a:cubicBezTo>
                    <a:pt x="311626" y="83643"/>
                    <a:pt x="308665" y="79202"/>
                    <a:pt x="304224" y="79202"/>
                  </a:cubicBezTo>
                  <a:close/>
                  <a:moveTo>
                    <a:pt x="18505" y="190232"/>
                  </a:moveTo>
                  <a:cubicBezTo>
                    <a:pt x="14064" y="190232"/>
                    <a:pt x="11103" y="193193"/>
                    <a:pt x="11103" y="197634"/>
                  </a:cubicBezTo>
                  <a:cubicBezTo>
                    <a:pt x="11103" y="202075"/>
                    <a:pt x="14064" y="205036"/>
                    <a:pt x="18505" y="205036"/>
                  </a:cubicBezTo>
                  <a:cubicBezTo>
                    <a:pt x="22946" y="205036"/>
                    <a:pt x="25907" y="202075"/>
                    <a:pt x="25907" y="197634"/>
                  </a:cubicBezTo>
                  <a:cubicBezTo>
                    <a:pt x="25907" y="193193"/>
                    <a:pt x="22946" y="190232"/>
                    <a:pt x="18505" y="190232"/>
                  </a:cubicBezTo>
                  <a:close/>
                  <a:moveTo>
                    <a:pt x="185791" y="464108"/>
                  </a:moveTo>
                  <a:cubicBezTo>
                    <a:pt x="176909" y="464108"/>
                    <a:pt x="170987" y="471510"/>
                    <a:pt x="170987" y="478912"/>
                  </a:cubicBezTo>
                  <a:cubicBezTo>
                    <a:pt x="170987" y="486314"/>
                    <a:pt x="178389" y="493716"/>
                    <a:pt x="185791" y="493716"/>
                  </a:cubicBezTo>
                  <a:cubicBezTo>
                    <a:pt x="194674" y="493716"/>
                    <a:pt x="200595" y="486314"/>
                    <a:pt x="200595" y="478912"/>
                  </a:cubicBezTo>
                  <a:cubicBezTo>
                    <a:pt x="200595" y="471510"/>
                    <a:pt x="194674" y="464108"/>
                    <a:pt x="185791" y="464108"/>
                  </a:cubicBezTo>
                  <a:close/>
                  <a:moveTo>
                    <a:pt x="82163" y="338273"/>
                  </a:moveTo>
                  <a:cubicBezTo>
                    <a:pt x="76241" y="338273"/>
                    <a:pt x="71800" y="342714"/>
                    <a:pt x="71800" y="348636"/>
                  </a:cubicBezTo>
                  <a:cubicBezTo>
                    <a:pt x="71800" y="354557"/>
                    <a:pt x="76241" y="358999"/>
                    <a:pt x="82163" y="358999"/>
                  </a:cubicBezTo>
                  <a:cubicBezTo>
                    <a:pt x="88084" y="358999"/>
                    <a:pt x="92525" y="354557"/>
                    <a:pt x="92525" y="348636"/>
                  </a:cubicBezTo>
                  <a:cubicBezTo>
                    <a:pt x="94006" y="342714"/>
                    <a:pt x="88084" y="338273"/>
                    <a:pt x="82163" y="338273"/>
                  </a:cubicBezTo>
                  <a:close/>
                  <a:moveTo>
                    <a:pt x="249449" y="656560"/>
                  </a:moveTo>
                  <a:cubicBezTo>
                    <a:pt x="245007" y="656560"/>
                    <a:pt x="240566" y="661002"/>
                    <a:pt x="240566" y="665443"/>
                  </a:cubicBezTo>
                  <a:cubicBezTo>
                    <a:pt x="240566" y="669884"/>
                    <a:pt x="245007" y="674325"/>
                    <a:pt x="249449" y="674325"/>
                  </a:cubicBezTo>
                  <a:cubicBezTo>
                    <a:pt x="253890" y="674325"/>
                    <a:pt x="258331" y="669884"/>
                    <a:pt x="258331" y="665443"/>
                  </a:cubicBezTo>
                  <a:cubicBezTo>
                    <a:pt x="256851" y="659521"/>
                    <a:pt x="253890" y="656560"/>
                    <a:pt x="249449" y="6565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12237320-4F08-41D8-97D2-622B30DFFFA8}"/>
                </a:ext>
              </a:extLst>
            </p:cNvPr>
            <p:cNvSpPr/>
            <p:nvPr/>
          </p:nvSpPr>
          <p:spPr>
            <a:xfrm>
              <a:off x="745359" y="4386254"/>
              <a:ext cx="370102" cy="488534"/>
            </a:xfrm>
            <a:custGeom>
              <a:avLst/>
              <a:gdLst>
                <a:gd name="connsiteX0" fmla="*/ 301263 w 370101"/>
                <a:gd name="connsiteY0" fmla="*/ 182830 h 488534"/>
                <a:gd name="connsiteX1" fmla="*/ 295341 w 370101"/>
                <a:gd name="connsiteY1" fmla="*/ 188752 h 488534"/>
                <a:gd name="connsiteX2" fmla="*/ 222801 w 370101"/>
                <a:gd name="connsiteY2" fmla="*/ 188752 h 488534"/>
                <a:gd name="connsiteX3" fmla="*/ 252409 w 370101"/>
                <a:gd name="connsiteY3" fmla="*/ 225762 h 488534"/>
                <a:gd name="connsiteX4" fmla="*/ 250929 w 370101"/>
                <a:gd name="connsiteY4" fmla="*/ 233164 h 488534"/>
                <a:gd name="connsiteX5" fmla="*/ 247968 w 370101"/>
                <a:gd name="connsiteY5" fmla="*/ 234645 h 488534"/>
                <a:gd name="connsiteX6" fmla="*/ 243527 w 370101"/>
                <a:gd name="connsiteY6" fmla="*/ 233164 h 488534"/>
                <a:gd name="connsiteX7" fmla="*/ 216880 w 370101"/>
                <a:gd name="connsiteY7" fmla="*/ 199115 h 488534"/>
                <a:gd name="connsiteX8" fmla="*/ 216880 w 370101"/>
                <a:gd name="connsiteY8" fmla="*/ 256851 h 488534"/>
                <a:gd name="connsiteX9" fmla="*/ 210958 w 370101"/>
                <a:gd name="connsiteY9" fmla="*/ 262772 h 488534"/>
                <a:gd name="connsiteX10" fmla="*/ 205036 w 370101"/>
                <a:gd name="connsiteY10" fmla="*/ 256851 h 488534"/>
                <a:gd name="connsiteX11" fmla="*/ 205036 w 370101"/>
                <a:gd name="connsiteY11" fmla="*/ 199115 h 488534"/>
                <a:gd name="connsiteX12" fmla="*/ 181350 w 370101"/>
                <a:gd name="connsiteY12" fmla="*/ 228723 h 488534"/>
                <a:gd name="connsiteX13" fmla="*/ 176909 w 370101"/>
                <a:gd name="connsiteY13" fmla="*/ 230203 h 488534"/>
                <a:gd name="connsiteX14" fmla="*/ 173948 w 370101"/>
                <a:gd name="connsiteY14" fmla="*/ 228723 h 488534"/>
                <a:gd name="connsiteX15" fmla="*/ 172467 w 370101"/>
                <a:gd name="connsiteY15" fmla="*/ 221321 h 488534"/>
                <a:gd name="connsiteX16" fmla="*/ 197634 w 370101"/>
                <a:gd name="connsiteY16" fmla="*/ 188752 h 488534"/>
                <a:gd name="connsiteX17" fmla="*/ 131016 w 370101"/>
                <a:gd name="connsiteY17" fmla="*/ 188752 h 488534"/>
                <a:gd name="connsiteX18" fmla="*/ 125094 w 370101"/>
                <a:gd name="connsiteY18" fmla="*/ 182830 h 488534"/>
                <a:gd name="connsiteX19" fmla="*/ 131016 w 370101"/>
                <a:gd name="connsiteY19" fmla="*/ 176909 h 488534"/>
                <a:gd name="connsiteX20" fmla="*/ 197634 w 370101"/>
                <a:gd name="connsiteY20" fmla="*/ 176909 h 488534"/>
                <a:gd name="connsiteX21" fmla="*/ 168026 w 370101"/>
                <a:gd name="connsiteY21" fmla="*/ 139898 h 488534"/>
                <a:gd name="connsiteX22" fmla="*/ 169507 w 370101"/>
                <a:gd name="connsiteY22" fmla="*/ 132496 h 488534"/>
                <a:gd name="connsiteX23" fmla="*/ 176909 w 370101"/>
                <a:gd name="connsiteY23" fmla="*/ 133977 h 488534"/>
                <a:gd name="connsiteX24" fmla="*/ 203556 w 370101"/>
                <a:gd name="connsiteY24" fmla="*/ 168026 h 488534"/>
                <a:gd name="connsiteX25" fmla="*/ 203556 w 370101"/>
                <a:gd name="connsiteY25" fmla="*/ 116212 h 488534"/>
                <a:gd name="connsiteX26" fmla="*/ 209478 w 370101"/>
                <a:gd name="connsiteY26" fmla="*/ 110290 h 488534"/>
                <a:gd name="connsiteX27" fmla="*/ 215399 w 370101"/>
                <a:gd name="connsiteY27" fmla="*/ 116212 h 488534"/>
                <a:gd name="connsiteX28" fmla="*/ 215399 w 370101"/>
                <a:gd name="connsiteY28" fmla="*/ 168026 h 488534"/>
                <a:gd name="connsiteX29" fmla="*/ 243527 w 370101"/>
                <a:gd name="connsiteY29" fmla="*/ 132496 h 488534"/>
                <a:gd name="connsiteX30" fmla="*/ 250929 w 370101"/>
                <a:gd name="connsiteY30" fmla="*/ 131016 h 488534"/>
                <a:gd name="connsiteX31" fmla="*/ 252409 w 370101"/>
                <a:gd name="connsiteY31" fmla="*/ 138418 h 488534"/>
                <a:gd name="connsiteX32" fmla="*/ 221321 w 370101"/>
                <a:gd name="connsiteY32" fmla="*/ 176909 h 488534"/>
                <a:gd name="connsiteX33" fmla="*/ 293861 w 370101"/>
                <a:gd name="connsiteY33" fmla="*/ 176909 h 488534"/>
                <a:gd name="connsiteX34" fmla="*/ 301263 w 370101"/>
                <a:gd name="connsiteY34" fmla="*/ 182830 h 488534"/>
                <a:gd name="connsiteX35" fmla="*/ 116212 w 370101"/>
                <a:gd name="connsiteY35" fmla="*/ 129536 h 488534"/>
                <a:gd name="connsiteX36" fmla="*/ 133977 w 370101"/>
                <a:gd name="connsiteY36" fmla="*/ 111771 h 488534"/>
                <a:gd name="connsiteX37" fmla="*/ 116212 w 370101"/>
                <a:gd name="connsiteY37" fmla="*/ 94006 h 488534"/>
                <a:gd name="connsiteX38" fmla="*/ 98447 w 370101"/>
                <a:gd name="connsiteY38" fmla="*/ 111771 h 488534"/>
                <a:gd name="connsiteX39" fmla="*/ 116212 w 370101"/>
                <a:gd name="connsiteY39" fmla="*/ 129536 h 488534"/>
                <a:gd name="connsiteX40" fmla="*/ 34790 w 370101"/>
                <a:gd name="connsiteY40" fmla="*/ 22946 h 488534"/>
                <a:gd name="connsiteX41" fmla="*/ 22946 w 370101"/>
                <a:gd name="connsiteY41" fmla="*/ 11103 h 488534"/>
                <a:gd name="connsiteX42" fmla="*/ 11103 w 370101"/>
                <a:gd name="connsiteY42" fmla="*/ 22946 h 488534"/>
                <a:gd name="connsiteX43" fmla="*/ 22946 w 370101"/>
                <a:gd name="connsiteY43" fmla="*/ 34790 h 488534"/>
                <a:gd name="connsiteX44" fmla="*/ 34790 w 370101"/>
                <a:gd name="connsiteY44" fmla="*/ 22946 h 488534"/>
                <a:gd name="connsiteX45" fmla="*/ 36270 w 370101"/>
                <a:gd name="connsiteY45" fmla="*/ 159144 h 488534"/>
                <a:gd name="connsiteX46" fmla="*/ 19985 w 370101"/>
                <a:gd name="connsiteY46" fmla="*/ 175428 h 488534"/>
                <a:gd name="connsiteX47" fmla="*/ 36270 w 370101"/>
                <a:gd name="connsiteY47" fmla="*/ 191713 h 488534"/>
                <a:gd name="connsiteX48" fmla="*/ 52554 w 370101"/>
                <a:gd name="connsiteY48" fmla="*/ 175428 h 488534"/>
                <a:gd name="connsiteX49" fmla="*/ 36270 w 370101"/>
                <a:gd name="connsiteY49" fmla="*/ 159144 h 488534"/>
                <a:gd name="connsiteX50" fmla="*/ 98447 w 370101"/>
                <a:gd name="connsiteY50" fmla="*/ 234645 h 488534"/>
                <a:gd name="connsiteX51" fmla="*/ 79202 w 370101"/>
                <a:gd name="connsiteY51" fmla="*/ 253890 h 488534"/>
                <a:gd name="connsiteX52" fmla="*/ 98447 w 370101"/>
                <a:gd name="connsiteY52" fmla="*/ 273135 h 488534"/>
                <a:gd name="connsiteX53" fmla="*/ 117692 w 370101"/>
                <a:gd name="connsiteY53" fmla="*/ 253890 h 488534"/>
                <a:gd name="connsiteX54" fmla="*/ 98447 w 370101"/>
                <a:gd name="connsiteY54" fmla="*/ 234645 h 488534"/>
                <a:gd name="connsiteX55" fmla="*/ 196154 w 370101"/>
                <a:gd name="connsiteY55" fmla="*/ 307184 h 488534"/>
                <a:gd name="connsiteX56" fmla="*/ 179869 w 370101"/>
                <a:gd name="connsiteY56" fmla="*/ 323469 h 488534"/>
                <a:gd name="connsiteX57" fmla="*/ 196154 w 370101"/>
                <a:gd name="connsiteY57" fmla="*/ 339753 h 488534"/>
                <a:gd name="connsiteX58" fmla="*/ 212438 w 370101"/>
                <a:gd name="connsiteY58" fmla="*/ 323469 h 488534"/>
                <a:gd name="connsiteX59" fmla="*/ 196154 w 370101"/>
                <a:gd name="connsiteY59" fmla="*/ 307184 h 488534"/>
                <a:gd name="connsiteX60" fmla="*/ 329391 w 370101"/>
                <a:gd name="connsiteY60" fmla="*/ 224282 h 488534"/>
                <a:gd name="connsiteX61" fmla="*/ 307184 w 370101"/>
                <a:gd name="connsiteY61" fmla="*/ 246488 h 488534"/>
                <a:gd name="connsiteX62" fmla="*/ 329391 w 370101"/>
                <a:gd name="connsiteY62" fmla="*/ 268694 h 488534"/>
                <a:gd name="connsiteX63" fmla="*/ 351597 w 370101"/>
                <a:gd name="connsiteY63" fmla="*/ 246488 h 488534"/>
                <a:gd name="connsiteX64" fmla="*/ 329391 w 370101"/>
                <a:gd name="connsiteY64" fmla="*/ 224282 h 488534"/>
                <a:gd name="connsiteX65" fmla="*/ 336793 w 370101"/>
                <a:gd name="connsiteY65" fmla="*/ 96967 h 488534"/>
                <a:gd name="connsiteX66" fmla="*/ 319028 w 370101"/>
                <a:gd name="connsiteY66" fmla="*/ 79202 h 488534"/>
                <a:gd name="connsiteX67" fmla="*/ 301263 w 370101"/>
                <a:gd name="connsiteY67" fmla="*/ 96967 h 488534"/>
                <a:gd name="connsiteX68" fmla="*/ 319028 w 370101"/>
                <a:gd name="connsiteY68" fmla="*/ 114732 h 488534"/>
                <a:gd name="connsiteX69" fmla="*/ 336793 w 370101"/>
                <a:gd name="connsiteY69" fmla="*/ 96967 h 488534"/>
                <a:gd name="connsiteX70" fmla="*/ 358999 w 370101"/>
                <a:gd name="connsiteY70" fmla="*/ 34790 h 488534"/>
                <a:gd name="connsiteX71" fmla="*/ 351597 w 370101"/>
                <a:gd name="connsiteY71" fmla="*/ 42192 h 488534"/>
                <a:gd name="connsiteX72" fmla="*/ 358999 w 370101"/>
                <a:gd name="connsiteY72" fmla="*/ 49594 h 488534"/>
                <a:gd name="connsiteX73" fmla="*/ 366401 w 370101"/>
                <a:gd name="connsiteY73" fmla="*/ 42192 h 488534"/>
                <a:gd name="connsiteX74" fmla="*/ 358999 w 370101"/>
                <a:gd name="connsiteY74" fmla="*/ 34790 h 488534"/>
                <a:gd name="connsiteX75" fmla="*/ 133977 w 370101"/>
                <a:gd name="connsiteY75" fmla="*/ 394528 h 488534"/>
                <a:gd name="connsiteX76" fmla="*/ 116212 w 370101"/>
                <a:gd name="connsiteY76" fmla="*/ 412293 h 488534"/>
                <a:gd name="connsiteX77" fmla="*/ 133977 w 370101"/>
                <a:gd name="connsiteY77" fmla="*/ 430058 h 488534"/>
                <a:gd name="connsiteX78" fmla="*/ 151742 w 370101"/>
                <a:gd name="connsiteY78" fmla="*/ 412293 h 488534"/>
                <a:gd name="connsiteX79" fmla="*/ 133977 w 370101"/>
                <a:gd name="connsiteY79" fmla="*/ 394528 h 488534"/>
                <a:gd name="connsiteX80" fmla="*/ 196154 w 370101"/>
                <a:gd name="connsiteY80" fmla="*/ 452264 h 488534"/>
                <a:gd name="connsiteX81" fmla="*/ 181350 w 370101"/>
                <a:gd name="connsiteY81" fmla="*/ 467068 h 488534"/>
                <a:gd name="connsiteX82" fmla="*/ 196154 w 370101"/>
                <a:gd name="connsiteY82" fmla="*/ 481872 h 488534"/>
                <a:gd name="connsiteX83" fmla="*/ 210958 w 370101"/>
                <a:gd name="connsiteY83" fmla="*/ 467068 h 488534"/>
                <a:gd name="connsiteX84" fmla="*/ 196154 w 370101"/>
                <a:gd name="connsiteY84" fmla="*/ 452264 h 488534"/>
                <a:gd name="connsiteX85" fmla="*/ 30348 w 370101"/>
                <a:gd name="connsiteY85" fmla="*/ 326430 h 488534"/>
                <a:gd name="connsiteX86" fmla="*/ 19985 w 370101"/>
                <a:gd name="connsiteY86" fmla="*/ 336793 h 488534"/>
                <a:gd name="connsiteX87" fmla="*/ 30348 w 370101"/>
                <a:gd name="connsiteY87" fmla="*/ 347155 h 488534"/>
                <a:gd name="connsiteX88" fmla="*/ 40711 w 370101"/>
                <a:gd name="connsiteY88" fmla="*/ 336793 h 488534"/>
                <a:gd name="connsiteX89" fmla="*/ 30348 w 370101"/>
                <a:gd name="connsiteY89" fmla="*/ 326430 h 488534"/>
                <a:gd name="connsiteX90" fmla="*/ 31829 w 370101"/>
                <a:gd name="connsiteY90" fmla="*/ 218360 h 488534"/>
                <a:gd name="connsiteX91" fmla="*/ 22946 w 370101"/>
                <a:gd name="connsiteY91" fmla="*/ 227243 h 488534"/>
                <a:gd name="connsiteX92" fmla="*/ 31829 w 370101"/>
                <a:gd name="connsiteY92" fmla="*/ 236125 h 488534"/>
                <a:gd name="connsiteX93" fmla="*/ 40711 w 370101"/>
                <a:gd name="connsiteY93" fmla="*/ 227243 h 488534"/>
                <a:gd name="connsiteX94" fmla="*/ 31829 w 370101"/>
                <a:gd name="connsiteY94" fmla="*/ 218360 h 4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0101" h="488534">
                  <a:moveTo>
                    <a:pt x="301263" y="182830"/>
                  </a:moveTo>
                  <a:cubicBezTo>
                    <a:pt x="301263" y="185791"/>
                    <a:pt x="298302" y="188752"/>
                    <a:pt x="295341" y="188752"/>
                  </a:cubicBezTo>
                  <a:lnTo>
                    <a:pt x="222801" y="188752"/>
                  </a:lnTo>
                  <a:lnTo>
                    <a:pt x="252409" y="225762"/>
                  </a:lnTo>
                  <a:cubicBezTo>
                    <a:pt x="253890" y="228723"/>
                    <a:pt x="253890" y="231684"/>
                    <a:pt x="250929" y="233164"/>
                  </a:cubicBezTo>
                  <a:cubicBezTo>
                    <a:pt x="249449" y="234645"/>
                    <a:pt x="249449" y="234645"/>
                    <a:pt x="247968" y="234645"/>
                  </a:cubicBezTo>
                  <a:cubicBezTo>
                    <a:pt x="246488" y="234645"/>
                    <a:pt x="245007" y="234645"/>
                    <a:pt x="243527" y="233164"/>
                  </a:cubicBezTo>
                  <a:lnTo>
                    <a:pt x="216880" y="199115"/>
                  </a:lnTo>
                  <a:lnTo>
                    <a:pt x="216880" y="256851"/>
                  </a:lnTo>
                  <a:cubicBezTo>
                    <a:pt x="216880" y="259811"/>
                    <a:pt x="213919" y="262772"/>
                    <a:pt x="210958" y="262772"/>
                  </a:cubicBezTo>
                  <a:cubicBezTo>
                    <a:pt x="207997" y="262772"/>
                    <a:pt x="205036" y="259811"/>
                    <a:pt x="205036" y="256851"/>
                  </a:cubicBezTo>
                  <a:lnTo>
                    <a:pt x="205036" y="199115"/>
                  </a:lnTo>
                  <a:lnTo>
                    <a:pt x="181350" y="228723"/>
                  </a:lnTo>
                  <a:cubicBezTo>
                    <a:pt x="179869" y="230203"/>
                    <a:pt x="178389" y="230203"/>
                    <a:pt x="176909" y="230203"/>
                  </a:cubicBezTo>
                  <a:cubicBezTo>
                    <a:pt x="175428" y="230203"/>
                    <a:pt x="173948" y="230203"/>
                    <a:pt x="173948" y="228723"/>
                  </a:cubicBezTo>
                  <a:cubicBezTo>
                    <a:pt x="170987" y="227243"/>
                    <a:pt x="170987" y="222801"/>
                    <a:pt x="172467" y="221321"/>
                  </a:cubicBezTo>
                  <a:lnTo>
                    <a:pt x="197634" y="188752"/>
                  </a:lnTo>
                  <a:lnTo>
                    <a:pt x="131016" y="188752"/>
                  </a:lnTo>
                  <a:cubicBezTo>
                    <a:pt x="128055" y="188752"/>
                    <a:pt x="125094" y="185791"/>
                    <a:pt x="125094" y="182830"/>
                  </a:cubicBezTo>
                  <a:cubicBezTo>
                    <a:pt x="125094" y="179869"/>
                    <a:pt x="128055" y="176909"/>
                    <a:pt x="131016" y="176909"/>
                  </a:cubicBezTo>
                  <a:lnTo>
                    <a:pt x="197634" y="176909"/>
                  </a:lnTo>
                  <a:lnTo>
                    <a:pt x="168026" y="139898"/>
                  </a:lnTo>
                  <a:cubicBezTo>
                    <a:pt x="166546" y="136938"/>
                    <a:pt x="166546" y="133977"/>
                    <a:pt x="169507" y="132496"/>
                  </a:cubicBezTo>
                  <a:cubicBezTo>
                    <a:pt x="172467" y="131016"/>
                    <a:pt x="175428" y="131016"/>
                    <a:pt x="176909" y="133977"/>
                  </a:cubicBezTo>
                  <a:lnTo>
                    <a:pt x="203556" y="168026"/>
                  </a:lnTo>
                  <a:lnTo>
                    <a:pt x="203556" y="116212"/>
                  </a:lnTo>
                  <a:cubicBezTo>
                    <a:pt x="203556" y="113251"/>
                    <a:pt x="206517" y="110290"/>
                    <a:pt x="209478" y="110290"/>
                  </a:cubicBezTo>
                  <a:cubicBezTo>
                    <a:pt x="212438" y="110290"/>
                    <a:pt x="215399" y="113251"/>
                    <a:pt x="215399" y="116212"/>
                  </a:cubicBezTo>
                  <a:lnTo>
                    <a:pt x="215399" y="168026"/>
                  </a:lnTo>
                  <a:lnTo>
                    <a:pt x="243527" y="132496"/>
                  </a:lnTo>
                  <a:cubicBezTo>
                    <a:pt x="245007" y="129536"/>
                    <a:pt x="249449" y="129536"/>
                    <a:pt x="250929" y="131016"/>
                  </a:cubicBezTo>
                  <a:cubicBezTo>
                    <a:pt x="253890" y="132496"/>
                    <a:pt x="253890" y="136938"/>
                    <a:pt x="252409" y="138418"/>
                  </a:cubicBezTo>
                  <a:lnTo>
                    <a:pt x="221321" y="176909"/>
                  </a:lnTo>
                  <a:lnTo>
                    <a:pt x="293861" y="176909"/>
                  </a:lnTo>
                  <a:cubicBezTo>
                    <a:pt x="298302" y="178389"/>
                    <a:pt x="301263" y="179869"/>
                    <a:pt x="301263" y="182830"/>
                  </a:cubicBezTo>
                  <a:close/>
                  <a:moveTo>
                    <a:pt x="116212" y="129536"/>
                  </a:moveTo>
                  <a:cubicBezTo>
                    <a:pt x="126575" y="129536"/>
                    <a:pt x="133977" y="122134"/>
                    <a:pt x="133977" y="111771"/>
                  </a:cubicBezTo>
                  <a:cubicBezTo>
                    <a:pt x="133977" y="101408"/>
                    <a:pt x="126575" y="94006"/>
                    <a:pt x="116212" y="94006"/>
                  </a:cubicBezTo>
                  <a:cubicBezTo>
                    <a:pt x="105849" y="94006"/>
                    <a:pt x="98447" y="101408"/>
                    <a:pt x="98447" y="111771"/>
                  </a:cubicBezTo>
                  <a:cubicBezTo>
                    <a:pt x="98447" y="122134"/>
                    <a:pt x="107329" y="129536"/>
                    <a:pt x="116212" y="129536"/>
                  </a:cubicBezTo>
                  <a:close/>
                  <a:moveTo>
                    <a:pt x="34790" y="22946"/>
                  </a:moveTo>
                  <a:cubicBezTo>
                    <a:pt x="34790" y="17025"/>
                    <a:pt x="30348" y="11103"/>
                    <a:pt x="22946" y="11103"/>
                  </a:cubicBezTo>
                  <a:cubicBezTo>
                    <a:pt x="17025" y="11103"/>
                    <a:pt x="11103" y="15544"/>
                    <a:pt x="11103" y="22946"/>
                  </a:cubicBezTo>
                  <a:cubicBezTo>
                    <a:pt x="11103" y="28868"/>
                    <a:pt x="15544" y="34790"/>
                    <a:pt x="22946" y="34790"/>
                  </a:cubicBezTo>
                  <a:cubicBezTo>
                    <a:pt x="30348" y="34790"/>
                    <a:pt x="34790" y="28868"/>
                    <a:pt x="34790" y="22946"/>
                  </a:cubicBezTo>
                  <a:close/>
                  <a:moveTo>
                    <a:pt x="36270" y="159144"/>
                  </a:moveTo>
                  <a:cubicBezTo>
                    <a:pt x="27388" y="159144"/>
                    <a:pt x="19985" y="166546"/>
                    <a:pt x="19985" y="175428"/>
                  </a:cubicBezTo>
                  <a:cubicBezTo>
                    <a:pt x="19985" y="184311"/>
                    <a:pt x="27388" y="191713"/>
                    <a:pt x="36270" y="191713"/>
                  </a:cubicBezTo>
                  <a:cubicBezTo>
                    <a:pt x="45152" y="191713"/>
                    <a:pt x="52554" y="184311"/>
                    <a:pt x="52554" y="175428"/>
                  </a:cubicBezTo>
                  <a:cubicBezTo>
                    <a:pt x="52554" y="166546"/>
                    <a:pt x="45152" y="159144"/>
                    <a:pt x="36270" y="159144"/>
                  </a:cubicBezTo>
                  <a:close/>
                  <a:moveTo>
                    <a:pt x="98447" y="234645"/>
                  </a:moveTo>
                  <a:cubicBezTo>
                    <a:pt x="88084" y="234645"/>
                    <a:pt x="79202" y="243527"/>
                    <a:pt x="79202" y="253890"/>
                  </a:cubicBezTo>
                  <a:cubicBezTo>
                    <a:pt x="79202" y="264253"/>
                    <a:pt x="88084" y="273135"/>
                    <a:pt x="98447" y="273135"/>
                  </a:cubicBezTo>
                  <a:cubicBezTo>
                    <a:pt x="108810" y="273135"/>
                    <a:pt x="117692" y="264253"/>
                    <a:pt x="117692" y="253890"/>
                  </a:cubicBezTo>
                  <a:cubicBezTo>
                    <a:pt x="117692" y="243527"/>
                    <a:pt x="108810" y="234645"/>
                    <a:pt x="98447" y="234645"/>
                  </a:cubicBezTo>
                  <a:close/>
                  <a:moveTo>
                    <a:pt x="196154" y="307184"/>
                  </a:moveTo>
                  <a:cubicBezTo>
                    <a:pt x="187271" y="307184"/>
                    <a:pt x="179869" y="314586"/>
                    <a:pt x="179869" y="323469"/>
                  </a:cubicBezTo>
                  <a:cubicBezTo>
                    <a:pt x="179869" y="332351"/>
                    <a:pt x="187271" y="339753"/>
                    <a:pt x="196154" y="339753"/>
                  </a:cubicBezTo>
                  <a:cubicBezTo>
                    <a:pt x="205036" y="339753"/>
                    <a:pt x="212438" y="332351"/>
                    <a:pt x="212438" y="323469"/>
                  </a:cubicBezTo>
                  <a:cubicBezTo>
                    <a:pt x="212438" y="314586"/>
                    <a:pt x="205036" y="307184"/>
                    <a:pt x="196154" y="307184"/>
                  </a:cubicBezTo>
                  <a:close/>
                  <a:moveTo>
                    <a:pt x="329391" y="224282"/>
                  </a:moveTo>
                  <a:cubicBezTo>
                    <a:pt x="317547" y="224282"/>
                    <a:pt x="307184" y="234645"/>
                    <a:pt x="307184" y="246488"/>
                  </a:cubicBezTo>
                  <a:cubicBezTo>
                    <a:pt x="307184" y="258331"/>
                    <a:pt x="317547" y="268694"/>
                    <a:pt x="329391" y="268694"/>
                  </a:cubicBezTo>
                  <a:cubicBezTo>
                    <a:pt x="341234" y="268694"/>
                    <a:pt x="351597" y="258331"/>
                    <a:pt x="351597" y="246488"/>
                  </a:cubicBezTo>
                  <a:cubicBezTo>
                    <a:pt x="351597" y="234645"/>
                    <a:pt x="341234" y="224282"/>
                    <a:pt x="329391" y="224282"/>
                  </a:cubicBezTo>
                  <a:close/>
                  <a:moveTo>
                    <a:pt x="336793" y="96967"/>
                  </a:moveTo>
                  <a:cubicBezTo>
                    <a:pt x="336793" y="86604"/>
                    <a:pt x="329391" y="79202"/>
                    <a:pt x="319028" y="79202"/>
                  </a:cubicBezTo>
                  <a:cubicBezTo>
                    <a:pt x="308665" y="79202"/>
                    <a:pt x="301263" y="86604"/>
                    <a:pt x="301263" y="96967"/>
                  </a:cubicBezTo>
                  <a:cubicBezTo>
                    <a:pt x="301263" y="107329"/>
                    <a:pt x="308665" y="114732"/>
                    <a:pt x="319028" y="114732"/>
                  </a:cubicBezTo>
                  <a:cubicBezTo>
                    <a:pt x="329391" y="114732"/>
                    <a:pt x="336793" y="107329"/>
                    <a:pt x="336793" y="96967"/>
                  </a:cubicBezTo>
                  <a:close/>
                  <a:moveTo>
                    <a:pt x="358999" y="34790"/>
                  </a:moveTo>
                  <a:cubicBezTo>
                    <a:pt x="354557" y="34790"/>
                    <a:pt x="351597" y="37750"/>
                    <a:pt x="351597" y="42192"/>
                  </a:cubicBezTo>
                  <a:cubicBezTo>
                    <a:pt x="351597" y="46633"/>
                    <a:pt x="354557" y="49594"/>
                    <a:pt x="358999" y="49594"/>
                  </a:cubicBezTo>
                  <a:cubicBezTo>
                    <a:pt x="363440" y="49594"/>
                    <a:pt x="366401" y="46633"/>
                    <a:pt x="366401" y="42192"/>
                  </a:cubicBezTo>
                  <a:cubicBezTo>
                    <a:pt x="366401" y="37750"/>
                    <a:pt x="363440" y="34790"/>
                    <a:pt x="358999" y="34790"/>
                  </a:cubicBezTo>
                  <a:close/>
                  <a:moveTo>
                    <a:pt x="133977" y="394528"/>
                  </a:moveTo>
                  <a:cubicBezTo>
                    <a:pt x="125094" y="394528"/>
                    <a:pt x="116212" y="401930"/>
                    <a:pt x="116212" y="412293"/>
                  </a:cubicBezTo>
                  <a:cubicBezTo>
                    <a:pt x="116212" y="421176"/>
                    <a:pt x="123614" y="430058"/>
                    <a:pt x="133977" y="430058"/>
                  </a:cubicBezTo>
                  <a:cubicBezTo>
                    <a:pt x="142859" y="430058"/>
                    <a:pt x="151742" y="422656"/>
                    <a:pt x="151742" y="412293"/>
                  </a:cubicBezTo>
                  <a:cubicBezTo>
                    <a:pt x="151742" y="401930"/>
                    <a:pt x="144340" y="394528"/>
                    <a:pt x="133977" y="394528"/>
                  </a:cubicBezTo>
                  <a:close/>
                  <a:moveTo>
                    <a:pt x="196154" y="452264"/>
                  </a:moveTo>
                  <a:cubicBezTo>
                    <a:pt x="187271" y="452264"/>
                    <a:pt x="181350" y="459666"/>
                    <a:pt x="181350" y="467068"/>
                  </a:cubicBezTo>
                  <a:cubicBezTo>
                    <a:pt x="181350" y="475951"/>
                    <a:pt x="188752" y="481872"/>
                    <a:pt x="196154" y="481872"/>
                  </a:cubicBezTo>
                  <a:cubicBezTo>
                    <a:pt x="205036" y="481872"/>
                    <a:pt x="210958" y="474470"/>
                    <a:pt x="210958" y="467068"/>
                  </a:cubicBezTo>
                  <a:cubicBezTo>
                    <a:pt x="210958" y="459666"/>
                    <a:pt x="203556" y="452264"/>
                    <a:pt x="196154" y="452264"/>
                  </a:cubicBezTo>
                  <a:close/>
                  <a:moveTo>
                    <a:pt x="30348" y="326430"/>
                  </a:moveTo>
                  <a:cubicBezTo>
                    <a:pt x="24427" y="326430"/>
                    <a:pt x="19985" y="330871"/>
                    <a:pt x="19985" y="336793"/>
                  </a:cubicBezTo>
                  <a:cubicBezTo>
                    <a:pt x="19985" y="342714"/>
                    <a:pt x="24427" y="347155"/>
                    <a:pt x="30348" y="347155"/>
                  </a:cubicBezTo>
                  <a:cubicBezTo>
                    <a:pt x="36270" y="347155"/>
                    <a:pt x="40711" y="342714"/>
                    <a:pt x="40711" y="336793"/>
                  </a:cubicBezTo>
                  <a:cubicBezTo>
                    <a:pt x="40711" y="330871"/>
                    <a:pt x="36270" y="326430"/>
                    <a:pt x="30348" y="326430"/>
                  </a:cubicBezTo>
                  <a:close/>
                  <a:moveTo>
                    <a:pt x="31829" y="218360"/>
                  </a:moveTo>
                  <a:cubicBezTo>
                    <a:pt x="27388" y="218360"/>
                    <a:pt x="22946" y="222801"/>
                    <a:pt x="22946" y="227243"/>
                  </a:cubicBezTo>
                  <a:cubicBezTo>
                    <a:pt x="22946" y="231684"/>
                    <a:pt x="27388" y="236125"/>
                    <a:pt x="31829" y="236125"/>
                  </a:cubicBezTo>
                  <a:cubicBezTo>
                    <a:pt x="36270" y="236125"/>
                    <a:pt x="40711" y="231684"/>
                    <a:pt x="40711" y="227243"/>
                  </a:cubicBezTo>
                  <a:cubicBezTo>
                    <a:pt x="40711" y="221321"/>
                    <a:pt x="36270" y="218360"/>
                    <a:pt x="31829" y="2183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41BF4505-5BE6-48D2-8BBF-0D779E12A5CA}"/>
                </a:ext>
              </a:extLst>
            </p:cNvPr>
            <p:cNvSpPr/>
            <p:nvPr/>
          </p:nvSpPr>
          <p:spPr>
            <a:xfrm>
              <a:off x="881557" y="1515745"/>
              <a:ext cx="370102" cy="488534"/>
            </a:xfrm>
            <a:custGeom>
              <a:avLst/>
              <a:gdLst>
                <a:gd name="connsiteX0" fmla="*/ 299782 w 370101"/>
                <a:gd name="connsiteY0" fmla="*/ 182830 h 488534"/>
                <a:gd name="connsiteX1" fmla="*/ 293861 w 370101"/>
                <a:gd name="connsiteY1" fmla="*/ 188752 h 488534"/>
                <a:gd name="connsiteX2" fmla="*/ 221321 w 370101"/>
                <a:gd name="connsiteY2" fmla="*/ 188752 h 488534"/>
                <a:gd name="connsiteX3" fmla="*/ 250929 w 370101"/>
                <a:gd name="connsiteY3" fmla="*/ 225762 h 488534"/>
                <a:gd name="connsiteX4" fmla="*/ 249449 w 370101"/>
                <a:gd name="connsiteY4" fmla="*/ 233164 h 488534"/>
                <a:gd name="connsiteX5" fmla="*/ 246488 w 370101"/>
                <a:gd name="connsiteY5" fmla="*/ 234644 h 488534"/>
                <a:gd name="connsiteX6" fmla="*/ 242047 w 370101"/>
                <a:gd name="connsiteY6" fmla="*/ 233164 h 488534"/>
                <a:gd name="connsiteX7" fmla="*/ 215399 w 370101"/>
                <a:gd name="connsiteY7" fmla="*/ 199115 h 488534"/>
                <a:gd name="connsiteX8" fmla="*/ 215399 w 370101"/>
                <a:gd name="connsiteY8" fmla="*/ 256851 h 488534"/>
                <a:gd name="connsiteX9" fmla="*/ 209478 w 370101"/>
                <a:gd name="connsiteY9" fmla="*/ 262772 h 488534"/>
                <a:gd name="connsiteX10" fmla="*/ 203556 w 370101"/>
                <a:gd name="connsiteY10" fmla="*/ 256851 h 488534"/>
                <a:gd name="connsiteX11" fmla="*/ 203556 w 370101"/>
                <a:gd name="connsiteY11" fmla="*/ 199115 h 488534"/>
                <a:gd name="connsiteX12" fmla="*/ 179869 w 370101"/>
                <a:gd name="connsiteY12" fmla="*/ 228723 h 488534"/>
                <a:gd name="connsiteX13" fmla="*/ 175428 w 370101"/>
                <a:gd name="connsiteY13" fmla="*/ 230203 h 488534"/>
                <a:gd name="connsiteX14" fmla="*/ 172467 w 370101"/>
                <a:gd name="connsiteY14" fmla="*/ 228723 h 488534"/>
                <a:gd name="connsiteX15" fmla="*/ 170987 w 370101"/>
                <a:gd name="connsiteY15" fmla="*/ 221321 h 488534"/>
                <a:gd name="connsiteX16" fmla="*/ 196154 w 370101"/>
                <a:gd name="connsiteY16" fmla="*/ 188752 h 488534"/>
                <a:gd name="connsiteX17" fmla="*/ 129536 w 370101"/>
                <a:gd name="connsiteY17" fmla="*/ 188752 h 488534"/>
                <a:gd name="connsiteX18" fmla="*/ 123614 w 370101"/>
                <a:gd name="connsiteY18" fmla="*/ 182830 h 488534"/>
                <a:gd name="connsiteX19" fmla="*/ 129536 w 370101"/>
                <a:gd name="connsiteY19" fmla="*/ 176909 h 488534"/>
                <a:gd name="connsiteX20" fmla="*/ 196154 w 370101"/>
                <a:gd name="connsiteY20" fmla="*/ 176909 h 488534"/>
                <a:gd name="connsiteX21" fmla="*/ 166546 w 370101"/>
                <a:gd name="connsiteY21" fmla="*/ 139898 h 488534"/>
                <a:gd name="connsiteX22" fmla="*/ 168026 w 370101"/>
                <a:gd name="connsiteY22" fmla="*/ 132496 h 488534"/>
                <a:gd name="connsiteX23" fmla="*/ 175428 w 370101"/>
                <a:gd name="connsiteY23" fmla="*/ 133977 h 488534"/>
                <a:gd name="connsiteX24" fmla="*/ 202076 w 370101"/>
                <a:gd name="connsiteY24" fmla="*/ 168026 h 488534"/>
                <a:gd name="connsiteX25" fmla="*/ 202076 w 370101"/>
                <a:gd name="connsiteY25" fmla="*/ 116212 h 488534"/>
                <a:gd name="connsiteX26" fmla="*/ 207997 w 370101"/>
                <a:gd name="connsiteY26" fmla="*/ 110290 h 488534"/>
                <a:gd name="connsiteX27" fmla="*/ 213919 w 370101"/>
                <a:gd name="connsiteY27" fmla="*/ 116212 h 488534"/>
                <a:gd name="connsiteX28" fmla="*/ 213919 w 370101"/>
                <a:gd name="connsiteY28" fmla="*/ 168026 h 488534"/>
                <a:gd name="connsiteX29" fmla="*/ 242047 w 370101"/>
                <a:gd name="connsiteY29" fmla="*/ 132496 h 488534"/>
                <a:gd name="connsiteX30" fmla="*/ 249449 w 370101"/>
                <a:gd name="connsiteY30" fmla="*/ 131016 h 488534"/>
                <a:gd name="connsiteX31" fmla="*/ 250929 w 370101"/>
                <a:gd name="connsiteY31" fmla="*/ 138418 h 488534"/>
                <a:gd name="connsiteX32" fmla="*/ 219840 w 370101"/>
                <a:gd name="connsiteY32" fmla="*/ 176909 h 488534"/>
                <a:gd name="connsiteX33" fmla="*/ 292380 w 370101"/>
                <a:gd name="connsiteY33" fmla="*/ 176909 h 488534"/>
                <a:gd name="connsiteX34" fmla="*/ 299782 w 370101"/>
                <a:gd name="connsiteY34" fmla="*/ 182830 h 488534"/>
                <a:gd name="connsiteX35" fmla="*/ 116212 w 370101"/>
                <a:gd name="connsiteY35" fmla="*/ 129536 h 488534"/>
                <a:gd name="connsiteX36" fmla="*/ 133977 w 370101"/>
                <a:gd name="connsiteY36" fmla="*/ 111771 h 488534"/>
                <a:gd name="connsiteX37" fmla="*/ 116212 w 370101"/>
                <a:gd name="connsiteY37" fmla="*/ 94006 h 488534"/>
                <a:gd name="connsiteX38" fmla="*/ 98447 w 370101"/>
                <a:gd name="connsiteY38" fmla="*/ 111771 h 488534"/>
                <a:gd name="connsiteX39" fmla="*/ 116212 w 370101"/>
                <a:gd name="connsiteY39" fmla="*/ 129536 h 488534"/>
                <a:gd name="connsiteX40" fmla="*/ 34790 w 370101"/>
                <a:gd name="connsiteY40" fmla="*/ 22946 h 488534"/>
                <a:gd name="connsiteX41" fmla="*/ 22946 w 370101"/>
                <a:gd name="connsiteY41" fmla="*/ 11103 h 488534"/>
                <a:gd name="connsiteX42" fmla="*/ 11103 w 370101"/>
                <a:gd name="connsiteY42" fmla="*/ 22946 h 488534"/>
                <a:gd name="connsiteX43" fmla="*/ 22946 w 370101"/>
                <a:gd name="connsiteY43" fmla="*/ 34790 h 488534"/>
                <a:gd name="connsiteX44" fmla="*/ 34790 w 370101"/>
                <a:gd name="connsiteY44" fmla="*/ 22946 h 488534"/>
                <a:gd name="connsiteX45" fmla="*/ 34790 w 370101"/>
                <a:gd name="connsiteY45" fmla="*/ 159144 h 488534"/>
                <a:gd name="connsiteX46" fmla="*/ 18505 w 370101"/>
                <a:gd name="connsiteY46" fmla="*/ 175428 h 488534"/>
                <a:gd name="connsiteX47" fmla="*/ 34790 w 370101"/>
                <a:gd name="connsiteY47" fmla="*/ 191713 h 488534"/>
                <a:gd name="connsiteX48" fmla="*/ 51074 w 370101"/>
                <a:gd name="connsiteY48" fmla="*/ 175428 h 488534"/>
                <a:gd name="connsiteX49" fmla="*/ 34790 w 370101"/>
                <a:gd name="connsiteY49" fmla="*/ 159144 h 488534"/>
                <a:gd name="connsiteX50" fmla="*/ 96967 w 370101"/>
                <a:gd name="connsiteY50" fmla="*/ 234644 h 488534"/>
                <a:gd name="connsiteX51" fmla="*/ 77721 w 370101"/>
                <a:gd name="connsiteY51" fmla="*/ 253890 h 488534"/>
                <a:gd name="connsiteX52" fmla="*/ 96967 w 370101"/>
                <a:gd name="connsiteY52" fmla="*/ 273135 h 488534"/>
                <a:gd name="connsiteX53" fmla="*/ 116212 w 370101"/>
                <a:gd name="connsiteY53" fmla="*/ 253890 h 488534"/>
                <a:gd name="connsiteX54" fmla="*/ 96967 w 370101"/>
                <a:gd name="connsiteY54" fmla="*/ 234644 h 488534"/>
                <a:gd name="connsiteX55" fmla="*/ 194674 w 370101"/>
                <a:gd name="connsiteY55" fmla="*/ 307184 h 488534"/>
                <a:gd name="connsiteX56" fmla="*/ 178389 w 370101"/>
                <a:gd name="connsiteY56" fmla="*/ 323469 h 488534"/>
                <a:gd name="connsiteX57" fmla="*/ 194674 w 370101"/>
                <a:gd name="connsiteY57" fmla="*/ 339753 h 488534"/>
                <a:gd name="connsiteX58" fmla="*/ 210958 w 370101"/>
                <a:gd name="connsiteY58" fmla="*/ 323469 h 488534"/>
                <a:gd name="connsiteX59" fmla="*/ 194674 w 370101"/>
                <a:gd name="connsiteY59" fmla="*/ 307184 h 488534"/>
                <a:gd name="connsiteX60" fmla="*/ 329390 w 370101"/>
                <a:gd name="connsiteY60" fmla="*/ 224282 h 488534"/>
                <a:gd name="connsiteX61" fmla="*/ 307184 w 370101"/>
                <a:gd name="connsiteY61" fmla="*/ 246488 h 488534"/>
                <a:gd name="connsiteX62" fmla="*/ 329390 w 370101"/>
                <a:gd name="connsiteY62" fmla="*/ 268694 h 488534"/>
                <a:gd name="connsiteX63" fmla="*/ 351597 w 370101"/>
                <a:gd name="connsiteY63" fmla="*/ 246488 h 488534"/>
                <a:gd name="connsiteX64" fmla="*/ 329390 w 370101"/>
                <a:gd name="connsiteY64" fmla="*/ 224282 h 488534"/>
                <a:gd name="connsiteX65" fmla="*/ 335312 w 370101"/>
                <a:gd name="connsiteY65" fmla="*/ 96967 h 488534"/>
                <a:gd name="connsiteX66" fmla="*/ 317547 w 370101"/>
                <a:gd name="connsiteY66" fmla="*/ 79202 h 488534"/>
                <a:gd name="connsiteX67" fmla="*/ 299782 w 370101"/>
                <a:gd name="connsiteY67" fmla="*/ 96967 h 488534"/>
                <a:gd name="connsiteX68" fmla="*/ 317547 w 370101"/>
                <a:gd name="connsiteY68" fmla="*/ 114732 h 488534"/>
                <a:gd name="connsiteX69" fmla="*/ 335312 w 370101"/>
                <a:gd name="connsiteY69" fmla="*/ 96967 h 488534"/>
                <a:gd name="connsiteX70" fmla="*/ 357518 w 370101"/>
                <a:gd name="connsiteY70" fmla="*/ 34790 h 488534"/>
                <a:gd name="connsiteX71" fmla="*/ 350116 w 370101"/>
                <a:gd name="connsiteY71" fmla="*/ 42192 h 488534"/>
                <a:gd name="connsiteX72" fmla="*/ 357518 w 370101"/>
                <a:gd name="connsiteY72" fmla="*/ 49594 h 488534"/>
                <a:gd name="connsiteX73" fmla="*/ 364920 w 370101"/>
                <a:gd name="connsiteY73" fmla="*/ 42192 h 488534"/>
                <a:gd name="connsiteX74" fmla="*/ 357518 w 370101"/>
                <a:gd name="connsiteY74" fmla="*/ 34790 h 488534"/>
                <a:gd name="connsiteX75" fmla="*/ 133977 w 370101"/>
                <a:gd name="connsiteY75" fmla="*/ 394528 h 488534"/>
                <a:gd name="connsiteX76" fmla="*/ 116212 w 370101"/>
                <a:gd name="connsiteY76" fmla="*/ 412293 h 488534"/>
                <a:gd name="connsiteX77" fmla="*/ 133977 w 370101"/>
                <a:gd name="connsiteY77" fmla="*/ 430058 h 488534"/>
                <a:gd name="connsiteX78" fmla="*/ 151742 w 370101"/>
                <a:gd name="connsiteY78" fmla="*/ 412293 h 488534"/>
                <a:gd name="connsiteX79" fmla="*/ 133977 w 370101"/>
                <a:gd name="connsiteY79" fmla="*/ 394528 h 488534"/>
                <a:gd name="connsiteX80" fmla="*/ 194674 w 370101"/>
                <a:gd name="connsiteY80" fmla="*/ 452264 h 488534"/>
                <a:gd name="connsiteX81" fmla="*/ 179869 w 370101"/>
                <a:gd name="connsiteY81" fmla="*/ 467068 h 488534"/>
                <a:gd name="connsiteX82" fmla="*/ 194674 w 370101"/>
                <a:gd name="connsiteY82" fmla="*/ 481872 h 488534"/>
                <a:gd name="connsiteX83" fmla="*/ 209478 w 370101"/>
                <a:gd name="connsiteY83" fmla="*/ 467068 h 488534"/>
                <a:gd name="connsiteX84" fmla="*/ 194674 w 370101"/>
                <a:gd name="connsiteY84" fmla="*/ 452264 h 488534"/>
                <a:gd name="connsiteX85" fmla="*/ 28868 w 370101"/>
                <a:gd name="connsiteY85" fmla="*/ 326430 h 488534"/>
                <a:gd name="connsiteX86" fmla="*/ 18505 w 370101"/>
                <a:gd name="connsiteY86" fmla="*/ 336792 h 488534"/>
                <a:gd name="connsiteX87" fmla="*/ 28868 w 370101"/>
                <a:gd name="connsiteY87" fmla="*/ 347155 h 488534"/>
                <a:gd name="connsiteX88" fmla="*/ 39231 w 370101"/>
                <a:gd name="connsiteY88" fmla="*/ 336792 h 488534"/>
                <a:gd name="connsiteX89" fmla="*/ 28868 w 370101"/>
                <a:gd name="connsiteY89" fmla="*/ 326430 h 488534"/>
                <a:gd name="connsiteX90" fmla="*/ 31829 w 370101"/>
                <a:gd name="connsiteY90" fmla="*/ 218360 h 488534"/>
                <a:gd name="connsiteX91" fmla="*/ 22946 w 370101"/>
                <a:gd name="connsiteY91" fmla="*/ 227242 h 488534"/>
                <a:gd name="connsiteX92" fmla="*/ 31829 w 370101"/>
                <a:gd name="connsiteY92" fmla="*/ 236125 h 488534"/>
                <a:gd name="connsiteX93" fmla="*/ 40711 w 370101"/>
                <a:gd name="connsiteY93" fmla="*/ 227242 h 488534"/>
                <a:gd name="connsiteX94" fmla="*/ 31829 w 370101"/>
                <a:gd name="connsiteY94" fmla="*/ 218360 h 4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0101" h="488534">
                  <a:moveTo>
                    <a:pt x="299782" y="182830"/>
                  </a:moveTo>
                  <a:cubicBezTo>
                    <a:pt x="299782" y="185791"/>
                    <a:pt x="296822" y="188752"/>
                    <a:pt x="293861" y="188752"/>
                  </a:cubicBezTo>
                  <a:lnTo>
                    <a:pt x="221321" y="188752"/>
                  </a:lnTo>
                  <a:lnTo>
                    <a:pt x="250929" y="225762"/>
                  </a:lnTo>
                  <a:cubicBezTo>
                    <a:pt x="252409" y="228723"/>
                    <a:pt x="252409" y="231684"/>
                    <a:pt x="249449" y="233164"/>
                  </a:cubicBezTo>
                  <a:cubicBezTo>
                    <a:pt x="247968" y="234644"/>
                    <a:pt x="247968" y="234644"/>
                    <a:pt x="246488" y="234644"/>
                  </a:cubicBezTo>
                  <a:cubicBezTo>
                    <a:pt x="245007" y="234644"/>
                    <a:pt x="243527" y="234644"/>
                    <a:pt x="242047" y="233164"/>
                  </a:cubicBezTo>
                  <a:lnTo>
                    <a:pt x="215399" y="199115"/>
                  </a:lnTo>
                  <a:lnTo>
                    <a:pt x="215399" y="256851"/>
                  </a:lnTo>
                  <a:cubicBezTo>
                    <a:pt x="215399" y="259811"/>
                    <a:pt x="212438" y="262772"/>
                    <a:pt x="209478" y="262772"/>
                  </a:cubicBezTo>
                  <a:cubicBezTo>
                    <a:pt x="206517" y="262772"/>
                    <a:pt x="203556" y="259811"/>
                    <a:pt x="203556" y="256851"/>
                  </a:cubicBezTo>
                  <a:lnTo>
                    <a:pt x="203556" y="199115"/>
                  </a:lnTo>
                  <a:lnTo>
                    <a:pt x="179869" y="228723"/>
                  </a:lnTo>
                  <a:cubicBezTo>
                    <a:pt x="178389" y="230203"/>
                    <a:pt x="176909" y="230203"/>
                    <a:pt x="175428" y="230203"/>
                  </a:cubicBezTo>
                  <a:cubicBezTo>
                    <a:pt x="173948" y="230203"/>
                    <a:pt x="172467" y="230203"/>
                    <a:pt x="172467" y="228723"/>
                  </a:cubicBezTo>
                  <a:cubicBezTo>
                    <a:pt x="169507" y="227242"/>
                    <a:pt x="169507" y="222801"/>
                    <a:pt x="170987" y="221321"/>
                  </a:cubicBezTo>
                  <a:lnTo>
                    <a:pt x="196154" y="188752"/>
                  </a:lnTo>
                  <a:lnTo>
                    <a:pt x="129536" y="188752"/>
                  </a:lnTo>
                  <a:cubicBezTo>
                    <a:pt x="126575" y="188752"/>
                    <a:pt x="123614" y="185791"/>
                    <a:pt x="123614" y="182830"/>
                  </a:cubicBezTo>
                  <a:cubicBezTo>
                    <a:pt x="123614" y="179869"/>
                    <a:pt x="126575" y="176909"/>
                    <a:pt x="129536" y="176909"/>
                  </a:cubicBezTo>
                  <a:lnTo>
                    <a:pt x="196154" y="176909"/>
                  </a:lnTo>
                  <a:lnTo>
                    <a:pt x="166546" y="139898"/>
                  </a:lnTo>
                  <a:cubicBezTo>
                    <a:pt x="165065" y="136938"/>
                    <a:pt x="165065" y="133977"/>
                    <a:pt x="168026" y="132496"/>
                  </a:cubicBezTo>
                  <a:cubicBezTo>
                    <a:pt x="170987" y="131016"/>
                    <a:pt x="173948" y="131016"/>
                    <a:pt x="175428" y="133977"/>
                  </a:cubicBezTo>
                  <a:lnTo>
                    <a:pt x="202076" y="168026"/>
                  </a:lnTo>
                  <a:lnTo>
                    <a:pt x="202076" y="116212"/>
                  </a:lnTo>
                  <a:cubicBezTo>
                    <a:pt x="202076" y="113251"/>
                    <a:pt x="205036" y="110290"/>
                    <a:pt x="207997" y="110290"/>
                  </a:cubicBezTo>
                  <a:cubicBezTo>
                    <a:pt x="210958" y="110290"/>
                    <a:pt x="213919" y="113251"/>
                    <a:pt x="213919" y="116212"/>
                  </a:cubicBezTo>
                  <a:lnTo>
                    <a:pt x="213919" y="168026"/>
                  </a:lnTo>
                  <a:lnTo>
                    <a:pt x="242047" y="132496"/>
                  </a:lnTo>
                  <a:cubicBezTo>
                    <a:pt x="243527" y="129536"/>
                    <a:pt x="247968" y="129536"/>
                    <a:pt x="249449" y="131016"/>
                  </a:cubicBezTo>
                  <a:cubicBezTo>
                    <a:pt x="252409" y="132496"/>
                    <a:pt x="252409" y="136938"/>
                    <a:pt x="250929" y="138418"/>
                  </a:cubicBezTo>
                  <a:lnTo>
                    <a:pt x="219840" y="176909"/>
                  </a:lnTo>
                  <a:lnTo>
                    <a:pt x="292380" y="176909"/>
                  </a:lnTo>
                  <a:cubicBezTo>
                    <a:pt x="296822" y="176909"/>
                    <a:pt x="299782" y="179869"/>
                    <a:pt x="299782" y="182830"/>
                  </a:cubicBezTo>
                  <a:close/>
                  <a:moveTo>
                    <a:pt x="116212" y="129536"/>
                  </a:moveTo>
                  <a:cubicBezTo>
                    <a:pt x="126575" y="129536"/>
                    <a:pt x="133977" y="122134"/>
                    <a:pt x="133977" y="111771"/>
                  </a:cubicBezTo>
                  <a:cubicBezTo>
                    <a:pt x="133977" y="101408"/>
                    <a:pt x="126575" y="94006"/>
                    <a:pt x="116212" y="94006"/>
                  </a:cubicBezTo>
                  <a:cubicBezTo>
                    <a:pt x="105849" y="94006"/>
                    <a:pt x="98447" y="101408"/>
                    <a:pt x="98447" y="111771"/>
                  </a:cubicBezTo>
                  <a:cubicBezTo>
                    <a:pt x="98447" y="122134"/>
                    <a:pt x="105849" y="129536"/>
                    <a:pt x="116212" y="129536"/>
                  </a:cubicBezTo>
                  <a:close/>
                  <a:moveTo>
                    <a:pt x="34790" y="22946"/>
                  </a:moveTo>
                  <a:cubicBezTo>
                    <a:pt x="34790" y="17025"/>
                    <a:pt x="30348" y="11103"/>
                    <a:pt x="22946" y="11103"/>
                  </a:cubicBezTo>
                  <a:cubicBezTo>
                    <a:pt x="17025" y="11103"/>
                    <a:pt x="11103" y="15544"/>
                    <a:pt x="11103" y="22946"/>
                  </a:cubicBezTo>
                  <a:cubicBezTo>
                    <a:pt x="11103" y="30348"/>
                    <a:pt x="15544" y="34790"/>
                    <a:pt x="22946" y="34790"/>
                  </a:cubicBezTo>
                  <a:cubicBezTo>
                    <a:pt x="28868" y="34790"/>
                    <a:pt x="34790" y="28868"/>
                    <a:pt x="34790" y="22946"/>
                  </a:cubicBezTo>
                  <a:close/>
                  <a:moveTo>
                    <a:pt x="34790" y="159144"/>
                  </a:moveTo>
                  <a:cubicBezTo>
                    <a:pt x="25907" y="159144"/>
                    <a:pt x="18505" y="166546"/>
                    <a:pt x="18505" y="175428"/>
                  </a:cubicBezTo>
                  <a:cubicBezTo>
                    <a:pt x="18505" y="184311"/>
                    <a:pt x="25907" y="191713"/>
                    <a:pt x="34790" y="191713"/>
                  </a:cubicBezTo>
                  <a:cubicBezTo>
                    <a:pt x="43672" y="191713"/>
                    <a:pt x="51074" y="184311"/>
                    <a:pt x="51074" y="175428"/>
                  </a:cubicBezTo>
                  <a:cubicBezTo>
                    <a:pt x="51074" y="166546"/>
                    <a:pt x="43672" y="159144"/>
                    <a:pt x="34790" y="159144"/>
                  </a:cubicBezTo>
                  <a:close/>
                  <a:moveTo>
                    <a:pt x="96967" y="234644"/>
                  </a:moveTo>
                  <a:cubicBezTo>
                    <a:pt x="86604" y="234644"/>
                    <a:pt x="77721" y="243527"/>
                    <a:pt x="77721" y="253890"/>
                  </a:cubicBezTo>
                  <a:cubicBezTo>
                    <a:pt x="77721" y="264253"/>
                    <a:pt x="86604" y="273135"/>
                    <a:pt x="96967" y="273135"/>
                  </a:cubicBezTo>
                  <a:cubicBezTo>
                    <a:pt x="107329" y="273135"/>
                    <a:pt x="116212" y="264253"/>
                    <a:pt x="116212" y="253890"/>
                  </a:cubicBezTo>
                  <a:cubicBezTo>
                    <a:pt x="116212" y="243527"/>
                    <a:pt x="107329" y="234644"/>
                    <a:pt x="96967" y="234644"/>
                  </a:cubicBezTo>
                  <a:close/>
                  <a:moveTo>
                    <a:pt x="194674" y="307184"/>
                  </a:moveTo>
                  <a:cubicBezTo>
                    <a:pt x="185791" y="307184"/>
                    <a:pt x="178389" y="314586"/>
                    <a:pt x="178389" y="323469"/>
                  </a:cubicBezTo>
                  <a:cubicBezTo>
                    <a:pt x="178389" y="332351"/>
                    <a:pt x="185791" y="339753"/>
                    <a:pt x="194674" y="339753"/>
                  </a:cubicBezTo>
                  <a:cubicBezTo>
                    <a:pt x="203556" y="339753"/>
                    <a:pt x="210958" y="332351"/>
                    <a:pt x="210958" y="323469"/>
                  </a:cubicBezTo>
                  <a:cubicBezTo>
                    <a:pt x="210958" y="314586"/>
                    <a:pt x="203556" y="307184"/>
                    <a:pt x="194674" y="307184"/>
                  </a:cubicBezTo>
                  <a:close/>
                  <a:moveTo>
                    <a:pt x="329390" y="224282"/>
                  </a:moveTo>
                  <a:cubicBezTo>
                    <a:pt x="317547" y="224282"/>
                    <a:pt x="307184" y="234644"/>
                    <a:pt x="307184" y="246488"/>
                  </a:cubicBezTo>
                  <a:cubicBezTo>
                    <a:pt x="307184" y="258331"/>
                    <a:pt x="317547" y="268694"/>
                    <a:pt x="329390" y="268694"/>
                  </a:cubicBezTo>
                  <a:cubicBezTo>
                    <a:pt x="341234" y="268694"/>
                    <a:pt x="351597" y="258331"/>
                    <a:pt x="351597" y="246488"/>
                  </a:cubicBezTo>
                  <a:cubicBezTo>
                    <a:pt x="350116" y="234644"/>
                    <a:pt x="341234" y="224282"/>
                    <a:pt x="329390" y="224282"/>
                  </a:cubicBezTo>
                  <a:close/>
                  <a:moveTo>
                    <a:pt x="335312" y="96967"/>
                  </a:moveTo>
                  <a:cubicBezTo>
                    <a:pt x="335312" y="86604"/>
                    <a:pt x="327910" y="79202"/>
                    <a:pt x="317547" y="79202"/>
                  </a:cubicBezTo>
                  <a:cubicBezTo>
                    <a:pt x="307184" y="79202"/>
                    <a:pt x="299782" y="86604"/>
                    <a:pt x="299782" y="96967"/>
                  </a:cubicBezTo>
                  <a:cubicBezTo>
                    <a:pt x="299782" y="107329"/>
                    <a:pt x="307184" y="114732"/>
                    <a:pt x="317547" y="114732"/>
                  </a:cubicBezTo>
                  <a:cubicBezTo>
                    <a:pt x="327910" y="114732"/>
                    <a:pt x="335312" y="107329"/>
                    <a:pt x="335312" y="96967"/>
                  </a:cubicBezTo>
                  <a:close/>
                  <a:moveTo>
                    <a:pt x="357518" y="34790"/>
                  </a:moveTo>
                  <a:cubicBezTo>
                    <a:pt x="353077" y="34790"/>
                    <a:pt x="350116" y="37750"/>
                    <a:pt x="350116" y="42192"/>
                  </a:cubicBezTo>
                  <a:cubicBezTo>
                    <a:pt x="350116" y="46633"/>
                    <a:pt x="353077" y="49594"/>
                    <a:pt x="357518" y="49594"/>
                  </a:cubicBezTo>
                  <a:cubicBezTo>
                    <a:pt x="361959" y="49594"/>
                    <a:pt x="364920" y="46633"/>
                    <a:pt x="364920" y="42192"/>
                  </a:cubicBezTo>
                  <a:cubicBezTo>
                    <a:pt x="364920" y="37750"/>
                    <a:pt x="361959" y="34790"/>
                    <a:pt x="357518" y="34790"/>
                  </a:cubicBezTo>
                  <a:close/>
                  <a:moveTo>
                    <a:pt x="133977" y="394528"/>
                  </a:moveTo>
                  <a:cubicBezTo>
                    <a:pt x="125094" y="394528"/>
                    <a:pt x="116212" y="401930"/>
                    <a:pt x="116212" y="412293"/>
                  </a:cubicBezTo>
                  <a:cubicBezTo>
                    <a:pt x="116212" y="421176"/>
                    <a:pt x="123614" y="430058"/>
                    <a:pt x="133977" y="430058"/>
                  </a:cubicBezTo>
                  <a:cubicBezTo>
                    <a:pt x="144340" y="430058"/>
                    <a:pt x="151742" y="422656"/>
                    <a:pt x="151742" y="412293"/>
                  </a:cubicBezTo>
                  <a:cubicBezTo>
                    <a:pt x="150261" y="401930"/>
                    <a:pt x="142859" y="394528"/>
                    <a:pt x="133977" y="394528"/>
                  </a:cubicBezTo>
                  <a:close/>
                  <a:moveTo>
                    <a:pt x="194674" y="452264"/>
                  </a:moveTo>
                  <a:cubicBezTo>
                    <a:pt x="185791" y="452264"/>
                    <a:pt x="179869" y="459666"/>
                    <a:pt x="179869" y="467068"/>
                  </a:cubicBezTo>
                  <a:cubicBezTo>
                    <a:pt x="179869" y="475951"/>
                    <a:pt x="187271" y="481872"/>
                    <a:pt x="194674" y="481872"/>
                  </a:cubicBezTo>
                  <a:cubicBezTo>
                    <a:pt x="202076" y="481872"/>
                    <a:pt x="209478" y="474470"/>
                    <a:pt x="209478" y="467068"/>
                  </a:cubicBezTo>
                  <a:cubicBezTo>
                    <a:pt x="209478" y="459666"/>
                    <a:pt x="202076" y="452264"/>
                    <a:pt x="194674" y="452264"/>
                  </a:cubicBezTo>
                  <a:close/>
                  <a:moveTo>
                    <a:pt x="28868" y="326430"/>
                  </a:moveTo>
                  <a:cubicBezTo>
                    <a:pt x="22946" y="326430"/>
                    <a:pt x="18505" y="330871"/>
                    <a:pt x="18505" y="336792"/>
                  </a:cubicBezTo>
                  <a:cubicBezTo>
                    <a:pt x="18505" y="342714"/>
                    <a:pt x="22946" y="347155"/>
                    <a:pt x="28868" y="347155"/>
                  </a:cubicBezTo>
                  <a:cubicBezTo>
                    <a:pt x="34790" y="347155"/>
                    <a:pt x="39231" y="342714"/>
                    <a:pt x="39231" y="336792"/>
                  </a:cubicBezTo>
                  <a:cubicBezTo>
                    <a:pt x="39231" y="330871"/>
                    <a:pt x="34790" y="326430"/>
                    <a:pt x="28868" y="326430"/>
                  </a:cubicBezTo>
                  <a:close/>
                  <a:moveTo>
                    <a:pt x="31829" y="218360"/>
                  </a:moveTo>
                  <a:cubicBezTo>
                    <a:pt x="27388" y="218360"/>
                    <a:pt x="22946" y="222801"/>
                    <a:pt x="22946" y="227242"/>
                  </a:cubicBezTo>
                  <a:cubicBezTo>
                    <a:pt x="22946" y="231684"/>
                    <a:pt x="27388" y="236125"/>
                    <a:pt x="31829" y="236125"/>
                  </a:cubicBezTo>
                  <a:cubicBezTo>
                    <a:pt x="36270" y="236125"/>
                    <a:pt x="40711" y="231684"/>
                    <a:pt x="40711" y="227242"/>
                  </a:cubicBezTo>
                  <a:cubicBezTo>
                    <a:pt x="39231" y="221321"/>
                    <a:pt x="36270" y="218360"/>
                    <a:pt x="31829" y="2183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F52DD0BA-C8F3-42A1-8F76-8EC4833DBC4E}"/>
                </a:ext>
              </a:extLst>
            </p:cNvPr>
            <p:cNvSpPr/>
            <p:nvPr/>
          </p:nvSpPr>
          <p:spPr>
            <a:xfrm>
              <a:off x="4632681" y="4390469"/>
              <a:ext cx="1361974" cy="903048"/>
            </a:xfrm>
            <a:custGeom>
              <a:avLst/>
              <a:gdLst>
                <a:gd name="connsiteX0" fmla="*/ 1358499 w 1361974"/>
                <a:gd name="connsiteY0" fmla="*/ 893651 h 903048"/>
                <a:gd name="connsiteX1" fmla="*/ 701198 w 1361974"/>
                <a:gd name="connsiteY1" fmla="*/ 665668 h 903048"/>
                <a:gd name="connsiteX2" fmla="*/ 33535 w 1361974"/>
                <a:gd name="connsiteY2" fmla="*/ 525030 h 903048"/>
                <a:gd name="connsiteX3" fmla="*/ 17250 w 1361974"/>
                <a:gd name="connsiteY3" fmla="*/ 17250 h 903048"/>
                <a:gd name="connsiteX4" fmla="*/ 1188252 w 1361974"/>
                <a:gd name="connsiteY4" fmla="*/ 328136 h 903048"/>
                <a:gd name="connsiteX5" fmla="*/ 1358499 w 1361974"/>
                <a:gd name="connsiteY5" fmla="*/ 893651 h 90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1974" h="903048">
                  <a:moveTo>
                    <a:pt x="1358499" y="893651"/>
                  </a:moveTo>
                  <a:cubicBezTo>
                    <a:pt x="1126075" y="877366"/>
                    <a:pt x="914377" y="761895"/>
                    <a:pt x="701198" y="665668"/>
                  </a:cubicBezTo>
                  <a:cubicBezTo>
                    <a:pt x="488020" y="570922"/>
                    <a:pt x="258557" y="465814"/>
                    <a:pt x="33535" y="525030"/>
                  </a:cubicBezTo>
                  <a:cubicBezTo>
                    <a:pt x="23172" y="351822"/>
                    <a:pt x="26133" y="190458"/>
                    <a:pt x="17250" y="17250"/>
                  </a:cubicBezTo>
                  <a:cubicBezTo>
                    <a:pt x="424362" y="29094"/>
                    <a:pt x="782621" y="338498"/>
                    <a:pt x="1188252" y="328136"/>
                  </a:cubicBezTo>
                  <a:cubicBezTo>
                    <a:pt x="1238586" y="517628"/>
                    <a:pt x="1308165" y="705639"/>
                    <a:pt x="1358499" y="893651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EA8283F4-1572-4DE7-B68C-A0A530D441B9}"/>
                </a:ext>
              </a:extLst>
            </p:cNvPr>
            <p:cNvSpPr/>
            <p:nvPr/>
          </p:nvSpPr>
          <p:spPr>
            <a:xfrm>
              <a:off x="2343973" y="4200770"/>
              <a:ext cx="1154717" cy="310885"/>
            </a:xfrm>
            <a:custGeom>
              <a:avLst/>
              <a:gdLst>
                <a:gd name="connsiteX0" fmla="*/ 1140879 w 1154717"/>
                <a:gd name="connsiteY0" fmla="*/ 257284 h 310885"/>
                <a:gd name="connsiteX1" fmla="*/ 379950 w 1154717"/>
                <a:gd name="connsiteY1" fmla="*/ 236558 h 310885"/>
                <a:gd name="connsiteX2" fmla="*/ 17250 w 1154717"/>
                <a:gd name="connsiteY2" fmla="*/ 294294 h 310885"/>
                <a:gd name="connsiteX3" fmla="*/ 55741 w 1154717"/>
                <a:gd name="connsiteY3" fmla="*/ 209910 h 310885"/>
                <a:gd name="connsiteX4" fmla="*/ 520589 w 1154717"/>
                <a:gd name="connsiteY4" fmla="*/ 57429 h 310885"/>
                <a:gd name="connsiteX5" fmla="*/ 1148281 w 1154717"/>
                <a:gd name="connsiteY5" fmla="*/ 109243 h 310885"/>
                <a:gd name="connsiteX6" fmla="*/ 1140879 w 1154717"/>
                <a:gd name="connsiteY6" fmla="*/ 257284 h 31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4717" h="310885">
                  <a:moveTo>
                    <a:pt x="1140879" y="257284"/>
                  </a:moveTo>
                  <a:cubicBezTo>
                    <a:pt x="901053" y="158096"/>
                    <a:pt x="624217" y="150694"/>
                    <a:pt x="379950" y="236558"/>
                  </a:cubicBezTo>
                  <a:cubicBezTo>
                    <a:pt x="261517" y="278009"/>
                    <a:pt x="140124" y="319461"/>
                    <a:pt x="17250" y="294294"/>
                  </a:cubicBezTo>
                  <a:cubicBezTo>
                    <a:pt x="24652" y="267646"/>
                    <a:pt x="48339" y="236558"/>
                    <a:pt x="55741" y="209910"/>
                  </a:cubicBezTo>
                  <a:cubicBezTo>
                    <a:pt x="220066" y="208430"/>
                    <a:pt x="365146" y="107762"/>
                    <a:pt x="520589" y="57429"/>
                  </a:cubicBezTo>
                  <a:cubicBezTo>
                    <a:pt x="724885" y="-10670"/>
                    <a:pt x="957308" y="8575"/>
                    <a:pt x="1148281" y="109243"/>
                  </a:cubicBezTo>
                  <a:cubicBezTo>
                    <a:pt x="1148281" y="152175"/>
                    <a:pt x="1140879" y="212871"/>
                    <a:pt x="1140879" y="257284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D4093E82-D16F-4E13-A302-CCD006D86BEF}"/>
                </a:ext>
              </a:extLst>
            </p:cNvPr>
            <p:cNvSpPr/>
            <p:nvPr/>
          </p:nvSpPr>
          <p:spPr>
            <a:xfrm>
              <a:off x="5082951" y="3841464"/>
              <a:ext cx="88824" cy="88824"/>
            </a:xfrm>
            <a:custGeom>
              <a:avLst/>
              <a:gdLst>
                <a:gd name="connsiteX0" fmla="*/ 82163 w 88824"/>
                <a:gd name="connsiteY0" fmla="*/ 46633 h 88824"/>
                <a:gd name="connsiteX1" fmla="*/ 46633 w 88824"/>
                <a:gd name="connsiteY1" fmla="*/ 82163 h 88824"/>
                <a:gd name="connsiteX2" fmla="*/ 11103 w 88824"/>
                <a:gd name="connsiteY2" fmla="*/ 46633 h 88824"/>
                <a:gd name="connsiteX3" fmla="*/ 46633 w 88824"/>
                <a:gd name="connsiteY3" fmla="*/ 11103 h 88824"/>
                <a:gd name="connsiteX4" fmla="*/ 82163 w 88824"/>
                <a:gd name="connsiteY4" fmla="*/ 46633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82163" y="46633"/>
                  </a:moveTo>
                  <a:cubicBezTo>
                    <a:pt x="82163" y="65878"/>
                    <a:pt x="65878" y="82163"/>
                    <a:pt x="46633" y="82163"/>
                  </a:cubicBezTo>
                  <a:cubicBezTo>
                    <a:pt x="27388" y="82163"/>
                    <a:pt x="11103" y="65878"/>
                    <a:pt x="11103" y="46633"/>
                  </a:cubicBezTo>
                  <a:cubicBezTo>
                    <a:pt x="11103" y="27388"/>
                    <a:pt x="27388" y="11103"/>
                    <a:pt x="46633" y="11103"/>
                  </a:cubicBezTo>
                  <a:cubicBezTo>
                    <a:pt x="65878" y="11103"/>
                    <a:pt x="82163" y="27388"/>
                    <a:pt x="82163" y="4663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67A88A18-93D5-4B33-A8F2-8F4B4445DEE2}"/>
                </a:ext>
              </a:extLst>
            </p:cNvPr>
            <p:cNvSpPr/>
            <p:nvPr/>
          </p:nvSpPr>
          <p:spPr>
            <a:xfrm>
              <a:off x="5222109" y="3709708"/>
              <a:ext cx="59216" cy="59216"/>
            </a:xfrm>
            <a:custGeom>
              <a:avLst/>
              <a:gdLst>
                <a:gd name="connsiteX0" fmla="*/ 49594 w 59216"/>
                <a:gd name="connsiteY0" fmla="*/ 30348 h 59216"/>
                <a:gd name="connsiteX1" fmla="*/ 30348 w 59216"/>
                <a:gd name="connsiteY1" fmla="*/ 49594 h 59216"/>
                <a:gd name="connsiteX2" fmla="*/ 11103 w 59216"/>
                <a:gd name="connsiteY2" fmla="*/ 30348 h 59216"/>
                <a:gd name="connsiteX3" fmla="*/ 30348 w 59216"/>
                <a:gd name="connsiteY3" fmla="*/ 11103 h 59216"/>
                <a:gd name="connsiteX4" fmla="*/ 49594 w 59216"/>
                <a:gd name="connsiteY4" fmla="*/ 30348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9594" y="30348"/>
                  </a:moveTo>
                  <a:cubicBezTo>
                    <a:pt x="49594" y="40977"/>
                    <a:pt x="40977" y="49594"/>
                    <a:pt x="30348" y="49594"/>
                  </a:cubicBezTo>
                  <a:cubicBezTo>
                    <a:pt x="19720" y="49594"/>
                    <a:pt x="11103" y="40977"/>
                    <a:pt x="11103" y="30348"/>
                  </a:cubicBezTo>
                  <a:cubicBezTo>
                    <a:pt x="11103" y="19720"/>
                    <a:pt x="19720" y="11103"/>
                    <a:pt x="30348" y="11103"/>
                  </a:cubicBezTo>
                  <a:cubicBezTo>
                    <a:pt x="40977" y="11103"/>
                    <a:pt x="49594" y="19720"/>
                    <a:pt x="49594" y="3034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3565091E-8F2B-4330-8648-71E3E16E803C}"/>
                </a:ext>
              </a:extLst>
            </p:cNvPr>
            <p:cNvSpPr/>
            <p:nvPr/>
          </p:nvSpPr>
          <p:spPr>
            <a:xfrm>
              <a:off x="5507827" y="2947298"/>
              <a:ext cx="88824" cy="88824"/>
            </a:xfrm>
            <a:custGeom>
              <a:avLst/>
              <a:gdLst>
                <a:gd name="connsiteX0" fmla="*/ 79202 w 88824"/>
                <a:gd name="connsiteY0" fmla="*/ 45152 h 88824"/>
                <a:gd name="connsiteX1" fmla="*/ 45153 w 88824"/>
                <a:gd name="connsiteY1" fmla="*/ 79202 h 88824"/>
                <a:gd name="connsiteX2" fmla="*/ 11104 w 88824"/>
                <a:gd name="connsiteY2" fmla="*/ 45152 h 88824"/>
                <a:gd name="connsiteX3" fmla="*/ 45153 w 88824"/>
                <a:gd name="connsiteY3" fmla="*/ 11103 h 88824"/>
                <a:gd name="connsiteX4" fmla="*/ 79202 w 88824"/>
                <a:gd name="connsiteY4" fmla="*/ 4515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79202" y="45152"/>
                  </a:moveTo>
                  <a:cubicBezTo>
                    <a:pt x="79202" y="63957"/>
                    <a:pt x="63957" y="79202"/>
                    <a:pt x="45153" y="79202"/>
                  </a:cubicBezTo>
                  <a:cubicBezTo>
                    <a:pt x="26348" y="79202"/>
                    <a:pt x="11104" y="63957"/>
                    <a:pt x="11104" y="45152"/>
                  </a:cubicBezTo>
                  <a:cubicBezTo>
                    <a:pt x="11104" y="26347"/>
                    <a:pt x="26348" y="11103"/>
                    <a:pt x="45153" y="11103"/>
                  </a:cubicBezTo>
                  <a:cubicBezTo>
                    <a:pt x="63958" y="11103"/>
                    <a:pt x="79202" y="26347"/>
                    <a:pt x="79202" y="4515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1D2F254A-2627-463E-9577-C809EDBB231D}"/>
                </a:ext>
              </a:extLst>
            </p:cNvPr>
            <p:cNvSpPr/>
            <p:nvPr/>
          </p:nvSpPr>
          <p:spPr>
            <a:xfrm>
              <a:off x="5448611" y="3133830"/>
              <a:ext cx="59216" cy="59216"/>
            </a:xfrm>
            <a:custGeom>
              <a:avLst/>
              <a:gdLst>
                <a:gd name="connsiteX0" fmla="*/ 52554 w 59216"/>
                <a:gd name="connsiteY0" fmla="*/ 31829 h 59216"/>
                <a:gd name="connsiteX1" fmla="*/ 31829 w 59216"/>
                <a:gd name="connsiteY1" fmla="*/ 52554 h 59216"/>
                <a:gd name="connsiteX2" fmla="*/ 11103 w 59216"/>
                <a:gd name="connsiteY2" fmla="*/ 31829 h 59216"/>
                <a:gd name="connsiteX3" fmla="*/ 31829 w 59216"/>
                <a:gd name="connsiteY3" fmla="*/ 11103 h 59216"/>
                <a:gd name="connsiteX4" fmla="*/ 52554 w 59216"/>
                <a:gd name="connsiteY4" fmla="*/ 3182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829"/>
                  </a:moveTo>
                  <a:cubicBezTo>
                    <a:pt x="52554" y="43672"/>
                    <a:pt x="43672" y="52554"/>
                    <a:pt x="31829" y="52554"/>
                  </a:cubicBezTo>
                  <a:cubicBezTo>
                    <a:pt x="19986" y="52554"/>
                    <a:pt x="11103" y="43672"/>
                    <a:pt x="11103" y="31829"/>
                  </a:cubicBezTo>
                  <a:cubicBezTo>
                    <a:pt x="11103" y="19985"/>
                    <a:pt x="19986" y="11103"/>
                    <a:pt x="31829" y="11103"/>
                  </a:cubicBezTo>
                  <a:cubicBezTo>
                    <a:pt x="43672" y="12583"/>
                    <a:pt x="52554" y="21466"/>
                    <a:pt x="52554" y="318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8274B79-F914-4C23-A356-63877A1C64F6}"/>
                </a:ext>
              </a:extLst>
            </p:cNvPr>
            <p:cNvSpPr/>
            <p:nvPr/>
          </p:nvSpPr>
          <p:spPr>
            <a:xfrm>
              <a:off x="4822399" y="2559432"/>
              <a:ext cx="88824" cy="88824"/>
            </a:xfrm>
            <a:custGeom>
              <a:avLst/>
              <a:gdLst>
                <a:gd name="connsiteX0" fmla="*/ 85123 w 88824"/>
                <a:gd name="connsiteY0" fmla="*/ 48113 h 88824"/>
                <a:gd name="connsiteX1" fmla="*/ 48113 w 88824"/>
                <a:gd name="connsiteY1" fmla="*/ 85123 h 88824"/>
                <a:gd name="connsiteX2" fmla="*/ 11103 w 88824"/>
                <a:gd name="connsiteY2" fmla="*/ 48113 h 88824"/>
                <a:gd name="connsiteX3" fmla="*/ 48113 w 88824"/>
                <a:gd name="connsiteY3" fmla="*/ 11103 h 88824"/>
                <a:gd name="connsiteX4" fmla="*/ 85123 w 88824"/>
                <a:gd name="connsiteY4" fmla="*/ 48113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85123" y="48113"/>
                  </a:moveTo>
                  <a:cubicBezTo>
                    <a:pt x="85123" y="68839"/>
                    <a:pt x="68839" y="85123"/>
                    <a:pt x="48113" y="85123"/>
                  </a:cubicBezTo>
                  <a:cubicBezTo>
                    <a:pt x="27388" y="85123"/>
                    <a:pt x="11103" y="68839"/>
                    <a:pt x="11103" y="48113"/>
                  </a:cubicBezTo>
                  <a:cubicBezTo>
                    <a:pt x="11103" y="27388"/>
                    <a:pt x="27388" y="11103"/>
                    <a:pt x="48113" y="11103"/>
                  </a:cubicBezTo>
                  <a:cubicBezTo>
                    <a:pt x="68839" y="11103"/>
                    <a:pt x="85123" y="27388"/>
                    <a:pt x="85123" y="4811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A0D0617A-E21D-4E2C-8A8F-91E8F3AE4B14}"/>
                </a:ext>
              </a:extLst>
            </p:cNvPr>
            <p:cNvSpPr/>
            <p:nvPr/>
          </p:nvSpPr>
          <p:spPr>
            <a:xfrm>
              <a:off x="5655868" y="2469127"/>
              <a:ext cx="88824" cy="88824"/>
            </a:xfrm>
            <a:custGeom>
              <a:avLst/>
              <a:gdLst>
                <a:gd name="connsiteX0" fmla="*/ 79202 w 88824"/>
                <a:gd name="connsiteY0" fmla="*/ 45152 h 88824"/>
                <a:gd name="connsiteX1" fmla="*/ 45152 w 88824"/>
                <a:gd name="connsiteY1" fmla="*/ 79202 h 88824"/>
                <a:gd name="connsiteX2" fmla="*/ 11103 w 88824"/>
                <a:gd name="connsiteY2" fmla="*/ 45152 h 88824"/>
                <a:gd name="connsiteX3" fmla="*/ 45152 w 88824"/>
                <a:gd name="connsiteY3" fmla="*/ 11103 h 88824"/>
                <a:gd name="connsiteX4" fmla="*/ 79202 w 88824"/>
                <a:gd name="connsiteY4" fmla="*/ 4515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79202" y="45152"/>
                  </a:moveTo>
                  <a:cubicBezTo>
                    <a:pt x="79202" y="62917"/>
                    <a:pt x="64398" y="79202"/>
                    <a:pt x="45152" y="79202"/>
                  </a:cubicBezTo>
                  <a:cubicBezTo>
                    <a:pt x="27388" y="79202"/>
                    <a:pt x="11103" y="64398"/>
                    <a:pt x="11103" y="45152"/>
                  </a:cubicBezTo>
                  <a:cubicBezTo>
                    <a:pt x="11103" y="27388"/>
                    <a:pt x="25907" y="11103"/>
                    <a:pt x="45152" y="11103"/>
                  </a:cubicBezTo>
                  <a:cubicBezTo>
                    <a:pt x="64398" y="12583"/>
                    <a:pt x="79202" y="27388"/>
                    <a:pt x="79202" y="4515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1F60CDE4-8E1B-4A8F-85D2-8968745FC669}"/>
                </a:ext>
              </a:extLst>
            </p:cNvPr>
            <p:cNvSpPr/>
            <p:nvPr/>
          </p:nvSpPr>
          <p:spPr>
            <a:xfrm>
              <a:off x="4446376" y="2208576"/>
              <a:ext cx="74020" cy="74020"/>
            </a:xfrm>
            <a:custGeom>
              <a:avLst/>
              <a:gdLst>
                <a:gd name="connsiteX0" fmla="*/ 76241 w 74020"/>
                <a:gd name="connsiteY0" fmla="*/ 43672 h 74020"/>
                <a:gd name="connsiteX1" fmla="*/ 43672 w 74020"/>
                <a:gd name="connsiteY1" fmla="*/ 76241 h 74020"/>
                <a:gd name="connsiteX2" fmla="*/ 11103 w 74020"/>
                <a:gd name="connsiteY2" fmla="*/ 43672 h 74020"/>
                <a:gd name="connsiteX3" fmla="*/ 43672 w 74020"/>
                <a:gd name="connsiteY3" fmla="*/ 11103 h 74020"/>
                <a:gd name="connsiteX4" fmla="*/ 76241 w 74020"/>
                <a:gd name="connsiteY4" fmla="*/ 4367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6241" y="43672"/>
                  </a:moveTo>
                  <a:cubicBezTo>
                    <a:pt x="76241" y="61437"/>
                    <a:pt x="61437" y="76241"/>
                    <a:pt x="43672" y="76241"/>
                  </a:cubicBezTo>
                  <a:cubicBezTo>
                    <a:pt x="25907" y="76241"/>
                    <a:pt x="11103" y="61437"/>
                    <a:pt x="11103" y="43672"/>
                  </a:cubicBezTo>
                  <a:cubicBezTo>
                    <a:pt x="11103" y="25907"/>
                    <a:pt x="25907" y="11103"/>
                    <a:pt x="43672" y="11103"/>
                  </a:cubicBezTo>
                  <a:cubicBezTo>
                    <a:pt x="61437" y="11103"/>
                    <a:pt x="76241" y="25907"/>
                    <a:pt x="76241" y="4367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B1D068F3-4D03-48F4-A060-5382380F9DF2}"/>
                </a:ext>
              </a:extLst>
            </p:cNvPr>
            <p:cNvSpPr/>
            <p:nvPr/>
          </p:nvSpPr>
          <p:spPr>
            <a:xfrm>
              <a:off x="5498945" y="1860539"/>
              <a:ext cx="59216" cy="59216"/>
            </a:xfrm>
            <a:custGeom>
              <a:avLst/>
              <a:gdLst>
                <a:gd name="connsiteX0" fmla="*/ 52554 w 59216"/>
                <a:gd name="connsiteY0" fmla="*/ 31970 h 59216"/>
                <a:gd name="connsiteX1" fmla="*/ 31829 w 59216"/>
                <a:gd name="connsiteY1" fmla="*/ 52696 h 59216"/>
                <a:gd name="connsiteX2" fmla="*/ 11103 w 59216"/>
                <a:gd name="connsiteY2" fmla="*/ 31970 h 59216"/>
                <a:gd name="connsiteX3" fmla="*/ 31829 w 59216"/>
                <a:gd name="connsiteY3" fmla="*/ 11244 h 59216"/>
                <a:gd name="connsiteX4" fmla="*/ 52554 w 59216"/>
                <a:gd name="connsiteY4" fmla="*/ 319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970"/>
                  </a:moveTo>
                  <a:cubicBezTo>
                    <a:pt x="52554" y="43813"/>
                    <a:pt x="43672" y="52696"/>
                    <a:pt x="31829" y="52696"/>
                  </a:cubicBezTo>
                  <a:cubicBezTo>
                    <a:pt x="19986" y="52696"/>
                    <a:pt x="11103" y="43813"/>
                    <a:pt x="11103" y="31970"/>
                  </a:cubicBezTo>
                  <a:cubicBezTo>
                    <a:pt x="11103" y="20127"/>
                    <a:pt x="19986" y="11244"/>
                    <a:pt x="31829" y="11244"/>
                  </a:cubicBezTo>
                  <a:cubicBezTo>
                    <a:pt x="43672" y="9764"/>
                    <a:pt x="52554" y="20127"/>
                    <a:pt x="52554" y="3197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B4EAA590-A383-4002-9BF7-5153A3C036E8}"/>
                </a:ext>
              </a:extLst>
            </p:cNvPr>
            <p:cNvSpPr/>
            <p:nvPr/>
          </p:nvSpPr>
          <p:spPr>
            <a:xfrm>
              <a:off x="5577406" y="1912266"/>
              <a:ext cx="44412" cy="44412"/>
            </a:xfrm>
            <a:custGeom>
              <a:avLst/>
              <a:gdLst>
                <a:gd name="connsiteX0" fmla="*/ 34790 w 44412"/>
                <a:gd name="connsiteY0" fmla="*/ 23175 h 44412"/>
                <a:gd name="connsiteX1" fmla="*/ 22947 w 44412"/>
                <a:gd name="connsiteY1" fmla="*/ 35018 h 44412"/>
                <a:gd name="connsiteX2" fmla="*/ 11103 w 44412"/>
                <a:gd name="connsiteY2" fmla="*/ 23175 h 44412"/>
                <a:gd name="connsiteX3" fmla="*/ 22947 w 44412"/>
                <a:gd name="connsiteY3" fmla="*/ 11331 h 44412"/>
                <a:gd name="connsiteX4" fmla="*/ 34790 w 44412"/>
                <a:gd name="connsiteY4" fmla="*/ 23175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4790" y="23175"/>
                  </a:moveTo>
                  <a:cubicBezTo>
                    <a:pt x="34790" y="30577"/>
                    <a:pt x="28868" y="35018"/>
                    <a:pt x="22947" y="35018"/>
                  </a:cubicBezTo>
                  <a:cubicBezTo>
                    <a:pt x="15545" y="35018"/>
                    <a:pt x="11103" y="29096"/>
                    <a:pt x="11103" y="23175"/>
                  </a:cubicBezTo>
                  <a:cubicBezTo>
                    <a:pt x="11103" y="15773"/>
                    <a:pt x="17025" y="11331"/>
                    <a:pt x="22947" y="11331"/>
                  </a:cubicBezTo>
                  <a:cubicBezTo>
                    <a:pt x="28868" y="9851"/>
                    <a:pt x="34790" y="15773"/>
                    <a:pt x="34790" y="2317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8E7E2474-FC17-49BA-B47A-1A49A599668F}"/>
                </a:ext>
              </a:extLst>
            </p:cNvPr>
            <p:cNvSpPr/>
            <p:nvPr/>
          </p:nvSpPr>
          <p:spPr>
            <a:xfrm>
              <a:off x="5954910" y="1534990"/>
              <a:ext cx="74020" cy="74020"/>
            </a:xfrm>
            <a:custGeom>
              <a:avLst/>
              <a:gdLst>
                <a:gd name="connsiteX0" fmla="*/ 73280 w 74020"/>
                <a:gd name="connsiteY0" fmla="*/ 42192 h 74020"/>
                <a:gd name="connsiteX1" fmla="*/ 42192 w 74020"/>
                <a:gd name="connsiteY1" fmla="*/ 73280 h 74020"/>
                <a:gd name="connsiteX2" fmla="*/ 11103 w 74020"/>
                <a:gd name="connsiteY2" fmla="*/ 42192 h 74020"/>
                <a:gd name="connsiteX3" fmla="*/ 42192 w 74020"/>
                <a:gd name="connsiteY3" fmla="*/ 11103 h 74020"/>
                <a:gd name="connsiteX4" fmla="*/ 73280 w 74020"/>
                <a:gd name="connsiteY4" fmla="*/ 4219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3280" y="42192"/>
                  </a:moveTo>
                  <a:cubicBezTo>
                    <a:pt x="73280" y="59361"/>
                    <a:pt x="59361" y="73280"/>
                    <a:pt x="42192" y="73280"/>
                  </a:cubicBezTo>
                  <a:cubicBezTo>
                    <a:pt x="25022" y="73280"/>
                    <a:pt x="11103" y="59361"/>
                    <a:pt x="11103" y="42192"/>
                  </a:cubicBezTo>
                  <a:cubicBezTo>
                    <a:pt x="11103" y="25022"/>
                    <a:pt x="25022" y="11103"/>
                    <a:pt x="42192" y="11103"/>
                  </a:cubicBezTo>
                  <a:cubicBezTo>
                    <a:pt x="59361" y="11103"/>
                    <a:pt x="73280" y="25022"/>
                    <a:pt x="73280" y="4219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7D3CE3CA-2FAF-4D4C-9E48-F5AD3877E50C}"/>
                </a:ext>
              </a:extLst>
            </p:cNvPr>
            <p:cNvSpPr/>
            <p:nvPr/>
          </p:nvSpPr>
          <p:spPr>
            <a:xfrm>
              <a:off x="3977087" y="3028721"/>
              <a:ext cx="74020" cy="74020"/>
            </a:xfrm>
            <a:custGeom>
              <a:avLst/>
              <a:gdLst>
                <a:gd name="connsiteX0" fmla="*/ 73280 w 74020"/>
                <a:gd name="connsiteY0" fmla="*/ 42192 h 74020"/>
                <a:gd name="connsiteX1" fmla="*/ 42191 w 74020"/>
                <a:gd name="connsiteY1" fmla="*/ 73280 h 74020"/>
                <a:gd name="connsiteX2" fmla="*/ 11103 w 74020"/>
                <a:gd name="connsiteY2" fmla="*/ 42192 h 74020"/>
                <a:gd name="connsiteX3" fmla="*/ 42191 w 74020"/>
                <a:gd name="connsiteY3" fmla="*/ 11103 h 74020"/>
                <a:gd name="connsiteX4" fmla="*/ 73280 w 74020"/>
                <a:gd name="connsiteY4" fmla="*/ 4219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3280" y="42192"/>
                  </a:moveTo>
                  <a:cubicBezTo>
                    <a:pt x="73280" y="59361"/>
                    <a:pt x="59361" y="73280"/>
                    <a:pt x="42191" y="73280"/>
                  </a:cubicBezTo>
                  <a:cubicBezTo>
                    <a:pt x="25022" y="73280"/>
                    <a:pt x="11103" y="59361"/>
                    <a:pt x="11103" y="42192"/>
                  </a:cubicBezTo>
                  <a:cubicBezTo>
                    <a:pt x="11103" y="25022"/>
                    <a:pt x="25022" y="11103"/>
                    <a:pt x="42191" y="11103"/>
                  </a:cubicBezTo>
                  <a:cubicBezTo>
                    <a:pt x="59361" y="11103"/>
                    <a:pt x="73280" y="25022"/>
                    <a:pt x="73280" y="4219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A5060F66-3DE1-4C1A-9604-30C01F975AE6}"/>
                </a:ext>
              </a:extLst>
            </p:cNvPr>
            <p:cNvSpPr/>
            <p:nvPr/>
          </p:nvSpPr>
          <p:spPr>
            <a:xfrm>
              <a:off x="3906027" y="3121986"/>
              <a:ext cx="44412" cy="44412"/>
            </a:xfrm>
            <a:custGeom>
              <a:avLst/>
              <a:gdLst>
                <a:gd name="connsiteX0" fmla="*/ 37750 w 44412"/>
                <a:gd name="connsiteY0" fmla="*/ 24427 h 44412"/>
                <a:gd name="connsiteX1" fmla="*/ 24427 w 44412"/>
                <a:gd name="connsiteY1" fmla="*/ 37750 h 44412"/>
                <a:gd name="connsiteX2" fmla="*/ 11103 w 44412"/>
                <a:gd name="connsiteY2" fmla="*/ 24427 h 44412"/>
                <a:gd name="connsiteX3" fmla="*/ 24427 w 44412"/>
                <a:gd name="connsiteY3" fmla="*/ 11103 h 44412"/>
                <a:gd name="connsiteX4" fmla="*/ 37750 w 44412"/>
                <a:gd name="connsiteY4" fmla="*/ 2442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7750" y="24427"/>
                  </a:moveTo>
                  <a:cubicBezTo>
                    <a:pt x="37750" y="31785"/>
                    <a:pt x="31785" y="37750"/>
                    <a:pt x="24427" y="37750"/>
                  </a:cubicBezTo>
                  <a:cubicBezTo>
                    <a:pt x="17068" y="37750"/>
                    <a:pt x="11103" y="31785"/>
                    <a:pt x="11103" y="24427"/>
                  </a:cubicBezTo>
                  <a:cubicBezTo>
                    <a:pt x="11103" y="17068"/>
                    <a:pt x="17068" y="11103"/>
                    <a:pt x="24427" y="11103"/>
                  </a:cubicBezTo>
                  <a:cubicBezTo>
                    <a:pt x="31785" y="11103"/>
                    <a:pt x="37750" y="17068"/>
                    <a:pt x="37750" y="2442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D44F21D4-E6F2-44A4-9D72-C7AC17E5DEDB}"/>
                </a:ext>
              </a:extLst>
            </p:cNvPr>
            <p:cNvSpPr/>
            <p:nvPr/>
          </p:nvSpPr>
          <p:spPr>
            <a:xfrm>
              <a:off x="3202834" y="2223380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152"/>
                    <a:pt x="45152" y="55515"/>
                    <a:pt x="33309" y="55515"/>
                  </a:cubicBezTo>
                  <a:cubicBezTo>
                    <a:pt x="21466" y="55515"/>
                    <a:pt x="11103" y="45152"/>
                    <a:pt x="11103" y="33309"/>
                  </a:cubicBezTo>
                  <a:cubicBezTo>
                    <a:pt x="11103" y="21466"/>
                    <a:pt x="21466" y="11103"/>
                    <a:pt x="33309" y="11103"/>
                  </a:cubicBezTo>
                  <a:cubicBezTo>
                    <a:pt x="45152" y="11103"/>
                    <a:pt x="55515" y="21466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2F517C83-EE33-4ABB-B626-569C586C21C9}"/>
                </a:ext>
              </a:extLst>
            </p:cNvPr>
            <p:cNvSpPr/>
            <p:nvPr/>
          </p:nvSpPr>
          <p:spPr>
            <a:xfrm>
              <a:off x="2666927" y="2722277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573"/>
                    <a:pt x="45573" y="55515"/>
                    <a:pt x="33309" y="55515"/>
                  </a:cubicBezTo>
                  <a:cubicBezTo>
                    <a:pt x="21045" y="55515"/>
                    <a:pt x="11103" y="45573"/>
                    <a:pt x="11103" y="33309"/>
                  </a:cubicBezTo>
                  <a:cubicBezTo>
                    <a:pt x="11103" y="21045"/>
                    <a:pt x="21045" y="11103"/>
                    <a:pt x="33309" y="11103"/>
                  </a:cubicBezTo>
                  <a:cubicBezTo>
                    <a:pt x="45573" y="11103"/>
                    <a:pt x="55515" y="21045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CDB49413-8350-406B-972A-F7E9C61A1996}"/>
                </a:ext>
              </a:extLst>
            </p:cNvPr>
            <p:cNvSpPr/>
            <p:nvPr/>
          </p:nvSpPr>
          <p:spPr>
            <a:xfrm>
              <a:off x="2575142" y="2929534"/>
              <a:ext cx="44412" cy="44412"/>
            </a:xfrm>
            <a:custGeom>
              <a:avLst/>
              <a:gdLst>
                <a:gd name="connsiteX0" fmla="*/ 43672 w 44412"/>
                <a:gd name="connsiteY0" fmla="*/ 27387 h 44412"/>
                <a:gd name="connsiteX1" fmla="*/ 27387 w 44412"/>
                <a:gd name="connsiteY1" fmla="*/ 43672 h 44412"/>
                <a:gd name="connsiteX2" fmla="*/ 11103 w 44412"/>
                <a:gd name="connsiteY2" fmla="*/ 27387 h 44412"/>
                <a:gd name="connsiteX3" fmla="*/ 27387 w 44412"/>
                <a:gd name="connsiteY3" fmla="*/ 11103 h 44412"/>
                <a:gd name="connsiteX4" fmla="*/ 43672 w 44412"/>
                <a:gd name="connsiteY4" fmla="*/ 2738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3672" y="27387"/>
                  </a:moveTo>
                  <a:cubicBezTo>
                    <a:pt x="43672" y="36381"/>
                    <a:pt x="36381" y="43672"/>
                    <a:pt x="27387" y="43672"/>
                  </a:cubicBezTo>
                  <a:cubicBezTo>
                    <a:pt x="18394" y="43672"/>
                    <a:pt x="11103" y="36381"/>
                    <a:pt x="11103" y="27387"/>
                  </a:cubicBezTo>
                  <a:cubicBezTo>
                    <a:pt x="11103" y="18394"/>
                    <a:pt x="18394" y="11103"/>
                    <a:pt x="27387" y="11103"/>
                  </a:cubicBezTo>
                  <a:cubicBezTo>
                    <a:pt x="36381" y="11103"/>
                    <a:pt x="43672" y="18394"/>
                    <a:pt x="43672" y="2738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0B62717-01AF-457E-8507-8C6834D4422D}"/>
                </a:ext>
              </a:extLst>
            </p:cNvPr>
            <p:cNvSpPr/>
            <p:nvPr/>
          </p:nvSpPr>
          <p:spPr>
            <a:xfrm>
              <a:off x="2187275" y="2443960"/>
              <a:ext cx="74020" cy="74020"/>
            </a:xfrm>
            <a:custGeom>
              <a:avLst/>
              <a:gdLst>
                <a:gd name="connsiteX0" fmla="*/ 76241 w 74020"/>
                <a:gd name="connsiteY0" fmla="*/ 43672 h 74020"/>
                <a:gd name="connsiteX1" fmla="*/ 43672 w 74020"/>
                <a:gd name="connsiteY1" fmla="*/ 76241 h 74020"/>
                <a:gd name="connsiteX2" fmla="*/ 11103 w 74020"/>
                <a:gd name="connsiteY2" fmla="*/ 43672 h 74020"/>
                <a:gd name="connsiteX3" fmla="*/ 43672 w 74020"/>
                <a:gd name="connsiteY3" fmla="*/ 11103 h 74020"/>
                <a:gd name="connsiteX4" fmla="*/ 76241 w 74020"/>
                <a:gd name="connsiteY4" fmla="*/ 4367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6241" y="43672"/>
                  </a:moveTo>
                  <a:cubicBezTo>
                    <a:pt x="76241" y="61659"/>
                    <a:pt x="61659" y="76241"/>
                    <a:pt x="43672" y="76241"/>
                  </a:cubicBezTo>
                  <a:cubicBezTo>
                    <a:pt x="25685" y="76241"/>
                    <a:pt x="11103" y="61659"/>
                    <a:pt x="11103" y="43672"/>
                  </a:cubicBezTo>
                  <a:cubicBezTo>
                    <a:pt x="11103" y="25685"/>
                    <a:pt x="25685" y="11103"/>
                    <a:pt x="43672" y="11103"/>
                  </a:cubicBezTo>
                  <a:cubicBezTo>
                    <a:pt x="61659" y="11103"/>
                    <a:pt x="76241" y="25685"/>
                    <a:pt x="76241" y="4367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AE40D141-1BF9-48DE-8CA0-2B0DDC4ABB52}"/>
                </a:ext>
              </a:extLst>
            </p:cNvPr>
            <p:cNvSpPr/>
            <p:nvPr/>
          </p:nvSpPr>
          <p:spPr>
            <a:xfrm>
              <a:off x="1704663" y="1937433"/>
              <a:ext cx="44412" cy="44412"/>
            </a:xfrm>
            <a:custGeom>
              <a:avLst/>
              <a:gdLst>
                <a:gd name="connsiteX0" fmla="*/ 34790 w 44412"/>
                <a:gd name="connsiteY0" fmla="*/ 23175 h 44412"/>
                <a:gd name="connsiteX1" fmla="*/ 22946 w 44412"/>
                <a:gd name="connsiteY1" fmla="*/ 35018 h 44412"/>
                <a:gd name="connsiteX2" fmla="*/ 11103 w 44412"/>
                <a:gd name="connsiteY2" fmla="*/ 23175 h 44412"/>
                <a:gd name="connsiteX3" fmla="*/ 22946 w 44412"/>
                <a:gd name="connsiteY3" fmla="*/ 11331 h 44412"/>
                <a:gd name="connsiteX4" fmla="*/ 34790 w 44412"/>
                <a:gd name="connsiteY4" fmla="*/ 23175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4790" y="23175"/>
                  </a:moveTo>
                  <a:cubicBezTo>
                    <a:pt x="34790" y="30577"/>
                    <a:pt x="28868" y="35018"/>
                    <a:pt x="22946" y="35018"/>
                  </a:cubicBezTo>
                  <a:cubicBezTo>
                    <a:pt x="15544" y="35018"/>
                    <a:pt x="11103" y="29096"/>
                    <a:pt x="11103" y="23175"/>
                  </a:cubicBezTo>
                  <a:cubicBezTo>
                    <a:pt x="11103" y="15773"/>
                    <a:pt x="17025" y="11331"/>
                    <a:pt x="22946" y="11331"/>
                  </a:cubicBezTo>
                  <a:cubicBezTo>
                    <a:pt x="28868" y="9851"/>
                    <a:pt x="34790" y="15773"/>
                    <a:pt x="34790" y="2317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F6D38FB3-7ED9-4CBC-B37D-7B7C0F92512D}"/>
                </a:ext>
              </a:extLst>
            </p:cNvPr>
            <p:cNvSpPr/>
            <p:nvPr/>
          </p:nvSpPr>
          <p:spPr>
            <a:xfrm>
              <a:off x="2057000" y="1912494"/>
              <a:ext cx="44412" cy="44412"/>
            </a:xfrm>
            <a:custGeom>
              <a:avLst/>
              <a:gdLst>
                <a:gd name="connsiteX0" fmla="*/ 37750 w 44412"/>
                <a:gd name="connsiteY0" fmla="*/ 24427 h 44412"/>
                <a:gd name="connsiteX1" fmla="*/ 24427 w 44412"/>
                <a:gd name="connsiteY1" fmla="*/ 37750 h 44412"/>
                <a:gd name="connsiteX2" fmla="*/ 11103 w 44412"/>
                <a:gd name="connsiteY2" fmla="*/ 24427 h 44412"/>
                <a:gd name="connsiteX3" fmla="*/ 24427 w 44412"/>
                <a:gd name="connsiteY3" fmla="*/ 11103 h 44412"/>
                <a:gd name="connsiteX4" fmla="*/ 37750 w 44412"/>
                <a:gd name="connsiteY4" fmla="*/ 2442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7750" y="24427"/>
                  </a:moveTo>
                  <a:cubicBezTo>
                    <a:pt x="37750" y="31785"/>
                    <a:pt x="31785" y="37750"/>
                    <a:pt x="24427" y="37750"/>
                  </a:cubicBezTo>
                  <a:cubicBezTo>
                    <a:pt x="17068" y="37750"/>
                    <a:pt x="11103" y="31785"/>
                    <a:pt x="11103" y="24427"/>
                  </a:cubicBezTo>
                  <a:cubicBezTo>
                    <a:pt x="11103" y="17068"/>
                    <a:pt x="17068" y="11103"/>
                    <a:pt x="24427" y="11103"/>
                  </a:cubicBezTo>
                  <a:cubicBezTo>
                    <a:pt x="31785" y="11103"/>
                    <a:pt x="37750" y="17068"/>
                    <a:pt x="37750" y="2442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8A977A7-A8C6-4330-B208-9233214C5FA3}"/>
                </a:ext>
              </a:extLst>
            </p:cNvPr>
            <p:cNvSpPr/>
            <p:nvPr/>
          </p:nvSpPr>
          <p:spPr>
            <a:xfrm>
              <a:off x="1161354" y="2353655"/>
              <a:ext cx="74020" cy="74020"/>
            </a:xfrm>
            <a:custGeom>
              <a:avLst/>
              <a:gdLst>
                <a:gd name="connsiteX0" fmla="*/ 67358 w 74020"/>
                <a:gd name="connsiteY0" fmla="*/ 39231 h 74020"/>
                <a:gd name="connsiteX1" fmla="*/ 39231 w 74020"/>
                <a:gd name="connsiteY1" fmla="*/ 67359 h 74020"/>
                <a:gd name="connsiteX2" fmla="*/ 11103 w 74020"/>
                <a:gd name="connsiteY2" fmla="*/ 39231 h 74020"/>
                <a:gd name="connsiteX3" fmla="*/ 39231 w 74020"/>
                <a:gd name="connsiteY3" fmla="*/ 11103 h 74020"/>
                <a:gd name="connsiteX4" fmla="*/ 67358 w 74020"/>
                <a:gd name="connsiteY4" fmla="*/ 39231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7358" y="39231"/>
                  </a:moveTo>
                  <a:cubicBezTo>
                    <a:pt x="67358" y="54765"/>
                    <a:pt x="54765" y="67359"/>
                    <a:pt x="39231" y="67359"/>
                  </a:cubicBezTo>
                  <a:cubicBezTo>
                    <a:pt x="23696" y="67359"/>
                    <a:pt x="11103" y="54765"/>
                    <a:pt x="11103" y="39231"/>
                  </a:cubicBezTo>
                  <a:cubicBezTo>
                    <a:pt x="11103" y="23696"/>
                    <a:pt x="23696" y="11103"/>
                    <a:pt x="39231" y="11103"/>
                  </a:cubicBezTo>
                  <a:cubicBezTo>
                    <a:pt x="54765" y="11103"/>
                    <a:pt x="67358" y="23696"/>
                    <a:pt x="67358" y="39231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EC0E5FF5-7AFB-4B9E-9B1C-D247110FAD04}"/>
                </a:ext>
              </a:extLst>
            </p:cNvPr>
            <p:cNvSpPr/>
            <p:nvPr/>
          </p:nvSpPr>
          <p:spPr>
            <a:xfrm>
              <a:off x="1380454" y="2475049"/>
              <a:ext cx="59216" cy="59216"/>
            </a:xfrm>
            <a:custGeom>
              <a:avLst/>
              <a:gdLst>
                <a:gd name="connsiteX0" fmla="*/ 52554 w 59216"/>
                <a:gd name="connsiteY0" fmla="*/ 31829 h 59216"/>
                <a:gd name="connsiteX1" fmla="*/ 31829 w 59216"/>
                <a:gd name="connsiteY1" fmla="*/ 52554 h 59216"/>
                <a:gd name="connsiteX2" fmla="*/ 11103 w 59216"/>
                <a:gd name="connsiteY2" fmla="*/ 31829 h 59216"/>
                <a:gd name="connsiteX3" fmla="*/ 31829 w 59216"/>
                <a:gd name="connsiteY3" fmla="*/ 11103 h 59216"/>
                <a:gd name="connsiteX4" fmla="*/ 52554 w 59216"/>
                <a:gd name="connsiteY4" fmla="*/ 3182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829"/>
                  </a:moveTo>
                  <a:cubicBezTo>
                    <a:pt x="52554" y="43672"/>
                    <a:pt x="43672" y="52554"/>
                    <a:pt x="31829" y="52554"/>
                  </a:cubicBezTo>
                  <a:cubicBezTo>
                    <a:pt x="19985" y="52554"/>
                    <a:pt x="11103" y="43672"/>
                    <a:pt x="11103" y="31829"/>
                  </a:cubicBezTo>
                  <a:cubicBezTo>
                    <a:pt x="11103" y="19985"/>
                    <a:pt x="19985" y="11103"/>
                    <a:pt x="31829" y="11103"/>
                  </a:cubicBezTo>
                  <a:cubicBezTo>
                    <a:pt x="43672" y="12583"/>
                    <a:pt x="52554" y="21466"/>
                    <a:pt x="52554" y="318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6E85DDA-31D7-42F3-B027-9971402B6AA5}"/>
                </a:ext>
              </a:extLst>
            </p:cNvPr>
            <p:cNvSpPr/>
            <p:nvPr/>
          </p:nvSpPr>
          <p:spPr>
            <a:xfrm>
              <a:off x="1340483" y="2692668"/>
              <a:ext cx="44412" cy="44412"/>
            </a:xfrm>
            <a:custGeom>
              <a:avLst/>
              <a:gdLst>
                <a:gd name="connsiteX0" fmla="*/ 37750 w 44412"/>
                <a:gd name="connsiteY0" fmla="*/ 24427 h 44412"/>
                <a:gd name="connsiteX1" fmla="*/ 24427 w 44412"/>
                <a:gd name="connsiteY1" fmla="*/ 37750 h 44412"/>
                <a:gd name="connsiteX2" fmla="*/ 11103 w 44412"/>
                <a:gd name="connsiteY2" fmla="*/ 24427 h 44412"/>
                <a:gd name="connsiteX3" fmla="*/ 24427 w 44412"/>
                <a:gd name="connsiteY3" fmla="*/ 11103 h 44412"/>
                <a:gd name="connsiteX4" fmla="*/ 37750 w 44412"/>
                <a:gd name="connsiteY4" fmla="*/ 2442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7750" y="24427"/>
                  </a:moveTo>
                  <a:cubicBezTo>
                    <a:pt x="37750" y="31829"/>
                    <a:pt x="31829" y="37750"/>
                    <a:pt x="24427" y="37750"/>
                  </a:cubicBezTo>
                  <a:cubicBezTo>
                    <a:pt x="17025" y="37750"/>
                    <a:pt x="11103" y="31829"/>
                    <a:pt x="11103" y="24427"/>
                  </a:cubicBezTo>
                  <a:cubicBezTo>
                    <a:pt x="11103" y="17025"/>
                    <a:pt x="17025" y="11103"/>
                    <a:pt x="24427" y="11103"/>
                  </a:cubicBezTo>
                  <a:cubicBezTo>
                    <a:pt x="31829" y="11103"/>
                    <a:pt x="37750" y="17025"/>
                    <a:pt x="37750" y="2442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24D3C087-0A08-4815-B09D-7CA094A28E8F}"/>
                </a:ext>
              </a:extLst>
            </p:cNvPr>
            <p:cNvSpPr/>
            <p:nvPr/>
          </p:nvSpPr>
          <p:spPr>
            <a:xfrm>
              <a:off x="1353806" y="2806660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152"/>
                    <a:pt x="45152" y="55515"/>
                    <a:pt x="33309" y="55515"/>
                  </a:cubicBezTo>
                  <a:cubicBezTo>
                    <a:pt x="21466" y="55515"/>
                    <a:pt x="11103" y="45152"/>
                    <a:pt x="11103" y="33309"/>
                  </a:cubicBezTo>
                  <a:cubicBezTo>
                    <a:pt x="11103" y="21466"/>
                    <a:pt x="21466" y="11103"/>
                    <a:pt x="33309" y="11103"/>
                  </a:cubicBezTo>
                  <a:cubicBezTo>
                    <a:pt x="45152" y="11103"/>
                    <a:pt x="55515" y="21466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840F33D5-D6A4-4626-BA3B-00AB278F3500}"/>
                </a:ext>
              </a:extLst>
            </p:cNvPr>
            <p:cNvSpPr/>
            <p:nvPr/>
          </p:nvSpPr>
          <p:spPr>
            <a:xfrm>
              <a:off x="1643966" y="3357371"/>
              <a:ext cx="103628" cy="103628"/>
            </a:xfrm>
            <a:custGeom>
              <a:avLst/>
              <a:gdLst>
                <a:gd name="connsiteX0" fmla="*/ 94006 w 103628"/>
                <a:gd name="connsiteY0" fmla="*/ 52554 h 103628"/>
                <a:gd name="connsiteX1" fmla="*/ 52554 w 103628"/>
                <a:gd name="connsiteY1" fmla="*/ 94006 h 103628"/>
                <a:gd name="connsiteX2" fmla="*/ 11103 w 103628"/>
                <a:gd name="connsiteY2" fmla="*/ 52554 h 103628"/>
                <a:gd name="connsiteX3" fmla="*/ 52554 w 103628"/>
                <a:gd name="connsiteY3" fmla="*/ 11103 h 103628"/>
                <a:gd name="connsiteX4" fmla="*/ 94006 w 103628"/>
                <a:gd name="connsiteY4" fmla="*/ 52554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03628">
                  <a:moveTo>
                    <a:pt x="94006" y="52554"/>
                  </a:moveTo>
                  <a:cubicBezTo>
                    <a:pt x="94006" y="74761"/>
                    <a:pt x="76241" y="94006"/>
                    <a:pt x="52554" y="94006"/>
                  </a:cubicBezTo>
                  <a:cubicBezTo>
                    <a:pt x="28868" y="94006"/>
                    <a:pt x="11103" y="76241"/>
                    <a:pt x="11103" y="52554"/>
                  </a:cubicBezTo>
                  <a:cubicBezTo>
                    <a:pt x="11103" y="30348"/>
                    <a:pt x="28868" y="11103"/>
                    <a:pt x="52554" y="11103"/>
                  </a:cubicBezTo>
                  <a:cubicBezTo>
                    <a:pt x="76241" y="11103"/>
                    <a:pt x="94006" y="30348"/>
                    <a:pt x="94006" y="5255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322A9B34-8FB5-4B88-AE4C-5F853C746843}"/>
                </a:ext>
              </a:extLst>
            </p:cNvPr>
            <p:cNvSpPr/>
            <p:nvPr/>
          </p:nvSpPr>
          <p:spPr>
            <a:xfrm>
              <a:off x="1790526" y="3163438"/>
              <a:ext cx="59216" cy="59216"/>
            </a:xfrm>
            <a:custGeom>
              <a:avLst/>
              <a:gdLst>
                <a:gd name="connsiteX0" fmla="*/ 52554 w 59216"/>
                <a:gd name="connsiteY0" fmla="*/ 31829 h 59216"/>
                <a:gd name="connsiteX1" fmla="*/ 31829 w 59216"/>
                <a:gd name="connsiteY1" fmla="*/ 52555 h 59216"/>
                <a:gd name="connsiteX2" fmla="*/ 11103 w 59216"/>
                <a:gd name="connsiteY2" fmla="*/ 31829 h 59216"/>
                <a:gd name="connsiteX3" fmla="*/ 31829 w 59216"/>
                <a:gd name="connsiteY3" fmla="*/ 11103 h 59216"/>
                <a:gd name="connsiteX4" fmla="*/ 52554 w 59216"/>
                <a:gd name="connsiteY4" fmla="*/ 3182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829"/>
                  </a:moveTo>
                  <a:cubicBezTo>
                    <a:pt x="52554" y="43275"/>
                    <a:pt x="43275" y="52555"/>
                    <a:pt x="31829" y="52555"/>
                  </a:cubicBezTo>
                  <a:cubicBezTo>
                    <a:pt x="20382" y="52555"/>
                    <a:pt x="11103" y="43275"/>
                    <a:pt x="11103" y="31829"/>
                  </a:cubicBezTo>
                  <a:cubicBezTo>
                    <a:pt x="11103" y="20382"/>
                    <a:pt x="20382" y="11103"/>
                    <a:pt x="31829" y="11103"/>
                  </a:cubicBezTo>
                  <a:cubicBezTo>
                    <a:pt x="43275" y="11103"/>
                    <a:pt x="52554" y="20382"/>
                    <a:pt x="52554" y="318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645D619B-8A13-47DF-BAFC-E4360010B6B1}"/>
                </a:ext>
              </a:extLst>
            </p:cNvPr>
            <p:cNvSpPr/>
            <p:nvPr/>
          </p:nvSpPr>
          <p:spPr>
            <a:xfrm>
              <a:off x="1760918" y="3357371"/>
              <a:ext cx="44412" cy="44412"/>
            </a:xfrm>
            <a:custGeom>
              <a:avLst/>
              <a:gdLst>
                <a:gd name="connsiteX0" fmla="*/ 40711 w 44412"/>
                <a:gd name="connsiteY0" fmla="*/ 25907 h 44412"/>
                <a:gd name="connsiteX1" fmla="*/ 25907 w 44412"/>
                <a:gd name="connsiteY1" fmla="*/ 40711 h 44412"/>
                <a:gd name="connsiteX2" fmla="*/ 11103 w 44412"/>
                <a:gd name="connsiteY2" fmla="*/ 25907 h 44412"/>
                <a:gd name="connsiteX3" fmla="*/ 25907 w 44412"/>
                <a:gd name="connsiteY3" fmla="*/ 11103 h 44412"/>
                <a:gd name="connsiteX4" fmla="*/ 40711 w 44412"/>
                <a:gd name="connsiteY4" fmla="*/ 2590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0711" y="25907"/>
                  </a:moveTo>
                  <a:cubicBezTo>
                    <a:pt x="40711" y="33309"/>
                    <a:pt x="34790" y="40711"/>
                    <a:pt x="25907" y="40711"/>
                  </a:cubicBezTo>
                  <a:cubicBezTo>
                    <a:pt x="18505" y="40711"/>
                    <a:pt x="11103" y="34790"/>
                    <a:pt x="11103" y="25907"/>
                  </a:cubicBezTo>
                  <a:cubicBezTo>
                    <a:pt x="11103" y="18505"/>
                    <a:pt x="17025" y="11103"/>
                    <a:pt x="25907" y="11103"/>
                  </a:cubicBezTo>
                  <a:cubicBezTo>
                    <a:pt x="33309" y="11103"/>
                    <a:pt x="40711" y="18505"/>
                    <a:pt x="40711" y="2590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D68DB379-AFA3-43BC-BCDE-6472A647467E}"/>
                </a:ext>
              </a:extLst>
            </p:cNvPr>
            <p:cNvSpPr/>
            <p:nvPr/>
          </p:nvSpPr>
          <p:spPr>
            <a:xfrm>
              <a:off x="2455229" y="3289272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152"/>
                    <a:pt x="45152" y="55515"/>
                    <a:pt x="33309" y="55515"/>
                  </a:cubicBezTo>
                  <a:cubicBezTo>
                    <a:pt x="21466" y="55515"/>
                    <a:pt x="11103" y="45152"/>
                    <a:pt x="11103" y="33309"/>
                  </a:cubicBezTo>
                  <a:cubicBezTo>
                    <a:pt x="11103" y="21466"/>
                    <a:pt x="21466" y="11103"/>
                    <a:pt x="33309" y="11103"/>
                  </a:cubicBezTo>
                  <a:cubicBezTo>
                    <a:pt x="45152" y="11103"/>
                    <a:pt x="55515" y="21466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82547059-0067-408D-98AA-AF498168AE62}"/>
                </a:ext>
              </a:extLst>
            </p:cNvPr>
            <p:cNvSpPr/>
            <p:nvPr/>
          </p:nvSpPr>
          <p:spPr>
            <a:xfrm>
              <a:off x="1589191" y="3656301"/>
              <a:ext cx="74020" cy="74020"/>
            </a:xfrm>
            <a:custGeom>
              <a:avLst/>
              <a:gdLst>
                <a:gd name="connsiteX0" fmla="*/ 67358 w 74020"/>
                <a:gd name="connsiteY0" fmla="*/ 39343 h 74020"/>
                <a:gd name="connsiteX1" fmla="*/ 39231 w 74020"/>
                <a:gd name="connsiteY1" fmla="*/ 67471 h 74020"/>
                <a:gd name="connsiteX2" fmla="*/ 11103 w 74020"/>
                <a:gd name="connsiteY2" fmla="*/ 39343 h 74020"/>
                <a:gd name="connsiteX3" fmla="*/ 39231 w 74020"/>
                <a:gd name="connsiteY3" fmla="*/ 11216 h 74020"/>
                <a:gd name="connsiteX4" fmla="*/ 67358 w 74020"/>
                <a:gd name="connsiteY4" fmla="*/ 39343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7358" y="39343"/>
                  </a:moveTo>
                  <a:cubicBezTo>
                    <a:pt x="67358" y="55628"/>
                    <a:pt x="54035" y="67471"/>
                    <a:pt x="39231" y="67471"/>
                  </a:cubicBezTo>
                  <a:cubicBezTo>
                    <a:pt x="22946" y="67471"/>
                    <a:pt x="11103" y="54148"/>
                    <a:pt x="11103" y="39343"/>
                  </a:cubicBezTo>
                  <a:cubicBezTo>
                    <a:pt x="11103" y="24539"/>
                    <a:pt x="24427" y="11216"/>
                    <a:pt x="39231" y="11216"/>
                  </a:cubicBezTo>
                  <a:cubicBezTo>
                    <a:pt x="54035" y="9735"/>
                    <a:pt x="67358" y="23059"/>
                    <a:pt x="67358" y="3934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711B0032-655C-4643-86C4-B3DD7D47ECD6}"/>
                </a:ext>
              </a:extLst>
            </p:cNvPr>
            <p:cNvSpPr/>
            <p:nvPr/>
          </p:nvSpPr>
          <p:spPr>
            <a:xfrm>
              <a:off x="1099176" y="3728953"/>
              <a:ext cx="74020" cy="74020"/>
            </a:xfrm>
            <a:custGeom>
              <a:avLst/>
              <a:gdLst>
                <a:gd name="connsiteX0" fmla="*/ 64398 w 74020"/>
                <a:gd name="connsiteY0" fmla="*/ 37750 h 74020"/>
                <a:gd name="connsiteX1" fmla="*/ 37750 w 74020"/>
                <a:gd name="connsiteY1" fmla="*/ 64398 h 74020"/>
                <a:gd name="connsiteX2" fmla="*/ 11103 w 74020"/>
                <a:gd name="connsiteY2" fmla="*/ 37750 h 74020"/>
                <a:gd name="connsiteX3" fmla="*/ 37750 w 74020"/>
                <a:gd name="connsiteY3" fmla="*/ 11103 h 74020"/>
                <a:gd name="connsiteX4" fmla="*/ 64398 w 74020"/>
                <a:gd name="connsiteY4" fmla="*/ 37750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4398" y="37750"/>
                  </a:moveTo>
                  <a:cubicBezTo>
                    <a:pt x="64398" y="52554"/>
                    <a:pt x="52554" y="64398"/>
                    <a:pt x="37750" y="64398"/>
                  </a:cubicBezTo>
                  <a:cubicBezTo>
                    <a:pt x="22946" y="64398"/>
                    <a:pt x="11103" y="52554"/>
                    <a:pt x="11103" y="37750"/>
                  </a:cubicBezTo>
                  <a:cubicBezTo>
                    <a:pt x="11103" y="22946"/>
                    <a:pt x="22946" y="11103"/>
                    <a:pt x="37750" y="11103"/>
                  </a:cubicBezTo>
                  <a:cubicBezTo>
                    <a:pt x="52554" y="11103"/>
                    <a:pt x="64398" y="22946"/>
                    <a:pt x="64398" y="3775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A79A03A8-794C-4CF2-A7D4-46A8383EEF73}"/>
                </a:ext>
              </a:extLst>
            </p:cNvPr>
            <p:cNvSpPr/>
            <p:nvPr/>
          </p:nvSpPr>
          <p:spPr>
            <a:xfrm>
              <a:off x="826782" y="2962102"/>
              <a:ext cx="44412" cy="44412"/>
            </a:xfrm>
            <a:custGeom>
              <a:avLst/>
              <a:gdLst>
                <a:gd name="connsiteX0" fmla="*/ 40711 w 44412"/>
                <a:gd name="connsiteY0" fmla="*/ 25907 h 44412"/>
                <a:gd name="connsiteX1" fmla="*/ 25907 w 44412"/>
                <a:gd name="connsiteY1" fmla="*/ 40711 h 44412"/>
                <a:gd name="connsiteX2" fmla="*/ 11103 w 44412"/>
                <a:gd name="connsiteY2" fmla="*/ 25907 h 44412"/>
                <a:gd name="connsiteX3" fmla="*/ 25907 w 44412"/>
                <a:gd name="connsiteY3" fmla="*/ 11103 h 44412"/>
                <a:gd name="connsiteX4" fmla="*/ 40711 w 44412"/>
                <a:gd name="connsiteY4" fmla="*/ 2590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0711" y="25907"/>
                  </a:moveTo>
                  <a:cubicBezTo>
                    <a:pt x="40711" y="34083"/>
                    <a:pt x="34083" y="40711"/>
                    <a:pt x="25907" y="40711"/>
                  </a:cubicBezTo>
                  <a:cubicBezTo>
                    <a:pt x="17731" y="40711"/>
                    <a:pt x="11103" y="34083"/>
                    <a:pt x="11103" y="25907"/>
                  </a:cubicBezTo>
                  <a:cubicBezTo>
                    <a:pt x="11103" y="17731"/>
                    <a:pt x="17731" y="11103"/>
                    <a:pt x="25907" y="11103"/>
                  </a:cubicBezTo>
                  <a:cubicBezTo>
                    <a:pt x="34083" y="11103"/>
                    <a:pt x="40711" y="17731"/>
                    <a:pt x="40711" y="2590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E48A1546-D65D-4272-8FBD-B79E341EB0B0}"/>
                </a:ext>
              </a:extLst>
            </p:cNvPr>
            <p:cNvSpPr/>
            <p:nvPr/>
          </p:nvSpPr>
          <p:spPr>
            <a:xfrm>
              <a:off x="1284227" y="4523932"/>
              <a:ext cx="74020" cy="74020"/>
            </a:xfrm>
            <a:custGeom>
              <a:avLst/>
              <a:gdLst>
                <a:gd name="connsiteX0" fmla="*/ 67358 w 74020"/>
                <a:gd name="connsiteY0" fmla="*/ 39231 h 74020"/>
                <a:gd name="connsiteX1" fmla="*/ 39231 w 74020"/>
                <a:gd name="connsiteY1" fmla="*/ 67359 h 74020"/>
                <a:gd name="connsiteX2" fmla="*/ 11103 w 74020"/>
                <a:gd name="connsiteY2" fmla="*/ 39231 h 74020"/>
                <a:gd name="connsiteX3" fmla="*/ 39231 w 74020"/>
                <a:gd name="connsiteY3" fmla="*/ 11103 h 74020"/>
                <a:gd name="connsiteX4" fmla="*/ 67358 w 74020"/>
                <a:gd name="connsiteY4" fmla="*/ 39231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7358" y="39231"/>
                  </a:moveTo>
                  <a:cubicBezTo>
                    <a:pt x="67358" y="55515"/>
                    <a:pt x="54035" y="67359"/>
                    <a:pt x="39231" y="67359"/>
                  </a:cubicBezTo>
                  <a:cubicBezTo>
                    <a:pt x="22946" y="67359"/>
                    <a:pt x="11103" y="54035"/>
                    <a:pt x="11103" y="39231"/>
                  </a:cubicBezTo>
                  <a:cubicBezTo>
                    <a:pt x="11103" y="22946"/>
                    <a:pt x="24427" y="11103"/>
                    <a:pt x="39231" y="11103"/>
                  </a:cubicBezTo>
                  <a:cubicBezTo>
                    <a:pt x="54035" y="11103"/>
                    <a:pt x="67358" y="24427"/>
                    <a:pt x="67358" y="39231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2DE0275D-699E-45A2-84BD-7C2A532AB0BA}"/>
                </a:ext>
              </a:extLst>
            </p:cNvPr>
            <p:cNvSpPr/>
            <p:nvPr/>
          </p:nvSpPr>
          <p:spPr>
            <a:xfrm>
              <a:off x="968901" y="4168634"/>
              <a:ext cx="44412" cy="44412"/>
            </a:xfrm>
            <a:custGeom>
              <a:avLst/>
              <a:gdLst>
                <a:gd name="connsiteX0" fmla="*/ 40711 w 44412"/>
                <a:gd name="connsiteY0" fmla="*/ 25907 h 44412"/>
                <a:gd name="connsiteX1" fmla="*/ 25907 w 44412"/>
                <a:gd name="connsiteY1" fmla="*/ 40711 h 44412"/>
                <a:gd name="connsiteX2" fmla="*/ 11103 w 44412"/>
                <a:gd name="connsiteY2" fmla="*/ 25907 h 44412"/>
                <a:gd name="connsiteX3" fmla="*/ 25907 w 44412"/>
                <a:gd name="connsiteY3" fmla="*/ 11103 h 44412"/>
                <a:gd name="connsiteX4" fmla="*/ 40711 w 44412"/>
                <a:gd name="connsiteY4" fmla="*/ 2590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0711" y="25907"/>
                  </a:moveTo>
                  <a:cubicBezTo>
                    <a:pt x="40711" y="34083"/>
                    <a:pt x="34083" y="40711"/>
                    <a:pt x="25907" y="40711"/>
                  </a:cubicBezTo>
                  <a:cubicBezTo>
                    <a:pt x="17731" y="40711"/>
                    <a:pt x="11103" y="34083"/>
                    <a:pt x="11103" y="25907"/>
                  </a:cubicBezTo>
                  <a:cubicBezTo>
                    <a:pt x="11103" y="17731"/>
                    <a:pt x="17731" y="11103"/>
                    <a:pt x="25907" y="11103"/>
                  </a:cubicBezTo>
                  <a:cubicBezTo>
                    <a:pt x="34083" y="11103"/>
                    <a:pt x="40711" y="17731"/>
                    <a:pt x="40711" y="2590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36741713-AD7A-4C7D-A640-B38BCA0EDEA7}"/>
                </a:ext>
              </a:extLst>
            </p:cNvPr>
            <p:cNvSpPr/>
            <p:nvPr/>
          </p:nvSpPr>
          <p:spPr>
            <a:xfrm>
              <a:off x="1478161" y="4094614"/>
              <a:ext cx="29608" cy="29608"/>
            </a:xfrm>
            <a:custGeom>
              <a:avLst/>
              <a:gdLst>
                <a:gd name="connsiteX0" fmla="*/ 25907 w 29608"/>
                <a:gd name="connsiteY0" fmla="*/ 18505 h 29608"/>
                <a:gd name="connsiteX1" fmla="*/ 18505 w 29608"/>
                <a:gd name="connsiteY1" fmla="*/ 25907 h 29608"/>
                <a:gd name="connsiteX2" fmla="*/ 11103 w 29608"/>
                <a:gd name="connsiteY2" fmla="*/ 18505 h 29608"/>
                <a:gd name="connsiteX3" fmla="*/ 18505 w 29608"/>
                <a:gd name="connsiteY3" fmla="*/ 11103 h 29608"/>
                <a:gd name="connsiteX4" fmla="*/ 25907 w 29608"/>
                <a:gd name="connsiteY4" fmla="*/ 18505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25907" y="18505"/>
                  </a:moveTo>
                  <a:cubicBezTo>
                    <a:pt x="25907" y="22946"/>
                    <a:pt x="22946" y="25907"/>
                    <a:pt x="18505" y="25907"/>
                  </a:cubicBezTo>
                  <a:cubicBezTo>
                    <a:pt x="14064" y="25907"/>
                    <a:pt x="11103" y="22946"/>
                    <a:pt x="11103" y="18505"/>
                  </a:cubicBezTo>
                  <a:cubicBezTo>
                    <a:pt x="11103" y="14064"/>
                    <a:pt x="14064" y="11103"/>
                    <a:pt x="18505" y="11103"/>
                  </a:cubicBezTo>
                  <a:cubicBezTo>
                    <a:pt x="22946" y="11103"/>
                    <a:pt x="25907" y="15544"/>
                    <a:pt x="25907" y="1850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448550F9-88E2-40B4-AA52-E758C9ABA753}"/>
                </a:ext>
              </a:extLst>
            </p:cNvPr>
            <p:cNvSpPr/>
            <p:nvPr/>
          </p:nvSpPr>
          <p:spPr>
            <a:xfrm>
              <a:off x="5953430" y="4213046"/>
              <a:ext cx="59216" cy="59216"/>
            </a:xfrm>
            <a:custGeom>
              <a:avLst/>
              <a:gdLst>
                <a:gd name="connsiteX0" fmla="*/ 49593 w 59216"/>
                <a:gd name="connsiteY0" fmla="*/ 30348 h 59216"/>
                <a:gd name="connsiteX1" fmla="*/ 30348 w 59216"/>
                <a:gd name="connsiteY1" fmla="*/ 49593 h 59216"/>
                <a:gd name="connsiteX2" fmla="*/ 11103 w 59216"/>
                <a:gd name="connsiteY2" fmla="*/ 30348 h 59216"/>
                <a:gd name="connsiteX3" fmla="*/ 30348 w 59216"/>
                <a:gd name="connsiteY3" fmla="*/ 11103 h 59216"/>
                <a:gd name="connsiteX4" fmla="*/ 49593 w 59216"/>
                <a:gd name="connsiteY4" fmla="*/ 30348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9593" y="30348"/>
                  </a:moveTo>
                  <a:cubicBezTo>
                    <a:pt x="49593" y="40711"/>
                    <a:pt x="40711" y="49593"/>
                    <a:pt x="30348" y="49593"/>
                  </a:cubicBezTo>
                  <a:cubicBezTo>
                    <a:pt x="19985" y="49593"/>
                    <a:pt x="11103" y="40711"/>
                    <a:pt x="11103" y="30348"/>
                  </a:cubicBezTo>
                  <a:cubicBezTo>
                    <a:pt x="11103" y="19985"/>
                    <a:pt x="19985" y="11103"/>
                    <a:pt x="30348" y="11103"/>
                  </a:cubicBezTo>
                  <a:cubicBezTo>
                    <a:pt x="40711" y="12583"/>
                    <a:pt x="49593" y="19985"/>
                    <a:pt x="49593" y="3034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7BD6E9C5-FD74-4AF6-867B-9A0A6F4D5BB3}"/>
                </a:ext>
              </a:extLst>
            </p:cNvPr>
            <p:cNvSpPr/>
            <p:nvPr/>
          </p:nvSpPr>
          <p:spPr>
            <a:xfrm>
              <a:off x="6455288" y="3188605"/>
              <a:ext cx="44412" cy="44412"/>
            </a:xfrm>
            <a:custGeom>
              <a:avLst/>
              <a:gdLst>
                <a:gd name="connsiteX0" fmla="*/ 43672 w 44412"/>
                <a:gd name="connsiteY0" fmla="*/ 27388 h 44412"/>
                <a:gd name="connsiteX1" fmla="*/ 27388 w 44412"/>
                <a:gd name="connsiteY1" fmla="*/ 43672 h 44412"/>
                <a:gd name="connsiteX2" fmla="*/ 11103 w 44412"/>
                <a:gd name="connsiteY2" fmla="*/ 27388 h 44412"/>
                <a:gd name="connsiteX3" fmla="*/ 27388 w 44412"/>
                <a:gd name="connsiteY3" fmla="*/ 11103 h 44412"/>
                <a:gd name="connsiteX4" fmla="*/ 43672 w 44412"/>
                <a:gd name="connsiteY4" fmla="*/ 27388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3672" y="27388"/>
                  </a:moveTo>
                  <a:cubicBezTo>
                    <a:pt x="43672" y="36270"/>
                    <a:pt x="36270" y="43672"/>
                    <a:pt x="27388" y="43672"/>
                  </a:cubicBezTo>
                  <a:cubicBezTo>
                    <a:pt x="18505" y="43672"/>
                    <a:pt x="11103" y="36270"/>
                    <a:pt x="11103" y="27388"/>
                  </a:cubicBezTo>
                  <a:cubicBezTo>
                    <a:pt x="11103" y="18505"/>
                    <a:pt x="18505" y="11103"/>
                    <a:pt x="27388" y="11103"/>
                  </a:cubicBezTo>
                  <a:cubicBezTo>
                    <a:pt x="36270" y="11103"/>
                    <a:pt x="43672" y="18505"/>
                    <a:pt x="43672" y="2738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E5449D10-60D0-4CB0-A5E1-99F5FF3E6857}"/>
                </a:ext>
              </a:extLst>
            </p:cNvPr>
            <p:cNvSpPr/>
            <p:nvPr/>
          </p:nvSpPr>
          <p:spPr>
            <a:xfrm>
              <a:off x="6353140" y="3070172"/>
              <a:ext cx="29608" cy="29608"/>
            </a:xfrm>
            <a:custGeom>
              <a:avLst/>
              <a:gdLst>
                <a:gd name="connsiteX0" fmla="*/ 31829 w 29608"/>
                <a:gd name="connsiteY0" fmla="*/ 21466 h 29608"/>
                <a:gd name="connsiteX1" fmla="*/ 21466 w 29608"/>
                <a:gd name="connsiteY1" fmla="*/ 31829 h 29608"/>
                <a:gd name="connsiteX2" fmla="*/ 11103 w 29608"/>
                <a:gd name="connsiteY2" fmla="*/ 21466 h 29608"/>
                <a:gd name="connsiteX3" fmla="*/ 21466 w 29608"/>
                <a:gd name="connsiteY3" fmla="*/ 11103 h 29608"/>
                <a:gd name="connsiteX4" fmla="*/ 31829 w 29608"/>
                <a:gd name="connsiteY4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31829" y="21466"/>
                  </a:moveTo>
                  <a:cubicBezTo>
                    <a:pt x="31829" y="27388"/>
                    <a:pt x="27387" y="31829"/>
                    <a:pt x="21466" y="31829"/>
                  </a:cubicBezTo>
                  <a:cubicBezTo>
                    <a:pt x="15544" y="31829"/>
                    <a:pt x="11103" y="27388"/>
                    <a:pt x="11103" y="21466"/>
                  </a:cubicBezTo>
                  <a:cubicBezTo>
                    <a:pt x="11103" y="15544"/>
                    <a:pt x="15544" y="11103"/>
                    <a:pt x="21466" y="11103"/>
                  </a:cubicBezTo>
                  <a:cubicBezTo>
                    <a:pt x="27387" y="11103"/>
                    <a:pt x="31829" y="15544"/>
                    <a:pt x="31829" y="21466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49414D8-1964-48B4-9A8B-BCB814FEBE5D}"/>
                </a:ext>
              </a:extLst>
            </p:cNvPr>
            <p:cNvSpPr/>
            <p:nvPr/>
          </p:nvSpPr>
          <p:spPr>
            <a:xfrm>
              <a:off x="6144402" y="2030927"/>
              <a:ext cx="74020" cy="74020"/>
            </a:xfrm>
            <a:custGeom>
              <a:avLst/>
              <a:gdLst>
                <a:gd name="connsiteX0" fmla="*/ 76241 w 74020"/>
                <a:gd name="connsiteY0" fmla="*/ 43672 h 74020"/>
                <a:gd name="connsiteX1" fmla="*/ 43672 w 74020"/>
                <a:gd name="connsiteY1" fmla="*/ 76241 h 74020"/>
                <a:gd name="connsiteX2" fmla="*/ 11103 w 74020"/>
                <a:gd name="connsiteY2" fmla="*/ 43672 h 74020"/>
                <a:gd name="connsiteX3" fmla="*/ 43672 w 74020"/>
                <a:gd name="connsiteY3" fmla="*/ 11103 h 74020"/>
                <a:gd name="connsiteX4" fmla="*/ 76241 w 74020"/>
                <a:gd name="connsiteY4" fmla="*/ 4367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6241" y="43672"/>
                  </a:moveTo>
                  <a:cubicBezTo>
                    <a:pt x="76241" y="61659"/>
                    <a:pt x="61659" y="76241"/>
                    <a:pt x="43672" y="76241"/>
                  </a:cubicBezTo>
                  <a:cubicBezTo>
                    <a:pt x="25684" y="76241"/>
                    <a:pt x="11103" y="61659"/>
                    <a:pt x="11103" y="43672"/>
                  </a:cubicBezTo>
                  <a:cubicBezTo>
                    <a:pt x="11103" y="25685"/>
                    <a:pt x="25684" y="11103"/>
                    <a:pt x="43672" y="11103"/>
                  </a:cubicBezTo>
                  <a:cubicBezTo>
                    <a:pt x="61659" y="11103"/>
                    <a:pt x="76241" y="25685"/>
                    <a:pt x="76241" y="4367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BD68E9F0-8F53-4B1A-A3E0-625D64F309D6}"/>
                </a:ext>
              </a:extLst>
            </p:cNvPr>
            <p:cNvSpPr/>
            <p:nvPr/>
          </p:nvSpPr>
          <p:spPr>
            <a:xfrm>
              <a:off x="2803124" y="2133075"/>
              <a:ext cx="59216" cy="59216"/>
            </a:xfrm>
            <a:custGeom>
              <a:avLst/>
              <a:gdLst>
                <a:gd name="connsiteX0" fmla="*/ 61437 w 59216"/>
                <a:gd name="connsiteY0" fmla="*/ 36270 h 59216"/>
                <a:gd name="connsiteX1" fmla="*/ 36270 w 59216"/>
                <a:gd name="connsiteY1" fmla="*/ 61437 h 59216"/>
                <a:gd name="connsiteX2" fmla="*/ 11103 w 59216"/>
                <a:gd name="connsiteY2" fmla="*/ 36270 h 59216"/>
                <a:gd name="connsiteX3" fmla="*/ 36270 w 59216"/>
                <a:gd name="connsiteY3" fmla="*/ 11103 h 59216"/>
                <a:gd name="connsiteX4" fmla="*/ 61437 w 59216"/>
                <a:gd name="connsiteY4" fmla="*/ 362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61437" y="36270"/>
                  </a:moveTo>
                  <a:cubicBezTo>
                    <a:pt x="61437" y="49594"/>
                    <a:pt x="49594" y="61437"/>
                    <a:pt x="36270" y="61437"/>
                  </a:cubicBezTo>
                  <a:cubicBezTo>
                    <a:pt x="22946" y="61437"/>
                    <a:pt x="11103" y="49594"/>
                    <a:pt x="11103" y="36270"/>
                  </a:cubicBezTo>
                  <a:cubicBezTo>
                    <a:pt x="11103" y="22946"/>
                    <a:pt x="22946" y="11103"/>
                    <a:pt x="36270" y="11103"/>
                  </a:cubicBezTo>
                  <a:cubicBezTo>
                    <a:pt x="51074" y="11103"/>
                    <a:pt x="61437" y="22946"/>
                    <a:pt x="61437" y="3627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E5D6F463-3EC0-423C-9D1C-B1B2D332A4A3}"/>
                </a:ext>
              </a:extLst>
            </p:cNvPr>
            <p:cNvSpPr/>
            <p:nvPr/>
          </p:nvSpPr>
          <p:spPr>
            <a:xfrm>
              <a:off x="2894910" y="2201173"/>
              <a:ext cx="29608" cy="29608"/>
            </a:xfrm>
            <a:custGeom>
              <a:avLst/>
              <a:gdLst>
                <a:gd name="connsiteX0" fmla="*/ 28868 w 29608"/>
                <a:gd name="connsiteY0" fmla="*/ 19985 h 29608"/>
                <a:gd name="connsiteX1" fmla="*/ 19985 w 29608"/>
                <a:gd name="connsiteY1" fmla="*/ 28868 h 29608"/>
                <a:gd name="connsiteX2" fmla="*/ 11103 w 29608"/>
                <a:gd name="connsiteY2" fmla="*/ 19985 h 29608"/>
                <a:gd name="connsiteX3" fmla="*/ 19985 w 29608"/>
                <a:gd name="connsiteY3" fmla="*/ 11103 h 29608"/>
                <a:gd name="connsiteX4" fmla="*/ 28868 w 29608"/>
                <a:gd name="connsiteY4" fmla="*/ 19985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28868" y="19985"/>
                  </a:moveTo>
                  <a:cubicBezTo>
                    <a:pt x="28868" y="24427"/>
                    <a:pt x="25907" y="28868"/>
                    <a:pt x="19985" y="28868"/>
                  </a:cubicBezTo>
                  <a:cubicBezTo>
                    <a:pt x="14064" y="28868"/>
                    <a:pt x="11103" y="25907"/>
                    <a:pt x="11103" y="19985"/>
                  </a:cubicBezTo>
                  <a:cubicBezTo>
                    <a:pt x="11103" y="15544"/>
                    <a:pt x="14064" y="11103"/>
                    <a:pt x="19985" y="11103"/>
                  </a:cubicBezTo>
                  <a:cubicBezTo>
                    <a:pt x="25907" y="11103"/>
                    <a:pt x="28868" y="15544"/>
                    <a:pt x="28868" y="1998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89F72F2C-7211-48E4-A36A-CFD26FEE7826}"/>
                </a:ext>
              </a:extLst>
            </p:cNvPr>
            <p:cNvSpPr/>
            <p:nvPr/>
          </p:nvSpPr>
          <p:spPr>
            <a:xfrm>
              <a:off x="3002754" y="3419323"/>
              <a:ext cx="725399" cy="2102177"/>
            </a:xfrm>
            <a:custGeom>
              <a:avLst/>
              <a:gdLst>
                <a:gd name="connsiteX0" fmla="*/ 17250 w 725399"/>
                <a:gd name="connsiteY0" fmla="*/ 1875161 h 2102177"/>
                <a:gd name="connsiteX1" fmla="*/ 717483 w 725399"/>
                <a:gd name="connsiteY1" fmla="*/ 2095741 h 2102177"/>
                <a:gd name="connsiteX2" fmla="*/ 717483 w 725399"/>
                <a:gd name="connsiteY2" fmla="*/ 17250 h 2102177"/>
                <a:gd name="connsiteX3" fmla="*/ 581285 w 725399"/>
                <a:gd name="connsiteY3" fmla="*/ 1962505 h 2102177"/>
                <a:gd name="connsiteX4" fmla="*/ 17250 w 725399"/>
                <a:gd name="connsiteY4" fmla="*/ 1875161 h 210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99" h="2102177">
                  <a:moveTo>
                    <a:pt x="17250" y="1875161"/>
                  </a:moveTo>
                  <a:cubicBezTo>
                    <a:pt x="225987" y="1906249"/>
                    <a:pt x="456931" y="1972868"/>
                    <a:pt x="717483" y="2095741"/>
                  </a:cubicBezTo>
                  <a:lnTo>
                    <a:pt x="717483" y="17250"/>
                  </a:lnTo>
                  <a:lnTo>
                    <a:pt x="581285" y="1962505"/>
                  </a:lnTo>
                  <a:cubicBezTo>
                    <a:pt x="581285" y="1962505"/>
                    <a:pt x="295567" y="1892925"/>
                    <a:pt x="17250" y="1875161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2ED137E5-17E4-4D82-9C35-EB0EA9ECC82A}"/>
                </a:ext>
              </a:extLst>
            </p:cNvPr>
            <p:cNvSpPr/>
            <p:nvPr/>
          </p:nvSpPr>
          <p:spPr>
            <a:xfrm>
              <a:off x="152745" y="3690751"/>
              <a:ext cx="532946" cy="399710"/>
            </a:xfrm>
            <a:custGeom>
              <a:avLst/>
              <a:gdLst>
                <a:gd name="connsiteX0" fmla="*/ 523324 w 532946"/>
                <a:gd name="connsiteY0" fmla="*/ 261292 h 399709"/>
                <a:gd name="connsiteX1" fmla="*/ 37750 w 532946"/>
                <a:gd name="connsiteY1" fmla="*/ 24427 h 399709"/>
                <a:gd name="connsiteX2" fmla="*/ 37750 w 532946"/>
                <a:gd name="connsiteY2" fmla="*/ 24427 h 399709"/>
                <a:gd name="connsiteX3" fmla="*/ 11103 w 532946"/>
                <a:gd name="connsiteY3" fmla="*/ 11103 h 399709"/>
                <a:gd name="connsiteX4" fmla="*/ 142859 w 532946"/>
                <a:gd name="connsiteY4" fmla="*/ 391568 h 399709"/>
                <a:gd name="connsiteX5" fmla="*/ 523324 w 532946"/>
                <a:gd name="connsiteY5" fmla="*/ 261292 h 399709"/>
                <a:gd name="connsiteX6" fmla="*/ 311626 w 532946"/>
                <a:gd name="connsiteY6" fmla="*/ 247968 h 399709"/>
                <a:gd name="connsiteX7" fmla="*/ 193193 w 532946"/>
                <a:gd name="connsiteY7" fmla="*/ 289420 h 399709"/>
                <a:gd name="connsiteX8" fmla="*/ 151742 w 532946"/>
                <a:gd name="connsiteY8" fmla="*/ 170987 h 399709"/>
                <a:gd name="connsiteX9" fmla="*/ 311626 w 532946"/>
                <a:gd name="connsiteY9" fmla="*/ 247968 h 39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2946" h="399709">
                  <a:moveTo>
                    <a:pt x="523324" y="261292"/>
                  </a:moveTo>
                  <a:lnTo>
                    <a:pt x="37750" y="24427"/>
                  </a:lnTo>
                  <a:lnTo>
                    <a:pt x="37750" y="24427"/>
                  </a:lnTo>
                  <a:lnTo>
                    <a:pt x="11103" y="11103"/>
                  </a:lnTo>
                  <a:lnTo>
                    <a:pt x="142859" y="391568"/>
                  </a:lnTo>
                  <a:lnTo>
                    <a:pt x="523324" y="261292"/>
                  </a:lnTo>
                  <a:close/>
                  <a:moveTo>
                    <a:pt x="311626" y="247968"/>
                  </a:moveTo>
                  <a:lnTo>
                    <a:pt x="193193" y="289420"/>
                  </a:lnTo>
                  <a:lnTo>
                    <a:pt x="151742" y="170987"/>
                  </a:lnTo>
                  <a:lnTo>
                    <a:pt x="311626" y="247968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DDAE10D0-4E06-4080-8A51-77C0665C0B4E}"/>
                </a:ext>
              </a:extLst>
            </p:cNvPr>
            <p:cNvSpPr/>
            <p:nvPr/>
          </p:nvSpPr>
          <p:spPr>
            <a:xfrm>
              <a:off x="311148" y="3593045"/>
              <a:ext cx="310885" cy="251669"/>
            </a:xfrm>
            <a:custGeom>
              <a:avLst/>
              <a:gdLst>
                <a:gd name="connsiteX0" fmla="*/ 271655 w 310885"/>
                <a:gd name="connsiteY0" fmla="*/ 253890 h 251669"/>
                <a:gd name="connsiteX1" fmla="*/ 296822 w 310885"/>
                <a:gd name="connsiteY1" fmla="*/ 219840 h 251669"/>
                <a:gd name="connsiteX2" fmla="*/ 296822 w 310885"/>
                <a:gd name="connsiteY2" fmla="*/ 219840 h 251669"/>
                <a:gd name="connsiteX3" fmla="*/ 305704 w 310885"/>
                <a:gd name="connsiteY3" fmla="*/ 209478 h 251669"/>
                <a:gd name="connsiteX4" fmla="*/ 45152 w 310885"/>
                <a:gd name="connsiteY4" fmla="*/ 11103 h 251669"/>
                <a:gd name="connsiteX5" fmla="*/ 37750 w 310885"/>
                <a:gd name="connsiteY5" fmla="*/ 22946 h 251669"/>
                <a:gd name="connsiteX6" fmla="*/ 37750 w 310885"/>
                <a:gd name="connsiteY6" fmla="*/ 22946 h 251669"/>
                <a:gd name="connsiteX7" fmla="*/ 11103 w 310885"/>
                <a:gd name="connsiteY7" fmla="*/ 56996 h 2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885" h="251669">
                  <a:moveTo>
                    <a:pt x="271655" y="253890"/>
                  </a:moveTo>
                  <a:lnTo>
                    <a:pt x="296822" y="219840"/>
                  </a:lnTo>
                  <a:lnTo>
                    <a:pt x="296822" y="219840"/>
                  </a:lnTo>
                  <a:lnTo>
                    <a:pt x="305704" y="209478"/>
                  </a:lnTo>
                  <a:lnTo>
                    <a:pt x="45152" y="11103"/>
                  </a:lnTo>
                  <a:lnTo>
                    <a:pt x="37750" y="22946"/>
                  </a:lnTo>
                  <a:lnTo>
                    <a:pt x="37750" y="22946"/>
                  </a:lnTo>
                  <a:lnTo>
                    <a:pt x="11103" y="56996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455560" y="441030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456676" y="5305660"/>
            <a:ext cx="5419185" cy="723026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gradFill>
          <a:gsLst>
            <a:gs pos="0">
              <a:schemeClr val="accent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5">
            <a:extLst>
              <a:ext uri="{FF2B5EF4-FFF2-40B4-BE49-F238E27FC236}">
                <a16:creationId xmlns:a16="http://schemas.microsoft.com/office/drawing/2014/main" id="{921B8EFA-EF3B-4D23-8877-13F659BF298C}"/>
              </a:ext>
            </a:extLst>
          </p:cNvPr>
          <p:cNvSpPr>
            <a:spLocks/>
          </p:cNvSpPr>
          <p:nvPr userDrawn="1"/>
        </p:nvSpPr>
        <p:spPr bwMode="auto">
          <a:xfrm>
            <a:off x="0" y="4375150"/>
            <a:ext cx="12192000" cy="2482850"/>
          </a:xfrm>
          <a:custGeom>
            <a:avLst/>
            <a:gdLst>
              <a:gd name="T0" fmla="*/ 2000 w 2000"/>
              <a:gd name="T1" fmla="*/ 128 h 753"/>
              <a:gd name="T2" fmla="*/ 1000 w 2000"/>
              <a:gd name="T3" fmla="*/ 0 h 753"/>
              <a:gd name="T4" fmla="*/ 0 w 2000"/>
              <a:gd name="T5" fmla="*/ 128 h 753"/>
              <a:gd name="T6" fmla="*/ 0 w 2000"/>
              <a:gd name="T7" fmla="*/ 753 h 753"/>
              <a:gd name="T8" fmla="*/ 2000 w 2000"/>
              <a:gd name="T9" fmla="*/ 753 h 753"/>
              <a:gd name="T10" fmla="*/ 2000 w 2000"/>
              <a:gd name="T11" fmla="*/ 128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0" h="753">
                <a:moveTo>
                  <a:pt x="2000" y="128"/>
                </a:moveTo>
                <a:cubicBezTo>
                  <a:pt x="1720" y="48"/>
                  <a:pt x="1374" y="0"/>
                  <a:pt x="1000" y="0"/>
                </a:cubicBezTo>
                <a:cubicBezTo>
                  <a:pt x="626" y="0"/>
                  <a:pt x="280" y="48"/>
                  <a:pt x="0" y="128"/>
                </a:cubicBezTo>
                <a:cubicBezTo>
                  <a:pt x="0" y="753"/>
                  <a:pt x="0" y="753"/>
                  <a:pt x="0" y="753"/>
                </a:cubicBezTo>
                <a:cubicBezTo>
                  <a:pt x="2000" y="753"/>
                  <a:pt x="2000" y="753"/>
                  <a:pt x="2000" y="753"/>
                </a:cubicBezTo>
                <a:lnTo>
                  <a:pt x="2000" y="128"/>
                </a:lnTo>
                <a:close/>
              </a:path>
            </a:pathLst>
          </a:custGeom>
          <a:solidFill>
            <a:srgbClr val="FBAC2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C8FBD02-4D61-469B-AEC9-E3DF41AB2C59}"/>
              </a:ext>
            </a:extLst>
          </p:cNvPr>
          <p:cNvGrpSpPr/>
          <p:nvPr userDrawn="1"/>
        </p:nvGrpSpPr>
        <p:grpSpPr>
          <a:xfrm>
            <a:off x="4792863" y="1170641"/>
            <a:ext cx="7300039" cy="5216934"/>
            <a:chOff x="152745" y="1283634"/>
            <a:chExt cx="6938866" cy="4958824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ED82883-8C8D-4266-B690-173CB07CE6B2}"/>
                </a:ext>
              </a:extLst>
            </p:cNvPr>
            <p:cNvSpPr/>
            <p:nvPr/>
          </p:nvSpPr>
          <p:spPr>
            <a:xfrm>
              <a:off x="2442420" y="2668016"/>
              <a:ext cx="281277" cy="296081"/>
            </a:xfrm>
            <a:custGeom>
              <a:avLst/>
              <a:gdLst>
                <a:gd name="connsiteX0" fmla="*/ 243012 w 281277"/>
                <a:gd name="connsiteY0" fmla="*/ 208963 h 296081"/>
                <a:gd name="connsiteX1" fmla="*/ 231169 w 281277"/>
                <a:gd name="connsiteY1" fmla="*/ 197120 h 296081"/>
                <a:gd name="connsiteX2" fmla="*/ 220806 w 281277"/>
                <a:gd name="connsiteY2" fmla="*/ 186757 h 296081"/>
                <a:gd name="connsiteX3" fmla="*/ 211924 w 281277"/>
                <a:gd name="connsiteY3" fmla="*/ 176394 h 296081"/>
                <a:gd name="connsiteX4" fmla="*/ 114217 w 281277"/>
                <a:gd name="connsiteY4" fmla="*/ 66844 h 296081"/>
                <a:gd name="connsiteX5" fmla="*/ 87570 w 281277"/>
                <a:gd name="connsiteY5" fmla="*/ 90530 h 296081"/>
                <a:gd name="connsiteX6" fmla="*/ 102374 w 281277"/>
                <a:gd name="connsiteY6" fmla="*/ 106815 h 296081"/>
                <a:gd name="connsiteX7" fmla="*/ 102374 w 281277"/>
                <a:gd name="connsiteY7" fmla="*/ 106815 h 296081"/>
                <a:gd name="connsiteX8" fmla="*/ 87570 w 281277"/>
                <a:gd name="connsiteY8" fmla="*/ 90530 h 296081"/>
                <a:gd name="connsiteX9" fmla="*/ 114217 w 281277"/>
                <a:gd name="connsiteY9" fmla="*/ 66844 h 296081"/>
                <a:gd name="connsiteX10" fmla="*/ 105334 w 281277"/>
                <a:gd name="connsiteY10" fmla="*/ 56481 h 296081"/>
                <a:gd name="connsiteX11" fmla="*/ 78687 w 281277"/>
                <a:gd name="connsiteY11" fmla="*/ 80167 h 296081"/>
                <a:gd name="connsiteX12" fmla="*/ 68324 w 281277"/>
                <a:gd name="connsiteY12" fmla="*/ 69805 h 296081"/>
                <a:gd name="connsiteX13" fmla="*/ 78687 w 281277"/>
                <a:gd name="connsiteY13" fmla="*/ 80167 h 296081"/>
                <a:gd name="connsiteX14" fmla="*/ 105334 w 281277"/>
                <a:gd name="connsiteY14" fmla="*/ 56481 h 296081"/>
                <a:gd name="connsiteX15" fmla="*/ 94972 w 281277"/>
                <a:gd name="connsiteY15" fmla="*/ 46118 h 296081"/>
                <a:gd name="connsiteX16" fmla="*/ 71285 w 281277"/>
                <a:gd name="connsiteY16" fmla="*/ 19471 h 296081"/>
                <a:gd name="connsiteX17" fmla="*/ 63883 w 281277"/>
                <a:gd name="connsiteY17" fmla="*/ 19471 h 296081"/>
                <a:gd name="connsiteX18" fmla="*/ 41677 w 281277"/>
                <a:gd name="connsiteY18" fmla="*/ 38716 h 296081"/>
                <a:gd name="connsiteX19" fmla="*/ 19471 w 281277"/>
                <a:gd name="connsiteY19" fmla="*/ 57961 h 296081"/>
                <a:gd name="connsiteX20" fmla="*/ 19471 w 281277"/>
                <a:gd name="connsiteY20" fmla="*/ 65363 h 296081"/>
                <a:gd name="connsiteX21" fmla="*/ 43157 w 281277"/>
                <a:gd name="connsiteY21" fmla="*/ 92011 h 296081"/>
                <a:gd name="connsiteX22" fmla="*/ 53520 w 281277"/>
                <a:gd name="connsiteY22" fmla="*/ 102374 h 296081"/>
                <a:gd name="connsiteX23" fmla="*/ 53520 w 281277"/>
                <a:gd name="connsiteY23" fmla="*/ 102374 h 296081"/>
                <a:gd name="connsiteX24" fmla="*/ 62403 w 281277"/>
                <a:gd name="connsiteY24" fmla="*/ 112736 h 296081"/>
                <a:gd name="connsiteX25" fmla="*/ 160110 w 281277"/>
                <a:gd name="connsiteY25" fmla="*/ 222286 h 296081"/>
                <a:gd name="connsiteX26" fmla="*/ 168992 w 281277"/>
                <a:gd name="connsiteY26" fmla="*/ 232649 h 296081"/>
                <a:gd name="connsiteX27" fmla="*/ 179355 w 281277"/>
                <a:gd name="connsiteY27" fmla="*/ 243012 h 296081"/>
                <a:gd name="connsiteX28" fmla="*/ 191198 w 281277"/>
                <a:gd name="connsiteY28" fmla="*/ 254855 h 296081"/>
                <a:gd name="connsiteX29" fmla="*/ 254856 w 281277"/>
                <a:gd name="connsiteY29" fmla="*/ 284464 h 296081"/>
                <a:gd name="connsiteX30" fmla="*/ 260777 w 281277"/>
                <a:gd name="connsiteY30" fmla="*/ 280022 h 296081"/>
                <a:gd name="connsiteX31" fmla="*/ 266699 w 281277"/>
                <a:gd name="connsiteY31" fmla="*/ 275581 h 296081"/>
                <a:gd name="connsiteX32" fmla="*/ 243012 w 281277"/>
                <a:gd name="connsiteY32" fmla="*/ 208963 h 296081"/>
                <a:gd name="connsiteX33" fmla="*/ 102374 w 281277"/>
                <a:gd name="connsiteY33" fmla="*/ 117178 h 296081"/>
                <a:gd name="connsiteX34" fmla="*/ 100893 w 281277"/>
                <a:gd name="connsiteY34" fmla="*/ 111256 h 296081"/>
                <a:gd name="connsiteX35" fmla="*/ 102374 w 281277"/>
                <a:gd name="connsiteY35" fmla="*/ 117178 h 296081"/>
                <a:gd name="connsiteX36" fmla="*/ 108295 w 281277"/>
                <a:gd name="connsiteY36" fmla="*/ 130501 h 296081"/>
                <a:gd name="connsiteX37" fmla="*/ 102374 w 281277"/>
                <a:gd name="connsiteY37" fmla="*/ 117178 h 296081"/>
                <a:gd name="connsiteX38" fmla="*/ 152708 w 281277"/>
                <a:gd name="connsiteY38" fmla="*/ 179355 h 296081"/>
                <a:gd name="connsiteX39" fmla="*/ 139384 w 281277"/>
                <a:gd name="connsiteY39" fmla="*/ 168992 h 296081"/>
                <a:gd name="connsiteX40" fmla="*/ 152708 w 281277"/>
                <a:gd name="connsiteY40" fmla="*/ 179355 h 296081"/>
                <a:gd name="connsiteX41" fmla="*/ 164551 w 281277"/>
                <a:gd name="connsiteY41" fmla="*/ 183796 h 296081"/>
                <a:gd name="connsiteX42" fmla="*/ 171953 w 281277"/>
                <a:gd name="connsiteY42" fmla="*/ 182316 h 296081"/>
                <a:gd name="connsiteX43" fmla="*/ 174914 w 281277"/>
                <a:gd name="connsiteY43" fmla="*/ 174914 h 296081"/>
                <a:gd name="connsiteX44" fmla="*/ 171953 w 281277"/>
                <a:gd name="connsiteY44" fmla="*/ 182316 h 296081"/>
                <a:gd name="connsiteX45" fmla="*/ 164551 w 281277"/>
                <a:gd name="connsiteY45" fmla="*/ 183796 h 296081"/>
                <a:gd name="connsiteX46" fmla="*/ 152708 w 281277"/>
                <a:gd name="connsiteY46" fmla="*/ 179355 h 2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81277" h="296081">
                  <a:moveTo>
                    <a:pt x="243012" y="208963"/>
                  </a:moveTo>
                  <a:lnTo>
                    <a:pt x="231169" y="197120"/>
                  </a:lnTo>
                  <a:lnTo>
                    <a:pt x="220806" y="186757"/>
                  </a:lnTo>
                  <a:lnTo>
                    <a:pt x="211924" y="176394"/>
                  </a:lnTo>
                  <a:lnTo>
                    <a:pt x="114217" y="66844"/>
                  </a:lnTo>
                  <a:lnTo>
                    <a:pt x="87570" y="90530"/>
                  </a:lnTo>
                  <a:lnTo>
                    <a:pt x="102374" y="106815"/>
                  </a:lnTo>
                  <a:lnTo>
                    <a:pt x="102374" y="106815"/>
                  </a:lnTo>
                  <a:lnTo>
                    <a:pt x="87570" y="90530"/>
                  </a:lnTo>
                  <a:lnTo>
                    <a:pt x="114217" y="66844"/>
                  </a:lnTo>
                  <a:lnTo>
                    <a:pt x="105334" y="56481"/>
                  </a:lnTo>
                  <a:lnTo>
                    <a:pt x="78687" y="80167"/>
                  </a:lnTo>
                  <a:lnTo>
                    <a:pt x="68324" y="69805"/>
                  </a:lnTo>
                  <a:lnTo>
                    <a:pt x="78687" y="80167"/>
                  </a:lnTo>
                  <a:lnTo>
                    <a:pt x="105334" y="56481"/>
                  </a:lnTo>
                  <a:lnTo>
                    <a:pt x="94972" y="46118"/>
                  </a:lnTo>
                  <a:lnTo>
                    <a:pt x="71285" y="19471"/>
                  </a:lnTo>
                  <a:cubicBezTo>
                    <a:pt x="69805" y="16510"/>
                    <a:pt x="65363" y="16510"/>
                    <a:pt x="63883" y="19471"/>
                  </a:cubicBezTo>
                  <a:lnTo>
                    <a:pt x="41677" y="38716"/>
                  </a:lnTo>
                  <a:lnTo>
                    <a:pt x="19471" y="57961"/>
                  </a:lnTo>
                  <a:cubicBezTo>
                    <a:pt x="16510" y="59442"/>
                    <a:pt x="16510" y="63883"/>
                    <a:pt x="19471" y="65363"/>
                  </a:cubicBezTo>
                  <a:lnTo>
                    <a:pt x="43157" y="92011"/>
                  </a:lnTo>
                  <a:lnTo>
                    <a:pt x="53520" y="102374"/>
                  </a:lnTo>
                  <a:lnTo>
                    <a:pt x="53520" y="102374"/>
                  </a:lnTo>
                  <a:lnTo>
                    <a:pt x="62403" y="112736"/>
                  </a:lnTo>
                  <a:lnTo>
                    <a:pt x="160110" y="222286"/>
                  </a:lnTo>
                  <a:lnTo>
                    <a:pt x="168992" y="232649"/>
                  </a:lnTo>
                  <a:lnTo>
                    <a:pt x="179355" y="243012"/>
                  </a:lnTo>
                  <a:lnTo>
                    <a:pt x="191198" y="254855"/>
                  </a:lnTo>
                  <a:lnTo>
                    <a:pt x="254856" y="284464"/>
                  </a:lnTo>
                  <a:lnTo>
                    <a:pt x="260777" y="280022"/>
                  </a:lnTo>
                  <a:lnTo>
                    <a:pt x="266699" y="275581"/>
                  </a:lnTo>
                  <a:lnTo>
                    <a:pt x="243012" y="208963"/>
                  </a:lnTo>
                  <a:close/>
                  <a:moveTo>
                    <a:pt x="102374" y="117178"/>
                  </a:moveTo>
                  <a:cubicBezTo>
                    <a:pt x="102374" y="115697"/>
                    <a:pt x="100893" y="112736"/>
                    <a:pt x="100893" y="111256"/>
                  </a:cubicBezTo>
                  <a:cubicBezTo>
                    <a:pt x="100893" y="114217"/>
                    <a:pt x="100893" y="115697"/>
                    <a:pt x="102374" y="117178"/>
                  </a:cubicBezTo>
                  <a:cubicBezTo>
                    <a:pt x="103854" y="121619"/>
                    <a:pt x="105334" y="126060"/>
                    <a:pt x="108295" y="130501"/>
                  </a:cubicBezTo>
                  <a:cubicBezTo>
                    <a:pt x="105334" y="126060"/>
                    <a:pt x="102374" y="121619"/>
                    <a:pt x="102374" y="117178"/>
                  </a:cubicBezTo>
                  <a:close/>
                  <a:moveTo>
                    <a:pt x="152708" y="179355"/>
                  </a:moveTo>
                  <a:cubicBezTo>
                    <a:pt x="148266" y="176394"/>
                    <a:pt x="143825" y="173433"/>
                    <a:pt x="139384" y="168992"/>
                  </a:cubicBezTo>
                  <a:cubicBezTo>
                    <a:pt x="143825" y="173433"/>
                    <a:pt x="148266" y="176394"/>
                    <a:pt x="152708" y="179355"/>
                  </a:cubicBezTo>
                  <a:cubicBezTo>
                    <a:pt x="157149" y="182316"/>
                    <a:pt x="161590" y="183796"/>
                    <a:pt x="164551" y="183796"/>
                  </a:cubicBezTo>
                  <a:cubicBezTo>
                    <a:pt x="167512" y="183796"/>
                    <a:pt x="170472" y="183796"/>
                    <a:pt x="171953" y="182316"/>
                  </a:cubicBezTo>
                  <a:cubicBezTo>
                    <a:pt x="173433" y="180835"/>
                    <a:pt x="174914" y="177874"/>
                    <a:pt x="174914" y="174914"/>
                  </a:cubicBezTo>
                  <a:cubicBezTo>
                    <a:pt x="174914" y="177874"/>
                    <a:pt x="174914" y="180835"/>
                    <a:pt x="171953" y="182316"/>
                  </a:cubicBezTo>
                  <a:cubicBezTo>
                    <a:pt x="170472" y="183796"/>
                    <a:pt x="167512" y="183796"/>
                    <a:pt x="164551" y="183796"/>
                  </a:cubicBezTo>
                  <a:cubicBezTo>
                    <a:pt x="161590" y="182316"/>
                    <a:pt x="157149" y="180835"/>
                    <a:pt x="152708" y="179355"/>
                  </a:cubicBezTo>
                  <a:close/>
                </a:path>
              </a:pathLst>
            </a:custGeom>
            <a:solidFill>
              <a:srgbClr val="2C586D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BA0761A-36D2-4C76-AF7A-1EDDF372D308}"/>
                </a:ext>
              </a:extLst>
            </p:cNvPr>
            <p:cNvSpPr/>
            <p:nvPr/>
          </p:nvSpPr>
          <p:spPr>
            <a:xfrm>
              <a:off x="6336604" y="3213772"/>
              <a:ext cx="755007" cy="444122"/>
            </a:xfrm>
            <a:custGeom>
              <a:avLst/>
              <a:gdLst>
                <a:gd name="connsiteX0" fmla="*/ 753038 w 755007"/>
                <a:gd name="connsiteY0" fmla="*/ 19985 h 444121"/>
                <a:gd name="connsiteX1" fmla="*/ 701224 w 755007"/>
                <a:gd name="connsiteY1" fmla="*/ 48113 h 444121"/>
                <a:gd name="connsiteX2" fmla="*/ 698263 w 755007"/>
                <a:gd name="connsiteY2" fmla="*/ 52554 h 444121"/>
                <a:gd name="connsiteX3" fmla="*/ 687900 w 755007"/>
                <a:gd name="connsiteY3" fmla="*/ 49593 h 444121"/>
                <a:gd name="connsiteX4" fmla="*/ 690861 w 755007"/>
                <a:gd name="connsiteY4" fmla="*/ 39231 h 444121"/>
                <a:gd name="connsiteX5" fmla="*/ 696783 w 755007"/>
                <a:gd name="connsiteY5" fmla="*/ 39231 h 444121"/>
                <a:gd name="connsiteX6" fmla="*/ 748597 w 755007"/>
                <a:gd name="connsiteY6" fmla="*/ 11103 h 444121"/>
                <a:gd name="connsiteX7" fmla="*/ 686420 w 755007"/>
                <a:gd name="connsiteY7" fmla="*/ 17025 h 444121"/>
                <a:gd name="connsiteX8" fmla="*/ 643488 w 755007"/>
                <a:gd name="connsiteY8" fmla="*/ 56996 h 444121"/>
                <a:gd name="connsiteX9" fmla="*/ 597596 w 755007"/>
                <a:gd name="connsiteY9" fmla="*/ 52554 h 444121"/>
                <a:gd name="connsiteX10" fmla="*/ 597596 w 755007"/>
                <a:gd name="connsiteY10" fmla="*/ 52554 h 444121"/>
                <a:gd name="connsiteX11" fmla="*/ 597596 w 755007"/>
                <a:gd name="connsiteY11" fmla="*/ 52554 h 444121"/>
                <a:gd name="connsiteX12" fmla="*/ 319279 w 755007"/>
                <a:gd name="connsiteY12" fmla="*/ 205036 h 444121"/>
                <a:gd name="connsiteX13" fmla="*/ 319279 w 755007"/>
                <a:gd name="connsiteY13" fmla="*/ 205036 h 444121"/>
                <a:gd name="connsiteX14" fmla="*/ 283749 w 755007"/>
                <a:gd name="connsiteY14" fmla="*/ 224282 h 444121"/>
                <a:gd name="connsiteX15" fmla="*/ 283749 w 755007"/>
                <a:gd name="connsiteY15" fmla="*/ 224282 h 444121"/>
                <a:gd name="connsiteX16" fmla="*/ 32080 w 755007"/>
                <a:gd name="connsiteY16" fmla="*/ 361959 h 444121"/>
                <a:gd name="connsiteX17" fmla="*/ 15795 w 755007"/>
                <a:gd name="connsiteY17" fmla="*/ 416734 h 444121"/>
                <a:gd name="connsiteX18" fmla="*/ 70571 w 755007"/>
                <a:gd name="connsiteY18" fmla="*/ 433019 h 444121"/>
                <a:gd name="connsiteX19" fmla="*/ 636086 w 755007"/>
                <a:gd name="connsiteY19" fmla="*/ 122134 h 444121"/>
                <a:gd name="connsiteX20" fmla="*/ 656812 w 755007"/>
                <a:gd name="connsiteY20" fmla="*/ 80682 h 444121"/>
                <a:gd name="connsiteX21" fmla="*/ 713067 w 755007"/>
                <a:gd name="connsiteY21" fmla="*/ 65878 h 444121"/>
                <a:gd name="connsiteX22" fmla="*/ 753038 w 755007"/>
                <a:gd name="connsiteY22" fmla="*/ 19985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5007" h="444121">
                  <a:moveTo>
                    <a:pt x="753038" y="19985"/>
                  </a:moveTo>
                  <a:lnTo>
                    <a:pt x="701224" y="48113"/>
                  </a:lnTo>
                  <a:cubicBezTo>
                    <a:pt x="701224" y="49593"/>
                    <a:pt x="699744" y="52554"/>
                    <a:pt x="698263" y="52554"/>
                  </a:cubicBezTo>
                  <a:cubicBezTo>
                    <a:pt x="695302" y="54035"/>
                    <a:pt x="690861" y="52554"/>
                    <a:pt x="687900" y="49593"/>
                  </a:cubicBezTo>
                  <a:cubicBezTo>
                    <a:pt x="686420" y="46633"/>
                    <a:pt x="687900" y="42191"/>
                    <a:pt x="690861" y="39231"/>
                  </a:cubicBezTo>
                  <a:cubicBezTo>
                    <a:pt x="692341" y="37750"/>
                    <a:pt x="695302" y="37750"/>
                    <a:pt x="696783" y="39231"/>
                  </a:cubicBezTo>
                  <a:lnTo>
                    <a:pt x="748597" y="11103"/>
                  </a:lnTo>
                  <a:lnTo>
                    <a:pt x="686420" y="17025"/>
                  </a:lnTo>
                  <a:lnTo>
                    <a:pt x="643488" y="56996"/>
                  </a:lnTo>
                  <a:cubicBezTo>
                    <a:pt x="631645" y="46633"/>
                    <a:pt x="612400" y="43672"/>
                    <a:pt x="597596" y="52554"/>
                  </a:cubicBezTo>
                  <a:lnTo>
                    <a:pt x="597596" y="52554"/>
                  </a:lnTo>
                  <a:lnTo>
                    <a:pt x="597596" y="52554"/>
                  </a:lnTo>
                  <a:lnTo>
                    <a:pt x="319279" y="205036"/>
                  </a:lnTo>
                  <a:lnTo>
                    <a:pt x="319279" y="205036"/>
                  </a:lnTo>
                  <a:lnTo>
                    <a:pt x="283749" y="224282"/>
                  </a:lnTo>
                  <a:lnTo>
                    <a:pt x="283749" y="224282"/>
                  </a:lnTo>
                  <a:lnTo>
                    <a:pt x="32080" y="361959"/>
                  </a:lnTo>
                  <a:cubicBezTo>
                    <a:pt x="12835" y="372322"/>
                    <a:pt x="5433" y="397489"/>
                    <a:pt x="15795" y="416734"/>
                  </a:cubicBezTo>
                  <a:cubicBezTo>
                    <a:pt x="26158" y="435980"/>
                    <a:pt x="51325" y="443382"/>
                    <a:pt x="70571" y="433019"/>
                  </a:cubicBezTo>
                  <a:lnTo>
                    <a:pt x="636086" y="122134"/>
                  </a:lnTo>
                  <a:cubicBezTo>
                    <a:pt x="650890" y="113251"/>
                    <a:pt x="658292" y="96967"/>
                    <a:pt x="656812" y="80682"/>
                  </a:cubicBezTo>
                  <a:lnTo>
                    <a:pt x="713067" y="65878"/>
                  </a:lnTo>
                  <a:lnTo>
                    <a:pt x="753038" y="19985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3C1A38E-DF0F-46DE-A022-A41BD33D348B}"/>
                </a:ext>
              </a:extLst>
            </p:cNvPr>
            <p:cNvSpPr/>
            <p:nvPr/>
          </p:nvSpPr>
          <p:spPr>
            <a:xfrm>
              <a:off x="6456768" y="3496373"/>
              <a:ext cx="310885" cy="162845"/>
            </a:xfrm>
            <a:custGeom>
              <a:avLst/>
              <a:gdLst>
                <a:gd name="connsiteX0" fmla="*/ 193193 w 310885"/>
                <a:gd name="connsiteY0" fmla="*/ 45309 h 162844"/>
                <a:gd name="connsiteX1" fmla="*/ 123614 w 310885"/>
                <a:gd name="connsiteY1" fmla="*/ 88241 h 162844"/>
                <a:gd name="connsiteX2" fmla="*/ 51074 w 310885"/>
                <a:gd name="connsiteY2" fmla="*/ 134133 h 162844"/>
                <a:gd name="connsiteX3" fmla="*/ 37750 w 310885"/>
                <a:gd name="connsiteY3" fmla="*/ 129692 h 162844"/>
                <a:gd name="connsiteX4" fmla="*/ 40711 w 310885"/>
                <a:gd name="connsiteY4" fmla="*/ 117849 h 162844"/>
                <a:gd name="connsiteX5" fmla="*/ 89564 w 310885"/>
                <a:gd name="connsiteY5" fmla="*/ 77877 h 162844"/>
                <a:gd name="connsiteX6" fmla="*/ 11103 w 310885"/>
                <a:gd name="connsiteY6" fmla="*/ 120809 h 162844"/>
                <a:gd name="connsiteX7" fmla="*/ 25907 w 310885"/>
                <a:gd name="connsiteY7" fmla="*/ 148937 h 162844"/>
                <a:gd name="connsiteX8" fmla="*/ 42191 w 310885"/>
                <a:gd name="connsiteY8" fmla="*/ 153378 h 162844"/>
                <a:gd name="connsiteX9" fmla="*/ 301262 w 310885"/>
                <a:gd name="connsiteY9" fmla="*/ 11259 h 162844"/>
                <a:gd name="connsiteX10" fmla="*/ 193193 w 310885"/>
                <a:gd name="connsiteY10" fmla="*/ 45309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0885" h="162844">
                  <a:moveTo>
                    <a:pt x="193193" y="45309"/>
                  </a:moveTo>
                  <a:cubicBezTo>
                    <a:pt x="160624" y="63073"/>
                    <a:pt x="138418" y="77877"/>
                    <a:pt x="123614" y="88241"/>
                  </a:cubicBezTo>
                  <a:cubicBezTo>
                    <a:pt x="99927" y="104525"/>
                    <a:pt x="76241" y="120809"/>
                    <a:pt x="51074" y="134133"/>
                  </a:cubicBezTo>
                  <a:cubicBezTo>
                    <a:pt x="46633" y="137094"/>
                    <a:pt x="39231" y="135613"/>
                    <a:pt x="37750" y="129692"/>
                  </a:cubicBezTo>
                  <a:cubicBezTo>
                    <a:pt x="34789" y="125251"/>
                    <a:pt x="36270" y="120809"/>
                    <a:pt x="40711" y="117849"/>
                  </a:cubicBezTo>
                  <a:lnTo>
                    <a:pt x="89564" y="77877"/>
                  </a:lnTo>
                  <a:lnTo>
                    <a:pt x="11103" y="120809"/>
                  </a:lnTo>
                  <a:lnTo>
                    <a:pt x="25907" y="148937"/>
                  </a:lnTo>
                  <a:cubicBezTo>
                    <a:pt x="28868" y="154859"/>
                    <a:pt x="36270" y="156339"/>
                    <a:pt x="42191" y="153378"/>
                  </a:cubicBezTo>
                  <a:lnTo>
                    <a:pt x="301262" y="11259"/>
                  </a:lnTo>
                  <a:cubicBezTo>
                    <a:pt x="299782" y="11259"/>
                    <a:pt x="262772" y="6818"/>
                    <a:pt x="193193" y="45309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3BA14FD-15AB-40EE-89E8-2228C44EC1AA}"/>
                </a:ext>
              </a:extLst>
            </p:cNvPr>
            <p:cNvSpPr/>
            <p:nvPr/>
          </p:nvSpPr>
          <p:spPr>
            <a:xfrm>
              <a:off x="6317610" y="2759465"/>
              <a:ext cx="355298" cy="355298"/>
            </a:xfrm>
            <a:custGeom>
              <a:avLst/>
              <a:gdLst>
                <a:gd name="connsiteX0" fmla="*/ 299782 w 355297"/>
                <a:gd name="connsiteY0" fmla="*/ 46454 h 355297"/>
                <a:gd name="connsiteX1" fmla="*/ 86604 w 355297"/>
                <a:gd name="connsiteY1" fmla="*/ 65699 h 355297"/>
                <a:gd name="connsiteX2" fmla="*/ 54035 w 355297"/>
                <a:gd name="connsiteY2" fmla="*/ 188573 h 355297"/>
                <a:gd name="connsiteX3" fmla="*/ 54035 w 355297"/>
                <a:gd name="connsiteY3" fmla="*/ 188573 h 355297"/>
                <a:gd name="connsiteX4" fmla="*/ 11103 w 355297"/>
                <a:gd name="connsiteY4" fmla="*/ 204858 h 355297"/>
                <a:gd name="connsiteX5" fmla="*/ 31829 w 355297"/>
                <a:gd name="connsiteY5" fmla="*/ 258152 h 355297"/>
                <a:gd name="connsiteX6" fmla="*/ 74761 w 355297"/>
                <a:gd name="connsiteY6" fmla="*/ 241868 h 355297"/>
                <a:gd name="connsiteX7" fmla="*/ 105849 w 355297"/>
                <a:gd name="connsiteY7" fmla="*/ 277398 h 355297"/>
                <a:gd name="connsiteX8" fmla="*/ 145820 w 355297"/>
                <a:gd name="connsiteY8" fmla="*/ 301084 h 355297"/>
                <a:gd name="connsiteX9" fmla="*/ 145820 w 355297"/>
                <a:gd name="connsiteY9" fmla="*/ 301084 h 355297"/>
                <a:gd name="connsiteX10" fmla="*/ 136938 w 355297"/>
                <a:gd name="connsiteY10" fmla="*/ 345496 h 355297"/>
                <a:gd name="connsiteX11" fmla="*/ 193193 w 355297"/>
                <a:gd name="connsiteY11" fmla="*/ 355859 h 355297"/>
                <a:gd name="connsiteX12" fmla="*/ 202076 w 355297"/>
                <a:gd name="connsiteY12" fmla="*/ 311447 h 355297"/>
                <a:gd name="connsiteX13" fmla="*/ 317547 w 355297"/>
                <a:gd name="connsiteY13" fmla="*/ 256672 h 355297"/>
                <a:gd name="connsiteX14" fmla="*/ 299782 w 355297"/>
                <a:gd name="connsiteY14" fmla="*/ 46454 h 355297"/>
                <a:gd name="connsiteX15" fmla="*/ 132497 w 355297"/>
                <a:gd name="connsiteY15" fmla="*/ 247789 h 355297"/>
                <a:gd name="connsiteX16" fmla="*/ 119173 w 355297"/>
                <a:gd name="connsiteY16" fmla="*/ 92347 h 355297"/>
                <a:gd name="connsiteX17" fmla="*/ 274616 w 355297"/>
                <a:gd name="connsiteY17" fmla="*/ 79023 h 355297"/>
                <a:gd name="connsiteX18" fmla="*/ 287939 w 355297"/>
                <a:gd name="connsiteY18" fmla="*/ 234466 h 355297"/>
                <a:gd name="connsiteX19" fmla="*/ 132497 w 355297"/>
                <a:gd name="connsiteY19" fmla="*/ 247789 h 3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5297" h="355297">
                  <a:moveTo>
                    <a:pt x="299782" y="46454"/>
                  </a:moveTo>
                  <a:cubicBezTo>
                    <a:pt x="236125" y="-6840"/>
                    <a:pt x="139899" y="562"/>
                    <a:pt x="86604" y="65699"/>
                  </a:cubicBezTo>
                  <a:cubicBezTo>
                    <a:pt x="56996" y="101229"/>
                    <a:pt x="46633" y="147122"/>
                    <a:pt x="54035" y="188573"/>
                  </a:cubicBezTo>
                  <a:cubicBezTo>
                    <a:pt x="54035" y="188573"/>
                    <a:pt x="54035" y="188573"/>
                    <a:pt x="54035" y="188573"/>
                  </a:cubicBezTo>
                  <a:lnTo>
                    <a:pt x="11103" y="204858"/>
                  </a:lnTo>
                  <a:lnTo>
                    <a:pt x="31829" y="258152"/>
                  </a:lnTo>
                  <a:lnTo>
                    <a:pt x="74761" y="241868"/>
                  </a:lnTo>
                  <a:cubicBezTo>
                    <a:pt x="82163" y="255191"/>
                    <a:pt x="92525" y="267035"/>
                    <a:pt x="105849" y="277398"/>
                  </a:cubicBezTo>
                  <a:cubicBezTo>
                    <a:pt x="117693" y="287760"/>
                    <a:pt x="132497" y="296643"/>
                    <a:pt x="145820" y="301084"/>
                  </a:cubicBezTo>
                  <a:cubicBezTo>
                    <a:pt x="145820" y="301084"/>
                    <a:pt x="145820" y="301084"/>
                    <a:pt x="145820" y="301084"/>
                  </a:cubicBezTo>
                  <a:lnTo>
                    <a:pt x="136938" y="345496"/>
                  </a:lnTo>
                  <a:lnTo>
                    <a:pt x="193193" y="355859"/>
                  </a:lnTo>
                  <a:lnTo>
                    <a:pt x="202076" y="311447"/>
                  </a:lnTo>
                  <a:cubicBezTo>
                    <a:pt x="245008" y="311447"/>
                    <a:pt x="287939" y="293682"/>
                    <a:pt x="317547" y="256672"/>
                  </a:cubicBezTo>
                  <a:cubicBezTo>
                    <a:pt x="372323" y="195975"/>
                    <a:pt x="363440" y="101229"/>
                    <a:pt x="299782" y="46454"/>
                  </a:cubicBezTo>
                  <a:close/>
                  <a:moveTo>
                    <a:pt x="132497" y="247789"/>
                  </a:moveTo>
                  <a:cubicBezTo>
                    <a:pt x="86604" y="209299"/>
                    <a:pt x="79202" y="139720"/>
                    <a:pt x="119173" y="92347"/>
                  </a:cubicBezTo>
                  <a:cubicBezTo>
                    <a:pt x="157664" y="44974"/>
                    <a:pt x="227243" y="39052"/>
                    <a:pt x="274616" y="79023"/>
                  </a:cubicBezTo>
                  <a:cubicBezTo>
                    <a:pt x="320508" y="117514"/>
                    <a:pt x="327910" y="187093"/>
                    <a:pt x="287939" y="234466"/>
                  </a:cubicBezTo>
                  <a:cubicBezTo>
                    <a:pt x="247968" y="280358"/>
                    <a:pt x="178389" y="286280"/>
                    <a:pt x="132497" y="247789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BD552D1-5E34-4201-980B-AE255935F175}"/>
                </a:ext>
              </a:extLst>
            </p:cNvPr>
            <p:cNvSpPr/>
            <p:nvPr/>
          </p:nvSpPr>
          <p:spPr>
            <a:xfrm>
              <a:off x="6500597" y="2846048"/>
              <a:ext cx="74020" cy="118433"/>
            </a:xfrm>
            <a:custGeom>
              <a:avLst/>
              <a:gdLst>
                <a:gd name="connsiteX0" fmla="*/ 60540 w 74020"/>
                <a:gd name="connsiteY0" fmla="*/ 14647 h 118432"/>
                <a:gd name="connsiteX1" fmla="*/ 13166 w 74020"/>
                <a:gd name="connsiteY1" fmla="*/ 70902 h 118432"/>
                <a:gd name="connsiteX2" fmla="*/ 14647 w 74020"/>
                <a:gd name="connsiteY2" fmla="*/ 82746 h 118432"/>
                <a:gd name="connsiteX3" fmla="*/ 54618 w 74020"/>
                <a:gd name="connsiteY3" fmla="*/ 116795 h 118432"/>
                <a:gd name="connsiteX4" fmla="*/ 66461 w 74020"/>
                <a:gd name="connsiteY4" fmla="*/ 115315 h 118432"/>
                <a:gd name="connsiteX5" fmla="*/ 64981 w 74020"/>
                <a:gd name="connsiteY5" fmla="*/ 103471 h 118432"/>
                <a:gd name="connsiteX6" fmla="*/ 30931 w 74020"/>
                <a:gd name="connsiteY6" fmla="*/ 75344 h 118432"/>
                <a:gd name="connsiteX7" fmla="*/ 72383 w 74020"/>
                <a:gd name="connsiteY7" fmla="*/ 25010 h 118432"/>
                <a:gd name="connsiteX8" fmla="*/ 70903 w 74020"/>
                <a:gd name="connsiteY8" fmla="*/ 13167 h 118432"/>
                <a:gd name="connsiteX9" fmla="*/ 60540 w 74020"/>
                <a:gd name="connsiteY9" fmla="*/ 14647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20" h="118432">
                  <a:moveTo>
                    <a:pt x="60540" y="14647"/>
                  </a:moveTo>
                  <a:lnTo>
                    <a:pt x="13166" y="70902"/>
                  </a:lnTo>
                  <a:cubicBezTo>
                    <a:pt x="10206" y="75344"/>
                    <a:pt x="10206" y="79785"/>
                    <a:pt x="14647" y="82746"/>
                  </a:cubicBezTo>
                  <a:lnTo>
                    <a:pt x="54618" y="116795"/>
                  </a:lnTo>
                  <a:cubicBezTo>
                    <a:pt x="59059" y="119756"/>
                    <a:pt x="63501" y="119756"/>
                    <a:pt x="66461" y="115315"/>
                  </a:cubicBezTo>
                  <a:cubicBezTo>
                    <a:pt x="69422" y="110873"/>
                    <a:pt x="69422" y="106432"/>
                    <a:pt x="64981" y="103471"/>
                  </a:cubicBezTo>
                  <a:lnTo>
                    <a:pt x="30931" y="75344"/>
                  </a:lnTo>
                  <a:lnTo>
                    <a:pt x="72383" y="25010"/>
                  </a:lnTo>
                  <a:cubicBezTo>
                    <a:pt x="75344" y="20569"/>
                    <a:pt x="75344" y="16127"/>
                    <a:pt x="70903" y="13167"/>
                  </a:cubicBezTo>
                  <a:cubicBezTo>
                    <a:pt x="69422" y="10206"/>
                    <a:pt x="63501" y="10206"/>
                    <a:pt x="60540" y="14647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65B3A3C-362D-4E48-AA2C-F53B19226F28}"/>
                </a:ext>
              </a:extLst>
            </p:cNvPr>
            <p:cNvSpPr/>
            <p:nvPr/>
          </p:nvSpPr>
          <p:spPr>
            <a:xfrm>
              <a:off x="6490817" y="2687823"/>
              <a:ext cx="251669" cy="236865"/>
            </a:xfrm>
            <a:custGeom>
              <a:avLst/>
              <a:gdLst>
                <a:gd name="connsiteX0" fmla="*/ 222801 w 251669"/>
                <a:gd name="connsiteY0" fmla="*/ 122538 h 236865"/>
                <a:gd name="connsiteX1" fmla="*/ 207997 w 251669"/>
                <a:gd name="connsiteY1" fmla="*/ 113655 h 236865"/>
                <a:gd name="connsiteX2" fmla="*/ 172467 w 251669"/>
                <a:gd name="connsiteY2" fmla="*/ 64802 h 236865"/>
                <a:gd name="connsiteX3" fmla="*/ 117693 w 251669"/>
                <a:gd name="connsiteY3" fmla="*/ 38155 h 236865"/>
                <a:gd name="connsiteX4" fmla="*/ 105849 w 251669"/>
                <a:gd name="connsiteY4" fmla="*/ 24831 h 236865"/>
                <a:gd name="connsiteX5" fmla="*/ 24427 w 251669"/>
                <a:gd name="connsiteY5" fmla="*/ 32233 h 236865"/>
                <a:gd name="connsiteX6" fmla="*/ 11103 w 251669"/>
                <a:gd name="connsiteY6" fmla="*/ 64802 h 236865"/>
                <a:gd name="connsiteX7" fmla="*/ 123614 w 251669"/>
                <a:gd name="connsiteY7" fmla="*/ 91449 h 236865"/>
                <a:gd name="connsiteX8" fmla="*/ 126575 w 251669"/>
                <a:gd name="connsiteY8" fmla="*/ 64802 h 236865"/>
                <a:gd name="connsiteX9" fmla="*/ 159144 w 251669"/>
                <a:gd name="connsiteY9" fmla="*/ 81086 h 236865"/>
                <a:gd name="connsiteX10" fmla="*/ 181350 w 251669"/>
                <a:gd name="connsiteY10" fmla="*/ 110694 h 236865"/>
                <a:gd name="connsiteX11" fmla="*/ 156183 w 251669"/>
                <a:gd name="connsiteY11" fmla="*/ 119577 h 236865"/>
                <a:gd name="connsiteX12" fmla="*/ 202075 w 251669"/>
                <a:gd name="connsiteY12" fmla="*/ 226166 h 236865"/>
                <a:gd name="connsiteX13" fmla="*/ 231684 w 251669"/>
                <a:gd name="connsiteY13" fmla="*/ 206921 h 236865"/>
                <a:gd name="connsiteX14" fmla="*/ 222801 w 251669"/>
                <a:gd name="connsiteY14" fmla="*/ 122538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1669" h="236865">
                  <a:moveTo>
                    <a:pt x="222801" y="122538"/>
                  </a:moveTo>
                  <a:cubicBezTo>
                    <a:pt x="218360" y="118096"/>
                    <a:pt x="212438" y="115136"/>
                    <a:pt x="207997" y="113655"/>
                  </a:cubicBezTo>
                  <a:cubicBezTo>
                    <a:pt x="200595" y="94410"/>
                    <a:pt x="188752" y="78126"/>
                    <a:pt x="172467" y="64802"/>
                  </a:cubicBezTo>
                  <a:cubicBezTo>
                    <a:pt x="156183" y="51478"/>
                    <a:pt x="138418" y="42596"/>
                    <a:pt x="117693" y="38155"/>
                  </a:cubicBezTo>
                  <a:cubicBezTo>
                    <a:pt x="114732" y="33713"/>
                    <a:pt x="110290" y="27792"/>
                    <a:pt x="105849" y="24831"/>
                  </a:cubicBezTo>
                  <a:cubicBezTo>
                    <a:pt x="80682" y="4105"/>
                    <a:pt x="43672" y="7066"/>
                    <a:pt x="24427" y="32233"/>
                  </a:cubicBezTo>
                  <a:cubicBezTo>
                    <a:pt x="17025" y="41115"/>
                    <a:pt x="12584" y="52959"/>
                    <a:pt x="11103" y="64802"/>
                  </a:cubicBezTo>
                  <a:cubicBezTo>
                    <a:pt x="49594" y="60361"/>
                    <a:pt x="89564" y="69243"/>
                    <a:pt x="123614" y="91449"/>
                  </a:cubicBezTo>
                  <a:cubicBezTo>
                    <a:pt x="126575" y="82567"/>
                    <a:pt x="128055" y="73684"/>
                    <a:pt x="126575" y="64802"/>
                  </a:cubicBezTo>
                  <a:cubicBezTo>
                    <a:pt x="138418" y="67763"/>
                    <a:pt x="150261" y="72204"/>
                    <a:pt x="159144" y="81086"/>
                  </a:cubicBezTo>
                  <a:cubicBezTo>
                    <a:pt x="168026" y="88488"/>
                    <a:pt x="175428" y="98851"/>
                    <a:pt x="181350" y="110694"/>
                  </a:cubicBezTo>
                  <a:cubicBezTo>
                    <a:pt x="172467" y="110694"/>
                    <a:pt x="163585" y="113655"/>
                    <a:pt x="156183" y="119577"/>
                  </a:cubicBezTo>
                  <a:cubicBezTo>
                    <a:pt x="184311" y="149185"/>
                    <a:pt x="199115" y="187676"/>
                    <a:pt x="202075" y="226166"/>
                  </a:cubicBezTo>
                  <a:cubicBezTo>
                    <a:pt x="213919" y="223205"/>
                    <a:pt x="224282" y="217284"/>
                    <a:pt x="231684" y="206921"/>
                  </a:cubicBezTo>
                  <a:cubicBezTo>
                    <a:pt x="250929" y="180274"/>
                    <a:pt x="247968" y="143263"/>
                    <a:pt x="222801" y="122538"/>
                  </a:cubicBez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054FA2F-009A-42F3-A046-DD0CD02A64AC}"/>
                </a:ext>
              </a:extLst>
            </p:cNvPr>
            <p:cNvSpPr/>
            <p:nvPr/>
          </p:nvSpPr>
          <p:spPr>
            <a:xfrm>
              <a:off x="4585534" y="2016123"/>
              <a:ext cx="784616" cy="384906"/>
            </a:xfrm>
            <a:custGeom>
              <a:avLst/>
              <a:gdLst>
                <a:gd name="connsiteX0" fmla="*/ 79202 w 784615"/>
                <a:gd name="connsiteY0" fmla="*/ 173948 h 384905"/>
                <a:gd name="connsiteX1" fmla="*/ 11103 w 784615"/>
                <a:gd name="connsiteY1" fmla="*/ 382685 h 384905"/>
                <a:gd name="connsiteX2" fmla="*/ 776474 w 784615"/>
                <a:gd name="connsiteY2" fmla="*/ 11103 h 38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615" h="384905">
                  <a:moveTo>
                    <a:pt x="79202" y="173948"/>
                  </a:moveTo>
                  <a:lnTo>
                    <a:pt x="11103" y="382685"/>
                  </a:lnTo>
                  <a:lnTo>
                    <a:pt x="776474" y="11103"/>
                  </a:lnTo>
                  <a:close/>
                </a:path>
              </a:pathLst>
            </a:custGeom>
            <a:solidFill>
              <a:srgbClr val="CFCFC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241379E-D21E-4B5B-A45D-E9873E1407C2}"/>
                </a:ext>
              </a:extLst>
            </p:cNvPr>
            <p:cNvSpPr/>
            <p:nvPr/>
          </p:nvSpPr>
          <p:spPr>
            <a:xfrm>
              <a:off x="4684721" y="2016123"/>
              <a:ext cx="680987" cy="458926"/>
            </a:xfrm>
            <a:custGeom>
              <a:avLst/>
              <a:gdLst>
                <a:gd name="connsiteX0" fmla="*/ 11103 w 680987"/>
                <a:gd name="connsiteY0" fmla="*/ 228723 h 458926"/>
                <a:gd name="connsiteX1" fmla="*/ 139899 w 680987"/>
                <a:gd name="connsiteY1" fmla="*/ 456705 h 458926"/>
                <a:gd name="connsiteX2" fmla="*/ 677286 w 680987"/>
                <a:gd name="connsiteY2" fmla="*/ 11103 h 45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0987" h="458926">
                  <a:moveTo>
                    <a:pt x="11103" y="228723"/>
                  </a:moveTo>
                  <a:lnTo>
                    <a:pt x="139899" y="456705"/>
                  </a:lnTo>
                  <a:lnTo>
                    <a:pt x="677286" y="1110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FB21A15-CD18-4C6B-A6DB-2DAD290F2AC4}"/>
                </a:ext>
              </a:extLst>
            </p:cNvPr>
            <p:cNvSpPr/>
            <p:nvPr/>
          </p:nvSpPr>
          <p:spPr>
            <a:xfrm>
              <a:off x="4536681" y="1973191"/>
              <a:ext cx="829028" cy="222061"/>
            </a:xfrm>
            <a:custGeom>
              <a:avLst/>
              <a:gdLst>
                <a:gd name="connsiteX0" fmla="*/ 128055 w 829027"/>
                <a:gd name="connsiteY0" fmla="*/ 216880 h 222060"/>
                <a:gd name="connsiteX1" fmla="*/ 825327 w 829027"/>
                <a:gd name="connsiteY1" fmla="*/ 54035 h 222060"/>
                <a:gd name="connsiteX2" fmla="*/ 11103 w 829027"/>
                <a:gd name="connsiteY2" fmla="*/ 11103 h 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9027" h="222060">
                  <a:moveTo>
                    <a:pt x="128055" y="216880"/>
                  </a:moveTo>
                  <a:lnTo>
                    <a:pt x="825327" y="54035"/>
                  </a:lnTo>
                  <a:lnTo>
                    <a:pt x="11103" y="1110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34C28E2-4FE0-4E48-B0ED-F83070F05351}"/>
                </a:ext>
              </a:extLst>
            </p:cNvPr>
            <p:cNvSpPr/>
            <p:nvPr/>
          </p:nvSpPr>
          <p:spPr>
            <a:xfrm>
              <a:off x="4585534" y="2233742"/>
              <a:ext cx="162845" cy="162845"/>
            </a:xfrm>
            <a:custGeom>
              <a:avLst/>
              <a:gdLst>
                <a:gd name="connsiteX0" fmla="*/ 110290 w 162844"/>
                <a:gd name="connsiteY0" fmla="*/ 11103 h 162844"/>
                <a:gd name="connsiteX1" fmla="*/ 11103 w 162844"/>
                <a:gd name="connsiteY1" fmla="*/ 165065 h 162844"/>
                <a:gd name="connsiteX2" fmla="*/ 160624 w 162844"/>
                <a:gd name="connsiteY2" fmla="*/ 101408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844" h="162844">
                  <a:moveTo>
                    <a:pt x="110290" y="11103"/>
                  </a:moveTo>
                  <a:lnTo>
                    <a:pt x="11103" y="165065"/>
                  </a:lnTo>
                  <a:lnTo>
                    <a:pt x="160624" y="101408"/>
                  </a:lnTo>
                  <a:close/>
                </a:path>
              </a:pathLst>
            </a:custGeom>
            <a:solidFill>
              <a:srgbClr val="B0B0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E798859-3656-4F6B-BC73-FA337C5ACDC5}"/>
                </a:ext>
              </a:extLst>
            </p:cNvPr>
            <p:cNvSpPr/>
            <p:nvPr/>
          </p:nvSpPr>
          <p:spPr>
            <a:xfrm>
              <a:off x="759938" y="3859003"/>
              <a:ext cx="5743978" cy="2383455"/>
            </a:xfrm>
            <a:custGeom>
              <a:avLst/>
              <a:gdLst>
                <a:gd name="connsiteX0" fmla="*/ 899573 w 5743977"/>
                <a:gd name="connsiteY0" fmla="*/ 160850 h 2383454"/>
                <a:gd name="connsiteX1" fmla="*/ 17250 w 5743977"/>
                <a:gd name="connsiteY1" fmla="*/ 2375538 h 2383454"/>
                <a:gd name="connsiteX2" fmla="*/ 2538383 w 5743977"/>
                <a:gd name="connsiteY2" fmla="*/ 2002475 h 2383454"/>
                <a:gd name="connsiteX3" fmla="*/ 2875916 w 5743977"/>
                <a:gd name="connsiteY3" fmla="*/ 2051329 h 2383454"/>
                <a:gd name="connsiteX4" fmla="*/ 3228252 w 5743977"/>
                <a:gd name="connsiteY4" fmla="*/ 2002475 h 2383454"/>
                <a:gd name="connsiteX5" fmla="*/ 5734581 w 5743977"/>
                <a:gd name="connsiteY5" fmla="*/ 2375538 h 2383454"/>
                <a:gd name="connsiteX6" fmla="*/ 4846337 w 5743977"/>
                <a:gd name="connsiteY6" fmla="*/ 137163 h 2383454"/>
                <a:gd name="connsiteX7" fmla="*/ 2960299 w 5743977"/>
                <a:gd name="connsiteY7" fmla="*/ 17250 h 2383454"/>
                <a:gd name="connsiteX8" fmla="*/ 899573 w 5743977"/>
                <a:gd name="connsiteY8" fmla="*/ 160850 h 238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977" h="2383454">
                  <a:moveTo>
                    <a:pt x="899573" y="160850"/>
                  </a:moveTo>
                  <a:lnTo>
                    <a:pt x="17250" y="2375538"/>
                  </a:lnTo>
                  <a:lnTo>
                    <a:pt x="2538383" y="2002475"/>
                  </a:lnTo>
                  <a:cubicBezTo>
                    <a:pt x="2538383" y="2002475"/>
                    <a:pt x="2745640" y="2051329"/>
                    <a:pt x="2875916" y="2051329"/>
                  </a:cubicBezTo>
                  <a:cubicBezTo>
                    <a:pt x="3006191" y="2051329"/>
                    <a:pt x="3228252" y="2002475"/>
                    <a:pt x="3228252" y="2002475"/>
                  </a:cubicBezTo>
                  <a:lnTo>
                    <a:pt x="5734581" y="2375538"/>
                  </a:lnTo>
                  <a:lnTo>
                    <a:pt x="4846337" y="137163"/>
                  </a:lnTo>
                  <a:cubicBezTo>
                    <a:pt x="4251213" y="60182"/>
                    <a:pt x="3617599" y="17250"/>
                    <a:pt x="2960299" y="17250"/>
                  </a:cubicBezTo>
                  <a:cubicBezTo>
                    <a:pt x="2237860" y="17250"/>
                    <a:pt x="1545030" y="67584"/>
                    <a:pt x="899573" y="160850"/>
                  </a:cubicBezTo>
                  <a:close/>
                </a:path>
              </a:pathLst>
            </a:custGeom>
            <a:solidFill>
              <a:srgbClr val="F6A651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972CBC1-1DA9-4382-BA90-CCBF74D4D1F8}"/>
                </a:ext>
              </a:extLst>
            </p:cNvPr>
            <p:cNvSpPr/>
            <p:nvPr/>
          </p:nvSpPr>
          <p:spPr>
            <a:xfrm>
              <a:off x="842841" y="3545157"/>
              <a:ext cx="5743978" cy="2620320"/>
            </a:xfrm>
            <a:custGeom>
              <a:avLst/>
              <a:gdLst>
                <a:gd name="connsiteX0" fmla="*/ 4803405 w 5743977"/>
                <a:gd name="connsiteY0" fmla="*/ 262998 h 2620319"/>
                <a:gd name="connsiteX1" fmla="*/ 2877396 w 5743977"/>
                <a:gd name="connsiteY1" fmla="*/ 17250 h 2620319"/>
                <a:gd name="connsiteX2" fmla="*/ 951387 w 5743977"/>
                <a:gd name="connsiteY2" fmla="*/ 262998 h 2620319"/>
                <a:gd name="connsiteX3" fmla="*/ 17250 w 5743977"/>
                <a:gd name="connsiteY3" fmla="*/ 2607962 h 2620319"/>
                <a:gd name="connsiteX4" fmla="*/ 2538383 w 5743977"/>
                <a:gd name="connsiteY4" fmla="*/ 2234899 h 2620319"/>
                <a:gd name="connsiteX5" fmla="*/ 2875916 w 5743977"/>
                <a:gd name="connsiteY5" fmla="*/ 2283753 h 2620319"/>
                <a:gd name="connsiteX6" fmla="*/ 3228252 w 5743977"/>
                <a:gd name="connsiteY6" fmla="*/ 2234899 h 2620319"/>
                <a:gd name="connsiteX7" fmla="*/ 5734581 w 5743977"/>
                <a:gd name="connsiteY7" fmla="*/ 2607962 h 2620319"/>
                <a:gd name="connsiteX8" fmla="*/ 4803405 w 5743977"/>
                <a:gd name="connsiteY8" fmla="*/ 262998 h 262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43977" h="2620319">
                  <a:moveTo>
                    <a:pt x="4803405" y="262998"/>
                  </a:moveTo>
                  <a:lnTo>
                    <a:pt x="2877396" y="17250"/>
                  </a:lnTo>
                  <a:lnTo>
                    <a:pt x="951387" y="262998"/>
                  </a:lnTo>
                  <a:lnTo>
                    <a:pt x="17250" y="2607962"/>
                  </a:lnTo>
                  <a:lnTo>
                    <a:pt x="2538383" y="2234899"/>
                  </a:lnTo>
                  <a:cubicBezTo>
                    <a:pt x="2538383" y="2234899"/>
                    <a:pt x="2745640" y="2283753"/>
                    <a:pt x="2875916" y="2283753"/>
                  </a:cubicBezTo>
                  <a:cubicBezTo>
                    <a:pt x="3006191" y="2283753"/>
                    <a:pt x="3228252" y="2234899"/>
                    <a:pt x="3228252" y="2234899"/>
                  </a:cubicBezTo>
                  <a:lnTo>
                    <a:pt x="5734581" y="2607962"/>
                  </a:lnTo>
                  <a:lnTo>
                    <a:pt x="4803405" y="262998"/>
                  </a:lnTo>
                  <a:close/>
                </a:path>
              </a:pathLst>
            </a:custGeom>
            <a:solidFill>
              <a:srgbClr val="ED950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1FC7C24-8044-415C-8219-5BFB05ACA035}"/>
                </a:ext>
              </a:extLst>
            </p:cNvPr>
            <p:cNvSpPr/>
            <p:nvPr/>
          </p:nvSpPr>
          <p:spPr>
            <a:xfrm>
              <a:off x="842841" y="3545157"/>
              <a:ext cx="5743978" cy="2620320"/>
            </a:xfrm>
            <a:custGeom>
              <a:avLst/>
              <a:gdLst>
                <a:gd name="connsiteX0" fmla="*/ 2877396 w 5743977"/>
                <a:gd name="connsiteY0" fmla="*/ 17250 h 2620319"/>
                <a:gd name="connsiteX1" fmla="*/ 951387 w 5743977"/>
                <a:gd name="connsiteY1" fmla="*/ 262998 h 2620319"/>
                <a:gd name="connsiteX2" fmla="*/ 17250 w 5743977"/>
                <a:gd name="connsiteY2" fmla="*/ 2607962 h 2620319"/>
                <a:gd name="connsiteX3" fmla="*/ 972113 w 5743977"/>
                <a:gd name="connsiteY3" fmla="*/ 282243 h 2620319"/>
                <a:gd name="connsiteX4" fmla="*/ 4782679 w 5743977"/>
                <a:gd name="connsiteY4" fmla="*/ 292606 h 2620319"/>
                <a:gd name="connsiteX5" fmla="*/ 5737542 w 5743977"/>
                <a:gd name="connsiteY5" fmla="*/ 2607962 h 2620319"/>
                <a:gd name="connsiteX6" fmla="*/ 4803405 w 5743977"/>
                <a:gd name="connsiteY6" fmla="*/ 262998 h 2620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43977" h="2620319">
                  <a:moveTo>
                    <a:pt x="2877396" y="17250"/>
                  </a:moveTo>
                  <a:lnTo>
                    <a:pt x="951387" y="262998"/>
                  </a:lnTo>
                  <a:lnTo>
                    <a:pt x="17250" y="2607962"/>
                  </a:lnTo>
                  <a:lnTo>
                    <a:pt x="972113" y="282243"/>
                  </a:lnTo>
                  <a:lnTo>
                    <a:pt x="4782679" y="292606"/>
                  </a:lnTo>
                  <a:lnTo>
                    <a:pt x="5737542" y="2607962"/>
                  </a:lnTo>
                  <a:lnTo>
                    <a:pt x="4803405" y="262998"/>
                  </a:lnTo>
                  <a:close/>
                </a:path>
              </a:pathLst>
            </a:custGeom>
            <a:solidFill>
              <a:srgbClr val="ED950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B2EEABB-FA7A-454E-92B7-9E295F70593F}"/>
                </a:ext>
              </a:extLst>
            </p:cNvPr>
            <p:cNvSpPr/>
            <p:nvPr/>
          </p:nvSpPr>
          <p:spPr>
            <a:xfrm>
              <a:off x="927224" y="3804228"/>
              <a:ext cx="5373876" cy="2265022"/>
            </a:xfrm>
            <a:custGeom>
              <a:avLst/>
              <a:gdLst>
                <a:gd name="connsiteX0" fmla="*/ 5198674 w 5373876"/>
                <a:gd name="connsiteY0" fmla="*/ 2189007 h 2265022"/>
                <a:gd name="connsiteX1" fmla="*/ 5367440 w 5373876"/>
                <a:gd name="connsiteY1" fmla="*/ 2129790 h 2265022"/>
                <a:gd name="connsiteX2" fmla="*/ 1169007 w 5373876"/>
                <a:gd name="connsiteY2" fmla="*/ 17250 h 2265022"/>
                <a:gd name="connsiteX3" fmla="*/ 874406 w 5373876"/>
                <a:gd name="connsiteY3" fmla="*/ 48339 h 2265022"/>
                <a:gd name="connsiteX4" fmla="*/ 17250 w 5373876"/>
                <a:gd name="connsiteY4" fmla="*/ 2252664 h 2265022"/>
                <a:gd name="connsiteX5" fmla="*/ 2455480 w 5373876"/>
                <a:gd name="connsiteY5" fmla="*/ 1912171 h 2265022"/>
                <a:gd name="connsiteX6" fmla="*/ 2455480 w 5373876"/>
                <a:gd name="connsiteY6" fmla="*/ 1977309 h 2265022"/>
                <a:gd name="connsiteX7" fmla="*/ 2793013 w 5373876"/>
                <a:gd name="connsiteY7" fmla="*/ 2026162 h 2265022"/>
                <a:gd name="connsiteX8" fmla="*/ 3145350 w 5373876"/>
                <a:gd name="connsiteY8" fmla="*/ 1977309 h 2265022"/>
                <a:gd name="connsiteX9" fmla="*/ 3134987 w 5373876"/>
                <a:gd name="connsiteY9" fmla="*/ 1903288 h 2265022"/>
                <a:gd name="connsiteX10" fmla="*/ 5198674 w 5373876"/>
                <a:gd name="connsiteY10" fmla="*/ 2189007 h 2265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73876" h="2265022">
                  <a:moveTo>
                    <a:pt x="5198674" y="2189007"/>
                  </a:moveTo>
                  <a:lnTo>
                    <a:pt x="5367440" y="2129790"/>
                  </a:lnTo>
                  <a:lnTo>
                    <a:pt x="1169007" y="17250"/>
                  </a:lnTo>
                  <a:lnTo>
                    <a:pt x="874406" y="48339"/>
                  </a:lnTo>
                  <a:lnTo>
                    <a:pt x="17250" y="2252664"/>
                  </a:lnTo>
                  <a:lnTo>
                    <a:pt x="2455480" y="1912171"/>
                  </a:lnTo>
                  <a:lnTo>
                    <a:pt x="2455480" y="1977309"/>
                  </a:lnTo>
                  <a:cubicBezTo>
                    <a:pt x="2455480" y="1977309"/>
                    <a:pt x="2662737" y="2026162"/>
                    <a:pt x="2793013" y="2026162"/>
                  </a:cubicBezTo>
                  <a:cubicBezTo>
                    <a:pt x="2923289" y="2026162"/>
                    <a:pt x="3145350" y="1977309"/>
                    <a:pt x="3145350" y="1977309"/>
                  </a:cubicBezTo>
                  <a:lnTo>
                    <a:pt x="3134987" y="1903288"/>
                  </a:lnTo>
                  <a:lnTo>
                    <a:pt x="5198674" y="2189007"/>
                  </a:lnTo>
                  <a:close/>
                </a:path>
              </a:pathLst>
            </a:custGeom>
            <a:solidFill>
              <a:srgbClr val="6A6041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30E720F-A91A-45B6-9A25-435C44AD1ED0}"/>
                </a:ext>
              </a:extLst>
            </p:cNvPr>
            <p:cNvSpPr/>
            <p:nvPr/>
          </p:nvSpPr>
          <p:spPr>
            <a:xfrm>
              <a:off x="1130039" y="5106986"/>
              <a:ext cx="2605516" cy="843832"/>
            </a:xfrm>
            <a:custGeom>
              <a:avLst/>
              <a:gdLst>
                <a:gd name="connsiteX0" fmla="*/ 2408107 w 2605515"/>
                <a:gd name="connsiteY0" fmla="*/ 143085 h 843831"/>
                <a:gd name="connsiteX1" fmla="*/ 949907 w 2605515"/>
                <a:gd name="connsiteY1" fmla="*/ 17250 h 843831"/>
                <a:gd name="connsiteX2" fmla="*/ 42417 w 2605515"/>
                <a:gd name="connsiteY2" fmla="*/ 523549 h 843831"/>
                <a:gd name="connsiteX3" fmla="*/ 17250 w 2605515"/>
                <a:gd name="connsiteY3" fmla="*/ 827032 h 843831"/>
                <a:gd name="connsiteX4" fmla="*/ 2267469 w 2605515"/>
                <a:gd name="connsiteY4" fmla="*/ 520589 h 843831"/>
                <a:gd name="connsiteX5" fmla="*/ 2590197 w 2605515"/>
                <a:gd name="connsiteY5" fmla="*/ 406597 h 843831"/>
                <a:gd name="connsiteX6" fmla="*/ 2408107 w 2605515"/>
                <a:gd name="connsiteY6" fmla="*/ 143085 h 8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5515" h="843831">
                  <a:moveTo>
                    <a:pt x="2408107" y="143085"/>
                  </a:moveTo>
                  <a:lnTo>
                    <a:pt x="949907" y="17250"/>
                  </a:lnTo>
                  <a:lnTo>
                    <a:pt x="42417" y="523549"/>
                  </a:lnTo>
                  <a:cubicBezTo>
                    <a:pt x="117918" y="633100"/>
                    <a:pt x="80908" y="778179"/>
                    <a:pt x="17250" y="827032"/>
                  </a:cubicBezTo>
                  <a:lnTo>
                    <a:pt x="2267469" y="520589"/>
                  </a:lnTo>
                  <a:cubicBezTo>
                    <a:pt x="2267469" y="520589"/>
                    <a:pt x="2371097" y="406597"/>
                    <a:pt x="2590197" y="406597"/>
                  </a:cubicBezTo>
                  <a:lnTo>
                    <a:pt x="2408107" y="143085"/>
                  </a:lnTo>
                  <a:close/>
                </a:path>
              </a:pathLst>
            </a:custGeom>
            <a:solidFill>
              <a:srgbClr val="E6E6E6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098822D-45D0-4E00-812E-AB33751BA64D}"/>
                </a:ext>
              </a:extLst>
            </p:cNvPr>
            <p:cNvSpPr/>
            <p:nvPr/>
          </p:nvSpPr>
          <p:spPr>
            <a:xfrm>
              <a:off x="1155206" y="3183036"/>
              <a:ext cx="2575908" cy="2457475"/>
            </a:xfrm>
            <a:custGeom>
              <a:avLst/>
              <a:gdLst>
                <a:gd name="connsiteX0" fmla="*/ 1805582 w 2575907"/>
                <a:gd name="connsiteY0" fmla="*/ 44800 h 2457475"/>
                <a:gd name="connsiteX1" fmla="*/ 1291881 w 2575907"/>
                <a:gd name="connsiteY1" fmla="*/ 323116 h 2457475"/>
                <a:gd name="connsiteX2" fmla="*/ 729326 w 2575907"/>
                <a:gd name="connsiteY2" fmla="*/ 502245 h 2457475"/>
                <a:gd name="connsiteX3" fmla="*/ 17250 w 2575907"/>
                <a:gd name="connsiteY3" fmla="*/ 2447500 h 2457475"/>
                <a:gd name="connsiteX4" fmla="*/ 2565030 w 2575907"/>
                <a:gd name="connsiteY4" fmla="*/ 2332028 h 2457475"/>
                <a:gd name="connsiteX5" fmla="*/ 2565030 w 2575907"/>
                <a:gd name="connsiteY5" fmla="*/ 253537 h 2457475"/>
                <a:gd name="connsiteX6" fmla="*/ 1805582 w 2575907"/>
                <a:gd name="connsiteY6" fmla="*/ 44800 h 24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5907" h="2457475">
                  <a:moveTo>
                    <a:pt x="1805582" y="44800"/>
                  </a:moveTo>
                  <a:cubicBezTo>
                    <a:pt x="1617570" y="96614"/>
                    <a:pt x="1457686" y="219488"/>
                    <a:pt x="1291881" y="323116"/>
                  </a:cubicBezTo>
                  <a:cubicBezTo>
                    <a:pt x="1126075" y="426745"/>
                    <a:pt x="938063" y="502245"/>
                    <a:pt x="729326" y="502245"/>
                  </a:cubicBezTo>
                  <a:lnTo>
                    <a:pt x="17250" y="2447500"/>
                  </a:lnTo>
                  <a:cubicBezTo>
                    <a:pt x="708600" y="2447500"/>
                    <a:pt x="1280037" y="1729503"/>
                    <a:pt x="2565030" y="2332028"/>
                  </a:cubicBezTo>
                  <a:lnTo>
                    <a:pt x="2565030" y="253537"/>
                  </a:lnTo>
                  <a:cubicBezTo>
                    <a:pt x="2381460" y="47760"/>
                    <a:pt x="2072055" y="-29221"/>
                    <a:pt x="1805582" y="44800"/>
                  </a:cubicBezTo>
                  <a:close/>
                </a:path>
              </a:pathLst>
            </a:custGeom>
            <a:solidFill>
              <a:srgbClr val="FFFFFF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40ECA9E-23CD-48D7-B761-73BCB9C731CE}"/>
                </a:ext>
              </a:extLst>
            </p:cNvPr>
            <p:cNvSpPr/>
            <p:nvPr/>
          </p:nvSpPr>
          <p:spPr>
            <a:xfrm>
              <a:off x="1710359" y="3299845"/>
              <a:ext cx="1865312" cy="1110305"/>
            </a:xfrm>
            <a:custGeom>
              <a:avLst/>
              <a:gdLst>
                <a:gd name="connsiteX0" fmla="*/ 1818905 w 1865312"/>
                <a:gd name="connsiteY0" fmla="*/ 868048 h 1110304"/>
                <a:gd name="connsiteX1" fmla="*/ 1216380 w 1865312"/>
                <a:gd name="connsiteY1" fmla="*/ 798469 h 1110304"/>
                <a:gd name="connsiteX2" fmla="*/ 628658 w 1865312"/>
                <a:gd name="connsiteY2" fmla="*/ 990922 h 1110304"/>
                <a:gd name="connsiteX3" fmla="*/ 17250 w 1865312"/>
                <a:gd name="connsiteY3" fmla="*/ 1098992 h 1110304"/>
                <a:gd name="connsiteX4" fmla="*/ 252635 w 1865312"/>
                <a:gd name="connsiteY4" fmla="*/ 478701 h 1110304"/>
                <a:gd name="connsiteX5" fmla="*/ 905494 w 1865312"/>
                <a:gd name="connsiteY5" fmla="*/ 264042 h 1110304"/>
                <a:gd name="connsiteX6" fmla="*/ 1226742 w 1865312"/>
                <a:gd name="connsiteY6" fmla="*/ 56785 h 1110304"/>
                <a:gd name="connsiteX7" fmla="*/ 1855915 w 1865312"/>
                <a:gd name="connsiteY7" fmla="*/ 153012 h 1110304"/>
                <a:gd name="connsiteX8" fmla="*/ 1818905 w 1865312"/>
                <a:gd name="connsiteY8" fmla="*/ 868048 h 111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5312" h="1110304">
                  <a:moveTo>
                    <a:pt x="1818905" y="868048"/>
                  </a:moveTo>
                  <a:cubicBezTo>
                    <a:pt x="1638296" y="767381"/>
                    <a:pt x="1419195" y="759979"/>
                    <a:pt x="1216380" y="798469"/>
                  </a:cubicBezTo>
                  <a:cubicBezTo>
                    <a:pt x="1013564" y="836960"/>
                    <a:pt x="822591" y="919863"/>
                    <a:pt x="628658" y="990922"/>
                  </a:cubicBezTo>
                  <a:cubicBezTo>
                    <a:pt x="434725" y="1061982"/>
                    <a:pt x="224507" y="1103433"/>
                    <a:pt x="17250" y="1098992"/>
                  </a:cubicBezTo>
                  <a:cubicBezTo>
                    <a:pt x="106075" y="899137"/>
                    <a:pt x="194899" y="688919"/>
                    <a:pt x="252635" y="478701"/>
                  </a:cubicBezTo>
                  <a:cubicBezTo>
                    <a:pt x="483578" y="466858"/>
                    <a:pt x="713041" y="392838"/>
                    <a:pt x="905494" y="264042"/>
                  </a:cubicBezTo>
                  <a:cubicBezTo>
                    <a:pt x="1012083" y="192983"/>
                    <a:pt x="1109790" y="107119"/>
                    <a:pt x="1226742" y="56785"/>
                  </a:cubicBezTo>
                  <a:cubicBezTo>
                    <a:pt x="1417715" y="-23156"/>
                    <a:pt x="1694551" y="22736"/>
                    <a:pt x="1855915" y="153012"/>
                  </a:cubicBezTo>
                  <a:cubicBezTo>
                    <a:pt x="1849994" y="392838"/>
                    <a:pt x="1826307" y="629703"/>
                    <a:pt x="1818905" y="868048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64F39DD-ECA5-4C11-804B-95EDC5C0B993}"/>
                </a:ext>
              </a:extLst>
            </p:cNvPr>
            <p:cNvSpPr/>
            <p:nvPr/>
          </p:nvSpPr>
          <p:spPr>
            <a:xfrm>
              <a:off x="3702986" y="5106986"/>
              <a:ext cx="2605516" cy="843832"/>
            </a:xfrm>
            <a:custGeom>
              <a:avLst/>
              <a:gdLst>
                <a:gd name="connsiteX0" fmla="*/ 199340 w 2605515"/>
                <a:gd name="connsiteY0" fmla="*/ 143085 h 843831"/>
                <a:gd name="connsiteX1" fmla="*/ 1657541 w 2605515"/>
                <a:gd name="connsiteY1" fmla="*/ 17250 h 843831"/>
                <a:gd name="connsiteX2" fmla="*/ 2565030 w 2605515"/>
                <a:gd name="connsiteY2" fmla="*/ 523549 h 843831"/>
                <a:gd name="connsiteX3" fmla="*/ 2590197 w 2605515"/>
                <a:gd name="connsiteY3" fmla="*/ 827032 h 843831"/>
                <a:gd name="connsiteX4" fmla="*/ 339979 w 2605515"/>
                <a:gd name="connsiteY4" fmla="*/ 520589 h 843831"/>
                <a:gd name="connsiteX5" fmla="*/ 17250 w 2605515"/>
                <a:gd name="connsiteY5" fmla="*/ 406597 h 843831"/>
                <a:gd name="connsiteX6" fmla="*/ 199340 w 2605515"/>
                <a:gd name="connsiteY6" fmla="*/ 143085 h 8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5515" h="843831">
                  <a:moveTo>
                    <a:pt x="199340" y="143085"/>
                  </a:moveTo>
                  <a:lnTo>
                    <a:pt x="1657541" y="17250"/>
                  </a:lnTo>
                  <a:lnTo>
                    <a:pt x="2565030" y="523549"/>
                  </a:lnTo>
                  <a:cubicBezTo>
                    <a:pt x="2489529" y="633100"/>
                    <a:pt x="2526540" y="778179"/>
                    <a:pt x="2590197" y="827032"/>
                  </a:cubicBezTo>
                  <a:lnTo>
                    <a:pt x="339979" y="520589"/>
                  </a:lnTo>
                  <a:cubicBezTo>
                    <a:pt x="339979" y="520589"/>
                    <a:pt x="236350" y="406597"/>
                    <a:pt x="17250" y="406597"/>
                  </a:cubicBezTo>
                  <a:lnTo>
                    <a:pt x="199340" y="143085"/>
                  </a:lnTo>
                  <a:close/>
                </a:path>
              </a:pathLst>
            </a:custGeom>
            <a:solidFill>
              <a:srgbClr val="E6E6E6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7F2AE36-D7E8-484F-A343-2EE795BEA365}"/>
                </a:ext>
              </a:extLst>
            </p:cNvPr>
            <p:cNvSpPr/>
            <p:nvPr/>
          </p:nvSpPr>
          <p:spPr>
            <a:xfrm>
              <a:off x="3702986" y="3183036"/>
              <a:ext cx="2575908" cy="2457475"/>
            </a:xfrm>
            <a:custGeom>
              <a:avLst/>
              <a:gdLst>
                <a:gd name="connsiteX0" fmla="*/ 776699 w 2575907"/>
                <a:gd name="connsiteY0" fmla="*/ 44800 h 2457475"/>
                <a:gd name="connsiteX1" fmla="*/ 1290400 w 2575907"/>
                <a:gd name="connsiteY1" fmla="*/ 323116 h 2457475"/>
                <a:gd name="connsiteX2" fmla="*/ 1852955 w 2575907"/>
                <a:gd name="connsiteY2" fmla="*/ 502245 h 2457475"/>
                <a:gd name="connsiteX3" fmla="*/ 2565030 w 2575907"/>
                <a:gd name="connsiteY3" fmla="*/ 2447500 h 2457475"/>
                <a:gd name="connsiteX4" fmla="*/ 17250 w 2575907"/>
                <a:gd name="connsiteY4" fmla="*/ 2332028 h 2457475"/>
                <a:gd name="connsiteX5" fmla="*/ 17250 w 2575907"/>
                <a:gd name="connsiteY5" fmla="*/ 253537 h 2457475"/>
                <a:gd name="connsiteX6" fmla="*/ 776699 w 2575907"/>
                <a:gd name="connsiteY6" fmla="*/ 44800 h 245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5907" h="2457475">
                  <a:moveTo>
                    <a:pt x="776699" y="44800"/>
                  </a:moveTo>
                  <a:cubicBezTo>
                    <a:pt x="964711" y="96614"/>
                    <a:pt x="1124594" y="219488"/>
                    <a:pt x="1290400" y="323116"/>
                  </a:cubicBezTo>
                  <a:cubicBezTo>
                    <a:pt x="1456205" y="426745"/>
                    <a:pt x="1644217" y="502245"/>
                    <a:pt x="1852955" y="502245"/>
                  </a:cubicBezTo>
                  <a:lnTo>
                    <a:pt x="2565030" y="2447500"/>
                  </a:lnTo>
                  <a:cubicBezTo>
                    <a:pt x="1873680" y="2447500"/>
                    <a:pt x="1302243" y="1729503"/>
                    <a:pt x="17250" y="2332028"/>
                  </a:cubicBezTo>
                  <a:lnTo>
                    <a:pt x="17250" y="253537"/>
                  </a:lnTo>
                  <a:cubicBezTo>
                    <a:pt x="200821" y="47760"/>
                    <a:pt x="510225" y="-29221"/>
                    <a:pt x="776699" y="44800"/>
                  </a:cubicBezTo>
                  <a:close/>
                </a:path>
              </a:pathLst>
            </a:custGeom>
            <a:solidFill>
              <a:srgbClr val="FFFFFF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6C17C72-0AF5-475B-90D0-6F618627CB1F}"/>
                </a:ext>
              </a:extLst>
            </p:cNvPr>
            <p:cNvSpPr/>
            <p:nvPr/>
          </p:nvSpPr>
          <p:spPr>
            <a:xfrm>
              <a:off x="3005940" y="2670462"/>
              <a:ext cx="384906" cy="340494"/>
            </a:xfrm>
            <a:custGeom>
              <a:avLst/>
              <a:gdLst>
                <a:gd name="connsiteX0" fmla="*/ 11103 w 384905"/>
                <a:gd name="connsiteY0" fmla="*/ 207997 h 340493"/>
                <a:gd name="connsiteX1" fmla="*/ 31829 w 384905"/>
                <a:gd name="connsiteY1" fmla="*/ 252409 h 340493"/>
                <a:gd name="connsiteX2" fmla="*/ 292380 w 384905"/>
                <a:gd name="connsiteY2" fmla="*/ 308665 h 340493"/>
                <a:gd name="connsiteX3" fmla="*/ 348636 w 384905"/>
                <a:gd name="connsiteY3" fmla="*/ 48113 h 340493"/>
                <a:gd name="connsiteX4" fmla="*/ 317547 w 384905"/>
                <a:gd name="connsiteY4" fmla="*/ 11103 h 340493"/>
                <a:gd name="connsiteX5" fmla="*/ 11103 w 384905"/>
                <a:gd name="connsiteY5" fmla="*/ 207997 h 34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05" h="340493">
                  <a:moveTo>
                    <a:pt x="11103" y="207997"/>
                  </a:moveTo>
                  <a:cubicBezTo>
                    <a:pt x="15544" y="222801"/>
                    <a:pt x="22946" y="237605"/>
                    <a:pt x="31829" y="252409"/>
                  </a:cubicBezTo>
                  <a:cubicBezTo>
                    <a:pt x="88084" y="339753"/>
                    <a:pt x="205036" y="364920"/>
                    <a:pt x="292380" y="308665"/>
                  </a:cubicBezTo>
                  <a:cubicBezTo>
                    <a:pt x="379724" y="252409"/>
                    <a:pt x="404891" y="135457"/>
                    <a:pt x="348636" y="48113"/>
                  </a:cubicBezTo>
                  <a:cubicBezTo>
                    <a:pt x="339753" y="34790"/>
                    <a:pt x="329390" y="21466"/>
                    <a:pt x="317547" y="11103"/>
                  </a:cubicBezTo>
                  <a:lnTo>
                    <a:pt x="11103" y="207997"/>
                  </a:ln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1883553-F97B-44B3-AE9A-5908C50A22C5}"/>
                </a:ext>
              </a:extLst>
            </p:cNvPr>
            <p:cNvSpPr/>
            <p:nvPr/>
          </p:nvSpPr>
          <p:spPr>
            <a:xfrm>
              <a:off x="3125066" y="2833396"/>
              <a:ext cx="59216" cy="59216"/>
            </a:xfrm>
            <a:custGeom>
              <a:avLst/>
              <a:gdLst>
                <a:gd name="connsiteX0" fmla="*/ 48900 w 59216"/>
                <a:gd name="connsiteY0" fmla="*/ 16935 h 59216"/>
                <a:gd name="connsiteX1" fmla="*/ 51861 w 59216"/>
                <a:gd name="connsiteY1" fmla="*/ 49504 h 59216"/>
                <a:gd name="connsiteX2" fmla="*/ 19292 w 59216"/>
                <a:gd name="connsiteY2" fmla="*/ 52465 h 59216"/>
                <a:gd name="connsiteX3" fmla="*/ 16331 w 59216"/>
                <a:gd name="connsiteY3" fmla="*/ 19896 h 59216"/>
                <a:gd name="connsiteX4" fmla="*/ 48900 w 59216"/>
                <a:gd name="connsiteY4" fmla="*/ 1693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8900" y="16935"/>
                  </a:moveTo>
                  <a:cubicBezTo>
                    <a:pt x="59263" y="25818"/>
                    <a:pt x="59263" y="40622"/>
                    <a:pt x="51861" y="49504"/>
                  </a:cubicBezTo>
                  <a:cubicBezTo>
                    <a:pt x="42978" y="59867"/>
                    <a:pt x="28174" y="59867"/>
                    <a:pt x="19292" y="52465"/>
                  </a:cubicBezTo>
                  <a:cubicBezTo>
                    <a:pt x="8929" y="43583"/>
                    <a:pt x="8929" y="28779"/>
                    <a:pt x="16331" y="19896"/>
                  </a:cubicBezTo>
                  <a:cubicBezTo>
                    <a:pt x="23733" y="9533"/>
                    <a:pt x="38537" y="8053"/>
                    <a:pt x="48900" y="16935"/>
                  </a:cubicBezTo>
                  <a:close/>
                </a:path>
              </a:pathLst>
            </a:custGeom>
            <a:solidFill>
              <a:srgbClr val="E649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F5BBB24-74BE-4680-8E9B-069CE216AD48}"/>
                </a:ext>
              </a:extLst>
            </p:cNvPr>
            <p:cNvSpPr/>
            <p:nvPr/>
          </p:nvSpPr>
          <p:spPr>
            <a:xfrm>
              <a:off x="3194221" y="2827655"/>
              <a:ext cx="103628" cy="103628"/>
            </a:xfrm>
            <a:custGeom>
              <a:avLst/>
              <a:gdLst>
                <a:gd name="connsiteX0" fmla="*/ 78932 w 103628"/>
                <a:gd name="connsiteY0" fmla="*/ 21197 h 103628"/>
                <a:gd name="connsiteX1" fmla="*/ 83374 w 103628"/>
                <a:gd name="connsiteY1" fmla="*/ 78933 h 103628"/>
                <a:gd name="connsiteX2" fmla="*/ 25638 w 103628"/>
                <a:gd name="connsiteY2" fmla="*/ 83374 h 103628"/>
                <a:gd name="connsiteX3" fmla="*/ 21197 w 103628"/>
                <a:gd name="connsiteY3" fmla="*/ 25638 h 103628"/>
                <a:gd name="connsiteX4" fmla="*/ 78932 w 103628"/>
                <a:gd name="connsiteY4" fmla="*/ 21197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03628">
                  <a:moveTo>
                    <a:pt x="78932" y="21197"/>
                  </a:moveTo>
                  <a:cubicBezTo>
                    <a:pt x="96698" y="36001"/>
                    <a:pt x="98178" y="62648"/>
                    <a:pt x="83374" y="78933"/>
                  </a:cubicBezTo>
                  <a:cubicBezTo>
                    <a:pt x="68570" y="96697"/>
                    <a:pt x="41922" y="98178"/>
                    <a:pt x="25638" y="83374"/>
                  </a:cubicBezTo>
                  <a:cubicBezTo>
                    <a:pt x="7873" y="68570"/>
                    <a:pt x="6393" y="41922"/>
                    <a:pt x="21197" y="25638"/>
                  </a:cubicBezTo>
                  <a:cubicBezTo>
                    <a:pt x="36001" y="7873"/>
                    <a:pt x="62648" y="6393"/>
                    <a:pt x="78932" y="21197"/>
                  </a:cubicBezTo>
                  <a:close/>
                </a:path>
              </a:pathLst>
            </a:custGeom>
            <a:solidFill>
              <a:srgbClr val="E649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06DF439-5F1B-4B97-91CC-5351202A876C}"/>
                </a:ext>
              </a:extLst>
            </p:cNvPr>
            <p:cNvSpPr/>
            <p:nvPr/>
          </p:nvSpPr>
          <p:spPr>
            <a:xfrm>
              <a:off x="3248522" y="2745758"/>
              <a:ext cx="44412" cy="44412"/>
            </a:xfrm>
            <a:custGeom>
              <a:avLst/>
              <a:gdLst>
                <a:gd name="connsiteX0" fmla="*/ 32034 w 44412"/>
                <a:gd name="connsiteY0" fmla="*/ 14269 h 44412"/>
                <a:gd name="connsiteX1" fmla="*/ 33514 w 44412"/>
                <a:gd name="connsiteY1" fmla="*/ 32034 h 44412"/>
                <a:gd name="connsiteX2" fmla="*/ 15749 w 44412"/>
                <a:gd name="connsiteY2" fmla="*/ 33514 h 44412"/>
                <a:gd name="connsiteX3" fmla="*/ 14269 w 44412"/>
                <a:gd name="connsiteY3" fmla="*/ 15749 h 44412"/>
                <a:gd name="connsiteX4" fmla="*/ 32034 w 44412"/>
                <a:gd name="connsiteY4" fmla="*/ 14269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2034" y="14269"/>
                  </a:moveTo>
                  <a:cubicBezTo>
                    <a:pt x="37955" y="18710"/>
                    <a:pt x="37955" y="27593"/>
                    <a:pt x="33514" y="32034"/>
                  </a:cubicBezTo>
                  <a:cubicBezTo>
                    <a:pt x="29073" y="37955"/>
                    <a:pt x="20191" y="37955"/>
                    <a:pt x="15749" y="33514"/>
                  </a:cubicBezTo>
                  <a:cubicBezTo>
                    <a:pt x="9828" y="29073"/>
                    <a:pt x="9828" y="20190"/>
                    <a:pt x="14269" y="15749"/>
                  </a:cubicBezTo>
                  <a:cubicBezTo>
                    <a:pt x="18710" y="9828"/>
                    <a:pt x="26112" y="9828"/>
                    <a:pt x="32034" y="14269"/>
                  </a:cubicBezTo>
                  <a:close/>
                </a:path>
              </a:pathLst>
            </a:custGeom>
            <a:solidFill>
              <a:srgbClr val="E649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46A13F5-3A37-49B2-B574-98C26ADE034B}"/>
                </a:ext>
              </a:extLst>
            </p:cNvPr>
            <p:cNvSpPr/>
            <p:nvPr/>
          </p:nvSpPr>
          <p:spPr>
            <a:xfrm>
              <a:off x="2853278" y="2371240"/>
              <a:ext cx="577359" cy="680987"/>
            </a:xfrm>
            <a:custGeom>
              <a:avLst/>
              <a:gdLst>
                <a:gd name="connsiteX0" fmla="*/ 533867 w 577358"/>
                <a:gd name="connsiteY0" fmla="*/ 325129 h 680987"/>
                <a:gd name="connsiteX1" fmla="*/ 288119 w 577358"/>
                <a:gd name="connsiteY1" fmla="*/ 228903 h 680987"/>
                <a:gd name="connsiteX2" fmla="*/ 183010 w 577358"/>
                <a:gd name="connsiteY2" fmla="*/ 70499 h 680987"/>
                <a:gd name="connsiteX3" fmla="*/ 191893 w 577358"/>
                <a:gd name="connsiteY3" fmla="*/ 64578 h 680987"/>
                <a:gd name="connsiteX4" fmla="*/ 200775 w 577358"/>
                <a:gd name="connsiteY4" fmla="*/ 24607 h 680987"/>
                <a:gd name="connsiteX5" fmla="*/ 160804 w 577358"/>
                <a:gd name="connsiteY5" fmla="*/ 15724 h 680987"/>
                <a:gd name="connsiteX6" fmla="*/ 24607 w 577358"/>
                <a:gd name="connsiteY6" fmla="*/ 103068 h 680987"/>
                <a:gd name="connsiteX7" fmla="*/ 15724 w 577358"/>
                <a:gd name="connsiteY7" fmla="*/ 143039 h 680987"/>
                <a:gd name="connsiteX8" fmla="*/ 55695 w 577358"/>
                <a:gd name="connsiteY8" fmla="*/ 151922 h 680987"/>
                <a:gd name="connsiteX9" fmla="*/ 151922 w 577358"/>
                <a:gd name="connsiteY9" fmla="*/ 89745 h 680987"/>
                <a:gd name="connsiteX10" fmla="*/ 270354 w 577358"/>
                <a:gd name="connsiteY10" fmla="*/ 271835 h 680987"/>
                <a:gd name="connsiteX11" fmla="*/ 295521 w 577358"/>
                <a:gd name="connsiteY11" fmla="*/ 265913 h 680987"/>
                <a:gd name="connsiteX12" fmla="*/ 499817 w 577358"/>
                <a:gd name="connsiteY12" fmla="*/ 345855 h 680987"/>
                <a:gd name="connsiteX13" fmla="*/ 443562 w 577358"/>
                <a:gd name="connsiteY13" fmla="*/ 606406 h 680987"/>
                <a:gd name="connsiteX14" fmla="*/ 183010 w 577358"/>
                <a:gd name="connsiteY14" fmla="*/ 550151 h 680987"/>
                <a:gd name="connsiteX15" fmla="*/ 193373 w 577358"/>
                <a:gd name="connsiteY15" fmla="*/ 331051 h 680987"/>
                <a:gd name="connsiteX16" fmla="*/ 209657 w 577358"/>
                <a:gd name="connsiteY16" fmla="*/ 310325 h 680987"/>
                <a:gd name="connsiteX17" fmla="*/ 92705 w 577358"/>
                <a:gd name="connsiteY17" fmla="*/ 126755 h 680987"/>
                <a:gd name="connsiteX18" fmla="*/ 61617 w 577358"/>
                <a:gd name="connsiteY18" fmla="*/ 147480 h 680987"/>
                <a:gd name="connsiteX19" fmla="*/ 163765 w 577358"/>
                <a:gd name="connsiteY19" fmla="*/ 307364 h 680987"/>
                <a:gd name="connsiteX20" fmla="*/ 150441 w 577358"/>
                <a:gd name="connsiteY20" fmla="*/ 570877 h 680987"/>
                <a:gd name="connsiteX21" fmla="*/ 462807 w 577358"/>
                <a:gd name="connsiteY21" fmla="*/ 637495 h 680987"/>
                <a:gd name="connsiteX22" fmla="*/ 533867 w 577358"/>
                <a:gd name="connsiteY22" fmla="*/ 325129 h 680987"/>
                <a:gd name="connsiteX23" fmla="*/ 163765 w 577358"/>
                <a:gd name="connsiteY23" fmla="*/ 26087 h 680987"/>
                <a:gd name="connsiteX24" fmla="*/ 183010 w 577358"/>
                <a:gd name="connsiteY24" fmla="*/ 30528 h 680987"/>
                <a:gd name="connsiteX25" fmla="*/ 178569 w 577358"/>
                <a:gd name="connsiteY25" fmla="*/ 49774 h 680987"/>
                <a:gd name="connsiteX26" fmla="*/ 159324 w 577358"/>
                <a:gd name="connsiteY26" fmla="*/ 45332 h 680987"/>
                <a:gd name="connsiteX27" fmla="*/ 163765 w 577358"/>
                <a:gd name="connsiteY27" fmla="*/ 26087 h 680987"/>
                <a:gd name="connsiteX28" fmla="*/ 134157 w 577358"/>
                <a:gd name="connsiteY28" fmla="*/ 64578 h 680987"/>
                <a:gd name="connsiteX29" fmla="*/ 125274 w 577358"/>
                <a:gd name="connsiteY29" fmla="*/ 63097 h 680987"/>
                <a:gd name="connsiteX30" fmla="*/ 126755 w 577358"/>
                <a:gd name="connsiteY30" fmla="*/ 54215 h 680987"/>
                <a:gd name="connsiteX31" fmla="*/ 135637 w 577358"/>
                <a:gd name="connsiteY31" fmla="*/ 55695 h 680987"/>
                <a:gd name="connsiteX32" fmla="*/ 134157 w 577358"/>
                <a:gd name="connsiteY32" fmla="*/ 64578 h 68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77358" h="680987">
                  <a:moveTo>
                    <a:pt x="533867" y="325129"/>
                  </a:moveTo>
                  <a:cubicBezTo>
                    <a:pt x="480572" y="242226"/>
                    <a:pt x="379904" y="205216"/>
                    <a:pt x="288119" y="228903"/>
                  </a:cubicBezTo>
                  <a:lnTo>
                    <a:pt x="183010" y="70499"/>
                  </a:lnTo>
                  <a:lnTo>
                    <a:pt x="191893" y="64578"/>
                  </a:lnTo>
                  <a:cubicBezTo>
                    <a:pt x="205216" y="55695"/>
                    <a:pt x="209657" y="37930"/>
                    <a:pt x="200775" y="24607"/>
                  </a:cubicBezTo>
                  <a:cubicBezTo>
                    <a:pt x="191893" y="11283"/>
                    <a:pt x="174128" y="6842"/>
                    <a:pt x="160804" y="15724"/>
                  </a:cubicBezTo>
                  <a:lnTo>
                    <a:pt x="24607" y="103068"/>
                  </a:lnTo>
                  <a:cubicBezTo>
                    <a:pt x="11283" y="111951"/>
                    <a:pt x="6842" y="129716"/>
                    <a:pt x="15724" y="143039"/>
                  </a:cubicBezTo>
                  <a:cubicBezTo>
                    <a:pt x="24607" y="156363"/>
                    <a:pt x="42371" y="160804"/>
                    <a:pt x="55695" y="151922"/>
                  </a:cubicBezTo>
                  <a:lnTo>
                    <a:pt x="151922" y="89745"/>
                  </a:lnTo>
                  <a:lnTo>
                    <a:pt x="270354" y="271835"/>
                  </a:lnTo>
                  <a:lnTo>
                    <a:pt x="295521" y="265913"/>
                  </a:lnTo>
                  <a:cubicBezTo>
                    <a:pt x="373983" y="246668"/>
                    <a:pt x="456885" y="277756"/>
                    <a:pt x="499817" y="345855"/>
                  </a:cubicBezTo>
                  <a:cubicBezTo>
                    <a:pt x="556073" y="433199"/>
                    <a:pt x="530906" y="550151"/>
                    <a:pt x="443562" y="606406"/>
                  </a:cubicBezTo>
                  <a:cubicBezTo>
                    <a:pt x="356218" y="662662"/>
                    <a:pt x="239266" y="637495"/>
                    <a:pt x="183010" y="550151"/>
                  </a:cubicBezTo>
                  <a:cubicBezTo>
                    <a:pt x="138598" y="482052"/>
                    <a:pt x="143039" y="393228"/>
                    <a:pt x="193373" y="331051"/>
                  </a:cubicBezTo>
                  <a:lnTo>
                    <a:pt x="209657" y="310325"/>
                  </a:lnTo>
                  <a:lnTo>
                    <a:pt x="92705" y="126755"/>
                  </a:lnTo>
                  <a:lnTo>
                    <a:pt x="61617" y="147480"/>
                  </a:lnTo>
                  <a:lnTo>
                    <a:pt x="163765" y="307364"/>
                  </a:lnTo>
                  <a:cubicBezTo>
                    <a:pt x="104549" y="381385"/>
                    <a:pt x="97147" y="486494"/>
                    <a:pt x="150441" y="570877"/>
                  </a:cubicBezTo>
                  <a:cubicBezTo>
                    <a:pt x="218540" y="675986"/>
                    <a:pt x="357698" y="705594"/>
                    <a:pt x="462807" y="637495"/>
                  </a:cubicBezTo>
                  <a:cubicBezTo>
                    <a:pt x="570877" y="570877"/>
                    <a:pt x="600485" y="430238"/>
                    <a:pt x="533867" y="325129"/>
                  </a:cubicBezTo>
                  <a:close/>
                  <a:moveTo>
                    <a:pt x="163765" y="26087"/>
                  </a:moveTo>
                  <a:cubicBezTo>
                    <a:pt x="169686" y="21646"/>
                    <a:pt x="178569" y="23126"/>
                    <a:pt x="183010" y="30528"/>
                  </a:cubicBezTo>
                  <a:cubicBezTo>
                    <a:pt x="187451" y="37930"/>
                    <a:pt x="185971" y="45332"/>
                    <a:pt x="178569" y="49774"/>
                  </a:cubicBezTo>
                  <a:cubicBezTo>
                    <a:pt x="172647" y="54215"/>
                    <a:pt x="163765" y="52734"/>
                    <a:pt x="159324" y="45332"/>
                  </a:cubicBezTo>
                  <a:cubicBezTo>
                    <a:pt x="154882" y="37930"/>
                    <a:pt x="156363" y="30528"/>
                    <a:pt x="163765" y="26087"/>
                  </a:cubicBezTo>
                  <a:close/>
                  <a:moveTo>
                    <a:pt x="134157" y="64578"/>
                  </a:moveTo>
                  <a:cubicBezTo>
                    <a:pt x="131196" y="66058"/>
                    <a:pt x="126755" y="66058"/>
                    <a:pt x="125274" y="63097"/>
                  </a:cubicBezTo>
                  <a:cubicBezTo>
                    <a:pt x="123794" y="60136"/>
                    <a:pt x="123794" y="55695"/>
                    <a:pt x="126755" y="54215"/>
                  </a:cubicBezTo>
                  <a:cubicBezTo>
                    <a:pt x="129716" y="52734"/>
                    <a:pt x="134157" y="52734"/>
                    <a:pt x="135637" y="55695"/>
                  </a:cubicBezTo>
                  <a:cubicBezTo>
                    <a:pt x="137118" y="58656"/>
                    <a:pt x="138598" y="63097"/>
                    <a:pt x="134157" y="645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CD03BE7-7FA9-4039-AFB4-C2BD1DDC1A0C}"/>
                </a:ext>
              </a:extLst>
            </p:cNvPr>
            <p:cNvSpPr/>
            <p:nvPr/>
          </p:nvSpPr>
          <p:spPr>
            <a:xfrm>
              <a:off x="4944848" y="3200448"/>
              <a:ext cx="251669" cy="236865"/>
            </a:xfrm>
            <a:custGeom>
              <a:avLst/>
              <a:gdLst>
                <a:gd name="connsiteX0" fmla="*/ 243952 w 251669"/>
                <a:gd name="connsiteY0" fmla="*/ 67358 h 236865"/>
                <a:gd name="connsiteX1" fmla="*/ 146246 w 251669"/>
                <a:gd name="connsiteY1" fmla="*/ 11103 h 236865"/>
                <a:gd name="connsiteX2" fmla="*/ 15969 w 251669"/>
                <a:gd name="connsiteY2" fmla="*/ 105849 h 236865"/>
                <a:gd name="connsiteX3" fmla="*/ 17450 w 251669"/>
                <a:gd name="connsiteY3" fmla="*/ 126575 h 236865"/>
                <a:gd name="connsiteX4" fmla="*/ 212864 w 251669"/>
                <a:gd name="connsiteY4" fmla="*/ 237605 h 236865"/>
                <a:gd name="connsiteX5" fmla="*/ 230628 w 251669"/>
                <a:gd name="connsiteY5" fmla="*/ 228723 h 236865"/>
                <a:gd name="connsiteX6" fmla="*/ 243952 w 251669"/>
                <a:gd name="connsiteY6" fmla="*/ 67358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1669" h="236865">
                  <a:moveTo>
                    <a:pt x="243952" y="67358"/>
                  </a:moveTo>
                  <a:lnTo>
                    <a:pt x="146246" y="11103"/>
                  </a:lnTo>
                  <a:lnTo>
                    <a:pt x="15969" y="105849"/>
                  </a:lnTo>
                  <a:cubicBezTo>
                    <a:pt x="8567" y="110290"/>
                    <a:pt x="10048" y="122133"/>
                    <a:pt x="17450" y="126575"/>
                  </a:cubicBezTo>
                  <a:lnTo>
                    <a:pt x="212864" y="237605"/>
                  </a:lnTo>
                  <a:cubicBezTo>
                    <a:pt x="220266" y="242046"/>
                    <a:pt x="230628" y="237605"/>
                    <a:pt x="230628" y="228723"/>
                  </a:cubicBezTo>
                  <a:lnTo>
                    <a:pt x="243952" y="67358"/>
                  </a:ln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9DF3540-A282-451B-AF04-2733408A92A0}"/>
                </a:ext>
              </a:extLst>
            </p:cNvPr>
            <p:cNvSpPr/>
            <p:nvPr/>
          </p:nvSpPr>
          <p:spPr>
            <a:xfrm>
              <a:off x="5066996" y="3254072"/>
              <a:ext cx="59216" cy="59216"/>
            </a:xfrm>
            <a:custGeom>
              <a:avLst/>
              <a:gdLst>
                <a:gd name="connsiteX0" fmla="*/ 52225 w 59216"/>
                <a:gd name="connsiteY0" fmla="*/ 46303 h 59216"/>
                <a:gd name="connsiteX1" fmla="*/ 21136 w 59216"/>
                <a:gd name="connsiteY1" fmla="*/ 52225 h 59216"/>
                <a:gd name="connsiteX2" fmla="*/ 15215 w 59216"/>
                <a:gd name="connsiteY2" fmla="*/ 21136 h 59216"/>
                <a:gd name="connsiteX3" fmla="*/ 46304 w 59216"/>
                <a:gd name="connsiteY3" fmla="*/ 15215 h 59216"/>
                <a:gd name="connsiteX4" fmla="*/ 52225 w 59216"/>
                <a:gd name="connsiteY4" fmla="*/ 46303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225" y="46303"/>
                  </a:moveTo>
                  <a:cubicBezTo>
                    <a:pt x="44823" y="56666"/>
                    <a:pt x="31499" y="59627"/>
                    <a:pt x="21136" y="52225"/>
                  </a:cubicBezTo>
                  <a:cubicBezTo>
                    <a:pt x="10773" y="44823"/>
                    <a:pt x="7813" y="31499"/>
                    <a:pt x="15215" y="21136"/>
                  </a:cubicBezTo>
                  <a:cubicBezTo>
                    <a:pt x="22617" y="10774"/>
                    <a:pt x="35941" y="7813"/>
                    <a:pt x="46304" y="15215"/>
                  </a:cubicBezTo>
                  <a:cubicBezTo>
                    <a:pt x="56666" y="22617"/>
                    <a:pt x="59627" y="35940"/>
                    <a:pt x="52225" y="46303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FE04404-422B-4DA3-85F0-A5EE697C29CC}"/>
                </a:ext>
              </a:extLst>
            </p:cNvPr>
            <p:cNvSpPr/>
            <p:nvPr/>
          </p:nvSpPr>
          <p:spPr>
            <a:xfrm>
              <a:off x="5101094" y="3317779"/>
              <a:ext cx="44412" cy="44412"/>
            </a:xfrm>
            <a:custGeom>
              <a:avLst/>
              <a:gdLst>
                <a:gd name="connsiteX0" fmla="*/ 32931 w 44412"/>
                <a:gd name="connsiteY0" fmla="*/ 29970 h 44412"/>
                <a:gd name="connsiteX1" fmla="*/ 16646 w 44412"/>
                <a:gd name="connsiteY1" fmla="*/ 32931 h 44412"/>
                <a:gd name="connsiteX2" fmla="*/ 13685 w 44412"/>
                <a:gd name="connsiteY2" fmla="*/ 16646 h 44412"/>
                <a:gd name="connsiteX3" fmla="*/ 29970 w 44412"/>
                <a:gd name="connsiteY3" fmla="*/ 13685 h 44412"/>
                <a:gd name="connsiteX4" fmla="*/ 32931 w 44412"/>
                <a:gd name="connsiteY4" fmla="*/ 29970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2931" y="29970"/>
                  </a:moveTo>
                  <a:cubicBezTo>
                    <a:pt x="28489" y="35891"/>
                    <a:pt x="21087" y="37372"/>
                    <a:pt x="16646" y="32931"/>
                  </a:cubicBezTo>
                  <a:cubicBezTo>
                    <a:pt x="10725" y="28489"/>
                    <a:pt x="9244" y="21087"/>
                    <a:pt x="13685" y="16646"/>
                  </a:cubicBezTo>
                  <a:cubicBezTo>
                    <a:pt x="18127" y="10725"/>
                    <a:pt x="25529" y="9244"/>
                    <a:pt x="29970" y="13685"/>
                  </a:cubicBezTo>
                  <a:cubicBezTo>
                    <a:pt x="34411" y="18127"/>
                    <a:pt x="35891" y="25529"/>
                    <a:pt x="32931" y="29970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8F1E561-3A5B-4AA4-9586-BA1BB0DCF086}"/>
                </a:ext>
              </a:extLst>
            </p:cNvPr>
            <p:cNvSpPr/>
            <p:nvPr/>
          </p:nvSpPr>
          <p:spPr>
            <a:xfrm>
              <a:off x="5067261" y="3319475"/>
              <a:ext cx="29608" cy="29608"/>
            </a:xfrm>
            <a:custGeom>
              <a:avLst/>
              <a:gdLst>
                <a:gd name="connsiteX0" fmla="*/ 26793 w 29608"/>
                <a:gd name="connsiteY0" fmla="*/ 23832 h 29608"/>
                <a:gd name="connsiteX1" fmla="*/ 14949 w 29608"/>
                <a:gd name="connsiteY1" fmla="*/ 26793 h 29608"/>
                <a:gd name="connsiteX2" fmla="*/ 11989 w 29608"/>
                <a:gd name="connsiteY2" fmla="*/ 14949 h 29608"/>
                <a:gd name="connsiteX3" fmla="*/ 23832 w 29608"/>
                <a:gd name="connsiteY3" fmla="*/ 11989 h 29608"/>
                <a:gd name="connsiteX4" fmla="*/ 26793 w 29608"/>
                <a:gd name="connsiteY4" fmla="*/ 23832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26793" y="23832"/>
                  </a:moveTo>
                  <a:cubicBezTo>
                    <a:pt x="23832" y="28273"/>
                    <a:pt x="19391" y="28273"/>
                    <a:pt x="14949" y="26793"/>
                  </a:cubicBezTo>
                  <a:cubicBezTo>
                    <a:pt x="10508" y="23832"/>
                    <a:pt x="10508" y="19391"/>
                    <a:pt x="11989" y="14949"/>
                  </a:cubicBezTo>
                  <a:cubicBezTo>
                    <a:pt x="14949" y="10508"/>
                    <a:pt x="19391" y="10508"/>
                    <a:pt x="23832" y="11989"/>
                  </a:cubicBezTo>
                  <a:cubicBezTo>
                    <a:pt x="28273" y="14949"/>
                    <a:pt x="29754" y="19391"/>
                    <a:pt x="26793" y="23832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39EB7BF-2783-4790-B922-D22585E05CA4}"/>
                </a:ext>
              </a:extLst>
            </p:cNvPr>
            <p:cNvSpPr/>
            <p:nvPr/>
          </p:nvSpPr>
          <p:spPr>
            <a:xfrm>
              <a:off x="5007829" y="3301494"/>
              <a:ext cx="44412" cy="44412"/>
            </a:xfrm>
            <a:custGeom>
              <a:avLst/>
              <a:gdLst>
                <a:gd name="connsiteX0" fmla="*/ 34411 w 44412"/>
                <a:gd name="connsiteY0" fmla="*/ 31450 h 44412"/>
                <a:gd name="connsiteX1" fmla="*/ 16646 w 44412"/>
                <a:gd name="connsiteY1" fmla="*/ 34411 h 44412"/>
                <a:gd name="connsiteX2" fmla="*/ 13685 w 44412"/>
                <a:gd name="connsiteY2" fmla="*/ 16646 h 44412"/>
                <a:gd name="connsiteX3" fmla="*/ 31450 w 44412"/>
                <a:gd name="connsiteY3" fmla="*/ 13685 h 44412"/>
                <a:gd name="connsiteX4" fmla="*/ 34411 w 44412"/>
                <a:gd name="connsiteY4" fmla="*/ 31450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4411" y="31450"/>
                  </a:moveTo>
                  <a:cubicBezTo>
                    <a:pt x="29970" y="37372"/>
                    <a:pt x="22568" y="38852"/>
                    <a:pt x="16646" y="34411"/>
                  </a:cubicBezTo>
                  <a:cubicBezTo>
                    <a:pt x="10724" y="29970"/>
                    <a:pt x="9244" y="22568"/>
                    <a:pt x="13685" y="16646"/>
                  </a:cubicBezTo>
                  <a:cubicBezTo>
                    <a:pt x="18126" y="10725"/>
                    <a:pt x="25528" y="9244"/>
                    <a:pt x="31450" y="13685"/>
                  </a:cubicBezTo>
                  <a:cubicBezTo>
                    <a:pt x="37372" y="18127"/>
                    <a:pt x="38852" y="25529"/>
                    <a:pt x="34411" y="31450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5C65EF6-C6DC-4861-BCAF-45FD1A4E01FF}"/>
                </a:ext>
              </a:extLst>
            </p:cNvPr>
            <p:cNvSpPr/>
            <p:nvPr/>
          </p:nvSpPr>
          <p:spPr>
            <a:xfrm>
              <a:off x="5101583" y="3364160"/>
              <a:ext cx="29608" cy="29608"/>
            </a:xfrm>
            <a:custGeom>
              <a:avLst/>
              <a:gdLst>
                <a:gd name="connsiteX0" fmla="*/ 19118 w 29608"/>
                <a:gd name="connsiteY0" fmla="*/ 17638 h 29608"/>
                <a:gd name="connsiteX1" fmla="*/ 13196 w 29608"/>
                <a:gd name="connsiteY1" fmla="*/ 19118 h 29608"/>
                <a:gd name="connsiteX2" fmla="*/ 11716 w 29608"/>
                <a:gd name="connsiteY2" fmla="*/ 13197 h 29608"/>
                <a:gd name="connsiteX3" fmla="*/ 17638 w 29608"/>
                <a:gd name="connsiteY3" fmla="*/ 11716 h 29608"/>
                <a:gd name="connsiteX4" fmla="*/ 19118 w 29608"/>
                <a:gd name="connsiteY4" fmla="*/ 17638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19118" y="17638"/>
                  </a:moveTo>
                  <a:cubicBezTo>
                    <a:pt x="17638" y="19118"/>
                    <a:pt x="14677" y="20599"/>
                    <a:pt x="13196" y="19118"/>
                  </a:cubicBezTo>
                  <a:cubicBezTo>
                    <a:pt x="11716" y="17638"/>
                    <a:pt x="10236" y="14677"/>
                    <a:pt x="11716" y="13197"/>
                  </a:cubicBezTo>
                  <a:cubicBezTo>
                    <a:pt x="13196" y="11716"/>
                    <a:pt x="16157" y="10236"/>
                    <a:pt x="17638" y="11716"/>
                  </a:cubicBezTo>
                  <a:cubicBezTo>
                    <a:pt x="20598" y="13197"/>
                    <a:pt x="20598" y="14677"/>
                    <a:pt x="19118" y="17638"/>
                  </a:cubicBezTo>
                  <a:close/>
                </a:path>
              </a:pathLst>
            </a:custGeom>
            <a:solidFill>
              <a:srgbClr val="0E9F6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4340321-DFA2-422E-9573-BE8268119A56}"/>
                </a:ext>
              </a:extLst>
            </p:cNvPr>
            <p:cNvSpPr/>
            <p:nvPr/>
          </p:nvSpPr>
          <p:spPr>
            <a:xfrm>
              <a:off x="4918020" y="3022193"/>
              <a:ext cx="370102" cy="444122"/>
            </a:xfrm>
            <a:custGeom>
              <a:avLst/>
              <a:gdLst>
                <a:gd name="connsiteX0" fmla="*/ 276701 w 370101"/>
                <a:gd name="connsiteY0" fmla="*/ 415860 h 444121"/>
                <a:gd name="connsiteX1" fmla="*/ 298907 w 370101"/>
                <a:gd name="connsiteY1" fmla="*/ 173074 h 444121"/>
                <a:gd name="connsiteX2" fmla="*/ 303348 w 370101"/>
                <a:gd name="connsiteY2" fmla="*/ 159750 h 444121"/>
                <a:gd name="connsiteX3" fmla="*/ 343319 w 370101"/>
                <a:gd name="connsiteY3" fmla="*/ 84249 h 444121"/>
                <a:gd name="connsiteX4" fmla="*/ 329995 w 370101"/>
                <a:gd name="connsiteY4" fmla="*/ 76847 h 444121"/>
                <a:gd name="connsiteX5" fmla="*/ 349241 w 370101"/>
                <a:gd name="connsiteY5" fmla="*/ 87210 h 444121"/>
                <a:gd name="connsiteX6" fmla="*/ 371447 w 370101"/>
                <a:gd name="connsiteY6" fmla="*/ 81288 h 444121"/>
                <a:gd name="connsiteX7" fmla="*/ 365526 w 370101"/>
                <a:gd name="connsiteY7" fmla="*/ 59082 h 444121"/>
                <a:gd name="connsiteX8" fmla="*/ 284103 w 370101"/>
                <a:gd name="connsiteY8" fmla="*/ 13190 h 444121"/>
                <a:gd name="connsiteX9" fmla="*/ 261897 w 370101"/>
                <a:gd name="connsiteY9" fmla="*/ 19111 h 444121"/>
                <a:gd name="connsiteX10" fmla="*/ 267819 w 370101"/>
                <a:gd name="connsiteY10" fmla="*/ 41318 h 444121"/>
                <a:gd name="connsiteX11" fmla="*/ 272260 w 370101"/>
                <a:gd name="connsiteY11" fmla="*/ 44278 h 444121"/>
                <a:gd name="connsiteX12" fmla="*/ 229328 w 370101"/>
                <a:gd name="connsiteY12" fmla="*/ 116818 h 444121"/>
                <a:gd name="connsiteX13" fmla="*/ 220445 w 370101"/>
                <a:gd name="connsiteY13" fmla="*/ 127181 h 444121"/>
                <a:gd name="connsiteX14" fmla="*/ 23552 w 370101"/>
                <a:gd name="connsiteY14" fmla="*/ 269300 h 444121"/>
                <a:gd name="connsiteX15" fmla="*/ 26512 w 370101"/>
                <a:gd name="connsiteY15" fmla="*/ 318154 h 444121"/>
                <a:gd name="connsiteX16" fmla="*/ 130141 w 370101"/>
                <a:gd name="connsiteY16" fmla="*/ 377370 h 444121"/>
                <a:gd name="connsiteX17" fmla="*/ 233769 w 370101"/>
                <a:gd name="connsiteY17" fmla="*/ 436586 h 444121"/>
                <a:gd name="connsiteX18" fmla="*/ 276701 w 370101"/>
                <a:gd name="connsiteY18" fmla="*/ 415860 h 444121"/>
                <a:gd name="connsiteX19" fmla="*/ 346280 w 370101"/>
                <a:gd name="connsiteY19" fmla="*/ 66484 h 444121"/>
                <a:gd name="connsiteX20" fmla="*/ 352202 w 370101"/>
                <a:gd name="connsiteY20" fmla="*/ 65004 h 444121"/>
                <a:gd name="connsiteX21" fmla="*/ 353682 w 370101"/>
                <a:gd name="connsiteY21" fmla="*/ 70926 h 444121"/>
                <a:gd name="connsiteX22" fmla="*/ 347760 w 370101"/>
                <a:gd name="connsiteY22" fmla="*/ 72406 h 444121"/>
                <a:gd name="connsiteX23" fmla="*/ 346280 w 370101"/>
                <a:gd name="connsiteY23" fmla="*/ 66484 h 444121"/>
                <a:gd name="connsiteX24" fmla="*/ 327035 w 370101"/>
                <a:gd name="connsiteY24" fmla="*/ 56122 h 444121"/>
                <a:gd name="connsiteX25" fmla="*/ 337397 w 370101"/>
                <a:gd name="connsiteY25" fmla="*/ 54641 h 444121"/>
                <a:gd name="connsiteX26" fmla="*/ 338878 w 370101"/>
                <a:gd name="connsiteY26" fmla="*/ 65004 h 444121"/>
                <a:gd name="connsiteX27" fmla="*/ 328515 w 370101"/>
                <a:gd name="connsiteY27" fmla="*/ 66484 h 444121"/>
                <a:gd name="connsiteX28" fmla="*/ 327035 w 370101"/>
                <a:gd name="connsiteY28" fmla="*/ 56122 h 444121"/>
                <a:gd name="connsiteX29" fmla="*/ 238210 w 370101"/>
                <a:gd name="connsiteY29" fmla="*/ 415860 h 444121"/>
                <a:gd name="connsiteX30" fmla="*/ 42797 w 370101"/>
                <a:gd name="connsiteY30" fmla="*/ 304830 h 444121"/>
                <a:gd name="connsiteX31" fmla="*/ 41316 w 370101"/>
                <a:gd name="connsiteY31" fmla="*/ 284104 h 444121"/>
                <a:gd name="connsiteX32" fmla="*/ 230808 w 370101"/>
                <a:gd name="connsiteY32" fmla="*/ 146426 h 444121"/>
                <a:gd name="connsiteX33" fmla="*/ 247093 w 370101"/>
                <a:gd name="connsiteY33" fmla="*/ 128662 h 444121"/>
                <a:gd name="connsiteX34" fmla="*/ 290025 w 370101"/>
                <a:gd name="connsiteY34" fmla="*/ 56122 h 444121"/>
                <a:gd name="connsiteX35" fmla="*/ 297427 w 370101"/>
                <a:gd name="connsiteY35" fmla="*/ 60563 h 444121"/>
                <a:gd name="connsiteX36" fmla="*/ 324074 w 370101"/>
                <a:gd name="connsiteY36" fmla="*/ 75367 h 444121"/>
                <a:gd name="connsiteX37" fmla="*/ 282623 w 370101"/>
                <a:gd name="connsiteY37" fmla="*/ 149387 h 444121"/>
                <a:gd name="connsiteX38" fmla="*/ 275221 w 370101"/>
                <a:gd name="connsiteY38" fmla="*/ 173074 h 444121"/>
                <a:gd name="connsiteX39" fmla="*/ 254495 w 370101"/>
                <a:gd name="connsiteY39" fmla="*/ 406978 h 444121"/>
                <a:gd name="connsiteX40" fmla="*/ 238210 w 370101"/>
                <a:gd name="connsiteY40" fmla="*/ 415860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70101" h="444121">
                  <a:moveTo>
                    <a:pt x="276701" y="415860"/>
                  </a:moveTo>
                  <a:lnTo>
                    <a:pt x="298907" y="173074"/>
                  </a:lnTo>
                  <a:cubicBezTo>
                    <a:pt x="298907" y="168632"/>
                    <a:pt x="300387" y="164191"/>
                    <a:pt x="303348" y="159750"/>
                  </a:cubicBezTo>
                  <a:lnTo>
                    <a:pt x="343319" y="84249"/>
                  </a:lnTo>
                  <a:lnTo>
                    <a:pt x="329995" y="76847"/>
                  </a:lnTo>
                  <a:lnTo>
                    <a:pt x="349241" y="87210"/>
                  </a:lnTo>
                  <a:cubicBezTo>
                    <a:pt x="356643" y="91651"/>
                    <a:pt x="367006" y="88690"/>
                    <a:pt x="371447" y="81288"/>
                  </a:cubicBezTo>
                  <a:cubicBezTo>
                    <a:pt x="375888" y="73886"/>
                    <a:pt x="372928" y="63524"/>
                    <a:pt x="365526" y="59082"/>
                  </a:cubicBezTo>
                  <a:lnTo>
                    <a:pt x="284103" y="13190"/>
                  </a:lnTo>
                  <a:cubicBezTo>
                    <a:pt x="276701" y="8748"/>
                    <a:pt x="266338" y="11709"/>
                    <a:pt x="261897" y="19111"/>
                  </a:cubicBezTo>
                  <a:cubicBezTo>
                    <a:pt x="257456" y="26513"/>
                    <a:pt x="260417" y="36876"/>
                    <a:pt x="267819" y="41318"/>
                  </a:cubicBezTo>
                  <a:lnTo>
                    <a:pt x="272260" y="44278"/>
                  </a:lnTo>
                  <a:lnTo>
                    <a:pt x="229328" y="116818"/>
                  </a:lnTo>
                  <a:cubicBezTo>
                    <a:pt x="226367" y="121259"/>
                    <a:pt x="223406" y="124220"/>
                    <a:pt x="220445" y="127181"/>
                  </a:cubicBezTo>
                  <a:lnTo>
                    <a:pt x="23552" y="269300"/>
                  </a:lnTo>
                  <a:cubicBezTo>
                    <a:pt x="5786" y="281143"/>
                    <a:pt x="7267" y="307791"/>
                    <a:pt x="26512" y="318154"/>
                  </a:cubicBezTo>
                  <a:lnTo>
                    <a:pt x="130141" y="377370"/>
                  </a:lnTo>
                  <a:lnTo>
                    <a:pt x="233769" y="436586"/>
                  </a:lnTo>
                  <a:cubicBezTo>
                    <a:pt x="251534" y="449910"/>
                    <a:pt x="275221" y="436586"/>
                    <a:pt x="276701" y="415860"/>
                  </a:cubicBezTo>
                  <a:close/>
                  <a:moveTo>
                    <a:pt x="346280" y="66484"/>
                  </a:moveTo>
                  <a:cubicBezTo>
                    <a:pt x="347760" y="65004"/>
                    <a:pt x="350721" y="63524"/>
                    <a:pt x="352202" y="65004"/>
                  </a:cubicBezTo>
                  <a:cubicBezTo>
                    <a:pt x="353682" y="66484"/>
                    <a:pt x="355163" y="69445"/>
                    <a:pt x="353682" y="70926"/>
                  </a:cubicBezTo>
                  <a:cubicBezTo>
                    <a:pt x="352202" y="72406"/>
                    <a:pt x="349241" y="73886"/>
                    <a:pt x="347760" y="72406"/>
                  </a:cubicBezTo>
                  <a:cubicBezTo>
                    <a:pt x="344799" y="70926"/>
                    <a:pt x="344799" y="67965"/>
                    <a:pt x="346280" y="66484"/>
                  </a:cubicBezTo>
                  <a:close/>
                  <a:moveTo>
                    <a:pt x="327035" y="56122"/>
                  </a:moveTo>
                  <a:cubicBezTo>
                    <a:pt x="329995" y="53161"/>
                    <a:pt x="334437" y="51680"/>
                    <a:pt x="337397" y="54641"/>
                  </a:cubicBezTo>
                  <a:cubicBezTo>
                    <a:pt x="340358" y="57602"/>
                    <a:pt x="341839" y="62043"/>
                    <a:pt x="338878" y="65004"/>
                  </a:cubicBezTo>
                  <a:cubicBezTo>
                    <a:pt x="335917" y="67965"/>
                    <a:pt x="331476" y="69445"/>
                    <a:pt x="328515" y="66484"/>
                  </a:cubicBezTo>
                  <a:cubicBezTo>
                    <a:pt x="325554" y="65004"/>
                    <a:pt x="325554" y="60563"/>
                    <a:pt x="327035" y="56122"/>
                  </a:cubicBezTo>
                  <a:close/>
                  <a:moveTo>
                    <a:pt x="238210" y="415860"/>
                  </a:moveTo>
                  <a:lnTo>
                    <a:pt x="42797" y="304830"/>
                  </a:lnTo>
                  <a:cubicBezTo>
                    <a:pt x="35395" y="300389"/>
                    <a:pt x="33914" y="290026"/>
                    <a:pt x="41316" y="284104"/>
                  </a:cubicBezTo>
                  <a:lnTo>
                    <a:pt x="230808" y="146426"/>
                  </a:lnTo>
                  <a:cubicBezTo>
                    <a:pt x="236730" y="141985"/>
                    <a:pt x="242652" y="136064"/>
                    <a:pt x="247093" y="128662"/>
                  </a:cubicBezTo>
                  <a:lnTo>
                    <a:pt x="290025" y="56122"/>
                  </a:lnTo>
                  <a:lnTo>
                    <a:pt x="297427" y="60563"/>
                  </a:lnTo>
                  <a:lnTo>
                    <a:pt x="324074" y="75367"/>
                  </a:lnTo>
                  <a:lnTo>
                    <a:pt x="282623" y="149387"/>
                  </a:lnTo>
                  <a:cubicBezTo>
                    <a:pt x="278181" y="156789"/>
                    <a:pt x="276701" y="164191"/>
                    <a:pt x="275221" y="173074"/>
                  </a:cubicBezTo>
                  <a:lnTo>
                    <a:pt x="254495" y="406978"/>
                  </a:lnTo>
                  <a:cubicBezTo>
                    <a:pt x="254495" y="415860"/>
                    <a:pt x="245613" y="420302"/>
                    <a:pt x="238210" y="4158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092C234-3FCD-4ED5-8A6B-316ED5AD8BF4}"/>
                </a:ext>
              </a:extLst>
            </p:cNvPr>
            <p:cNvSpPr/>
            <p:nvPr/>
          </p:nvSpPr>
          <p:spPr>
            <a:xfrm>
              <a:off x="1644950" y="2633452"/>
              <a:ext cx="177649" cy="444122"/>
            </a:xfrm>
            <a:custGeom>
              <a:avLst/>
              <a:gdLst>
                <a:gd name="connsiteX0" fmla="*/ 24923 w 177648"/>
                <a:gd name="connsiteY0" fmla="*/ 11103 h 444121"/>
                <a:gd name="connsiteX1" fmla="*/ 175925 w 177648"/>
                <a:gd name="connsiteY1" fmla="*/ 437460 h 444121"/>
                <a:gd name="connsiteX2" fmla="*/ 147797 w 177648"/>
                <a:gd name="connsiteY2" fmla="*/ 94006 h 444121"/>
                <a:gd name="connsiteX3" fmla="*/ 24923 w 177648"/>
                <a:gd name="connsiteY3" fmla="*/ 11103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648" h="444121">
                  <a:moveTo>
                    <a:pt x="24923" y="11103"/>
                  </a:moveTo>
                  <a:cubicBezTo>
                    <a:pt x="24923" y="11103"/>
                    <a:pt x="-56499" y="261292"/>
                    <a:pt x="175925" y="437460"/>
                  </a:cubicBezTo>
                  <a:cubicBezTo>
                    <a:pt x="175925" y="437460"/>
                    <a:pt x="75257" y="242046"/>
                    <a:pt x="147797" y="94006"/>
                  </a:cubicBezTo>
                  <a:lnTo>
                    <a:pt x="24923" y="1110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564FF3D-E5F0-4D7E-A0D3-51892C23C2B8}"/>
                </a:ext>
              </a:extLst>
            </p:cNvPr>
            <p:cNvSpPr/>
            <p:nvPr/>
          </p:nvSpPr>
          <p:spPr>
            <a:xfrm>
              <a:off x="1886753" y="2498735"/>
              <a:ext cx="310885" cy="355298"/>
            </a:xfrm>
            <a:custGeom>
              <a:avLst/>
              <a:gdLst>
                <a:gd name="connsiteX0" fmla="*/ 11103 w 310885"/>
                <a:gd name="connsiteY0" fmla="*/ 11103 h 355297"/>
                <a:gd name="connsiteX1" fmla="*/ 313106 w 310885"/>
                <a:gd name="connsiteY1" fmla="*/ 347155 h 355297"/>
                <a:gd name="connsiteX2" fmla="*/ 24427 w 310885"/>
                <a:gd name="connsiteY2" fmla="*/ 159144 h 355297"/>
                <a:gd name="connsiteX3" fmla="*/ 11103 w 310885"/>
                <a:gd name="connsiteY3" fmla="*/ 11103 h 3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0885" h="355297">
                  <a:moveTo>
                    <a:pt x="11103" y="11103"/>
                  </a:moveTo>
                  <a:cubicBezTo>
                    <a:pt x="11103" y="11103"/>
                    <a:pt x="270174" y="58476"/>
                    <a:pt x="313106" y="347155"/>
                  </a:cubicBezTo>
                  <a:cubicBezTo>
                    <a:pt x="313106" y="347155"/>
                    <a:pt x="188752" y="165065"/>
                    <a:pt x="24427" y="159144"/>
                  </a:cubicBezTo>
                  <a:lnTo>
                    <a:pt x="11103" y="1110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C8CC9F3-B415-4744-94ED-1C85FDC68463}"/>
                </a:ext>
              </a:extLst>
            </p:cNvPr>
            <p:cNvSpPr/>
            <p:nvPr/>
          </p:nvSpPr>
          <p:spPr>
            <a:xfrm>
              <a:off x="1398219" y="1949179"/>
              <a:ext cx="562555" cy="843832"/>
            </a:xfrm>
            <a:custGeom>
              <a:avLst/>
              <a:gdLst>
                <a:gd name="connsiteX0" fmla="*/ 409332 w 562554"/>
                <a:gd name="connsiteY0" fmla="*/ 833054 h 843831"/>
                <a:gd name="connsiteX1" fmla="*/ 11103 w 562554"/>
                <a:gd name="connsiteY1" fmla="*/ 30674 h 843831"/>
                <a:gd name="connsiteX2" fmla="*/ 39231 w 562554"/>
                <a:gd name="connsiteY2" fmla="*/ 14389 h 843831"/>
                <a:gd name="connsiteX3" fmla="*/ 554412 w 562554"/>
                <a:gd name="connsiteY3" fmla="*/ 748671 h 843831"/>
                <a:gd name="connsiteX4" fmla="*/ 409332 w 562554"/>
                <a:gd name="connsiteY4" fmla="*/ 833054 h 84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554" h="843831">
                  <a:moveTo>
                    <a:pt x="409332" y="833054"/>
                  </a:moveTo>
                  <a:cubicBezTo>
                    <a:pt x="94006" y="648003"/>
                    <a:pt x="21466" y="288265"/>
                    <a:pt x="11103" y="30674"/>
                  </a:cubicBezTo>
                  <a:cubicBezTo>
                    <a:pt x="11103" y="15870"/>
                    <a:pt x="27388" y="5507"/>
                    <a:pt x="39231" y="14389"/>
                  </a:cubicBezTo>
                  <a:cubicBezTo>
                    <a:pt x="261292" y="147626"/>
                    <a:pt x="542569" y="383011"/>
                    <a:pt x="554412" y="748671"/>
                  </a:cubicBezTo>
                  <a:lnTo>
                    <a:pt x="409332" y="833054"/>
                  </a:ln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AE99895-0B7A-43CB-A05E-A47ED9F8135A}"/>
                </a:ext>
              </a:extLst>
            </p:cNvPr>
            <p:cNvSpPr/>
            <p:nvPr/>
          </p:nvSpPr>
          <p:spPr>
            <a:xfrm>
              <a:off x="1796448" y="2685266"/>
              <a:ext cx="177649" cy="162845"/>
            </a:xfrm>
            <a:custGeom>
              <a:avLst/>
              <a:gdLst>
                <a:gd name="connsiteX0" fmla="*/ 83643 w 177648"/>
                <a:gd name="connsiteY0" fmla="*/ 54035 h 162844"/>
                <a:gd name="connsiteX1" fmla="*/ 11103 w 177648"/>
                <a:gd name="connsiteY1" fmla="*/ 96967 h 162844"/>
                <a:gd name="connsiteX2" fmla="*/ 83643 w 177648"/>
                <a:gd name="connsiteY2" fmla="*/ 153222 h 162844"/>
                <a:gd name="connsiteX3" fmla="*/ 126575 w 177648"/>
                <a:gd name="connsiteY3" fmla="*/ 128055 h 162844"/>
                <a:gd name="connsiteX4" fmla="*/ 170987 w 177648"/>
                <a:gd name="connsiteY4" fmla="*/ 101408 h 162844"/>
                <a:gd name="connsiteX5" fmla="*/ 156183 w 177648"/>
                <a:gd name="connsiteY5" fmla="*/ 11103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48" h="162844">
                  <a:moveTo>
                    <a:pt x="83643" y="54035"/>
                  </a:moveTo>
                  <a:lnTo>
                    <a:pt x="11103" y="96967"/>
                  </a:lnTo>
                  <a:lnTo>
                    <a:pt x="83643" y="153222"/>
                  </a:lnTo>
                  <a:lnTo>
                    <a:pt x="126575" y="128055"/>
                  </a:lnTo>
                  <a:lnTo>
                    <a:pt x="170987" y="101408"/>
                  </a:lnTo>
                  <a:lnTo>
                    <a:pt x="156183" y="1110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65AF2A9-2303-4264-B2FD-CB718A3B151F}"/>
                </a:ext>
              </a:extLst>
            </p:cNvPr>
            <p:cNvSpPr/>
            <p:nvPr/>
          </p:nvSpPr>
          <p:spPr>
            <a:xfrm>
              <a:off x="1598126" y="2345309"/>
              <a:ext cx="222061" cy="222061"/>
            </a:xfrm>
            <a:custGeom>
              <a:avLst/>
              <a:gdLst>
                <a:gd name="connsiteX0" fmla="*/ 209425 w 222060"/>
                <a:gd name="connsiteY0" fmla="*/ 63861 h 222060"/>
                <a:gd name="connsiteX1" fmla="*/ 172415 w 222060"/>
                <a:gd name="connsiteY1" fmla="*/ 210421 h 222060"/>
                <a:gd name="connsiteX2" fmla="*/ 25854 w 222060"/>
                <a:gd name="connsiteY2" fmla="*/ 173411 h 222060"/>
                <a:gd name="connsiteX3" fmla="*/ 62864 w 222060"/>
                <a:gd name="connsiteY3" fmla="*/ 26851 h 222060"/>
                <a:gd name="connsiteX4" fmla="*/ 209425 w 222060"/>
                <a:gd name="connsiteY4" fmla="*/ 63861 h 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060" h="222060">
                  <a:moveTo>
                    <a:pt x="209425" y="63861"/>
                  </a:moveTo>
                  <a:cubicBezTo>
                    <a:pt x="239033" y="114195"/>
                    <a:pt x="222748" y="179333"/>
                    <a:pt x="172415" y="210421"/>
                  </a:cubicBezTo>
                  <a:cubicBezTo>
                    <a:pt x="122081" y="240029"/>
                    <a:pt x="56943" y="223745"/>
                    <a:pt x="25854" y="173411"/>
                  </a:cubicBezTo>
                  <a:cubicBezTo>
                    <a:pt x="-3754" y="123077"/>
                    <a:pt x="12531" y="57940"/>
                    <a:pt x="62864" y="26851"/>
                  </a:cubicBezTo>
                  <a:cubicBezTo>
                    <a:pt x="114679" y="-4238"/>
                    <a:pt x="179817" y="12047"/>
                    <a:pt x="209425" y="638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C377A59-7F4E-43B9-8ACC-A6D5204C4136}"/>
                </a:ext>
              </a:extLst>
            </p:cNvPr>
            <p:cNvSpPr/>
            <p:nvPr/>
          </p:nvSpPr>
          <p:spPr>
            <a:xfrm>
              <a:off x="1629327" y="2376026"/>
              <a:ext cx="162845" cy="162845"/>
            </a:xfrm>
            <a:custGeom>
              <a:avLst/>
              <a:gdLst>
                <a:gd name="connsiteX0" fmla="*/ 151577 w 162844"/>
                <a:gd name="connsiteY0" fmla="*/ 47949 h 162844"/>
                <a:gd name="connsiteX1" fmla="*/ 124930 w 162844"/>
                <a:gd name="connsiteY1" fmla="*/ 151577 h 162844"/>
                <a:gd name="connsiteX2" fmla="*/ 21301 w 162844"/>
                <a:gd name="connsiteY2" fmla="*/ 124930 h 162844"/>
                <a:gd name="connsiteX3" fmla="*/ 47949 w 162844"/>
                <a:gd name="connsiteY3" fmla="*/ 21301 h 162844"/>
                <a:gd name="connsiteX4" fmla="*/ 151577 w 162844"/>
                <a:gd name="connsiteY4" fmla="*/ 47949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44" h="162844">
                  <a:moveTo>
                    <a:pt x="151577" y="47949"/>
                  </a:moveTo>
                  <a:cubicBezTo>
                    <a:pt x="172303" y="83478"/>
                    <a:pt x="160460" y="129371"/>
                    <a:pt x="124930" y="151577"/>
                  </a:cubicBezTo>
                  <a:cubicBezTo>
                    <a:pt x="89400" y="172303"/>
                    <a:pt x="43508" y="160460"/>
                    <a:pt x="21301" y="124930"/>
                  </a:cubicBezTo>
                  <a:cubicBezTo>
                    <a:pt x="576" y="89400"/>
                    <a:pt x="12419" y="43508"/>
                    <a:pt x="47949" y="21301"/>
                  </a:cubicBezTo>
                  <a:cubicBezTo>
                    <a:pt x="84959" y="576"/>
                    <a:pt x="130851" y="12419"/>
                    <a:pt x="151577" y="47949"/>
                  </a:cubicBezTo>
                  <a:close/>
                </a:path>
              </a:pathLst>
            </a:custGeom>
            <a:solidFill>
              <a:srgbClr val="ACDD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32251F6-C472-4875-873D-9DDDB7D87EE2}"/>
                </a:ext>
              </a:extLst>
            </p:cNvPr>
            <p:cNvSpPr/>
            <p:nvPr/>
          </p:nvSpPr>
          <p:spPr>
            <a:xfrm>
              <a:off x="1692162" y="2397888"/>
              <a:ext cx="74020" cy="74020"/>
            </a:xfrm>
            <a:custGeom>
              <a:avLst/>
              <a:gdLst>
                <a:gd name="connsiteX0" fmla="*/ 60614 w 74020"/>
                <a:gd name="connsiteY0" fmla="*/ 24607 h 74020"/>
                <a:gd name="connsiteX1" fmla="*/ 51732 w 74020"/>
                <a:gd name="connsiteY1" fmla="*/ 61617 h 74020"/>
                <a:gd name="connsiteX2" fmla="*/ 14722 w 74020"/>
                <a:gd name="connsiteY2" fmla="*/ 52734 h 74020"/>
                <a:gd name="connsiteX3" fmla="*/ 23604 w 74020"/>
                <a:gd name="connsiteY3" fmla="*/ 15724 h 74020"/>
                <a:gd name="connsiteX4" fmla="*/ 60614 w 74020"/>
                <a:gd name="connsiteY4" fmla="*/ 24607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0614" y="24607"/>
                  </a:moveTo>
                  <a:cubicBezTo>
                    <a:pt x="68016" y="37930"/>
                    <a:pt x="63575" y="54215"/>
                    <a:pt x="51732" y="61617"/>
                  </a:cubicBezTo>
                  <a:cubicBezTo>
                    <a:pt x="38408" y="69019"/>
                    <a:pt x="22124" y="64578"/>
                    <a:pt x="14722" y="52734"/>
                  </a:cubicBezTo>
                  <a:cubicBezTo>
                    <a:pt x="7320" y="39411"/>
                    <a:pt x="11761" y="23126"/>
                    <a:pt x="23604" y="15724"/>
                  </a:cubicBezTo>
                  <a:cubicBezTo>
                    <a:pt x="36928" y="6842"/>
                    <a:pt x="53212" y="11283"/>
                    <a:pt x="60614" y="246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55EB637-7DCF-43A5-BE1B-AA40404E773C}"/>
                </a:ext>
              </a:extLst>
            </p:cNvPr>
            <p:cNvSpPr/>
            <p:nvPr/>
          </p:nvSpPr>
          <p:spPr>
            <a:xfrm>
              <a:off x="1501019" y="2161855"/>
              <a:ext cx="162845" cy="162845"/>
            </a:xfrm>
            <a:custGeom>
              <a:avLst/>
              <a:gdLst>
                <a:gd name="connsiteX0" fmla="*/ 154050 w 162844"/>
                <a:gd name="connsiteY0" fmla="*/ 48942 h 162844"/>
                <a:gd name="connsiteX1" fmla="*/ 127403 w 162844"/>
                <a:gd name="connsiteY1" fmla="*/ 154050 h 162844"/>
                <a:gd name="connsiteX2" fmla="*/ 22294 w 162844"/>
                <a:gd name="connsiteY2" fmla="*/ 127403 h 162844"/>
                <a:gd name="connsiteX3" fmla="*/ 48942 w 162844"/>
                <a:gd name="connsiteY3" fmla="*/ 22294 h 162844"/>
                <a:gd name="connsiteX4" fmla="*/ 154050 w 162844"/>
                <a:gd name="connsiteY4" fmla="*/ 48942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44" h="162844">
                  <a:moveTo>
                    <a:pt x="154050" y="48942"/>
                  </a:moveTo>
                  <a:cubicBezTo>
                    <a:pt x="176257" y="85952"/>
                    <a:pt x="164413" y="133325"/>
                    <a:pt x="127403" y="154050"/>
                  </a:cubicBezTo>
                  <a:cubicBezTo>
                    <a:pt x="90393" y="176257"/>
                    <a:pt x="43020" y="164413"/>
                    <a:pt x="22294" y="127403"/>
                  </a:cubicBezTo>
                  <a:cubicBezTo>
                    <a:pt x="88" y="90393"/>
                    <a:pt x="11931" y="43020"/>
                    <a:pt x="48942" y="22294"/>
                  </a:cubicBezTo>
                  <a:cubicBezTo>
                    <a:pt x="84471" y="88"/>
                    <a:pt x="131844" y="11931"/>
                    <a:pt x="154050" y="489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1321DC4-4CCE-4B71-B294-74CF60901496}"/>
                </a:ext>
              </a:extLst>
            </p:cNvPr>
            <p:cNvSpPr/>
            <p:nvPr/>
          </p:nvSpPr>
          <p:spPr>
            <a:xfrm>
              <a:off x="1523940" y="2184118"/>
              <a:ext cx="118433" cy="118433"/>
            </a:xfrm>
            <a:custGeom>
              <a:avLst/>
              <a:gdLst>
                <a:gd name="connsiteX0" fmla="*/ 111884 w 118432"/>
                <a:gd name="connsiteY0" fmla="*/ 38522 h 118432"/>
                <a:gd name="connsiteX1" fmla="*/ 92639 w 118432"/>
                <a:gd name="connsiteY1" fmla="*/ 112542 h 118432"/>
                <a:gd name="connsiteX2" fmla="*/ 18619 w 118432"/>
                <a:gd name="connsiteY2" fmla="*/ 93297 h 118432"/>
                <a:gd name="connsiteX3" fmla="*/ 37864 w 118432"/>
                <a:gd name="connsiteY3" fmla="*/ 19276 h 118432"/>
                <a:gd name="connsiteX4" fmla="*/ 111884 w 118432"/>
                <a:gd name="connsiteY4" fmla="*/ 38522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32" h="118432">
                  <a:moveTo>
                    <a:pt x="111884" y="38522"/>
                  </a:moveTo>
                  <a:cubicBezTo>
                    <a:pt x="126688" y="63688"/>
                    <a:pt x="119286" y="97738"/>
                    <a:pt x="92639" y="112542"/>
                  </a:cubicBezTo>
                  <a:cubicBezTo>
                    <a:pt x="67472" y="127346"/>
                    <a:pt x="33423" y="119944"/>
                    <a:pt x="18619" y="93297"/>
                  </a:cubicBezTo>
                  <a:cubicBezTo>
                    <a:pt x="3815" y="68130"/>
                    <a:pt x="11217" y="34080"/>
                    <a:pt x="37864" y="19276"/>
                  </a:cubicBezTo>
                  <a:cubicBezTo>
                    <a:pt x="63031" y="2992"/>
                    <a:pt x="97080" y="11874"/>
                    <a:pt x="111884" y="38522"/>
                  </a:cubicBezTo>
                  <a:close/>
                </a:path>
              </a:pathLst>
            </a:custGeom>
            <a:solidFill>
              <a:srgbClr val="ACDD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F51B904-4CA6-4A48-B632-D383B111B508}"/>
                </a:ext>
              </a:extLst>
            </p:cNvPr>
            <p:cNvSpPr/>
            <p:nvPr/>
          </p:nvSpPr>
          <p:spPr>
            <a:xfrm>
              <a:off x="1566928" y="2199133"/>
              <a:ext cx="59216" cy="59216"/>
            </a:xfrm>
            <a:custGeom>
              <a:avLst/>
              <a:gdLst>
                <a:gd name="connsiteX0" fmla="*/ 48171 w 59216"/>
                <a:gd name="connsiteY0" fmla="*/ 20546 h 59216"/>
                <a:gd name="connsiteX1" fmla="*/ 40768 w 59216"/>
                <a:gd name="connsiteY1" fmla="*/ 47193 h 59216"/>
                <a:gd name="connsiteX2" fmla="*/ 14121 w 59216"/>
                <a:gd name="connsiteY2" fmla="*/ 39791 h 59216"/>
                <a:gd name="connsiteX3" fmla="*/ 21523 w 59216"/>
                <a:gd name="connsiteY3" fmla="*/ 13144 h 59216"/>
                <a:gd name="connsiteX4" fmla="*/ 48171 w 59216"/>
                <a:gd name="connsiteY4" fmla="*/ 20546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8171" y="20546"/>
                  </a:moveTo>
                  <a:cubicBezTo>
                    <a:pt x="54092" y="29428"/>
                    <a:pt x="51131" y="41271"/>
                    <a:pt x="40768" y="47193"/>
                  </a:cubicBezTo>
                  <a:cubicBezTo>
                    <a:pt x="31886" y="53114"/>
                    <a:pt x="20043" y="50154"/>
                    <a:pt x="14121" y="39791"/>
                  </a:cubicBezTo>
                  <a:cubicBezTo>
                    <a:pt x="8199" y="30908"/>
                    <a:pt x="11160" y="19065"/>
                    <a:pt x="21523" y="13144"/>
                  </a:cubicBezTo>
                  <a:cubicBezTo>
                    <a:pt x="31886" y="8702"/>
                    <a:pt x="43729" y="11663"/>
                    <a:pt x="48171" y="205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17E5F873-8DF3-4ED7-8312-277654BA91CE}"/>
                </a:ext>
              </a:extLst>
            </p:cNvPr>
            <p:cNvSpPr/>
            <p:nvPr/>
          </p:nvSpPr>
          <p:spPr>
            <a:xfrm>
              <a:off x="1398124" y="1948534"/>
              <a:ext cx="162845" cy="177649"/>
            </a:xfrm>
            <a:custGeom>
              <a:avLst/>
              <a:gdLst>
                <a:gd name="connsiteX0" fmla="*/ 11197 w 162844"/>
                <a:gd name="connsiteY0" fmla="*/ 31318 h 177648"/>
                <a:gd name="connsiteX1" fmla="*/ 24521 w 162844"/>
                <a:gd name="connsiteY1" fmla="*/ 177879 h 177648"/>
                <a:gd name="connsiteX2" fmla="*/ 162199 w 162844"/>
                <a:gd name="connsiteY2" fmla="*/ 94976 h 177648"/>
                <a:gd name="connsiteX3" fmla="*/ 39325 w 162844"/>
                <a:gd name="connsiteY3" fmla="*/ 13553 h 177648"/>
                <a:gd name="connsiteX4" fmla="*/ 11197 w 162844"/>
                <a:gd name="connsiteY4" fmla="*/ 31318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44" h="177648">
                  <a:moveTo>
                    <a:pt x="11197" y="31318"/>
                  </a:moveTo>
                  <a:cubicBezTo>
                    <a:pt x="12678" y="77211"/>
                    <a:pt x="17119" y="127545"/>
                    <a:pt x="24521" y="177879"/>
                  </a:cubicBezTo>
                  <a:lnTo>
                    <a:pt x="162199" y="94976"/>
                  </a:lnTo>
                  <a:cubicBezTo>
                    <a:pt x="120747" y="63887"/>
                    <a:pt x="79296" y="37240"/>
                    <a:pt x="39325" y="13553"/>
                  </a:cubicBezTo>
                  <a:cubicBezTo>
                    <a:pt x="26001" y="6151"/>
                    <a:pt x="9717" y="16514"/>
                    <a:pt x="11197" y="3131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DB7C512-4BD9-4B70-B049-59E74E84A8B1}"/>
                </a:ext>
              </a:extLst>
            </p:cNvPr>
            <p:cNvSpPr/>
            <p:nvPr/>
          </p:nvSpPr>
          <p:spPr>
            <a:xfrm>
              <a:off x="1266924" y="3683061"/>
              <a:ext cx="814224" cy="829028"/>
            </a:xfrm>
            <a:custGeom>
              <a:avLst/>
              <a:gdLst>
                <a:gd name="connsiteX0" fmla="*/ 143878 w 814223"/>
                <a:gd name="connsiteY0" fmla="*/ 683208 h 829027"/>
                <a:gd name="connsiteX1" fmla="*/ 815983 w 814223"/>
                <a:gd name="connsiteY1" fmla="*/ 695051 h 829027"/>
                <a:gd name="connsiteX2" fmla="*/ 157202 w 814223"/>
                <a:gd name="connsiteY2" fmla="*/ 11103 h 829027"/>
                <a:gd name="connsiteX3" fmla="*/ 143878 w 814223"/>
                <a:gd name="connsiteY3" fmla="*/ 683208 h 829027"/>
                <a:gd name="connsiteX4" fmla="*/ 617608 w 814223"/>
                <a:gd name="connsiteY4" fmla="*/ 674325 h 829027"/>
                <a:gd name="connsiteX5" fmla="*/ 237144 w 814223"/>
                <a:gd name="connsiteY5" fmla="*/ 592903 h 829027"/>
                <a:gd name="connsiteX6" fmla="*/ 170525 w 814223"/>
                <a:gd name="connsiteY6" fmla="*/ 210958 h 829027"/>
                <a:gd name="connsiteX7" fmla="*/ 617608 w 814223"/>
                <a:gd name="connsiteY7" fmla="*/ 674325 h 82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4223" h="829027">
                  <a:moveTo>
                    <a:pt x="143878" y="683208"/>
                  </a:moveTo>
                  <a:cubicBezTo>
                    <a:pt x="325968" y="872700"/>
                    <a:pt x="627971" y="878621"/>
                    <a:pt x="815983" y="695051"/>
                  </a:cubicBezTo>
                  <a:lnTo>
                    <a:pt x="157202" y="11103"/>
                  </a:lnTo>
                  <a:cubicBezTo>
                    <a:pt x="-32290" y="193193"/>
                    <a:pt x="-38212" y="495196"/>
                    <a:pt x="143878" y="683208"/>
                  </a:cubicBezTo>
                  <a:close/>
                  <a:moveTo>
                    <a:pt x="617608" y="674325"/>
                  </a:moveTo>
                  <a:cubicBezTo>
                    <a:pt x="490293" y="726140"/>
                    <a:pt x="339292" y="698012"/>
                    <a:pt x="237144" y="592903"/>
                  </a:cubicBezTo>
                  <a:cubicBezTo>
                    <a:pt x="136476" y="487794"/>
                    <a:pt x="114270" y="335312"/>
                    <a:pt x="170525" y="210958"/>
                  </a:cubicBezTo>
                  <a:lnTo>
                    <a:pt x="617608" y="674325"/>
                  </a:lnTo>
                  <a:close/>
                </a:path>
              </a:pathLst>
            </a:custGeom>
            <a:solidFill>
              <a:srgbClr val="FCE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9A85BDA-3396-4CEA-860A-8BDDE4C29412}"/>
                </a:ext>
              </a:extLst>
            </p:cNvPr>
            <p:cNvSpPr/>
            <p:nvPr/>
          </p:nvSpPr>
          <p:spPr>
            <a:xfrm>
              <a:off x="1376012" y="3683061"/>
              <a:ext cx="710595" cy="740203"/>
            </a:xfrm>
            <a:custGeom>
              <a:avLst/>
              <a:gdLst>
                <a:gd name="connsiteX0" fmla="*/ 665443 w 710595"/>
                <a:gd name="connsiteY0" fmla="*/ 732061 h 740203"/>
                <a:gd name="connsiteX1" fmla="*/ 708375 w 710595"/>
                <a:gd name="connsiteY1" fmla="*/ 696531 h 740203"/>
                <a:gd name="connsiteX2" fmla="*/ 48113 w 710595"/>
                <a:gd name="connsiteY2" fmla="*/ 11103 h 740203"/>
                <a:gd name="connsiteX3" fmla="*/ 11103 w 710595"/>
                <a:gd name="connsiteY3" fmla="*/ 52554 h 740203"/>
                <a:gd name="connsiteX4" fmla="*/ 665443 w 710595"/>
                <a:gd name="connsiteY4" fmla="*/ 732061 h 74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595" h="740203">
                  <a:moveTo>
                    <a:pt x="665443" y="732061"/>
                  </a:moveTo>
                  <a:cubicBezTo>
                    <a:pt x="680247" y="720218"/>
                    <a:pt x="693571" y="708375"/>
                    <a:pt x="708375" y="696531"/>
                  </a:cubicBezTo>
                  <a:lnTo>
                    <a:pt x="48113" y="11103"/>
                  </a:lnTo>
                  <a:cubicBezTo>
                    <a:pt x="34790" y="24427"/>
                    <a:pt x="21466" y="37750"/>
                    <a:pt x="11103" y="52554"/>
                  </a:cubicBezTo>
                  <a:lnTo>
                    <a:pt x="665443" y="732061"/>
                  </a:lnTo>
                  <a:close/>
                </a:path>
              </a:pathLst>
            </a:custGeom>
            <a:solidFill>
              <a:srgbClr val="FAC14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7892C0E-22F9-4C4B-9892-1B6437828317}"/>
                </a:ext>
              </a:extLst>
            </p:cNvPr>
            <p:cNvSpPr/>
            <p:nvPr/>
          </p:nvSpPr>
          <p:spPr>
            <a:xfrm>
              <a:off x="1992210" y="4313959"/>
              <a:ext cx="59216" cy="59216"/>
            </a:xfrm>
            <a:custGeom>
              <a:avLst/>
              <a:gdLst>
                <a:gd name="connsiteX0" fmla="*/ 15699 w 59216"/>
                <a:gd name="connsiteY0" fmla="*/ 42384 h 59216"/>
                <a:gd name="connsiteX1" fmla="*/ 43435 w 59216"/>
                <a:gd name="connsiteY1" fmla="*/ 15699 h 59216"/>
                <a:gd name="connsiteX2" fmla="*/ 53699 w 59216"/>
                <a:gd name="connsiteY2" fmla="*/ 26366 h 59216"/>
                <a:gd name="connsiteX3" fmla="*/ 25962 w 59216"/>
                <a:gd name="connsiteY3" fmla="*/ 53052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42384"/>
                  </a:moveTo>
                  <a:lnTo>
                    <a:pt x="43435" y="15699"/>
                  </a:lnTo>
                  <a:lnTo>
                    <a:pt x="53699" y="26366"/>
                  </a:lnTo>
                  <a:lnTo>
                    <a:pt x="25962" y="53052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696FB82-21F4-4A26-8F96-36ED88D66A08}"/>
                </a:ext>
              </a:extLst>
            </p:cNvPr>
            <p:cNvSpPr/>
            <p:nvPr/>
          </p:nvSpPr>
          <p:spPr>
            <a:xfrm>
              <a:off x="1971178" y="4283406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C1D0392-ED43-42FE-A60C-7B26B323C8BA}"/>
                </a:ext>
              </a:extLst>
            </p:cNvPr>
            <p:cNvSpPr/>
            <p:nvPr/>
          </p:nvSpPr>
          <p:spPr>
            <a:xfrm>
              <a:off x="1947449" y="4258939"/>
              <a:ext cx="44412" cy="44412"/>
            </a:xfrm>
            <a:custGeom>
              <a:avLst/>
              <a:gdLst>
                <a:gd name="connsiteX0" fmla="*/ 19985 w 44412"/>
                <a:gd name="connsiteY0" fmla="*/ 40711 h 44412"/>
                <a:gd name="connsiteX1" fmla="*/ 11103 w 44412"/>
                <a:gd name="connsiteY1" fmla="*/ 30348 h 44412"/>
                <a:gd name="connsiteX2" fmla="*/ 30348 w 44412"/>
                <a:gd name="connsiteY2" fmla="*/ 11103 h 44412"/>
                <a:gd name="connsiteX3" fmla="*/ 40711 w 44412"/>
                <a:gd name="connsiteY3" fmla="*/ 21466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12" h="44412">
                  <a:moveTo>
                    <a:pt x="19985" y="40711"/>
                  </a:moveTo>
                  <a:lnTo>
                    <a:pt x="11103" y="30348"/>
                  </a:lnTo>
                  <a:lnTo>
                    <a:pt x="30348" y="11103"/>
                  </a:lnTo>
                  <a:lnTo>
                    <a:pt x="40711" y="21466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9AC72B9-9F85-459C-AD89-4C32D7358895}"/>
                </a:ext>
              </a:extLst>
            </p:cNvPr>
            <p:cNvSpPr/>
            <p:nvPr/>
          </p:nvSpPr>
          <p:spPr>
            <a:xfrm>
              <a:off x="1913773" y="4224353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2119ED0-D293-4C7D-A8CA-D3156674666D}"/>
                </a:ext>
              </a:extLst>
            </p:cNvPr>
            <p:cNvSpPr/>
            <p:nvPr/>
          </p:nvSpPr>
          <p:spPr>
            <a:xfrm>
              <a:off x="1885598" y="4194323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EA74AB1-3A52-4AA0-BA25-DA30016467E4}"/>
                </a:ext>
              </a:extLst>
            </p:cNvPr>
            <p:cNvSpPr/>
            <p:nvPr/>
          </p:nvSpPr>
          <p:spPr>
            <a:xfrm>
              <a:off x="1848428" y="4164810"/>
              <a:ext cx="59216" cy="59216"/>
            </a:xfrm>
            <a:custGeom>
              <a:avLst/>
              <a:gdLst>
                <a:gd name="connsiteX0" fmla="*/ 15700 w 59216"/>
                <a:gd name="connsiteY0" fmla="*/ 42385 h 59216"/>
                <a:gd name="connsiteX1" fmla="*/ 43440 w 59216"/>
                <a:gd name="connsiteY1" fmla="*/ 15700 h 59216"/>
                <a:gd name="connsiteX2" fmla="*/ 53704 w 59216"/>
                <a:gd name="connsiteY2" fmla="*/ 26369 h 59216"/>
                <a:gd name="connsiteX3" fmla="*/ 25963 w 59216"/>
                <a:gd name="connsiteY3" fmla="*/ 5305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42385"/>
                  </a:moveTo>
                  <a:lnTo>
                    <a:pt x="43440" y="15700"/>
                  </a:lnTo>
                  <a:lnTo>
                    <a:pt x="53704" y="26369"/>
                  </a:lnTo>
                  <a:lnTo>
                    <a:pt x="25963" y="53055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402E45CF-CBBA-4039-98E3-19B458B08A67}"/>
                </a:ext>
              </a:extLst>
            </p:cNvPr>
            <p:cNvSpPr/>
            <p:nvPr/>
          </p:nvSpPr>
          <p:spPr>
            <a:xfrm>
              <a:off x="1561419" y="3867434"/>
              <a:ext cx="59216" cy="59216"/>
            </a:xfrm>
            <a:custGeom>
              <a:avLst/>
              <a:gdLst>
                <a:gd name="connsiteX0" fmla="*/ 15700 w 59216"/>
                <a:gd name="connsiteY0" fmla="*/ 42385 h 59216"/>
                <a:gd name="connsiteX1" fmla="*/ 43440 w 59216"/>
                <a:gd name="connsiteY1" fmla="*/ 15700 h 59216"/>
                <a:gd name="connsiteX2" fmla="*/ 53704 w 59216"/>
                <a:gd name="connsiteY2" fmla="*/ 26369 h 59216"/>
                <a:gd name="connsiteX3" fmla="*/ 25963 w 59216"/>
                <a:gd name="connsiteY3" fmla="*/ 5305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42385"/>
                  </a:moveTo>
                  <a:lnTo>
                    <a:pt x="43440" y="15700"/>
                  </a:lnTo>
                  <a:lnTo>
                    <a:pt x="53704" y="26369"/>
                  </a:lnTo>
                  <a:lnTo>
                    <a:pt x="25963" y="53054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D527BFE-CCEA-44BC-BE8E-C6FF714D2665}"/>
                </a:ext>
              </a:extLst>
            </p:cNvPr>
            <p:cNvSpPr/>
            <p:nvPr/>
          </p:nvSpPr>
          <p:spPr>
            <a:xfrm>
              <a:off x="1539968" y="3836765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01796BB-312C-43C2-BC11-174F11A3AD5C}"/>
                </a:ext>
              </a:extLst>
            </p:cNvPr>
            <p:cNvSpPr/>
            <p:nvPr/>
          </p:nvSpPr>
          <p:spPr>
            <a:xfrm>
              <a:off x="1511806" y="3806724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60D0022E-716B-4CDC-B448-FB5761FD7F51}"/>
                </a:ext>
              </a:extLst>
            </p:cNvPr>
            <p:cNvSpPr/>
            <p:nvPr/>
          </p:nvSpPr>
          <p:spPr>
            <a:xfrm>
              <a:off x="1482571" y="3777708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72EB893-0A5E-402E-8FC7-6FE2CA249EDB}"/>
                </a:ext>
              </a:extLst>
            </p:cNvPr>
            <p:cNvSpPr/>
            <p:nvPr/>
          </p:nvSpPr>
          <p:spPr>
            <a:xfrm>
              <a:off x="1454398" y="3747675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7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7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31C8BAA-B080-40BF-B8FF-E6AA95937CD1}"/>
                </a:ext>
              </a:extLst>
            </p:cNvPr>
            <p:cNvSpPr/>
            <p:nvPr/>
          </p:nvSpPr>
          <p:spPr>
            <a:xfrm>
              <a:off x="1423385" y="3723031"/>
              <a:ext cx="59216" cy="59216"/>
            </a:xfrm>
            <a:custGeom>
              <a:avLst/>
              <a:gdLst>
                <a:gd name="connsiteX0" fmla="*/ 21466 w 59216"/>
                <a:gd name="connsiteY0" fmla="*/ 48113 h 59216"/>
                <a:gd name="connsiteX1" fmla="*/ 11103 w 59216"/>
                <a:gd name="connsiteY1" fmla="*/ 37750 h 59216"/>
                <a:gd name="connsiteX2" fmla="*/ 37750 w 59216"/>
                <a:gd name="connsiteY2" fmla="*/ 11103 h 59216"/>
                <a:gd name="connsiteX3" fmla="*/ 48113 w 59216"/>
                <a:gd name="connsiteY3" fmla="*/ 21466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21466" y="48113"/>
                  </a:moveTo>
                  <a:lnTo>
                    <a:pt x="11103" y="37750"/>
                  </a:lnTo>
                  <a:lnTo>
                    <a:pt x="37750" y="11103"/>
                  </a:lnTo>
                  <a:lnTo>
                    <a:pt x="48113" y="21466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5496438-0942-40CE-ADFE-8DC24E9FDAE3}"/>
                </a:ext>
              </a:extLst>
            </p:cNvPr>
            <p:cNvSpPr/>
            <p:nvPr/>
          </p:nvSpPr>
          <p:spPr>
            <a:xfrm>
              <a:off x="1828193" y="4135271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42CD7B9-AEFB-46E6-9FB4-E516676B7012}"/>
                </a:ext>
              </a:extLst>
            </p:cNvPr>
            <p:cNvSpPr/>
            <p:nvPr/>
          </p:nvSpPr>
          <p:spPr>
            <a:xfrm>
              <a:off x="1797926" y="4105180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49F5A3E-4A71-4555-9277-43F8FF6E259B}"/>
                </a:ext>
              </a:extLst>
            </p:cNvPr>
            <p:cNvSpPr/>
            <p:nvPr/>
          </p:nvSpPr>
          <p:spPr>
            <a:xfrm>
              <a:off x="1769758" y="4075139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41ED5BAA-AEC6-4270-92F2-814A3BE77C17}"/>
                </a:ext>
              </a:extLst>
            </p:cNvPr>
            <p:cNvSpPr/>
            <p:nvPr/>
          </p:nvSpPr>
          <p:spPr>
            <a:xfrm>
              <a:off x="1741585" y="4045096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209BE44-90C9-45A6-8BD0-707F556F5329}"/>
                </a:ext>
              </a:extLst>
            </p:cNvPr>
            <p:cNvSpPr/>
            <p:nvPr/>
          </p:nvSpPr>
          <p:spPr>
            <a:xfrm>
              <a:off x="1705434" y="4016648"/>
              <a:ext cx="59216" cy="59216"/>
            </a:xfrm>
            <a:custGeom>
              <a:avLst/>
              <a:gdLst>
                <a:gd name="connsiteX0" fmla="*/ 15700 w 59216"/>
                <a:gd name="connsiteY0" fmla="*/ 42385 h 59216"/>
                <a:gd name="connsiteX1" fmla="*/ 43440 w 59216"/>
                <a:gd name="connsiteY1" fmla="*/ 15700 h 59216"/>
                <a:gd name="connsiteX2" fmla="*/ 53704 w 59216"/>
                <a:gd name="connsiteY2" fmla="*/ 26369 h 59216"/>
                <a:gd name="connsiteX3" fmla="*/ 25963 w 59216"/>
                <a:gd name="connsiteY3" fmla="*/ 5305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42385"/>
                  </a:moveTo>
                  <a:lnTo>
                    <a:pt x="43440" y="15700"/>
                  </a:lnTo>
                  <a:lnTo>
                    <a:pt x="53704" y="26369"/>
                  </a:lnTo>
                  <a:lnTo>
                    <a:pt x="25963" y="53055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0E716C6-F64F-49F3-B303-8A04F672C47F}"/>
                </a:ext>
              </a:extLst>
            </p:cNvPr>
            <p:cNvSpPr/>
            <p:nvPr/>
          </p:nvSpPr>
          <p:spPr>
            <a:xfrm>
              <a:off x="1684180" y="3986043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CE761DE-EDAE-4D28-BA27-073E2CB237FF}"/>
                </a:ext>
              </a:extLst>
            </p:cNvPr>
            <p:cNvSpPr/>
            <p:nvPr/>
          </p:nvSpPr>
          <p:spPr>
            <a:xfrm>
              <a:off x="1656005" y="3956011"/>
              <a:ext cx="59216" cy="59216"/>
            </a:xfrm>
            <a:custGeom>
              <a:avLst/>
              <a:gdLst>
                <a:gd name="connsiteX0" fmla="*/ 15700 w 59216"/>
                <a:gd name="connsiteY0" fmla="*/ 35201 h 59216"/>
                <a:gd name="connsiteX1" fmla="*/ 35971 w 59216"/>
                <a:gd name="connsiteY1" fmla="*/ 15700 h 59216"/>
                <a:gd name="connsiteX2" fmla="*/ 46235 w 59216"/>
                <a:gd name="connsiteY2" fmla="*/ 26369 h 59216"/>
                <a:gd name="connsiteX3" fmla="*/ 25963 w 59216"/>
                <a:gd name="connsiteY3" fmla="*/ 458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700" y="35201"/>
                  </a:moveTo>
                  <a:lnTo>
                    <a:pt x="35971" y="15700"/>
                  </a:lnTo>
                  <a:lnTo>
                    <a:pt x="46235" y="26369"/>
                  </a:lnTo>
                  <a:lnTo>
                    <a:pt x="25963" y="45870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F9160BF-A0C1-489C-A361-949F0FD229CE}"/>
                </a:ext>
              </a:extLst>
            </p:cNvPr>
            <p:cNvSpPr/>
            <p:nvPr/>
          </p:nvSpPr>
          <p:spPr>
            <a:xfrm>
              <a:off x="1626566" y="3926926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8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8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76F7F78-0E66-4B35-878D-841880876A51}"/>
                </a:ext>
              </a:extLst>
            </p:cNvPr>
            <p:cNvSpPr/>
            <p:nvPr/>
          </p:nvSpPr>
          <p:spPr>
            <a:xfrm>
              <a:off x="1598402" y="3896881"/>
              <a:ext cx="59216" cy="59216"/>
            </a:xfrm>
            <a:custGeom>
              <a:avLst/>
              <a:gdLst>
                <a:gd name="connsiteX0" fmla="*/ 15699 w 59216"/>
                <a:gd name="connsiteY0" fmla="*/ 35200 h 59216"/>
                <a:gd name="connsiteX1" fmla="*/ 35968 w 59216"/>
                <a:gd name="connsiteY1" fmla="*/ 15699 h 59216"/>
                <a:gd name="connsiteX2" fmla="*/ 46231 w 59216"/>
                <a:gd name="connsiteY2" fmla="*/ 26366 h 59216"/>
                <a:gd name="connsiteX3" fmla="*/ 25962 w 59216"/>
                <a:gd name="connsiteY3" fmla="*/ 45867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16" h="59216">
                  <a:moveTo>
                    <a:pt x="15699" y="35200"/>
                  </a:moveTo>
                  <a:lnTo>
                    <a:pt x="35968" y="15699"/>
                  </a:lnTo>
                  <a:lnTo>
                    <a:pt x="46231" y="26366"/>
                  </a:lnTo>
                  <a:lnTo>
                    <a:pt x="25962" y="45867"/>
                  </a:lnTo>
                  <a:close/>
                </a:path>
              </a:pathLst>
            </a:custGeom>
            <a:solidFill>
              <a:srgbClr val="A96A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697CEEA-E27E-45BA-8E11-0785FAB232A4}"/>
                </a:ext>
              </a:extLst>
            </p:cNvPr>
            <p:cNvSpPr/>
            <p:nvPr/>
          </p:nvSpPr>
          <p:spPr>
            <a:xfrm>
              <a:off x="5988960" y="3244860"/>
              <a:ext cx="74020" cy="88824"/>
            </a:xfrm>
            <a:custGeom>
              <a:avLst/>
              <a:gdLst>
                <a:gd name="connsiteX0" fmla="*/ 11103 w 74020"/>
                <a:gd name="connsiteY0" fmla="*/ 17025 h 88824"/>
                <a:gd name="connsiteX1" fmla="*/ 54035 w 74020"/>
                <a:gd name="connsiteY1" fmla="*/ 77721 h 88824"/>
                <a:gd name="connsiteX2" fmla="*/ 67358 w 74020"/>
                <a:gd name="connsiteY2" fmla="*/ 68839 h 88824"/>
                <a:gd name="connsiteX3" fmla="*/ 25907 w 74020"/>
                <a:gd name="connsiteY3" fmla="*/ 11103 h 88824"/>
                <a:gd name="connsiteX4" fmla="*/ 11103 w 74020"/>
                <a:gd name="connsiteY4" fmla="*/ 17025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88824">
                  <a:moveTo>
                    <a:pt x="11103" y="17025"/>
                  </a:moveTo>
                  <a:lnTo>
                    <a:pt x="54035" y="77721"/>
                  </a:lnTo>
                  <a:lnTo>
                    <a:pt x="67358" y="68839"/>
                  </a:lnTo>
                  <a:lnTo>
                    <a:pt x="25907" y="11103"/>
                  </a:lnTo>
                  <a:cubicBezTo>
                    <a:pt x="21466" y="12584"/>
                    <a:pt x="15544" y="15544"/>
                    <a:pt x="11103" y="17025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4ECAFB9-BB41-437C-81B6-51B1D322D0B2}"/>
                </a:ext>
              </a:extLst>
            </p:cNvPr>
            <p:cNvSpPr/>
            <p:nvPr/>
          </p:nvSpPr>
          <p:spPr>
            <a:xfrm>
              <a:off x="5775781" y="2939896"/>
              <a:ext cx="59216" cy="74020"/>
            </a:xfrm>
            <a:custGeom>
              <a:avLst/>
              <a:gdLst>
                <a:gd name="connsiteX0" fmla="*/ 61437 w 59216"/>
                <a:gd name="connsiteY0" fmla="*/ 62917 h 74020"/>
                <a:gd name="connsiteX1" fmla="*/ 24427 w 59216"/>
                <a:gd name="connsiteY1" fmla="*/ 11103 h 74020"/>
                <a:gd name="connsiteX2" fmla="*/ 11103 w 59216"/>
                <a:gd name="connsiteY2" fmla="*/ 19985 h 74020"/>
                <a:gd name="connsiteX3" fmla="*/ 49593 w 59216"/>
                <a:gd name="connsiteY3" fmla="*/ 73280 h 74020"/>
                <a:gd name="connsiteX4" fmla="*/ 61437 w 59216"/>
                <a:gd name="connsiteY4" fmla="*/ 62917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74020">
                  <a:moveTo>
                    <a:pt x="61437" y="62917"/>
                  </a:moveTo>
                  <a:lnTo>
                    <a:pt x="24427" y="11103"/>
                  </a:lnTo>
                  <a:lnTo>
                    <a:pt x="11103" y="19985"/>
                  </a:lnTo>
                  <a:lnTo>
                    <a:pt x="49593" y="73280"/>
                  </a:lnTo>
                  <a:cubicBezTo>
                    <a:pt x="54035" y="70319"/>
                    <a:pt x="56995" y="67358"/>
                    <a:pt x="61437" y="62917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672D5C4-989A-406B-8740-CCC5E9DED480}"/>
                </a:ext>
              </a:extLst>
            </p:cNvPr>
            <p:cNvSpPr/>
            <p:nvPr/>
          </p:nvSpPr>
          <p:spPr>
            <a:xfrm>
              <a:off x="5917900" y="3339606"/>
              <a:ext cx="44412" cy="103628"/>
            </a:xfrm>
            <a:custGeom>
              <a:avLst/>
              <a:gdLst>
                <a:gd name="connsiteX0" fmla="*/ 11103 w 44412"/>
                <a:gd name="connsiteY0" fmla="*/ 11103 h 103628"/>
                <a:gd name="connsiteX1" fmla="*/ 37750 w 44412"/>
                <a:gd name="connsiteY1" fmla="*/ 11103 h 103628"/>
                <a:gd name="connsiteX2" fmla="*/ 37750 w 44412"/>
                <a:gd name="connsiteY2" fmla="*/ 95486 h 103628"/>
                <a:gd name="connsiteX3" fmla="*/ 11103 w 44412"/>
                <a:gd name="connsiteY3" fmla="*/ 95486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12" h="103628">
                  <a:moveTo>
                    <a:pt x="11103" y="11103"/>
                  </a:moveTo>
                  <a:lnTo>
                    <a:pt x="37750" y="11103"/>
                  </a:lnTo>
                  <a:lnTo>
                    <a:pt x="37750" y="95486"/>
                  </a:lnTo>
                  <a:lnTo>
                    <a:pt x="11103" y="95486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B377691-19CC-4B40-BF89-8D05D390F35B}"/>
                </a:ext>
              </a:extLst>
            </p:cNvPr>
            <p:cNvSpPr/>
            <p:nvPr/>
          </p:nvSpPr>
          <p:spPr>
            <a:xfrm>
              <a:off x="5823154" y="3450637"/>
              <a:ext cx="236865" cy="59216"/>
            </a:xfrm>
            <a:custGeom>
              <a:avLst/>
              <a:gdLst>
                <a:gd name="connsiteX0" fmla="*/ 11103 w 236865"/>
                <a:gd name="connsiteY0" fmla="*/ 11103 h 59216"/>
                <a:gd name="connsiteX1" fmla="*/ 227242 w 236865"/>
                <a:gd name="connsiteY1" fmla="*/ 11103 h 59216"/>
                <a:gd name="connsiteX2" fmla="*/ 227242 w 236865"/>
                <a:gd name="connsiteY2" fmla="*/ 48113 h 59216"/>
                <a:gd name="connsiteX3" fmla="*/ 11103 w 236865"/>
                <a:gd name="connsiteY3" fmla="*/ 48113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865" h="59216">
                  <a:moveTo>
                    <a:pt x="11103" y="11103"/>
                  </a:moveTo>
                  <a:lnTo>
                    <a:pt x="227242" y="11103"/>
                  </a:lnTo>
                  <a:lnTo>
                    <a:pt x="227242" y="48113"/>
                  </a:lnTo>
                  <a:lnTo>
                    <a:pt x="11103" y="48113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2A97B97-920F-4EEF-9BD0-F4B42AC92F01}"/>
                </a:ext>
              </a:extLst>
            </p:cNvPr>
            <p:cNvSpPr/>
            <p:nvPr/>
          </p:nvSpPr>
          <p:spPr>
            <a:xfrm>
              <a:off x="5854243" y="3426950"/>
              <a:ext cx="162845" cy="44412"/>
            </a:xfrm>
            <a:custGeom>
              <a:avLst/>
              <a:gdLst>
                <a:gd name="connsiteX0" fmla="*/ 11103 w 162844"/>
                <a:gd name="connsiteY0" fmla="*/ 11103 h 44412"/>
                <a:gd name="connsiteX1" fmla="*/ 163585 w 162844"/>
                <a:gd name="connsiteY1" fmla="*/ 11103 h 44412"/>
                <a:gd name="connsiteX2" fmla="*/ 163585 w 162844"/>
                <a:gd name="connsiteY2" fmla="*/ 39231 h 44412"/>
                <a:gd name="connsiteX3" fmla="*/ 11103 w 162844"/>
                <a:gd name="connsiteY3" fmla="*/ 39231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44" h="44412">
                  <a:moveTo>
                    <a:pt x="11103" y="11103"/>
                  </a:moveTo>
                  <a:lnTo>
                    <a:pt x="163585" y="11103"/>
                  </a:lnTo>
                  <a:lnTo>
                    <a:pt x="163585" y="39231"/>
                  </a:lnTo>
                  <a:lnTo>
                    <a:pt x="11103" y="39231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FE82B84-7606-4D7C-BB94-206C45B95330}"/>
                </a:ext>
              </a:extLst>
            </p:cNvPr>
            <p:cNvSpPr/>
            <p:nvPr/>
          </p:nvSpPr>
          <p:spPr>
            <a:xfrm>
              <a:off x="5682504" y="2907327"/>
              <a:ext cx="399710" cy="458926"/>
            </a:xfrm>
            <a:custGeom>
              <a:avLst/>
              <a:gdLst>
                <a:gd name="connsiteX0" fmla="*/ 369373 w 399709"/>
                <a:gd name="connsiteY0" fmla="*/ 372322 h 458926"/>
                <a:gd name="connsiteX1" fmla="*/ 95498 w 399709"/>
                <a:gd name="connsiteY1" fmla="*/ 324949 h 458926"/>
                <a:gd name="connsiteX2" fmla="*/ 142871 w 399709"/>
                <a:gd name="connsiteY2" fmla="*/ 51074 h 458926"/>
                <a:gd name="connsiteX3" fmla="*/ 114743 w 399709"/>
                <a:gd name="connsiteY3" fmla="*/ 11103 h 458926"/>
                <a:gd name="connsiteX4" fmla="*/ 55527 w 399709"/>
                <a:gd name="connsiteY4" fmla="*/ 351597 h 458926"/>
                <a:gd name="connsiteX5" fmla="*/ 396021 w 399709"/>
                <a:gd name="connsiteY5" fmla="*/ 410813 h 458926"/>
                <a:gd name="connsiteX6" fmla="*/ 369373 w 399709"/>
                <a:gd name="connsiteY6" fmla="*/ 372322 h 45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9709" h="458926">
                  <a:moveTo>
                    <a:pt x="369373" y="372322"/>
                  </a:moveTo>
                  <a:cubicBezTo>
                    <a:pt x="280549" y="434499"/>
                    <a:pt x="157675" y="413774"/>
                    <a:pt x="95498" y="324949"/>
                  </a:cubicBezTo>
                  <a:cubicBezTo>
                    <a:pt x="33321" y="236125"/>
                    <a:pt x="54047" y="113251"/>
                    <a:pt x="142871" y="51074"/>
                  </a:cubicBezTo>
                  <a:lnTo>
                    <a:pt x="114743" y="11103"/>
                  </a:lnTo>
                  <a:cubicBezTo>
                    <a:pt x="3713" y="89565"/>
                    <a:pt x="-21454" y="242046"/>
                    <a:pt x="55527" y="351597"/>
                  </a:cubicBezTo>
                  <a:cubicBezTo>
                    <a:pt x="133989" y="462627"/>
                    <a:pt x="286471" y="487794"/>
                    <a:pt x="396021" y="410813"/>
                  </a:cubicBezTo>
                  <a:lnTo>
                    <a:pt x="369373" y="372322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A50E420-42F1-4635-B81A-A16DF74A1E32}"/>
                </a:ext>
              </a:extLst>
            </p:cNvPr>
            <p:cNvSpPr/>
            <p:nvPr/>
          </p:nvSpPr>
          <p:spPr>
            <a:xfrm>
              <a:off x="5702023" y="2882264"/>
              <a:ext cx="473730" cy="473730"/>
            </a:xfrm>
            <a:custGeom>
              <a:avLst/>
              <a:gdLst>
                <a:gd name="connsiteX0" fmla="*/ 385657 w 473730"/>
                <a:gd name="connsiteY0" fmla="*/ 163162 h 473730"/>
                <a:gd name="connsiteX1" fmla="*/ 311625 w 473730"/>
                <a:gd name="connsiteY1" fmla="*/ 385657 h 473730"/>
                <a:gd name="connsiteX2" fmla="*/ 89130 w 473730"/>
                <a:gd name="connsiteY2" fmla="*/ 311625 h 473730"/>
                <a:gd name="connsiteX3" fmla="*/ 163163 w 473730"/>
                <a:gd name="connsiteY3" fmla="*/ 89130 h 473730"/>
                <a:gd name="connsiteX4" fmla="*/ 385657 w 473730"/>
                <a:gd name="connsiteY4" fmla="*/ 163162 h 473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730" h="473730">
                  <a:moveTo>
                    <a:pt x="385657" y="163162"/>
                  </a:moveTo>
                  <a:cubicBezTo>
                    <a:pt x="426654" y="245046"/>
                    <a:pt x="393509" y="344660"/>
                    <a:pt x="311625" y="385657"/>
                  </a:cubicBezTo>
                  <a:cubicBezTo>
                    <a:pt x="229741" y="426654"/>
                    <a:pt x="130127" y="393508"/>
                    <a:pt x="89130" y="311625"/>
                  </a:cubicBezTo>
                  <a:cubicBezTo>
                    <a:pt x="48133" y="229741"/>
                    <a:pt x="81279" y="130127"/>
                    <a:pt x="163163" y="89130"/>
                  </a:cubicBezTo>
                  <a:cubicBezTo>
                    <a:pt x="245046" y="48134"/>
                    <a:pt x="344660" y="81279"/>
                    <a:pt x="385657" y="163162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A285951-4166-4A98-859E-C29C35F49683}"/>
                </a:ext>
              </a:extLst>
            </p:cNvPr>
            <p:cNvSpPr/>
            <p:nvPr/>
          </p:nvSpPr>
          <p:spPr>
            <a:xfrm>
              <a:off x="5763938" y="3080535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1103 h 14804"/>
                <a:gd name="connsiteX2" fmla="*/ 11103 w 14804"/>
                <a:gd name="connsiteY2" fmla="*/ 11103 h 14804"/>
                <a:gd name="connsiteX3" fmla="*/ 11103 w 14804"/>
                <a:gd name="connsiteY3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1103"/>
                    <a:pt x="11103" y="11103"/>
                    <a:pt x="11103" y="11103"/>
                  </a:cubicBezTo>
                  <a:cubicBezTo>
                    <a:pt x="11103" y="11103"/>
                    <a:pt x="11103" y="12583"/>
                    <a:pt x="11103" y="11103"/>
                  </a:cubicBezTo>
                  <a:cubicBezTo>
                    <a:pt x="11103" y="12583"/>
                    <a:pt x="11103" y="1258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5A4358D-DF2B-48E6-A261-E419F42A367A}"/>
                </a:ext>
              </a:extLst>
            </p:cNvPr>
            <p:cNvSpPr/>
            <p:nvPr/>
          </p:nvSpPr>
          <p:spPr>
            <a:xfrm>
              <a:off x="5766899" y="3064250"/>
              <a:ext cx="14804" cy="14804"/>
            </a:xfrm>
            <a:custGeom>
              <a:avLst/>
              <a:gdLst>
                <a:gd name="connsiteX0" fmla="*/ 12584 w 14804"/>
                <a:gd name="connsiteY0" fmla="*/ 11103 h 14804"/>
                <a:gd name="connsiteX1" fmla="*/ 11103 w 14804"/>
                <a:gd name="connsiteY1" fmla="*/ 14064 h 14804"/>
                <a:gd name="connsiteX2" fmla="*/ 12584 w 14804"/>
                <a:gd name="connsiteY2" fmla="*/ 12584 h 14804"/>
                <a:gd name="connsiteX3" fmla="*/ 12584 w 14804"/>
                <a:gd name="connsiteY3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2584" y="11103"/>
                  </a:moveTo>
                  <a:cubicBezTo>
                    <a:pt x="12584" y="12584"/>
                    <a:pt x="12584" y="14064"/>
                    <a:pt x="11103" y="14064"/>
                  </a:cubicBezTo>
                  <a:cubicBezTo>
                    <a:pt x="11103" y="14064"/>
                    <a:pt x="12584" y="12584"/>
                    <a:pt x="12584" y="12584"/>
                  </a:cubicBezTo>
                  <a:cubicBezTo>
                    <a:pt x="14064" y="12584"/>
                    <a:pt x="12584" y="12584"/>
                    <a:pt x="1258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1ABA807-B7D2-49D2-B624-FBAB8AB443B0}"/>
                </a:ext>
              </a:extLst>
            </p:cNvPr>
            <p:cNvSpPr/>
            <p:nvPr/>
          </p:nvSpPr>
          <p:spPr>
            <a:xfrm>
              <a:off x="5767721" y="3084562"/>
              <a:ext cx="14804" cy="14804"/>
            </a:xfrm>
            <a:custGeom>
              <a:avLst/>
              <a:gdLst>
                <a:gd name="connsiteX0" fmla="*/ 11761 w 14804"/>
                <a:gd name="connsiteY0" fmla="*/ 12998 h 14804"/>
                <a:gd name="connsiteX1" fmla="*/ 11761 w 14804"/>
                <a:gd name="connsiteY1" fmla="*/ 11518 h 14804"/>
                <a:gd name="connsiteX2" fmla="*/ 11761 w 14804"/>
                <a:gd name="connsiteY2" fmla="*/ 12998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2998"/>
                  </a:moveTo>
                  <a:cubicBezTo>
                    <a:pt x="11761" y="12998"/>
                    <a:pt x="11761" y="10037"/>
                    <a:pt x="11761" y="11518"/>
                  </a:cubicBezTo>
                  <a:cubicBezTo>
                    <a:pt x="11761" y="12998"/>
                    <a:pt x="10281" y="12998"/>
                    <a:pt x="11761" y="129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73954C7-5918-43FB-912D-9897E264C588}"/>
                </a:ext>
              </a:extLst>
            </p:cNvPr>
            <p:cNvSpPr/>
            <p:nvPr/>
          </p:nvSpPr>
          <p:spPr>
            <a:xfrm>
              <a:off x="5766899" y="3052407"/>
              <a:ext cx="44412" cy="44412"/>
            </a:xfrm>
            <a:custGeom>
              <a:avLst/>
              <a:gdLst>
                <a:gd name="connsiteX0" fmla="*/ 34790 w 44412"/>
                <a:gd name="connsiteY0" fmla="*/ 17025 h 44412"/>
                <a:gd name="connsiteX1" fmla="*/ 33309 w 44412"/>
                <a:gd name="connsiteY1" fmla="*/ 17025 h 44412"/>
                <a:gd name="connsiteX2" fmla="*/ 28868 w 44412"/>
                <a:gd name="connsiteY2" fmla="*/ 17025 h 44412"/>
                <a:gd name="connsiteX3" fmla="*/ 25907 w 44412"/>
                <a:gd name="connsiteY3" fmla="*/ 17025 h 44412"/>
                <a:gd name="connsiteX4" fmla="*/ 22946 w 44412"/>
                <a:gd name="connsiteY4" fmla="*/ 15544 h 44412"/>
                <a:gd name="connsiteX5" fmla="*/ 24427 w 44412"/>
                <a:gd name="connsiteY5" fmla="*/ 14064 h 44412"/>
                <a:gd name="connsiteX6" fmla="*/ 21466 w 44412"/>
                <a:gd name="connsiteY6" fmla="*/ 14064 h 44412"/>
                <a:gd name="connsiteX7" fmla="*/ 21466 w 44412"/>
                <a:gd name="connsiteY7" fmla="*/ 12583 h 44412"/>
                <a:gd name="connsiteX8" fmla="*/ 19986 w 44412"/>
                <a:gd name="connsiteY8" fmla="*/ 11103 h 44412"/>
                <a:gd name="connsiteX9" fmla="*/ 18505 w 44412"/>
                <a:gd name="connsiteY9" fmla="*/ 12583 h 44412"/>
                <a:gd name="connsiteX10" fmla="*/ 18505 w 44412"/>
                <a:gd name="connsiteY10" fmla="*/ 11103 h 44412"/>
                <a:gd name="connsiteX11" fmla="*/ 15544 w 44412"/>
                <a:gd name="connsiteY11" fmla="*/ 11103 h 44412"/>
                <a:gd name="connsiteX12" fmla="*/ 14064 w 44412"/>
                <a:gd name="connsiteY12" fmla="*/ 11103 h 44412"/>
                <a:gd name="connsiteX13" fmla="*/ 14064 w 44412"/>
                <a:gd name="connsiteY13" fmla="*/ 11103 h 44412"/>
                <a:gd name="connsiteX14" fmla="*/ 11103 w 44412"/>
                <a:gd name="connsiteY14" fmla="*/ 21466 h 44412"/>
                <a:gd name="connsiteX15" fmla="*/ 11103 w 44412"/>
                <a:gd name="connsiteY15" fmla="*/ 21466 h 44412"/>
                <a:gd name="connsiteX16" fmla="*/ 14064 w 44412"/>
                <a:gd name="connsiteY16" fmla="*/ 21466 h 44412"/>
                <a:gd name="connsiteX17" fmla="*/ 15544 w 44412"/>
                <a:gd name="connsiteY17" fmla="*/ 24427 h 44412"/>
                <a:gd name="connsiteX18" fmla="*/ 18505 w 44412"/>
                <a:gd name="connsiteY18" fmla="*/ 22946 h 44412"/>
                <a:gd name="connsiteX19" fmla="*/ 21466 w 44412"/>
                <a:gd name="connsiteY19" fmla="*/ 22946 h 44412"/>
                <a:gd name="connsiteX20" fmla="*/ 19986 w 44412"/>
                <a:gd name="connsiteY20" fmla="*/ 25907 h 44412"/>
                <a:gd name="connsiteX21" fmla="*/ 15544 w 44412"/>
                <a:gd name="connsiteY21" fmla="*/ 25907 h 44412"/>
                <a:gd name="connsiteX22" fmla="*/ 17025 w 44412"/>
                <a:gd name="connsiteY22" fmla="*/ 28868 h 44412"/>
                <a:gd name="connsiteX23" fmla="*/ 14064 w 44412"/>
                <a:gd name="connsiteY23" fmla="*/ 31829 h 44412"/>
                <a:gd name="connsiteX24" fmla="*/ 12584 w 44412"/>
                <a:gd name="connsiteY24" fmla="*/ 33309 h 44412"/>
                <a:gd name="connsiteX25" fmla="*/ 12584 w 44412"/>
                <a:gd name="connsiteY25" fmla="*/ 36270 h 44412"/>
                <a:gd name="connsiteX26" fmla="*/ 17025 w 44412"/>
                <a:gd name="connsiteY26" fmla="*/ 34790 h 44412"/>
                <a:gd name="connsiteX27" fmla="*/ 18505 w 44412"/>
                <a:gd name="connsiteY27" fmla="*/ 33309 h 44412"/>
                <a:gd name="connsiteX28" fmla="*/ 21466 w 44412"/>
                <a:gd name="connsiteY28" fmla="*/ 31829 h 44412"/>
                <a:gd name="connsiteX29" fmla="*/ 24427 w 44412"/>
                <a:gd name="connsiteY29" fmla="*/ 33309 h 44412"/>
                <a:gd name="connsiteX30" fmla="*/ 25907 w 44412"/>
                <a:gd name="connsiteY30" fmla="*/ 34790 h 44412"/>
                <a:gd name="connsiteX31" fmla="*/ 30348 w 44412"/>
                <a:gd name="connsiteY31" fmla="*/ 34790 h 44412"/>
                <a:gd name="connsiteX32" fmla="*/ 36270 w 44412"/>
                <a:gd name="connsiteY32" fmla="*/ 34790 h 44412"/>
                <a:gd name="connsiteX33" fmla="*/ 30348 w 44412"/>
                <a:gd name="connsiteY33" fmla="*/ 31829 h 44412"/>
                <a:gd name="connsiteX34" fmla="*/ 33309 w 44412"/>
                <a:gd name="connsiteY34" fmla="*/ 31829 h 44412"/>
                <a:gd name="connsiteX35" fmla="*/ 37750 w 44412"/>
                <a:gd name="connsiteY35" fmla="*/ 30348 h 44412"/>
                <a:gd name="connsiteX36" fmla="*/ 36270 w 44412"/>
                <a:gd name="connsiteY36" fmla="*/ 28868 h 44412"/>
                <a:gd name="connsiteX37" fmla="*/ 33309 w 44412"/>
                <a:gd name="connsiteY37" fmla="*/ 27388 h 44412"/>
                <a:gd name="connsiteX38" fmla="*/ 28868 w 44412"/>
                <a:gd name="connsiteY38" fmla="*/ 25907 h 44412"/>
                <a:gd name="connsiteX39" fmla="*/ 28868 w 44412"/>
                <a:gd name="connsiteY39" fmla="*/ 24427 h 44412"/>
                <a:gd name="connsiteX40" fmla="*/ 31829 w 44412"/>
                <a:gd name="connsiteY40" fmla="*/ 24427 h 44412"/>
                <a:gd name="connsiteX41" fmla="*/ 34790 w 44412"/>
                <a:gd name="connsiteY41" fmla="*/ 25907 h 44412"/>
                <a:gd name="connsiteX42" fmla="*/ 36270 w 44412"/>
                <a:gd name="connsiteY42" fmla="*/ 24427 h 44412"/>
                <a:gd name="connsiteX43" fmla="*/ 37750 w 44412"/>
                <a:gd name="connsiteY43" fmla="*/ 22946 h 44412"/>
                <a:gd name="connsiteX44" fmla="*/ 39231 w 44412"/>
                <a:gd name="connsiteY44" fmla="*/ 19985 h 44412"/>
                <a:gd name="connsiteX45" fmla="*/ 34790 w 44412"/>
                <a:gd name="connsiteY45" fmla="*/ 17025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4412" h="44412">
                  <a:moveTo>
                    <a:pt x="34790" y="17025"/>
                  </a:moveTo>
                  <a:cubicBezTo>
                    <a:pt x="33309" y="17025"/>
                    <a:pt x="33309" y="17025"/>
                    <a:pt x="33309" y="17025"/>
                  </a:cubicBezTo>
                  <a:cubicBezTo>
                    <a:pt x="33309" y="17025"/>
                    <a:pt x="30348" y="15544"/>
                    <a:pt x="28868" y="17025"/>
                  </a:cubicBezTo>
                  <a:cubicBezTo>
                    <a:pt x="28868" y="17025"/>
                    <a:pt x="25907" y="17025"/>
                    <a:pt x="25907" y="17025"/>
                  </a:cubicBezTo>
                  <a:cubicBezTo>
                    <a:pt x="24427" y="17025"/>
                    <a:pt x="22946" y="17025"/>
                    <a:pt x="22946" y="15544"/>
                  </a:cubicBezTo>
                  <a:cubicBezTo>
                    <a:pt x="22946" y="14064"/>
                    <a:pt x="24427" y="15544"/>
                    <a:pt x="24427" y="14064"/>
                  </a:cubicBezTo>
                  <a:cubicBezTo>
                    <a:pt x="24427" y="12583"/>
                    <a:pt x="22946" y="14064"/>
                    <a:pt x="21466" y="14064"/>
                  </a:cubicBezTo>
                  <a:cubicBezTo>
                    <a:pt x="19986" y="14064"/>
                    <a:pt x="21466" y="14064"/>
                    <a:pt x="21466" y="12583"/>
                  </a:cubicBezTo>
                  <a:cubicBezTo>
                    <a:pt x="21466" y="11103"/>
                    <a:pt x="19986" y="11103"/>
                    <a:pt x="19986" y="11103"/>
                  </a:cubicBezTo>
                  <a:cubicBezTo>
                    <a:pt x="19986" y="11103"/>
                    <a:pt x="19986" y="12583"/>
                    <a:pt x="18505" y="12583"/>
                  </a:cubicBezTo>
                  <a:cubicBezTo>
                    <a:pt x="18505" y="12583"/>
                    <a:pt x="18505" y="11103"/>
                    <a:pt x="18505" y="11103"/>
                  </a:cubicBezTo>
                  <a:cubicBezTo>
                    <a:pt x="18505" y="11103"/>
                    <a:pt x="15544" y="11103"/>
                    <a:pt x="15544" y="11103"/>
                  </a:cubicBezTo>
                  <a:cubicBezTo>
                    <a:pt x="14064" y="11103"/>
                    <a:pt x="14064" y="11103"/>
                    <a:pt x="14064" y="11103"/>
                  </a:cubicBezTo>
                  <a:cubicBezTo>
                    <a:pt x="14064" y="11103"/>
                    <a:pt x="14064" y="11103"/>
                    <a:pt x="14064" y="11103"/>
                  </a:cubicBezTo>
                  <a:cubicBezTo>
                    <a:pt x="12584" y="14064"/>
                    <a:pt x="11103" y="18505"/>
                    <a:pt x="11103" y="21466"/>
                  </a:cubicBezTo>
                  <a:cubicBezTo>
                    <a:pt x="11103" y="21466"/>
                    <a:pt x="11103" y="21466"/>
                    <a:pt x="11103" y="21466"/>
                  </a:cubicBezTo>
                  <a:cubicBezTo>
                    <a:pt x="11103" y="19985"/>
                    <a:pt x="12584" y="21466"/>
                    <a:pt x="14064" y="21466"/>
                  </a:cubicBezTo>
                  <a:cubicBezTo>
                    <a:pt x="15544" y="22946"/>
                    <a:pt x="15544" y="24427"/>
                    <a:pt x="15544" y="24427"/>
                  </a:cubicBezTo>
                  <a:cubicBezTo>
                    <a:pt x="15544" y="24427"/>
                    <a:pt x="17025" y="24427"/>
                    <a:pt x="18505" y="22946"/>
                  </a:cubicBezTo>
                  <a:cubicBezTo>
                    <a:pt x="18505" y="21466"/>
                    <a:pt x="19986" y="22946"/>
                    <a:pt x="21466" y="22946"/>
                  </a:cubicBezTo>
                  <a:cubicBezTo>
                    <a:pt x="22946" y="22946"/>
                    <a:pt x="19986" y="25907"/>
                    <a:pt x="19986" y="25907"/>
                  </a:cubicBezTo>
                  <a:cubicBezTo>
                    <a:pt x="19986" y="25907"/>
                    <a:pt x="17025" y="24427"/>
                    <a:pt x="15544" y="25907"/>
                  </a:cubicBezTo>
                  <a:cubicBezTo>
                    <a:pt x="14064" y="27388"/>
                    <a:pt x="15544" y="28868"/>
                    <a:pt x="17025" y="28868"/>
                  </a:cubicBezTo>
                  <a:cubicBezTo>
                    <a:pt x="17025" y="28868"/>
                    <a:pt x="15544" y="31829"/>
                    <a:pt x="14064" y="31829"/>
                  </a:cubicBezTo>
                  <a:cubicBezTo>
                    <a:pt x="11103" y="31829"/>
                    <a:pt x="12584" y="33309"/>
                    <a:pt x="12584" y="33309"/>
                  </a:cubicBezTo>
                  <a:cubicBezTo>
                    <a:pt x="11103" y="33309"/>
                    <a:pt x="11103" y="34790"/>
                    <a:pt x="12584" y="36270"/>
                  </a:cubicBezTo>
                  <a:cubicBezTo>
                    <a:pt x="14064" y="37750"/>
                    <a:pt x="15544" y="34790"/>
                    <a:pt x="17025" y="34790"/>
                  </a:cubicBezTo>
                  <a:cubicBezTo>
                    <a:pt x="18505" y="34790"/>
                    <a:pt x="18505" y="34790"/>
                    <a:pt x="18505" y="33309"/>
                  </a:cubicBezTo>
                  <a:cubicBezTo>
                    <a:pt x="18505" y="31829"/>
                    <a:pt x="19986" y="31829"/>
                    <a:pt x="21466" y="31829"/>
                  </a:cubicBezTo>
                  <a:cubicBezTo>
                    <a:pt x="22946" y="31829"/>
                    <a:pt x="22946" y="33309"/>
                    <a:pt x="24427" y="33309"/>
                  </a:cubicBezTo>
                  <a:cubicBezTo>
                    <a:pt x="25907" y="33309"/>
                    <a:pt x="25907" y="34790"/>
                    <a:pt x="25907" y="34790"/>
                  </a:cubicBezTo>
                  <a:cubicBezTo>
                    <a:pt x="27388" y="34790"/>
                    <a:pt x="28868" y="33309"/>
                    <a:pt x="30348" y="34790"/>
                  </a:cubicBezTo>
                  <a:cubicBezTo>
                    <a:pt x="31829" y="34790"/>
                    <a:pt x="36270" y="34790"/>
                    <a:pt x="36270" y="34790"/>
                  </a:cubicBezTo>
                  <a:cubicBezTo>
                    <a:pt x="36270" y="33309"/>
                    <a:pt x="30348" y="31829"/>
                    <a:pt x="30348" y="31829"/>
                  </a:cubicBezTo>
                  <a:cubicBezTo>
                    <a:pt x="28868" y="31829"/>
                    <a:pt x="31829" y="30348"/>
                    <a:pt x="33309" y="31829"/>
                  </a:cubicBezTo>
                  <a:cubicBezTo>
                    <a:pt x="34790" y="31829"/>
                    <a:pt x="37750" y="31829"/>
                    <a:pt x="37750" y="30348"/>
                  </a:cubicBezTo>
                  <a:cubicBezTo>
                    <a:pt x="37750" y="28868"/>
                    <a:pt x="36270" y="30348"/>
                    <a:pt x="36270" y="28868"/>
                  </a:cubicBezTo>
                  <a:cubicBezTo>
                    <a:pt x="36270" y="27388"/>
                    <a:pt x="34790" y="27388"/>
                    <a:pt x="33309" y="27388"/>
                  </a:cubicBezTo>
                  <a:cubicBezTo>
                    <a:pt x="31829" y="27388"/>
                    <a:pt x="28868" y="27388"/>
                    <a:pt x="28868" y="25907"/>
                  </a:cubicBezTo>
                  <a:cubicBezTo>
                    <a:pt x="30348" y="24427"/>
                    <a:pt x="27388" y="24427"/>
                    <a:pt x="28868" y="24427"/>
                  </a:cubicBezTo>
                  <a:cubicBezTo>
                    <a:pt x="28868" y="22946"/>
                    <a:pt x="30348" y="24427"/>
                    <a:pt x="31829" y="24427"/>
                  </a:cubicBezTo>
                  <a:cubicBezTo>
                    <a:pt x="33309" y="24427"/>
                    <a:pt x="33309" y="24427"/>
                    <a:pt x="34790" y="25907"/>
                  </a:cubicBezTo>
                  <a:cubicBezTo>
                    <a:pt x="36270" y="25907"/>
                    <a:pt x="36270" y="25907"/>
                    <a:pt x="36270" y="24427"/>
                  </a:cubicBezTo>
                  <a:cubicBezTo>
                    <a:pt x="36270" y="22946"/>
                    <a:pt x="37750" y="22946"/>
                    <a:pt x="37750" y="22946"/>
                  </a:cubicBezTo>
                  <a:cubicBezTo>
                    <a:pt x="37750" y="21466"/>
                    <a:pt x="37750" y="19985"/>
                    <a:pt x="39231" y="19985"/>
                  </a:cubicBezTo>
                  <a:cubicBezTo>
                    <a:pt x="39231" y="17025"/>
                    <a:pt x="36270" y="15544"/>
                    <a:pt x="34790" y="170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F19D098F-9F79-41B7-BFC7-9F4AD655368B}"/>
                </a:ext>
              </a:extLst>
            </p:cNvPr>
            <p:cNvSpPr/>
            <p:nvPr/>
          </p:nvSpPr>
          <p:spPr>
            <a:xfrm>
              <a:off x="5800948" y="3042044"/>
              <a:ext cx="14804" cy="14804"/>
            </a:xfrm>
            <a:custGeom>
              <a:avLst/>
              <a:gdLst>
                <a:gd name="connsiteX0" fmla="*/ 14064 w 14804"/>
                <a:gd name="connsiteY0" fmla="*/ 11103 h 14804"/>
                <a:gd name="connsiteX1" fmla="*/ 11103 w 14804"/>
                <a:gd name="connsiteY1" fmla="*/ 12584 h 14804"/>
                <a:gd name="connsiteX2" fmla="*/ 11103 w 14804"/>
                <a:gd name="connsiteY2" fmla="*/ 14064 h 14804"/>
                <a:gd name="connsiteX3" fmla="*/ 14064 w 14804"/>
                <a:gd name="connsiteY3" fmla="*/ 14064 h 14804"/>
                <a:gd name="connsiteX4" fmla="*/ 17025 w 14804"/>
                <a:gd name="connsiteY4" fmla="*/ 12584 h 14804"/>
                <a:gd name="connsiteX5" fmla="*/ 14064 w 14804"/>
                <a:gd name="connsiteY5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4064" y="11103"/>
                  </a:moveTo>
                  <a:cubicBezTo>
                    <a:pt x="12584" y="11103"/>
                    <a:pt x="11103" y="11103"/>
                    <a:pt x="11103" y="12584"/>
                  </a:cubicBezTo>
                  <a:cubicBezTo>
                    <a:pt x="11103" y="12584"/>
                    <a:pt x="11103" y="14064"/>
                    <a:pt x="11103" y="14064"/>
                  </a:cubicBezTo>
                  <a:cubicBezTo>
                    <a:pt x="12584" y="14064"/>
                    <a:pt x="12584" y="14064"/>
                    <a:pt x="14064" y="14064"/>
                  </a:cubicBezTo>
                  <a:cubicBezTo>
                    <a:pt x="15545" y="14064"/>
                    <a:pt x="17025" y="12584"/>
                    <a:pt x="17025" y="12584"/>
                  </a:cubicBezTo>
                  <a:cubicBezTo>
                    <a:pt x="15545" y="11103"/>
                    <a:pt x="15545" y="11103"/>
                    <a:pt x="1406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8F3E7F69-634E-4E4E-9F73-58859627960A}"/>
                </a:ext>
              </a:extLst>
            </p:cNvPr>
            <p:cNvSpPr/>
            <p:nvPr/>
          </p:nvSpPr>
          <p:spPr>
            <a:xfrm>
              <a:off x="5805759" y="3161957"/>
              <a:ext cx="14804" cy="14804"/>
            </a:xfrm>
            <a:custGeom>
              <a:avLst/>
              <a:gdLst>
                <a:gd name="connsiteX0" fmla="*/ 12213 w 14804"/>
                <a:gd name="connsiteY0" fmla="*/ 12583 h 14804"/>
                <a:gd name="connsiteX1" fmla="*/ 12213 w 14804"/>
                <a:gd name="connsiteY1" fmla="*/ 12583 h 14804"/>
                <a:gd name="connsiteX2" fmla="*/ 12213 w 14804"/>
                <a:gd name="connsiteY2" fmla="*/ 12583 h 14804"/>
                <a:gd name="connsiteX3" fmla="*/ 12213 w 14804"/>
                <a:gd name="connsiteY3" fmla="*/ 11103 h 14804"/>
                <a:gd name="connsiteX4" fmla="*/ 12213 w 14804"/>
                <a:gd name="connsiteY4" fmla="*/ 12583 h 14804"/>
                <a:gd name="connsiteX5" fmla="*/ 12213 w 14804"/>
                <a:gd name="connsiteY5" fmla="*/ 125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2213" y="12583"/>
                  </a:moveTo>
                  <a:cubicBezTo>
                    <a:pt x="12213" y="14064"/>
                    <a:pt x="13694" y="14064"/>
                    <a:pt x="12213" y="12583"/>
                  </a:cubicBezTo>
                  <a:cubicBezTo>
                    <a:pt x="13694" y="12583"/>
                    <a:pt x="12213" y="12583"/>
                    <a:pt x="12213" y="12583"/>
                  </a:cubicBezTo>
                  <a:cubicBezTo>
                    <a:pt x="12213" y="12583"/>
                    <a:pt x="12213" y="11103"/>
                    <a:pt x="12213" y="11103"/>
                  </a:cubicBezTo>
                  <a:cubicBezTo>
                    <a:pt x="10733" y="11103"/>
                    <a:pt x="10733" y="11103"/>
                    <a:pt x="12213" y="12583"/>
                  </a:cubicBezTo>
                  <a:cubicBezTo>
                    <a:pt x="12213" y="12583"/>
                    <a:pt x="12213" y="12583"/>
                    <a:pt x="12213" y="125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B4F364A4-F71B-4159-A5A7-C94FCD5093F9}"/>
                </a:ext>
              </a:extLst>
            </p:cNvPr>
            <p:cNvSpPr/>
            <p:nvPr/>
          </p:nvSpPr>
          <p:spPr>
            <a:xfrm>
              <a:off x="5806869" y="3102083"/>
              <a:ext cx="14804" cy="14804"/>
            </a:xfrm>
            <a:custGeom>
              <a:avLst/>
              <a:gdLst>
                <a:gd name="connsiteX0" fmla="*/ 11103 w 14804"/>
                <a:gd name="connsiteY0" fmla="*/ 11761 h 14804"/>
                <a:gd name="connsiteX1" fmla="*/ 17025 w 14804"/>
                <a:gd name="connsiteY1" fmla="*/ 11761 h 14804"/>
                <a:gd name="connsiteX2" fmla="*/ 11103 w 14804"/>
                <a:gd name="connsiteY2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761"/>
                  </a:moveTo>
                  <a:cubicBezTo>
                    <a:pt x="11103" y="11761"/>
                    <a:pt x="17025" y="11761"/>
                    <a:pt x="17025" y="11761"/>
                  </a:cubicBezTo>
                  <a:cubicBezTo>
                    <a:pt x="17025" y="10281"/>
                    <a:pt x="11103" y="11761"/>
                    <a:pt x="11103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AB45C17-1FB1-4A7F-A220-EB7B9D079568}"/>
                </a:ext>
              </a:extLst>
            </p:cNvPr>
            <p:cNvSpPr/>
            <p:nvPr/>
          </p:nvSpPr>
          <p:spPr>
            <a:xfrm>
              <a:off x="5818055" y="3091720"/>
              <a:ext cx="29608" cy="29608"/>
            </a:xfrm>
            <a:custGeom>
              <a:avLst/>
              <a:gdLst>
                <a:gd name="connsiteX0" fmla="*/ 23604 w 29608"/>
                <a:gd name="connsiteY0" fmla="*/ 19163 h 29608"/>
                <a:gd name="connsiteX1" fmla="*/ 23604 w 29608"/>
                <a:gd name="connsiteY1" fmla="*/ 19163 h 29608"/>
                <a:gd name="connsiteX2" fmla="*/ 22124 w 29608"/>
                <a:gd name="connsiteY2" fmla="*/ 17683 h 29608"/>
                <a:gd name="connsiteX3" fmla="*/ 20644 w 29608"/>
                <a:gd name="connsiteY3" fmla="*/ 17683 h 29608"/>
                <a:gd name="connsiteX4" fmla="*/ 20644 w 29608"/>
                <a:gd name="connsiteY4" fmla="*/ 16202 h 29608"/>
                <a:gd name="connsiteX5" fmla="*/ 19163 w 29608"/>
                <a:gd name="connsiteY5" fmla="*/ 16202 h 29608"/>
                <a:gd name="connsiteX6" fmla="*/ 17683 w 29608"/>
                <a:gd name="connsiteY6" fmla="*/ 16202 h 29608"/>
                <a:gd name="connsiteX7" fmla="*/ 16202 w 29608"/>
                <a:gd name="connsiteY7" fmla="*/ 16202 h 29608"/>
                <a:gd name="connsiteX8" fmla="*/ 14722 w 29608"/>
                <a:gd name="connsiteY8" fmla="*/ 16202 h 29608"/>
                <a:gd name="connsiteX9" fmla="*/ 14722 w 29608"/>
                <a:gd name="connsiteY9" fmla="*/ 14722 h 29608"/>
                <a:gd name="connsiteX10" fmla="*/ 14722 w 29608"/>
                <a:gd name="connsiteY10" fmla="*/ 11761 h 29608"/>
                <a:gd name="connsiteX11" fmla="*/ 13242 w 29608"/>
                <a:gd name="connsiteY11" fmla="*/ 11761 h 29608"/>
                <a:gd name="connsiteX12" fmla="*/ 11761 w 29608"/>
                <a:gd name="connsiteY12" fmla="*/ 16202 h 29608"/>
                <a:gd name="connsiteX13" fmla="*/ 11761 w 29608"/>
                <a:gd name="connsiteY13" fmla="*/ 17683 h 29608"/>
                <a:gd name="connsiteX14" fmla="*/ 11761 w 29608"/>
                <a:gd name="connsiteY14" fmla="*/ 19163 h 29608"/>
                <a:gd name="connsiteX15" fmla="*/ 11761 w 29608"/>
                <a:gd name="connsiteY15" fmla="*/ 22124 h 29608"/>
                <a:gd name="connsiteX16" fmla="*/ 14722 w 29608"/>
                <a:gd name="connsiteY16" fmla="*/ 20643 h 29608"/>
                <a:gd name="connsiteX17" fmla="*/ 16202 w 29608"/>
                <a:gd name="connsiteY17" fmla="*/ 19163 h 29608"/>
                <a:gd name="connsiteX18" fmla="*/ 17683 w 29608"/>
                <a:gd name="connsiteY18" fmla="*/ 19163 h 29608"/>
                <a:gd name="connsiteX19" fmla="*/ 17683 w 29608"/>
                <a:gd name="connsiteY19" fmla="*/ 20643 h 29608"/>
                <a:gd name="connsiteX20" fmla="*/ 19163 w 29608"/>
                <a:gd name="connsiteY20" fmla="*/ 19163 h 29608"/>
                <a:gd name="connsiteX21" fmla="*/ 20644 w 29608"/>
                <a:gd name="connsiteY21" fmla="*/ 19163 h 29608"/>
                <a:gd name="connsiteX22" fmla="*/ 23604 w 29608"/>
                <a:gd name="connsiteY22" fmla="*/ 19163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08" h="29608">
                  <a:moveTo>
                    <a:pt x="23604" y="19163"/>
                  </a:moveTo>
                  <a:cubicBezTo>
                    <a:pt x="23604" y="17683"/>
                    <a:pt x="22124" y="17683"/>
                    <a:pt x="23604" y="19163"/>
                  </a:cubicBezTo>
                  <a:cubicBezTo>
                    <a:pt x="22124" y="19163"/>
                    <a:pt x="20644" y="17683"/>
                    <a:pt x="22124" y="17683"/>
                  </a:cubicBezTo>
                  <a:cubicBezTo>
                    <a:pt x="22124" y="16202"/>
                    <a:pt x="22124" y="17683"/>
                    <a:pt x="20644" y="17683"/>
                  </a:cubicBezTo>
                  <a:cubicBezTo>
                    <a:pt x="20644" y="17683"/>
                    <a:pt x="19163" y="16202"/>
                    <a:pt x="20644" y="16202"/>
                  </a:cubicBezTo>
                  <a:cubicBezTo>
                    <a:pt x="20644" y="16202"/>
                    <a:pt x="19163" y="16202"/>
                    <a:pt x="19163" y="16202"/>
                  </a:cubicBezTo>
                  <a:cubicBezTo>
                    <a:pt x="19163" y="16202"/>
                    <a:pt x="17683" y="17683"/>
                    <a:pt x="17683" y="16202"/>
                  </a:cubicBezTo>
                  <a:cubicBezTo>
                    <a:pt x="17683" y="16202"/>
                    <a:pt x="16202" y="16202"/>
                    <a:pt x="16202" y="16202"/>
                  </a:cubicBezTo>
                  <a:cubicBezTo>
                    <a:pt x="16202" y="16202"/>
                    <a:pt x="14722" y="16202"/>
                    <a:pt x="14722" y="16202"/>
                  </a:cubicBezTo>
                  <a:cubicBezTo>
                    <a:pt x="14722" y="16202"/>
                    <a:pt x="13242" y="16202"/>
                    <a:pt x="14722" y="14722"/>
                  </a:cubicBezTo>
                  <a:cubicBezTo>
                    <a:pt x="14722" y="13241"/>
                    <a:pt x="14722" y="13241"/>
                    <a:pt x="14722" y="11761"/>
                  </a:cubicBezTo>
                  <a:cubicBezTo>
                    <a:pt x="14722" y="11761"/>
                    <a:pt x="14722" y="10281"/>
                    <a:pt x="13242" y="11761"/>
                  </a:cubicBezTo>
                  <a:cubicBezTo>
                    <a:pt x="13242" y="11761"/>
                    <a:pt x="11761" y="16202"/>
                    <a:pt x="11761" y="16202"/>
                  </a:cubicBezTo>
                  <a:cubicBezTo>
                    <a:pt x="11761" y="17683"/>
                    <a:pt x="11761" y="17683"/>
                    <a:pt x="11761" y="17683"/>
                  </a:cubicBezTo>
                  <a:cubicBezTo>
                    <a:pt x="11761" y="17683"/>
                    <a:pt x="10281" y="19163"/>
                    <a:pt x="11761" y="19163"/>
                  </a:cubicBezTo>
                  <a:cubicBezTo>
                    <a:pt x="11761" y="19163"/>
                    <a:pt x="10281" y="20643"/>
                    <a:pt x="11761" y="22124"/>
                  </a:cubicBezTo>
                  <a:cubicBezTo>
                    <a:pt x="13242" y="22124"/>
                    <a:pt x="13242" y="20643"/>
                    <a:pt x="14722" y="20643"/>
                  </a:cubicBezTo>
                  <a:cubicBezTo>
                    <a:pt x="16202" y="20643"/>
                    <a:pt x="16202" y="20643"/>
                    <a:pt x="16202" y="19163"/>
                  </a:cubicBezTo>
                  <a:cubicBezTo>
                    <a:pt x="16202" y="17683"/>
                    <a:pt x="17683" y="19163"/>
                    <a:pt x="17683" y="19163"/>
                  </a:cubicBezTo>
                  <a:cubicBezTo>
                    <a:pt x="19163" y="19163"/>
                    <a:pt x="17683" y="20643"/>
                    <a:pt x="17683" y="20643"/>
                  </a:cubicBezTo>
                  <a:cubicBezTo>
                    <a:pt x="17683" y="20643"/>
                    <a:pt x="17683" y="20643"/>
                    <a:pt x="19163" y="19163"/>
                  </a:cubicBezTo>
                  <a:cubicBezTo>
                    <a:pt x="19163" y="19163"/>
                    <a:pt x="20644" y="19163"/>
                    <a:pt x="20644" y="19163"/>
                  </a:cubicBezTo>
                  <a:cubicBezTo>
                    <a:pt x="20644" y="20643"/>
                    <a:pt x="22124" y="20643"/>
                    <a:pt x="23604" y="191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631FECF-F91D-46E4-80D3-BF040A47F196}"/>
                </a:ext>
              </a:extLst>
            </p:cNvPr>
            <p:cNvSpPr/>
            <p:nvPr/>
          </p:nvSpPr>
          <p:spPr>
            <a:xfrm>
              <a:off x="5811013" y="3173187"/>
              <a:ext cx="14804" cy="14804"/>
            </a:xfrm>
            <a:custGeom>
              <a:avLst/>
              <a:gdLst>
                <a:gd name="connsiteX0" fmla="*/ 11401 w 14804"/>
                <a:gd name="connsiteY0" fmla="*/ 13197 h 14804"/>
                <a:gd name="connsiteX1" fmla="*/ 15842 w 14804"/>
                <a:gd name="connsiteY1" fmla="*/ 11716 h 14804"/>
                <a:gd name="connsiteX2" fmla="*/ 11401 w 14804"/>
                <a:gd name="connsiteY2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401" y="13197"/>
                  </a:moveTo>
                  <a:cubicBezTo>
                    <a:pt x="11401" y="13197"/>
                    <a:pt x="15842" y="13197"/>
                    <a:pt x="15842" y="11716"/>
                  </a:cubicBezTo>
                  <a:cubicBezTo>
                    <a:pt x="14362" y="10236"/>
                    <a:pt x="9921" y="11716"/>
                    <a:pt x="11401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0A1321E0-4B56-40D3-9F51-42B60C31D8E2}"/>
                </a:ext>
              </a:extLst>
            </p:cNvPr>
            <p:cNvSpPr/>
            <p:nvPr/>
          </p:nvSpPr>
          <p:spPr>
            <a:xfrm>
              <a:off x="5797432" y="3167221"/>
              <a:ext cx="29608" cy="14804"/>
            </a:xfrm>
            <a:custGeom>
              <a:avLst/>
              <a:gdLst>
                <a:gd name="connsiteX0" fmla="*/ 30903 w 29608"/>
                <a:gd name="connsiteY0" fmla="*/ 11761 h 14804"/>
                <a:gd name="connsiteX1" fmla="*/ 26462 w 29608"/>
                <a:gd name="connsiteY1" fmla="*/ 11761 h 14804"/>
                <a:gd name="connsiteX2" fmla="*/ 16099 w 29608"/>
                <a:gd name="connsiteY2" fmla="*/ 11761 h 14804"/>
                <a:gd name="connsiteX3" fmla="*/ 11658 w 29608"/>
                <a:gd name="connsiteY3" fmla="*/ 16202 h 14804"/>
                <a:gd name="connsiteX4" fmla="*/ 14619 w 29608"/>
                <a:gd name="connsiteY4" fmla="*/ 13241 h 14804"/>
                <a:gd name="connsiteX5" fmla="*/ 16099 w 29608"/>
                <a:gd name="connsiteY5" fmla="*/ 13241 h 14804"/>
                <a:gd name="connsiteX6" fmla="*/ 19060 w 29608"/>
                <a:gd name="connsiteY6" fmla="*/ 13241 h 14804"/>
                <a:gd name="connsiteX7" fmla="*/ 23501 w 29608"/>
                <a:gd name="connsiteY7" fmla="*/ 13241 h 14804"/>
                <a:gd name="connsiteX8" fmla="*/ 24982 w 29608"/>
                <a:gd name="connsiteY8" fmla="*/ 14722 h 14804"/>
                <a:gd name="connsiteX9" fmla="*/ 30903 w 29608"/>
                <a:gd name="connsiteY9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08" h="14804">
                  <a:moveTo>
                    <a:pt x="30903" y="11761"/>
                  </a:moveTo>
                  <a:cubicBezTo>
                    <a:pt x="30903" y="11761"/>
                    <a:pt x="27942" y="10281"/>
                    <a:pt x="26462" y="11761"/>
                  </a:cubicBezTo>
                  <a:cubicBezTo>
                    <a:pt x="24982" y="11761"/>
                    <a:pt x="20540" y="11761"/>
                    <a:pt x="16099" y="11761"/>
                  </a:cubicBezTo>
                  <a:cubicBezTo>
                    <a:pt x="11658" y="13241"/>
                    <a:pt x="10178" y="16202"/>
                    <a:pt x="11658" y="16202"/>
                  </a:cubicBezTo>
                  <a:cubicBezTo>
                    <a:pt x="11658" y="16202"/>
                    <a:pt x="13138" y="14722"/>
                    <a:pt x="14619" y="13241"/>
                  </a:cubicBezTo>
                  <a:cubicBezTo>
                    <a:pt x="14619" y="11761"/>
                    <a:pt x="16099" y="13241"/>
                    <a:pt x="16099" y="13241"/>
                  </a:cubicBezTo>
                  <a:cubicBezTo>
                    <a:pt x="16099" y="13241"/>
                    <a:pt x="17580" y="13241"/>
                    <a:pt x="19060" y="13241"/>
                  </a:cubicBezTo>
                  <a:cubicBezTo>
                    <a:pt x="20540" y="13241"/>
                    <a:pt x="22021" y="13241"/>
                    <a:pt x="23501" y="13241"/>
                  </a:cubicBezTo>
                  <a:cubicBezTo>
                    <a:pt x="24982" y="13241"/>
                    <a:pt x="23501" y="14722"/>
                    <a:pt x="24982" y="14722"/>
                  </a:cubicBezTo>
                  <a:cubicBezTo>
                    <a:pt x="26462" y="14722"/>
                    <a:pt x="30903" y="13241"/>
                    <a:pt x="30903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AC3777E-B743-43FC-A3CD-59FA8FEFD32A}"/>
                </a:ext>
              </a:extLst>
            </p:cNvPr>
            <p:cNvSpPr/>
            <p:nvPr/>
          </p:nvSpPr>
          <p:spPr>
            <a:xfrm>
              <a:off x="5785774" y="2968024"/>
              <a:ext cx="88824" cy="103628"/>
            </a:xfrm>
            <a:custGeom>
              <a:avLst/>
              <a:gdLst>
                <a:gd name="connsiteX0" fmla="*/ 11473 w 88824"/>
                <a:gd name="connsiteY0" fmla="*/ 71800 h 103628"/>
                <a:gd name="connsiteX1" fmla="*/ 14434 w 88824"/>
                <a:gd name="connsiteY1" fmla="*/ 73280 h 103628"/>
                <a:gd name="connsiteX2" fmla="*/ 17395 w 88824"/>
                <a:gd name="connsiteY2" fmla="*/ 74761 h 103628"/>
                <a:gd name="connsiteX3" fmla="*/ 18875 w 88824"/>
                <a:gd name="connsiteY3" fmla="*/ 76241 h 103628"/>
                <a:gd name="connsiteX4" fmla="*/ 20356 w 88824"/>
                <a:gd name="connsiteY4" fmla="*/ 77721 h 103628"/>
                <a:gd name="connsiteX5" fmla="*/ 20356 w 88824"/>
                <a:gd name="connsiteY5" fmla="*/ 80682 h 103628"/>
                <a:gd name="connsiteX6" fmla="*/ 21836 w 88824"/>
                <a:gd name="connsiteY6" fmla="*/ 82163 h 103628"/>
                <a:gd name="connsiteX7" fmla="*/ 23317 w 88824"/>
                <a:gd name="connsiteY7" fmla="*/ 79202 h 103628"/>
                <a:gd name="connsiteX8" fmla="*/ 24797 w 88824"/>
                <a:gd name="connsiteY8" fmla="*/ 80682 h 103628"/>
                <a:gd name="connsiteX9" fmla="*/ 29238 w 88824"/>
                <a:gd name="connsiteY9" fmla="*/ 80682 h 103628"/>
                <a:gd name="connsiteX10" fmla="*/ 29238 w 88824"/>
                <a:gd name="connsiteY10" fmla="*/ 82163 h 103628"/>
                <a:gd name="connsiteX11" fmla="*/ 24797 w 88824"/>
                <a:gd name="connsiteY11" fmla="*/ 83643 h 103628"/>
                <a:gd name="connsiteX12" fmla="*/ 30719 w 88824"/>
                <a:gd name="connsiteY12" fmla="*/ 83643 h 103628"/>
                <a:gd name="connsiteX13" fmla="*/ 33679 w 88824"/>
                <a:gd name="connsiteY13" fmla="*/ 85123 h 103628"/>
                <a:gd name="connsiteX14" fmla="*/ 33679 w 88824"/>
                <a:gd name="connsiteY14" fmla="*/ 88084 h 103628"/>
                <a:gd name="connsiteX15" fmla="*/ 32199 w 88824"/>
                <a:gd name="connsiteY15" fmla="*/ 89565 h 103628"/>
                <a:gd name="connsiteX16" fmla="*/ 30719 w 88824"/>
                <a:gd name="connsiteY16" fmla="*/ 91045 h 103628"/>
                <a:gd name="connsiteX17" fmla="*/ 30719 w 88824"/>
                <a:gd name="connsiteY17" fmla="*/ 94006 h 103628"/>
                <a:gd name="connsiteX18" fmla="*/ 33679 w 88824"/>
                <a:gd name="connsiteY18" fmla="*/ 94006 h 103628"/>
                <a:gd name="connsiteX19" fmla="*/ 33679 w 88824"/>
                <a:gd name="connsiteY19" fmla="*/ 95486 h 103628"/>
                <a:gd name="connsiteX20" fmla="*/ 36640 w 88824"/>
                <a:gd name="connsiteY20" fmla="*/ 96967 h 103628"/>
                <a:gd name="connsiteX21" fmla="*/ 38121 w 88824"/>
                <a:gd name="connsiteY21" fmla="*/ 99927 h 103628"/>
                <a:gd name="connsiteX22" fmla="*/ 39601 w 88824"/>
                <a:gd name="connsiteY22" fmla="*/ 99927 h 103628"/>
                <a:gd name="connsiteX23" fmla="*/ 41081 w 88824"/>
                <a:gd name="connsiteY23" fmla="*/ 101408 h 103628"/>
                <a:gd name="connsiteX24" fmla="*/ 42562 w 88824"/>
                <a:gd name="connsiteY24" fmla="*/ 102888 h 103628"/>
                <a:gd name="connsiteX25" fmla="*/ 44042 w 88824"/>
                <a:gd name="connsiteY25" fmla="*/ 104369 h 103628"/>
                <a:gd name="connsiteX26" fmla="*/ 47003 w 88824"/>
                <a:gd name="connsiteY26" fmla="*/ 105849 h 103628"/>
                <a:gd name="connsiteX27" fmla="*/ 49964 w 88824"/>
                <a:gd name="connsiteY27" fmla="*/ 105849 h 103628"/>
                <a:gd name="connsiteX28" fmla="*/ 51444 w 88824"/>
                <a:gd name="connsiteY28" fmla="*/ 105849 h 103628"/>
                <a:gd name="connsiteX29" fmla="*/ 54405 w 88824"/>
                <a:gd name="connsiteY29" fmla="*/ 105849 h 103628"/>
                <a:gd name="connsiteX30" fmla="*/ 57366 w 88824"/>
                <a:gd name="connsiteY30" fmla="*/ 105849 h 103628"/>
                <a:gd name="connsiteX31" fmla="*/ 57366 w 88824"/>
                <a:gd name="connsiteY31" fmla="*/ 104369 h 103628"/>
                <a:gd name="connsiteX32" fmla="*/ 57366 w 88824"/>
                <a:gd name="connsiteY32" fmla="*/ 101408 h 103628"/>
                <a:gd name="connsiteX33" fmla="*/ 55885 w 88824"/>
                <a:gd name="connsiteY33" fmla="*/ 98447 h 103628"/>
                <a:gd name="connsiteX34" fmla="*/ 55885 w 88824"/>
                <a:gd name="connsiteY34" fmla="*/ 96967 h 103628"/>
                <a:gd name="connsiteX35" fmla="*/ 57366 w 88824"/>
                <a:gd name="connsiteY35" fmla="*/ 95486 h 103628"/>
                <a:gd name="connsiteX36" fmla="*/ 57366 w 88824"/>
                <a:gd name="connsiteY36" fmla="*/ 94006 h 103628"/>
                <a:gd name="connsiteX37" fmla="*/ 57366 w 88824"/>
                <a:gd name="connsiteY37" fmla="*/ 92525 h 103628"/>
                <a:gd name="connsiteX38" fmla="*/ 57366 w 88824"/>
                <a:gd name="connsiteY38" fmla="*/ 91045 h 103628"/>
                <a:gd name="connsiteX39" fmla="*/ 55885 w 88824"/>
                <a:gd name="connsiteY39" fmla="*/ 89565 h 103628"/>
                <a:gd name="connsiteX40" fmla="*/ 55885 w 88824"/>
                <a:gd name="connsiteY40" fmla="*/ 88084 h 103628"/>
                <a:gd name="connsiteX41" fmla="*/ 57366 w 88824"/>
                <a:gd name="connsiteY41" fmla="*/ 86604 h 103628"/>
                <a:gd name="connsiteX42" fmla="*/ 58846 w 88824"/>
                <a:gd name="connsiteY42" fmla="*/ 85123 h 103628"/>
                <a:gd name="connsiteX43" fmla="*/ 60327 w 88824"/>
                <a:gd name="connsiteY43" fmla="*/ 83643 h 103628"/>
                <a:gd name="connsiteX44" fmla="*/ 61807 w 88824"/>
                <a:gd name="connsiteY44" fmla="*/ 83643 h 103628"/>
                <a:gd name="connsiteX45" fmla="*/ 63287 w 88824"/>
                <a:gd name="connsiteY45" fmla="*/ 83643 h 103628"/>
                <a:gd name="connsiteX46" fmla="*/ 66248 w 88824"/>
                <a:gd name="connsiteY46" fmla="*/ 82163 h 103628"/>
                <a:gd name="connsiteX47" fmla="*/ 69209 w 88824"/>
                <a:gd name="connsiteY47" fmla="*/ 77721 h 103628"/>
                <a:gd name="connsiteX48" fmla="*/ 70689 w 88824"/>
                <a:gd name="connsiteY48" fmla="*/ 74761 h 103628"/>
                <a:gd name="connsiteX49" fmla="*/ 72170 w 88824"/>
                <a:gd name="connsiteY49" fmla="*/ 73280 h 103628"/>
                <a:gd name="connsiteX50" fmla="*/ 73650 w 88824"/>
                <a:gd name="connsiteY50" fmla="*/ 71800 h 103628"/>
                <a:gd name="connsiteX51" fmla="*/ 76611 w 88824"/>
                <a:gd name="connsiteY51" fmla="*/ 70319 h 103628"/>
                <a:gd name="connsiteX52" fmla="*/ 82533 w 88824"/>
                <a:gd name="connsiteY52" fmla="*/ 65878 h 103628"/>
                <a:gd name="connsiteX53" fmla="*/ 85494 w 88824"/>
                <a:gd name="connsiteY53" fmla="*/ 61437 h 103628"/>
                <a:gd name="connsiteX54" fmla="*/ 85494 w 88824"/>
                <a:gd name="connsiteY54" fmla="*/ 59957 h 103628"/>
                <a:gd name="connsiteX55" fmla="*/ 82533 w 88824"/>
                <a:gd name="connsiteY55" fmla="*/ 61437 h 103628"/>
                <a:gd name="connsiteX56" fmla="*/ 78091 w 88824"/>
                <a:gd name="connsiteY56" fmla="*/ 62917 h 103628"/>
                <a:gd name="connsiteX57" fmla="*/ 78091 w 88824"/>
                <a:gd name="connsiteY57" fmla="*/ 61437 h 103628"/>
                <a:gd name="connsiteX58" fmla="*/ 78091 w 88824"/>
                <a:gd name="connsiteY58" fmla="*/ 59957 h 103628"/>
                <a:gd name="connsiteX59" fmla="*/ 81052 w 88824"/>
                <a:gd name="connsiteY59" fmla="*/ 59957 h 103628"/>
                <a:gd name="connsiteX60" fmla="*/ 85494 w 88824"/>
                <a:gd name="connsiteY60" fmla="*/ 59957 h 103628"/>
                <a:gd name="connsiteX61" fmla="*/ 85494 w 88824"/>
                <a:gd name="connsiteY61" fmla="*/ 56996 h 103628"/>
                <a:gd name="connsiteX62" fmla="*/ 79572 w 88824"/>
                <a:gd name="connsiteY62" fmla="*/ 55515 h 103628"/>
                <a:gd name="connsiteX63" fmla="*/ 82533 w 88824"/>
                <a:gd name="connsiteY63" fmla="*/ 54035 h 103628"/>
                <a:gd name="connsiteX64" fmla="*/ 84013 w 88824"/>
                <a:gd name="connsiteY64" fmla="*/ 51074 h 103628"/>
                <a:gd name="connsiteX65" fmla="*/ 79572 w 88824"/>
                <a:gd name="connsiteY65" fmla="*/ 52554 h 103628"/>
                <a:gd name="connsiteX66" fmla="*/ 78091 w 88824"/>
                <a:gd name="connsiteY66" fmla="*/ 51074 h 103628"/>
                <a:gd name="connsiteX67" fmla="*/ 78091 w 88824"/>
                <a:gd name="connsiteY67" fmla="*/ 49594 h 103628"/>
                <a:gd name="connsiteX68" fmla="*/ 82533 w 88824"/>
                <a:gd name="connsiteY68" fmla="*/ 49594 h 103628"/>
                <a:gd name="connsiteX69" fmla="*/ 85494 w 88824"/>
                <a:gd name="connsiteY69" fmla="*/ 48113 h 103628"/>
                <a:gd name="connsiteX70" fmla="*/ 82533 w 88824"/>
                <a:gd name="connsiteY70" fmla="*/ 46633 h 103628"/>
                <a:gd name="connsiteX71" fmla="*/ 85494 w 88824"/>
                <a:gd name="connsiteY71" fmla="*/ 45152 h 103628"/>
                <a:gd name="connsiteX72" fmla="*/ 85494 w 88824"/>
                <a:gd name="connsiteY72" fmla="*/ 43672 h 103628"/>
                <a:gd name="connsiteX73" fmla="*/ 81052 w 88824"/>
                <a:gd name="connsiteY73" fmla="*/ 43672 h 103628"/>
                <a:gd name="connsiteX74" fmla="*/ 84013 w 88824"/>
                <a:gd name="connsiteY74" fmla="*/ 42192 h 103628"/>
                <a:gd name="connsiteX75" fmla="*/ 82533 w 88824"/>
                <a:gd name="connsiteY75" fmla="*/ 39231 h 103628"/>
                <a:gd name="connsiteX76" fmla="*/ 79572 w 88824"/>
                <a:gd name="connsiteY76" fmla="*/ 39231 h 103628"/>
                <a:gd name="connsiteX77" fmla="*/ 78091 w 88824"/>
                <a:gd name="connsiteY77" fmla="*/ 39231 h 103628"/>
                <a:gd name="connsiteX78" fmla="*/ 79572 w 88824"/>
                <a:gd name="connsiteY78" fmla="*/ 37750 h 103628"/>
                <a:gd name="connsiteX79" fmla="*/ 84013 w 88824"/>
                <a:gd name="connsiteY79" fmla="*/ 36270 h 103628"/>
                <a:gd name="connsiteX80" fmla="*/ 82533 w 88824"/>
                <a:gd name="connsiteY80" fmla="*/ 34790 h 103628"/>
                <a:gd name="connsiteX81" fmla="*/ 79572 w 88824"/>
                <a:gd name="connsiteY81" fmla="*/ 34790 h 103628"/>
                <a:gd name="connsiteX82" fmla="*/ 81052 w 88824"/>
                <a:gd name="connsiteY82" fmla="*/ 33309 h 103628"/>
                <a:gd name="connsiteX83" fmla="*/ 76611 w 88824"/>
                <a:gd name="connsiteY83" fmla="*/ 34790 h 103628"/>
                <a:gd name="connsiteX84" fmla="*/ 75131 w 88824"/>
                <a:gd name="connsiteY84" fmla="*/ 34790 h 103628"/>
                <a:gd name="connsiteX85" fmla="*/ 75131 w 88824"/>
                <a:gd name="connsiteY85" fmla="*/ 31829 h 103628"/>
                <a:gd name="connsiteX86" fmla="*/ 76611 w 88824"/>
                <a:gd name="connsiteY86" fmla="*/ 28868 h 103628"/>
                <a:gd name="connsiteX87" fmla="*/ 78091 w 88824"/>
                <a:gd name="connsiteY87" fmla="*/ 25907 h 103628"/>
                <a:gd name="connsiteX88" fmla="*/ 76611 w 88824"/>
                <a:gd name="connsiteY88" fmla="*/ 24427 h 103628"/>
                <a:gd name="connsiteX89" fmla="*/ 73650 w 88824"/>
                <a:gd name="connsiteY89" fmla="*/ 25907 h 103628"/>
                <a:gd name="connsiteX90" fmla="*/ 75131 w 88824"/>
                <a:gd name="connsiteY90" fmla="*/ 22946 h 103628"/>
                <a:gd name="connsiteX91" fmla="*/ 79572 w 88824"/>
                <a:gd name="connsiteY91" fmla="*/ 19986 h 103628"/>
                <a:gd name="connsiteX92" fmla="*/ 76611 w 88824"/>
                <a:gd name="connsiteY92" fmla="*/ 19986 h 103628"/>
                <a:gd name="connsiteX93" fmla="*/ 76611 w 88824"/>
                <a:gd name="connsiteY93" fmla="*/ 18505 h 103628"/>
                <a:gd name="connsiteX94" fmla="*/ 79572 w 88824"/>
                <a:gd name="connsiteY94" fmla="*/ 15544 h 103628"/>
                <a:gd name="connsiteX95" fmla="*/ 81052 w 88824"/>
                <a:gd name="connsiteY95" fmla="*/ 14064 h 103628"/>
                <a:gd name="connsiteX96" fmla="*/ 84013 w 88824"/>
                <a:gd name="connsiteY96" fmla="*/ 11103 h 103628"/>
                <a:gd name="connsiteX97" fmla="*/ 78091 w 88824"/>
                <a:gd name="connsiteY97" fmla="*/ 12584 h 103628"/>
                <a:gd name="connsiteX98" fmla="*/ 75131 w 88824"/>
                <a:gd name="connsiteY98" fmla="*/ 15544 h 103628"/>
                <a:gd name="connsiteX99" fmla="*/ 72170 w 88824"/>
                <a:gd name="connsiteY99" fmla="*/ 17025 h 103628"/>
                <a:gd name="connsiteX100" fmla="*/ 70689 w 88824"/>
                <a:gd name="connsiteY100" fmla="*/ 17025 h 103628"/>
                <a:gd name="connsiteX101" fmla="*/ 67729 w 88824"/>
                <a:gd name="connsiteY101" fmla="*/ 19986 h 103628"/>
                <a:gd name="connsiteX102" fmla="*/ 66248 w 88824"/>
                <a:gd name="connsiteY102" fmla="*/ 22946 h 103628"/>
                <a:gd name="connsiteX103" fmla="*/ 67729 w 88824"/>
                <a:gd name="connsiteY103" fmla="*/ 18505 h 103628"/>
                <a:gd name="connsiteX104" fmla="*/ 66248 w 88824"/>
                <a:gd name="connsiteY104" fmla="*/ 17025 h 103628"/>
                <a:gd name="connsiteX105" fmla="*/ 64768 w 88824"/>
                <a:gd name="connsiteY105" fmla="*/ 19986 h 103628"/>
                <a:gd name="connsiteX106" fmla="*/ 60327 w 88824"/>
                <a:gd name="connsiteY106" fmla="*/ 24427 h 103628"/>
                <a:gd name="connsiteX107" fmla="*/ 63287 w 88824"/>
                <a:gd name="connsiteY107" fmla="*/ 19986 h 103628"/>
                <a:gd name="connsiteX108" fmla="*/ 55885 w 88824"/>
                <a:gd name="connsiteY108" fmla="*/ 22946 h 103628"/>
                <a:gd name="connsiteX109" fmla="*/ 49964 w 88824"/>
                <a:gd name="connsiteY109" fmla="*/ 25907 h 103628"/>
                <a:gd name="connsiteX110" fmla="*/ 55885 w 88824"/>
                <a:gd name="connsiteY110" fmla="*/ 21466 h 103628"/>
                <a:gd name="connsiteX111" fmla="*/ 63287 w 88824"/>
                <a:gd name="connsiteY111" fmla="*/ 17025 h 103628"/>
                <a:gd name="connsiteX112" fmla="*/ 67729 w 88824"/>
                <a:gd name="connsiteY112" fmla="*/ 14064 h 103628"/>
                <a:gd name="connsiteX113" fmla="*/ 63287 w 88824"/>
                <a:gd name="connsiteY113" fmla="*/ 14064 h 103628"/>
                <a:gd name="connsiteX114" fmla="*/ 61807 w 88824"/>
                <a:gd name="connsiteY114" fmla="*/ 14064 h 103628"/>
                <a:gd name="connsiteX115" fmla="*/ 12954 w 88824"/>
                <a:gd name="connsiteY115" fmla="*/ 68839 h 103628"/>
                <a:gd name="connsiteX116" fmla="*/ 11473 w 88824"/>
                <a:gd name="connsiteY116" fmla="*/ 71800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88824" h="103628">
                  <a:moveTo>
                    <a:pt x="11473" y="71800"/>
                  </a:moveTo>
                  <a:cubicBezTo>
                    <a:pt x="11473" y="73280"/>
                    <a:pt x="12954" y="73280"/>
                    <a:pt x="14434" y="73280"/>
                  </a:cubicBezTo>
                  <a:cubicBezTo>
                    <a:pt x="15915" y="73280"/>
                    <a:pt x="17395" y="74761"/>
                    <a:pt x="17395" y="74761"/>
                  </a:cubicBezTo>
                  <a:cubicBezTo>
                    <a:pt x="17395" y="76241"/>
                    <a:pt x="18875" y="76241"/>
                    <a:pt x="18875" y="76241"/>
                  </a:cubicBezTo>
                  <a:cubicBezTo>
                    <a:pt x="18875" y="76241"/>
                    <a:pt x="18875" y="77721"/>
                    <a:pt x="20356" y="77721"/>
                  </a:cubicBezTo>
                  <a:cubicBezTo>
                    <a:pt x="21836" y="77721"/>
                    <a:pt x="18875" y="79202"/>
                    <a:pt x="20356" y="80682"/>
                  </a:cubicBezTo>
                  <a:cubicBezTo>
                    <a:pt x="21836" y="80682"/>
                    <a:pt x="20356" y="83643"/>
                    <a:pt x="21836" y="82163"/>
                  </a:cubicBezTo>
                  <a:cubicBezTo>
                    <a:pt x="23317" y="82163"/>
                    <a:pt x="23317" y="80682"/>
                    <a:pt x="23317" y="79202"/>
                  </a:cubicBezTo>
                  <a:cubicBezTo>
                    <a:pt x="24797" y="79202"/>
                    <a:pt x="23317" y="80682"/>
                    <a:pt x="24797" y="80682"/>
                  </a:cubicBezTo>
                  <a:cubicBezTo>
                    <a:pt x="26277" y="80682"/>
                    <a:pt x="27758" y="80682"/>
                    <a:pt x="29238" y="80682"/>
                  </a:cubicBezTo>
                  <a:cubicBezTo>
                    <a:pt x="30719" y="80682"/>
                    <a:pt x="30719" y="82163"/>
                    <a:pt x="29238" y="82163"/>
                  </a:cubicBezTo>
                  <a:cubicBezTo>
                    <a:pt x="27758" y="82163"/>
                    <a:pt x="24797" y="83643"/>
                    <a:pt x="24797" y="83643"/>
                  </a:cubicBezTo>
                  <a:cubicBezTo>
                    <a:pt x="24797" y="83643"/>
                    <a:pt x="29238" y="83643"/>
                    <a:pt x="30719" y="83643"/>
                  </a:cubicBezTo>
                  <a:cubicBezTo>
                    <a:pt x="30719" y="83643"/>
                    <a:pt x="33679" y="83643"/>
                    <a:pt x="33679" y="85123"/>
                  </a:cubicBezTo>
                  <a:cubicBezTo>
                    <a:pt x="33679" y="85123"/>
                    <a:pt x="33679" y="86604"/>
                    <a:pt x="33679" y="88084"/>
                  </a:cubicBezTo>
                  <a:cubicBezTo>
                    <a:pt x="33679" y="88084"/>
                    <a:pt x="32199" y="88084"/>
                    <a:pt x="32199" y="89565"/>
                  </a:cubicBezTo>
                  <a:cubicBezTo>
                    <a:pt x="30719" y="89565"/>
                    <a:pt x="30719" y="91045"/>
                    <a:pt x="30719" y="91045"/>
                  </a:cubicBezTo>
                  <a:cubicBezTo>
                    <a:pt x="30719" y="92525"/>
                    <a:pt x="30719" y="92525"/>
                    <a:pt x="30719" y="94006"/>
                  </a:cubicBezTo>
                  <a:cubicBezTo>
                    <a:pt x="30719" y="95486"/>
                    <a:pt x="32199" y="94006"/>
                    <a:pt x="33679" y="94006"/>
                  </a:cubicBezTo>
                  <a:cubicBezTo>
                    <a:pt x="35160" y="94006"/>
                    <a:pt x="32199" y="95486"/>
                    <a:pt x="33679" y="95486"/>
                  </a:cubicBezTo>
                  <a:cubicBezTo>
                    <a:pt x="33679" y="96967"/>
                    <a:pt x="36640" y="96967"/>
                    <a:pt x="36640" y="96967"/>
                  </a:cubicBezTo>
                  <a:cubicBezTo>
                    <a:pt x="38121" y="96967"/>
                    <a:pt x="38121" y="98447"/>
                    <a:pt x="38121" y="99927"/>
                  </a:cubicBezTo>
                  <a:cubicBezTo>
                    <a:pt x="38121" y="99927"/>
                    <a:pt x="39601" y="99927"/>
                    <a:pt x="39601" y="99927"/>
                  </a:cubicBezTo>
                  <a:cubicBezTo>
                    <a:pt x="39601" y="101408"/>
                    <a:pt x="41081" y="99927"/>
                    <a:pt x="41081" y="101408"/>
                  </a:cubicBezTo>
                  <a:cubicBezTo>
                    <a:pt x="41081" y="101408"/>
                    <a:pt x="42562" y="101408"/>
                    <a:pt x="42562" y="102888"/>
                  </a:cubicBezTo>
                  <a:cubicBezTo>
                    <a:pt x="42562" y="104369"/>
                    <a:pt x="44042" y="104369"/>
                    <a:pt x="44042" y="104369"/>
                  </a:cubicBezTo>
                  <a:cubicBezTo>
                    <a:pt x="44042" y="104369"/>
                    <a:pt x="47003" y="104369"/>
                    <a:pt x="47003" y="105849"/>
                  </a:cubicBezTo>
                  <a:cubicBezTo>
                    <a:pt x="47003" y="105849"/>
                    <a:pt x="48483" y="107329"/>
                    <a:pt x="49964" y="105849"/>
                  </a:cubicBezTo>
                  <a:cubicBezTo>
                    <a:pt x="51444" y="105849"/>
                    <a:pt x="51444" y="105849"/>
                    <a:pt x="51444" y="105849"/>
                  </a:cubicBezTo>
                  <a:cubicBezTo>
                    <a:pt x="51444" y="105849"/>
                    <a:pt x="52925" y="105849"/>
                    <a:pt x="54405" y="105849"/>
                  </a:cubicBezTo>
                  <a:cubicBezTo>
                    <a:pt x="54405" y="105849"/>
                    <a:pt x="57366" y="105849"/>
                    <a:pt x="57366" y="105849"/>
                  </a:cubicBezTo>
                  <a:cubicBezTo>
                    <a:pt x="57366" y="105849"/>
                    <a:pt x="57366" y="104369"/>
                    <a:pt x="57366" y="104369"/>
                  </a:cubicBezTo>
                  <a:cubicBezTo>
                    <a:pt x="57366" y="104369"/>
                    <a:pt x="55885" y="101408"/>
                    <a:pt x="57366" y="101408"/>
                  </a:cubicBezTo>
                  <a:cubicBezTo>
                    <a:pt x="57366" y="101408"/>
                    <a:pt x="55885" y="98447"/>
                    <a:pt x="55885" y="98447"/>
                  </a:cubicBezTo>
                  <a:cubicBezTo>
                    <a:pt x="55885" y="98447"/>
                    <a:pt x="54405" y="96967"/>
                    <a:pt x="55885" y="96967"/>
                  </a:cubicBezTo>
                  <a:cubicBezTo>
                    <a:pt x="57366" y="96967"/>
                    <a:pt x="55885" y="95486"/>
                    <a:pt x="57366" y="95486"/>
                  </a:cubicBezTo>
                  <a:cubicBezTo>
                    <a:pt x="57366" y="95486"/>
                    <a:pt x="57366" y="94006"/>
                    <a:pt x="57366" y="94006"/>
                  </a:cubicBezTo>
                  <a:cubicBezTo>
                    <a:pt x="57366" y="94006"/>
                    <a:pt x="57366" y="92525"/>
                    <a:pt x="57366" y="92525"/>
                  </a:cubicBezTo>
                  <a:cubicBezTo>
                    <a:pt x="57366" y="92525"/>
                    <a:pt x="57366" y="92525"/>
                    <a:pt x="57366" y="91045"/>
                  </a:cubicBezTo>
                  <a:cubicBezTo>
                    <a:pt x="57366" y="91045"/>
                    <a:pt x="57366" y="89565"/>
                    <a:pt x="55885" y="89565"/>
                  </a:cubicBezTo>
                  <a:cubicBezTo>
                    <a:pt x="54405" y="89565"/>
                    <a:pt x="54405" y="88084"/>
                    <a:pt x="55885" y="88084"/>
                  </a:cubicBezTo>
                  <a:cubicBezTo>
                    <a:pt x="57366" y="88084"/>
                    <a:pt x="57366" y="88084"/>
                    <a:pt x="57366" y="86604"/>
                  </a:cubicBezTo>
                  <a:cubicBezTo>
                    <a:pt x="57366" y="86604"/>
                    <a:pt x="57366" y="85123"/>
                    <a:pt x="58846" y="85123"/>
                  </a:cubicBezTo>
                  <a:cubicBezTo>
                    <a:pt x="60327" y="85123"/>
                    <a:pt x="60327" y="83643"/>
                    <a:pt x="60327" y="83643"/>
                  </a:cubicBezTo>
                  <a:cubicBezTo>
                    <a:pt x="60327" y="83643"/>
                    <a:pt x="61807" y="82163"/>
                    <a:pt x="61807" y="83643"/>
                  </a:cubicBezTo>
                  <a:cubicBezTo>
                    <a:pt x="61807" y="85123"/>
                    <a:pt x="61807" y="85123"/>
                    <a:pt x="63287" y="83643"/>
                  </a:cubicBezTo>
                  <a:cubicBezTo>
                    <a:pt x="63287" y="83643"/>
                    <a:pt x="64768" y="82163"/>
                    <a:pt x="66248" y="82163"/>
                  </a:cubicBezTo>
                  <a:cubicBezTo>
                    <a:pt x="67729" y="80682"/>
                    <a:pt x="69209" y="79202"/>
                    <a:pt x="69209" y="77721"/>
                  </a:cubicBezTo>
                  <a:cubicBezTo>
                    <a:pt x="69209" y="76241"/>
                    <a:pt x="70689" y="74761"/>
                    <a:pt x="70689" y="74761"/>
                  </a:cubicBezTo>
                  <a:cubicBezTo>
                    <a:pt x="70689" y="73280"/>
                    <a:pt x="70689" y="73280"/>
                    <a:pt x="72170" y="73280"/>
                  </a:cubicBezTo>
                  <a:cubicBezTo>
                    <a:pt x="73650" y="73280"/>
                    <a:pt x="72170" y="73280"/>
                    <a:pt x="73650" y="71800"/>
                  </a:cubicBezTo>
                  <a:cubicBezTo>
                    <a:pt x="75131" y="71800"/>
                    <a:pt x="75131" y="70319"/>
                    <a:pt x="76611" y="70319"/>
                  </a:cubicBezTo>
                  <a:cubicBezTo>
                    <a:pt x="78091" y="70319"/>
                    <a:pt x="81052" y="67359"/>
                    <a:pt x="82533" y="65878"/>
                  </a:cubicBezTo>
                  <a:cubicBezTo>
                    <a:pt x="84013" y="64398"/>
                    <a:pt x="85494" y="62917"/>
                    <a:pt x="85494" y="61437"/>
                  </a:cubicBezTo>
                  <a:cubicBezTo>
                    <a:pt x="86974" y="59957"/>
                    <a:pt x="86974" y="59957"/>
                    <a:pt x="85494" y="59957"/>
                  </a:cubicBezTo>
                  <a:cubicBezTo>
                    <a:pt x="85494" y="59957"/>
                    <a:pt x="84013" y="61437"/>
                    <a:pt x="82533" y="61437"/>
                  </a:cubicBezTo>
                  <a:cubicBezTo>
                    <a:pt x="81052" y="61437"/>
                    <a:pt x="79572" y="61437"/>
                    <a:pt x="78091" y="62917"/>
                  </a:cubicBezTo>
                  <a:cubicBezTo>
                    <a:pt x="76611" y="64398"/>
                    <a:pt x="76611" y="61437"/>
                    <a:pt x="78091" y="61437"/>
                  </a:cubicBezTo>
                  <a:cubicBezTo>
                    <a:pt x="79572" y="61437"/>
                    <a:pt x="78091" y="59957"/>
                    <a:pt x="78091" y="59957"/>
                  </a:cubicBezTo>
                  <a:cubicBezTo>
                    <a:pt x="78091" y="58476"/>
                    <a:pt x="79572" y="58476"/>
                    <a:pt x="81052" y="59957"/>
                  </a:cubicBezTo>
                  <a:cubicBezTo>
                    <a:pt x="82533" y="61437"/>
                    <a:pt x="84013" y="59957"/>
                    <a:pt x="85494" y="59957"/>
                  </a:cubicBezTo>
                  <a:cubicBezTo>
                    <a:pt x="86974" y="58476"/>
                    <a:pt x="85494" y="58476"/>
                    <a:pt x="85494" y="56996"/>
                  </a:cubicBezTo>
                  <a:cubicBezTo>
                    <a:pt x="85494" y="55515"/>
                    <a:pt x="79572" y="55515"/>
                    <a:pt x="79572" y="55515"/>
                  </a:cubicBezTo>
                  <a:cubicBezTo>
                    <a:pt x="79572" y="55515"/>
                    <a:pt x="81052" y="54035"/>
                    <a:pt x="82533" y="54035"/>
                  </a:cubicBezTo>
                  <a:cubicBezTo>
                    <a:pt x="84013" y="54035"/>
                    <a:pt x="84013" y="52554"/>
                    <a:pt x="84013" y="51074"/>
                  </a:cubicBezTo>
                  <a:cubicBezTo>
                    <a:pt x="84013" y="51074"/>
                    <a:pt x="81052" y="51074"/>
                    <a:pt x="79572" y="52554"/>
                  </a:cubicBezTo>
                  <a:cubicBezTo>
                    <a:pt x="78091" y="54035"/>
                    <a:pt x="76611" y="52554"/>
                    <a:pt x="78091" y="51074"/>
                  </a:cubicBezTo>
                  <a:cubicBezTo>
                    <a:pt x="79572" y="49594"/>
                    <a:pt x="78091" y="49594"/>
                    <a:pt x="78091" y="49594"/>
                  </a:cubicBezTo>
                  <a:cubicBezTo>
                    <a:pt x="78091" y="49594"/>
                    <a:pt x="81052" y="49594"/>
                    <a:pt x="82533" y="49594"/>
                  </a:cubicBezTo>
                  <a:cubicBezTo>
                    <a:pt x="84013" y="48113"/>
                    <a:pt x="84013" y="48113"/>
                    <a:pt x="85494" y="48113"/>
                  </a:cubicBezTo>
                  <a:cubicBezTo>
                    <a:pt x="85494" y="46633"/>
                    <a:pt x="82533" y="48113"/>
                    <a:pt x="82533" y="46633"/>
                  </a:cubicBezTo>
                  <a:cubicBezTo>
                    <a:pt x="81052" y="46633"/>
                    <a:pt x="85494" y="45152"/>
                    <a:pt x="85494" y="45152"/>
                  </a:cubicBezTo>
                  <a:cubicBezTo>
                    <a:pt x="86974" y="45152"/>
                    <a:pt x="85494" y="43672"/>
                    <a:pt x="85494" y="43672"/>
                  </a:cubicBezTo>
                  <a:cubicBezTo>
                    <a:pt x="85494" y="43672"/>
                    <a:pt x="81052" y="43672"/>
                    <a:pt x="81052" y="43672"/>
                  </a:cubicBezTo>
                  <a:cubicBezTo>
                    <a:pt x="81052" y="42192"/>
                    <a:pt x="82533" y="43672"/>
                    <a:pt x="84013" y="42192"/>
                  </a:cubicBezTo>
                  <a:cubicBezTo>
                    <a:pt x="85494" y="40711"/>
                    <a:pt x="82533" y="39231"/>
                    <a:pt x="82533" y="39231"/>
                  </a:cubicBezTo>
                  <a:cubicBezTo>
                    <a:pt x="81052" y="39231"/>
                    <a:pt x="79572" y="40711"/>
                    <a:pt x="79572" y="39231"/>
                  </a:cubicBezTo>
                  <a:cubicBezTo>
                    <a:pt x="79572" y="39231"/>
                    <a:pt x="78091" y="39231"/>
                    <a:pt x="78091" y="39231"/>
                  </a:cubicBezTo>
                  <a:cubicBezTo>
                    <a:pt x="78091" y="39231"/>
                    <a:pt x="79572" y="39231"/>
                    <a:pt x="79572" y="37750"/>
                  </a:cubicBezTo>
                  <a:cubicBezTo>
                    <a:pt x="81052" y="36270"/>
                    <a:pt x="82533" y="36270"/>
                    <a:pt x="84013" y="36270"/>
                  </a:cubicBezTo>
                  <a:cubicBezTo>
                    <a:pt x="85494" y="36270"/>
                    <a:pt x="82533" y="34790"/>
                    <a:pt x="82533" y="34790"/>
                  </a:cubicBezTo>
                  <a:cubicBezTo>
                    <a:pt x="82533" y="34790"/>
                    <a:pt x="79572" y="36270"/>
                    <a:pt x="79572" y="34790"/>
                  </a:cubicBezTo>
                  <a:cubicBezTo>
                    <a:pt x="79572" y="33309"/>
                    <a:pt x="81052" y="33309"/>
                    <a:pt x="81052" y="33309"/>
                  </a:cubicBezTo>
                  <a:cubicBezTo>
                    <a:pt x="81052" y="33309"/>
                    <a:pt x="76611" y="33309"/>
                    <a:pt x="76611" y="34790"/>
                  </a:cubicBezTo>
                  <a:cubicBezTo>
                    <a:pt x="76611" y="36270"/>
                    <a:pt x="75131" y="36270"/>
                    <a:pt x="75131" y="34790"/>
                  </a:cubicBezTo>
                  <a:cubicBezTo>
                    <a:pt x="75131" y="33309"/>
                    <a:pt x="75131" y="31829"/>
                    <a:pt x="75131" y="31829"/>
                  </a:cubicBezTo>
                  <a:cubicBezTo>
                    <a:pt x="75131" y="30348"/>
                    <a:pt x="78091" y="28868"/>
                    <a:pt x="76611" y="28868"/>
                  </a:cubicBezTo>
                  <a:cubicBezTo>
                    <a:pt x="75131" y="27388"/>
                    <a:pt x="78091" y="25907"/>
                    <a:pt x="78091" y="25907"/>
                  </a:cubicBezTo>
                  <a:cubicBezTo>
                    <a:pt x="79572" y="25907"/>
                    <a:pt x="78091" y="24427"/>
                    <a:pt x="76611" y="24427"/>
                  </a:cubicBezTo>
                  <a:cubicBezTo>
                    <a:pt x="75131" y="24427"/>
                    <a:pt x="75131" y="27388"/>
                    <a:pt x="73650" y="25907"/>
                  </a:cubicBezTo>
                  <a:cubicBezTo>
                    <a:pt x="72170" y="25907"/>
                    <a:pt x="73650" y="24427"/>
                    <a:pt x="75131" y="22946"/>
                  </a:cubicBezTo>
                  <a:cubicBezTo>
                    <a:pt x="76611" y="21466"/>
                    <a:pt x="78091" y="21466"/>
                    <a:pt x="79572" y="19986"/>
                  </a:cubicBezTo>
                  <a:cubicBezTo>
                    <a:pt x="79572" y="18505"/>
                    <a:pt x="78091" y="19986"/>
                    <a:pt x="76611" y="19986"/>
                  </a:cubicBezTo>
                  <a:cubicBezTo>
                    <a:pt x="75131" y="21466"/>
                    <a:pt x="75131" y="19986"/>
                    <a:pt x="76611" y="18505"/>
                  </a:cubicBezTo>
                  <a:cubicBezTo>
                    <a:pt x="79572" y="17025"/>
                    <a:pt x="78091" y="17025"/>
                    <a:pt x="79572" y="15544"/>
                  </a:cubicBezTo>
                  <a:cubicBezTo>
                    <a:pt x="81052" y="14064"/>
                    <a:pt x="81052" y="14064"/>
                    <a:pt x="81052" y="14064"/>
                  </a:cubicBezTo>
                  <a:cubicBezTo>
                    <a:pt x="82533" y="14064"/>
                    <a:pt x="84013" y="11103"/>
                    <a:pt x="84013" y="11103"/>
                  </a:cubicBezTo>
                  <a:cubicBezTo>
                    <a:pt x="84013" y="11103"/>
                    <a:pt x="79572" y="11103"/>
                    <a:pt x="78091" y="12584"/>
                  </a:cubicBezTo>
                  <a:cubicBezTo>
                    <a:pt x="76611" y="14064"/>
                    <a:pt x="75131" y="14064"/>
                    <a:pt x="75131" y="15544"/>
                  </a:cubicBezTo>
                  <a:cubicBezTo>
                    <a:pt x="75131" y="17025"/>
                    <a:pt x="72170" y="17025"/>
                    <a:pt x="72170" y="17025"/>
                  </a:cubicBezTo>
                  <a:cubicBezTo>
                    <a:pt x="70689" y="18505"/>
                    <a:pt x="70689" y="15544"/>
                    <a:pt x="70689" y="17025"/>
                  </a:cubicBezTo>
                  <a:cubicBezTo>
                    <a:pt x="69209" y="18505"/>
                    <a:pt x="69209" y="19986"/>
                    <a:pt x="67729" y="19986"/>
                  </a:cubicBezTo>
                  <a:cubicBezTo>
                    <a:pt x="66248" y="21466"/>
                    <a:pt x="66248" y="22946"/>
                    <a:pt x="66248" y="22946"/>
                  </a:cubicBezTo>
                  <a:cubicBezTo>
                    <a:pt x="66248" y="22946"/>
                    <a:pt x="66248" y="19986"/>
                    <a:pt x="67729" y="18505"/>
                  </a:cubicBezTo>
                  <a:cubicBezTo>
                    <a:pt x="67729" y="17025"/>
                    <a:pt x="67729" y="15544"/>
                    <a:pt x="66248" y="17025"/>
                  </a:cubicBezTo>
                  <a:cubicBezTo>
                    <a:pt x="64768" y="18505"/>
                    <a:pt x="66248" y="18505"/>
                    <a:pt x="64768" y="19986"/>
                  </a:cubicBezTo>
                  <a:cubicBezTo>
                    <a:pt x="63287" y="19986"/>
                    <a:pt x="60327" y="24427"/>
                    <a:pt x="60327" y="24427"/>
                  </a:cubicBezTo>
                  <a:cubicBezTo>
                    <a:pt x="60327" y="24427"/>
                    <a:pt x="63287" y="21466"/>
                    <a:pt x="63287" y="19986"/>
                  </a:cubicBezTo>
                  <a:cubicBezTo>
                    <a:pt x="63287" y="19986"/>
                    <a:pt x="58846" y="21466"/>
                    <a:pt x="55885" y="22946"/>
                  </a:cubicBezTo>
                  <a:cubicBezTo>
                    <a:pt x="54405" y="24427"/>
                    <a:pt x="51444" y="27388"/>
                    <a:pt x="49964" y="25907"/>
                  </a:cubicBezTo>
                  <a:cubicBezTo>
                    <a:pt x="49964" y="25907"/>
                    <a:pt x="52925" y="22946"/>
                    <a:pt x="55885" y="21466"/>
                  </a:cubicBezTo>
                  <a:cubicBezTo>
                    <a:pt x="57366" y="19986"/>
                    <a:pt x="61807" y="18505"/>
                    <a:pt x="63287" y="17025"/>
                  </a:cubicBezTo>
                  <a:cubicBezTo>
                    <a:pt x="64768" y="15544"/>
                    <a:pt x="67729" y="14064"/>
                    <a:pt x="67729" y="14064"/>
                  </a:cubicBezTo>
                  <a:cubicBezTo>
                    <a:pt x="67729" y="12584"/>
                    <a:pt x="64768" y="14064"/>
                    <a:pt x="63287" y="14064"/>
                  </a:cubicBezTo>
                  <a:cubicBezTo>
                    <a:pt x="63287" y="14064"/>
                    <a:pt x="61807" y="14064"/>
                    <a:pt x="61807" y="14064"/>
                  </a:cubicBezTo>
                  <a:cubicBezTo>
                    <a:pt x="41081" y="28868"/>
                    <a:pt x="24797" y="46633"/>
                    <a:pt x="12954" y="68839"/>
                  </a:cubicBezTo>
                  <a:cubicBezTo>
                    <a:pt x="9993" y="70319"/>
                    <a:pt x="11473" y="70319"/>
                    <a:pt x="11473" y="718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E8773B1-54CF-4325-A653-B8B111E56B21}"/>
                </a:ext>
              </a:extLst>
            </p:cNvPr>
            <p:cNvSpPr/>
            <p:nvPr/>
          </p:nvSpPr>
          <p:spPr>
            <a:xfrm>
              <a:off x="5778742" y="3173801"/>
              <a:ext cx="148041" cy="103628"/>
            </a:xfrm>
            <a:custGeom>
              <a:avLst/>
              <a:gdLst>
                <a:gd name="connsiteX0" fmla="*/ 117693 w 148040"/>
                <a:gd name="connsiteY0" fmla="*/ 104369 h 103628"/>
                <a:gd name="connsiteX1" fmla="*/ 117693 w 148040"/>
                <a:gd name="connsiteY1" fmla="*/ 102888 h 103628"/>
                <a:gd name="connsiteX2" fmla="*/ 117693 w 148040"/>
                <a:gd name="connsiteY2" fmla="*/ 101408 h 103628"/>
                <a:gd name="connsiteX3" fmla="*/ 117693 w 148040"/>
                <a:gd name="connsiteY3" fmla="*/ 99928 h 103628"/>
                <a:gd name="connsiteX4" fmla="*/ 122134 w 148040"/>
                <a:gd name="connsiteY4" fmla="*/ 96967 h 103628"/>
                <a:gd name="connsiteX5" fmla="*/ 125095 w 148040"/>
                <a:gd name="connsiteY5" fmla="*/ 94006 h 103628"/>
                <a:gd name="connsiteX6" fmla="*/ 125095 w 148040"/>
                <a:gd name="connsiteY6" fmla="*/ 91045 h 103628"/>
                <a:gd name="connsiteX7" fmla="*/ 123614 w 148040"/>
                <a:gd name="connsiteY7" fmla="*/ 89565 h 103628"/>
                <a:gd name="connsiteX8" fmla="*/ 122134 w 148040"/>
                <a:gd name="connsiteY8" fmla="*/ 88084 h 103628"/>
                <a:gd name="connsiteX9" fmla="*/ 120653 w 148040"/>
                <a:gd name="connsiteY9" fmla="*/ 88084 h 103628"/>
                <a:gd name="connsiteX10" fmla="*/ 119173 w 148040"/>
                <a:gd name="connsiteY10" fmla="*/ 88084 h 103628"/>
                <a:gd name="connsiteX11" fmla="*/ 119173 w 148040"/>
                <a:gd name="connsiteY11" fmla="*/ 88084 h 103628"/>
                <a:gd name="connsiteX12" fmla="*/ 120653 w 148040"/>
                <a:gd name="connsiteY12" fmla="*/ 88084 h 103628"/>
                <a:gd name="connsiteX13" fmla="*/ 123614 w 148040"/>
                <a:gd name="connsiteY13" fmla="*/ 88084 h 103628"/>
                <a:gd name="connsiteX14" fmla="*/ 125095 w 148040"/>
                <a:gd name="connsiteY14" fmla="*/ 88084 h 103628"/>
                <a:gd name="connsiteX15" fmla="*/ 128055 w 148040"/>
                <a:gd name="connsiteY15" fmla="*/ 86604 h 103628"/>
                <a:gd name="connsiteX16" fmla="*/ 128055 w 148040"/>
                <a:gd name="connsiteY16" fmla="*/ 85123 h 103628"/>
                <a:gd name="connsiteX17" fmla="*/ 128055 w 148040"/>
                <a:gd name="connsiteY17" fmla="*/ 83643 h 103628"/>
                <a:gd name="connsiteX18" fmla="*/ 128055 w 148040"/>
                <a:gd name="connsiteY18" fmla="*/ 80682 h 103628"/>
                <a:gd name="connsiteX19" fmla="*/ 128055 w 148040"/>
                <a:gd name="connsiteY19" fmla="*/ 77721 h 103628"/>
                <a:gd name="connsiteX20" fmla="*/ 128055 w 148040"/>
                <a:gd name="connsiteY20" fmla="*/ 76241 h 103628"/>
                <a:gd name="connsiteX21" fmla="*/ 128055 w 148040"/>
                <a:gd name="connsiteY21" fmla="*/ 77721 h 103628"/>
                <a:gd name="connsiteX22" fmla="*/ 128055 w 148040"/>
                <a:gd name="connsiteY22" fmla="*/ 77721 h 103628"/>
                <a:gd name="connsiteX23" fmla="*/ 128055 w 148040"/>
                <a:gd name="connsiteY23" fmla="*/ 73280 h 103628"/>
                <a:gd name="connsiteX24" fmla="*/ 129536 w 148040"/>
                <a:gd name="connsiteY24" fmla="*/ 70319 h 103628"/>
                <a:gd name="connsiteX25" fmla="*/ 129536 w 148040"/>
                <a:gd name="connsiteY25" fmla="*/ 67358 h 103628"/>
                <a:gd name="connsiteX26" fmla="*/ 128055 w 148040"/>
                <a:gd name="connsiteY26" fmla="*/ 64398 h 103628"/>
                <a:gd name="connsiteX27" fmla="*/ 128055 w 148040"/>
                <a:gd name="connsiteY27" fmla="*/ 62917 h 103628"/>
                <a:gd name="connsiteX28" fmla="*/ 129536 w 148040"/>
                <a:gd name="connsiteY28" fmla="*/ 59957 h 103628"/>
                <a:gd name="connsiteX29" fmla="*/ 131016 w 148040"/>
                <a:gd name="connsiteY29" fmla="*/ 58476 h 103628"/>
                <a:gd name="connsiteX30" fmla="*/ 131016 w 148040"/>
                <a:gd name="connsiteY30" fmla="*/ 56996 h 103628"/>
                <a:gd name="connsiteX31" fmla="*/ 132497 w 148040"/>
                <a:gd name="connsiteY31" fmla="*/ 55515 h 103628"/>
                <a:gd name="connsiteX32" fmla="*/ 135457 w 148040"/>
                <a:gd name="connsiteY32" fmla="*/ 54035 h 103628"/>
                <a:gd name="connsiteX33" fmla="*/ 136938 w 148040"/>
                <a:gd name="connsiteY33" fmla="*/ 52554 h 103628"/>
                <a:gd name="connsiteX34" fmla="*/ 136938 w 148040"/>
                <a:gd name="connsiteY34" fmla="*/ 51074 h 103628"/>
                <a:gd name="connsiteX35" fmla="*/ 136938 w 148040"/>
                <a:gd name="connsiteY35" fmla="*/ 49594 h 103628"/>
                <a:gd name="connsiteX36" fmla="*/ 136938 w 148040"/>
                <a:gd name="connsiteY36" fmla="*/ 48113 h 103628"/>
                <a:gd name="connsiteX37" fmla="*/ 136938 w 148040"/>
                <a:gd name="connsiteY37" fmla="*/ 46633 h 103628"/>
                <a:gd name="connsiteX38" fmla="*/ 136938 w 148040"/>
                <a:gd name="connsiteY38" fmla="*/ 45152 h 103628"/>
                <a:gd name="connsiteX39" fmla="*/ 136938 w 148040"/>
                <a:gd name="connsiteY39" fmla="*/ 43672 h 103628"/>
                <a:gd name="connsiteX40" fmla="*/ 136938 w 148040"/>
                <a:gd name="connsiteY40" fmla="*/ 42192 h 103628"/>
                <a:gd name="connsiteX41" fmla="*/ 135457 w 148040"/>
                <a:gd name="connsiteY41" fmla="*/ 40711 h 103628"/>
                <a:gd name="connsiteX42" fmla="*/ 133977 w 148040"/>
                <a:gd name="connsiteY42" fmla="*/ 37750 h 103628"/>
                <a:gd name="connsiteX43" fmla="*/ 132497 w 148040"/>
                <a:gd name="connsiteY43" fmla="*/ 34790 h 103628"/>
                <a:gd name="connsiteX44" fmla="*/ 132497 w 148040"/>
                <a:gd name="connsiteY44" fmla="*/ 34790 h 103628"/>
                <a:gd name="connsiteX45" fmla="*/ 132497 w 148040"/>
                <a:gd name="connsiteY45" fmla="*/ 34790 h 103628"/>
                <a:gd name="connsiteX46" fmla="*/ 133977 w 148040"/>
                <a:gd name="connsiteY46" fmla="*/ 34790 h 103628"/>
                <a:gd name="connsiteX47" fmla="*/ 133977 w 148040"/>
                <a:gd name="connsiteY47" fmla="*/ 31829 h 103628"/>
                <a:gd name="connsiteX48" fmla="*/ 135457 w 148040"/>
                <a:gd name="connsiteY48" fmla="*/ 30348 h 103628"/>
                <a:gd name="connsiteX49" fmla="*/ 136938 w 148040"/>
                <a:gd name="connsiteY49" fmla="*/ 25907 h 103628"/>
                <a:gd name="connsiteX50" fmla="*/ 133977 w 148040"/>
                <a:gd name="connsiteY50" fmla="*/ 21466 h 103628"/>
                <a:gd name="connsiteX51" fmla="*/ 132497 w 148040"/>
                <a:gd name="connsiteY51" fmla="*/ 21466 h 103628"/>
                <a:gd name="connsiteX52" fmla="*/ 128055 w 148040"/>
                <a:gd name="connsiteY52" fmla="*/ 21466 h 103628"/>
                <a:gd name="connsiteX53" fmla="*/ 122134 w 148040"/>
                <a:gd name="connsiteY53" fmla="*/ 21466 h 103628"/>
                <a:gd name="connsiteX54" fmla="*/ 119173 w 148040"/>
                <a:gd name="connsiteY54" fmla="*/ 21466 h 103628"/>
                <a:gd name="connsiteX55" fmla="*/ 117693 w 148040"/>
                <a:gd name="connsiteY55" fmla="*/ 22946 h 103628"/>
                <a:gd name="connsiteX56" fmla="*/ 117693 w 148040"/>
                <a:gd name="connsiteY56" fmla="*/ 21466 h 103628"/>
                <a:gd name="connsiteX57" fmla="*/ 113251 w 148040"/>
                <a:gd name="connsiteY57" fmla="*/ 21466 h 103628"/>
                <a:gd name="connsiteX58" fmla="*/ 111771 w 148040"/>
                <a:gd name="connsiteY58" fmla="*/ 22946 h 103628"/>
                <a:gd name="connsiteX59" fmla="*/ 110290 w 148040"/>
                <a:gd name="connsiteY59" fmla="*/ 24427 h 103628"/>
                <a:gd name="connsiteX60" fmla="*/ 108810 w 148040"/>
                <a:gd name="connsiteY60" fmla="*/ 24427 h 103628"/>
                <a:gd name="connsiteX61" fmla="*/ 108810 w 148040"/>
                <a:gd name="connsiteY61" fmla="*/ 21466 h 103628"/>
                <a:gd name="connsiteX62" fmla="*/ 104369 w 148040"/>
                <a:gd name="connsiteY62" fmla="*/ 21466 h 103628"/>
                <a:gd name="connsiteX63" fmla="*/ 104369 w 148040"/>
                <a:gd name="connsiteY63" fmla="*/ 22946 h 103628"/>
                <a:gd name="connsiteX64" fmla="*/ 104369 w 148040"/>
                <a:gd name="connsiteY64" fmla="*/ 21466 h 103628"/>
                <a:gd name="connsiteX65" fmla="*/ 104369 w 148040"/>
                <a:gd name="connsiteY65" fmla="*/ 18505 h 103628"/>
                <a:gd name="connsiteX66" fmla="*/ 102888 w 148040"/>
                <a:gd name="connsiteY66" fmla="*/ 17025 h 103628"/>
                <a:gd name="connsiteX67" fmla="*/ 99927 w 148040"/>
                <a:gd name="connsiteY67" fmla="*/ 14064 h 103628"/>
                <a:gd name="connsiteX68" fmla="*/ 99927 w 148040"/>
                <a:gd name="connsiteY68" fmla="*/ 14064 h 103628"/>
                <a:gd name="connsiteX69" fmla="*/ 95486 w 148040"/>
                <a:gd name="connsiteY69" fmla="*/ 12583 h 103628"/>
                <a:gd name="connsiteX70" fmla="*/ 94006 w 148040"/>
                <a:gd name="connsiteY70" fmla="*/ 12583 h 103628"/>
                <a:gd name="connsiteX71" fmla="*/ 92525 w 148040"/>
                <a:gd name="connsiteY71" fmla="*/ 12583 h 103628"/>
                <a:gd name="connsiteX72" fmla="*/ 91045 w 148040"/>
                <a:gd name="connsiteY72" fmla="*/ 14064 h 103628"/>
                <a:gd name="connsiteX73" fmla="*/ 89565 w 148040"/>
                <a:gd name="connsiteY73" fmla="*/ 14064 h 103628"/>
                <a:gd name="connsiteX74" fmla="*/ 89565 w 148040"/>
                <a:gd name="connsiteY74" fmla="*/ 14064 h 103628"/>
                <a:gd name="connsiteX75" fmla="*/ 88084 w 148040"/>
                <a:gd name="connsiteY75" fmla="*/ 14064 h 103628"/>
                <a:gd name="connsiteX76" fmla="*/ 86604 w 148040"/>
                <a:gd name="connsiteY76" fmla="*/ 14064 h 103628"/>
                <a:gd name="connsiteX77" fmla="*/ 83643 w 148040"/>
                <a:gd name="connsiteY77" fmla="*/ 14064 h 103628"/>
                <a:gd name="connsiteX78" fmla="*/ 82163 w 148040"/>
                <a:gd name="connsiteY78" fmla="*/ 14064 h 103628"/>
                <a:gd name="connsiteX79" fmla="*/ 79202 w 148040"/>
                <a:gd name="connsiteY79" fmla="*/ 15544 h 103628"/>
                <a:gd name="connsiteX80" fmla="*/ 79202 w 148040"/>
                <a:gd name="connsiteY80" fmla="*/ 14064 h 103628"/>
                <a:gd name="connsiteX81" fmla="*/ 76241 w 148040"/>
                <a:gd name="connsiteY81" fmla="*/ 14064 h 103628"/>
                <a:gd name="connsiteX82" fmla="*/ 76241 w 148040"/>
                <a:gd name="connsiteY82" fmla="*/ 12583 h 103628"/>
                <a:gd name="connsiteX83" fmla="*/ 74761 w 148040"/>
                <a:gd name="connsiteY83" fmla="*/ 12583 h 103628"/>
                <a:gd name="connsiteX84" fmla="*/ 71800 w 148040"/>
                <a:gd name="connsiteY84" fmla="*/ 15544 h 103628"/>
                <a:gd name="connsiteX85" fmla="*/ 68839 w 148040"/>
                <a:gd name="connsiteY85" fmla="*/ 15544 h 103628"/>
                <a:gd name="connsiteX86" fmla="*/ 65878 w 148040"/>
                <a:gd name="connsiteY86" fmla="*/ 15544 h 103628"/>
                <a:gd name="connsiteX87" fmla="*/ 64398 w 148040"/>
                <a:gd name="connsiteY87" fmla="*/ 15544 h 103628"/>
                <a:gd name="connsiteX88" fmla="*/ 62917 w 148040"/>
                <a:gd name="connsiteY88" fmla="*/ 15544 h 103628"/>
                <a:gd name="connsiteX89" fmla="*/ 62917 w 148040"/>
                <a:gd name="connsiteY89" fmla="*/ 17025 h 103628"/>
                <a:gd name="connsiteX90" fmla="*/ 61437 w 148040"/>
                <a:gd name="connsiteY90" fmla="*/ 19985 h 103628"/>
                <a:gd name="connsiteX91" fmla="*/ 62917 w 148040"/>
                <a:gd name="connsiteY91" fmla="*/ 21466 h 103628"/>
                <a:gd name="connsiteX92" fmla="*/ 61437 w 148040"/>
                <a:gd name="connsiteY92" fmla="*/ 21466 h 103628"/>
                <a:gd name="connsiteX93" fmla="*/ 61437 w 148040"/>
                <a:gd name="connsiteY93" fmla="*/ 18505 h 103628"/>
                <a:gd name="connsiteX94" fmla="*/ 59957 w 148040"/>
                <a:gd name="connsiteY94" fmla="*/ 17025 h 103628"/>
                <a:gd name="connsiteX95" fmla="*/ 59957 w 148040"/>
                <a:gd name="connsiteY95" fmla="*/ 17025 h 103628"/>
                <a:gd name="connsiteX96" fmla="*/ 59957 w 148040"/>
                <a:gd name="connsiteY96" fmla="*/ 15544 h 103628"/>
                <a:gd name="connsiteX97" fmla="*/ 58476 w 148040"/>
                <a:gd name="connsiteY97" fmla="*/ 17025 h 103628"/>
                <a:gd name="connsiteX98" fmla="*/ 56996 w 148040"/>
                <a:gd name="connsiteY98" fmla="*/ 18505 h 103628"/>
                <a:gd name="connsiteX99" fmla="*/ 55515 w 148040"/>
                <a:gd name="connsiteY99" fmla="*/ 19985 h 103628"/>
                <a:gd name="connsiteX100" fmla="*/ 54035 w 148040"/>
                <a:gd name="connsiteY100" fmla="*/ 19985 h 103628"/>
                <a:gd name="connsiteX101" fmla="*/ 52555 w 148040"/>
                <a:gd name="connsiteY101" fmla="*/ 21466 h 103628"/>
                <a:gd name="connsiteX102" fmla="*/ 52555 w 148040"/>
                <a:gd name="connsiteY102" fmla="*/ 22946 h 103628"/>
                <a:gd name="connsiteX103" fmla="*/ 51074 w 148040"/>
                <a:gd name="connsiteY103" fmla="*/ 25907 h 103628"/>
                <a:gd name="connsiteX104" fmla="*/ 51074 w 148040"/>
                <a:gd name="connsiteY104" fmla="*/ 25907 h 103628"/>
                <a:gd name="connsiteX105" fmla="*/ 49594 w 148040"/>
                <a:gd name="connsiteY105" fmla="*/ 24427 h 103628"/>
                <a:gd name="connsiteX106" fmla="*/ 46633 w 148040"/>
                <a:gd name="connsiteY106" fmla="*/ 24427 h 103628"/>
                <a:gd name="connsiteX107" fmla="*/ 45153 w 148040"/>
                <a:gd name="connsiteY107" fmla="*/ 25907 h 103628"/>
                <a:gd name="connsiteX108" fmla="*/ 42192 w 148040"/>
                <a:gd name="connsiteY108" fmla="*/ 27388 h 103628"/>
                <a:gd name="connsiteX109" fmla="*/ 40711 w 148040"/>
                <a:gd name="connsiteY109" fmla="*/ 27388 h 103628"/>
                <a:gd name="connsiteX110" fmla="*/ 37751 w 148040"/>
                <a:gd name="connsiteY110" fmla="*/ 25907 h 103628"/>
                <a:gd name="connsiteX111" fmla="*/ 37751 w 148040"/>
                <a:gd name="connsiteY111" fmla="*/ 25907 h 103628"/>
                <a:gd name="connsiteX112" fmla="*/ 37751 w 148040"/>
                <a:gd name="connsiteY112" fmla="*/ 22946 h 103628"/>
                <a:gd name="connsiteX113" fmla="*/ 36270 w 148040"/>
                <a:gd name="connsiteY113" fmla="*/ 19985 h 103628"/>
                <a:gd name="connsiteX114" fmla="*/ 36270 w 148040"/>
                <a:gd name="connsiteY114" fmla="*/ 18505 h 103628"/>
                <a:gd name="connsiteX115" fmla="*/ 36270 w 148040"/>
                <a:gd name="connsiteY115" fmla="*/ 18505 h 103628"/>
                <a:gd name="connsiteX116" fmla="*/ 33309 w 148040"/>
                <a:gd name="connsiteY116" fmla="*/ 18505 h 103628"/>
                <a:gd name="connsiteX117" fmla="*/ 30349 w 148040"/>
                <a:gd name="connsiteY117" fmla="*/ 19985 h 103628"/>
                <a:gd name="connsiteX118" fmla="*/ 27388 w 148040"/>
                <a:gd name="connsiteY118" fmla="*/ 21466 h 103628"/>
                <a:gd name="connsiteX119" fmla="*/ 27388 w 148040"/>
                <a:gd name="connsiteY119" fmla="*/ 21466 h 103628"/>
                <a:gd name="connsiteX120" fmla="*/ 25907 w 148040"/>
                <a:gd name="connsiteY120" fmla="*/ 21466 h 103628"/>
                <a:gd name="connsiteX121" fmla="*/ 25907 w 148040"/>
                <a:gd name="connsiteY121" fmla="*/ 19985 h 103628"/>
                <a:gd name="connsiteX122" fmla="*/ 24427 w 148040"/>
                <a:gd name="connsiteY122" fmla="*/ 17025 h 103628"/>
                <a:gd name="connsiteX123" fmla="*/ 24427 w 148040"/>
                <a:gd name="connsiteY123" fmla="*/ 17025 h 103628"/>
                <a:gd name="connsiteX124" fmla="*/ 24427 w 148040"/>
                <a:gd name="connsiteY124" fmla="*/ 17025 h 103628"/>
                <a:gd name="connsiteX125" fmla="*/ 24427 w 148040"/>
                <a:gd name="connsiteY125" fmla="*/ 17025 h 103628"/>
                <a:gd name="connsiteX126" fmla="*/ 24427 w 148040"/>
                <a:gd name="connsiteY126" fmla="*/ 17025 h 103628"/>
                <a:gd name="connsiteX127" fmla="*/ 24427 w 148040"/>
                <a:gd name="connsiteY127" fmla="*/ 17025 h 103628"/>
                <a:gd name="connsiteX128" fmla="*/ 24427 w 148040"/>
                <a:gd name="connsiteY128" fmla="*/ 14064 h 103628"/>
                <a:gd name="connsiteX129" fmla="*/ 24427 w 148040"/>
                <a:gd name="connsiteY129" fmla="*/ 12583 h 103628"/>
                <a:gd name="connsiteX130" fmla="*/ 24427 w 148040"/>
                <a:gd name="connsiteY130" fmla="*/ 11103 h 103628"/>
                <a:gd name="connsiteX131" fmla="*/ 22947 w 148040"/>
                <a:gd name="connsiteY131" fmla="*/ 11103 h 103628"/>
                <a:gd name="connsiteX132" fmla="*/ 19986 w 148040"/>
                <a:gd name="connsiteY132" fmla="*/ 12583 h 103628"/>
                <a:gd name="connsiteX133" fmla="*/ 18505 w 148040"/>
                <a:gd name="connsiteY133" fmla="*/ 15544 h 103628"/>
                <a:gd name="connsiteX134" fmla="*/ 18505 w 148040"/>
                <a:gd name="connsiteY134" fmla="*/ 17025 h 103628"/>
                <a:gd name="connsiteX135" fmla="*/ 18505 w 148040"/>
                <a:gd name="connsiteY135" fmla="*/ 18505 h 103628"/>
                <a:gd name="connsiteX136" fmla="*/ 17025 w 148040"/>
                <a:gd name="connsiteY136" fmla="*/ 18505 h 103628"/>
                <a:gd name="connsiteX137" fmla="*/ 14064 w 148040"/>
                <a:gd name="connsiteY137" fmla="*/ 21466 h 103628"/>
                <a:gd name="connsiteX138" fmla="*/ 11103 w 148040"/>
                <a:gd name="connsiteY138" fmla="*/ 21466 h 103628"/>
                <a:gd name="connsiteX139" fmla="*/ 14064 w 148040"/>
                <a:gd name="connsiteY139" fmla="*/ 25907 h 103628"/>
                <a:gd name="connsiteX140" fmla="*/ 17025 w 148040"/>
                <a:gd name="connsiteY140" fmla="*/ 24427 h 103628"/>
                <a:gd name="connsiteX141" fmla="*/ 19986 w 148040"/>
                <a:gd name="connsiteY141" fmla="*/ 24427 h 103628"/>
                <a:gd name="connsiteX142" fmla="*/ 19986 w 148040"/>
                <a:gd name="connsiteY142" fmla="*/ 24427 h 103628"/>
                <a:gd name="connsiteX143" fmla="*/ 22947 w 148040"/>
                <a:gd name="connsiteY143" fmla="*/ 25907 h 103628"/>
                <a:gd name="connsiteX144" fmla="*/ 25907 w 148040"/>
                <a:gd name="connsiteY144" fmla="*/ 25907 h 103628"/>
                <a:gd name="connsiteX145" fmla="*/ 25907 w 148040"/>
                <a:gd name="connsiteY145" fmla="*/ 25907 h 103628"/>
                <a:gd name="connsiteX146" fmla="*/ 30349 w 148040"/>
                <a:gd name="connsiteY146" fmla="*/ 25907 h 103628"/>
                <a:gd name="connsiteX147" fmla="*/ 30349 w 148040"/>
                <a:gd name="connsiteY147" fmla="*/ 25907 h 103628"/>
                <a:gd name="connsiteX148" fmla="*/ 30349 w 148040"/>
                <a:gd name="connsiteY148" fmla="*/ 25907 h 103628"/>
                <a:gd name="connsiteX149" fmla="*/ 30349 w 148040"/>
                <a:gd name="connsiteY149" fmla="*/ 25907 h 103628"/>
                <a:gd name="connsiteX150" fmla="*/ 30349 w 148040"/>
                <a:gd name="connsiteY150" fmla="*/ 25907 h 103628"/>
                <a:gd name="connsiteX151" fmla="*/ 33309 w 148040"/>
                <a:gd name="connsiteY151" fmla="*/ 27388 h 103628"/>
                <a:gd name="connsiteX152" fmla="*/ 34790 w 148040"/>
                <a:gd name="connsiteY152" fmla="*/ 27388 h 103628"/>
                <a:gd name="connsiteX153" fmla="*/ 34790 w 148040"/>
                <a:gd name="connsiteY153" fmla="*/ 27388 h 103628"/>
                <a:gd name="connsiteX154" fmla="*/ 36270 w 148040"/>
                <a:gd name="connsiteY154" fmla="*/ 28868 h 103628"/>
                <a:gd name="connsiteX155" fmla="*/ 37751 w 148040"/>
                <a:gd name="connsiteY155" fmla="*/ 28868 h 103628"/>
                <a:gd name="connsiteX156" fmla="*/ 39231 w 148040"/>
                <a:gd name="connsiteY156" fmla="*/ 28868 h 103628"/>
                <a:gd name="connsiteX157" fmla="*/ 40711 w 148040"/>
                <a:gd name="connsiteY157" fmla="*/ 28868 h 103628"/>
                <a:gd name="connsiteX158" fmla="*/ 42192 w 148040"/>
                <a:gd name="connsiteY158" fmla="*/ 28868 h 103628"/>
                <a:gd name="connsiteX159" fmla="*/ 42192 w 148040"/>
                <a:gd name="connsiteY159" fmla="*/ 28868 h 103628"/>
                <a:gd name="connsiteX160" fmla="*/ 45153 w 148040"/>
                <a:gd name="connsiteY160" fmla="*/ 28868 h 103628"/>
                <a:gd name="connsiteX161" fmla="*/ 46633 w 148040"/>
                <a:gd name="connsiteY161" fmla="*/ 28868 h 103628"/>
                <a:gd name="connsiteX162" fmla="*/ 48113 w 148040"/>
                <a:gd name="connsiteY162" fmla="*/ 27388 h 103628"/>
                <a:gd name="connsiteX163" fmla="*/ 46633 w 148040"/>
                <a:gd name="connsiteY163" fmla="*/ 27388 h 103628"/>
                <a:gd name="connsiteX164" fmla="*/ 46633 w 148040"/>
                <a:gd name="connsiteY164" fmla="*/ 25907 h 103628"/>
                <a:gd name="connsiteX165" fmla="*/ 48113 w 148040"/>
                <a:gd name="connsiteY165" fmla="*/ 24427 h 103628"/>
                <a:gd name="connsiteX166" fmla="*/ 49594 w 148040"/>
                <a:gd name="connsiteY166" fmla="*/ 25907 h 103628"/>
                <a:gd name="connsiteX167" fmla="*/ 51074 w 148040"/>
                <a:gd name="connsiteY167" fmla="*/ 27388 h 103628"/>
                <a:gd name="connsiteX168" fmla="*/ 52555 w 148040"/>
                <a:gd name="connsiteY168" fmla="*/ 27388 h 103628"/>
                <a:gd name="connsiteX169" fmla="*/ 54035 w 148040"/>
                <a:gd name="connsiteY169" fmla="*/ 28868 h 103628"/>
                <a:gd name="connsiteX170" fmla="*/ 54035 w 148040"/>
                <a:gd name="connsiteY170" fmla="*/ 30348 h 103628"/>
                <a:gd name="connsiteX171" fmla="*/ 55515 w 148040"/>
                <a:gd name="connsiteY171" fmla="*/ 33309 h 103628"/>
                <a:gd name="connsiteX172" fmla="*/ 55515 w 148040"/>
                <a:gd name="connsiteY172" fmla="*/ 34790 h 103628"/>
                <a:gd name="connsiteX173" fmla="*/ 54035 w 148040"/>
                <a:gd name="connsiteY173" fmla="*/ 36270 h 103628"/>
                <a:gd name="connsiteX174" fmla="*/ 54035 w 148040"/>
                <a:gd name="connsiteY174" fmla="*/ 37750 h 103628"/>
                <a:gd name="connsiteX175" fmla="*/ 54035 w 148040"/>
                <a:gd name="connsiteY175" fmla="*/ 39231 h 103628"/>
                <a:gd name="connsiteX176" fmla="*/ 54035 w 148040"/>
                <a:gd name="connsiteY176" fmla="*/ 39231 h 103628"/>
                <a:gd name="connsiteX177" fmla="*/ 52555 w 148040"/>
                <a:gd name="connsiteY177" fmla="*/ 40711 h 103628"/>
                <a:gd name="connsiteX178" fmla="*/ 52555 w 148040"/>
                <a:gd name="connsiteY178" fmla="*/ 42192 h 103628"/>
                <a:gd name="connsiteX179" fmla="*/ 52555 w 148040"/>
                <a:gd name="connsiteY179" fmla="*/ 43672 h 103628"/>
                <a:gd name="connsiteX180" fmla="*/ 52555 w 148040"/>
                <a:gd name="connsiteY180" fmla="*/ 45152 h 103628"/>
                <a:gd name="connsiteX181" fmla="*/ 52555 w 148040"/>
                <a:gd name="connsiteY181" fmla="*/ 46633 h 103628"/>
                <a:gd name="connsiteX182" fmla="*/ 52555 w 148040"/>
                <a:gd name="connsiteY182" fmla="*/ 48113 h 103628"/>
                <a:gd name="connsiteX183" fmla="*/ 54035 w 148040"/>
                <a:gd name="connsiteY183" fmla="*/ 48113 h 103628"/>
                <a:gd name="connsiteX184" fmla="*/ 55515 w 148040"/>
                <a:gd name="connsiteY184" fmla="*/ 48113 h 103628"/>
                <a:gd name="connsiteX185" fmla="*/ 55515 w 148040"/>
                <a:gd name="connsiteY185" fmla="*/ 49594 h 103628"/>
                <a:gd name="connsiteX186" fmla="*/ 55515 w 148040"/>
                <a:gd name="connsiteY186" fmla="*/ 49594 h 103628"/>
                <a:gd name="connsiteX187" fmla="*/ 55515 w 148040"/>
                <a:gd name="connsiteY187" fmla="*/ 51074 h 103628"/>
                <a:gd name="connsiteX188" fmla="*/ 56996 w 148040"/>
                <a:gd name="connsiteY188" fmla="*/ 52554 h 103628"/>
                <a:gd name="connsiteX189" fmla="*/ 56996 w 148040"/>
                <a:gd name="connsiteY189" fmla="*/ 52554 h 103628"/>
                <a:gd name="connsiteX190" fmla="*/ 59957 w 148040"/>
                <a:gd name="connsiteY190" fmla="*/ 52554 h 103628"/>
                <a:gd name="connsiteX191" fmla="*/ 62917 w 148040"/>
                <a:gd name="connsiteY191" fmla="*/ 54035 h 103628"/>
                <a:gd name="connsiteX192" fmla="*/ 65878 w 148040"/>
                <a:gd name="connsiteY192" fmla="*/ 55515 h 103628"/>
                <a:gd name="connsiteX193" fmla="*/ 70319 w 148040"/>
                <a:gd name="connsiteY193" fmla="*/ 59957 h 103628"/>
                <a:gd name="connsiteX194" fmla="*/ 71800 w 148040"/>
                <a:gd name="connsiteY194" fmla="*/ 61437 h 103628"/>
                <a:gd name="connsiteX195" fmla="*/ 73280 w 148040"/>
                <a:gd name="connsiteY195" fmla="*/ 62917 h 103628"/>
                <a:gd name="connsiteX196" fmla="*/ 76241 w 148040"/>
                <a:gd name="connsiteY196" fmla="*/ 62917 h 103628"/>
                <a:gd name="connsiteX197" fmla="*/ 82163 w 148040"/>
                <a:gd name="connsiteY197" fmla="*/ 64398 h 103628"/>
                <a:gd name="connsiteX198" fmla="*/ 85123 w 148040"/>
                <a:gd name="connsiteY198" fmla="*/ 64398 h 103628"/>
                <a:gd name="connsiteX199" fmla="*/ 85123 w 148040"/>
                <a:gd name="connsiteY199" fmla="*/ 64398 h 103628"/>
                <a:gd name="connsiteX200" fmla="*/ 85123 w 148040"/>
                <a:gd name="connsiteY200" fmla="*/ 65878 h 103628"/>
                <a:gd name="connsiteX201" fmla="*/ 86604 w 148040"/>
                <a:gd name="connsiteY201" fmla="*/ 70319 h 103628"/>
                <a:gd name="connsiteX202" fmla="*/ 86604 w 148040"/>
                <a:gd name="connsiteY202" fmla="*/ 73280 h 103628"/>
                <a:gd name="connsiteX203" fmla="*/ 86604 w 148040"/>
                <a:gd name="connsiteY203" fmla="*/ 74760 h 103628"/>
                <a:gd name="connsiteX204" fmla="*/ 88084 w 148040"/>
                <a:gd name="connsiteY204" fmla="*/ 77721 h 103628"/>
                <a:gd name="connsiteX205" fmla="*/ 89565 w 148040"/>
                <a:gd name="connsiteY205" fmla="*/ 82163 h 103628"/>
                <a:gd name="connsiteX206" fmla="*/ 89565 w 148040"/>
                <a:gd name="connsiteY206" fmla="*/ 83643 h 103628"/>
                <a:gd name="connsiteX207" fmla="*/ 89565 w 148040"/>
                <a:gd name="connsiteY207" fmla="*/ 85123 h 103628"/>
                <a:gd name="connsiteX208" fmla="*/ 91045 w 148040"/>
                <a:gd name="connsiteY208" fmla="*/ 86604 h 103628"/>
                <a:gd name="connsiteX209" fmla="*/ 91045 w 148040"/>
                <a:gd name="connsiteY209" fmla="*/ 88084 h 103628"/>
                <a:gd name="connsiteX210" fmla="*/ 92525 w 148040"/>
                <a:gd name="connsiteY210" fmla="*/ 92526 h 103628"/>
                <a:gd name="connsiteX211" fmla="*/ 92525 w 148040"/>
                <a:gd name="connsiteY211" fmla="*/ 94006 h 103628"/>
                <a:gd name="connsiteX212" fmla="*/ 92525 w 148040"/>
                <a:gd name="connsiteY212" fmla="*/ 95486 h 103628"/>
                <a:gd name="connsiteX213" fmla="*/ 113251 w 148040"/>
                <a:gd name="connsiteY213" fmla="*/ 102888 h 103628"/>
                <a:gd name="connsiteX214" fmla="*/ 117693 w 148040"/>
                <a:gd name="connsiteY214" fmla="*/ 104369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148040" h="103628">
                  <a:moveTo>
                    <a:pt x="117693" y="104369"/>
                  </a:moveTo>
                  <a:cubicBezTo>
                    <a:pt x="117693" y="104369"/>
                    <a:pt x="116212" y="102888"/>
                    <a:pt x="117693" y="102888"/>
                  </a:cubicBezTo>
                  <a:cubicBezTo>
                    <a:pt x="117693" y="101408"/>
                    <a:pt x="117693" y="102888"/>
                    <a:pt x="117693" y="101408"/>
                  </a:cubicBezTo>
                  <a:cubicBezTo>
                    <a:pt x="117693" y="101408"/>
                    <a:pt x="117693" y="99928"/>
                    <a:pt x="117693" y="99928"/>
                  </a:cubicBezTo>
                  <a:cubicBezTo>
                    <a:pt x="117693" y="99928"/>
                    <a:pt x="120653" y="98447"/>
                    <a:pt x="122134" y="96967"/>
                  </a:cubicBezTo>
                  <a:cubicBezTo>
                    <a:pt x="123614" y="95486"/>
                    <a:pt x="125095" y="94006"/>
                    <a:pt x="125095" y="94006"/>
                  </a:cubicBezTo>
                  <a:cubicBezTo>
                    <a:pt x="125095" y="94006"/>
                    <a:pt x="125095" y="91045"/>
                    <a:pt x="125095" y="91045"/>
                  </a:cubicBezTo>
                  <a:cubicBezTo>
                    <a:pt x="125095" y="91045"/>
                    <a:pt x="125095" y="89565"/>
                    <a:pt x="123614" y="89565"/>
                  </a:cubicBezTo>
                  <a:cubicBezTo>
                    <a:pt x="122134" y="89565"/>
                    <a:pt x="122134" y="89565"/>
                    <a:pt x="122134" y="88084"/>
                  </a:cubicBezTo>
                  <a:cubicBezTo>
                    <a:pt x="122134" y="88084"/>
                    <a:pt x="122134" y="86604"/>
                    <a:pt x="120653" y="88084"/>
                  </a:cubicBezTo>
                  <a:cubicBezTo>
                    <a:pt x="119173" y="88084"/>
                    <a:pt x="119173" y="88084"/>
                    <a:pt x="119173" y="88084"/>
                  </a:cubicBezTo>
                  <a:cubicBezTo>
                    <a:pt x="119173" y="88084"/>
                    <a:pt x="119173" y="88084"/>
                    <a:pt x="119173" y="88084"/>
                  </a:cubicBezTo>
                  <a:cubicBezTo>
                    <a:pt x="119173" y="88084"/>
                    <a:pt x="119173" y="88084"/>
                    <a:pt x="120653" y="88084"/>
                  </a:cubicBezTo>
                  <a:cubicBezTo>
                    <a:pt x="120653" y="88084"/>
                    <a:pt x="122134" y="88084"/>
                    <a:pt x="123614" y="88084"/>
                  </a:cubicBezTo>
                  <a:cubicBezTo>
                    <a:pt x="125095" y="88084"/>
                    <a:pt x="123614" y="88084"/>
                    <a:pt x="125095" y="88084"/>
                  </a:cubicBezTo>
                  <a:cubicBezTo>
                    <a:pt x="126575" y="88084"/>
                    <a:pt x="126575" y="88084"/>
                    <a:pt x="128055" y="86604"/>
                  </a:cubicBezTo>
                  <a:cubicBezTo>
                    <a:pt x="128055" y="86604"/>
                    <a:pt x="128055" y="85123"/>
                    <a:pt x="128055" y="85123"/>
                  </a:cubicBezTo>
                  <a:cubicBezTo>
                    <a:pt x="128055" y="85123"/>
                    <a:pt x="128055" y="83643"/>
                    <a:pt x="128055" y="83643"/>
                  </a:cubicBezTo>
                  <a:cubicBezTo>
                    <a:pt x="128055" y="82163"/>
                    <a:pt x="128055" y="82163"/>
                    <a:pt x="128055" y="80682"/>
                  </a:cubicBezTo>
                  <a:cubicBezTo>
                    <a:pt x="128055" y="79202"/>
                    <a:pt x="128055" y="79202"/>
                    <a:pt x="128055" y="77721"/>
                  </a:cubicBezTo>
                  <a:cubicBezTo>
                    <a:pt x="128055" y="76241"/>
                    <a:pt x="126575" y="76241"/>
                    <a:pt x="128055" y="76241"/>
                  </a:cubicBezTo>
                  <a:cubicBezTo>
                    <a:pt x="129536" y="74760"/>
                    <a:pt x="129536" y="76241"/>
                    <a:pt x="128055" y="77721"/>
                  </a:cubicBezTo>
                  <a:cubicBezTo>
                    <a:pt x="128055" y="79202"/>
                    <a:pt x="128055" y="79202"/>
                    <a:pt x="128055" y="77721"/>
                  </a:cubicBezTo>
                  <a:cubicBezTo>
                    <a:pt x="129536" y="76241"/>
                    <a:pt x="128055" y="74760"/>
                    <a:pt x="128055" y="73280"/>
                  </a:cubicBezTo>
                  <a:cubicBezTo>
                    <a:pt x="128055" y="71800"/>
                    <a:pt x="128055" y="70319"/>
                    <a:pt x="129536" y="70319"/>
                  </a:cubicBezTo>
                  <a:cubicBezTo>
                    <a:pt x="129536" y="70319"/>
                    <a:pt x="129536" y="68839"/>
                    <a:pt x="129536" y="67358"/>
                  </a:cubicBezTo>
                  <a:cubicBezTo>
                    <a:pt x="129536" y="65878"/>
                    <a:pt x="128055" y="65878"/>
                    <a:pt x="128055" y="64398"/>
                  </a:cubicBezTo>
                  <a:cubicBezTo>
                    <a:pt x="128055" y="62917"/>
                    <a:pt x="128055" y="62917"/>
                    <a:pt x="128055" y="62917"/>
                  </a:cubicBezTo>
                  <a:cubicBezTo>
                    <a:pt x="128055" y="62917"/>
                    <a:pt x="129536" y="61437"/>
                    <a:pt x="129536" y="59957"/>
                  </a:cubicBezTo>
                  <a:cubicBezTo>
                    <a:pt x="129536" y="58476"/>
                    <a:pt x="131016" y="58476"/>
                    <a:pt x="131016" y="58476"/>
                  </a:cubicBezTo>
                  <a:cubicBezTo>
                    <a:pt x="132497" y="58476"/>
                    <a:pt x="131016" y="58476"/>
                    <a:pt x="131016" y="56996"/>
                  </a:cubicBezTo>
                  <a:cubicBezTo>
                    <a:pt x="131016" y="56996"/>
                    <a:pt x="131016" y="55515"/>
                    <a:pt x="132497" y="55515"/>
                  </a:cubicBezTo>
                  <a:cubicBezTo>
                    <a:pt x="132497" y="55515"/>
                    <a:pt x="133977" y="54035"/>
                    <a:pt x="135457" y="54035"/>
                  </a:cubicBezTo>
                  <a:cubicBezTo>
                    <a:pt x="136938" y="54035"/>
                    <a:pt x="136938" y="54035"/>
                    <a:pt x="136938" y="52554"/>
                  </a:cubicBezTo>
                  <a:cubicBezTo>
                    <a:pt x="136938" y="52554"/>
                    <a:pt x="136938" y="51074"/>
                    <a:pt x="136938" y="51074"/>
                  </a:cubicBezTo>
                  <a:cubicBezTo>
                    <a:pt x="136938" y="51074"/>
                    <a:pt x="136938" y="51074"/>
                    <a:pt x="136938" y="49594"/>
                  </a:cubicBezTo>
                  <a:cubicBezTo>
                    <a:pt x="136938" y="48113"/>
                    <a:pt x="136938" y="48113"/>
                    <a:pt x="136938" y="48113"/>
                  </a:cubicBezTo>
                  <a:cubicBezTo>
                    <a:pt x="136938" y="48113"/>
                    <a:pt x="136938" y="46633"/>
                    <a:pt x="136938" y="46633"/>
                  </a:cubicBezTo>
                  <a:cubicBezTo>
                    <a:pt x="136938" y="46633"/>
                    <a:pt x="136938" y="46633"/>
                    <a:pt x="136938" y="45152"/>
                  </a:cubicBezTo>
                  <a:cubicBezTo>
                    <a:pt x="136938" y="45152"/>
                    <a:pt x="136938" y="43672"/>
                    <a:pt x="136938" y="43672"/>
                  </a:cubicBezTo>
                  <a:cubicBezTo>
                    <a:pt x="136938" y="43672"/>
                    <a:pt x="136938" y="42192"/>
                    <a:pt x="136938" y="42192"/>
                  </a:cubicBezTo>
                  <a:cubicBezTo>
                    <a:pt x="136938" y="42192"/>
                    <a:pt x="136938" y="40711"/>
                    <a:pt x="135457" y="40711"/>
                  </a:cubicBezTo>
                  <a:cubicBezTo>
                    <a:pt x="135457" y="39231"/>
                    <a:pt x="133977" y="37750"/>
                    <a:pt x="133977" y="37750"/>
                  </a:cubicBezTo>
                  <a:cubicBezTo>
                    <a:pt x="133977" y="36270"/>
                    <a:pt x="132497" y="36270"/>
                    <a:pt x="132497" y="34790"/>
                  </a:cubicBezTo>
                  <a:cubicBezTo>
                    <a:pt x="132497" y="34790"/>
                    <a:pt x="132497" y="34790"/>
                    <a:pt x="132497" y="34790"/>
                  </a:cubicBezTo>
                  <a:cubicBezTo>
                    <a:pt x="132497" y="34790"/>
                    <a:pt x="132497" y="34790"/>
                    <a:pt x="132497" y="34790"/>
                  </a:cubicBezTo>
                  <a:cubicBezTo>
                    <a:pt x="132497" y="34790"/>
                    <a:pt x="133977" y="34790"/>
                    <a:pt x="133977" y="34790"/>
                  </a:cubicBezTo>
                  <a:cubicBezTo>
                    <a:pt x="133977" y="34790"/>
                    <a:pt x="133977" y="33309"/>
                    <a:pt x="133977" y="31829"/>
                  </a:cubicBezTo>
                  <a:cubicBezTo>
                    <a:pt x="133977" y="30348"/>
                    <a:pt x="133977" y="30348"/>
                    <a:pt x="135457" y="30348"/>
                  </a:cubicBezTo>
                  <a:cubicBezTo>
                    <a:pt x="135457" y="30348"/>
                    <a:pt x="136938" y="27388"/>
                    <a:pt x="136938" y="25907"/>
                  </a:cubicBezTo>
                  <a:cubicBezTo>
                    <a:pt x="136938" y="24427"/>
                    <a:pt x="135457" y="22946"/>
                    <a:pt x="133977" y="21466"/>
                  </a:cubicBezTo>
                  <a:cubicBezTo>
                    <a:pt x="132497" y="19985"/>
                    <a:pt x="132497" y="21466"/>
                    <a:pt x="132497" y="21466"/>
                  </a:cubicBezTo>
                  <a:cubicBezTo>
                    <a:pt x="132497" y="21466"/>
                    <a:pt x="129536" y="22946"/>
                    <a:pt x="128055" y="21466"/>
                  </a:cubicBezTo>
                  <a:cubicBezTo>
                    <a:pt x="125095" y="19985"/>
                    <a:pt x="123614" y="21466"/>
                    <a:pt x="122134" y="21466"/>
                  </a:cubicBezTo>
                  <a:cubicBezTo>
                    <a:pt x="120653" y="22946"/>
                    <a:pt x="119173" y="21466"/>
                    <a:pt x="119173" y="21466"/>
                  </a:cubicBezTo>
                  <a:cubicBezTo>
                    <a:pt x="117693" y="21466"/>
                    <a:pt x="117693" y="22946"/>
                    <a:pt x="117693" y="22946"/>
                  </a:cubicBezTo>
                  <a:cubicBezTo>
                    <a:pt x="117693" y="22946"/>
                    <a:pt x="117693" y="21466"/>
                    <a:pt x="117693" y="21466"/>
                  </a:cubicBezTo>
                  <a:cubicBezTo>
                    <a:pt x="117693" y="21466"/>
                    <a:pt x="114732" y="21466"/>
                    <a:pt x="113251" y="21466"/>
                  </a:cubicBezTo>
                  <a:cubicBezTo>
                    <a:pt x="111771" y="21466"/>
                    <a:pt x="110290" y="22946"/>
                    <a:pt x="111771" y="22946"/>
                  </a:cubicBezTo>
                  <a:cubicBezTo>
                    <a:pt x="111771" y="24427"/>
                    <a:pt x="110290" y="22946"/>
                    <a:pt x="110290" y="24427"/>
                  </a:cubicBezTo>
                  <a:cubicBezTo>
                    <a:pt x="110290" y="25907"/>
                    <a:pt x="108810" y="25907"/>
                    <a:pt x="108810" y="24427"/>
                  </a:cubicBezTo>
                  <a:cubicBezTo>
                    <a:pt x="108810" y="24427"/>
                    <a:pt x="108810" y="22946"/>
                    <a:pt x="108810" y="21466"/>
                  </a:cubicBezTo>
                  <a:cubicBezTo>
                    <a:pt x="108810" y="19985"/>
                    <a:pt x="105849" y="21466"/>
                    <a:pt x="104369" y="21466"/>
                  </a:cubicBezTo>
                  <a:cubicBezTo>
                    <a:pt x="102888" y="22946"/>
                    <a:pt x="104369" y="22946"/>
                    <a:pt x="104369" y="22946"/>
                  </a:cubicBezTo>
                  <a:cubicBezTo>
                    <a:pt x="102888" y="22946"/>
                    <a:pt x="102888" y="21466"/>
                    <a:pt x="104369" y="21466"/>
                  </a:cubicBezTo>
                  <a:cubicBezTo>
                    <a:pt x="104369" y="21466"/>
                    <a:pt x="104369" y="19985"/>
                    <a:pt x="104369" y="18505"/>
                  </a:cubicBezTo>
                  <a:cubicBezTo>
                    <a:pt x="104369" y="17025"/>
                    <a:pt x="102888" y="18505"/>
                    <a:pt x="102888" y="17025"/>
                  </a:cubicBezTo>
                  <a:cubicBezTo>
                    <a:pt x="101408" y="17025"/>
                    <a:pt x="101408" y="14064"/>
                    <a:pt x="99927" y="14064"/>
                  </a:cubicBezTo>
                  <a:cubicBezTo>
                    <a:pt x="99927" y="14064"/>
                    <a:pt x="99927" y="14064"/>
                    <a:pt x="99927" y="14064"/>
                  </a:cubicBezTo>
                  <a:cubicBezTo>
                    <a:pt x="98447" y="14064"/>
                    <a:pt x="96967" y="12583"/>
                    <a:pt x="95486" y="12583"/>
                  </a:cubicBezTo>
                  <a:cubicBezTo>
                    <a:pt x="95486" y="12583"/>
                    <a:pt x="94006" y="12583"/>
                    <a:pt x="94006" y="12583"/>
                  </a:cubicBezTo>
                  <a:cubicBezTo>
                    <a:pt x="94006" y="12583"/>
                    <a:pt x="92525" y="12583"/>
                    <a:pt x="92525" y="12583"/>
                  </a:cubicBezTo>
                  <a:cubicBezTo>
                    <a:pt x="91045" y="12583"/>
                    <a:pt x="91045" y="14064"/>
                    <a:pt x="91045" y="14064"/>
                  </a:cubicBezTo>
                  <a:cubicBezTo>
                    <a:pt x="91045" y="14064"/>
                    <a:pt x="89565" y="14064"/>
                    <a:pt x="89565" y="14064"/>
                  </a:cubicBezTo>
                  <a:cubicBezTo>
                    <a:pt x="89565" y="14064"/>
                    <a:pt x="89565" y="14064"/>
                    <a:pt x="89565" y="14064"/>
                  </a:cubicBezTo>
                  <a:cubicBezTo>
                    <a:pt x="89565" y="14064"/>
                    <a:pt x="88084" y="12583"/>
                    <a:pt x="88084" y="14064"/>
                  </a:cubicBezTo>
                  <a:cubicBezTo>
                    <a:pt x="88084" y="14064"/>
                    <a:pt x="86604" y="14064"/>
                    <a:pt x="86604" y="14064"/>
                  </a:cubicBezTo>
                  <a:cubicBezTo>
                    <a:pt x="86604" y="14064"/>
                    <a:pt x="85123" y="14064"/>
                    <a:pt x="83643" y="14064"/>
                  </a:cubicBezTo>
                  <a:cubicBezTo>
                    <a:pt x="83643" y="14064"/>
                    <a:pt x="83643" y="14064"/>
                    <a:pt x="82163" y="14064"/>
                  </a:cubicBezTo>
                  <a:cubicBezTo>
                    <a:pt x="80682" y="14064"/>
                    <a:pt x="80682" y="14064"/>
                    <a:pt x="79202" y="15544"/>
                  </a:cubicBezTo>
                  <a:cubicBezTo>
                    <a:pt x="79202" y="15544"/>
                    <a:pt x="79202" y="14064"/>
                    <a:pt x="79202" y="14064"/>
                  </a:cubicBezTo>
                  <a:cubicBezTo>
                    <a:pt x="79202" y="14064"/>
                    <a:pt x="77721" y="14064"/>
                    <a:pt x="76241" y="14064"/>
                  </a:cubicBezTo>
                  <a:cubicBezTo>
                    <a:pt x="74761" y="14064"/>
                    <a:pt x="74761" y="14064"/>
                    <a:pt x="76241" y="12583"/>
                  </a:cubicBezTo>
                  <a:cubicBezTo>
                    <a:pt x="76241" y="12583"/>
                    <a:pt x="76241" y="12583"/>
                    <a:pt x="74761" y="12583"/>
                  </a:cubicBezTo>
                  <a:cubicBezTo>
                    <a:pt x="73280" y="12583"/>
                    <a:pt x="73280" y="14064"/>
                    <a:pt x="71800" y="15544"/>
                  </a:cubicBezTo>
                  <a:cubicBezTo>
                    <a:pt x="71800" y="17025"/>
                    <a:pt x="68839" y="15544"/>
                    <a:pt x="68839" y="15544"/>
                  </a:cubicBezTo>
                  <a:cubicBezTo>
                    <a:pt x="67359" y="17025"/>
                    <a:pt x="67359" y="17025"/>
                    <a:pt x="65878" y="15544"/>
                  </a:cubicBezTo>
                  <a:cubicBezTo>
                    <a:pt x="65878" y="14064"/>
                    <a:pt x="64398" y="14064"/>
                    <a:pt x="64398" y="15544"/>
                  </a:cubicBezTo>
                  <a:cubicBezTo>
                    <a:pt x="62917" y="15544"/>
                    <a:pt x="62917" y="15544"/>
                    <a:pt x="62917" y="15544"/>
                  </a:cubicBezTo>
                  <a:cubicBezTo>
                    <a:pt x="62917" y="15544"/>
                    <a:pt x="62917" y="17025"/>
                    <a:pt x="62917" y="17025"/>
                  </a:cubicBezTo>
                  <a:cubicBezTo>
                    <a:pt x="62917" y="17025"/>
                    <a:pt x="61437" y="18505"/>
                    <a:pt x="61437" y="19985"/>
                  </a:cubicBezTo>
                  <a:cubicBezTo>
                    <a:pt x="61437" y="19985"/>
                    <a:pt x="62917" y="21466"/>
                    <a:pt x="62917" y="21466"/>
                  </a:cubicBezTo>
                  <a:cubicBezTo>
                    <a:pt x="62917" y="22946"/>
                    <a:pt x="61437" y="22946"/>
                    <a:pt x="61437" y="21466"/>
                  </a:cubicBezTo>
                  <a:cubicBezTo>
                    <a:pt x="61437" y="21466"/>
                    <a:pt x="61437" y="18505"/>
                    <a:pt x="61437" y="18505"/>
                  </a:cubicBezTo>
                  <a:cubicBezTo>
                    <a:pt x="61437" y="18505"/>
                    <a:pt x="61437" y="18505"/>
                    <a:pt x="59957" y="17025"/>
                  </a:cubicBezTo>
                  <a:cubicBezTo>
                    <a:pt x="59957" y="17025"/>
                    <a:pt x="59957" y="17025"/>
                    <a:pt x="59957" y="17025"/>
                  </a:cubicBezTo>
                  <a:cubicBezTo>
                    <a:pt x="59957" y="17025"/>
                    <a:pt x="61437" y="15544"/>
                    <a:pt x="59957" y="15544"/>
                  </a:cubicBezTo>
                  <a:cubicBezTo>
                    <a:pt x="58476" y="15544"/>
                    <a:pt x="58476" y="17025"/>
                    <a:pt x="58476" y="17025"/>
                  </a:cubicBezTo>
                  <a:cubicBezTo>
                    <a:pt x="58476" y="17025"/>
                    <a:pt x="58476" y="18505"/>
                    <a:pt x="56996" y="18505"/>
                  </a:cubicBezTo>
                  <a:cubicBezTo>
                    <a:pt x="56996" y="18505"/>
                    <a:pt x="55515" y="18505"/>
                    <a:pt x="55515" y="19985"/>
                  </a:cubicBezTo>
                  <a:cubicBezTo>
                    <a:pt x="55515" y="19985"/>
                    <a:pt x="55515" y="19985"/>
                    <a:pt x="54035" y="19985"/>
                  </a:cubicBezTo>
                  <a:cubicBezTo>
                    <a:pt x="54035" y="19985"/>
                    <a:pt x="52555" y="21466"/>
                    <a:pt x="52555" y="21466"/>
                  </a:cubicBezTo>
                  <a:cubicBezTo>
                    <a:pt x="52555" y="21466"/>
                    <a:pt x="52555" y="22946"/>
                    <a:pt x="52555" y="22946"/>
                  </a:cubicBezTo>
                  <a:cubicBezTo>
                    <a:pt x="52555" y="24427"/>
                    <a:pt x="52555" y="24427"/>
                    <a:pt x="51074" y="25907"/>
                  </a:cubicBezTo>
                  <a:cubicBezTo>
                    <a:pt x="51074" y="25907"/>
                    <a:pt x="51074" y="25907"/>
                    <a:pt x="51074" y="25907"/>
                  </a:cubicBezTo>
                  <a:cubicBezTo>
                    <a:pt x="51074" y="25907"/>
                    <a:pt x="49594" y="25907"/>
                    <a:pt x="49594" y="24427"/>
                  </a:cubicBezTo>
                  <a:cubicBezTo>
                    <a:pt x="48113" y="24427"/>
                    <a:pt x="48113" y="24427"/>
                    <a:pt x="46633" y="24427"/>
                  </a:cubicBezTo>
                  <a:cubicBezTo>
                    <a:pt x="45153" y="24427"/>
                    <a:pt x="45153" y="25907"/>
                    <a:pt x="45153" y="25907"/>
                  </a:cubicBezTo>
                  <a:cubicBezTo>
                    <a:pt x="45153" y="27388"/>
                    <a:pt x="43672" y="27388"/>
                    <a:pt x="42192" y="27388"/>
                  </a:cubicBezTo>
                  <a:cubicBezTo>
                    <a:pt x="42192" y="27388"/>
                    <a:pt x="42192" y="27388"/>
                    <a:pt x="40711" y="27388"/>
                  </a:cubicBezTo>
                  <a:cubicBezTo>
                    <a:pt x="39231" y="27388"/>
                    <a:pt x="39231" y="25907"/>
                    <a:pt x="37751" y="25907"/>
                  </a:cubicBezTo>
                  <a:cubicBezTo>
                    <a:pt x="37751" y="25907"/>
                    <a:pt x="37751" y="25907"/>
                    <a:pt x="37751" y="25907"/>
                  </a:cubicBezTo>
                  <a:cubicBezTo>
                    <a:pt x="37751" y="25907"/>
                    <a:pt x="37751" y="24427"/>
                    <a:pt x="37751" y="22946"/>
                  </a:cubicBezTo>
                  <a:cubicBezTo>
                    <a:pt x="37751" y="21466"/>
                    <a:pt x="36270" y="19985"/>
                    <a:pt x="36270" y="19985"/>
                  </a:cubicBezTo>
                  <a:cubicBezTo>
                    <a:pt x="36270" y="19985"/>
                    <a:pt x="36270" y="18505"/>
                    <a:pt x="36270" y="18505"/>
                  </a:cubicBezTo>
                  <a:cubicBezTo>
                    <a:pt x="36270" y="18505"/>
                    <a:pt x="36270" y="18505"/>
                    <a:pt x="36270" y="18505"/>
                  </a:cubicBezTo>
                  <a:cubicBezTo>
                    <a:pt x="36270" y="17025"/>
                    <a:pt x="34790" y="18505"/>
                    <a:pt x="33309" y="18505"/>
                  </a:cubicBezTo>
                  <a:cubicBezTo>
                    <a:pt x="31829" y="18505"/>
                    <a:pt x="30349" y="18505"/>
                    <a:pt x="30349" y="19985"/>
                  </a:cubicBezTo>
                  <a:cubicBezTo>
                    <a:pt x="28868" y="21466"/>
                    <a:pt x="27388" y="19985"/>
                    <a:pt x="27388" y="21466"/>
                  </a:cubicBezTo>
                  <a:cubicBezTo>
                    <a:pt x="27388" y="21466"/>
                    <a:pt x="27388" y="21466"/>
                    <a:pt x="27388" y="21466"/>
                  </a:cubicBezTo>
                  <a:cubicBezTo>
                    <a:pt x="27388" y="21466"/>
                    <a:pt x="25907" y="21466"/>
                    <a:pt x="25907" y="21466"/>
                  </a:cubicBezTo>
                  <a:cubicBezTo>
                    <a:pt x="25907" y="21466"/>
                    <a:pt x="25907" y="19985"/>
                    <a:pt x="25907" y="19985"/>
                  </a:cubicBezTo>
                  <a:cubicBezTo>
                    <a:pt x="25907" y="18505"/>
                    <a:pt x="24427" y="17025"/>
                    <a:pt x="24427" y="17025"/>
                  </a:cubicBezTo>
                  <a:cubicBezTo>
                    <a:pt x="24427" y="17025"/>
                    <a:pt x="24427" y="17025"/>
                    <a:pt x="24427" y="17025"/>
                  </a:cubicBezTo>
                  <a:lnTo>
                    <a:pt x="24427" y="17025"/>
                  </a:lnTo>
                  <a:lnTo>
                    <a:pt x="24427" y="17025"/>
                  </a:lnTo>
                  <a:lnTo>
                    <a:pt x="24427" y="17025"/>
                  </a:lnTo>
                  <a:lnTo>
                    <a:pt x="24427" y="17025"/>
                  </a:lnTo>
                  <a:cubicBezTo>
                    <a:pt x="24427" y="17025"/>
                    <a:pt x="24427" y="15544"/>
                    <a:pt x="24427" y="14064"/>
                  </a:cubicBezTo>
                  <a:cubicBezTo>
                    <a:pt x="24427" y="12583"/>
                    <a:pt x="22947" y="12583"/>
                    <a:pt x="24427" y="12583"/>
                  </a:cubicBezTo>
                  <a:cubicBezTo>
                    <a:pt x="24427" y="11103"/>
                    <a:pt x="25907" y="11103"/>
                    <a:pt x="24427" y="11103"/>
                  </a:cubicBezTo>
                  <a:cubicBezTo>
                    <a:pt x="24427" y="11103"/>
                    <a:pt x="22947" y="11103"/>
                    <a:pt x="22947" y="11103"/>
                  </a:cubicBezTo>
                  <a:cubicBezTo>
                    <a:pt x="21466" y="11103"/>
                    <a:pt x="21466" y="11103"/>
                    <a:pt x="19986" y="12583"/>
                  </a:cubicBezTo>
                  <a:cubicBezTo>
                    <a:pt x="18505" y="14064"/>
                    <a:pt x="18505" y="14064"/>
                    <a:pt x="18505" y="15544"/>
                  </a:cubicBezTo>
                  <a:cubicBezTo>
                    <a:pt x="18505" y="17025"/>
                    <a:pt x="18505" y="17025"/>
                    <a:pt x="18505" y="17025"/>
                  </a:cubicBezTo>
                  <a:cubicBezTo>
                    <a:pt x="18505" y="18505"/>
                    <a:pt x="17025" y="18505"/>
                    <a:pt x="18505" y="18505"/>
                  </a:cubicBezTo>
                  <a:cubicBezTo>
                    <a:pt x="18505" y="18505"/>
                    <a:pt x="17025" y="18505"/>
                    <a:pt x="17025" y="18505"/>
                  </a:cubicBezTo>
                  <a:cubicBezTo>
                    <a:pt x="17025" y="18505"/>
                    <a:pt x="14064" y="21466"/>
                    <a:pt x="14064" y="21466"/>
                  </a:cubicBezTo>
                  <a:cubicBezTo>
                    <a:pt x="14064" y="21466"/>
                    <a:pt x="12584" y="21466"/>
                    <a:pt x="11103" y="21466"/>
                  </a:cubicBezTo>
                  <a:cubicBezTo>
                    <a:pt x="12584" y="22946"/>
                    <a:pt x="12584" y="24427"/>
                    <a:pt x="14064" y="25907"/>
                  </a:cubicBezTo>
                  <a:cubicBezTo>
                    <a:pt x="15545" y="24427"/>
                    <a:pt x="17025" y="24427"/>
                    <a:pt x="17025" y="24427"/>
                  </a:cubicBezTo>
                  <a:cubicBezTo>
                    <a:pt x="17025" y="24427"/>
                    <a:pt x="18505" y="24427"/>
                    <a:pt x="19986" y="24427"/>
                  </a:cubicBezTo>
                  <a:lnTo>
                    <a:pt x="19986" y="24427"/>
                  </a:lnTo>
                  <a:cubicBezTo>
                    <a:pt x="21466" y="24427"/>
                    <a:pt x="21466" y="24427"/>
                    <a:pt x="22947" y="25907"/>
                  </a:cubicBezTo>
                  <a:cubicBezTo>
                    <a:pt x="24427" y="25907"/>
                    <a:pt x="24427" y="24427"/>
                    <a:pt x="25907" y="25907"/>
                  </a:cubicBezTo>
                  <a:cubicBezTo>
                    <a:pt x="25907" y="25907"/>
                    <a:pt x="25907" y="25907"/>
                    <a:pt x="25907" y="25907"/>
                  </a:cubicBezTo>
                  <a:cubicBezTo>
                    <a:pt x="27388" y="25907"/>
                    <a:pt x="28868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0349" y="25907"/>
                    <a:pt x="30349" y="25907"/>
                    <a:pt x="30349" y="25907"/>
                  </a:cubicBezTo>
                  <a:cubicBezTo>
                    <a:pt x="31829" y="25907"/>
                    <a:pt x="31829" y="27388"/>
                    <a:pt x="33309" y="27388"/>
                  </a:cubicBezTo>
                  <a:cubicBezTo>
                    <a:pt x="33309" y="27388"/>
                    <a:pt x="33309" y="27388"/>
                    <a:pt x="34790" y="27388"/>
                  </a:cubicBezTo>
                  <a:cubicBezTo>
                    <a:pt x="34790" y="27388"/>
                    <a:pt x="34790" y="27388"/>
                    <a:pt x="34790" y="27388"/>
                  </a:cubicBezTo>
                  <a:cubicBezTo>
                    <a:pt x="34790" y="27388"/>
                    <a:pt x="34790" y="28868"/>
                    <a:pt x="36270" y="28868"/>
                  </a:cubicBezTo>
                  <a:cubicBezTo>
                    <a:pt x="37751" y="28868"/>
                    <a:pt x="36270" y="28868"/>
                    <a:pt x="37751" y="28868"/>
                  </a:cubicBezTo>
                  <a:cubicBezTo>
                    <a:pt x="37751" y="28868"/>
                    <a:pt x="37751" y="28868"/>
                    <a:pt x="39231" y="28868"/>
                  </a:cubicBezTo>
                  <a:cubicBezTo>
                    <a:pt x="39231" y="28868"/>
                    <a:pt x="40711" y="28868"/>
                    <a:pt x="40711" y="28868"/>
                  </a:cubicBezTo>
                  <a:cubicBezTo>
                    <a:pt x="40711" y="28868"/>
                    <a:pt x="40711" y="28868"/>
                    <a:pt x="42192" y="28868"/>
                  </a:cubicBezTo>
                  <a:cubicBezTo>
                    <a:pt x="42192" y="28868"/>
                    <a:pt x="42192" y="28868"/>
                    <a:pt x="42192" y="28868"/>
                  </a:cubicBezTo>
                  <a:cubicBezTo>
                    <a:pt x="43672" y="28868"/>
                    <a:pt x="43672" y="28868"/>
                    <a:pt x="45153" y="28868"/>
                  </a:cubicBezTo>
                  <a:cubicBezTo>
                    <a:pt x="46633" y="28868"/>
                    <a:pt x="46633" y="28868"/>
                    <a:pt x="46633" y="28868"/>
                  </a:cubicBezTo>
                  <a:cubicBezTo>
                    <a:pt x="46633" y="28868"/>
                    <a:pt x="48113" y="28868"/>
                    <a:pt x="48113" y="27388"/>
                  </a:cubicBezTo>
                  <a:cubicBezTo>
                    <a:pt x="48113" y="27388"/>
                    <a:pt x="48113" y="27388"/>
                    <a:pt x="46633" y="27388"/>
                  </a:cubicBezTo>
                  <a:cubicBezTo>
                    <a:pt x="46633" y="27388"/>
                    <a:pt x="46633" y="27388"/>
                    <a:pt x="46633" y="25907"/>
                  </a:cubicBezTo>
                  <a:cubicBezTo>
                    <a:pt x="46633" y="25907"/>
                    <a:pt x="48113" y="24427"/>
                    <a:pt x="48113" y="24427"/>
                  </a:cubicBezTo>
                  <a:cubicBezTo>
                    <a:pt x="48113" y="24427"/>
                    <a:pt x="49594" y="24427"/>
                    <a:pt x="49594" y="25907"/>
                  </a:cubicBezTo>
                  <a:cubicBezTo>
                    <a:pt x="49594" y="25907"/>
                    <a:pt x="51074" y="27388"/>
                    <a:pt x="51074" y="27388"/>
                  </a:cubicBezTo>
                  <a:cubicBezTo>
                    <a:pt x="51074" y="27388"/>
                    <a:pt x="51074" y="27388"/>
                    <a:pt x="52555" y="27388"/>
                  </a:cubicBezTo>
                  <a:cubicBezTo>
                    <a:pt x="54035" y="27388"/>
                    <a:pt x="52555" y="28868"/>
                    <a:pt x="54035" y="28868"/>
                  </a:cubicBezTo>
                  <a:cubicBezTo>
                    <a:pt x="54035" y="28868"/>
                    <a:pt x="54035" y="28868"/>
                    <a:pt x="54035" y="30348"/>
                  </a:cubicBezTo>
                  <a:cubicBezTo>
                    <a:pt x="54035" y="30348"/>
                    <a:pt x="55515" y="33309"/>
                    <a:pt x="55515" y="33309"/>
                  </a:cubicBezTo>
                  <a:cubicBezTo>
                    <a:pt x="55515" y="33309"/>
                    <a:pt x="55515" y="33309"/>
                    <a:pt x="55515" y="34790"/>
                  </a:cubicBezTo>
                  <a:cubicBezTo>
                    <a:pt x="55515" y="36270"/>
                    <a:pt x="55515" y="36270"/>
                    <a:pt x="54035" y="36270"/>
                  </a:cubicBezTo>
                  <a:cubicBezTo>
                    <a:pt x="54035" y="36270"/>
                    <a:pt x="54035" y="37750"/>
                    <a:pt x="54035" y="37750"/>
                  </a:cubicBezTo>
                  <a:cubicBezTo>
                    <a:pt x="54035" y="37750"/>
                    <a:pt x="54035" y="37750"/>
                    <a:pt x="54035" y="39231"/>
                  </a:cubicBezTo>
                  <a:cubicBezTo>
                    <a:pt x="54035" y="39231"/>
                    <a:pt x="54035" y="39231"/>
                    <a:pt x="54035" y="39231"/>
                  </a:cubicBezTo>
                  <a:cubicBezTo>
                    <a:pt x="54035" y="39231"/>
                    <a:pt x="54035" y="40711"/>
                    <a:pt x="52555" y="40711"/>
                  </a:cubicBezTo>
                  <a:cubicBezTo>
                    <a:pt x="52555" y="40711"/>
                    <a:pt x="52555" y="42192"/>
                    <a:pt x="52555" y="42192"/>
                  </a:cubicBezTo>
                  <a:cubicBezTo>
                    <a:pt x="52555" y="42192"/>
                    <a:pt x="52555" y="42192"/>
                    <a:pt x="52555" y="43672"/>
                  </a:cubicBezTo>
                  <a:cubicBezTo>
                    <a:pt x="52555" y="43672"/>
                    <a:pt x="52555" y="43672"/>
                    <a:pt x="52555" y="45152"/>
                  </a:cubicBezTo>
                  <a:cubicBezTo>
                    <a:pt x="52555" y="45152"/>
                    <a:pt x="52555" y="46633"/>
                    <a:pt x="52555" y="46633"/>
                  </a:cubicBezTo>
                  <a:cubicBezTo>
                    <a:pt x="52555" y="46633"/>
                    <a:pt x="52555" y="48113"/>
                    <a:pt x="52555" y="48113"/>
                  </a:cubicBezTo>
                  <a:cubicBezTo>
                    <a:pt x="52555" y="48113"/>
                    <a:pt x="52555" y="48113"/>
                    <a:pt x="54035" y="48113"/>
                  </a:cubicBezTo>
                  <a:cubicBezTo>
                    <a:pt x="55515" y="48113"/>
                    <a:pt x="54035" y="48113"/>
                    <a:pt x="55515" y="48113"/>
                  </a:cubicBezTo>
                  <a:cubicBezTo>
                    <a:pt x="55515" y="48113"/>
                    <a:pt x="55515" y="49594"/>
                    <a:pt x="55515" y="49594"/>
                  </a:cubicBezTo>
                  <a:cubicBezTo>
                    <a:pt x="55515" y="49594"/>
                    <a:pt x="55515" y="49594"/>
                    <a:pt x="55515" y="49594"/>
                  </a:cubicBezTo>
                  <a:cubicBezTo>
                    <a:pt x="55515" y="49594"/>
                    <a:pt x="55515" y="51074"/>
                    <a:pt x="55515" y="51074"/>
                  </a:cubicBezTo>
                  <a:cubicBezTo>
                    <a:pt x="55515" y="52554"/>
                    <a:pt x="56996" y="52554"/>
                    <a:pt x="56996" y="52554"/>
                  </a:cubicBezTo>
                  <a:cubicBezTo>
                    <a:pt x="56996" y="52554"/>
                    <a:pt x="56996" y="52554"/>
                    <a:pt x="56996" y="52554"/>
                  </a:cubicBezTo>
                  <a:cubicBezTo>
                    <a:pt x="56996" y="52554"/>
                    <a:pt x="58476" y="52554"/>
                    <a:pt x="59957" y="52554"/>
                  </a:cubicBezTo>
                  <a:cubicBezTo>
                    <a:pt x="61437" y="52554"/>
                    <a:pt x="61437" y="54035"/>
                    <a:pt x="62917" y="54035"/>
                  </a:cubicBezTo>
                  <a:cubicBezTo>
                    <a:pt x="64398" y="54035"/>
                    <a:pt x="64398" y="55515"/>
                    <a:pt x="65878" y="55515"/>
                  </a:cubicBezTo>
                  <a:cubicBezTo>
                    <a:pt x="67359" y="56996"/>
                    <a:pt x="68839" y="58476"/>
                    <a:pt x="70319" y="59957"/>
                  </a:cubicBezTo>
                  <a:cubicBezTo>
                    <a:pt x="71800" y="59957"/>
                    <a:pt x="71800" y="61437"/>
                    <a:pt x="71800" y="61437"/>
                  </a:cubicBezTo>
                  <a:cubicBezTo>
                    <a:pt x="71800" y="61437"/>
                    <a:pt x="71800" y="62917"/>
                    <a:pt x="73280" y="62917"/>
                  </a:cubicBezTo>
                  <a:cubicBezTo>
                    <a:pt x="74761" y="62917"/>
                    <a:pt x="74761" y="62917"/>
                    <a:pt x="76241" y="62917"/>
                  </a:cubicBezTo>
                  <a:cubicBezTo>
                    <a:pt x="77721" y="62917"/>
                    <a:pt x="82163" y="62917"/>
                    <a:pt x="82163" y="64398"/>
                  </a:cubicBezTo>
                  <a:cubicBezTo>
                    <a:pt x="82163" y="64398"/>
                    <a:pt x="85123" y="64398"/>
                    <a:pt x="85123" y="64398"/>
                  </a:cubicBezTo>
                  <a:cubicBezTo>
                    <a:pt x="85123" y="64398"/>
                    <a:pt x="85123" y="64398"/>
                    <a:pt x="85123" y="64398"/>
                  </a:cubicBezTo>
                  <a:cubicBezTo>
                    <a:pt x="85123" y="64398"/>
                    <a:pt x="85123" y="65878"/>
                    <a:pt x="85123" y="65878"/>
                  </a:cubicBezTo>
                  <a:cubicBezTo>
                    <a:pt x="85123" y="65878"/>
                    <a:pt x="86604" y="68839"/>
                    <a:pt x="86604" y="70319"/>
                  </a:cubicBezTo>
                  <a:cubicBezTo>
                    <a:pt x="86604" y="71800"/>
                    <a:pt x="86604" y="71800"/>
                    <a:pt x="86604" y="73280"/>
                  </a:cubicBezTo>
                  <a:cubicBezTo>
                    <a:pt x="86604" y="73280"/>
                    <a:pt x="88084" y="73280"/>
                    <a:pt x="86604" y="74760"/>
                  </a:cubicBezTo>
                  <a:cubicBezTo>
                    <a:pt x="86604" y="74760"/>
                    <a:pt x="86604" y="76241"/>
                    <a:pt x="88084" y="77721"/>
                  </a:cubicBezTo>
                  <a:cubicBezTo>
                    <a:pt x="88084" y="79202"/>
                    <a:pt x="89565" y="80682"/>
                    <a:pt x="89565" y="82163"/>
                  </a:cubicBezTo>
                  <a:cubicBezTo>
                    <a:pt x="89565" y="82163"/>
                    <a:pt x="89565" y="83643"/>
                    <a:pt x="89565" y="83643"/>
                  </a:cubicBezTo>
                  <a:cubicBezTo>
                    <a:pt x="89565" y="83643"/>
                    <a:pt x="89565" y="85123"/>
                    <a:pt x="89565" y="85123"/>
                  </a:cubicBezTo>
                  <a:cubicBezTo>
                    <a:pt x="89565" y="85123"/>
                    <a:pt x="91045" y="86604"/>
                    <a:pt x="91045" y="86604"/>
                  </a:cubicBezTo>
                  <a:cubicBezTo>
                    <a:pt x="91045" y="86604"/>
                    <a:pt x="91045" y="88084"/>
                    <a:pt x="91045" y="88084"/>
                  </a:cubicBezTo>
                  <a:cubicBezTo>
                    <a:pt x="92525" y="89565"/>
                    <a:pt x="92525" y="91045"/>
                    <a:pt x="92525" y="92526"/>
                  </a:cubicBezTo>
                  <a:cubicBezTo>
                    <a:pt x="92525" y="92526"/>
                    <a:pt x="92525" y="92526"/>
                    <a:pt x="92525" y="94006"/>
                  </a:cubicBezTo>
                  <a:cubicBezTo>
                    <a:pt x="92525" y="94006"/>
                    <a:pt x="92525" y="95486"/>
                    <a:pt x="92525" y="95486"/>
                  </a:cubicBezTo>
                  <a:cubicBezTo>
                    <a:pt x="99927" y="98447"/>
                    <a:pt x="105849" y="101408"/>
                    <a:pt x="113251" y="102888"/>
                  </a:cubicBezTo>
                  <a:cubicBezTo>
                    <a:pt x="117693" y="105849"/>
                    <a:pt x="119173" y="104369"/>
                    <a:pt x="117693" y="1043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A65EEA9-52C5-44AB-ABBA-692161AFDF22}"/>
                </a:ext>
              </a:extLst>
            </p:cNvPr>
            <p:cNvSpPr/>
            <p:nvPr/>
          </p:nvSpPr>
          <p:spPr>
            <a:xfrm>
              <a:off x="5803909" y="3214639"/>
              <a:ext cx="14804" cy="14804"/>
            </a:xfrm>
            <a:custGeom>
              <a:avLst/>
              <a:gdLst>
                <a:gd name="connsiteX0" fmla="*/ 12584 w 14804"/>
                <a:gd name="connsiteY0" fmla="*/ 13197 h 14804"/>
                <a:gd name="connsiteX1" fmla="*/ 11103 w 14804"/>
                <a:gd name="connsiteY1" fmla="*/ 11716 h 14804"/>
                <a:gd name="connsiteX2" fmla="*/ 12584 w 14804"/>
                <a:gd name="connsiteY2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2584" y="13197"/>
                  </a:moveTo>
                  <a:cubicBezTo>
                    <a:pt x="12584" y="11716"/>
                    <a:pt x="11103" y="10236"/>
                    <a:pt x="11103" y="11716"/>
                  </a:cubicBezTo>
                  <a:cubicBezTo>
                    <a:pt x="11103" y="14677"/>
                    <a:pt x="12584" y="14677"/>
                    <a:pt x="12584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190104B-DAF1-417F-BE1D-0545C2120AB6}"/>
                </a:ext>
              </a:extLst>
            </p:cNvPr>
            <p:cNvSpPr/>
            <p:nvPr/>
          </p:nvSpPr>
          <p:spPr>
            <a:xfrm>
              <a:off x="5746173" y="3070172"/>
              <a:ext cx="74020" cy="118433"/>
            </a:xfrm>
            <a:custGeom>
              <a:avLst/>
              <a:gdLst>
                <a:gd name="connsiteX0" fmla="*/ 37750 w 74020"/>
                <a:gd name="connsiteY0" fmla="*/ 110290 h 118432"/>
                <a:gd name="connsiteX1" fmla="*/ 37750 w 74020"/>
                <a:gd name="connsiteY1" fmla="*/ 108810 h 118432"/>
                <a:gd name="connsiteX2" fmla="*/ 37750 w 74020"/>
                <a:gd name="connsiteY2" fmla="*/ 108810 h 118432"/>
                <a:gd name="connsiteX3" fmla="*/ 39231 w 74020"/>
                <a:gd name="connsiteY3" fmla="*/ 107329 h 118432"/>
                <a:gd name="connsiteX4" fmla="*/ 40711 w 74020"/>
                <a:gd name="connsiteY4" fmla="*/ 107329 h 118432"/>
                <a:gd name="connsiteX5" fmla="*/ 42191 w 74020"/>
                <a:gd name="connsiteY5" fmla="*/ 107329 h 118432"/>
                <a:gd name="connsiteX6" fmla="*/ 43672 w 74020"/>
                <a:gd name="connsiteY6" fmla="*/ 107329 h 118432"/>
                <a:gd name="connsiteX7" fmla="*/ 45152 w 74020"/>
                <a:gd name="connsiteY7" fmla="*/ 107329 h 118432"/>
                <a:gd name="connsiteX8" fmla="*/ 46633 w 74020"/>
                <a:gd name="connsiteY8" fmla="*/ 107329 h 118432"/>
                <a:gd name="connsiteX9" fmla="*/ 46633 w 74020"/>
                <a:gd name="connsiteY9" fmla="*/ 105849 h 118432"/>
                <a:gd name="connsiteX10" fmla="*/ 48113 w 74020"/>
                <a:gd name="connsiteY10" fmla="*/ 105849 h 118432"/>
                <a:gd name="connsiteX11" fmla="*/ 46633 w 74020"/>
                <a:gd name="connsiteY11" fmla="*/ 105849 h 118432"/>
                <a:gd name="connsiteX12" fmla="*/ 45152 w 74020"/>
                <a:gd name="connsiteY12" fmla="*/ 104369 h 118432"/>
                <a:gd name="connsiteX13" fmla="*/ 46633 w 74020"/>
                <a:gd name="connsiteY13" fmla="*/ 102888 h 118432"/>
                <a:gd name="connsiteX14" fmla="*/ 48113 w 74020"/>
                <a:gd name="connsiteY14" fmla="*/ 101408 h 118432"/>
                <a:gd name="connsiteX15" fmla="*/ 49593 w 74020"/>
                <a:gd name="connsiteY15" fmla="*/ 101408 h 118432"/>
                <a:gd name="connsiteX16" fmla="*/ 51074 w 74020"/>
                <a:gd name="connsiteY16" fmla="*/ 99927 h 118432"/>
                <a:gd name="connsiteX17" fmla="*/ 52554 w 74020"/>
                <a:gd name="connsiteY17" fmla="*/ 99927 h 118432"/>
                <a:gd name="connsiteX18" fmla="*/ 54035 w 74020"/>
                <a:gd name="connsiteY18" fmla="*/ 99927 h 118432"/>
                <a:gd name="connsiteX19" fmla="*/ 55515 w 74020"/>
                <a:gd name="connsiteY19" fmla="*/ 98447 h 118432"/>
                <a:gd name="connsiteX20" fmla="*/ 58476 w 74020"/>
                <a:gd name="connsiteY20" fmla="*/ 99927 h 118432"/>
                <a:gd name="connsiteX21" fmla="*/ 59956 w 74020"/>
                <a:gd name="connsiteY21" fmla="*/ 101408 h 118432"/>
                <a:gd name="connsiteX22" fmla="*/ 61437 w 74020"/>
                <a:gd name="connsiteY22" fmla="*/ 102888 h 118432"/>
                <a:gd name="connsiteX23" fmla="*/ 62917 w 74020"/>
                <a:gd name="connsiteY23" fmla="*/ 104369 h 118432"/>
                <a:gd name="connsiteX24" fmla="*/ 64397 w 74020"/>
                <a:gd name="connsiteY24" fmla="*/ 105849 h 118432"/>
                <a:gd name="connsiteX25" fmla="*/ 65878 w 74020"/>
                <a:gd name="connsiteY25" fmla="*/ 105849 h 118432"/>
                <a:gd name="connsiteX26" fmla="*/ 65878 w 74020"/>
                <a:gd name="connsiteY26" fmla="*/ 102888 h 118432"/>
                <a:gd name="connsiteX27" fmla="*/ 62917 w 74020"/>
                <a:gd name="connsiteY27" fmla="*/ 99927 h 118432"/>
                <a:gd name="connsiteX28" fmla="*/ 61437 w 74020"/>
                <a:gd name="connsiteY28" fmla="*/ 98447 h 118432"/>
                <a:gd name="connsiteX29" fmla="*/ 58476 w 74020"/>
                <a:gd name="connsiteY29" fmla="*/ 95486 h 118432"/>
                <a:gd name="connsiteX30" fmla="*/ 58476 w 74020"/>
                <a:gd name="connsiteY30" fmla="*/ 91045 h 118432"/>
                <a:gd name="connsiteX31" fmla="*/ 59956 w 74020"/>
                <a:gd name="connsiteY31" fmla="*/ 89565 h 118432"/>
                <a:gd name="connsiteX32" fmla="*/ 61437 w 74020"/>
                <a:gd name="connsiteY32" fmla="*/ 88084 h 118432"/>
                <a:gd name="connsiteX33" fmla="*/ 62917 w 74020"/>
                <a:gd name="connsiteY33" fmla="*/ 86604 h 118432"/>
                <a:gd name="connsiteX34" fmla="*/ 64397 w 74020"/>
                <a:gd name="connsiteY34" fmla="*/ 85123 h 118432"/>
                <a:gd name="connsiteX35" fmla="*/ 64397 w 74020"/>
                <a:gd name="connsiteY35" fmla="*/ 83643 h 118432"/>
                <a:gd name="connsiteX36" fmla="*/ 64397 w 74020"/>
                <a:gd name="connsiteY36" fmla="*/ 82163 h 118432"/>
                <a:gd name="connsiteX37" fmla="*/ 65878 w 74020"/>
                <a:gd name="connsiteY37" fmla="*/ 82163 h 118432"/>
                <a:gd name="connsiteX38" fmla="*/ 65878 w 74020"/>
                <a:gd name="connsiteY38" fmla="*/ 80682 h 118432"/>
                <a:gd name="connsiteX39" fmla="*/ 64397 w 74020"/>
                <a:gd name="connsiteY39" fmla="*/ 80682 h 118432"/>
                <a:gd name="connsiteX40" fmla="*/ 62917 w 74020"/>
                <a:gd name="connsiteY40" fmla="*/ 79202 h 118432"/>
                <a:gd name="connsiteX41" fmla="*/ 62917 w 74020"/>
                <a:gd name="connsiteY41" fmla="*/ 77721 h 118432"/>
                <a:gd name="connsiteX42" fmla="*/ 61437 w 74020"/>
                <a:gd name="connsiteY42" fmla="*/ 76241 h 118432"/>
                <a:gd name="connsiteX43" fmla="*/ 61437 w 74020"/>
                <a:gd name="connsiteY43" fmla="*/ 74761 h 118432"/>
                <a:gd name="connsiteX44" fmla="*/ 59956 w 74020"/>
                <a:gd name="connsiteY44" fmla="*/ 71800 h 118432"/>
                <a:gd name="connsiteX45" fmla="*/ 59956 w 74020"/>
                <a:gd name="connsiteY45" fmla="*/ 71800 h 118432"/>
                <a:gd name="connsiteX46" fmla="*/ 59956 w 74020"/>
                <a:gd name="connsiteY46" fmla="*/ 73280 h 118432"/>
                <a:gd name="connsiteX47" fmla="*/ 61437 w 74020"/>
                <a:gd name="connsiteY47" fmla="*/ 74761 h 118432"/>
                <a:gd name="connsiteX48" fmla="*/ 61437 w 74020"/>
                <a:gd name="connsiteY48" fmla="*/ 73280 h 118432"/>
                <a:gd name="connsiteX49" fmla="*/ 61437 w 74020"/>
                <a:gd name="connsiteY49" fmla="*/ 70319 h 118432"/>
                <a:gd name="connsiteX50" fmla="*/ 61437 w 74020"/>
                <a:gd name="connsiteY50" fmla="*/ 68839 h 118432"/>
                <a:gd name="connsiteX51" fmla="*/ 62917 w 74020"/>
                <a:gd name="connsiteY51" fmla="*/ 68839 h 118432"/>
                <a:gd name="connsiteX52" fmla="*/ 62917 w 74020"/>
                <a:gd name="connsiteY52" fmla="*/ 65878 h 118432"/>
                <a:gd name="connsiteX53" fmla="*/ 62917 w 74020"/>
                <a:gd name="connsiteY53" fmla="*/ 64398 h 118432"/>
                <a:gd name="connsiteX54" fmla="*/ 64397 w 74020"/>
                <a:gd name="connsiteY54" fmla="*/ 62917 h 118432"/>
                <a:gd name="connsiteX55" fmla="*/ 61437 w 74020"/>
                <a:gd name="connsiteY55" fmla="*/ 64398 h 118432"/>
                <a:gd name="connsiteX56" fmla="*/ 64397 w 74020"/>
                <a:gd name="connsiteY56" fmla="*/ 62917 h 118432"/>
                <a:gd name="connsiteX57" fmla="*/ 64397 w 74020"/>
                <a:gd name="connsiteY57" fmla="*/ 61437 h 118432"/>
                <a:gd name="connsiteX58" fmla="*/ 65878 w 74020"/>
                <a:gd name="connsiteY58" fmla="*/ 61437 h 118432"/>
                <a:gd name="connsiteX59" fmla="*/ 64397 w 74020"/>
                <a:gd name="connsiteY59" fmla="*/ 59957 h 118432"/>
                <a:gd name="connsiteX60" fmla="*/ 64397 w 74020"/>
                <a:gd name="connsiteY60" fmla="*/ 58476 h 118432"/>
                <a:gd name="connsiteX61" fmla="*/ 64397 w 74020"/>
                <a:gd name="connsiteY61" fmla="*/ 55515 h 118432"/>
                <a:gd name="connsiteX62" fmla="*/ 64397 w 74020"/>
                <a:gd name="connsiteY62" fmla="*/ 54035 h 118432"/>
                <a:gd name="connsiteX63" fmla="*/ 64397 w 74020"/>
                <a:gd name="connsiteY63" fmla="*/ 52554 h 118432"/>
                <a:gd name="connsiteX64" fmla="*/ 65878 w 74020"/>
                <a:gd name="connsiteY64" fmla="*/ 51074 h 118432"/>
                <a:gd name="connsiteX65" fmla="*/ 67358 w 74020"/>
                <a:gd name="connsiteY65" fmla="*/ 49594 h 118432"/>
                <a:gd name="connsiteX66" fmla="*/ 68839 w 74020"/>
                <a:gd name="connsiteY66" fmla="*/ 48113 h 118432"/>
                <a:gd name="connsiteX67" fmla="*/ 70319 w 74020"/>
                <a:gd name="connsiteY67" fmla="*/ 45152 h 118432"/>
                <a:gd name="connsiteX68" fmla="*/ 70319 w 74020"/>
                <a:gd name="connsiteY68" fmla="*/ 45152 h 118432"/>
                <a:gd name="connsiteX69" fmla="*/ 71799 w 74020"/>
                <a:gd name="connsiteY69" fmla="*/ 45152 h 118432"/>
                <a:gd name="connsiteX70" fmla="*/ 70319 w 74020"/>
                <a:gd name="connsiteY70" fmla="*/ 46633 h 118432"/>
                <a:gd name="connsiteX71" fmla="*/ 68839 w 74020"/>
                <a:gd name="connsiteY71" fmla="*/ 48113 h 118432"/>
                <a:gd name="connsiteX72" fmla="*/ 68839 w 74020"/>
                <a:gd name="connsiteY72" fmla="*/ 49594 h 118432"/>
                <a:gd name="connsiteX73" fmla="*/ 70319 w 74020"/>
                <a:gd name="connsiteY73" fmla="*/ 48113 h 118432"/>
                <a:gd name="connsiteX74" fmla="*/ 71799 w 74020"/>
                <a:gd name="connsiteY74" fmla="*/ 46633 h 118432"/>
                <a:gd name="connsiteX75" fmla="*/ 74760 w 74020"/>
                <a:gd name="connsiteY75" fmla="*/ 43672 h 118432"/>
                <a:gd name="connsiteX76" fmla="*/ 74760 w 74020"/>
                <a:gd name="connsiteY76" fmla="*/ 42192 h 118432"/>
                <a:gd name="connsiteX77" fmla="*/ 76241 w 74020"/>
                <a:gd name="connsiteY77" fmla="*/ 40711 h 118432"/>
                <a:gd name="connsiteX78" fmla="*/ 74760 w 74020"/>
                <a:gd name="connsiteY78" fmla="*/ 40711 h 118432"/>
                <a:gd name="connsiteX79" fmla="*/ 74760 w 74020"/>
                <a:gd name="connsiteY79" fmla="*/ 39231 h 118432"/>
                <a:gd name="connsiteX80" fmla="*/ 73280 w 74020"/>
                <a:gd name="connsiteY80" fmla="*/ 40711 h 118432"/>
                <a:gd name="connsiteX81" fmla="*/ 73280 w 74020"/>
                <a:gd name="connsiteY81" fmla="*/ 42192 h 118432"/>
                <a:gd name="connsiteX82" fmla="*/ 73280 w 74020"/>
                <a:gd name="connsiteY82" fmla="*/ 43672 h 118432"/>
                <a:gd name="connsiteX83" fmla="*/ 70319 w 74020"/>
                <a:gd name="connsiteY83" fmla="*/ 45152 h 118432"/>
                <a:gd name="connsiteX84" fmla="*/ 67358 w 74020"/>
                <a:gd name="connsiteY84" fmla="*/ 45152 h 118432"/>
                <a:gd name="connsiteX85" fmla="*/ 65878 w 74020"/>
                <a:gd name="connsiteY85" fmla="*/ 43672 h 118432"/>
                <a:gd name="connsiteX86" fmla="*/ 64397 w 74020"/>
                <a:gd name="connsiteY86" fmla="*/ 43672 h 118432"/>
                <a:gd name="connsiteX87" fmla="*/ 64397 w 74020"/>
                <a:gd name="connsiteY87" fmla="*/ 43672 h 118432"/>
                <a:gd name="connsiteX88" fmla="*/ 64397 w 74020"/>
                <a:gd name="connsiteY88" fmla="*/ 40711 h 118432"/>
                <a:gd name="connsiteX89" fmla="*/ 56995 w 74020"/>
                <a:gd name="connsiteY89" fmla="*/ 45152 h 118432"/>
                <a:gd name="connsiteX90" fmla="*/ 54035 w 74020"/>
                <a:gd name="connsiteY90" fmla="*/ 49594 h 118432"/>
                <a:gd name="connsiteX91" fmla="*/ 54035 w 74020"/>
                <a:gd name="connsiteY91" fmla="*/ 46633 h 118432"/>
                <a:gd name="connsiteX92" fmla="*/ 54035 w 74020"/>
                <a:gd name="connsiteY92" fmla="*/ 45152 h 118432"/>
                <a:gd name="connsiteX93" fmla="*/ 55515 w 74020"/>
                <a:gd name="connsiteY93" fmla="*/ 42192 h 118432"/>
                <a:gd name="connsiteX94" fmla="*/ 56995 w 74020"/>
                <a:gd name="connsiteY94" fmla="*/ 40711 h 118432"/>
                <a:gd name="connsiteX95" fmla="*/ 56995 w 74020"/>
                <a:gd name="connsiteY95" fmla="*/ 39231 h 118432"/>
                <a:gd name="connsiteX96" fmla="*/ 67358 w 74020"/>
                <a:gd name="connsiteY96" fmla="*/ 33309 h 118432"/>
                <a:gd name="connsiteX97" fmla="*/ 68839 w 74020"/>
                <a:gd name="connsiteY97" fmla="*/ 30348 h 118432"/>
                <a:gd name="connsiteX98" fmla="*/ 70319 w 74020"/>
                <a:gd name="connsiteY98" fmla="*/ 28868 h 118432"/>
                <a:gd name="connsiteX99" fmla="*/ 71799 w 74020"/>
                <a:gd name="connsiteY99" fmla="*/ 25907 h 118432"/>
                <a:gd name="connsiteX100" fmla="*/ 71799 w 74020"/>
                <a:gd name="connsiteY100" fmla="*/ 25907 h 118432"/>
                <a:gd name="connsiteX101" fmla="*/ 71799 w 74020"/>
                <a:gd name="connsiteY101" fmla="*/ 25907 h 118432"/>
                <a:gd name="connsiteX102" fmla="*/ 71799 w 74020"/>
                <a:gd name="connsiteY102" fmla="*/ 24427 h 118432"/>
                <a:gd name="connsiteX103" fmla="*/ 70319 w 74020"/>
                <a:gd name="connsiteY103" fmla="*/ 22946 h 118432"/>
                <a:gd name="connsiteX104" fmla="*/ 68839 w 74020"/>
                <a:gd name="connsiteY104" fmla="*/ 24427 h 118432"/>
                <a:gd name="connsiteX105" fmla="*/ 68839 w 74020"/>
                <a:gd name="connsiteY105" fmla="*/ 22946 h 118432"/>
                <a:gd name="connsiteX106" fmla="*/ 65878 w 74020"/>
                <a:gd name="connsiteY106" fmla="*/ 24427 h 118432"/>
                <a:gd name="connsiteX107" fmla="*/ 64397 w 74020"/>
                <a:gd name="connsiteY107" fmla="*/ 25907 h 118432"/>
                <a:gd name="connsiteX108" fmla="*/ 64397 w 74020"/>
                <a:gd name="connsiteY108" fmla="*/ 25907 h 118432"/>
                <a:gd name="connsiteX109" fmla="*/ 65878 w 74020"/>
                <a:gd name="connsiteY109" fmla="*/ 24427 h 118432"/>
                <a:gd name="connsiteX110" fmla="*/ 67358 w 74020"/>
                <a:gd name="connsiteY110" fmla="*/ 22946 h 118432"/>
                <a:gd name="connsiteX111" fmla="*/ 68839 w 74020"/>
                <a:gd name="connsiteY111" fmla="*/ 21466 h 118432"/>
                <a:gd name="connsiteX112" fmla="*/ 67358 w 74020"/>
                <a:gd name="connsiteY112" fmla="*/ 21466 h 118432"/>
                <a:gd name="connsiteX113" fmla="*/ 64397 w 74020"/>
                <a:gd name="connsiteY113" fmla="*/ 21466 h 118432"/>
                <a:gd name="connsiteX114" fmla="*/ 62917 w 74020"/>
                <a:gd name="connsiteY114" fmla="*/ 21466 h 118432"/>
                <a:gd name="connsiteX115" fmla="*/ 61437 w 74020"/>
                <a:gd name="connsiteY115" fmla="*/ 21466 h 118432"/>
                <a:gd name="connsiteX116" fmla="*/ 56995 w 74020"/>
                <a:gd name="connsiteY116" fmla="*/ 19985 h 118432"/>
                <a:gd name="connsiteX117" fmla="*/ 56995 w 74020"/>
                <a:gd name="connsiteY117" fmla="*/ 19985 h 118432"/>
                <a:gd name="connsiteX118" fmla="*/ 58476 w 74020"/>
                <a:gd name="connsiteY118" fmla="*/ 18505 h 118432"/>
                <a:gd name="connsiteX119" fmla="*/ 56995 w 74020"/>
                <a:gd name="connsiteY119" fmla="*/ 18505 h 118432"/>
                <a:gd name="connsiteX120" fmla="*/ 56995 w 74020"/>
                <a:gd name="connsiteY120" fmla="*/ 17025 h 118432"/>
                <a:gd name="connsiteX121" fmla="*/ 55515 w 74020"/>
                <a:gd name="connsiteY121" fmla="*/ 15544 h 118432"/>
                <a:gd name="connsiteX122" fmla="*/ 54035 w 74020"/>
                <a:gd name="connsiteY122" fmla="*/ 15544 h 118432"/>
                <a:gd name="connsiteX123" fmla="*/ 52554 w 74020"/>
                <a:gd name="connsiteY123" fmla="*/ 14064 h 118432"/>
                <a:gd name="connsiteX124" fmla="*/ 51074 w 74020"/>
                <a:gd name="connsiteY124" fmla="*/ 12583 h 118432"/>
                <a:gd name="connsiteX125" fmla="*/ 49593 w 74020"/>
                <a:gd name="connsiteY125" fmla="*/ 11103 h 118432"/>
                <a:gd name="connsiteX126" fmla="*/ 49593 w 74020"/>
                <a:gd name="connsiteY126" fmla="*/ 12583 h 118432"/>
                <a:gd name="connsiteX127" fmla="*/ 49593 w 74020"/>
                <a:gd name="connsiteY127" fmla="*/ 14064 h 118432"/>
                <a:gd name="connsiteX128" fmla="*/ 49593 w 74020"/>
                <a:gd name="connsiteY128" fmla="*/ 15544 h 118432"/>
                <a:gd name="connsiteX129" fmla="*/ 49593 w 74020"/>
                <a:gd name="connsiteY129" fmla="*/ 17025 h 118432"/>
                <a:gd name="connsiteX130" fmla="*/ 49593 w 74020"/>
                <a:gd name="connsiteY130" fmla="*/ 18505 h 118432"/>
                <a:gd name="connsiteX131" fmla="*/ 48113 w 74020"/>
                <a:gd name="connsiteY131" fmla="*/ 18505 h 118432"/>
                <a:gd name="connsiteX132" fmla="*/ 46633 w 74020"/>
                <a:gd name="connsiteY132" fmla="*/ 19985 h 118432"/>
                <a:gd name="connsiteX133" fmla="*/ 45152 w 74020"/>
                <a:gd name="connsiteY133" fmla="*/ 19985 h 118432"/>
                <a:gd name="connsiteX134" fmla="*/ 43672 w 74020"/>
                <a:gd name="connsiteY134" fmla="*/ 19985 h 118432"/>
                <a:gd name="connsiteX135" fmla="*/ 42191 w 74020"/>
                <a:gd name="connsiteY135" fmla="*/ 19985 h 118432"/>
                <a:gd name="connsiteX136" fmla="*/ 40711 w 74020"/>
                <a:gd name="connsiteY136" fmla="*/ 18505 h 118432"/>
                <a:gd name="connsiteX137" fmla="*/ 39231 w 74020"/>
                <a:gd name="connsiteY137" fmla="*/ 17025 h 118432"/>
                <a:gd name="connsiteX138" fmla="*/ 39231 w 74020"/>
                <a:gd name="connsiteY138" fmla="*/ 15544 h 118432"/>
                <a:gd name="connsiteX139" fmla="*/ 37750 w 74020"/>
                <a:gd name="connsiteY139" fmla="*/ 15544 h 118432"/>
                <a:gd name="connsiteX140" fmla="*/ 36270 w 74020"/>
                <a:gd name="connsiteY140" fmla="*/ 15544 h 118432"/>
                <a:gd name="connsiteX141" fmla="*/ 33309 w 74020"/>
                <a:gd name="connsiteY141" fmla="*/ 15544 h 118432"/>
                <a:gd name="connsiteX142" fmla="*/ 31829 w 74020"/>
                <a:gd name="connsiteY142" fmla="*/ 15544 h 118432"/>
                <a:gd name="connsiteX143" fmla="*/ 30348 w 74020"/>
                <a:gd name="connsiteY143" fmla="*/ 15544 h 118432"/>
                <a:gd name="connsiteX144" fmla="*/ 28868 w 74020"/>
                <a:gd name="connsiteY144" fmla="*/ 15544 h 118432"/>
                <a:gd name="connsiteX145" fmla="*/ 27387 w 74020"/>
                <a:gd name="connsiteY145" fmla="*/ 15544 h 118432"/>
                <a:gd name="connsiteX146" fmla="*/ 25907 w 74020"/>
                <a:gd name="connsiteY146" fmla="*/ 17025 h 118432"/>
                <a:gd name="connsiteX147" fmla="*/ 24427 w 74020"/>
                <a:gd name="connsiteY147" fmla="*/ 17025 h 118432"/>
                <a:gd name="connsiteX148" fmla="*/ 22946 w 74020"/>
                <a:gd name="connsiteY148" fmla="*/ 17025 h 118432"/>
                <a:gd name="connsiteX149" fmla="*/ 19985 w 74020"/>
                <a:gd name="connsiteY149" fmla="*/ 18505 h 118432"/>
                <a:gd name="connsiteX150" fmla="*/ 19985 w 74020"/>
                <a:gd name="connsiteY150" fmla="*/ 19985 h 118432"/>
                <a:gd name="connsiteX151" fmla="*/ 21466 w 74020"/>
                <a:gd name="connsiteY151" fmla="*/ 19985 h 118432"/>
                <a:gd name="connsiteX152" fmla="*/ 21466 w 74020"/>
                <a:gd name="connsiteY152" fmla="*/ 21466 h 118432"/>
                <a:gd name="connsiteX153" fmla="*/ 21466 w 74020"/>
                <a:gd name="connsiteY153" fmla="*/ 22946 h 118432"/>
                <a:gd name="connsiteX154" fmla="*/ 22946 w 74020"/>
                <a:gd name="connsiteY154" fmla="*/ 22946 h 118432"/>
                <a:gd name="connsiteX155" fmla="*/ 24427 w 74020"/>
                <a:gd name="connsiteY155" fmla="*/ 24427 h 118432"/>
                <a:gd name="connsiteX156" fmla="*/ 24427 w 74020"/>
                <a:gd name="connsiteY156" fmla="*/ 25907 h 118432"/>
                <a:gd name="connsiteX157" fmla="*/ 24427 w 74020"/>
                <a:gd name="connsiteY157" fmla="*/ 27388 h 118432"/>
                <a:gd name="connsiteX158" fmla="*/ 24427 w 74020"/>
                <a:gd name="connsiteY158" fmla="*/ 28868 h 118432"/>
                <a:gd name="connsiteX159" fmla="*/ 27387 w 74020"/>
                <a:gd name="connsiteY159" fmla="*/ 30348 h 118432"/>
                <a:gd name="connsiteX160" fmla="*/ 28868 w 74020"/>
                <a:gd name="connsiteY160" fmla="*/ 33309 h 118432"/>
                <a:gd name="connsiteX161" fmla="*/ 27387 w 74020"/>
                <a:gd name="connsiteY161" fmla="*/ 36270 h 118432"/>
                <a:gd name="connsiteX162" fmla="*/ 25907 w 74020"/>
                <a:gd name="connsiteY162" fmla="*/ 37750 h 118432"/>
                <a:gd name="connsiteX163" fmla="*/ 27387 w 74020"/>
                <a:gd name="connsiteY163" fmla="*/ 39231 h 118432"/>
                <a:gd name="connsiteX164" fmla="*/ 28868 w 74020"/>
                <a:gd name="connsiteY164" fmla="*/ 40711 h 118432"/>
                <a:gd name="connsiteX165" fmla="*/ 30348 w 74020"/>
                <a:gd name="connsiteY165" fmla="*/ 42192 h 118432"/>
                <a:gd name="connsiteX166" fmla="*/ 30348 w 74020"/>
                <a:gd name="connsiteY166" fmla="*/ 43672 h 118432"/>
                <a:gd name="connsiteX167" fmla="*/ 30348 w 74020"/>
                <a:gd name="connsiteY167" fmla="*/ 45152 h 118432"/>
                <a:gd name="connsiteX168" fmla="*/ 28868 w 74020"/>
                <a:gd name="connsiteY168" fmla="*/ 45152 h 118432"/>
                <a:gd name="connsiteX169" fmla="*/ 28868 w 74020"/>
                <a:gd name="connsiteY169" fmla="*/ 46633 h 118432"/>
                <a:gd name="connsiteX170" fmla="*/ 27387 w 74020"/>
                <a:gd name="connsiteY170" fmla="*/ 46633 h 118432"/>
                <a:gd name="connsiteX171" fmla="*/ 25907 w 74020"/>
                <a:gd name="connsiteY171" fmla="*/ 45152 h 118432"/>
                <a:gd name="connsiteX172" fmla="*/ 24427 w 74020"/>
                <a:gd name="connsiteY172" fmla="*/ 45152 h 118432"/>
                <a:gd name="connsiteX173" fmla="*/ 22946 w 74020"/>
                <a:gd name="connsiteY173" fmla="*/ 43672 h 118432"/>
                <a:gd name="connsiteX174" fmla="*/ 21466 w 74020"/>
                <a:gd name="connsiteY174" fmla="*/ 40711 h 118432"/>
                <a:gd name="connsiteX175" fmla="*/ 21466 w 74020"/>
                <a:gd name="connsiteY175" fmla="*/ 39231 h 118432"/>
                <a:gd name="connsiteX176" fmla="*/ 19985 w 74020"/>
                <a:gd name="connsiteY176" fmla="*/ 39231 h 118432"/>
                <a:gd name="connsiteX177" fmla="*/ 17025 w 74020"/>
                <a:gd name="connsiteY177" fmla="*/ 40711 h 118432"/>
                <a:gd name="connsiteX178" fmla="*/ 15544 w 74020"/>
                <a:gd name="connsiteY178" fmla="*/ 40711 h 118432"/>
                <a:gd name="connsiteX179" fmla="*/ 12583 w 74020"/>
                <a:gd name="connsiteY179" fmla="*/ 40711 h 118432"/>
                <a:gd name="connsiteX180" fmla="*/ 11103 w 74020"/>
                <a:gd name="connsiteY180" fmla="*/ 40711 h 118432"/>
                <a:gd name="connsiteX181" fmla="*/ 15544 w 74020"/>
                <a:gd name="connsiteY181" fmla="*/ 80682 h 118432"/>
                <a:gd name="connsiteX182" fmla="*/ 37750 w 74020"/>
                <a:gd name="connsiteY182" fmla="*/ 110290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74020" h="118432">
                  <a:moveTo>
                    <a:pt x="37750" y="110290"/>
                  </a:moveTo>
                  <a:cubicBezTo>
                    <a:pt x="37750" y="110290"/>
                    <a:pt x="39231" y="108810"/>
                    <a:pt x="37750" y="108810"/>
                  </a:cubicBezTo>
                  <a:cubicBezTo>
                    <a:pt x="37750" y="108810"/>
                    <a:pt x="37750" y="108810"/>
                    <a:pt x="37750" y="108810"/>
                  </a:cubicBezTo>
                  <a:cubicBezTo>
                    <a:pt x="39231" y="108810"/>
                    <a:pt x="37750" y="107329"/>
                    <a:pt x="39231" y="107329"/>
                  </a:cubicBezTo>
                  <a:cubicBezTo>
                    <a:pt x="39231" y="107329"/>
                    <a:pt x="40711" y="107329"/>
                    <a:pt x="40711" y="107329"/>
                  </a:cubicBezTo>
                  <a:cubicBezTo>
                    <a:pt x="40711" y="107329"/>
                    <a:pt x="40711" y="107329"/>
                    <a:pt x="42191" y="107329"/>
                  </a:cubicBezTo>
                  <a:cubicBezTo>
                    <a:pt x="42191" y="107329"/>
                    <a:pt x="43672" y="107329"/>
                    <a:pt x="43672" y="107329"/>
                  </a:cubicBezTo>
                  <a:cubicBezTo>
                    <a:pt x="43672" y="107329"/>
                    <a:pt x="43672" y="107329"/>
                    <a:pt x="45152" y="107329"/>
                  </a:cubicBezTo>
                  <a:cubicBezTo>
                    <a:pt x="45152" y="107329"/>
                    <a:pt x="46633" y="107329"/>
                    <a:pt x="46633" y="107329"/>
                  </a:cubicBezTo>
                  <a:cubicBezTo>
                    <a:pt x="46633" y="107329"/>
                    <a:pt x="46633" y="107329"/>
                    <a:pt x="46633" y="105849"/>
                  </a:cubicBezTo>
                  <a:cubicBezTo>
                    <a:pt x="46633" y="105849"/>
                    <a:pt x="48113" y="105849"/>
                    <a:pt x="48113" y="105849"/>
                  </a:cubicBezTo>
                  <a:cubicBezTo>
                    <a:pt x="49593" y="105849"/>
                    <a:pt x="48113" y="105849"/>
                    <a:pt x="46633" y="105849"/>
                  </a:cubicBezTo>
                  <a:cubicBezTo>
                    <a:pt x="46633" y="105849"/>
                    <a:pt x="46633" y="105849"/>
                    <a:pt x="45152" y="104369"/>
                  </a:cubicBezTo>
                  <a:cubicBezTo>
                    <a:pt x="45152" y="104369"/>
                    <a:pt x="45152" y="102888"/>
                    <a:pt x="46633" y="102888"/>
                  </a:cubicBezTo>
                  <a:cubicBezTo>
                    <a:pt x="48113" y="102888"/>
                    <a:pt x="48113" y="102888"/>
                    <a:pt x="48113" y="101408"/>
                  </a:cubicBezTo>
                  <a:cubicBezTo>
                    <a:pt x="48113" y="101408"/>
                    <a:pt x="48113" y="101408"/>
                    <a:pt x="49593" y="101408"/>
                  </a:cubicBezTo>
                  <a:cubicBezTo>
                    <a:pt x="49593" y="101408"/>
                    <a:pt x="51074" y="99927"/>
                    <a:pt x="51074" y="99927"/>
                  </a:cubicBezTo>
                  <a:cubicBezTo>
                    <a:pt x="52554" y="99927"/>
                    <a:pt x="52554" y="99927"/>
                    <a:pt x="52554" y="99927"/>
                  </a:cubicBezTo>
                  <a:cubicBezTo>
                    <a:pt x="52554" y="99927"/>
                    <a:pt x="54035" y="99927"/>
                    <a:pt x="54035" y="99927"/>
                  </a:cubicBezTo>
                  <a:cubicBezTo>
                    <a:pt x="54035" y="98447"/>
                    <a:pt x="54035" y="98447"/>
                    <a:pt x="55515" y="98447"/>
                  </a:cubicBezTo>
                  <a:cubicBezTo>
                    <a:pt x="56995" y="98447"/>
                    <a:pt x="56995" y="99927"/>
                    <a:pt x="58476" y="99927"/>
                  </a:cubicBezTo>
                  <a:cubicBezTo>
                    <a:pt x="59956" y="99927"/>
                    <a:pt x="58476" y="101408"/>
                    <a:pt x="59956" y="101408"/>
                  </a:cubicBezTo>
                  <a:cubicBezTo>
                    <a:pt x="59956" y="101408"/>
                    <a:pt x="59956" y="102888"/>
                    <a:pt x="61437" y="102888"/>
                  </a:cubicBezTo>
                  <a:cubicBezTo>
                    <a:pt x="62917" y="102888"/>
                    <a:pt x="62917" y="104369"/>
                    <a:pt x="62917" y="104369"/>
                  </a:cubicBezTo>
                  <a:cubicBezTo>
                    <a:pt x="62917" y="104369"/>
                    <a:pt x="64397" y="104369"/>
                    <a:pt x="64397" y="105849"/>
                  </a:cubicBezTo>
                  <a:cubicBezTo>
                    <a:pt x="64397" y="105849"/>
                    <a:pt x="65878" y="105849"/>
                    <a:pt x="65878" y="105849"/>
                  </a:cubicBezTo>
                  <a:cubicBezTo>
                    <a:pt x="65878" y="105849"/>
                    <a:pt x="65878" y="104369"/>
                    <a:pt x="65878" y="102888"/>
                  </a:cubicBezTo>
                  <a:cubicBezTo>
                    <a:pt x="65878" y="102888"/>
                    <a:pt x="64397" y="99927"/>
                    <a:pt x="62917" y="99927"/>
                  </a:cubicBezTo>
                  <a:cubicBezTo>
                    <a:pt x="61437" y="99927"/>
                    <a:pt x="62917" y="98447"/>
                    <a:pt x="61437" y="98447"/>
                  </a:cubicBezTo>
                  <a:cubicBezTo>
                    <a:pt x="59956" y="98447"/>
                    <a:pt x="59956" y="96967"/>
                    <a:pt x="58476" y="95486"/>
                  </a:cubicBezTo>
                  <a:cubicBezTo>
                    <a:pt x="58476" y="94006"/>
                    <a:pt x="58476" y="92525"/>
                    <a:pt x="58476" y="91045"/>
                  </a:cubicBezTo>
                  <a:cubicBezTo>
                    <a:pt x="58476" y="89565"/>
                    <a:pt x="59956" y="89565"/>
                    <a:pt x="59956" y="89565"/>
                  </a:cubicBezTo>
                  <a:cubicBezTo>
                    <a:pt x="59956" y="89565"/>
                    <a:pt x="59956" y="88084"/>
                    <a:pt x="61437" y="88084"/>
                  </a:cubicBezTo>
                  <a:cubicBezTo>
                    <a:pt x="61437" y="88084"/>
                    <a:pt x="62917" y="88084"/>
                    <a:pt x="62917" y="86604"/>
                  </a:cubicBezTo>
                  <a:cubicBezTo>
                    <a:pt x="62917" y="86604"/>
                    <a:pt x="62917" y="85123"/>
                    <a:pt x="64397" y="85123"/>
                  </a:cubicBezTo>
                  <a:cubicBezTo>
                    <a:pt x="65878" y="85123"/>
                    <a:pt x="64397" y="83643"/>
                    <a:pt x="64397" y="83643"/>
                  </a:cubicBezTo>
                  <a:cubicBezTo>
                    <a:pt x="64397" y="83643"/>
                    <a:pt x="64397" y="82163"/>
                    <a:pt x="64397" y="82163"/>
                  </a:cubicBezTo>
                  <a:cubicBezTo>
                    <a:pt x="64397" y="82163"/>
                    <a:pt x="65878" y="82163"/>
                    <a:pt x="65878" y="82163"/>
                  </a:cubicBezTo>
                  <a:cubicBezTo>
                    <a:pt x="65878" y="82163"/>
                    <a:pt x="67358" y="80682"/>
                    <a:pt x="65878" y="80682"/>
                  </a:cubicBezTo>
                  <a:cubicBezTo>
                    <a:pt x="64397" y="80682"/>
                    <a:pt x="64397" y="80682"/>
                    <a:pt x="64397" y="80682"/>
                  </a:cubicBezTo>
                  <a:cubicBezTo>
                    <a:pt x="64397" y="80682"/>
                    <a:pt x="64397" y="79202"/>
                    <a:pt x="62917" y="79202"/>
                  </a:cubicBezTo>
                  <a:cubicBezTo>
                    <a:pt x="62917" y="79202"/>
                    <a:pt x="62917" y="79202"/>
                    <a:pt x="62917" y="77721"/>
                  </a:cubicBezTo>
                  <a:cubicBezTo>
                    <a:pt x="62917" y="77721"/>
                    <a:pt x="61437" y="76241"/>
                    <a:pt x="61437" y="76241"/>
                  </a:cubicBezTo>
                  <a:cubicBezTo>
                    <a:pt x="61437" y="76241"/>
                    <a:pt x="61437" y="76241"/>
                    <a:pt x="61437" y="74761"/>
                  </a:cubicBezTo>
                  <a:cubicBezTo>
                    <a:pt x="61437" y="74761"/>
                    <a:pt x="59956" y="73280"/>
                    <a:pt x="59956" y="71800"/>
                  </a:cubicBezTo>
                  <a:cubicBezTo>
                    <a:pt x="59956" y="71800"/>
                    <a:pt x="59956" y="70319"/>
                    <a:pt x="59956" y="71800"/>
                  </a:cubicBezTo>
                  <a:cubicBezTo>
                    <a:pt x="59956" y="71800"/>
                    <a:pt x="59956" y="73280"/>
                    <a:pt x="59956" y="73280"/>
                  </a:cubicBezTo>
                  <a:cubicBezTo>
                    <a:pt x="61437" y="73280"/>
                    <a:pt x="61437" y="74761"/>
                    <a:pt x="61437" y="74761"/>
                  </a:cubicBezTo>
                  <a:cubicBezTo>
                    <a:pt x="61437" y="76241"/>
                    <a:pt x="61437" y="74761"/>
                    <a:pt x="61437" y="73280"/>
                  </a:cubicBezTo>
                  <a:cubicBezTo>
                    <a:pt x="61437" y="71800"/>
                    <a:pt x="61437" y="70319"/>
                    <a:pt x="61437" y="70319"/>
                  </a:cubicBezTo>
                  <a:cubicBezTo>
                    <a:pt x="61437" y="70319"/>
                    <a:pt x="59956" y="68839"/>
                    <a:pt x="61437" y="68839"/>
                  </a:cubicBezTo>
                  <a:cubicBezTo>
                    <a:pt x="61437" y="68839"/>
                    <a:pt x="62917" y="68839"/>
                    <a:pt x="62917" y="68839"/>
                  </a:cubicBezTo>
                  <a:cubicBezTo>
                    <a:pt x="62917" y="67359"/>
                    <a:pt x="62917" y="65878"/>
                    <a:pt x="62917" y="65878"/>
                  </a:cubicBezTo>
                  <a:cubicBezTo>
                    <a:pt x="62917" y="65878"/>
                    <a:pt x="62917" y="65878"/>
                    <a:pt x="62917" y="64398"/>
                  </a:cubicBezTo>
                  <a:cubicBezTo>
                    <a:pt x="64397" y="64398"/>
                    <a:pt x="64397" y="62917"/>
                    <a:pt x="64397" y="62917"/>
                  </a:cubicBezTo>
                  <a:cubicBezTo>
                    <a:pt x="64397" y="61437"/>
                    <a:pt x="61437" y="64398"/>
                    <a:pt x="61437" y="64398"/>
                  </a:cubicBezTo>
                  <a:cubicBezTo>
                    <a:pt x="61437" y="64398"/>
                    <a:pt x="62917" y="62917"/>
                    <a:pt x="64397" y="62917"/>
                  </a:cubicBezTo>
                  <a:cubicBezTo>
                    <a:pt x="65878" y="62917"/>
                    <a:pt x="64397" y="61437"/>
                    <a:pt x="64397" y="61437"/>
                  </a:cubicBezTo>
                  <a:cubicBezTo>
                    <a:pt x="64397" y="61437"/>
                    <a:pt x="65878" y="61437"/>
                    <a:pt x="65878" y="61437"/>
                  </a:cubicBezTo>
                  <a:cubicBezTo>
                    <a:pt x="65878" y="61437"/>
                    <a:pt x="65878" y="59957"/>
                    <a:pt x="64397" y="59957"/>
                  </a:cubicBezTo>
                  <a:cubicBezTo>
                    <a:pt x="64397" y="59957"/>
                    <a:pt x="64397" y="59957"/>
                    <a:pt x="64397" y="58476"/>
                  </a:cubicBezTo>
                  <a:cubicBezTo>
                    <a:pt x="64397" y="58476"/>
                    <a:pt x="64397" y="56996"/>
                    <a:pt x="64397" y="55515"/>
                  </a:cubicBezTo>
                  <a:cubicBezTo>
                    <a:pt x="64397" y="55515"/>
                    <a:pt x="64397" y="54035"/>
                    <a:pt x="64397" y="54035"/>
                  </a:cubicBezTo>
                  <a:cubicBezTo>
                    <a:pt x="64397" y="54035"/>
                    <a:pt x="64397" y="52554"/>
                    <a:pt x="64397" y="52554"/>
                  </a:cubicBezTo>
                  <a:cubicBezTo>
                    <a:pt x="64397" y="51074"/>
                    <a:pt x="65878" y="52554"/>
                    <a:pt x="65878" y="51074"/>
                  </a:cubicBezTo>
                  <a:cubicBezTo>
                    <a:pt x="65878" y="51074"/>
                    <a:pt x="65878" y="49594"/>
                    <a:pt x="67358" y="49594"/>
                  </a:cubicBezTo>
                  <a:cubicBezTo>
                    <a:pt x="67358" y="49594"/>
                    <a:pt x="68839" y="48113"/>
                    <a:pt x="68839" y="48113"/>
                  </a:cubicBezTo>
                  <a:cubicBezTo>
                    <a:pt x="68839" y="48113"/>
                    <a:pt x="70319" y="46633"/>
                    <a:pt x="70319" y="45152"/>
                  </a:cubicBezTo>
                  <a:cubicBezTo>
                    <a:pt x="70319" y="45152"/>
                    <a:pt x="71799" y="45152"/>
                    <a:pt x="70319" y="45152"/>
                  </a:cubicBezTo>
                  <a:cubicBezTo>
                    <a:pt x="70319" y="45152"/>
                    <a:pt x="71799" y="45152"/>
                    <a:pt x="71799" y="45152"/>
                  </a:cubicBezTo>
                  <a:cubicBezTo>
                    <a:pt x="73280" y="45152"/>
                    <a:pt x="71799" y="45152"/>
                    <a:pt x="70319" y="46633"/>
                  </a:cubicBezTo>
                  <a:cubicBezTo>
                    <a:pt x="68839" y="48113"/>
                    <a:pt x="68839" y="46633"/>
                    <a:pt x="68839" y="48113"/>
                  </a:cubicBezTo>
                  <a:cubicBezTo>
                    <a:pt x="68839" y="49594"/>
                    <a:pt x="68839" y="49594"/>
                    <a:pt x="68839" y="49594"/>
                  </a:cubicBezTo>
                  <a:cubicBezTo>
                    <a:pt x="70319" y="49594"/>
                    <a:pt x="70319" y="49594"/>
                    <a:pt x="70319" y="48113"/>
                  </a:cubicBezTo>
                  <a:cubicBezTo>
                    <a:pt x="70319" y="46633"/>
                    <a:pt x="70319" y="46633"/>
                    <a:pt x="71799" y="46633"/>
                  </a:cubicBezTo>
                  <a:cubicBezTo>
                    <a:pt x="73280" y="46633"/>
                    <a:pt x="74760" y="45152"/>
                    <a:pt x="74760" y="43672"/>
                  </a:cubicBezTo>
                  <a:cubicBezTo>
                    <a:pt x="76241" y="43672"/>
                    <a:pt x="74760" y="43672"/>
                    <a:pt x="74760" y="42192"/>
                  </a:cubicBezTo>
                  <a:cubicBezTo>
                    <a:pt x="74760" y="42192"/>
                    <a:pt x="76241" y="40711"/>
                    <a:pt x="76241" y="40711"/>
                  </a:cubicBezTo>
                  <a:cubicBezTo>
                    <a:pt x="76241" y="40711"/>
                    <a:pt x="76241" y="40711"/>
                    <a:pt x="74760" y="40711"/>
                  </a:cubicBezTo>
                  <a:cubicBezTo>
                    <a:pt x="74760" y="40711"/>
                    <a:pt x="74760" y="40711"/>
                    <a:pt x="74760" y="39231"/>
                  </a:cubicBezTo>
                  <a:cubicBezTo>
                    <a:pt x="74760" y="39231"/>
                    <a:pt x="73280" y="39231"/>
                    <a:pt x="73280" y="40711"/>
                  </a:cubicBezTo>
                  <a:cubicBezTo>
                    <a:pt x="73280" y="40711"/>
                    <a:pt x="73280" y="42192"/>
                    <a:pt x="73280" y="42192"/>
                  </a:cubicBezTo>
                  <a:cubicBezTo>
                    <a:pt x="73280" y="43672"/>
                    <a:pt x="73280" y="42192"/>
                    <a:pt x="73280" y="43672"/>
                  </a:cubicBezTo>
                  <a:cubicBezTo>
                    <a:pt x="73280" y="43672"/>
                    <a:pt x="70319" y="45152"/>
                    <a:pt x="70319" y="45152"/>
                  </a:cubicBezTo>
                  <a:cubicBezTo>
                    <a:pt x="70319" y="45152"/>
                    <a:pt x="68839" y="45152"/>
                    <a:pt x="67358" y="45152"/>
                  </a:cubicBezTo>
                  <a:cubicBezTo>
                    <a:pt x="67358" y="45152"/>
                    <a:pt x="65878" y="45152"/>
                    <a:pt x="65878" y="43672"/>
                  </a:cubicBezTo>
                  <a:cubicBezTo>
                    <a:pt x="65878" y="42192"/>
                    <a:pt x="65878" y="42192"/>
                    <a:pt x="64397" y="43672"/>
                  </a:cubicBezTo>
                  <a:cubicBezTo>
                    <a:pt x="64397" y="45152"/>
                    <a:pt x="62917" y="43672"/>
                    <a:pt x="64397" y="43672"/>
                  </a:cubicBezTo>
                  <a:cubicBezTo>
                    <a:pt x="64397" y="43672"/>
                    <a:pt x="65878" y="42192"/>
                    <a:pt x="64397" y="40711"/>
                  </a:cubicBezTo>
                  <a:cubicBezTo>
                    <a:pt x="62917" y="39231"/>
                    <a:pt x="58476" y="43672"/>
                    <a:pt x="56995" y="45152"/>
                  </a:cubicBezTo>
                  <a:cubicBezTo>
                    <a:pt x="55515" y="46633"/>
                    <a:pt x="55515" y="49594"/>
                    <a:pt x="54035" y="49594"/>
                  </a:cubicBezTo>
                  <a:cubicBezTo>
                    <a:pt x="54035" y="49594"/>
                    <a:pt x="54035" y="48113"/>
                    <a:pt x="54035" y="46633"/>
                  </a:cubicBezTo>
                  <a:cubicBezTo>
                    <a:pt x="54035" y="46633"/>
                    <a:pt x="54035" y="45152"/>
                    <a:pt x="54035" y="45152"/>
                  </a:cubicBezTo>
                  <a:cubicBezTo>
                    <a:pt x="54035" y="45152"/>
                    <a:pt x="55515" y="42192"/>
                    <a:pt x="55515" y="42192"/>
                  </a:cubicBezTo>
                  <a:cubicBezTo>
                    <a:pt x="55515" y="40711"/>
                    <a:pt x="56995" y="40711"/>
                    <a:pt x="56995" y="40711"/>
                  </a:cubicBezTo>
                  <a:cubicBezTo>
                    <a:pt x="56995" y="40711"/>
                    <a:pt x="56995" y="39231"/>
                    <a:pt x="56995" y="39231"/>
                  </a:cubicBezTo>
                  <a:cubicBezTo>
                    <a:pt x="56995" y="37750"/>
                    <a:pt x="65878" y="34790"/>
                    <a:pt x="67358" y="33309"/>
                  </a:cubicBezTo>
                  <a:cubicBezTo>
                    <a:pt x="68839" y="33309"/>
                    <a:pt x="68839" y="30348"/>
                    <a:pt x="68839" y="30348"/>
                  </a:cubicBezTo>
                  <a:cubicBezTo>
                    <a:pt x="68839" y="28868"/>
                    <a:pt x="70319" y="28868"/>
                    <a:pt x="70319" y="28868"/>
                  </a:cubicBezTo>
                  <a:cubicBezTo>
                    <a:pt x="71799" y="28868"/>
                    <a:pt x="71799" y="27388"/>
                    <a:pt x="71799" y="25907"/>
                  </a:cubicBezTo>
                  <a:cubicBezTo>
                    <a:pt x="71799" y="25907"/>
                    <a:pt x="71799" y="24427"/>
                    <a:pt x="71799" y="25907"/>
                  </a:cubicBezTo>
                  <a:cubicBezTo>
                    <a:pt x="71799" y="25907"/>
                    <a:pt x="70319" y="25907"/>
                    <a:pt x="71799" y="25907"/>
                  </a:cubicBezTo>
                  <a:cubicBezTo>
                    <a:pt x="71799" y="25907"/>
                    <a:pt x="71799" y="25907"/>
                    <a:pt x="71799" y="24427"/>
                  </a:cubicBezTo>
                  <a:cubicBezTo>
                    <a:pt x="71799" y="22946"/>
                    <a:pt x="71799" y="24427"/>
                    <a:pt x="70319" y="22946"/>
                  </a:cubicBezTo>
                  <a:cubicBezTo>
                    <a:pt x="68839" y="22946"/>
                    <a:pt x="68839" y="24427"/>
                    <a:pt x="68839" y="24427"/>
                  </a:cubicBezTo>
                  <a:cubicBezTo>
                    <a:pt x="67358" y="24427"/>
                    <a:pt x="68839" y="22946"/>
                    <a:pt x="68839" y="22946"/>
                  </a:cubicBezTo>
                  <a:cubicBezTo>
                    <a:pt x="67358" y="22946"/>
                    <a:pt x="67358" y="22946"/>
                    <a:pt x="65878" y="24427"/>
                  </a:cubicBezTo>
                  <a:cubicBezTo>
                    <a:pt x="65878" y="25907"/>
                    <a:pt x="64397" y="24427"/>
                    <a:pt x="64397" y="25907"/>
                  </a:cubicBezTo>
                  <a:cubicBezTo>
                    <a:pt x="64397" y="27388"/>
                    <a:pt x="62917" y="25907"/>
                    <a:pt x="64397" y="25907"/>
                  </a:cubicBezTo>
                  <a:cubicBezTo>
                    <a:pt x="64397" y="25907"/>
                    <a:pt x="64397" y="25907"/>
                    <a:pt x="65878" y="24427"/>
                  </a:cubicBezTo>
                  <a:cubicBezTo>
                    <a:pt x="65878" y="24427"/>
                    <a:pt x="65878" y="24427"/>
                    <a:pt x="67358" y="22946"/>
                  </a:cubicBezTo>
                  <a:cubicBezTo>
                    <a:pt x="67358" y="21466"/>
                    <a:pt x="68839" y="21466"/>
                    <a:pt x="68839" y="21466"/>
                  </a:cubicBezTo>
                  <a:cubicBezTo>
                    <a:pt x="68839" y="21466"/>
                    <a:pt x="67358" y="19985"/>
                    <a:pt x="67358" y="21466"/>
                  </a:cubicBezTo>
                  <a:cubicBezTo>
                    <a:pt x="65878" y="21466"/>
                    <a:pt x="65878" y="21466"/>
                    <a:pt x="64397" y="21466"/>
                  </a:cubicBezTo>
                  <a:cubicBezTo>
                    <a:pt x="64397" y="21466"/>
                    <a:pt x="64397" y="21466"/>
                    <a:pt x="62917" y="21466"/>
                  </a:cubicBezTo>
                  <a:cubicBezTo>
                    <a:pt x="62917" y="21466"/>
                    <a:pt x="61437" y="21466"/>
                    <a:pt x="61437" y="21466"/>
                  </a:cubicBezTo>
                  <a:cubicBezTo>
                    <a:pt x="61437" y="21466"/>
                    <a:pt x="58476" y="19985"/>
                    <a:pt x="56995" y="19985"/>
                  </a:cubicBezTo>
                  <a:cubicBezTo>
                    <a:pt x="55515" y="19985"/>
                    <a:pt x="56995" y="19985"/>
                    <a:pt x="56995" y="19985"/>
                  </a:cubicBezTo>
                  <a:cubicBezTo>
                    <a:pt x="56995" y="19985"/>
                    <a:pt x="58476" y="18505"/>
                    <a:pt x="58476" y="18505"/>
                  </a:cubicBezTo>
                  <a:cubicBezTo>
                    <a:pt x="58476" y="18505"/>
                    <a:pt x="58476" y="18505"/>
                    <a:pt x="56995" y="18505"/>
                  </a:cubicBezTo>
                  <a:cubicBezTo>
                    <a:pt x="56995" y="18505"/>
                    <a:pt x="56995" y="18505"/>
                    <a:pt x="56995" y="17025"/>
                  </a:cubicBezTo>
                  <a:cubicBezTo>
                    <a:pt x="56995" y="17025"/>
                    <a:pt x="55515" y="17025"/>
                    <a:pt x="55515" y="15544"/>
                  </a:cubicBezTo>
                  <a:cubicBezTo>
                    <a:pt x="55515" y="15544"/>
                    <a:pt x="54035" y="15544"/>
                    <a:pt x="54035" y="15544"/>
                  </a:cubicBezTo>
                  <a:cubicBezTo>
                    <a:pt x="54035" y="15544"/>
                    <a:pt x="52554" y="15544"/>
                    <a:pt x="52554" y="14064"/>
                  </a:cubicBezTo>
                  <a:cubicBezTo>
                    <a:pt x="52554" y="14064"/>
                    <a:pt x="51074" y="12583"/>
                    <a:pt x="51074" y="12583"/>
                  </a:cubicBezTo>
                  <a:cubicBezTo>
                    <a:pt x="51074" y="12583"/>
                    <a:pt x="49593" y="12583"/>
                    <a:pt x="49593" y="11103"/>
                  </a:cubicBezTo>
                  <a:cubicBezTo>
                    <a:pt x="49593" y="11103"/>
                    <a:pt x="49593" y="11103"/>
                    <a:pt x="49593" y="12583"/>
                  </a:cubicBezTo>
                  <a:cubicBezTo>
                    <a:pt x="49593" y="14064"/>
                    <a:pt x="49593" y="14064"/>
                    <a:pt x="49593" y="14064"/>
                  </a:cubicBezTo>
                  <a:cubicBezTo>
                    <a:pt x="49593" y="14064"/>
                    <a:pt x="49593" y="14064"/>
                    <a:pt x="49593" y="15544"/>
                  </a:cubicBezTo>
                  <a:cubicBezTo>
                    <a:pt x="49593" y="15544"/>
                    <a:pt x="49593" y="17025"/>
                    <a:pt x="49593" y="17025"/>
                  </a:cubicBezTo>
                  <a:cubicBezTo>
                    <a:pt x="49593" y="17025"/>
                    <a:pt x="49593" y="18505"/>
                    <a:pt x="49593" y="18505"/>
                  </a:cubicBezTo>
                  <a:cubicBezTo>
                    <a:pt x="49593" y="18505"/>
                    <a:pt x="48113" y="18505"/>
                    <a:pt x="48113" y="18505"/>
                  </a:cubicBezTo>
                  <a:cubicBezTo>
                    <a:pt x="48113" y="18505"/>
                    <a:pt x="48113" y="19985"/>
                    <a:pt x="46633" y="19985"/>
                  </a:cubicBezTo>
                  <a:cubicBezTo>
                    <a:pt x="46633" y="19985"/>
                    <a:pt x="45152" y="18505"/>
                    <a:pt x="45152" y="19985"/>
                  </a:cubicBezTo>
                  <a:cubicBezTo>
                    <a:pt x="45152" y="19985"/>
                    <a:pt x="45152" y="19985"/>
                    <a:pt x="43672" y="19985"/>
                  </a:cubicBezTo>
                  <a:cubicBezTo>
                    <a:pt x="43672" y="19985"/>
                    <a:pt x="42191" y="19985"/>
                    <a:pt x="42191" y="19985"/>
                  </a:cubicBezTo>
                  <a:cubicBezTo>
                    <a:pt x="42191" y="19985"/>
                    <a:pt x="40711" y="19985"/>
                    <a:pt x="40711" y="18505"/>
                  </a:cubicBezTo>
                  <a:cubicBezTo>
                    <a:pt x="40711" y="18505"/>
                    <a:pt x="40711" y="17025"/>
                    <a:pt x="39231" y="17025"/>
                  </a:cubicBezTo>
                  <a:cubicBezTo>
                    <a:pt x="37750" y="17025"/>
                    <a:pt x="39231" y="15544"/>
                    <a:pt x="39231" y="15544"/>
                  </a:cubicBezTo>
                  <a:cubicBezTo>
                    <a:pt x="39231" y="15544"/>
                    <a:pt x="39231" y="15544"/>
                    <a:pt x="37750" y="15544"/>
                  </a:cubicBezTo>
                  <a:cubicBezTo>
                    <a:pt x="37750" y="15544"/>
                    <a:pt x="37750" y="15544"/>
                    <a:pt x="36270" y="15544"/>
                  </a:cubicBezTo>
                  <a:cubicBezTo>
                    <a:pt x="36270" y="15544"/>
                    <a:pt x="34789" y="17025"/>
                    <a:pt x="33309" y="15544"/>
                  </a:cubicBezTo>
                  <a:cubicBezTo>
                    <a:pt x="33309" y="15544"/>
                    <a:pt x="33309" y="15544"/>
                    <a:pt x="31829" y="15544"/>
                  </a:cubicBezTo>
                  <a:cubicBezTo>
                    <a:pt x="31829" y="15544"/>
                    <a:pt x="30348" y="15544"/>
                    <a:pt x="30348" y="15544"/>
                  </a:cubicBezTo>
                  <a:cubicBezTo>
                    <a:pt x="30348" y="15544"/>
                    <a:pt x="30348" y="15544"/>
                    <a:pt x="28868" y="15544"/>
                  </a:cubicBezTo>
                  <a:cubicBezTo>
                    <a:pt x="27387" y="15544"/>
                    <a:pt x="27387" y="15544"/>
                    <a:pt x="27387" y="15544"/>
                  </a:cubicBezTo>
                  <a:cubicBezTo>
                    <a:pt x="27387" y="15544"/>
                    <a:pt x="25907" y="17025"/>
                    <a:pt x="25907" y="17025"/>
                  </a:cubicBezTo>
                  <a:cubicBezTo>
                    <a:pt x="25907" y="17025"/>
                    <a:pt x="24427" y="17025"/>
                    <a:pt x="24427" y="17025"/>
                  </a:cubicBezTo>
                  <a:cubicBezTo>
                    <a:pt x="24427" y="17025"/>
                    <a:pt x="24427" y="17025"/>
                    <a:pt x="22946" y="17025"/>
                  </a:cubicBezTo>
                  <a:cubicBezTo>
                    <a:pt x="21466" y="17025"/>
                    <a:pt x="19985" y="17025"/>
                    <a:pt x="19985" y="18505"/>
                  </a:cubicBezTo>
                  <a:cubicBezTo>
                    <a:pt x="19985" y="18505"/>
                    <a:pt x="19985" y="19985"/>
                    <a:pt x="19985" y="19985"/>
                  </a:cubicBezTo>
                  <a:cubicBezTo>
                    <a:pt x="19985" y="19985"/>
                    <a:pt x="21466" y="19985"/>
                    <a:pt x="21466" y="19985"/>
                  </a:cubicBezTo>
                  <a:cubicBezTo>
                    <a:pt x="21466" y="19985"/>
                    <a:pt x="21466" y="19985"/>
                    <a:pt x="21466" y="21466"/>
                  </a:cubicBezTo>
                  <a:cubicBezTo>
                    <a:pt x="21466" y="21466"/>
                    <a:pt x="21466" y="21466"/>
                    <a:pt x="21466" y="22946"/>
                  </a:cubicBezTo>
                  <a:cubicBezTo>
                    <a:pt x="21466" y="22946"/>
                    <a:pt x="21466" y="22946"/>
                    <a:pt x="22946" y="22946"/>
                  </a:cubicBezTo>
                  <a:cubicBezTo>
                    <a:pt x="22946" y="22946"/>
                    <a:pt x="24427" y="22946"/>
                    <a:pt x="24427" y="24427"/>
                  </a:cubicBezTo>
                  <a:cubicBezTo>
                    <a:pt x="24427" y="25907"/>
                    <a:pt x="24427" y="25907"/>
                    <a:pt x="24427" y="25907"/>
                  </a:cubicBezTo>
                  <a:cubicBezTo>
                    <a:pt x="24427" y="25907"/>
                    <a:pt x="24427" y="25907"/>
                    <a:pt x="24427" y="27388"/>
                  </a:cubicBezTo>
                  <a:cubicBezTo>
                    <a:pt x="24427" y="28868"/>
                    <a:pt x="24427" y="28868"/>
                    <a:pt x="24427" y="28868"/>
                  </a:cubicBezTo>
                  <a:cubicBezTo>
                    <a:pt x="24427" y="28868"/>
                    <a:pt x="27387" y="28868"/>
                    <a:pt x="27387" y="30348"/>
                  </a:cubicBezTo>
                  <a:cubicBezTo>
                    <a:pt x="28868" y="30348"/>
                    <a:pt x="28868" y="33309"/>
                    <a:pt x="28868" y="33309"/>
                  </a:cubicBezTo>
                  <a:cubicBezTo>
                    <a:pt x="28868" y="34790"/>
                    <a:pt x="27387" y="34790"/>
                    <a:pt x="27387" y="36270"/>
                  </a:cubicBezTo>
                  <a:cubicBezTo>
                    <a:pt x="27387" y="37750"/>
                    <a:pt x="25907" y="37750"/>
                    <a:pt x="25907" y="37750"/>
                  </a:cubicBezTo>
                  <a:cubicBezTo>
                    <a:pt x="25907" y="37750"/>
                    <a:pt x="25907" y="39231"/>
                    <a:pt x="27387" y="39231"/>
                  </a:cubicBezTo>
                  <a:cubicBezTo>
                    <a:pt x="28868" y="39231"/>
                    <a:pt x="27387" y="40711"/>
                    <a:pt x="28868" y="40711"/>
                  </a:cubicBezTo>
                  <a:cubicBezTo>
                    <a:pt x="28868" y="40711"/>
                    <a:pt x="28868" y="42192"/>
                    <a:pt x="30348" y="42192"/>
                  </a:cubicBezTo>
                  <a:cubicBezTo>
                    <a:pt x="31829" y="42192"/>
                    <a:pt x="30348" y="43672"/>
                    <a:pt x="30348" y="43672"/>
                  </a:cubicBezTo>
                  <a:cubicBezTo>
                    <a:pt x="30348" y="45152"/>
                    <a:pt x="30348" y="43672"/>
                    <a:pt x="30348" y="45152"/>
                  </a:cubicBezTo>
                  <a:cubicBezTo>
                    <a:pt x="30348" y="45152"/>
                    <a:pt x="30348" y="45152"/>
                    <a:pt x="28868" y="45152"/>
                  </a:cubicBezTo>
                  <a:cubicBezTo>
                    <a:pt x="28868" y="45152"/>
                    <a:pt x="28868" y="46633"/>
                    <a:pt x="28868" y="46633"/>
                  </a:cubicBezTo>
                  <a:cubicBezTo>
                    <a:pt x="28868" y="46633"/>
                    <a:pt x="27387" y="46633"/>
                    <a:pt x="27387" y="46633"/>
                  </a:cubicBezTo>
                  <a:cubicBezTo>
                    <a:pt x="27387" y="46633"/>
                    <a:pt x="27387" y="46633"/>
                    <a:pt x="25907" y="45152"/>
                  </a:cubicBezTo>
                  <a:cubicBezTo>
                    <a:pt x="24427" y="45152"/>
                    <a:pt x="24427" y="45152"/>
                    <a:pt x="24427" y="45152"/>
                  </a:cubicBezTo>
                  <a:cubicBezTo>
                    <a:pt x="24427" y="45152"/>
                    <a:pt x="22946" y="45152"/>
                    <a:pt x="22946" y="43672"/>
                  </a:cubicBezTo>
                  <a:cubicBezTo>
                    <a:pt x="22946" y="43672"/>
                    <a:pt x="21466" y="42192"/>
                    <a:pt x="21466" y="40711"/>
                  </a:cubicBezTo>
                  <a:cubicBezTo>
                    <a:pt x="21466" y="40711"/>
                    <a:pt x="21466" y="39231"/>
                    <a:pt x="21466" y="39231"/>
                  </a:cubicBezTo>
                  <a:cubicBezTo>
                    <a:pt x="21466" y="39231"/>
                    <a:pt x="21466" y="37750"/>
                    <a:pt x="19985" y="39231"/>
                  </a:cubicBezTo>
                  <a:cubicBezTo>
                    <a:pt x="19985" y="39231"/>
                    <a:pt x="18505" y="39231"/>
                    <a:pt x="17025" y="40711"/>
                  </a:cubicBezTo>
                  <a:cubicBezTo>
                    <a:pt x="15544" y="42192"/>
                    <a:pt x="15544" y="40711"/>
                    <a:pt x="15544" y="40711"/>
                  </a:cubicBezTo>
                  <a:cubicBezTo>
                    <a:pt x="15544" y="40711"/>
                    <a:pt x="14064" y="40711"/>
                    <a:pt x="12583" y="40711"/>
                  </a:cubicBezTo>
                  <a:cubicBezTo>
                    <a:pt x="12583" y="40711"/>
                    <a:pt x="11103" y="40711"/>
                    <a:pt x="11103" y="40711"/>
                  </a:cubicBezTo>
                  <a:cubicBezTo>
                    <a:pt x="11103" y="54035"/>
                    <a:pt x="12583" y="67359"/>
                    <a:pt x="15544" y="80682"/>
                  </a:cubicBezTo>
                  <a:cubicBezTo>
                    <a:pt x="33309" y="95486"/>
                    <a:pt x="34789" y="102888"/>
                    <a:pt x="37750" y="1102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11A6A63-1E91-45AB-8E4D-DC632DFD425A}"/>
                </a:ext>
              </a:extLst>
            </p:cNvPr>
            <p:cNvSpPr/>
            <p:nvPr/>
          </p:nvSpPr>
          <p:spPr>
            <a:xfrm>
              <a:off x="5907907" y="2959142"/>
              <a:ext cx="192453" cy="251669"/>
            </a:xfrm>
            <a:custGeom>
              <a:avLst/>
              <a:gdLst>
                <a:gd name="connsiteX0" fmla="*/ 120283 w 192452"/>
                <a:gd name="connsiteY0" fmla="*/ 107329 h 251669"/>
                <a:gd name="connsiteX1" fmla="*/ 120283 w 192452"/>
                <a:gd name="connsiteY1" fmla="*/ 107329 h 251669"/>
                <a:gd name="connsiteX2" fmla="*/ 120283 w 192452"/>
                <a:gd name="connsiteY2" fmla="*/ 107329 h 251669"/>
                <a:gd name="connsiteX3" fmla="*/ 121763 w 192452"/>
                <a:gd name="connsiteY3" fmla="*/ 105849 h 251669"/>
                <a:gd name="connsiteX4" fmla="*/ 124724 w 192452"/>
                <a:gd name="connsiteY4" fmla="*/ 107329 h 251669"/>
                <a:gd name="connsiteX5" fmla="*/ 126204 w 192452"/>
                <a:gd name="connsiteY5" fmla="*/ 108810 h 251669"/>
                <a:gd name="connsiteX6" fmla="*/ 129165 w 192452"/>
                <a:gd name="connsiteY6" fmla="*/ 108810 h 251669"/>
                <a:gd name="connsiteX7" fmla="*/ 133607 w 192452"/>
                <a:gd name="connsiteY7" fmla="*/ 108810 h 251669"/>
                <a:gd name="connsiteX8" fmla="*/ 136567 w 192452"/>
                <a:gd name="connsiteY8" fmla="*/ 107329 h 251669"/>
                <a:gd name="connsiteX9" fmla="*/ 139528 w 192452"/>
                <a:gd name="connsiteY9" fmla="*/ 108810 h 251669"/>
                <a:gd name="connsiteX10" fmla="*/ 145450 w 192452"/>
                <a:gd name="connsiteY10" fmla="*/ 107329 h 251669"/>
                <a:gd name="connsiteX11" fmla="*/ 146930 w 192452"/>
                <a:gd name="connsiteY11" fmla="*/ 107329 h 251669"/>
                <a:gd name="connsiteX12" fmla="*/ 149891 w 192452"/>
                <a:gd name="connsiteY12" fmla="*/ 105849 h 251669"/>
                <a:gd name="connsiteX13" fmla="*/ 151372 w 192452"/>
                <a:gd name="connsiteY13" fmla="*/ 104369 h 251669"/>
                <a:gd name="connsiteX14" fmla="*/ 154332 w 192452"/>
                <a:gd name="connsiteY14" fmla="*/ 102888 h 251669"/>
                <a:gd name="connsiteX15" fmla="*/ 155813 w 192452"/>
                <a:gd name="connsiteY15" fmla="*/ 102888 h 251669"/>
                <a:gd name="connsiteX16" fmla="*/ 157293 w 192452"/>
                <a:gd name="connsiteY16" fmla="*/ 102888 h 251669"/>
                <a:gd name="connsiteX17" fmla="*/ 158774 w 192452"/>
                <a:gd name="connsiteY17" fmla="*/ 104369 h 251669"/>
                <a:gd name="connsiteX18" fmla="*/ 160254 w 192452"/>
                <a:gd name="connsiteY18" fmla="*/ 104369 h 251669"/>
                <a:gd name="connsiteX19" fmla="*/ 160254 w 192452"/>
                <a:gd name="connsiteY19" fmla="*/ 104369 h 251669"/>
                <a:gd name="connsiteX20" fmla="*/ 161734 w 192452"/>
                <a:gd name="connsiteY20" fmla="*/ 104369 h 251669"/>
                <a:gd name="connsiteX21" fmla="*/ 163215 w 192452"/>
                <a:gd name="connsiteY21" fmla="*/ 104369 h 251669"/>
                <a:gd name="connsiteX22" fmla="*/ 161734 w 192452"/>
                <a:gd name="connsiteY22" fmla="*/ 105849 h 251669"/>
                <a:gd name="connsiteX23" fmla="*/ 166176 w 192452"/>
                <a:gd name="connsiteY23" fmla="*/ 107329 h 251669"/>
                <a:gd name="connsiteX24" fmla="*/ 167656 w 192452"/>
                <a:gd name="connsiteY24" fmla="*/ 104369 h 251669"/>
                <a:gd name="connsiteX25" fmla="*/ 167656 w 192452"/>
                <a:gd name="connsiteY25" fmla="*/ 102888 h 251669"/>
                <a:gd name="connsiteX26" fmla="*/ 169136 w 192452"/>
                <a:gd name="connsiteY26" fmla="*/ 104369 h 251669"/>
                <a:gd name="connsiteX27" fmla="*/ 169136 w 192452"/>
                <a:gd name="connsiteY27" fmla="*/ 105849 h 251669"/>
                <a:gd name="connsiteX28" fmla="*/ 170617 w 192452"/>
                <a:gd name="connsiteY28" fmla="*/ 108810 h 251669"/>
                <a:gd name="connsiteX29" fmla="*/ 172097 w 192452"/>
                <a:gd name="connsiteY29" fmla="*/ 111771 h 251669"/>
                <a:gd name="connsiteX30" fmla="*/ 175058 w 192452"/>
                <a:gd name="connsiteY30" fmla="*/ 116212 h 251669"/>
                <a:gd name="connsiteX31" fmla="*/ 178019 w 192452"/>
                <a:gd name="connsiteY31" fmla="*/ 119173 h 251669"/>
                <a:gd name="connsiteX32" fmla="*/ 180980 w 192452"/>
                <a:gd name="connsiteY32" fmla="*/ 122134 h 251669"/>
                <a:gd name="connsiteX33" fmla="*/ 183940 w 192452"/>
                <a:gd name="connsiteY33" fmla="*/ 125094 h 251669"/>
                <a:gd name="connsiteX34" fmla="*/ 185421 w 192452"/>
                <a:gd name="connsiteY34" fmla="*/ 123614 h 251669"/>
                <a:gd name="connsiteX35" fmla="*/ 186901 w 192452"/>
                <a:gd name="connsiteY35" fmla="*/ 120653 h 251669"/>
                <a:gd name="connsiteX36" fmla="*/ 186901 w 192452"/>
                <a:gd name="connsiteY36" fmla="*/ 119173 h 251669"/>
                <a:gd name="connsiteX37" fmla="*/ 186901 w 192452"/>
                <a:gd name="connsiteY37" fmla="*/ 117692 h 251669"/>
                <a:gd name="connsiteX38" fmla="*/ 186901 w 192452"/>
                <a:gd name="connsiteY38" fmla="*/ 114732 h 251669"/>
                <a:gd name="connsiteX39" fmla="*/ 185421 w 192452"/>
                <a:gd name="connsiteY39" fmla="*/ 111771 h 251669"/>
                <a:gd name="connsiteX40" fmla="*/ 183940 w 192452"/>
                <a:gd name="connsiteY40" fmla="*/ 110290 h 251669"/>
                <a:gd name="connsiteX41" fmla="*/ 183940 w 192452"/>
                <a:gd name="connsiteY41" fmla="*/ 108810 h 251669"/>
                <a:gd name="connsiteX42" fmla="*/ 185421 w 192452"/>
                <a:gd name="connsiteY42" fmla="*/ 107329 h 251669"/>
                <a:gd name="connsiteX43" fmla="*/ 185421 w 192452"/>
                <a:gd name="connsiteY43" fmla="*/ 105849 h 251669"/>
                <a:gd name="connsiteX44" fmla="*/ 98077 w 192452"/>
                <a:gd name="connsiteY44" fmla="*/ 11103 h 251669"/>
                <a:gd name="connsiteX45" fmla="*/ 98077 w 192452"/>
                <a:gd name="connsiteY45" fmla="*/ 11103 h 251669"/>
                <a:gd name="connsiteX46" fmla="*/ 96596 w 192452"/>
                <a:gd name="connsiteY46" fmla="*/ 12583 h 251669"/>
                <a:gd name="connsiteX47" fmla="*/ 96596 w 192452"/>
                <a:gd name="connsiteY47" fmla="*/ 14064 h 251669"/>
                <a:gd name="connsiteX48" fmla="*/ 96596 w 192452"/>
                <a:gd name="connsiteY48" fmla="*/ 12583 h 251669"/>
                <a:gd name="connsiteX49" fmla="*/ 95116 w 192452"/>
                <a:gd name="connsiteY49" fmla="*/ 12583 h 251669"/>
                <a:gd name="connsiteX50" fmla="*/ 93636 w 192452"/>
                <a:gd name="connsiteY50" fmla="*/ 15544 h 251669"/>
                <a:gd name="connsiteX51" fmla="*/ 90675 w 192452"/>
                <a:gd name="connsiteY51" fmla="*/ 17025 h 251669"/>
                <a:gd name="connsiteX52" fmla="*/ 89194 w 192452"/>
                <a:gd name="connsiteY52" fmla="*/ 18505 h 251669"/>
                <a:gd name="connsiteX53" fmla="*/ 86234 w 192452"/>
                <a:gd name="connsiteY53" fmla="*/ 19985 h 251669"/>
                <a:gd name="connsiteX54" fmla="*/ 86234 w 192452"/>
                <a:gd name="connsiteY54" fmla="*/ 19985 h 251669"/>
                <a:gd name="connsiteX55" fmla="*/ 86234 w 192452"/>
                <a:gd name="connsiteY55" fmla="*/ 19985 h 251669"/>
                <a:gd name="connsiteX56" fmla="*/ 86234 w 192452"/>
                <a:gd name="connsiteY56" fmla="*/ 18505 h 251669"/>
                <a:gd name="connsiteX57" fmla="*/ 84753 w 192452"/>
                <a:gd name="connsiteY57" fmla="*/ 19985 h 251669"/>
                <a:gd name="connsiteX58" fmla="*/ 84753 w 192452"/>
                <a:gd name="connsiteY58" fmla="*/ 21466 h 251669"/>
                <a:gd name="connsiteX59" fmla="*/ 83273 w 192452"/>
                <a:gd name="connsiteY59" fmla="*/ 21466 h 251669"/>
                <a:gd name="connsiteX60" fmla="*/ 80312 w 192452"/>
                <a:gd name="connsiteY60" fmla="*/ 24427 h 251669"/>
                <a:gd name="connsiteX61" fmla="*/ 78832 w 192452"/>
                <a:gd name="connsiteY61" fmla="*/ 25907 h 251669"/>
                <a:gd name="connsiteX62" fmla="*/ 77351 w 192452"/>
                <a:gd name="connsiteY62" fmla="*/ 27388 h 251669"/>
                <a:gd name="connsiteX63" fmla="*/ 77351 w 192452"/>
                <a:gd name="connsiteY63" fmla="*/ 28868 h 251669"/>
                <a:gd name="connsiteX64" fmla="*/ 74390 w 192452"/>
                <a:gd name="connsiteY64" fmla="*/ 30348 h 251669"/>
                <a:gd name="connsiteX65" fmla="*/ 72910 w 192452"/>
                <a:gd name="connsiteY65" fmla="*/ 30348 h 251669"/>
                <a:gd name="connsiteX66" fmla="*/ 72910 w 192452"/>
                <a:gd name="connsiteY66" fmla="*/ 28868 h 251669"/>
                <a:gd name="connsiteX67" fmla="*/ 74390 w 192452"/>
                <a:gd name="connsiteY67" fmla="*/ 27388 h 251669"/>
                <a:gd name="connsiteX68" fmla="*/ 75871 w 192452"/>
                <a:gd name="connsiteY68" fmla="*/ 25907 h 251669"/>
                <a:gd name="connsiteX69" fmla="*/ 74390 w 192452"/>
                <a:gd name="connsiteY69" fmla="*/ 24427 h 251669"/>
                <a:gd name="connsiteX70" fmla="*/ 71430 w 192452"/>
                <a:gd name="connsiteY70" fmla="*/ 24427 h 251669"/>
                <a:gd name="connsiteX71" fmla="*/ 69949 w 192452"/>
                <a:gd name="connsiteY71" fmla="*/ 24427 h 251669"/>
                <a:gd name="connsiteX72" fmla="*/ 69949 w 192452"/>
                <a:gd name="connsiteY72" fmla="*/ 24427 h 251669"/>
                <a:gd name="connsiteX73" fmla="*/ 71430 w 192452"/>
                <a:gd name="connsiteY73" fmla="*/ 25907 h 251669"/>
                <a:gd name="connsiteX74" fmla="*/ 71430 w 192452"/>
                <a:gd name="connsiteY74" fmla="*/ 27388 h 251669"/>
                <a:gd name="connsiteX75" fmla="*/ 72910 w 192452"/>
                <a:gd name="connsiteY75" fmla="*/ 27388 h 251669"/>
                <a:gd name="connsiteX76" fmla="*/ 74390 w 192452"/>
                <a:gd name="connsiteY76" fmla="*/ 28868 h 251669"/>
                <a:gd name="connsiteX77" fmla="*/ 74390 w 192452"/>
                <a:gd name="connsiteY77" fmla="*/ 30348 h 251669"/>
                <a:gd name="connsiteX78" fmla="*/ 74390 w 192452"/>
                <a:gd name="connsiteY78" fmla="*/ 30348 h 251669"/>
                <a:gd name="connsiteX79" fmla="*/ 74390 w 192452"/>
                <a:gd name="connsiteY79" fmla="*/ 30348 h 251669"/>
                <a:gd name="connsiteX80" fmla="*/ 72910 w 192452"/>
                <a:gd name="connsiteY80" fmla="*/ 30348 h 251669"/>
                <a:gd name="connsiteX81" fmla="*/ 71430 w 192452"/>
                <a:gd name="connsiteY81" fmla="*/ 31829 h 251669"/>
                <a:gd name="connsiteX82" fmla="*/ 69949 w 192452"/>
                <a:gd name="connsiteY82" fmla="*/ 33309 h 251669"/>
                <a:gd name="connsiteX83" fmla="*/ 68469 w 192452"/>
                <a:gd name="connsiteY83" fmla="*/ 34790 h 251669"/>
                <a:gd name="connsiteX84" fmla="*/ 69949 w 192452"/>
                <a:gd name="connsiteY84" fmla="*/ 36270 h 251669"/>
                <a:gd name="connsiteX85" fmla="*/ 71430 w 192452"/>
                <a:gd name="connsiteY85" fmla="*/ 37750 h 251669"/>
                <a:gd name="connsiteX86" fmla="*/ 69949 w 192452"/>
                <a:gd name="connsiteY86" fmla="*/ 39231 h 251669"/>
                <a:gd name="connsiteX87" fmla="*/ 68469 w 192452"/>
                <a:gd name="connsiteY87" fmla="*/ 39231 h 251669"/>
                <a:gd name="connsiteX88" fmla="*/ 65508 w 192452"/>
                <a:gd name="connsiteY88" fmla="*/ 39231 h 251669"/>
                <a:gd name="connsiteX89" fmla="*/ 65508 w 192452"/>
                <a:gd name="connsiteY89" fmla="*/ 40711 h 251669"/>
                <a:gd name="connsiteX90" fmla="*/ 66988 w 192452"/>
                <a:gd name="connsiteY90" fmla="*/ 42192 h 251669"/>
                <a:gd name="connsiteX91" fmla="*/ 68469 w 192452"/>
                <a:gd name="connsiteY91" fmla="*/ 42192 h 251669"/>
                <a:gd name="connsiteX92" fmla="*/ 68469 w 192452"/>
                <a:gd name="connsiteY92" fmla="*/ 43672 h 251669"/>
                <a:gd name="connsiteX93" fmla="*/ 66988 w 192452"/>
                <a:gd name="connsiteY93" fmla="*/ 45152 h 251669"/>
                <a:gd name="connsiteX94" fmla="*/ 65508 w 192452"/>
                <a:gd name="connsiteY94" fmla="*/ 45152 h 251669"/>
                <a:gd name="connsiteX95" fmla="*/ 64028 w 192452"/>
                <a:gd name="connsiteY95" fmla="*/ 45152 h 251669"/>
                <a:gd name="connsiteX96" fmla="*/ 62547 w 192452"/>
                <a:gd name="connsiteY96" fmla="*/ 45152 h 251669"/>
                <a:gd name="connsiteX97" fmla="*/ 61067 w 192452"/>
                <a:gd name="connsiteY97" fmla="*/ 43672 h 251669"/>
                <a:gd name="connsiteX98" fmla="*/ 61067 w 192452"/>
                <a:gd name="connsiteY98" fmla="*/ 42192 h 251669"/>
                <a:gd name="connsiteX99" fmla="*/ 61067 w 192452"/>
                <a:gd name="connsiteY99" fmla="*/ 40711 h 251669"/>
                <a:gd name="connsiteX100" fmla="*/ 59586 w 192452"/>
                <a:gd name="connsiteY100" fmla="*/ 40711 h 251669"/>
                <a:gd name="connsiteX101" fmla="*/ 58106 w 192452"/>
                <a:gd name="connsiteY101" fmla="*/ 40711 h 251669"/>
                <a:gd name="connsiteX102" fmla="*/ 55145 w 192452"/>
                <a:gd name="connsiteY102" fmla="*/ 40711 h 251669"/>
                <a:gd name="connsiteX103" fmla="*/ 53665 w 192452"/>
                <a:gd name="connsiteY103" fmla="*/ 40711 h 251669"/>
                <a:gd name="connsiteX104" fmla="*/ 55145 w 192452"/>
                <a:gd name="connsiteY104" fmla="*/ 40711 h 251669"/>
                <a:gd name="connsiteX105" fmla="*/ 58106 w 192452"/>
                <a:gd name="connsiteY105" fmla="*/ 40711 h 251669"/>
                <a:gd name="connsiteX106" fmla="*/ 61067 w 192452"/>
                <a:gd name="connsiteY106" fmla="*/ 40711 h 251669"/>
                <a:gd name="connsiteX107" fmla="*/ 65508 w 192452"/>
                <a:gd name="connsiteY107" fmla="*/ 39231 h 251669"/>
                <a:gd name="connsiteX108" fmla="*/ 69949 w 192452"/>
                <a:gd name="connsiteY108" fmla="*/ 34790 h 251669"/>
                <a:gd name="connsiteX109" fmla="*/ 68469 w 192452"/>
                <a:gd name="connsiteY109" fmla="*/ 33309 h 251669"/>
                <a:gd name="connsiteX110" fmla="*/ 66988 w 192452"/>
                <a:gd name="connsiteY110" fmla="*/ 33309 h 251669"/>
                <a:gd name="connsiteX111" fmla="*/ 65508 w 192452"/>
                <a:gd name="connsiteY111" fmla="*/ 33309 h 251669"/>
                <a:gd name="connsiteX112" fmla="*/ 64028 w 192452"/>
                <a:gd name="connsiteY112" fmla="*/ 33309 h 251669"/>
                <a:gd name="connsiteX113" fmla="*/ 61067 w 192452"/>
                <a:gd name="connsiteY113" fmla="*/ 33309 h 251669"/>
                <a:gd name="connsiteX114" fmla="*/ 56626 w 192452"/>
                <a:gd name="connsiteY114" fmla="*/ 33309 h 251669"/>
                <a:gd name="connsiteX115" fmla="*/ 55145 w 192452"/>
                <a:gd name="connsiteY115" fmla="*/ 33309 h 251669"/>
                <a:gd name="connsiteX116" fmla="*/ 53665 w 192452"/>
                <a:gd name="connsiteY116" fmla="*/ 33309 h 251669"/>
                <a:gd name="connsiteX117" fmla="*/ 52184 w 192452"/>
                <a:gd name="connsiteY117" fmla="*/ 33309 h 251669"/>
                <a:gd name="connsiteX118" fmla="*/ 50704 w 192452"/>
                <a:gd name="connsiteY118" fmla="*/ 33309 h 251669"/>
                <a:gd name="connsiteX119" fmla="*/ 52184 w 192452"/>
                <a:gd name="connsiteY119" fmla="*/ 31829 h 251669"/>
                <a:gd name="connsiteX120" fmla="*/ 50704 w 192452"/>
                <a:gd name="connsiteY120" fmla="*/ 31829 h 251669"/>
                <a:gd name="connsiteX121" fmla="*/ 49224 w 192452"/>
                <a:gd name="connsiteY121" fmla="*/ 33309 h 251669"/>
                <a:gd name="connsiteX122" fmla="*/ 47743 w 192452"/>
                <a:gd name="connsiteY122" fmla="*/ 33309 h 251669"/>
                <a:gd name="connsiteX123" fmla="*/ 47743 w 192452"/>
                <a:gd name="connsiteY123" fmla="*/ 33309 h 251669"/>
                <a:gd name="connsiteX124" fmla="*/ 46263 w 192452"/>
                <a:gd name="connsiteY124" fmla="*/ 33309 h 251669"/>
                <a:gd name="connsiteX125" fmla="*/ 44782 w 192452"/>
                <a:gd name="connsiteY125" fmla="*/ 33309 h 251669"/>
                <a:gd name="connsiteX126" fmla="*/ 43302 w 192452"/>
                <a:gd name="connsiteY126" fmla="*/ 33309 h 251669"/>
                <a:gd name="connsiteX127" fmla="*/ 44782 w 192452"/>
                <a:gd name="connsiteY127" fmla="*/ 33309 h 251669"/>
                <a:gd name="connsiteX128" fmla="*/ 46263 w 192452"/>
                <a:gd name="connsiteY128" fmla="*/ 31829 h 251669"/>
                <a:gd name="connsiteX129" fmla="*/ 47743 w 192452"/>
                <a:gd name="connsiteY129" fmla="*/ 30348 h 251669"/>
                <a:gd name="connsiteX130" fmla="*/ 46263 w 192452"/>
                <a:gd name="connsiteY130" fmla="*/ 30348 h 251669"/>
                <a:gd name="connsiteX131" fmla="*/ 44782 w 192452"/>
                <a:gd name="connsiteY131" fmla="*/ 30348 h 251669"/>
                <a:gd name="connsiteX132" fmla="*/ 43302 w 192452"/>
                <a:gd name="connsiteY132" fmla="*/ 30348 h 251669"/>
                <a:gd name="connsiteX133" fmla="*/ 41822 w 192452"/>
                <a:gd name="connsiteY133" fmla="*/ 31829 h 251669"/>
                <a:gd name="connsiteX134" fmla="*/ 41822 w 192452"/>
                <a:gd name="connsiteY134" fmla="*/ 31829 h 251669"/>
                <a:gd name="connsiteX135" fmla="*/ 41822 w 192452"/>
                <a:gd name="connsiteY135" fmla="*/ 30348 h 251669"/>
                <a:gd name="connsiteX136" fmla="*/ 40341 w 192452"/>
                <a:gd name="connsiteY136" fmla="*/ 30348 h 251669"/>
                <a:gd name="connsiteX137" fmla="*/ 40341 w 192452"/>
                <a:gd name="connsiteY137" fmla="*/ 31829 h 251669"/>
                <a:gd name="connsiteX138" fmla="*/ 40341 w 192452"/>
                <a:gd name="connsiteY138" fmla="*/ 33309 h 251669"/>
                <a:gd name="connsiteX139" fmla="*/ 40341 w 192452"/>
                <a:gd name="connsiteY139" fmla="*/ 31829 h 251669"/>
                <a:gd name="connsiteX140" fmla="*/ 38861 w 192452"/>
                <a:gd name="connsiteY140" fmla="*/ 33309 h 251669"/>
                <a:gd name="connsiteX141" fmla="*/ 37380 w 192452"/>
                <a:gd name="connsiteY141" fmla="*/ 36270 h 251669"/>
                <a:gd name="connsiteX142" fmla="*/ 37380 w 192452"/>
                <a:gd name="connsiteY142" fmla="*/ 34790 h 251669"/>
                <a:gd name="connsiteX143" fmla="*/ 37380 w 192452"/>
                <a:gd name="connsiteY143" fmla="*/ 33309 h 251669"/>
                <a:gd name="connsiteX144" fmla="*/ 37380 w 192452"/>
                <a:gd name="connsiteY144" fmla="*/ 33309 h 251669"/>
                <a:gd name="connsiteX145" fmla="*/ 37380 w 192452"/>
                <a:gd name="connsiteY145" fmla="*/ 34790 h 251669"/>
                <a:gd name="connsiteX146" fmla="*/ 35900 w 192452"/>
                <a:gd name="connsiteY146" fmla="*/ 34790 h 251669"/>
                <a:gd name="connsiteX147" fmla="*/ 35900 w 192452"/>
                <a:gd name="connsiteY147" fmla="*/ 36270 h 251669"/>
                <a:gd name="connsiteX148" fmla="*/ 35900 w 192452"/>
                <a:gd name="connsiteY148" fmla="*/ 36270 h 251669"/>
                <a:gd name="connsiteX149" fmla="*/ 34420 w 192452"/>
                <a:gd name="connsiteY149" fmla="*/ 37750 h 251669"/>
                <a:gd name="connsiteX150" fmla="*/ 34420 w 192452"/>
                <a:gd name="connsiteY150" fmla="*/ 39231 h 251669"/>
                <a:gd name="connsiteX151" fmla="*/ 34420 w 192452"/>
                <a:gd name="connsiteY151" fmla="*/ 40711 h 251669"/>
                <a:gd name="connsiteX152" fmla="*/ 32939 w 192452"/>
                <a:gd name="connsiteY152" fmla="*/ 39231 h 251669"/>
                <a:gd name="connsiteX153" fmla="*/ 32939 w 192452"/>
                <a:gd name="connsiteY153" fmla="*/ 37750 h 251669"/>
                <a:gd name="connsiteX154" fmla="*/ 32939 w 192452"/>
                <a:gd name="connsiteY154" fmla="*/ 36270 h 251669"/>
                <a:gd name="connsiteX155" fmla="*/ 32939 w 192452"/>
                <a:gd name="connsiteY155" fmla="*/ 36270 h 251669"/>
                <a:gd name="connsiteX156" fmla="*/ 31459 w 192452"/>
                <a:gd name="connsiteY156" fmla="*/ 37750 h 251669"/>
                <a:gd name="connsiteX157" fmla="*/ 31459 w 192452"/>
                <a:gd name="connsiteY157" fmla="*/ 39231 h 251669"/>
                <a:gd name="connsiteX158" fmla="*/ 31459 w 192452"/>
                <a:gd name="connsiteY158" fmla="*/ 39231 h 251669"/>
                <a:gd name="connsiteX159" fmla="*/ 29978 w 192452"/>
                <a:gd name="connsiteY159" fmla="*/ 39231 h 251669"/>
                <a:gd name="connsiteX160" fmla="*/ 31459 w 192452"/>
                <a:gd name="connsiteY160" fmla="*/ 39231 h 251669"/>
                <a:gd name="connsiteX161" fmla="*/ 29978 w 192452"/>
                <a:gd name="connsiteY161" fmla="*/ 39231 h 251669"/>
                <a:gd name="connsiteX162" fmla="*/ 28498 w 192452"/>
                <a:gd name="connsiteY162" fmla="*/ 39231 h 251669"/>
                <a:gd name="connsiteX163" fmla="*/ 28498 w 192452"/>
                <a:gd name="connsiteY163" fmla="*/ 39231 h 251669"/>
                <a:gd name="connsiteX164" fmla="*/ 29978 w 192452"/>
                <a:gd name="connsiteY164" fmla="*/ 40711 h 251669"/>
                <a:gd name="connsiteX165" fmla="*/ 29978 w 192452"/>
                <a:gd name="connsiteY165" fmla="*/ 40711 h 251669"/>
                <a:gd name="connsiteX166" fmla="*/ 28498 w 192452"/>
                <a:gd name="connsiteY166" fmla="*/ 40711 h 251669"/>
                <a:gd name="connsiteX167" fmla="*/ 28498 w 192452"/>
                <a:gd name="connsiteY167" fmla="*/ 39231 h 251669"/>
                <a:gd name="connsiteX168" fmla="*/ 27017 w 192452"/>
                <a:gd name="connsiteY168" fmla="*/ 39231 h 251669"/>
                <a:gd name="connsiteX169" fmla="*/ 27017 w 192452"/>
                <a:gd name="connsiteY169" fmla="*/ 39231 h 251669"/>
                <a:gd name="connsiteX170" fmla="*/ 27017 w 192452"/>
                <a:gd name="connsiteY170" fmla="*/ 40711 h 251669"/>
                <a:gd name="connsiteX171" fmla="*/ 27017 w 192452"/>
                <a:gd name="connsiteY171" fmla="*/ 40711 h 251669"/>
                <a:gd name="connsiteX172" fmla="*/ 27017 w 192452"/>
                <a:gd name="connsiteY172" fmla="*/ 40711 h 251669"/>
                <a:gd name="connsiteX173" fmla="*/ 25537 w 192452"/>
                <a:gd name="connsiteY173" fmla="*/ 40711 h 251669"/>
                <a:gd name="connsiteX174" fmla="*/ 25537 w 192452"/>
                <a:gd name="connsiteY174" fmla="*/ 42192 h 251669"/>
                <a:gd name="connsiteX175" fmla="*/ 27017 w 192452"/>
                <a:gd name="connsiteY175" fmla="*/ 42192 h 251669"/>
                <a:gd name="connsiteX176" fmla="*/ 27017 w 192452"/>
                <a:gd name="connsiteY176" fmla="*/ 42192 h 251669"/>
                <a:gd name="connsiteX177" fmla="*/ 27017 w 192452"/>
                <a:gd name="connsiteY177" fmla="*/ 42192 h 251669"/>
                <a:gd name="connsiteX178" fmla="*/ 25537 w 192452"/>
                <a:gd name="connsiteY178" fmla="*/ 42192 h 251669"/>
                <a:gd name="connsiteX179" fmla="*/ 24056 w 192452"/>
                <a:gd name="connsiteY179" fmla="*/ 42192 h 251669"/>
                <a:gd name="connsiteX180" fmla="*/ 24056 w 192452"/>
                <a:gd name="connsiteY180" fmla="*/ 43672 h 251669"/>
                <a:gd name="connsiteX181" fmla="*/ 24056 w 192452"/>
                <a:gd name="connsiteY181" fmla="*/ 42192 h 251669"/>
                <a:gd name="connsiteX182" fmla="*/ 24056 w 192452"/>
                <a:gd name="connsiteY182" fmla="*/ 43672 h 251669"/>
                <a:gd name="connsiteX183" fmla="*/ 24056 w 192452"/>
                <a:gd name="connsiteY183" fmla="*/ 45152 h 251669"/>
                <a:gd name="connsiteX184" fmla="*/ 24056 w 192452"/>
                <a:gd name="connsiteY184" fmla="*/ 46633 h 251669"/>
                <a:gd name="connsiteX185" fmla="*/ 22576 w 192452"/>
                <a:gd name="connsiteY185" fmla="*/ 48113 h 251669"/>
                <a:gd name="connsiteX186" fmla="*/ 22576 w 192452"/>
                <a:gd name="connsiteY186" fmla="*/ 48113 h 251669"/>
                <a:gd name="connsiteX187" fmla="*/ 24056 w 192452"/>
                <a:gd name="connsiteY187" fmla="*/ 46633 h 251669"/>
                <a:gd name="connsiteX188" fmla="*/ 25537 w 192452"/>
                <a:gd name="connsiteY188" fmla="*/ 45152 h 251669"/>
                <a:gd name="connsiteX189" fmla="*/ 27017 w 192452"/>
                <a:gd name="connsiteY189" fmla="*/ 45152 h 251669"/>
                <a:gd name="connsiteX190" fmla="*/ 28498 w 192452"/>
                <a:gd name="connsiteY190" fmla="*/ 45152 h 251669"/>
                <a:gd name="connsiteX191" fmla="*/ 28498 w 192452"/>
                <a:gd name="connsiteY191" fmla="*/ 46633 h 251669"/>
                <a:gd name="connsiteX192" fmla="*/ 28498 w 192452"/>
                <a:gd name="connsiteY192" fmla="*/ 46633 h 251669"/>
                <a:gd name="connsiteX193" fmla="*/ 27017 w 192452"/>
                <a:gd name="connsiteY193" fmla="*/ 46633 h 251669"/>
                <a:gd name="connsiteX194" fmla="*/ 27017 w 192452"/>
                <a:gd name="connsiteY194" fmla="*/ 48113 h 251669"/>
                <a:gd name="connsiteX195" fmla="*/ 27017 w 192452"/>
                <a:gd name="connsiteY195" fmla="*/ 49594 h 251669"/>
                <a:gd name="connsiteX196" fmla="*/ 27017 w 192452"/>
                <a:gd name="connsiteY196" fmla="*/ 51074 h 251669"/>
                <a:gd name="connsiteX197" fmla="*/ 27017 w 192452"/>
                <a:gd name="connsiteY197" fmla="*/ 54035 h 251669"/>
                <a:gd name="connsiteX198" fmla="*/ 27017 w 192452"/>
                <a:gd name="connsiteY198" fmla="*/ 55515 h 251669"/>
                <a:gd name="connsiteX199" fmla="*/ 25537 w 192452"/>
                <a:gd name="connsiteY199" fmla="*/ 56996 h 251669"/>
                <a:gd name="connsiteX200" fmla="*/ 25537 w 192452"/>
                <a:gd name="connsiteY200" fmla="*/ 58476 h 251669"/>
                <a:gd name="connsiteX201" fmla="*/ 25537 w 192452"/>
                <a:gd name="connsiteY201" fmla="*/ 59957 h 251669"/>
                <a:gd name="connsiteX202" fmla="*/ 24056 w 192452"/>
                <a:gd name="connsiteY202" fmla="*/ 59957 h 251669"/>
                <a:gd name="connsiteX203" fmla="*/ 22576 w 192452"/>
                <a:gd name="connsiteY203" fmla="*/ 61437 h 251669"/>
                <a:gd name="connsiteX204" fmla="*/ 24056 w 192452"/>
                <a:gd name="connsiteY204" fmla="*/ 61437 h 251669"/>
                <a:gd name="connsiteX205" fmla="*/ 24056 w 192452"/>
                <a:gd name="connsiteY205" fmla="*/ 61437 h 251669"/>
                <a:gd name="connsiteX206" fmla="*/ 22576 w 192452"/>
                <a:gd name="connsiteY206" fmla="*/ 62917 h 251669"/>
                <a:gd name="connsiteX207" fmla="*/ 22576 w 192452"/>
                <a:gd name="connsiteY207" fmla="*/ 64398 h 251669"/>
                <a:gd name="connsiteX208" fmla="*/ 22576 w 192452"/>
                <a:gd name="connsiteY208" fmla="*/ 65878 h 251669"/>
                <a:gd name="connsiteX209" fmla="*/ 21096 w 192452"/>
                <a:gd name="connsiteY209" fmla="*/ 65878 h 251669"/>
                <a:gd name="connsiteX210" fmla="*/ 21096 w 192452"/>
                <a:gd name="connsiteY210" fmla="*/ 67359 h 251669"/>
                <a:gd name="connsiteX211" fmla="*/ 21096 w 192452"/>
                <a:gd name="connsiteY211" fmla="*/ 68839 h 251669"/>
                <a:gd name="connsiteX212" fmla="*/ 19615 w 192452"/>
                <a:gd name="connsiteY212" fmla="*/ 70319 h 251669"/>
                <a:gd name="connsiteX213" fmla="*/ 21096 w 192452"/>
                <a:gd name="connsiteY213" fmla="*/ 70319 h 251669"/>
                <a:gd name="connsiteX214" fmla="*/ 19615 w 192452"/>
                <a:gd name="connsiteY214" fmla="*/ 70319 h 251669"/>
                <a:gd name="connsiteX215" fmla="*/ 19615 w 192452"/>
                <a:gd name="connsiteY215" fmla="*/ 71800 h 251669"/>
                <a:gd name="connsiteX216" fmla="*/ 19615 w 192452"/>
                <a:gd name="connsiteY216" fmla="*/ 73280 h 251669"/>
                <a:gd name="connsiteX217" fmla="*/ 19615 w 192452"/>
                <a:gd name="connsiteY217" fmla="*/ 73280 h 251669"/>
                <a:gd name="connsiteX218" fmla="*/ 19615 w 192452"/>
                <a:gd name="connsiteY218" fmla="*/ 74761 h 251669"/>
                <a:gd name="connsiteX219" fmla="*/ 21096 w 192452"/>
                <a:gd name="connsiteY219" fmla="*/ 74761 h 251669"/>
                <a:gd name="connsiteX220" fmla="*/ 21096 w 192452"/>
                <a:gd name="connsiteY220" fmla="*/ 74761 h 251669"/>
                <a:gd name="connsiteX221" fmla="*/ 21096 w 192452"/>
                <a:gd name="connsiteY221" fmla="*/ 74761 h 251669"/>
                <a:gd name="connsiteX222" fmla="*/ 21096 w 192452"/>
                <a:gd name="connsiteY222" fmla="*/ 76241 h 251669"/>
                <a:gd name="connsiteX223" fmla="*/ 21096 w 192452"/>
                <a:gd name="connsiteY223" fmla="*/ 77721 h 251669"/>
                <a:gd name="connsiteX224" fmla="*/ 22576 w 192452"/>
                <a:gd name="connsiteY224" fmla="*/ 77721 h 251669"/>
                <a:gd name="connsiteX225" fmla="*/ 24056 w 192452"/>
                <a:gd name="connsiteY225" fmla="*/ 76241 h 251669"/>
                <a:gd name="connsiteX226" fmla="*/ 24056 w 192452"/>
                <a:gd name="connsiteY226" fmla="*/ 76241 h 251669"/>
                <a:gd name="connsiteX227" fmla="*/ 24056 w 192452"/>
                <a:gd name="connsiteY227" fmla="*/ 77721 h 251669"/>
                <a:gd name="connsiteX228" fmla="*/ 22576 w 192452"/>
                <a:gd name="connsiteY228" fmla="*/ 77721 h 251669"/>
                <a:gd name="connsiteX229" fmla="*/ 22576 w 192452"/>
                <a:gd name="connsiteY229" fmla="*/ 79202 h 251669"/>
                <a:gd name="connsiteX230" fmla="*/ 22576 w 192452"/>
                <a:gd name="connsiteY230" fmla="*/ 80682 h 251669"/>
                <a:gd name="connsiteX231" fmla="*/ 24056 w 192452"/>
                <a:gd name="connsiteY231" fmla="*/ 80682 h 251669"/>
                <a:gd name="connsiteX232" fmla="*/ 25537 w 192452"/>
                <a:gd name="connsiteY232" fmla="*/ 80682 h 251669"/>
                <a:gd name="connsiteX233" fmla="*/ 25537 w 192452"/>
                <a:gd name="connsiteY233" fmla="*/ 82163 h 251669"/>
                <a:gd name="connsiteX234" fmla="*/ 25537 w 192452"/>
                <a:gd name="connsiteY234" fmla="*/ 83643 h 251669"/>
                <a:gd name="connsiteX235" fmla="*/ 28498 w 192452"/>
                <a:gd name="connsiteY235" fmla="*/ 83643 h 251669"/>
                <a:gd name="connsiteX236" fmla="*/ 29978 w 192452"/>
                <a:gd name="connsiteY236" fmla="*/ 83643 h 251669"/>
                <a:gd name="connsiteX237" fmla="*/ 31459 w 192452"/>
                <a:gd name="connsiteY237" fmla="*/ 79202 h 251669"/>
                <a:gd name="connsiteX238" fmla="*/ 32939 w 192452"/>
                <a:gd name="connsiteY238" fmla="*/ 77721 h 251669"/>
                <a:gd name="connsiteX239" fmla="*/ 32939 w 192452"/>
                <a:gd name="connsiteY239" fmla="*/ 76241 h 251669"/>
                <a:gd name="connsiteX240" fmla="*/ 34420 w 192452"/>
                <a:gd name="connsiteY240" fmla="*/ 76241 h 251669"/>
                <a:gd name="connsiteX241" fmla="*/ 35900 w 192452"/>
                <a:gd name="connsiteY241" fmla="*/ 76241 h 251669"/>
                <a:gd name="connsiteX242" fmla="*/ 35900 w 192452"/>
                <a:gd name="connsiteY242" fmla="*/ 76241 h 251669"/>
                <a:gd name="connsiteX243" fmla="*/ 37380 w 192452"/>
                <a:gd name="connsiteY243" fmla="*/ 77721 h 251669"/>
                <a:gd name="connsiteX244" fmla="*/ 38861 w 192452"/>
                <a:gd name="connsiteY244" fmla="*/ 79202 h 251669"/>
                <a:gd name="connsiteX245" fmla="*/ 40341 w 192452"/>
                <a:gd name="connsiteY245" fmla="*/ 80682 h 251669"/>
                <a:gd name="connsiteX246" fmla="*/ 41822 w 192452"/>
                <a:gd name="connsiteY246" fmla="*/ 82163 h 251669"/>
                <a:gd name="connsiteX247" fmla="*/ 43302 w 192452"/>
                <a:gd name="connsiteY247" fmla="*/ 82163 h 251669"/>
                <a:gd name="connsiteX248" fmla="*/ 43302 w 192452"/>
                <a:gd name="connsiteY248" fmla="*/ 83643 h 251669"/>
                <a:gd name="connsiteX249" fmla="*/ 44782 w 192452"/>
                <a:gd name="connsiteY249" fmla="*/ 83643 h 251669"/>
                <a:gd name="connsiteX250" fmla="*/ 44782 w 192452"/>
                <a:gd name="connsiteY250" fmla="*/ 82163 h 251669"/>
                <a:gd name="connsiteX251" fmla="*/ 44782 w 192452"/>
                <a:gd name="connsiteY251" fmla="*/ 80682 h 251669"/>
                <a:gd name="connsiteX252" fmla="*/ 46263 w 192452"/>
                <a:gd name="connsiteY252" fmla="*/ 79202 h 251669"/>
                <a:gd name="connsiteX253" fmla="*/ 46263 w 192452"/>
                <a:gd name="connsiteY253" fmla="*/ 77721 h 251669"/>
                <a:gd name="connsiteX254" fmla="*/ 46263 w 192452"/>
                <a:gd name="connsiteY254" fmla="*/ 77721 h 251669"/>
                <a:gd name="connsiteX255" fmla="*/ 46263 w 192452"/>
                <a:gd name="connsiteY255" fmla="*/ 76241 h 251669"/>
                <a:gd name="connsiteX256" fmla="*/ 46263 w 192452"/>
                <a:gd name="connsiteY256" fmla="*/ 76241 h 251669"/>
                <a:gd name="connsiteX257" fmla="*/ 46263 w 192452"/>
                <a:gd name="connsiteY257" fmla="*/ 74761 h 251669"/>
                <a:gd name="connsiteX258" fmla="*/ 44782 w 192452"/>
                <a:gd name="connsiteY258" fmla="*/ 71800 h 251669"/>
                <a:gd name="connsiteX259" fmla="*/ 44782 w 192452"/>
                <a:gd name="connsiteY259" fmla="*/ 70319 h 251669"/>
                <a:gd name="connsiteX260" fmla="*/ 46263 w 192452"/>
                <a:gd name="connsiteY260" fmla="*/ 68839 h 251669"/>
                <a:gd name="connsiteX261" fmla="*/ 46263 w 192452"/>
                <a:gd name="connsiteY261" fmla="*/ 67359 h 251669"/>
                <a:gd name="connsiteX262" fmla="*/ 43302 w 192452"/>
                <a:gd name="connsiteY262" fmla="*/ 65878 h 251669"/>
                <a:gd name="connsiteX263" fmla="*/ 41822 w 192452"/>
                <a:gd name="connsiteY263" fmla="*/ 65878 h 251669"/>
                <a:gd name="connsiteX264" fmla="*/ 40341 w 192452"/>
                <a:gd name="connsiteY264" fmla="*/ 64398 h 251669"/>
                <a:gd name="connsiteX265" fmla="*/ 40341 w 192452"/>
                <a:gd name="connsiteY265" fmla="*/ 62917 h 251669"/>
                <a:gd name="connsiteX266" fmla="*/ 40341 w 192452"/>
                <a:gd name="connsiteY266" fmla="*/ 61437 h 251669"/>
                <a:gd name="connsiteX267" fmla="*/ 40341 w 192452"/>
                <a:gd name="connsiteY267" fmla="*/ 59957 h 251669"/>
                <a:gd name="connsiteX268" fmla="*/ 40341 w 192452"/>
                <a:gd name="connsiteY268" fmla="*/ 58476 h 251669"/>
                <a:gd name="connsiteX269" fmla="*/ 41822 w 192452"/>
                <a:gd name="connsiteY269" fmla="*/ 56996 h 251669"/>
                <a:gd name="connsiteX270" fmla="*/ 43302 w 192452"/>
                <a:gd name="connsiteY270" fmla="*/ 54035 h 251669"/>
                <a:gd name="connsiteX271" fmla="*/ 41822 w 192452"/>
                <a:gd name="connsiteY271" fmla="*/ 52554 h 251669"/>
                <a:gd name="connsiteX272" fmla="*/ 41822 w 192452"/>
                <a:gd name="connsiteY272" fmla="*/ 51074 h 251669"/>
                <a:gd name="connsiteX273" fmla="*/ 41822 w 192452"/>
                <a:gd name="connsiteY273" fmla="*/ 49594 h 251669"/>
                <a:gd name="connsiteX274" fmla="*/ 43302 w 192452"/>
                <a:gd name="connsiteY274" fmla="*/ 48113 h 251669"/>
                <a:gd name="connsiteX275" fmla="*/ 44782 w 192452"/>
                <a:gd name="connsiteY275" fmla="*/ 48113 h 251669"/>
                <a:gd name="connsiteX276" fmla="*/ 46263 w 192452"/>
                <a:gd name="connsiteY276" fmla="*/ 48113 h 251669"/>
                <a:gd name="connsiteX277" fmla="*/ 47743 w 192452"/>
                <a:gd name="connsiteY277" fmla="*/ 49594 h 251669"/>
                <a:gd name="connsiteX278" fmla="*/ 47743 w 192452"/>
                <a:gd name="connsiteY278" fmla="*/ 49594 h 251669"/>
                <a:gd name="connsiteX279" fmla="*/ 47743 w 192452"/>
                <a:gd name="connsiteY279" fmla="*/ 51074 h 251669"/>
                <a:gd name="connsiteX280" fmla="*/ 46263 w 192452"/>
                <a:gd name="connsiteY280" fmla="*/ 54035 h 251669"/>
                <a:gd name="connsiteX281" fmla="*/ 46263 w 192452"/>
                <a:gd name="connsiteY281" fmla="*/ 55515 h 251669"/>
                <a:gd name="connsiteX282" fmla="*/ 46263 w 192452"/>
                <a:gd name="connsiteY282" fmla="*/ 56996 h 251669"/>
                <a:gd name="connsiteX283" fmla="*/ 44782 w 192452"/>
                <a:gd name="connsiteY283" fmla="*/ 58476 h 251669"/>
                <a:gd name="connsiteX284" fmla="*/ 44782 w 192452"/>
                <a:gd name="connsiteY284" fmla="*/ 59957 h 251669"/>
                <a:gd name="connsiteX285" fmla="*/ 44782 w 192452"/>
                <a:gd name="connsiteY285" fmla="*/ 61437 h 251669"/>
                <a:gd name="connsiteX286" fmla="*/ 44782 w 192452"/>
                <a:gd name="connsiteY286" fmla="*/ 62917 h 251669"/>
                <a:gd name="connsiteX287" fmla="*/ 46263 w 192452"/>
                <a:gd name="connsiteY287" fmla="*/ 64398 h 251669"/>
                <a:gd name="connsiteX288" fmla="*/ 46263 w 192452"/>
                <a:gd name="connsiteY288" fmla="*/ 65878 h 251669"/>
                <a:gd name="connsiteX289" fmla="*/ 47743 w 192452"/>
                <a:gd name="connsiteY289" fmla="*/ 65878 h 251669"/>
                <a:gd name="connsiteX290" fmla="*/ 49224 w 192452"/>
                <a:gd name="connsiteY290" fmla="*/ 65878 h 251669"/>
                <a:gd name="connsiteX291" fmla="*/ 50704 w 192452"/>
                <a:gd name="connsiteY291" fmla="*/ 65878 h 251669"/>
                <a:gd name="connsiteX292" fmla="*/ 55145 w 192452"/>
                <a:gd name="connsiteY292" fmla="*/ 62917 h 251669"/>
                <a:gd name="connsiteX293" fmla="*/ 56626 w 192452"/>
                <a:gd name="connsiteY293" fmla="*/ 61437 h 251669"/>
                <a:gd name="connsiteX294" fmla="*/ 56626 w 192452"/>
                <a:gd name="connsiteY294" fmla="*/ 59957 h 251669"/>
                <a:gd name="connsiteX295" fmla="*/ 56626 w 192452"/>
                <a:gd name="connsiteY295" fmla="*/ 61437 h 251669"/>
                <a:gd name="connsiteX296" fmla="*/ 56626 w 192452"/>
                <a:gd name="connsiteY296" fmla="*/ 61437 h 251669"/>
                <a:gd name="connsiteX297" fmla="*/ 58106 w 192452"/>
                <a:gd name="connsiteY297" fmla="*/ 61437 h 251669"/>
                <a:gd name="connsiteX298" fmla="*/ 59586 w 192452"/>
                <a:gd name="connsiteY298" fmla="*/ 61437 h 251669"/>
                <a:gd name="connsiteX299" fmla="*/ 59586 w 192452"/>
                <a:gd name="connsiteY299" fmla="*/ 61437 h 251669"/>
                <a:gd name="connsiteX300" fmla="*/ 58106 w 192452"/>
                <a:gd name="connsiteY300" fmla="*/ 62917 h 251669"/>
                <a:gd name="connsiteX301" fmla="*/ 58106 w 192452"/>
                <a:gd name="connsiteY301" fmla="*/ 64398 h 251669"/>
                <a:gd name="connsiteX302" fmla="*/ 58106 w 192452"/>
                <a:gd name="connsiteY302" fmla="*/ 64398 h 251669"/>
                <a:gd name="connsiteX303" fmla="*/ 55145 w 192452"/>
                <a:gd name="connsiteY303" fmla="*/ 65878 h 251669"/>
                <a:gd name="connsiteX304" fmla="*/ 52184 w 192452"/>
                <a:gd name="connsiteY304" fmla="*/ 67359 h 251669"/>
                <a:gd name="connsiteX305" fmla="*/ 52184 w 192452"/>
                <a:gd name="connsiteY305" fmla="*/ 68839 h 251669"/>
                <a:gd name="connsiteX306" fmla="*/ 53665 w 192452"/>
                <a:gd name="connsiteY306" fmla="*/ 70319 h 251669"/>
                <a:gd name="connsiteX307" fmla="*/ 55145 w 192452"/>
                <a:gd name="connsiteY307" fmla="*/ 70319 h 251669"/>
                <a:gd name="connsiteX308" fmla="*/ 55145 w 192452"/>
                <a:gd name="connsiteY308" fmla="*/ 70319 h 251669"/>
                <a:gd name="connsiteX309" fmla="*/ 55145 w 192452"/>
                <a:gd name="connsiteY309" fmla="*/ 70319 h 251669"/>
                <a:gd name="connsiteX310" fmla="*/ 55145 w 192452"/>
                <a:gd name="connsiteY310" fmla="*/ 71800 h 251669"/>
                <a:gd name="connsiteX311" fmla="*/ 53665 w 192452"/>
                <a:gd name="connsiteY311" fmla="*/ 73280 h 251669"/>
                <a:gd name="connsiteX312" fmla="*/ 50704 w 192452"/>
                <a:gd name="connsiteY312" fmla="*/ 71800 h 251669"/>
                <a:gd name="connsiteX313" fmla="*/ 49224 w 192452"/>
                <a:gd name="connsiteY313" fmla="*/ 73280 h 251669"/>
                <a:gd name="connsiteX314" fmla="*/ 49224 w 192452"/>
                <a:gd name="connsiteY314" fmla="*/ 74761 h 251669"/>
                <a:gd name="connsiteX315" fmla="*/ 49224 w 192452"/>
                <a:gd name="connsiteY315" fmla="*/ 76241 h 251669"/>
                <a:gd name="connsiteX316" fmla="*/ 49224 w 192452"/>
                <a:gd name="connsiteY316" fmla="*/ 76241 h 251669"/>
                <a:gd name="connsiteX317" fmla="*/ 49224 w 192452"/>
                <a:gd name="connsiteY317" fmla="*/ 77721 h 251669"/>
                <a:gd name="connsiteX318" fmla="*/ 49224 w 192452"/>
                <a:gd name="connsiteY318" fmla="*/ 77721 h 251669"/>
                <a:gd name="connsiteX319" fmla="*/ 49224 w 192452"/>
                <a:gd name="connsiteY319" fmla="*/ 77721 h 251669"/>
                <a:gd name="connsiteX320" fmla="*/ 49224 w 192452"/>
                <a:gd name="connsiteY320" fmla="*/ 79202 h 251669"/>
                <a:gd name="connsiteX321" fmla="*/ 47743 w 192452"/>
                <a:gd name="connsiteY321" fmla="*/ 79202 h 251669"/>
                <a:gd name="connsiteX322" fmla="*/ 46263 w 192452"/>
                <a:gd name="connsiteY322" fmla="*/ 79202 h 251669"/>
                <a:gd name="connsiteX323" fmla="*/ 46263 w 192452"/>
                <a:gd name="connsiteY323" fmla="*/ 79202 h 251669"/>
                <a:gd name="connsiteX324" fmla="*/ 46263 w 192452"/>
                <a:gd name="connsiteY324" fmla="*/ 80682 h 251669"/>
                <a:gd name="connsiteX325" fmla="*/ 44782 w 192452"/>
                <a:gd name="connsiteY325" fmla="*/ 80682 h 251669"/>
                <a:gd name="connsiteX326" fmla="*/ 41822 w 192452"/>
                <a:gd name="connsiteY326" fmla="*/ 83643 h 251669"/>
                <a:gd name="connsiteX327" fmla="*/ 40341 w 192452"/>
                <a:gd name="connsiteY327" fmla="*/ 85123 h 251669"/>
                <a:gd name="connsiteX328" fmla="*/ 40341 w 192452"/>
                <a:gd name="connsiteY328" fmla="*/ 85123 h 251669"/>
                <a:gd name="connsiteX329" fmla="*/ 40341 w 192452"/>
                <a:gd name="connsiteY329" fmla="*/ 85123 h 251669"/>
                <a:gd name="connsiteX330" fmla="*/ 38861 w 192452"/>
                <a:gd name="connsiteY330" fmla="*/ 85123 h 251669"/>
                <a:gd name="connsiteX331" fmla="*/ 38861 w 192452"/>
                <a:gd name="connsiteY331" fmla="*/ 83643 h 251669"/>
                <a:gd name="connsiteX332" fmla="*/ 37380 w 192452"/>
                <a:gd name="connsiteY332" fmla="*/ 85123 h 251669"/>
                <a:gd name="connsiteX333" fmla="*/ 35900 w 192452"/>
                <a:gd name="connsiteY333" fmla="*/ 86604 h 251669"/>
                <a:gd name="connsiteX334" fmla="*/ 34420 w 192452"/>
                <a:gd name="connsiteY334" fmla="*/ 86604 h 251669"/>
                <a:gd name="connsiteX335" fmla="*/ 34420 w 192452"/>
                <a:gd name="connsiteY335" fmla="*/ 86604 h 251669"/>
                <a:gd name="connsiteX336" fmla="*/ 32939 w 192452"/>
                <a:gd name="connsiteY336" fmla="*/ 86604 h 251669"/>
                <a:gd name="connsiteX337" fmla="*/ 32939 w 192452"/>
                <a:gd name="connsiteY337" fmla="*/ 86604 h 251669"/>
                <a:gd name="connsiteX338" fmla="*/ 31459 w 192452"/>
                <a:gd name="connsiteY338" fmla="*/ 86604 h 251669"/>
                <a:gd name="connsiteX339" fmla="*/ 32939 w 192452"/>
                <a:gd name="connsiteY339" fmla="*/ 86604 h 251669"/>
                <a:gd name="connsiteX340" fmla="*/ 34420 w 192452"/>
                <a:gd name="connsiteY340" fmla="*/ 86604 h 251669"/>
                <a:gd name="connsiteX341" fmla="*/ 32939 w 192452"/>
                <a:gd name="connsiteY341" fmla="*/ 85123 h 251669"/>
                <a:gd name="connsiteX342" fmla="*/ 31459 w 192452"/>
                <a:gd name="connsiteY342" fmla="*/ 85123 h 251669"/>
                <a:gd name="connsiteX343" fmla="*/ 31459 w 192452"/>
                <a:gd name="connsiteY343" fmla="*/ 83643 h 251669"/>
                <a:gd name="connsiteX344" fmla="*/ 32939 w 192452"/>
                <a:gd name="connsiteY344" fmla="*/ 82163 h 251669"/>
                <a:gd name="connsiteX345" fmla="*/ 31459 w 192452"/>
                <a:gd name="connsiteY345" fmla="*/ 82163 h 251669"/>
                <a:gd name="connsiteX346" fmla="*/ 31459 w 192452"/>
                <a:gd name="connsiteY346" fmla="*/ 80682 h 251669"/>
                <a:gd name="connsiteX347" fmla="*/ 31459 w 192452"/>
                <a:gd name="connsiteY347" fmla="*/ 79202 h 251669"/>
                <a:gd name="connsiteX348" fmla="*/ 29978 w 192452"/>
                <a:gd name="connsiteY348" fmla="*/ 80682 h 251669"/>
                <a:gd name="connsiteX349" fmla="*/ 28498 w 192452"/>
                <a:gd name="connsiteY349" fmla="*/ 82163 h 251669"/>
                <a:gd name="connsiteX350" fmla="*/ 28498 w 192452"/>
                <a:gd name="connsiteY350" fmla="*/ 82163 h 251669"/>
                <a:gd name="connsiteX351" fmla="*/ 27017 w 192452"/>
                <a:gd name="connsiteY351" fmla="*/ 82163 h 251669"/>
                <a:gd name="connsiteX352" fmla="*/ 27017 w 192452"/>
                <a:gd name="connsiteY352" fmla="*/ 83643 h 251669"/>
                <a:gd name="connsiteX353" fmla="*/ 28498 w 192452"/>
                <a:gd name="connsiteY353" fmla="*/ 85123 h 251669"/>
                <a:gd name="connsiteX354" fmla="*/ 29978 w 192452"/>
                <a:gd name="connsiteY354" fmla="*/ 86604 h 251669"/>
                <a:gd name="connsiteX355" fmla="*/ 29978 w 192452"/>
                <a:gd name="connsiteY355" fmla="*/ 86604 h 251669"/>
                <a:gd name="connsiteX356" fmla="*/ 29978 w 192452"/>
                <a:gd name="connsiteY356" fmla="*/ 86604 h 251669"/>
                <a:gd name="connsiteX357" fmla="*/ 31459 w 192452"/>
                <a:gd name="connsiteY357" fmla="*/ 88084 h 251669"/>
                <a:gd name="connsiteX358" fmla="*/ 31459 w 192452"/>
                <a:gd name="connsiteY358" fmla="*/ 89565 h 251669"/>
                <a:gd name="connsiteX359" fmla="*/ 29978 w 192452"/>
                <a:gd name="connsiteY359" fmla="*/ 89565 h 251669"/>
                <a:gd name="connsiteX360" fmla="*/ 28498 w 192452"/>
                <a:gd name="connsiteY360" fmla="*/ 91045 h 251669"/>
                <a:gd name="connsiteX361" fmla="*/ 28498 w 192452"/>
                <a:gd name="connsiteY361" fmla="*/ 91045 h 251669"/>
                <a:gd name="connsiteX362" fmla="*/ 28498 w 192452"/>
                <a:gd name="connsiteY362" fmla="*/ 91045 h 251669"/>
                <a:gd name="connsiteX363" fmla="*/ 27017 w 192452"/>
                <a:gd name="connsiteY363" fmla="*/ 92525 h 251669"/>
                <a:gd name="connsiteX364" fmla="*/ 27017 w 192452"/>
                <a:gd name="connsiteY364" fmla="*/ 94006 h 251669"/>
                <a:gd name="connsiteX365" fmla="*/ 25537 w 192452"/>
                <a:gd name="connsiteY365" fmla="*/ 94006 h 251669"/>
                <a:gd name="connsiteX366" fmla="*/ 25537 w 192452"/>
                <a:gd name="connsiteY366" fmla="*/ 95486 h 251669"/>
                <a:gd name="connsiteX367" fmla="*/ 25537 w 192452"/>
                <a:gd name="connsiteY367" fmla="*/ 96967 h 251669"/>
                <a:gd name="connsiteX368" fmla="*/ 25537 w 192452"/>
                <a:gd name="connsiteY368" fmla="*/ 98447 h 251669"/>
                <a:gd name="connsiteX369" fmla="*/ 25537 w 192452"/>
                <a:gd name="connsiteY369" fmla="*/ 98447 h 251669"/>
                <a:gd name="connsiteX370" fmla="*/ 24056 w 192452"/>
                <a:gd name="connsiteY370" fmla="*/ 99927 h 251669"/>
                <a:gd name="connsiteX371" fmla="*/ 24056 w 192452"/>
                <a:gd name="connsiteY371" fmla="*/ 99927 h 251669"/>
                <a:gd name="connsiteX372" fmla="*/ 24056 w 192452"/>
                <a:gd name="connsiteY372" fmla="*/ 101408 h 251669"/>
                <a:gd name="connsiteX373" fmla="*/ 22576 w 192452"/>
                <a:gd name="connsiteY373" fmla="*/ 102888 h 251669"/>
                <a:gd name="connsiteX374" fmla="*/ 22576 w 192452"/>
                <a:gd name="connsiteY374" fmla="*/ 104369 h 251669"/>
                <a:gd name="connsiteX375" fmla="*/ 19615 w 192452"/>
                <a:gd name="connsiteY375" fmla="*/ 104369 h 251669"/>
                <a:gd name="connsiteX376" fmla="*/ 19615 w 192452"/>
                <a:gd name="connsiteY376" fmla="*/ 105849 h 251669"/>
                <a:gd name="connsiteX377" fmla="*/ 21096 w 192452"/>
                <a:gd name="connsiteY377" fmla="*/ 107329 h 251669"/>
                <a:gd name="connsiteX378" fmla="*/ 19615 w 192452"/>
                <a:gd name="connsiteY378" fmla="*/ 107329 h 251669"/>
                <a:gd name="connsiteX379" fmla="*/ 18135 w 192452"/>
                <a:gd name="connsiteY379" fmla="*/ 107329 h 251669"/>
                <a:gd name="connsiteX380" fmla="*/ 16654 w 192452"/>
                <a:gd name="connsiteY380" fmla="*/ 108810 h 251669"/>
                <a:gd name="connsiteX381" fmla="*/ 16654 w 192452"/>
                <a:gd name="connsiteY381" fmla="*/ 110290 h 251669"/>
                <a:gd name="connsiteX382" fmla="*/ 16654 w 192452"/>
                <a:gd name="connsiteY382" fmla="*/ 111771 h 251669"/>
                <a:gd name="connsiteX383" fmla="*/ 19615 w 192452"/>
                <a:gd name="connsiteY383" fmla="*/ 111771 h 251669"/>
                <a:gd name="connsiteX384" fmla="*/ 21096 w 192452"/>
                <a:gd name="connsiteY384" fmla="*/ 111771 h 251669"/>
                <a:gd name="connsiteX385" fmla="*/ 22576 w 192452"/>
                <a:gd name="connsiteY385" fmla="*/ 111771 h 251669"/>
                <a:gd name="connsiteX386" fmla="*/ 24056 w 192452"/>
                <a:gd name="connsiteY386" fmla="*/ 113251 h 251669"/>
                <a:gd name="connsiteX387" fmla="*/ 25537 w 192452"/>
                <a:gd name="connsiteY387" fmla="*/ 114732 h 251669"/>
                <a:gd name="connsiteX388" fmla="*/ 25537 w 192452"/>
                <a:gd name="connsiteY388" fmla="*/ 116212 h 251669"/>
                <a:gd name="connsiteX389" fmla="*/ 25537 w 192452"/>
                <a:gd name="connsiteY389" fmla="*/ 119173 h 251669"/>
                <a:gd name="connsiteX390" fmla="*/ 25537 w 192452"/>
                <a:gd name="connsiteY390" fmla="*/ 119173 h 251669"/>
                <a:gd name="connsiteX391" fmla="*/ 22576 w 192452"/>
                <a:gd name="connsiteY391" fmla="*/ 120653 h 251669"/>
                <a:gd name="connsiteX392" fmla="*/ 16654 w 192452"/>
                <a:gd name="connsiteY392" fmla="*/ 123614 h 251669"/>
                <a:gd name="connsiteX393" fmla="*/ 13693 w 192452"/>
                <a:gd name="connsiteY393" fmla="*/ 123614 h 251669"/>
                <a:gd name="connsiteX394" fmla="*/ 12213 w 192452"/>
                <a:gd name="connsiteY394" fmla="*/ 125094 h 251669"/>
                <a:gd name="connsiteX395" fmla="*/ 12213 w 192452"/>
                <a:gd name="connsiteY395" fmla="*/ 126575 h 251669"/>
                <a:gd name="connsiteX396" fmla="*/ 13693 w 192452"/>
                <a:gd name="connsiteY396" fmla="*/ 128055 h 251669"/>
                <a:gd name="connsiteX397" fmla="*/ 13693 w 192452"/>
                <a:gd name="connsiteY397" fmla="*/ 129536 h 251669"/>
                <a:gd name="connsiteX398" fmla="*/ 15174 w 192452"/>
                <a:gd name="connsiteY398" fmla="*/ 133977 h 251669"/>
                <a:gd name="connsiteX399" fmla="*/ 16654 w 192452"/>
                <a:gd name="connsiteY399" fmla="*/ 135457 h 251669"/>
                <a:gd name="connsiteX400" fmla="*/ 18135 w 192452"/>
                <a:gd name="connsiteY400" fmla="*/ 138418 h 251669"/>
                <a:gd name="connsiteX401" fmla="*/ 19615 w 192452"/>
                <a:gd name="connsiteY401" fmla="*/ 138418 h 251669"/>
                <a:gd name="connsiteX402" fmla="*/ 21096 w 192452"/>
                <a:gd name="connsiteY402" fmla="*/ 136938 h 251669"/>
                <a:gd name="connsiteX403" fmla="*/ 22576 w 192452"/>
                <a:gd name="connsiteY403" fmla="*/ 136938 h 251669"/>
                <a:gd name="connsiteX404" fmla="*/ 25537 w 192452"/>
                <a:gd name="connsiteY404" fmla="*/ 138418 h 251669"/>
                <a:gd name="connsiteX405" fmla="*/ 25537 w 192452"/>
                <a:gd name="connsiteY405" fmla="*/ 138418 h 251669"/>
                <a:gd name="connsiteX406" fmla="*/ 27017 w 192452"/>
                <a:gd name="connsiteY406" fmla="*/ 138418 h 251669"/>
                <a:gd name="connsiteX407" fmla="*/ 28498 w 192452"/>
                <a:gd name="connsiteY407" fmla="*/ 136938 h 251669"/>
                <a:gd name="connsiteX408" fmla="*/ 29978 w 192452"/>
                <a:gd name="connsiteY408" fmla="*/ 135457 h 251669"/>
                <a:gd name="connsiteX409" fmla="*/ 31459 w 192452"/>
                <a:gd name="connsiteY409" fmla="*/ 133977 h 251669"/>
                <a:gd name="connsiteX410" fmla="*/ 32939 w 192452"/>
                <a:gd name="connsiteY410" fmla="*/ 132496 h 251669"/>
                <a:gd name="connsiteX411" fmla="*/ 32939 w 192452"/>
                <a:gd name="connsiteY411" fmla="*/ 131016 h 251669"/>
                <a:gd name="connsiteX412" fmla="*/ 32939 w 192452"/>
                <a:gd name="connsiteY412" fmla="*/ 129536 h 251669"/>
                <a:gd name="connsiteX413" fmla="*/ 31459 w 192452"/>
                <a:gd name="connsiteY413" fmla="*/ 126575 h 251669"/>
                <a:gd name="connsiteX414" fmla="*/ 31459 w 192452"/>
                <a:gd name="connsiteY414" fmla="*/ 123614 h 251669"/>
                <a:gd name="connsiteX415" fmla="*/ 32939 w 192452"/>
                <a:gd name="connsiteY415" fmla="*/ 122134 h 251669"/>
                <a:gd name="connsiteX416" fmla="*/ 34420 w 192452"/>
                <a:gd name="connsiteY416" fmla="*/ 120653 h 251669"/>
                <a:gd name="connsiteX417" fmla="*/ 34420 w 192452"/>
                <a:gd name="connsiteY417" fmla="*/ 119173 h 251669"/>
                <a:gd name="connsiteX418" fmla="*/ 34420 w 192452"/>
                <a:gd name="connsiteY418" fmla="*/ 119173 h 251669"/>
                <a:gd name="connsiteX419" fmla="*/ 34420 w 192452"/>
                <a:gd name="connsiteY419" fmla="*/ 116212 h 251669"/>
                <a:gd name="connsiteX420" fmla="*/ 37380 w 192452"/>
                <a:gd name="connsiteY420" fmla="*/ 116212 h 251669"/>
                <a:gd name="connsiteX421" fmla="*/ 38861 w 192452"/>
                <a:gd name="connsiteY421" fmla="*/ 114732 h 251669"/>
                <a:gd name="connsiteX422" fmla="*/ 40341 w 192452"/>
                <a:gd name="connsiteY422" fmla="*/ 113251 h 251669"/>
                <a:gd name="connsiteX423" fmla="*/ 40341 w 192452"/>
                <a:gd name="connsiteY423" fmla="*/ 113251 h 251669"/>
                <a:gd name="connsiteX424" fmla="*/ 40341 w 192452"/>
                <a:gd name="connsiteY424" fmla="*/ 111771 h 251669"/>
                <a:gd name="connsiteX425" fmla="*/ 43302 w 192452"/>
                <a:gd name="connsiteY425" fmla="*/ 111771 h 251669"/>
                <a:gd name="connsiteX426" fmla="*/ 44782 w 192452"/>
                <a:gd name="connsiteY426" fmla="*/ 113251 h 251669"/>
                <a:gd name="connsiteX427" fmla="*/ 47743 w 192452"/>
                <a:gd name="connsiteY427" fmla="*/ 114732 h 251669"/>
                <a:gd name="connsiteX428" fmla="*/ 50704 w 192452"/>
                <a:gd name="connsiteY428" fmla="*/ 116212 h 251669"/>
                <a:gd name="connsiteX429" fmla="*/ 52184 w 192452"/>
                <a:gd name="connsiteY429" fmla="*/ 116212 h 251669"/>
                <a:gd name="connsiteX430" fmla="*/ 53665 w 192452"/>
                <a:gd name="connsiteY430" fmla="*/ 116212 h 251669"/>
                <a:gd name="connsiteX431" fmla="*/ 55145 w 192452"/>
                <a:gd name="connsiteY431" fmla="*/ 116212 h 251669"/>
                <a:gd name="connsiteX432" fmla="*/ 56626 w 192452"/>
                <a:gd name="connsiteY432" fmla="*/ 117692 h 251669"/>
                <a:gd name="connsiteX433" fmla="*/ 58106 w 192452"/>
                <a:gd name="connsiteY433" fmla="*/ 119173 h 251669"/>
                <a:gd name="connsiteX434" fmla="*/ 58106 w 192452"/>
                <a:gd name="connsiteY434" fmla="*/ 120653 h 251669"/>
                <a:gd name="connsiteX435" fmla="*/ 58106 w 192452"/>
                <a:gd name="connsiteY435" fmla="*/ 119173 h 251669"/>
                <a:gd name="connsiteX436" fmla="*/ 58106 w 192452"/>
                <a:gd name="connsiteY436" fmla="*/ 117692 h 251669"/>
                <a:gd name="connsiteX437" fmla="*/ 56626 w 192452"/>
                <a:gd name="connsiteY437" fmla="*/ 116212 h 251669"/>
                <a:gd name="connsiteX438" fmla="*/ 58106 w 192452"/>
                <a:gd name="connsiteY438" fmla="*/ 114732 h 251669"/>
                <a:gd name="connsiteX439" fmla="*/ 59586 w 192452"/>
                <a:gd name="connsiteY439" fmla="*/ 114732 h 251669"/>
                <a:gd name="connsiteX440" fmla="*/ 55145 w 192452"/>
                <a:gd name="connsiteY440" fmla="*/ 113251 h 251669"/>
                <a:gd name="connsiteX441" fmla="*/ 53665 w 192452"/>
                <a:gd name="connsiteY441" fmla="*/ 113251 h 251669"/>
                <a:gd name="connsiteX442" fmla="*/ 49224 w 192452"/>
                <a:gd name="connsiteY442" fmla="*/ 111771 h 251669"/>
                <a:gd name="connsiteX443" fmla="*/ 46263 w 192452"/>
                <a:gd name="connsiteY443" fmla="*/ 110290 h 251669"/>
                <a:gd name="connsiteX444" fmla="*/ 44782 w 192452"/>
                <a:gd name="connsiteY444" fmla="*/ 108810 h 251669"/>
                <a:gd name="connsiteX445" fmla="*/ 44782 w 192452"/>
                <a:gd name="connsiteY445" fmla="*/ 107329 h 251669"/>
                <a:gd name="connsiteX446" fmla="*/ 46263 w 192452"/>
                <a:gd name="connsiteY446" fmla="*/ 107329 h 251669"/>
                <a:gd name="connsiteX447" fmla="*/ 46263 w 192452"/>
                <a:gd name="connsiteY447" fmla="*/ 107329 h 251669"/>
                <a:gd name="connsiteX448" fmla="*/ 46263 w 192452"/>
                <a:gd name="connsiteY448" fmla="*/ 107329 h 251669"/>
                <a:gd name="connsiteX449" fmla="*/ 47743 w 192452"/>
                <a:gd name="connsiteY449" fmla="*/ 107329 h 251669"/>
                <a:gd name="connsiteX450" fmla="*/ 50704 w 192452"/>
                <a:gd name="connsiteY450" fmla="*/ 108810 h 251669"/>
                <a:gd name="connsiteX451" fmla="*/ 52184 w 192452"/>
                <a:gd name="connsiteY451" fmla="*/ 108810 h 251669"/>
                <a:gd name="connsiteX452" fmla="*/ 53665 w 192452"/>
                <a:gd name="connsiteY452" fmla="*/ 108810 h 251669"/>
                <a:gd name="connsiteX453" fmla="*/ 55145 w 192452"/>
                <a:gd name="connsiteY453" fmla="*/ 108810 h 251669"/>
                <a:gd name="connsiteX454" fmla="*/ 56626 w 192452"/>
                <a:gd name="connsiteY454" fmla="*/ 108810 h 251669"/>
                <a:gd name="connsiteX455" fmla="*/ 58106 w 192452"/>
                <a:gd name="connsiteY455" fmla="*/ 108810 h 251669"/>
                <a:gd name="connsiteX456" fmla="*/ 58106 w 192452"/>
                <a:gd name="connsiteY456" fmla="*/ 108810 h 251669"/>
                <a:gd name="connsiteX457" fmla="*/ 59586 w 192452"/>
                <a:gd name="connsiteY457" fmla="*/ 110290 h 251669"/>
                <a:gd name="connsiteX458" fmla="*/ 61067 w 192452"/>
                <a:gd name="connsiteY458" fmla="*/ 113251 h 251669"/>
                <a:gd name="connsiteX459" fmla="*/ 62547 w 192452"/>
                <a:gd name="connsiteY459" fmla="*/ 114732 h 251669"/>
                <a:gd name="connsiteX460" fmla="*/ 62547 w 192452"/>
                <a:gd name="connsiteY460" fmla="*/ 114732 h 251669"/>
                <a:gd name="connsiteX461" fmla="*/ 64028 w 192452"/>
                <a:gd name="connsiteY461" fmla="*/ 116212 h 251669"/>
                <a:gd name="connsiteX462" fmla="*/ 65508 w 192452"/>
                <a:gd name="connsiteY462" fmla="*/ 116212 h 251669"/>
                <a:gd name="connsiteX463" fmla="*/ 66988 w 192452"/>
                <a:gd name="connsiteY463" fmla="*/ 116212 h 251669"/>
                <a:gd name="connsiteX464" fmla="*/ 65508 w 192452"/>
                <a:gd name="connsiteY464" fmla="*/ 117692 h 251669"/>
                <a:gd name="connsiteX465" fmla="*/ 66988 w 192452"/>
                <a:gd name="connsiteY465" fmla="*/ 119173 h 251669"/>
                <a:gd name="connsiteX466" fmla="*/ 68469 w 192452"/>
                <a:gd name="connsiteY466" fmla="*/ 120653 h 251669"/>
                <a:gd name="connsiteX467" fmla="*/ 69949 w 192452"/>
                <a:gd name="connsiteY467" fmla="*/ 120653 h 251669"/>
                <a:gd name="connsiteX468" fmla="*/ 68469 w 192452"/>
                <a:gd name="connsiteY468" fmla="*/ 119173 h 251669"/>
                <a:gd name="connsiteX469" fmla="*/ 69949 w 192452"/>
                <a:gd name="connsiteY469" fmla="*/ 119173 h 251669"/>
                <a:gd name="connsiteX470" fmla="*/ 68469 w 192452"/>
                <a:gd name="connsiteY470" fmla="*/ 119173 h 251669"/>
                <a:gd name="connsiteX471" fmla="*/ 68469 w 192452"/>
                <a:gd name="connsiteY471" fmla="*/ 119173 h 251669"/>
                <a:gd name="connsiteX472" fmla="*/ 69949 w 192452"/>
                <a:gd name="connsiteY472" fmla="*/ 119173 h 251669"/>
                <a:gd name="connsiteX473" fmla="*/ 68469 w 192452"/>
                <a:gd name="connsiteY473" fmla="*/ 117692 h 251669"/>
                <a:gd name="connsiteX474" fmla="*/ 66988 w 192452"/>
                <a:gd name="connsiteY474" fmla="*/ 117692 h 251669"/>
                <a:gd name="connsiteX475" fmla="*/ 66988 w 192452"/>
                <a:gd name="connsiteY475" fmla="*/ 116212 h 251669"/>
                <a:gd name="connsiteX476" fmla="*/ 64028 w 192452"/>
                <a:gd name="connsiteY476" fmla="*/ 114732 h 251669"/>
                <a:gd name="connsiteX477" fmla="*/ 64028 w 192452"/>
                <a:gd name="connsiteY477" fmla="*/ 113251 h 251669"/>
                <a:gd name="connsiteX478" fmla="*/ 65508 w 192452"/>
                <a:gd name="connsiteY478" fmla="*/ 113251 h 251669"/>
                <a:gd name="connsiteX479" fmla="*/ 65508 w 192452"/>
                <a:gd name="connsiteY479" fmla="*/ 111771 h 251669"/>
                <a:gd name="connsiteX480" fmla="*/ 66988 w 192452"/>
                <a:gd name="connsiteY480" fmla="*/ 111771 h 251669"/>
                <a:gd name="connsiteX481" fmla="*/ 68469 w 192452"/>
                <a:gd name="connsiteY481" fmla="*/ 110290 h 251669"/>
                <a:gd name="connsiteX482" fmla="*/ 69949 w 192452"/>
                <a:gd name="connsiteY482" fmla="*/ 110290 h 251669"/>
                <a:gd name="connsiteX483" fmla="*/ 71430 w 192452"/>
                <a:gd name="connsiteY483" fmla="*/ 110290 h 251669"/>
                <a:gd name="connsiteX484" fmla="*/ 72910 w 192452"/>
                <a:gd name="connsiteY484" fmla="*/ 108810 h 251669"/>
                <a:gd name="connsiteX485" fmla="*/ 74390 w 192452"/>
                <a:gd name="connsiteY485" fmla="*/ 107329 h 251669"/>
                <a:gd name="connsiteX486" fmla="*/ 72910 w 192452"/>
                <a:gd name="connsiteY486" fmla="*/ 107329 h 251669"/>
                <a:gd name="connsiteX487" fmla="*/ 71430 w 192452"/>
                <a:gd name="connsiteY487" fmla="*/ 107329 h 251669"/>
                <a:gd name="connsiteX488" fmla="*/ 71430 w 192452"/>
                <a:gd name="connsiteY488" fmla="*/ 107329 h 251669"/>
                <a:gd name="connsiteX489" fmla="*/ 69949 w 192452"/>
                <a:gd name="connsiteY489" fmla="*/ 105849 h 251669"/>
                <a:gd name="connsiteX490" fmla="*/ 69949 w 192452"/>
                <a:gd name="connsiteY490" fmla="*/ 104369 h 251669"/>
                <a:gd name="connsiteX491" fmla="*/ 69949 w 192452"/>
                <a:gd name="connsiteY491" fmla="*/ 104369 h 251669"/>
                <a:gd name="connsiteX492" fmla="*/ 69949 w 192452"/>
                <a:gd name="connsiteY492" fmla="*/ 102888 h 251669"/>
                <a:gd name="connsiteX493" fmla="*/ 69949 w 192452"/>
                <a:gd name="connsiteY493" fmla="*/ 101408 h 251669"/>
                <a:gd name="connsiteX494" fmla="*/ 69949 w 192452"/>
                <a:gd name="connsiteY494" fmla="*/ 99927 h 251669"/>
                <a:gd name="connsiteX495" fmla="*/ 69949 w 192452"/>
                <a:gd name="connsiteY495" fmla="*/ 99927 h 251669"/>
                <a:gd name="connsiteX496" fmla="*/ 69949 w 192452"/>
                <a:gd name="connsiteY496" fmla="*/ 98447 h 251669"/>
                <a:gd name="connsiteX497" fmla="*/ 69949 w 192452"/>
                <a:gd name="connsiteY497" fmla="*/ 95486 h 251669"/>
                <a:gd name="connsiteX498" fmla="*/ 71430 w 192452"/>
                <a:gd name="connsiteY498" fmla="*/ 94006 h 251669"/>
                <a:gd name="connsiteX499" fmla="*/ 71430 w 192452"/>
                <a:gd name="connsiteY499" fmla="*/ 95486 h 251669"/>
                <a:gd name="connsiteX500" fmla="*/ 74390 w 192452"/>
                <a:gd name="connsiteY500" fmla="*/ 94006 h 251669"/>
                <a:gd name="connsiteX501" fmla="*/ 72910 w 192452"/>
                <a:gd name="connsiteY501" fmla="*/ 96967 h 251669"/>
                <a:gd name="connsiteX502" fmla="*/ 74390 w 192452"/>
                <a:gd name="connsiteY502" fmla="*/ 96967 h 251669"/>
                <a:gd name="connsiteX503" fmla="*/ 74390 w 192452"/>
                <a:gd name="connsiteY503" fmla="*/ 98447 h 251669"/>
                <a:gd name="connsiteX504" fmla="*/ 75871 w 192452"/>
                <a:gd name="connsiteY504" fmla="*/ 96967 h 251669"/>
                <a:gd name="connsiteX505" fmla="*/ 77351 w 192452"/>
                <a:gd name="connsiteY505" fmla="*/ 95486 h 251669"/>
                <a:gd name="connsiteX506" fmla="*/ 78832 w 192452"/>
                <a:gd name="connsiteY506" fmla="*/ 94006 h 251669"/>
                <a:gd name="connsiteX507" fmla="*/ 77351 w 192452"/>
                <a:gd name="connsiteY507" fmla="*/ 94006 h 251669"/>
                <a:gd name="connsiteX508" fmla="*/ 75871 w 192452"/>
                <a:gd name="connsiteY508" fmla="*/ 92525 h 251669"/>
                <a:gd name="connsiteX509" fmla="*/ 77351 w 192452"/>
                <a:gd name="connsiteY509" fmla="*/ 89565 h 251669"/>
                <a:gd name="connsiteX510" fmla="*/ 78832 w 192452"/>
                <a:gd name="connsiteY510" fmla="*/ 88084 h 251669"/>
                <a:gd name="connsiteX511" fmla="*/ 80312 w 192452"/>
                <a:gd name="connsiteY511" fmla="*/ 86604 h 251669"/>
                <a:gd name="connsiteX512" fmla="*/ 81792 w 192452"/>
                <a:gd name="connsiteY512" fmla="*/ 85123 h 251669"/>
                <a:gd name="connsiteX513" fmla="*/ 80312 w 192452"/>
                <a:gd name="connsiteY513" fmla="*/ 86604 h 251669"/>
                <a:gd name="connsiteX514" fmla="*/ 81792 w 192452"/>
                <a:gd name="connsiteY514" fmla="*/ 86604 h 251669"/>
                <a:gd name="connsiteX515" fmla="*/ 81792 w 192452"/>
                <a:gd name="connsiteY515" fmla="*/ 88084 h 251669"/>
                <a:gd name="connsiteX516" fmla="*/ 81792 w 192452"/>
                <a:gd name="connsiteY516" fmla="*/ 89565 h 251669"/>
                <a:gd name="connsiteX517" fmla="*/ 81792 w 192452"/>
                <a:gd name="connsiteY517" fmla="*/ 89565 h 251669"/>
                <a:gd name="connsiteX518" fmla="*/ 83273 w 192452"/>
                <a:gd name="connsiteY518" fmla="*/ 89565 h 251669"/>
                <a:gd name="connsiteX519" fmla="*/ 87714 w 192452"/>
                <a:gd name="connsiteY519" fmla="*/ 91045 h 251669"/>
                <a:gd name="connsiteX520" fmla="*/ 87714 w 192452"/>
                <a:gd name="connsiteY520" fmla="*/ 91045 h 251669"/>
                <a:gd name="connsiteX521" fmla="*/ 90675 w 192452"/>
                <a:gd name="connsiteY521" fmla="*/ 91045 h 251669"/>
                <a:gd name="connsiteX522" fmla="*/ 92155 w 192452"/>
                <a:gd name="connsiteY522" fmla="*/ 92525 h 251669"/>
                <a:gd name="connsiteX523" fmla="*/ 92155 w 192452"/>
                <a:gd name="connsiteY523" fmla="*/ 94006 h 251669"/>
                <a:gd name="connsiteX524" fmla="*/ 89194 w 192452"/>
                <a:gd name="connsiteY524" fmla="*/ 96967 h 251669"/>
                <a:gd name="connsiteX525" fmla="*/ 86234 w 192452"/>
                <a:gd name="connsiteY525" fmla="*/ 98447 h 251669"/>
                <a:gd name="connsiteX526" fmla="*/ 83273 w 192452"/>
                <a:gd name="connsiteY526" fmla="*/ 98447 h 251669"/>
                <a:gd name="connsiteX527" fmla="*/ 81792 w 192452"/>
                <a:gd name="connsiteY527" fmla="*/ 98447 h 251669"/>
                <a:gd name="connsiteX528" fmla="*/ 78832 w 192452"/>
                <a:gd name="connsiteY528" fmla="*/ 98447 h 251669"/>
                <a:gd name="connsiteX529" fmla="*/ 74390 w 192452"/>
                <a:gd name="connsiteY529" fmla="*/ 102888 h 251669"/>
                <a:gd name="connsiteX530" fmla="*/ 71430 w 192452"/>
                <a:gd name="connsiteY530" fmla="*/ 104369 h 251669"/>
                <a:gd name="connsiteX531" fmla="*/ 71430 w 192452"/>
                <a:gd name="connsiteY531" fmla="*/ 105849 h 251669"/>
                <a:gd name="connsiteX532" fmla="*/ 68469 w 192452"/>
                <a:gd name="connsiteY532" fmla="*/ 107329 h 251669"/>
                <a:gd name="connsiteX533" fmla="*/ 68469 w 192452"/>
                <a:gd name="connsiteY533" fmla="*/ 108810 h 251669"/>
                <a:gd name="connsiteX534" fmla="*/ 69949 w 192452"/>
                <a:gd name="connsiteY534" fmla="*/ 108810 h 251669"/>
                <a:gd name="connsiteX535" fmla="*/ 69949 w 192452"/>
                <a:gd name="connsiteY535" fmla="*/ 110290 h 251669"/>
                <a:gd name="connsiteX536" fmla="*/ 69949 w 192452"/>
                <a:gd name="connsiteY536" fmla="*/ 111771 h 251669"/>
                <a:gd name="connsiteX537" fmla="*/ 69949 w 192452"/>
                <a:gd name="connsiteY537" fmla="*/ 113251 h 251669"/>
                <a:gd name="connsiteX538" fmla="*/ 71430 w 192452"/>
                <a:gd name="connsiteY538" fmla="*/ 113251 h 251669"/>
                <a:gd name="connsiteX539" fmla="*/ 72910 w 192452"/>
                <a:gd name="connsiteY539" fmla="*/ 113251 h 251669"/>
                <a:gd name="connsiteX540" fmla="*/ 74390 w 192452"/>
                <a:gd name="connsiteY540" fmla="*/ 113251 h 251669"/>
                <a:gd name="connsiteX541" fmla="*/ 75871 w 192452"/>
                <a:gd name="connsiteY541" fmla="*/ 113251 h 251669"/>
                <a:gd name="connsiteX542" fmla="*/ 77351 w 192452"/>
                <a:gd name="connsiteY542" fmla="*/ 111771 h 251669"/>
                <a:gd name="connsiteX543" fmla="*/ 78832 w 192452"/>
                <a:gd name="connsiteY543" fmla="*/ 110290 h 251669"/>
                <a:gd name="connsiteX544" fmla="*/ 81792 w 192452"/>
                <a:gd name="connsiteY544" fmla="*/ 110290 h 251669"/>
                <a:gd name="connsiteX545" fmla="*/ 83273 w 192452"/>
                <a:gd name="connsiteY545" fmla="*/ 108810 h 251669"/>
                <a:gd name="connsiteX546" fmla="*/ 84753 w 192452"/>
                <a:gd name="connsiteY546" fmla="*/ 107329 h 251669"/>
                <a:gd name="connsiteX547" fmla="*/ 86234 w 192452"/>
                <a:gd name="connsiteY547" fmla="*/ 107329 h 251669"/>
                <a:gd name="connsiteX548" fmla="*/ 87714 w 192452"/>
                <a:gd name="connsiteY548" fmla="*/ 105849 h 251669"/>
                <a:gd name="connsiteX549" fmla="*/ 87714 w 192452"/>
                <a:gd name="connsiteY549" fmla="*/ 107329 h 251669"/>
                <a:gd name="connsiteX550" fmla="*/ 87714 w 192452"/>
                <a:gd name="connsiteY550" fmla="*/ 107329 h 251669"/>
                <a:gd name="connsiteX551" fmla="*/ 87714 w 192452"/>
                <a:gd name="connsiteY551" fmla="*/ 108810 h 251669"/>
                <a:gd name="connsiteX552" fmla="*/ 87714 w 192452"/>
                <a:gd name="connsiteY552" fmla="*/ 110290 h 251669"/>
                <a:gd name="connsiteX553" fmla="*/ 87714 w 192452"/>
                <a:gd name="connsiteY553" fmla="*/ 110290 h 251669"/>
                <a:gd name="connsiteX554" fmla="*/ 87714 w 192452"/>
                <a:gd name="connsiteY554" fmla="*/ 113251 h 251669"/>
                <a:gd name="connsiteX555" fmla="*/ 89194 w 192452"/>
                <a:gd name="connsiteY555" fmla="*/ 113251 h 251669"/>
                <a:gd name="connsiteX556" fmla="*/ 89194 w 192452"/>
                <a:gd name="connsiteY556" fmla="*/ 113251 h 251669"/>
                <a:gd name="connsiteX557" fmla="*/ 89194 w 192452"/>
                <a:gd name="connsiteY557" fmla="*/ 113251 h 251669"/>
                <a:gd name="connsiteX558" fmla="*/ 87714 w 192452"/>
                <a:gd name="connsiteY558" fmla="*/ 113251 h 251669"/>
                <a:gd name="connsiteX559" fmla="*/ 87714 w 192452"/>
                <a:gd name="connsiteY559" fmla="*/ 114732 h 251669"/>
                <a:gd name="connsiteX560" fmla="*/ 87714 w 192452"/>
                <a:gd name="connsiteY560" fmla="*/ 117692 h 251669"/>
                <a:gd name="connsiteX561" fmla="*/ 87714 w 192452"/>
                <a:gd name="connsiteY561" fmla="*/ 117692 h 251669"/>
                <a:gd name="connsiteX562" fmla="*/ 86234 w 192452"/>
                <a:gd name="connsiteY562" fmla="*/ 117692 h 251669"/>
                <a:gd name="connsiteX563" fmla="*/ 83273 w 192452"/>
                <a:gd name="connsiteY563" fmla="*/ 117692 h 251669"/>
                <a:gd name="connsiteX564" fmla="*/ 80312 w 192452"/>
                <a:gd name="connsiteY564" fmla="*/ 119173 h 251669"/>
                <a:gd name="connsiteX565" fmla="*/ 78832 w 192452"/>
                <a:gd name="connsiteY565" fmla="*/ 120653 h 251669"/>
                <a:gd name="connsiteX566" fmla="*/ 75871 w 192452"/>
                <a:gd name="connsiteY566" fmla="*/ 120653 h 251669"/>
                <a:gd name="connsiteX567" fmla="*/ 72910 w 192452"/>
                <a:gd name="connsiteY567" fmla="*/ 120653 h 251669"/>
                <a:gd name="connsiteX568" fmla="*/ 72910 w 192452"/>
                <a:gd name="connsiteY568" fmla="*/ 120653 h 251669"/>
                <a:gd name="connsiteX569" fmla="*/ 69949 w 192452"/>
                <a:gd name="connsiteY569" fmla="*/ 120653 h 251669"/>
                <a:gd name="connsiteX570" fmla="*/ 66988 w 192452"/>
                <a:gd name="connsiteY570" fmla="*/ 120653 h 251669"/>
                <a:gd name="connsiteX571" fmla="*/ 64028 w 192452"/>
                <a:gd name="connsiteY571" fmla="*/ 123614 h 251669"/>
                <a:gd name="connsiteX572" fmla="*/ 65508 w 192452"/>
                <a:gd name="connsiteY572" fmla="*/ 125094 h 251669"/>
                <a:gd name="connsiteX573" fmla="*/ 62547 w 192452"/>
                <a:gd name="connsiteY573" fmla="*/ 126575 h 251669"/>
                <a:gd name="connsiteX574" fmla="*/ 59586 w 192452"/>
                <a:gd name="connsiteY574" fmla="*/ 126575 h 251669"/>
                <a:gd name="connsiteX575" fmla="*/ 58106 w 192452"/>
                <a:gd name="connsiteY575" fmla="*/ 126575 h 251669"/>
                <a:gd name="connsiteX576" fmla="*/ 56626 w 192452"/>
                <a:gd name="connsiteY576" fmla="*/ 126575 h 251669"/>
                <a:gd name="connsiteX577" fmla="*/ 53665 w 192452"/>
                <a:gd name="connsiteY577" fmla="*/ 128055 h 251669"/>
                <a:gd name="connsiteX578" fmla="*/ 52184 w 192452"/>
                <a:gd name="connsiteY578" fmla="*/ 128055 h 251669"/>
                <a:gd name="connsiteX579" fmla="*/ 50704 w 192452"/>
                <a:gd name="connsiteY579" fmla="*/ 128055 h 251669"/>
                <a:gd name="connsiteX580" fmla="*/ 49224 w 192452"/>
                <a:gd name="connsiteY580" fmla="*/ 128055 h 251669"/>
                <a:gd name="connsiteX581" fmla="*/ 47743 w 192452"/>
                <a:gd name="connsiteY581" fmla="*/ 128055 h 251669"/>
                <a:gd name="connsiteX582" fmla="*/ 49224 w 192452"/>
                <a:gd name="connsiteY582" fmla="*/ 126575 h 251669"/>
                <a:gd name="connsiteX583" fmla="*/ 47743 w 192452"/>
                <a:gd name="connsiteY583" fmla="*/ 123614 h 251669"/>
                <a:gd name="connsiteX584" fmla="*/ 47743 w 192452"/>
                <a:gd name="connsiteY584" fmla="*/ 122134 h 251669"/>
                <a:gd name="connsiteX585" fmla="*/ 47743 w 192452"/>
                <a:gd name="connsiteY585" fmla="*/ 122134 h 251669"/>
                <a:gd name="connsiteX586" fmla="*/ 46263 w 192452"/>
                <a:gd name="connsiteY586" fmla="*/ 122134 h 251669"/>
                <a:gd name="connsiteX587" fmla="*/ 43302 w 192452"/>
                <a:gd name="connsiteY587" fmla="*/ 123614 h 251669"/>
                <a:gd name="connsiteX588" fmla="*/ 41822 w 192452"/>
                <a:gd name="connsiteY588" fmla="*/ 123614 h 251669"/>
                <a:gd name="connsiteX589" fmla="*/ 40341 w 192452"/>
                <a:gd name="connsiteY589" fmla="*/ 123614 h 251669"/>
                <a:gd name="connsiteX590" fmla="*/ 38861 w 192452"/>
                <a:gd name="connsiteY590" fmla="*/ 125094 h 251669"/>
                <a:gd name="connsiteX591" fmla="*/ 37380 w 192452"/>
                <a:gd name="connsiteY591" fmla="*/ 126575 h 251669"/>
                <a:gd name="connsiteX592" fmla="*/ 31459 w 192452"/>
                <a:gd name="connsiteY592" fmla="*/ 129536 h 251669"/>
                <a:gd name="connsiteX593" fmla="*/ 29978 w 192452"/>
                <a:gd name="connsiteY593" fmla="*/ 132496 h 251669"/>
                <a:gd name="connsiteX594" fmla="*/ 28498 w 192452"/>
                <a:gd name="connsiteY594" fmla="*/ 135457 h 251669"/>
                <a:gd name="connsiteX595" fmla="*/ 28498 w 192452"/>
                <a:gd name="connsiteY595" fmla="*/ 135457 h 251669"/>
                <a:gd name="connsiteX596" fmla="*/ 27017 w 192452"/>
                <a:gd name="connsiteY596" fmla="*/ 135457 h 251669"/>
                <a:gd name="connsiteX597" fmla="*/ 24056 w 192452"/>
                <a:gd name="connsiteY597" fmla="*/ 136938 h 251669"/>
                <a:gd name="connsiteX598" fmla="*/ 22576 w 192452"/>
                <a:gd name="connsiteY598" fmla="*/ 136938 h 251669"/>
                <a:gd name="connsiteX599" fmla="*/ 22576 w 192452"/>
                <a:gd name="connsiteY599" fmla="*/ 141379 h 251669"/>
                <a:gd name="connsiteX600" fmla="*/ 21096 w 192452"/>
                <a:gd name="connsiteY600" fmla="*/ 144340 h 251669"/>
                <a:gd name="connsiteX601" fmla="*/ 21096 w 192452"/>
                <a:gd name="connsiteY601" fmla="*/ 145820 h 251669"/>
                <a:gd name="connsiteX602" fmla="*/ 21096 w 192452"/>
                <a:gd name="connsiteY602" fmla="*/ 147301 h 251669"/>
                <a:gd name="connsiteX603" fmla="*/ 22576 w 192452"/>
                <a:gd name="connsiteY603" fmla="*/ 150261 h 251669"/>
                <a:gd name="connsiteX604" fmla="*/ 22576 w 192452"/>
                <a:gd name="connsiteY604" fmla="*/ 153222 h 251669"/>
                <a:gd name="connsiteX605" fmla="*/ 21096 w 192452"/>
                <a:gd name="connsiteY605" fmla="*/ 156183 h 251669"/>
                <a:gd name="connsiteX606" fmla="*/ 19615 w 192452"/>
                <a:gd name="connsiteY606" fmla="*/ 157663 h 251669"/>
                <a:gd name="connsiteX607" fmla="*/ 19615 w 192452"/>
                <a:gd name="connsiteY607" fmla="*/ 159144 h 251669"/>
                <a:gd name="connsiteX608" fmla="*/ 18135 w 192452"/>
                <a:gd name="connsiteY608" fmla="*/ 163585 h 251669"/>
                <a:gd name="connsiteX609" fmla="*/ 18135 w 192452"/>
                <a:gd name="connsiteY609" fmla="*/ 169507 h 251669"/>
                <a:gd name="connsiteX610" fmla="*/ 18135 w 192452"/>
                <a:gd name="connsiteY610" fmla="*/ 170987 h 251669"/>
                <a:gd name="connsiteX611" fmla="*/ 19615 w 192452"/>
                <a:gd name="connsiteY611" fmla="*/ 172467 h 251669"/>
                <a:gd name="connsiteX612" fmla="*/ 21096 w 192452"/>
                <a:gd name="connsiteY612" fmla="*/ 175428 h 251669"/>
                <a:gd name="connsiteX613" fmla="*/ 22576 w 192452"/>
                <a:gd name="connsiteY613" fmla="*/ 178389 h 251669"/>
                <a:gd name="connsiteX614" fmla="*/ 22576 w 192452"/>
                <a:gd name="connsiteY614" fmla="*/ 179869 h 251669"/>
                <a:gd name="connsiteX615" fmla="*/ 22576 w 192452"/>
                <a:gd name="connsiteY615" fmla="*/ 181350 h 251669"/>
                <a:gd name="connsiteX616" fmla="*/ 24056 w 192452"/>
                <a:gd name="connsiteY616" fmla="*/ 182830 h 251669"/>
                <a:gd name="connsiteX617" fmla="*/ 24056 w 192452"/>
                <a:gd name="connsiteY617" fmla="*/ 182830 h 251669"/>
                <a:gd name="connsiteX618" fmla="*/ 24056 w 192452"/>
                <a:gd name="connsiteY618" fmla="*/ 184311 h 251669"/>
                <a:gd name="connsiteX619" fmla="*/ 24056 w 192452"/>
                <a:gd name="connsiteY619" fmla="*/ 184311 h 251669"/>
                <a:gd name="connsiteX620" fmla="*/ 24056 w 192452"/>
                <a:gd name="connsiteY620" fmla="*/ 184311 h 251669"/>
                <a:gd name="connsiteX621" fmla="*/ 25537 w 192452"/>
                <a:gd name="connsiteY621" fmla="*/ 184311 h 251669"/>
                <a:gd name="connsiteX622" fmla="*/ 27017 w 192452"/>
                <a:gd name="connsiteY622" fmla="*/ 185791 h 251669"/>
                <a:gd name="connsiteX623" fmla="*/ 27017 w 192452"/>
                <a:gd name="connsiteY623" fmla="*/ 185791 h 251669"/>
                <a:gd name="connsiteX624" fmla="*/ 28498 w 192452"/>
                <a:gd name="connsiteY624" fmla="*/ 187271 h 251669"/>
                <a:gd name="connsiteX625" fmla="*/ 31459 w 192452"/>
                <a:gd name="connsiteY625" fmla="*/ 188752 h 251669"/>
                <a:gd name="connsiteX626" fmla="*/ 31459 w 192452"/>
                <a:gd name="connsiteY626" fmla="*/ 188752 h 251669"/>
                <a:gd name="connsiteX627" fmla="*/ 34420 w 192452"/>
                <a:gd name="connsiteY627" fmla="*/ 190232 h 251669"/>
                <a:gd name="connsiteX628" fmla="*/ 35900 w 192452"/>
                <a:gd name="connsiteY628" fmla="*/ 190232 h 251669"/>
                <a:gd name="connsiteX629" fmla="*/ 38861 w 192452"/>
                <a:gd name="connsiteY629" fmla="*/ 190232 h 251669"/>
                <a:gd name="connsiteX630" fmla="*/ 43302 w 192452"/>
                <a:gd name="connsiteY630" fmla="*/ 190232 h 251669"/>
                <a:gd name="connsiteX631" fmla="*/ 43302 w 192452"/>
                <a:gd name="connsiteY631" fmla="*/ 190232 h 251669"/>
                <a:gd name="connsiteX632" fmla="*/ 47743 w 192452"/>
                <a:gd name="connsiteY632" fmla="*/ 187271 h 251669"/>
                <a:gd name="connsiteX633" fmla="*/ 50704 w 192452"/>
                <a:gd name="connsiteY633" fmla="*/ 185791 h 251669"/>
                <a:gd name="connsiteX634" fmla="*/ 52184 w 192452"/>
                <a:gd name="connsiteY634" fmla="*/ 185791 h 251669"/>
                <a:gd name="connsiteX635" fmla="*/ 55145 w 192452"/>
                <a:gd name="connsiteY635" fmla="*/ 182830 h 251669"/>
                <a:gd name="connsiteX636" fmla="*/ 56626 w 192452"/>
                <a:gd name="connsiteY636" fmla="*/ 181350 h 251669"/>
                <a:gd name="connsiteX637" fmla="*/ 56626 w 192452"/>
                <a:gd name="connsiteY637" fmla="*/ 181350 h 251669"/>
                <a:gd name="connsiteX638" fmla="*/ 58106 w 192452"/>
                <a:gd name="connsiteY638" fmla="*/ 179869 h 251669"/>
                <a:gd name="connsiteX639" fmla="*/ 59586 w 192452"/>
                <a:gd name="connsiteY639" fmla="*/ 179869 h 251669"/>
                <a:gd name="connsiteX640" fmla="*/ 61067 w 192452"/>
                <a:gd name="connsiteY640" fmla="*/ 178389 h 251669"/>
                <a:gd name="connsiteX641" fmla="*/ 61067 w 192452"/>
                <a:gd name="connsiteY641" fmla="*/ 178389 h 251669"/>
                <a:gd name="connsiteX642" fmla="*/ 64028 w 192452"/>
                <a:gd name="connsiteY642" fmla="*/ 178389 h 251669"/>
                <a:gd name="connsiteX643" fmla="*/ 66988 w 192452"/>
                <a:gd name="connsiteY643" fmla="*/ 179869 h 251669"/>
                <a:gd name="connsiteX644" fmla="*/ 68469 w 192452"/>
                <a:gd name="connsiteY644" fmla="*/ 181350 h 251669"/>
                <a:gd name="connsiteX645" fmla="*/ 69949 w 192452"/>
                <a:gd name="connsiteY645" fmla="*/ 179869 h 251669"/>
                <a:gd name="connsiteX646" fmla="*/ 71430 w 192452"/>
                <a:gd name="connsiteY646" fmla="*/ 178389 h 251669"/>
                <a:gd name="connsiteX647" fmla="*/ 71430 w 192452"/>
                <a:gd name="connsiteY647" fmla="*/ 178389 h 251669"/>
                <a:gd name="connsiteX648" fmla="*/ 72910 w 192452"/>
                <a:gd name="connsiteY648" fmla="*/ 178389 h 251669"/>
                <a:gd name="connsiteX649" fmla="*/ 74390 w 192452"/>
                <a:gd name="connsiteY649" fmla="*/ 178389 h 251669"/>
                <a:gd name="connsiteX650" fmla="*/ 75871 w 192452"/>
                <a:gd name="connsiteY650" fmla="*/ 179869 h 251669"/>
                <a:gd name="connsiteX651" fmla="*/ 75871 w 192452"/>
                <a:gd name="connsiteY651" fmla="*/ 181350 h 251669"/>
                <a:gd name="connsiteX652" fmla="*/ 75871 w 192452"/>
                <a:gd name="connsiteY652" fmla="*/ 181350 h 251669"/>
                <a:gd name="connsiteX653" fmla="*/ 75871 w 192452"/>
                <a:gd name="connsiteY653" fmla="*/ 182830 h 251669"/>
                <a:gd name="connsiteX654" fmla="*/ 75871 w 192452"/>
                <a:gd name="connsiteY654" fmla="*/ 182830 h 251669"/>
                <a:gd name="connsiteX655" fmla="*/ 75871 w 192452"/>
                <a:gd name="connsiteY655" fmla="*/ 182830 h 251669"/>
                <a:gd name="connsiteX656" fmla="*/ 75871 w 192452"/>
                <a:gd name="connsiteY656" fmla="*/ 182830 h 251669"/>
                <a:gd name="connsiteX657" fmla="*/ 77351 w 192452"/>
                <a:gd name="connsiteY657" fmla="*/ 182830 h 251669"/>
                <a:gd name="connsiteX658" fmla="*/ 77351 w 192452"/>
                <a:gd name="connsiteY658" fmla="*/ 184311 h 251669"/>
                <a:gd name="connsiteX659" fmla="*/ 77351 w 192452"/>
                <a:gd name="connsiteY659" fmla="*/ 185791 h 251669"/>
                <a:gd name="connsiteX660" fmla="*/ 78832 w 192452"/>
                <a:gd name="connsiteY660" fmla="*/ 187271 h 251669"/>
                <a:gd name="connsiteX661" fmla="*/ 80312 w 192452"/>
                <a:gd name="connsiteY661" fmla="*/ 188752 h 251669"/>
                <a:gd name="connsiteX662" fmla="*/ 83273 w 192452"/>
                <a:gd name="connsiteY662" fmla="*/ 190232 h 251669"/>
                <a:gd name="connsiteX663" fmla="*/ 83273 w 192452"/>
                <a:gd name="connsiteY663" fmla="*/ 190232 h 251669"/>
                <a:gd name="connsiteX664" fmla="*/ 86234 w 192452"/>
                <a:gd name="connsiteY664" fmla="*/ 191713 h 251669"/>
                <a:gd name="connsiteX665" fmla="*/ 87714 w 192452"/>
                <a:gd name="connsiteY665" fmla="*/ 193193 h 251669"/>
                <a:gd name="connsiteX666" fmla="*/ 87714 w 192452"/>
                <a:gd name="connsiteY666" fmla="*/ 193193 h 251669"/>
                <a:gd name="connsiteX667" fmla="*/ 90675 w 192452"/>
                <a:gd name="connsiteY667" fmla="*/ 196154 h 251669"/>
                <a:gd name="connsiteX668" fmla="*/ 90675 w 192452"/>
                <a:gd name="connsiteY668" fmla="*/ 197634 h 251669"/>
                <a:gd name="connsiteX669" fmla="*/ 93636 w 192452"/>
                <a:gd name="connsiteY669" fmla="*/ 200595 h 251669"/>
                <a:gd name="connsiteX670" fmla="*/ 93636 w 192452"/>
                <a:gd name="connsiteY670" fmla="*/ 203556 h 251669"/>
                <a:gd name="connsiteX671" fmla="*/ 93636 w 192452"/>
                <a:gd name="connsiteY671" fmla="*/ 207997 h 251669"/>
                <a:gd name="connsiteX672" fmla="*/ 93636 w 192452"/>
                <a:gd name="connsiteY672" fmla="*/ 210958 h 251669"/>
                <a:gd name="connsiteX673" fmla="*/ 95116 w 192452"/>
                <a:gd name="connsiteY673" fmla="*/ 213919 h 251669"/>
                <a:gd name="connsiteX674" fmla="*/ 95116 w 192452"/>
                <a:gd name="connsiteY674" fmla="*/ 213919 h 251669"/>
                <a:gd name="connsiteX675" fmla="*/ 96596 w 192452"/>
                <a:gd name="connsiteY675" fmla="*/ 215399 h 251669"/>
                <a:gd name="connsiteX676" fmla="*/ 99557 w 192452"/>
                <a:gd name="connsiteY676" fmla="*/ 218360 h 251669"/>
                <a:gd name="connsiteX677" fmla="*/ 102518 w 192452"/>
                <a:gd name="connsiteY677" fmla="*/ 221321 h 251669"/>
                <a:gd name="connsiteX678" fmla="*/ 103998 w 192452"/>
                <a:gd name="connsiteY678" fmla="*/ 224282 h 251669"/>
                <a:gd name="connsiteX679" fmla="*/ 105479 w 192452"/>
                <a:gd name="connsiteY679" fmla="*/ 227242 h 251669"/>
                <a:gd name="connsiteX680" fmla="*/ 108440 w 192452"/>
                <a:gd name="connsiteY680" fmla="*/ 230203 h 251669"/>
                <a:gd name="connsiteX681" fmla="*/ 109920 w 192452"/>
                <a:gd name="connsiteY681" fmla="*/ 231684 h 251669"/>
                <a:gd name="connsiteX682" fmla="*/ 112881 w 192452"/>
                <a:gd name="connsiteY682" fmla="*/ 233164 h 251669"/>
                <a:gd name="connsiteX683" fmla="*/ 115842 w 192452"/>
                <a:gd name="connsiteY683" fmla="*/ 236125 h 251669"/>
                <a:gd name="connsiteX684" fmla="*/ 115842 w 192452"/>
                <a:gd name="connsiteY684" fmla="*/ 237605 h 251669"/>
                <a:gd name="connsiteX685" fmla="*/ 115842 w 192452"/>
                <a:gd name="connsiteY685" fmla="*/ 239086 h 251669"/>
                <a:gd name="connsiteX686" fmla="*/ 117322 w 192452"/>
                <a:gd name="connsiteY686" fmla="*/ 240566 h 251669"/>
                <a:gd name="connsiteX687" fmla="*/ 118802 w 192452"/>
                <a:gd name="connsiteY687" fmla="*/ 240566 h 251669"/>
                <a:gd name="connsiteX688" fmla="*/ 120283 w 192452"/>
                <a:gd name="connsiteY688" fmla="*/ 240566 h 251669"/>
                <a:gd name="connsiteX689" fmla="*/ 121763 w 192452"/>
                <a:gd name="connsiteY689" fmla="*/ 240566 h 251669"/>
                <a:gd name="connsiteX690" fmla="*/ 123244 w 192452"/>
                <a:gd name="connsiteY690" fmla="*/ 239086 h 251669"/>
                <a:gd name="connsiteX691" fmla="*/ 124724 w 192452"/>
                <a:gd name="connsiteY691" fmla="*/ 237605 h 251669"/>
                <a:gd name="connsiteX692" fmla="*/ 127685 w 192452"/>
                <a:gd name="connsiteY692" fmla="*/ 236125 h 251669"/>
                <a:gd name="connsiteX693" fmla="*/ 129165 w 192452"/>
                <a:gd name="connsiteY693" fmla="*/ 234644 h 251669"/>
                <a:gd name="connsiteX694" fmla="*/ 130646 w 192452"/>
                <a:gd name="connsiteY694" fmla="*/ 234644 h 251669"/>
                <a:gd name="connsiteX695" fmla="*/ 132126 w 192452"/>
                <a:gd name="connsiteY695" fmla="*/ 233164 h 251669"/>
                <a:gd name="connsiteX696" fmla="*/ 135087 w 192452"/>
                <a:gd name="connsiteY696" fmla="*/ 228723 h 251669"/>
                <a:gd name="connsiteX697" fmla="*/ 136567 w 192452"/>
                <a:gd name="connsiteY697" fmla="*/ 221321 h 251669"/>
                <a:gd name="connsiteX698" fmla="*/ 138048 w 192452"/>
                <a:gd name="connsiteY698" fmla="*/ 216880 h 251669"/>
                <a:gd name="connsiteX699" fmla="*/ 138048 w 192452"/>
                <a:gd name="connsiteY699" fmla="*/ 213919 h 251669"/>
                <a:gd name="connsiteX700" fmla="*/ 138048 w 192452"/>
                <a:gd name="connsiteY700" fmla="*/ 212438 h 251669"/>
                <a:gd name="connsiteX701" fmla="*/ 136567 w 192452"/>
                <a:gd name="connsiteY701" fmla="*/ 212438 h 251669"/>
                <a:gd name="connsiteX702" fmla="*/ 138048 w 192452"/>
                <a:gd name="connsiteY702" fmla="*/ 209478 h 251669"/>
                <a:gd name="connsiteX703" fmla="*/ 139528 w 192452"/>
                <a:gd name="connsiteY703" fmla="*/ 206517 h 251669"/>
                <a:gd name="connsiteX704" fmla="*/ 138048 w 192452"/>
                <a:gd name="connsiteY704" fmla="*/ 203556 h 251669"/>
                <a:gd name="connsiteX705" fmla="*/ 136567 w 192452"/>
                <a:gd name="connsiteY705" fmla="*/ 202076 h 251669"/>
                <a:gd name="connsiteX706" fmla="*/ 135087 w 192452"/>
                <a:gd name="connsiteY706" fmla="*/ 200595 h 251669"/>
                <a:gd name="connsiteX707" fmla="*/ 135087 w 192452"/>
                <a:gd name="connsiteY707" fmla="*/ 199115 h 251669"/>
                <a:gd name="connsiteX708" fmla="*/ 135087 w 192452"/>
                <a:gd name="connsiteY708" fmla="*/ 197634 h 251669"/>
                <a:gd name="connsiteX709" fmla="*/ 136567 w 192452"/>
                <a:gd name="connsiteY709" fmla="*/ 196154 h 251669"/>
                <a:gd name="connsiteX710" fmla="*/ 138048 w 192452"/>
                <a:gd name="connsiteY710" fmla="*/ 193193 h 251669"/>
                <a:gd name="connsiteX711" fmla="*/ 141009 w 192452"/>
                <a:gd name="connsiteY711" fmla="*/ 190232 h 251669"/>
                <a:gd name="connsiteX712" fmla="*/ 142489 w 192452"/>
                <a:gd name="connsiteY712" fmla="*/ 185791 h 251669"/>
                <a:gd name="connsiteX713" fmla="*/ 141009 w 192452"/>
                <a:gd name="connsiteY713" fmla="*/ 182830 h 251669"/>
                <a:gd name="connsiteX714" fmla="*/ 139528 w 192452"/>
                <a:gd name="connsiteY714" fmla="*/ 178389 h 251669"/>
                <a:gd name="connsiteX715" fmla="*/ 139528 w 192452"/>
                <a:gd name="connsiteY715" fmla="*/ 178389 h 251669"/>
                <a:gd name="connsiteX716" fmla="*/ 138048 w 192452"/>
                <a:gd name="connsiteY716" fmla="*/ 176909 h 251669"/>
                <a:gd name="connsiteX717" fmla="*/ 136567 w 192452"/>
                <a:gd name="connsiteY717" fmla="*/ 175428 h 251669"/>
                <a:gd name="connsiteX718" fmla="*/ 135087 w 192452"/>
                <a:gd name="connsiteY718" fmla="*/ 173948 h 251669"/>
                <a:gd name="connsiteX719" fmla="*/ 135087 w 192452"/>
                <a:gd name="connsiteY719" fmla="*/ 172467 h 251669"/>
                <a:gd name="connsiteX720" fmla="*/ 133607 w 192452"/>
                <a:gd name="connsiteY720" fmla="*/ 170987 h 251669"/>
                <a:gd name="connsiteX721" fmla="*/ 133607 w 192452"/>
                <a:gd name="connsiteY721" fmla="*/ 168026 h 251669"/>
                <a:gd name="connsiteX722" fmla="*/ 133607 w 192452"/>
                <a:gd name="connsiteY722" fmla="*/ 163585 h 251669"/>
                <a:gd name="connsiteX723" fmla="*/ 133607 w 192452"/>
                <a:gd name="connsiteY723" fmla="*/ 162105 h 251669"/>
                <a:gd name="connsiteX724" fmla="*/ 133607 w 192452"/>
                <a:gd name="connsiteY724" fmla="*/ 160624 h 251669"/>
                <a:gd name="connsiteX725" fmla="*/ 133607 w 192452"/>
                <a:gd name="connsiteY725" fmla="*/ 160624 h 251669"/>
                <a:gd name="connsiteX726" fmla="*/ 135087 w 192452"/>
                <a:gd name="connsiteY726" fmla="*/ 154703 h 251669"/>
                <a:gd name="connsiteX727" fmla="*/ 136567 w 192452"/>
                <a:gd name="connsiteY727" fmla="*/ 151742 h 251669"/>
                <a:gd name="connsiteX728" fmla="*/ 139528 w 192452"/>
                <a:gd name="connsiteY728" fmla="*/ 145820 h 251669"/>
                <a:gd name="connsiteX729" fmla="*/ 139528 w 192452"/>
                <a:gd name="connsiteY729" fmla="*/ 141379 h 251669"/>
                <a:gd name="connsiteX730" fmla="*/ 139528 w 192452"/>
                <a:gd name="connsiteY730" fmla="*/ 138418 h 251669"/>
                <a:gd name="connsiteX731" fmla="*/ 139528 w 192452"/>
                <a:gd name="connsiteY731" fmla="*/ 133977 h 251669"/>
                <a:gd name="connsiteX732" fmla="*/ 138048 w 192452"/>
                <a:gd name="connsiteY732" fmla="*/ 131016 h 251669"/>
                <a:gd name="connsiteX733" fmla="*/ 136567 w 192452"/>
                <a:gd name="connsiteY733" fmla="*/ 131016 h 251669"/>
                <a:gd name="connsiteX734" fmla="*/ 133607 w 192452"/>
                <a:gd name="connsiteY734" fmla="*/ 133977 h 251669"/>
                <a:gd name="connsiteX735" fmla="*/ 130646 w 192452"/>
                <a:gd name="connsiteY735" fmla="*/ 135457 h 251669"/>
                <a:gd name="connsiteX736" fmla="*/ 129165 w 192452"/>
                <a:gd name="connsiteY736" fmla="*/ 136938 h 251669"/>
                <a:gd name="connsiteX737" fmla="*/ 126204 w 192452"/>
                <a:gd name="connsiteY737" fmla="*/ 138418 h 251669"/>
                <a:gd name="connsiteX738" fmla="*/ 124724 w 192452"/>
                <a:gd name="connsiteY738" fmla="*/ 138418 h 251669"/>
                <a:gd name="connsiteX739" fmla="*/ 124724 w 192452"/>
                <a:gd name="connsiteY739" fmla="*/ 138418 h 251669"/>
                <a:gd name="connsiteX740" fmla="*/ 124724 w 192452"/>
                <a:gd name="connsiteY740" fmla="*/ 138418 h 251669"/>
                <a:gd name="connsiteX741" fmla="*/ 123244 w 192452"/>
                <a:gd name="connsiteY741" fmla="*/ 138418 h 251669"/>
                <a:gd name="connsiteX742" fmla="*/ 123244 w 192452"/>
                <a:gd name="connsiteY742" fmla="*/ 136938 h 251669"/>
                <a:gd name="connsiteX743" fmla="*/ 123244 w 192452"/>
                <a:gd name="connsiteY743" fmla="*/ 135457 h 251669"/>
                <a:gd name="connsiteX744" fmla="*/ 123244 w 192452"/>
                <a:gd name="connsiteY744" fmla="*/ 135457 h 251669"/>
                <a:gd name="connsiteX745" fmla="*/ 120283 w 192452"/>
                <a:gd name="connsiteY745" fmla="*/ 133977 h 251669"/>
                <a:gd name="connsiteX746" fmla="*/ 117322 w 192452"/>
                <a:gd name="connsiteY746" fmla="*/ 133977 h 251669"/>
                <a:gd name="connsiteX747" fmla="*/ 115842 w 192452"/>
                <a:gd name="connsiteY747" fmla="*/ 133977 h 251669"/>
                <a:gd name="connsiteX748" fmla="*/ 112881 w 192452"/>
                <a:gd name="connsiteY748" fmla="*/ 132496 h 251669"/>
                <a:gd name="connsiteX749" fmla="*/ 111400 w 192452"/>
                <a:gd name="connsiteY749" fmla="*/ 131016 h 251669"/>
                <a:gd name="connsiteX750" fmla="*/ 109920 w 192452"/>
                <a:gd name="connsiteY750" fmla="*/ 131016 h 251669"/>
                <a:gd name="connsiteX751" fmla="*/ 108440 w 192452"/>
                <a:gd name="connsiteY751" fmla="*/ 129536 h 251669"/>
                <a:gd name="connsiteX752" fmla="*/ 106959 w 192452"/>
                <a:gd name="connsiteY752" fmla="*/ 126575 h 251669"/>
                <a:gd name="connsiteX753" fmla="*/ 103998 w 192452"/>
                <a:gd name="connsiteY753" fmla="*/ 125094 h 251669"/>
                <a:gd name="connsiteX754" fmla="*/ 102518 w 192452"/>
                <a:gd name="connsiteY754" fmla="*/ 123614 h 251669"/>
                <a:gd name="connsiteX755" fmla="*/ 102518 w 192452"/>
                <a:gd name="connsiteY755" fmla="*/ 123614 h 251669"/>
                <a:gd name="connsiteX756" fmla="*/ 101038 w 192452"/>
                <a:gd name="connsiteY756" fmla="*/ 122134 h 251669"/>
                <a:gd name="connsiteX757" fmla="*/ 98077 w 192452"/>
                <a:gd name="connsiteY757" fmla="*/ 119173 h 251669"/>
                <a:gd name="connsiteX758" fmla="*/ 96596 w 192452"/>
                <a:gd name="connsiteY758" fmla="*/ 117692 h 251669"/>
                <a:gd name="connsiteX759" fmla="*/ 95116 w 192452"/>
                <a:gd name="connsiteY759" fmla="*/ 116212 h 251669"/>
                <a:gd name="connsiteX760" fmla="*/ 93636 w 192452"/>
                <a:gd name="connsiteY760" fmla="*/ 113251 h 251669"/>
                <a:gd name="connsiteX761" fmla="*/ 95116 w 192452"/>
                <a:gd name="connsiteY761" fmla="*/ 114732 h 251669"/>
                <a:gd name="connsiteX762" fmla="*/ 98077 w 192452"/>
                <a:gd name="connsiteY762" fmla="*/ 116212 h 251669"/>
                <a:gd name="connsiteX763" fmla="*/ 98077 w 192452"/>
                <a:gd name="connsiteY763" fmla="*/ 113251 h 251669"/>
                <a:gd name="connsiteX764" fmla="*/ 98077 w 192452"/>
                <a:gd name="connsiteY764" fmla="*/ 113251 h 251669"/>
                <a:gd name="connsiteX765" fmla="*/ 99557 w 192452"/>
                <a:gd name="connsiteY765" fmla="*/ 114732 h 251669"/>
                <a:gd name="connsiteX766" fmla="*/ 101038 w 192452"/>
                <a:gd name="connsiteY766" fmla="*/ 116212 h 251669"/>
                <a:gd name="connsiteX767" fmla="*/ 105479 w 192452"/>
                <a:gd name="connsiteY767" fmla="*/ 119173 h 251669"/>
                <a:gd name="connsiteX768" fmla="*/ 106959 w 192452"/>
                <a:gd name="connsiteY768" fmla="*/ 120653 h 251669"/>
                <a:gd name="connsiteX769" fmla="*/ 109920 w 192452"/>
                <a:gd name="connsiteY769" fmla="*/ 122134 h 251669"/>
                <a:gd name="connsiteX770" fmla="*/ 111400 w 192452"/>
                <a:gd name="connsiteY770" fmla="*/ 123614 h 251669"/>
                <a:gd name="connsiteX771" fmla="*/ 114361 w 192452"/>
                <a:gd name="connsiteY771" fmla="*/ 126575 h 251669"/>
                <a:gd name="connsiteX772" fmla="*/ 117322 w 192452"/>
                <a:gd name="connsiteY772" fmla="*/ 128055 h 251669"/>
                <a:gd name="connsiteX773" fmla="*/ 120283 w 192452"/>
                <a:gd name="connsiteY773" fmla="*/ 129536 h 251669"/>
                <a:gd name="connsiteX774" fmla="*/ 121763 w 192452"/>
                <a:gd name="connsiteY774" fmla="*/ 131016 h 251669"/>
                <a:gd name="connsiteX775" fmla="*/ 123244 w 192452"/>
                <a:gd name="connsiteY775" fmla="*/ 131016 h 251669"/>
                <a:gd name="connsiteX776" fmla="*/ 123244 w 192452"/>
                <a:gd name="connsiteY776" fmla="*/ 132496 h 251669"/>
                <a:gd name="connsiteX777" fmla="*/ 124724 w 192452"/>
                <a:gd name="connsiteY777" fmla="*/ 135457 h 251669"/>
                <a:gd name="connsiteX778" fmla="*/ 126204 w 192452"/>
                <a:gd name="connsiteY778" fmla="*/ 136938 h 251669"/>
                <a:gd name="connsiteX779" fmla="*/ 129165 w 192452"/>
                <a:gd name="connsiteY779" fmla="*/ 135457 h 251669"/>
                <a:gd name="connsiteX780" fmla="*/ 130646 w 192452"/>
                <a:gd name="connsiteY780" fmla="*/ 133977 h 251669"/>
                <a:gd name="connsiteX781" fmla="*/ 132126 w 192452"/>
                <a:gd name="connsiteY781" fmla="*/ 132496 h 251669"/>
                <a:gd name="connsiteX782" fmla="*/ 133607 w 192452"/>
                <a:gd name="connsiteY782" fmla="*/ 131016 h 251669"/>
                <a:gd name="connsiteX783" fmla="*/ 135087 w 192452"/>
                <a:gd name="connsiteY783" fmla="*/ 129536 h 251669"/>
                <a:gd name="connsiteX784" fmla="*/ 138048 w 192452"/>
                <a:gd name="connsiteY784" fmla="*/ 126575 h 251669"/>
                <a:gd name="connsiteX785" fmla="*/ 139528 w 192452"/>
                <a:gd name="connsiteY785" fmla="*/ 123614 h 251669"/>
                <a:gd name="connsiteX786" fmla="*/ 141009 w 192452"/>
                <a:gd name="connsiteY786" fmla="*/ 122134 h 251669"/>
                <a:gd name="connsiteX787" fmla="*/ 141009 w 192452"/>
                <a:gd name="connsiteY787" fmla="*/ 122134 h 251669"/>
                <a:gd name="connsiteX788" fmla="*/ 143970 w 192452"/>
                <a:gd name="connsiteY788" fmla="*/ 120653 h 251669"/>
                <a:gd name="connsiteX789" fmla="*/ 143970 w 192452"/>
                <a:gd name="connsiteY789" fmla="*/ 119173 h 251669"/>
                <a:gd name="connsiteX790" fmla="*/ 145450 w 192452"/>
                <a:gd name="connsiteY790" fmla="*/ 117692 h 251669"/>
                <a:gd name="connsiteX791" fmla="*/ 145450 w 192452"/>
                <a:gd name="connsiteY791" fmla="*/ 116212 h 251669"/>
                <a:gd name="connsiteX792" fmla="*/ 146930 w 192452"/>
                <a:gd name="connsiteY792" fmla="*/ 114732 h 251669"/>
                <a:gd name="connsiteX793" fmla="*/ 146930 w 192452"/>
                <a:gd name="connsiteY793" fmla="*/ 111771 h 251669"/>
                <a:gd name="connsiteX794" fmla="*/ 148411 w 192452"/>
                <a:gd name="connsiteY794" fmla="*/ 110290 h 251669"/>
                <a:gd name="connsiteX795" fmla="*/ 148411 w 192452"/>
                <a:gd name="connsiteY795" fmla="*/ 107329 h 251669"/>
                <a:gd name="connsiteX796" fmla="*/ 148411 w 192452"/>
                <a:gd name="connsiteY796" fmla="*/ 105849 h 251669"/>
                <a:gd name="connsiteX797" fmla="*/ 145450 w 192452"/>
                <a:gd name="connsiteY797" fmla="*/ 104369 h 251669"/>
                <a:gd name="connsiteX798" fmla="*/ 142489 w 192452"/>
                <a:gd name="connsiteY798" fmla="*/ 104369 h 251669"/>
                <a:gd name="connsiteX799" fmla="*/ 141009 w 192452"/>
                <a:gd name="connsiteY799" fmla="*/ 102888 h 251669"/>
                <a:gd name="connsiteX800" fmla="*/ 139528 w 192452"/>
                <a:gd name="connsiteY800" fmla="*/ 101408 h 251669"/>
                <a:gd name="connsiteX801" fmla="*/ 138048 w 192452"/>
                <a:gd name="connsiteY801" fmla="*/ 104369 h 251669"/>
                <a:gd name="connsiteX802" fmla="*/ 135087 w 192452"/>
                <a:gd name="connsiteY802" fmla="*/ 107329 h 251669"/>
                <a:gd name="connsiteX803" fmla="*/ 133607 w 192452"/>
                <a:gd name="connsiteY803" fmla="*/ 108810 h 251669"/>
                <a:gd name="connsiteX804" fmla="*/ 133607 w 192452"/>
                <a:gd name="connsiteY804" fmla="*/ 108810 h 251669"/>
                <a:gd name="connsiteX805" fmla="*/ 132126 w 192452"/>
                <a:gd name="connsiteY805" fmla="*/ 107329 h 251669"/>
                <a:gd name="connsiteX806" fmla="*/ 132126 w 192452"/>
                <a:gd name="connsiteY806" fmla="*/ 107329 h 251669"/>
                <a:gd name="connsiteX807" fmla="*/ 130646 w 192452"/>
                <a:gd name="connsiteY807" fmla="*/ 105849 h 251669"/>
                <a:gd name="connsiteX808" fmla="*/ 130646 w 192452"/>
                <a:gd name="connsiteY808" fmla="*/ 107329 h 251669"/>
                <a:gd name="connsiteX809" fmla="*/ 130646 w 192452"/>
                <a:gd name="connsiteY809" fmla="*/ 107329 h 251669"/>
                <a:gd name="connsiteX810" fmla="*/ 129165 w 192452"/>
                <a:gd name="connsiteY810" fmla="*/ 105849 h 251669"/>
                <a:gd name="connsiteX811" fmla="*/ 127685 w 192452"/>
                <a:gd name="connsiteY811" fmla="*/ 104369 h 251669"/>
                <a:gd name="connsiteX812" fmla="*/ 124724 w 192452"/>
                <a:gd name="connsiteY812" fmla="*/ 102888 h 251669"/>
                <a:gd name="connsiteX813" fmla="*/ 124724 w 192452"/>
                <a:gd name="connsiteY813" fmla="*/ 102888 h 251669"/>
                <a:gd name="connsiteX814" fmla="*/ 120283 w 192452"/>
                <a:gd name="connsiteY814" fmla="*/ 107329 h 251669"/>
                <a:gd name="connsiteX815" fmla="*/ 120283 w 192452"/>
                <a:gd name="connsiteY815" fmla="*/ 107329 h 251669"/>
                <a:gd name="connsiteX816" fmla="*/ 120283 w 192452"/>
                <a:gd name="connsiteY816" fmla="*/ 107329 h 2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</a:cxnLst>
              <a:rect l="l" t="t" r="r" b="b"/>
              <a:pathLst>
                <a:path w="192452" h="251669">
                  <a:moveTo>
                    <a:pt x="120283" y="107329"/>
                  </a:moveTo>
                  <a:cubicBezTo>
                    <a:pt x="120283" y="107329"/>
                    <a:pt x="120283" y="107329"/>
                    <a:pt x="120283" y="107329"/>
                  </a:cubicBezTo>
                  <a:cubicBezTo>
                    <a:pt x="120283" y="107329"/>
                    <a:pt x="120283" y="107329"/>
                    <a:pt x="120283" y="107329"/>
                  </a:cubicBezTo>
                  <a:cubicBezTo>
                    <a:pt x="121763" y="107329"/>
                    <a:pt x="121763" y="105849"/>
                    <a:pt x="121763" y="105849"/>
                  </a:cubicBezTo>
                  <a:cubicBezTo>
                    <a:pt x="121763" y="105849"/>
                    <a:pt x="123244" y="107329"/>
                    <a:pt x="124724" y="107329"/>
                  </a:cubicBezTo>
                  <a:cubicBezTo>
                    <a:pt x="126204" y="107329"/>
                    <a:pt x="126204" y="108810"/>
                    <a:pt x="126204" y="108810"/>
                  </a:cubicBezTo>
                  <a:cubicBezTo>
                    <a:pt x="127685" y="108810"/>
                    <a:pt x="127685" y="108810"/>
                    <a:pt x="129165" y="108810"/>
                  </a:cubicBezTo>
                  <a:cubicBezTo>
                    <a:pt x="130646" y="108810"/>
                    <a:pt x="132126" y="108810"/>
                    <a:pt x="133607" y="108810"/>
                  </a:cubicBezTo>
                  <a:cubicBezTo>
                    <a:pt x="135087" y="108810"/>
                    <a:pt x="135087" y="107329"/>
                    <a:pt x="136567" y="107329"/>
                  </a:cubicBezTo>
                  <a:cubicBezTo>
                    <a:pt x="138048" y="107329"/>
                    <a:pt x="138048" y="108810"/>
                    <a:pt x="139528" y="108810"/>
                  </a:cubicBezTo>
                  <a:cubicBezTo>
                    <a:pt x="139528" y="108810"/>
                    <a:pt x="145450" y="107329"/>
                    <a:pt x="145450" y="107329"/>
                  </a:cubicBezTo>
                  <a:cubicBezTo>
                    <a:pt x="145450" y="107329"/>
                    <a:pt x="146930" y="107329"/>
                    <a:pt x="146930" y="107329"/>
                  </a:cubicBezTo>
                  <a:cubicBezTo>
                    <a:pt x="148411" y="107329"/>
                    <a:pt x="149891" y="105849"/>
                    <a:pt x="149891" y="105849"/>
                  </a:cubicBezTo>
                  <a:cubicBezTo>
                    <a:pt x="149891" y="105849"/>
                    <a:pt x="149891" y="104369"/>
                    <a:pt x="151372" y="104369"/>
                  </a:cubicBezTo>
                  <a:cubicBezTo>
                    <a:pt x="151372" y="104369"/>
                    <a:pt x="152852" y="104369"/>
                    <a:pt x="154332" y="102888"/>
                  </a:cubicBezTo>
                  <a:cubicBezTo>
                    <a:pt x="154332" y="101408"/>
                    <a:pt x="155813" y="102888"/>
                    <a:pt x="155813" y="102888"/>
                  </a:cubicBezTo>
                  <a:cubicBezTo>
                    <a:pt x="155813" y="102888"/>
                    <a:pt x="155813" y="102888"/>
                    <a:pt x="157293" y="102888"/>
                  </a:cubicBezTo>
                  <a:cubicBezTo>
                    <a:pt x="157293" y="102888"/>
                    <a:pt x="157293" y="102888"/>
                    <a:pt x="158774" y="104369"/>
                  </a:cubicBezTo>
                  <a:cubicBezTo>
                    <a:pt x="158774" y="104369"/>
                    <a:pt x="160254" y="104369"/>
                    <a:pt x="160254" y="104369"/>
                  </a:cubicBezTo>
                  <a:cubicBezTo>
                    <a:pt x="160254" y="104369"/>
                    <a:pt x="160254" y="104369"/>
                    <a:pt x="160254" y="104369"/>
                  </a:cubicBezTo>
                  <a:cubicBezTo>
                    <a:pt x="160254" y="104369"/>
                    <a:pt x="161734" y="105849"/>
                    <a:pt x="161734" y="104369"/>
                  </a:cubicBezTo>
                  <a:cubicBezTo>
                    <a:pt x="163215" y="104369"/>
                    <a:pt x="163215" y="102888"/>
                    <a:pt x="163215" y="104369"/>
                  </a:cubicBezTo>
                  <a:cubicBezTo>
                    <a:pt x="163215" y="104369"/>
                    <a:pt x="161734" y="105849"/>
                    <a:pt x="161734" y="105849"/>
                  </a:cubicBezTo>
                  <a:cubicBezTo>
                    <a:pt x="161734" y="105849"/>
                    <a:pt x="166176" y="107329"/>
                    <a:pt x="166176" y="107329"/>
                  </a:cubicBezTo>
                  <a:cubicBezTo>
                    <a:pt x="167656" y="105849"/>
                    <a:pt x="167656" y="104369"/>
                    <a:pt x="167656" y="104369"/>
                  </a:cubicBezTo>
                  <a:cubicBezTo>
                    <a:pt x="167656" y="104369"/>
                    <a:pt x="167656" y="102888"/>
                    <a:pt x="167656" y="102888"/>
                  </a:cubicBezTo>
                  <a:cubicBezTo>
                    <a:pt x="167656" y="102888"/>
                    <a:pt x="167656" y="104369"/>
                    <a:pt x="169136" y="104369"/>
                  </a:cubicBezTo>
                  <a:cubicBezTo>
                    <a:pt x="169136" y="104369"/>
                    <a:pt x="169136" y="104369"/>
                    <a:pt x="169136" y="105849"/>
                  </a:cubicBezTo>
                  <a:cubicBezTo>
                    <a:pt x="169136" y="107329"/>
                    <a:pt x="170617" y="107329"/>
                    <a:pt x="170617" y="108810"/>
                  </a:cubicBezTo>
                  <a:cubicBezTo>
                    <a:pt x="170617" y="108810"/>
                    <a:pt x="172097" y="110290"/>
                    <a:pt x="172097" y="111771"/>
                  </a:cubicBezTo>
                  <a:cubicBezTo>
                    <a:pt x="172097" y="113251"/>
                    <a:pt x="175058" y="114732"/>
                    <a:pt x="175058" y="116212"/>
                  </a:cubicBezTo>
                  <a:cubicBezTo>
                    <a:pt x="175058" y="117692"/>
                    <a:pt x="178019" y="119173"/>
                    <a:pt x="178019" y="119173"/>
                  </a:cubicBezTo>
                  <a:cubicBezTo>
                    <a:pt x="178019" y="119173"/>
                    <a:pt x="180980" y="120653"/>
                    <a:pt x="180980" y="122134"/>
                  </a:cubicBezTo>
                  <a:cubicBezTo>
                    <a:pt x="180980" y="123614"/>
                    <a:pt x="183940" y="123614"/>
                    <a:pt x="183940" y="125094"/>
                  </a:cubicBezTo>
                  <a:cubicBezTo>
                    <a:pt x="183940" y="125094"/>
                    <a:pt x="185421" y="123614"/>
                    <a:pt x="185421" y="123614"/>
                  </a:cubicBezTo>
                  <a:cubicBezTo>
                    <a:pt x="185421" y="122134"/>
                    <a:pt x="186901" y="122134"/>
                    <a:pt x="186901" y="120653"/>
                  </a:cubicBezTo>
                  <a:cubicBezTo>
                    <a:pt x="186901" y="120653"/>
                    <a:pt x="186901" y="119173"/>
                    <a:pt x="186901" y="119173"/>
                  </a:cubicBezTo>
                  <a:cubicBezTo>
                    <a:pt x="186901" y="119173"/>
                    <a:pt x="186901" y="117692"/>
                    <a:pt x="186901" y="117692"/>
                  </a:cubicBezTo>
                  <a:cubicBezTo>
                    <a:pt x="186901" y="117692"/>
                    <a:pt x="186901" y="116212"/>
                    <a:pt x="186901" y="114732"/>
                  </a:cubicBezTo>
                  <a:cubicBezTo>
                    <a:pt x="186901" y="113251"/>
                    <a:pt x="186901" y="111771"/>
                    <a:pt x="185421" y="111771"/>
                  </a:cubicBezTo>
                  <a:cubicBezTo>
                    <a:pt x="185421" y="111771"/>
                    <a:pt x="183940" y="110290"/>
                    <a:pt x="183940" y="110290"/>
                  </a:cubicBezTo>
                  <a:cubicBezTo>
                    <a:pt x="183940" y="110290"/>
                    <a:pt x="183940" y="108810"/>
                    <a:pt x="183940" y="108810"/>
                  </a:cubicBezTo>
                  <a:cubicBezTo>
                    <a:pt x="183940" y="108810"/>
                    <a:pt x="185421" y="107329"/>
                    <a:pt x="185421" y="107329"/>
                  </a:cubicBezTo>
                  <a:cubicBezTo>
                    <a:pt x="185421" y="107329"/>
                    <a:pt x="185421" y="105849"/>
                    <a:pt x="185421" y="105849"/>
                  </a:cubicBezTo>
                  <a:cubicBezTo>
                    <a:pt x="170617" y="62917"/>
                    <a:pt x="138048" y="28868"/>
                    <a:pt x="98077" y="11103"/>
                  </a:cubicBezTo>
                  <a:cubicBezTo>
                    <a:pt x="98077" y="11103"/>
                    <a:pt x="98077" y="11103"/>
                    <a:pt x="98077" y="11103"/>
                  </a:cubicBezTo>
                  <a:cubicBezTo>
                    <a:pt x="98077" y="11103"/>
                    <a:pt x="96596" y="12583"/>
                    <a:pt x="96596" y="12583"/>
                  </a:cubicBezTo>
                  <a:cubicBezTo>
                    <a:pt x="96596" y="12583"/>
                    <a:pt x="96596" y="12583"/>
                    <a:pt x="96596" y="14064"/>
                  </a:cubicBezTo>
                  <a:cubicBezTo>
                    <a:pt x="95116" y="14064"/>
                    <a:pt x="96596" y="14064"/>
                    <a:pt x="96596" y="12583"/>
                  </a:cubicBezTo>
                  <a:cubicBezTo>
                    <a:pt x="96596" y="12583"/>
                    <a:pt x="95116" y="12583"/>
                    <a:pt x="95116" y="12583"/>
                  </a:cubicBezTo>
                  <a:cubicBezTo>
                    <a:pt x="95116" y="12583"/>
                    <a:pt x="93636" y="14064"/>
                    <a:pt x="93636" y="15544"/>
                  </a:cubicBezTo>
                  <a:cubicBezTo>
                    <a:pt x="93636" y="15544"/>
                    <a:pt x="92155" y="15544"/>
                    <a:pt x="90675" y="17025"/>
                  </a:cubicBezTo>
                  <a:cubicBezTo>
                    <a:pt x="89194" y="18505"/>
                    <a:pt x="90675" y="18505"/>
                    <a:pt x="89194" y="18505"/>
                  </a:cubicBezTo>
                  <a:cubicBezTo>
                    <a:pt x="89194" y="18505"/>
                    <a:pt x="87714" y="19985"/>
                    <a:pt x="86234" y="19985"/>
                  </a:cubicBezTo>
                  <a:cubicBezTo>
                    <a:pt x="86234" y="19985"/>
                    <a:pt x="86234" y="19985"/>
                    <a:pt x="86234" y="19985"/>
                  </a:cubicBezTo>
                  <a:cubicBezTo>
                    <a:pt x="86234" y="19985"/>
                    <a:pt x="86234" y="19985"/>
                    <a:pt x="86234" y="19985"/>
                  </a:cubicBezTo>
                  <a:cubicBezTo>
                    <a:pt x="86234" y="19985"/>
                    <a:pt x="86234" y="18505"/>
                    <a:pt x="86234" y="18505"/>
                  </a:cubicBezTo>
                  <a:cubicBezTo>
                    <a:pt x="86234" y="18505"/>
                    <a:pt x="84753" y="19985"/>
                    <a:pt x="84753" y="19985"/>
                  </a:cubicBezTo>
                  <a:cubicBezTo>
                    <a:pt x="84753" y="19985"/>
                    <a:pt x="84753" y="21466"/>
                    <a:pt x="84753" y="21466"/>
                  </a:cubicBezTo>
                  <a:cubicBezTo>
                    <a:pt x="84753" y="21466"/>
                    <a:pt x="84753" y="21466"/>
                    <a:pt x="83273" y="21466"/>
                  </a:cubicBezTo>
                  <a:cubicBezTo>
                    <a:pt x="83273" y="21466"/>
                    <a:pt x="80312" y="22946"/>
                    <a:pt x="80312" y="24427"/>
                  </a:cubicBezTo>
                  <a:cubicBezTo>
                    <a:pt x="80312" y="25907"/>
                    <a:pt x="78832" y="25907"/>
                    <a:pt x="78832" y="25907"/>
                  </a:cubicBezTo>
                  <a:cubicBezTo>
                    <a:pt x="78832" y="25907"/>
                    <a:pt x="77351" y="27388"/>
                    <a:pt x="77351" y="27388"/>
                  </a:cubicBezTo>
                  <a:cubicBezTo>
                    <a:pt x="77351" y="27388"/>
                    <a:pt x="77351" y="28868"/>
                    <a:pt x="77351" y="28868"/>
                  </a:cubicBezTo>
                  <a:cubicBezTo>
                    <a:pt x="77351" y="28868"/>
                    <a:pt x="75871" y="30348"/>
                    <a:pt x="74390" y="30348"/>
                  </a:cubicBezTo>
                  <a:cubicBezTo>
                    <a:pt x="74390" y="30348"/>
                    <a:pt x="72910" y="28868"/>
                    <a:pt x="72910" y="30348"/>
                  </a:cubicBezTo>
                  <a:cubicBezTo>
                    <a:pt x="72910" y="30348"/>
                    <a:pt x="72910" y="30348"/>
                    <a:pt x="72910" y="28868"/>
                  </a:cubicBezTo>
                  <a:cubicBezTo>
                    <a:pt x="72910" y="28868"/>
                    <a:pt x="72910" y="28868"/>
                    <a:pt x="74390" y="27388"/>
                  </a:cubicBezTo>
                  <a:cubicBezTo>
                    <a:pt x="74390" y="27388"/>
                    <a:pt x="75871" y="27388"/>
                    <a:pt x="75871" y="25907"/>
                  </a:cubicBezTo>
                  <a:cubicBezTo>
                    <a:pt x="75871" y="25907"/>
                    <a:pt x="74390" y="25907"/>
                    <a:pt x="74390" y="24427"/>
                  </a:cubicBezTo>
                  <a:cubicBezTo>
                    <a:pt x="74390" y="24427"/>
                    <a:pt x="72910" y="24427"/>
                    <a:pt x="71430" y="24427"/>
                  </a:cubicBezTo>
                  <a:cubicBezTo>
                    <a:pt x="71430" y="24427"/>
                    <a:pt x="69949" y="24427"/>
                    <a:pt x="69949" y="24427"/>
                  </a:cubicBezTo>
                  <a:cubicBezTo>
                    <a:pt x="69949" y="24427"/>
                    <a:pt x="69949" y="24427"/>
                    <a:pt x="69949" y="24427"/>
                  </a:cubicBezTo>
                  <a:cubicBezTo>
                    <a:pt x="71430" y="24427"/>
                    <a:pt x="69949" y="24427"/>
                    <a:pt x="71430" y="25907"/>
                  </a:cubicBezTo>
                  <a:cubicBezTo>
                    <a:pt x="71430" y="25907"/>
                    <a:pt x="71430" y="27388"/>
                    <a:pt x="71430" y="27388"/>
                  </a:cubicBezTo>
                  <a:cubicBezTo>
                    <a:pt x="71430" y="28868"/>
                    <a:pt x="71430" y="27388"/>
                    <a:pt x="72910" y="27388"/>
                  </a:cubicBezTo>
                  <a:cubicBezTo>
                    <a:pt x="72910" y="27388"/>
                    <a:pt x="74390" y="27388"/>
                    <a:pt x="74390" y="28868"/>
                  </a:cubicBezTo>
                  <a:cubicBezTo>
                    <a:pt x="74390" y="28868"/>
                    <a:pt x="74390" y="30348"/>
                    <a:pt x="74390" y="30348"/>
                  </a:cubicBezTo>
                  <a:cubicBezTo>
                    <a:pt x="74390" y="30348"/>
                    <a:pt x="74390" y="30348"/>
                    <a:pt x="74390" y="30348"/>
                  </a:cubicBezTo>
                  <a:cubicBezTo>
                    <a:pt x="74390" y="30348"/>
                    <a:pt x="74390" y="30348"/>
                    <a:pt x="74390" y="30348"/>
                  </a:cubicBezTo>
                  <a:cubicBezTo>
                    <a:pt x="74390" y="30348"/>
                    <a:pt x="72910" y="30348"/>
                    <a:pt x="72910" y="30348"/>
                  </a:cubicBezTo>
                  <a:cubicBezTo>
                    <a:pt x="72910" y="30348"/>
                    <a:pt x="71430" y="30348"/>
                    <a:pt x="71430" y="31829"/>
                  </a:cubicBezTo>
                  <a:cubicBezTo>
                    <a:pt x="71430" y="31829"/>
                    <a:pt x="69949" y="33309"/>
                    <a:pt x="69949" y="33309"/>
                  </a:cubicBezTo>
                  <a:cubicBezTo>
                    <a:pt x="69949" y="33309"/>
                    <a:pt x="68469" y="34790"/>
                    <a:pt x="68469" y="34790"/>
                  </a:cubicBezTo>
                  <a:cubicBezTo>
                    <a:pt x="68469" y="34790"/>
                    <a:pt x="68469" y="36270"/>
                    <a:pt x="69949" y="36270"/>
                  </a:cubicBezTo>
                  <a:cubicBezTo>
                    <a:pt x="71430" y="36270"/>
                    <a:pt x="71430" y="36270"/>
                    <a:pt x="71430" y="37750"/>
                  </a:cubicBezTo>
                  <a:cubicBezTo>
                    <a:pt x="71430" y="37750"/>
                    <a:pt x="69949" y="39231"/>
                    <a:pt x="69949" y="39231"/>
                  </a:cubicBezTo>
                  <a:cubicBezTo>
                    <a:pt x="69949" y="39231"/>
                    <a:pt x="68469" y="39231"/>
                    <a:pt x="68469" y="39231"/>
                  </a:cubicBezTo>
                  <a:cubicBezTo>
                    <a:pt x="68469" y="39231"/>
                    <a:pt x="66988" y="39231"/>
                    <a:pt x="65508" y="39231"/>
                  </a:cubicBezTo>
                  <a:cubicBezTo>
                    <a:pt x="65508" y="39231"/>
                    <a:pt x="65508" y="40711"/>
                    <a:pt x="65508" y="40711"/>
                  </a:cubicBezTo>
                  <a:cubicBezTo>
                    <a:pt x="65508" y="40711"/>
                    <a:pt x="65508" y="40711"/>
                    <a:pt x="66988" y="42192"/>
                  </a:cubicBezTo>
                  <a:cubicBezTo>
                    <a:pt x="66988" y="42192"/>
                    <a:pt x="68469" y="42192"/>
                    <a:pt x="68469" y="42192"/>
                  </a:cubicBezTo>
                  <a:cubicBezTo>
                    <a:pt x="68469" y="42192"/>
                    <a:pt x="68469" y="42192"/>
                    <a:pt x="68469" y="43672"/>
                  </a:cubicBezTo>
                  <a:cubicBezTo>
                    <a:pt x="68469" y="43672"/>
                    <a:pt x="66988" y="45152"/>
                    <a:pt x="66988" y="45152"/>
                  </a:cubicBezTo>
                  <a:cubicBezTo>
                    <a:pt x="66988" y="45152"/>
                    <a:pt x="65508" y="45152"/>
                    <a:pt x="65508" y="45152"/>
                  </a:cubicBezTo>
                  <a:cubicBezTo>
                    <a:pt x="65508" y="45152"/>
                    <a:pt x="64028" y="45152"/>
                    <a:pt x="64028" y="45152"/>
                  </a:cubicBezTo>
                  <a:cubicBezTo>
                    <a:pt x="64028" y="45152"/>
                    <a:pt x="62547" y="45152"/>
                    <a:pt x="62547" y="45152"/>
                  </a:cubicBezTo>
                  <a:cubicBezTo>
                    <a:pt x="62547" y="45152"/>
                    <a:pt x="61067" y="43672"/>
                    <a:pt x="61067" y="43672"/>
                  </a:cubicBezTo>
                  <a:cubicBezTo>
                    <a:pt x="61067" y="43672"/>
                    <a:pt x="61067" y="43672"/>
                    <a:pt x="61067" y="42192"/>
                  </a:cubicBezTo>
                  <a:cubicBezTo>
                    <a:pt x="61067" y="42192"/>
                    <a:pt x="61067" y="40711"/>
                    <a:pt x="61067" y="40711"/>
                  </a:cubicBezTo>
                  <a:cubicBezTo>
                    <a:pt x="61067" y="40711"/>
                    <a:pt x="59586" y="40711"/>
                    <a:pt x="59586" y="40711"/>
                  </a:cubicBezTo>
                  <a:cubicBezTo>
                    <a:pt x="59586" y="40711"/>
                    <a:pt x="58106" y="40711"/>
                    <a:pt x="58106" y="40711"/>
                  </a:cubicBezTo>
                  <a:cubicBezTo>
                    <a:pt x="58106" y="40711"/>
                    <a:pt x="56626" y="40711"/>
                    <a:pt x="55145" y="40711"/>
                  </a:cubicBezTo>
                  <a:cubicBezTo>
                    <a:pt x="55145" y="40711"/>
                    <a:pt x="53665" y="40711"/>
                    <a:pt x="53665" y="40711"/>
                  </a:cubicBezTo>
                  <a:cubicBezTo>
                    <a:pt x="53665" y="40711"/>
                    <a:pt x="55145" y="40711"/>
                    <a:pt x="55145" y="40711"/>
                  </a:cubicBezTo>
                  <a:cubicBezTo>
                    <a:pt x="55145" y="40711"/>
                    <a:pt x="56626" y="40711"/>
                    <a:pt x="58106" y="40711"/>
                  </a:cubicBezTo>
                  <a:cubicBezTo>
                    <a:pt x="59586" y="40711"/>
                    <a:pt x="59586" y="40711"/>
                    <a:pt x="61067" y="40711"/>
                  </a:cubicBezTo>
                  <a:cubicBezTo>
                    <a:pt x="62547" y="40711"/>
                    <a:pt x="64028" y="40711"/>
                    <a:pt x="65508" y="39231"/>
                  </a:cubicBezTo>
                  <a:cubicBezTo>
                    <a:pt x="66988" y="39231"/>
                    <a:pt x="68469" y="36270"/>
                    <a:pt x="69949" y="34790"/>
                  </a:cubicBezTo>
                  <a:cubicBezTo>
                    <a:pt x="69949" y="33309"/>
                    <a:pt x="68469" y="33309"/>
                    <a:pt x="68469" y="33309"/>
                  </a:cubicBezTo>
                  <a:cubicBezTo>
                    <a:pt x="68469" y="33309"/>
                    <a:pt x="66988" y="33309"/>
                    <a:pt x="66988" y="33309"/>
                  </a:cubicBezTo>
                  <a:cubicBezTo>
                    <a:pt x="66988" y="33309"/>
                    <a:pt x="65508" y="33309"/>
                    <a:pt x="65508" y="33309"/>
                  </a:cubicBezTo>
                  <a:cubicBezTo>
                    <a:pt x="65508" y="33309"/>
                    <a:pt x="64028" y="33309"/>
                    <a:pt x="64028" y="33309"/>
                  </a:cubicBezTo>
                  <a:cubicBezTo>
                    <a:pt x="64028" y="33309"/>
                    <a:pt x="62547" y="33309"/>
                    <a:pt x="61067" y="33309"/>
                  </a:cubicBezTo>
                  <a:cubicBezTo>
                    <a:pt x="59586" y="33309"/>
                    <a:pt x="56626" y="33309"/>
                    <a:pt x="56626" y="33309"/>
                  </a:cubicBezTo>
                  <a:cubicBezTo>
                    <a:pt x="56626" y="33309"/>
                    <a:pt x="56626" y="33309"/>
                    <a:pt x="55145" y="33309"/>
                  </a:cubicBezTo>
                  <a:cubicBezTo>
                    <a:pt x="55145" y="33309"/>
                    <a:pt x="53665" y="33309"/>
                    <a:pt x="53665" y="33309"/>
                  </a:cubicBezTo>
                  <a:cubicBezTo>
                    <a:pt x="53665" y="33309"/>
                    <a:pt x="52184" y="33309"/>
                    <a:pt x="52184" y="33309"/>
                  </a:cubicBezTo>
                  <a:cubicBezTo>
                    <a:pt x="52184" y="33309"/>
                    <a:pt x="50704" y="33309"/>
                    <a:pt x="50704" y="33309"/>
                  </a:cubicBezTo>
                  <a:cubicBezTo>
                    <a:pt x="50704" y="33309"/>
                    <a:pt x="52184" y="33309"/>
                    <a:pt x="52184" y="31829"/>
                  </a:cubicBezTo>
                  <a:cubicBezTo>
                    <a:pt x="52184" y="31829"/>
                    <a:pt x="52184" y="31829"/>
                    <a:pt x="50704" y="31829"/>
                  </a:cubicBezTo>
                  <a:cubicBezTo>
                    <a:pt x="49224" y="31829"/>
                    <a:pt x="49224" y="31829"/>
                    <a:pt x="49224" y="33309"/>
                  </a:cubicBezTo>
                  <a:cubicBezTo>
                    <a:pt x="49224" y="33309"/>
                    <a:pt x="49224" y="33309"/>
                    <a:pt x="47743" y="33309"/>
                  </a:cubicBezTo>
                  <a:cubicBezTo>
                    <a:pt x="47743" y="33309"/>
                    <a:pt x="47743" y="33309"/>
                    <a:pt x="47743" y="33309"/>
                  </a:cubicBezTo>
                  <a:cubicBezTo>
                    <a:pt x="47743" y="33309"/>
                    <a:pt x="46263" y="33309"/>
                    <a:pt x="46263" y="33309"/>
                  </a:cubicBezTo>
                  <a:cubicBezTo>
                    <a:pt x="46263" y="33309"/>
                    <a:pt x="46263" y="33309"/>
                    <a:pt x="44782" y="33309"/>
                  </a:cubicBezTo>
                  <a:cubicBezTo>
                    <a:pt x="44782" y="33309"/>
                    <a:pt x="43302" y="33309"/>
                    <a:pt x="43302" y="33309"/>
                  </a:cubicBezTo>
                  <a:cubicBezTo>
                    <a:pt x="43302" y="33309"/>
                    <a:pt x="43302" y="33309"/>
                    <a:pt x="44782" y="33309"/>
                  </a:cubicBezTo>
                  <a:cubicBezTo>
                    <a:pt x="44782" y="33309"/>
                    <a:pt x="44782" y="33309"/>
                    <a:pt x="46263" y="31829"/>
                  </a:cubicBezTo>
                  <a:cubicBezTo>
                    <a:pt x="46263" y="31829"/>
                    <a:pt x="47743" y="31829"/>
                    <a:pt x="47743" y="30348"/>
                  </a:cubicBezTo>
                  <a:cubicBezTo>
                    <a:pt x="47743" y="30348"/>
                    <a:pt x="46263" y="30348"/>
                    <a:pt x="46263" y="30348"/>
                  </a:cubicBezTo>
                  <a:cubicBezTo>
                    <a:pt x="46263" y="30348"/>
                    <a:pt x="44782" y="30348"/>
                    <a:pt x="44782" y="30348"/>
                  </a:cubicBezTo>
                  <a:cubicBezTo>
                    <a:pt x="44782" y="30348"/>
                    <a:pt x="44782" y="30348"/>
                    <a:pt x="43302" y="30348"/>
                  </a:cubicBezTo>
                  <a:cubicBezTo>
                    <a:pt x="43302" y="30348"/>
                    <a:pt x="41822" y="31829"/>
                    <a:pt x="41822" y="31829"/>
                  </a:cubicBezTo>
                  <a:cubicBezTo>
                    <a:pt x="41822" y="31829"/>
                    <a:pt x="41822" y="33309"/>
                    <a:pt x="41822" y="31829"/>
                  </a:cubicBezTo>
                  <a:cubicBezTo>
                    <a:pt x="41822" y="31829"/>
                    <a:pt x="41822" y="31829"/>
                    <a:pt x="41822" y="30348"/>
                  </a:cubicBezTo>
                  <a:cubicBezTo>
                    <a:pt x="41822" y="30348"/>
                    <a:pt x="41822" y="28868"/>
                    <a:pt x="40341" y="30348"/>
                  </a:cubicBezTo>
                  <a:cubicBezTo>
                    <a:pt x="38861" y="30348"/>
                    <a:pt x="38861" y="31829"/>
                    <a:pt x="40341" y="31829"/>
                  </a:cubicBezTo>
                  <a:cubicBezTo>
                    <a:pt x="40341" y="31829"/>
                    <a:pt x="40341" y="33309"/>
                    <a:pt x="40341" y="33309"/>
                  </a:cubicBezTo>
                  <a:cubicBezTo>
                    <a:pt x="40341" y="33309"/>
                    <a:pt x="40341" y="31829"/>
                    <a:pt x="40341" y="31829"/>
                  </a:cubicBezTo>
                  <a:cubicBezTo>
                    <a:pt x="40341" y="31829"/>
                    <a:pt x="40341" y="31829"/>
                    <a:pt x="38861" y="33309"/>
                  </a:cubicBezTo>
                  <a:cubicBezTo>
                    <a:pt x="38861" y="34790"/>
                    <a:pt x="38861" y="34790"/>
                    <a:pt x="37380" y="36270"/>
                  </a:cubicBezTo>
                  <a:cubicBezTo>
                    <a:pt x="37380" y="36270"/>
                    <a:pt x="37380" y="36270"/>
                    <a:pt x="37380" y="34790"/>
                  </a:cubicBezTo>
                  <a:cubicBezTo>
                    <a:pt x="37380" y="34790"/>
                    <a:pt x="37380" y="33309"/>
                    <a:pt x="37380" y="33309"/>
                  </a:cubicBezTo>
                  <a:cubicBezTo>
                    <a:pt x="37380" y="33309"/>
                    <a:pt x="37380" y="33309"/>
                    <a:pt x="37380" y="33309"/>
                  </a:cubicBezTo>
                  <a:cubicBezTo>
                    <a:pt x="37380" y="33309"/>
                    <a:pt x="37380" y="34790"/>
                    <a:pt x="37380" y="34790"/>
                  </a:cubicBezTo>
                  <a:cubicBezTo>
                    <a:pt x="37380" y="34790"/>
                    <a:pt x="35900" y="34790"/>
                    <a:pt x="35900" y="34790"/>
                  </a:cubicBezTo>
                  <a:cubicBezTo>
                    <a:pt x="35900" y="34790"/>
                    <a:pt x="35900" y="34790"/>
                    <a:pt x="35900" y="36270"/>
                  </a:cubicBezTo>
                  <a:cubicBezTo>
                    <a:pt x="35900" y="36270"/>
                    <a:pt x="35900" y="37750"/>
                    <a:pt x="35900" y="36270"/>
                  </a:cubicBezTo>
                  <a:cubicBezTo>
                    <a:pt x="35900" y="36270"/>
                    <a:pt x="34420" y="36270"/>
                    <a:pt x="34420" y="37750"/>
                  </a:cubicBezTo>
                  <a:cubicBezTo>
                    <a:pt x="34420" y="37750"/>
                    <a:pt x="34420" y="39231"/>
                    <a:pt x="34420" y="39231"/>
                  </a:cubicBezTo>
                  <a:cubicBezTo>
                    <a:pt x="34420" y="39231"/>
                    <a:pt x="34420" y="39231"/>
                    <a:pt x="34420" y="40711"/>
                  </a:cubicBezTo>
                  <a:cubicBezTo>
                    <a:pt x="34420" y="40711"/>
                    <a:pt x="32939" y="39231"/>
                    <a:pt x="32939" y="39231"/>
                  </a:cubicBezTo>
                  <a:cubicBezTo>
                    <a:pt x="32939" y="39231"/>
                    <a:pt x="32939" y="39231"/>
                    <a:pt x="32939" y="37750"/>
                  </a:cubicBezTo>
                  <a:cubicBezTo>
                    <a:pt x="32939" y="37750"/>
                    <a:pt x="32939" y="36270"/>
                    <a:pt x="32939" y="36270"/>
                  </a:cubicBezTo>
                  <a:cubicBezTo>
                    <a:pt x="32939" y="36270"/>
                    <a:pt x="32939" y="36270"/>
                    <a:pt x="32939" y="36270"/>
                  </a:cubicBezTo>
                  <a:cubicBezTo>
                    <a:pt x="32939" y="36270"/>
                    <a:pt x="32939" y="36270"/>
                    <a:pt x="31459" y="37750"/>
                  </a:cubicBezTo>
                  <a:cubicBezTo>
                    <a:pt x="31459" y="37750"/>
                    <a:pt x="31459" y="39231"/>
                    <a:pt x="31459" y="39231"/>
                  </a:cubicBezTo>
                  <a:cubicBezTo>
                    <a:pt x="32939" y="39231"/>
                    <a:pt x="31459" y="39231"/>
                    <a:pt x="31459" y="39231"/>
                  </a:cubicBezTo>
                  <a:cubicBezTo>
                    <a:pt x="31459" y="39231"/>
                    <a:pt x="29978" y="39231"/>
                    <a:pt x="29978" y="39231"/>
                  </a:cubicBezTo>
                  <a:cubicBezTo>
                    <a:pt x="29978" y="39231"/>
                    <a:pt x="31459" y="39231"/>
                    <a:pt x="31459" y="39231"/>
                  </a:cubicBezTo>
                  <a:cubicBezTo>
                    <a:pt x="31459" y="39231"/>
                    <a:pt x="29978" y="39231"/>
                    <a:pt x="29978" y="39231"/>
                  </a:cubicBezTo>
                  <a:cubicBezTo>
                    <a:pt x="29978" y="39231"/>
                    <a:pt x="28498" y="39231"/>
                    <a:pt x="28498" y="39231"/>
                  </a:cubicBezTo>
                  <a:cubicBezTo>
                    <a:pt x="28498" y="39231"/>
                    <a:pt x="27017" y="39231"/>
                    <a:pt x="28498" y="39231"/>
                  </a:cubicBezTo>
                  <a:cubicBezTo>
                    <a:pt x="28498" y="39231"/>
                    <a:pt x="28498" y="39231"/>
                    <a:pt x="29978" y="40711"/>
                  </a:cubicBezTo>
                  <a:cubicBezTo>
                    <a:pt x="29978" y="40711"/>
                    <a:pt x="29978" y="40711"/>
                    <a:pt x="29978" y="40711"/>
                  </a:cubicBezTo>
                  <a:cubicBezTo>
                    <a:pt x="29978" y="40711"/>
                    <a:pt x="29978" y="40711"/>
                    <a:pt x="28498" y="40711"/>
                  </a:cubicBezTo>
                  <a:cubicBezTo>
                    <a:pt x="28498" y="40711"/>
                    <a:pt x="28498" y="40711"/>
                    <a:pt x="28498" y="39231"/>
                  </a:cubicBezTo>
                  <a:cubicBezTo>
                    <a:pt x="28498" y="39231"/>
                    <a:pt x="28498" y="39231"/>
                    <a:pt x="27017" y="39231"/>
                  </a:cubicBezTo>
                  <a:cubicBezTo>
                    <a:pt x="27017" y="39231"/>
                    <a:pt x="25537" y="39231"/>
                    <a:pt x="27017" y="39231"/>
                  </a:cubicBezTo>
                  <a:cubicBezTo>
                    <a:pt x="27017" y="39231"/>
                    <a:pt x="27017" y="39231"/>
                    <a:pt x="27017" y="40711"/>
                  </a:cubicBezTo>
                  <a:cubicBezTo>
                    <a:pt x="27017" y="40711"/>
                    <a:pt x="27017" y="40711"/>
                    <a:pt x="27017" y="40711"/>
                  </a:cubicBezTo>
                  <a:cubicBezTo>
                    <a:pt x="27017" y="40711"/>
                    <a:pt x="27017" y="40711"/>
                    <a:pt x="27017" y="40711"/>
                  </a:cubicBezTo>
                  <a:cubicBezTo>
                    <a:pt x="27017" y="40711"/>
                    <a:pt x="25537" y="40711"/>
                    <a:pt x="25537" y="40711"/>
                  </a:cubicBezTo>
                  <a:cubicBezTo>
                    <a:pt x="25537" y="40711"/>
                    <a:pt x="25537" y="42192"/>
                    <a:pt x="25537" y="42192"/>
                  </a:cubicBezTo>
                  <a:cubicBezTo>
                    <a:pt x="25537" y="42192"/>
                    <a:pt x="25537" y="42192"/>
                    <a:pt x="27017" y="42192"/>
                  </a:cubicBezTo>
                  <a:cubicBezTo>
                    <a:pt x="27017" y="42192"/>
                    <a:pt x="27017" y="42192"/>
                    <a:pt x="27017" y="42192"/>
                  </a:cubicBezTo>
                  <a:cubicBezTo>
                    <a:pt x="27017" y="42192"/>
                    <a:pt x="27017" y="42192"/>
                    <a:pt x="27017" y="42192"/>
                  </a:cubicBezTo>
                  <a:cubicBezTo>
                    <a:pt x="27017" y="42192"/>
                    <a:pt x="25537" y="42192"/>
                    <a:pt x="25537" y="42192"/>
                  </a:cubicBezTo>
                  <a:cubicBezTo>
                    <a:pt x="25537" y="42192"/>
                    <a:pt x="25537" y="42192"/>
                    <a:pt x="24056" y="42192"/>
                  </a:cubicBezTo>
                  <a:cubicBezTo>
                    <a:pt x="24056" y="42192"/>
                    <a:pt x="24056" y="43672"/>
                    <a:pt x="24056" y="43672"/>
                  </a:cubicBezTo>
                  <a:cubicBezTo>
                    <a:pt x="24056" y="43672"/>
                    <a:pt x="24056" y="42192"/>
                    <a:pt x="24056" y="42192"/>
                  </a:cubicBezTo>
                  <a:cubicBezTo>
                    <a:pt x="24056" y="42192"/>
                    <a:pt x="24056" y="42192"/>
                    <a:pt x="24056" y="43672"/>
                  </a:cubicBezTo>
                  <a:cubicBezTo>
                    <a:pt x="24056" y="45152"/>
                    <a:pt x="22576" y="45152"/>
                    <a:pt x="24056" y="45152"/>
                  </a:cubicBezTo>
                  <a:cubicBezTo>
                    <a:pt x="24056" y="45152"/>
                    <a:pt x="24056" y="45152"/>
                    <a:pt x="24056" y="46633"/>
                  </a:cubicBezTo>
                  <a:cubicBezTo>
                    <a:pt x="24056" y="46633"/>
                    <a:pt x="22576" y="48113"/>
                    <a:pt x="22576" y="48113"/>
                  </a:cubicBezTo>
                  <a:cubicBezTo>
                    <a:pt x="22576" y="49594"/>
                    <a:pt x="22576" y="48113"/>
                    <a:pt x="22576" y="48113"/>
                  </a:cubicBezTo>
                  <a:cubicBezTo>
                    <a:pt x="22576" y="48113"/>
                    <a:pt x="22576" y="48113"/>
                    <a:pt x="24056" y="46633"/>
                  </a:cubicBezTo>
                  <a:cubicBezTo>
                    <a:pt x="24056" y="46633"/>
                    <a:pt x="25537" y="45152"/>
                    <a:pt x="25537" y="45152"/>
                  </a:cubicBezTo>
                  <a:cubicBezTo>
                    <a:pt x="25537" y="45152"/>
                    <a:pt x="27017" y="45152"/>
                    <a:pt x="27017" y="45152"/>
                  </a:cubicBezTo>
                  <a:cubicBezTo>
                    <a:pt x="27017" y="45152"/>
                    <a:pt x="27017" y="45152"/>
                    <a:pt x="28498" y="45152"/>
                  </a:cubicBezTo>
                  <a:cubicBezTo>
                    <a:pt x="28498" y="45152"/>
                    <a:pt x="28498" y="46633"/>
                    <a:pt x="28498" y="46633"/>
                  </a:cubicBezTo>
                  <a:cubicBezTo>
                    <a:pt x="28498" y="46633"/>
                    <a:pt x="28498" y="48113"/>
                    <a:pt x="28498" y="46633"/>
                  </a:cubicBezTo>
                  <a:cubicBezTo>
                    <a:pt x="28498" y="46633"/>
                    <a:pt x="27017" y="46633"/>
                    <a:pt x="27017" y="46633"/>
                  </a:cubicBezTo>
                  <a:cubicBezTo>
                    <a:pt x="27017" y="46633"/>
                    <a:pt x="27017" y="48113"/>
                    <a:pt x="27017" y="48113"/>
                  </a:cubicBezTo>
                  <a:cubicBezTo>
                    <a:pt x="27017" y="48113"/>
                    <a:pt x="27017" y="49594"/>
                    <a:pt x="27017" y="49594"/>
                  </a:cubicBezTo>
                  <a:cubicBezTo>
                    <a:pt x="27017" y="49594"/>
                    <a:pt x="27017" y="49594"/>
                    <a:pt x="27017" y="51074"/>
                  </a:cubicBezTo>
                  <a:cubicBezTo>
                    <a:pt x="27017" y="51074"/>
                    <a:pt x="27017" y="52554"/>
                    <a:pt x="27017" y="54035"/>
                  </a:cubicBezTo>
                  <a:cubicBezTo>
                    <a:pt x="27017" y="55515"/>
                    <a:pt x="27017" y="55515"/>
                    <a:pt x="27017" y="55515"/>
                  </a:cubicBezTo>
                  <a:cubicBezTo>
                    <a:pt x="27017" y="55515"/>
                    <a:pt x="25537" y="55515"/>
                    <a:pt x="25537" y="56996"/>
                  </a:cubicBezTo>
                  <a:cubicBezTo>
                    <a:pt x="25537" y="56996"/>
                    <a:pt x="25537" y="58476"/>
                    <a:pt x="25537" y="58476"/>
                  </a:cubicBezTo>
                  <a:cubicBezTo>
                    <a:pt x="25537" y="58476"/>
                    <a:pt x="25537" y="59957"/>
                    <a:pt x="25537" y="59957"/>
                  </a:cubicBezTo>
                  <a:cubicBezTo>
                    <a:pt x="25537" y="59957"/>
                    <a:pt x="24056" y="59957"/>
                    <a:pt x="24056" y="59957"/>
                  </a:cubicBezTo>
                  <a:cubicBezTo>
                    <a:pt x="24056" y="59957"/>
                    <a:pt x="22576" y="59957"/>
                    <a:pt x="22576" y="61437"/>
                  </a:cubicBezTo>
                  <a:cubicBezTo>
                    <a:pt x="22576" y="61437"/>
                    <a:pt x="24056" y="61437"/>
                    <a:pt x="24056" y="61437"/>
                  </a:cubicBezTo>
                  <a:cubicBezTo>
                    <a:pt x="24056" y="61437"/>
                    <a:pt x="24056" y="62917"/>
                    <a:pt x="24056" y="61437"/>
                  </a:cubicBezTo>
                  <a:cubicBezTo>
                    <a:pt x="24056" y="61437"/>
                    <a:pt x="24056" y="61437"/>
                    <a:pt x="22576" y="62917"/>
                  </a:cubicBezTo>
                  <a:cubicBezTo>
                    <a:pt x="22576" y="62917"/>
                    <a:pt x="22576" y="64398"/>
                    <a:pt x="22576" y="64398"/>
                  </a:cubicBezTo>
                  <a:cubicBezTo>
                    <a:pt x="22576" y="64398"/>
                    <a:pt x="22576" y="65878"/>
                    <a:pt x="22576" y="65878"/>
                  </a:cubicBezTo>
                  <a:cubicBezTo>
                    <a:pt x="22576" y="65878"/>
                    <a:pt x="22576" y="65878"/>
                    <a:pt x="21096" y="65878"/>
                  </a:cubicBezTo>
                  <a:cubicBezTo>
                    <a:pt x="21096" y="65878"/>
                    <a:pt x="21096" y="65878"/>
                    <a:pt x="21096" y="67359"/>
                  </a:cubicBezTo>
                  <a:cubicBezTo>
                    <a:pt x="21096" y="67359"/>
                    <a:pt x="21096" y="67359"/>
                    <a:pt x="21096" y="68839"/>
                  </a:cubicBezTo>
                  <a:cubicBezTo>
                    <a:pt x="21096" y="68839"/>
                    <a:pt x="19615" y="70319"/>
                    <a:pt x="19615" y="70319"/>
                  </a:cubicBezTo>
                  <a:cubicBezTo>
                    <a:pt x="19615" y="70319"/>
                    <a:pt x="21096" y="70319"/>
                    <a:pt x="21096" y="70319"/>
                  </a:cubicBezTo>
                  <a:cubicBezTo>
                    <a:pt x="21096" y="70319"/>
                    <a:pt x="19615" y="70319"/>
                    <a:pt x="19615" y="70319"/>
                  </a:cubicBezTo>
                  <a:cubicBezTo>
                    <a:pt x="19615" y="70319"/>
                    <a:pt x="19615" y="71800"/>
                    <a:pt x="19615" y="71800"/>
                  </a:cubicBezTo>
                  <a:cubicBezTo>
                    <a:pt x="19615" y="71800"/>
                    <a:pt x="18135" y="73280"/>
                    <a:pt x="19615" y="73280"/>
                  </a:cubicBezTo>
                  <a:cubicBezTo>
                    <a:pt x="19615" y="73280"/>
                    <a:pt x="19615" y="73280"/>
                    <a:pt x="19615" y="73280"/>
                  </a:cubicBezTo>
                  <a:cubicBezTo>
                    <a:pt x="19615" y="73280"/>
                    <a:pt x="19615" y="73280"/>
                    <a:pt x="19615" y="74761"/>
                  </a:cubicBezTo>
                  <a:cubicBezTo>
                    <a:pt x="19615" y="74761"/>
                    <a:pt x="21096" y="74761"/>
                    <a:pt x="21096" y="74761"/>
                  </a:cubicBezTo>
                  <a:cubicBezTo>
                    <a:pt x="21096" y="74761"/>
                    <a:pt x="21096" y="76241"/>
                    <a:pt x="21096" y="74761"/>
                  </a:cubicBezTo>
                  <a:cubicBezTo>
                    <a:pt x="21096" y="74761"/>
                    <a:pt x="21096" y="74761"/>
                    <a:pt x="21096" y="74761"/>
                  </a:cubicBezTo>
                  <a:cubicBezTo>
                    <a:pt x="21096" y="74761"/>
                    <a:pt x="21096" y="74761"/>
                    <a:pt x="21096" y="76241"/>
                  </a:cubicBezTo>
                  <a:cubicBezTo>
                    <a:pt x="21096" y="76241"/>
                    <a:pt x="21096" y="76241"/>
                    <a:pt x="21096" y="77721"/>
                  </a:cubicBezTo>
                  <a:cubicBezTo>
                    <a:pt x="21096" y="79202"/>
                    <a:pt x="21096" y="77721"/>
                    <a:pt x="22576" y="77721"/>
                  </a:cubicBezTo>
                  <a:cubicBezTo>
                    <a:pt x="22576" y="77721"/>
                    <a:pt x="22576" y="77721"/>
                    <a:pt x="24056" y="76241"/>
                  </a:cubicBezTo>
                  <a:cubicBezTo>
                    <a:pt x="24056" y="74761"/>
                    <a:pt x="25537" y="76241"/>
                    <a:pt x="24056" y="76241"/>
                  </a:cubicBezTo>
                  <a:cubicBezTo>
                    <a:pt x="24056" y="76241"/>
                    <a:pt x="22576" y="76241"/>
                    <a:pt x="24056" y="77721"/>
                  </a:cubicBezTo>
                  <a:cubicBezTo>
                    <a:pt x="24056" y="77721"/>
                    <a:pt x="24056" y="77721"/>
                    <a:pt x="22576" y="77721"/>
                  </a:cubicBezTo>
                  <a:cubicBezTo>
                    <a:pt x="22576" y="77721"/>
                    <a:pt x="21096" y="77721"/>
                    <a:pt x="22576" y="79202"/>
                  </a:cubicBezTo>
                  <a:cubicBezTo>
                    <a:pt x="22576" y="79202"/>
                    <a:pt x="22576" y="79202"/>
                    <a:pt x="22576" y="80682"/>
                  </a:cubicBezTo>
                  <a:cubicBezTo>
                    <a:pt x="22576" y="80682"/>
                    <a:pt x="24056" y="80682"/>
                    <a:pt x="24056" y="80682"/>
                  </a:cubicBezTo>
                  <a:cubicBezTo>
                    <a:pt x="24056" y="80682"/>
                    <a:pt x="24056" y="80682"/>
                    <a:pt x="25537" y="80682"/>
                  </a:cubicBezTo>
                  <a:cubicBezTo>
                    <a:pt x="25537" y="80682"/>
                    <a:pt x="25537" y="80682"/>
                    <a:pt x="25537" y="82163"/>
                  </a:cubicBezTo>
                  <a:cubicBezTo>
                    <a:pt x="25537" y="82163"/>
                    <a:pt x="25537" y="82163"/>
                    <a:pt x="25537" y="83643"/>
                  </a:cubicBezTo>
                  <a:cubicBezTo>
                    <a:pt x="25537" y="83643"/>
                    <a:pt x="27017" y="83643"/>
                    <a:pt x="28498" y="83643"/>
                  </a:cubicBezTo>
                  <a:cubicBezTo>
                    <a:pt x="28498" y="83643"/>
                    <a:pt x="29978" y="83643"/>
                    <a:pt x="29978" y="83643"/>
                  </a:cubicBezTo>
                  <a:cubicBezTo>
                    <a:pt x="31459" y="83643"/>
                    <a:pt x="31459" y="80682"/>
                    <a:pt x="31459" y="79202"/>
                  </a:cubicBezTo>
                  <a:cubicBezTo>
                    <a:pt x="31459" y="79202"/>
                    <a:pt x="32939" y="79202"/>
                    <a:pt x="32939" y="77721"/>
                  </a:cubicBezTo>
                  <a:cubicBezTo>
                    <a:pt x="32939" y="77721"/>
                    <a:pt x="32939" y="76241"/>
                    <a:pt x="32939" y="76241"/>
                  </a:cubicBezTo>
                  <a:cubicBezTo>
                    <a:pt x="32939" y="76241"/>
                    <a:pt x="34420" y="76241"/>
                    <a:pt x="34420" y="76241"/>
                  </a:cubicBezTo>
                  <a:cubicBezTo>
                    <a:pt x="34420" y="76241"/>
                    <a:pt x="34420" y="76241"/>
                    <a:pt x="35900" y="76241"/>
                  </a:cubicBezTo>
                  <a:cubicBezTo>
                    <a:pt x="35900" y="76241"/>
                    <a:pt x="35900" y="76241"/>
                    <a:pt x="35900" y="76241"/>
                  </a:cubicBezTo>
                  <a:cubicBezTo>
                    <a:pt x="35900" y="76241"/>
                    <a:pt x="37380" y="77721"/>
                    <a:pt x="37380" y="77721"/>
                  </a:cubicBezTo>
                  <a:cubicBezTo>
                    <a:pt x="38861" y="77721"/>
                    <a:pt x="37380" y="79202"/>
                    <a:pt x="38861" y="79202"/>
                  </a:cubicBezTo>
                  <a:cubicBezTo>
                    <a:pt x="40341" y="79202"/>
                    <a:pt x="40341" y="80682"/>
                    <a:pt x="40341" y="80682"/>
                  </a:cubicBezTo>
                  <a:cubicBezTo>
                    <a:pt x="40341" y="80682"/>
                    <a:pt x="41822" y="80682"/>
                    <a:pt x="41822" y="82163"/>
                  </a:cubicBezTo>
                  <a:cubicBezTo>
                    <a:pt x="41822" y="82163"/>
                    <a:pt x="41822" y="82163"/>
                    <a:pt x="43302" y="82163"/>
                  </a:cubicBezTo>
                  <a:cubicBezTo>
                    <a:pt x="43302" y="82163"/>
                    <a:pt x="43302" y="83643"/>
                    <a:pt x="43302" y="83643"/>
                  </a:cubicBezTo>
                  <a:cubicBezTo>
                    <a:pt x="43302" y="83643"/>
                    <a:pt x="43302" y="83643"/>
                    <a:pt x="44782" y="83643"/>
                  </a:cubicBezTo>
                  <a:cubicBezTo>
                    <a:pt x="46263" y="83643"/>
                    <a:pt x="44782" y="82163"/>
                    <a:pt x="44782" y="82163"/>
                  </a:cubicBezTo>
                  <a:cubicBezTo>
                    <a:pt x="44782" y="82163"/>
                    <a:pt x="44782" y="82163"/>
                    <a:pt x="44782" y="80682"/>
                  </a:cubicBezTo>
                  <a:cubicBezTo>
                    <a:pt x="44782" y="80682"/>
                    <a:pt x="44782" y="79202"/>
                    <a:pt x="46263" y="79202"/>
                  </a:cubicBezTo>
                  <a:cubicBezTo>
                    <a:pt x="46263" y="79202"/>
                    <a:pt x="47743" y="79202"/>
                    <a:pt x="46263" y="77721"/>
                  </a:cubicBezTo>
                  <a:cubicBezTo>
                    <a:pt x="46263" y="77721"/>
                    <a:pt x="46263" y="77721"/>
                    <a:pt x="46263" y="77721"/>
                  </a:cubicBezTo>
                  <a:cubicBezTo>
                    <a:pt x="46263" y="77721"/>
                    <a:pt x="46263" y="76241"/>
                    <a:pt x="46263" y="76241"/>
                  </a:cubicBezTo>
                  <a:cubicBezTo>
                    <a:pt x="46263" y="74761"/>
                    <a:pt x="46263" y="76241"/>
                    <a:pt x="46263" y="76241"/>
                  </a:cubicBezTo>
                  <a:cubicBezTo>
                    <a:pt x="46263" y="77721"/>
                    <a:pt x="46263" y="76241"/>
                    <a:pt x="46263" y="74761"/>
                  </a:cubicBezTo>
                  <a:cubicBezTo>
                    <a:pt x="46263" y="74761"/>
                    <a:pt x="46263" y="73280"/>
                    <a:pt x="44782" y="71800"/>
                  </a:cubicBezTo>
                  <a:cubicBezTo>
                    <a:pt x="44782" y="71800"/>
                    <a:pt x="44782" y="70319"/>
                    <a:pt x="44782" y="70319"/>
                  </a:cubicBezTo>
                  <a:cubicBezTo>
                    <a:pt x="44782" y="70319"/>
                    <a:pt x="46263" y="68839"/>
                    <a:pt x="46263" y="68839"/>
                  </a:cubicBezTo>
                  <a:cubicBezTo>
                    <a:pt x="46263" y="68839"/>
                    <a:pt x="46263" y="67359"/>
                    <a:pt x="46263" y="67359"/>
                  </a:cubicBezTo>
                  <a:cubicBezTo>
                    <a:pt x="46263" y="67359"/>
                    <a:pt x="44782" y="65878"/>
                    <a:pt x="43302" y="65878"/>
                  </a:cubicBezTo>
                  <a:cubicBezTo>
                    <a:pt x="41822" y="65878"/>
                    <a:pt x="41822" y="65878"/>
                    <a:pt x="41822" y="65878"/>
                  </a:cubicBezTo>
                  <a:cubicBezTo>
                    <a:pt x="41822" y="65878"/>
                    <a:pt x="41822" y="64398"/>
                    <a:pt x="40341" y="64398"/>
                  </a:cubicBezTo>
                  <a:cubicBezTo>
                    <a:pt x="40341" y="64398"/>
                    <a:pt x="40341" y="62917"/>
                    <a:pt x="40341" y="62917"/>
                  </a:cubicBezTo>
                  <a:cubicBezTo>
                    <a:pt x="40341" y="62917"/>
                    <a:pt x="40341" y="61437"/>
                    <a:pt x="40341" y="61437"/>
                  </a:cubicBezTo>
                  <a:cubicBezTo>
                    <a:pt x="40341" y="61437"/>
                    <a:pt x="40341" y="61437"/>
                    <a:pt x="40341" y="59957"/>
                  </a:cubicBezTo>
                  <a:cubicBezTo>
                    <a:pt x="40341" y="59957"/>
                    <a:pt x="40341" y="58476"/>
                    <a:pt x="40341" y="58476"/>
                  </a:cubicBezTo>
                  <a:cubicBezTo>
                    <a:pt x="40341" y="58476"/>
                    <a:pt x="40341" y="56996"/>
                    <a:pt x="41822" y="56996"/>
                  </a:cubicBezTo>
                  <a:cubicBezTo>
                    <a:pt x="41822" y="55515"/>
                    <a:pt x="43302" y="54035"/>
                    <a:pt x="43302" y="54035"/>
                  </a:cubicBezTo>
                  <a:cubicBezTo>
                    <a:pt x="43302" y="54035"/>
                    <a:pt x="41822" y="54035"/>
                    <a:pt x="41822" y="52554"/>
                  </a:cubicBezTo>
                  <a:cubicBezTo>
                    <a:pt x="41822" y="51074"/>
                    <a:pt x="41822" y="51074"/>
                    <a:pt x="41822" y="51074"/>
                  </a:cubicBezTo>
                  <a:cubicBezTo>
                    <a:pt x="41822" y="51074"/>
                    <a:pt x="41822" y="49594"/>
                    <a:pt x="41822" y="49594"/>
                  </a:cubicBezTo>
                  <a:cubicBezTo>
                    <a:pt x="41822" y="49594"/>
                    <a:pt x="43302" y="49594"/>
                    <a:pt x="43302" y="48113"/>
                  </a:cubicBezTo>
                  <a:cubicBezTo>
                    <a:pt x="43302" y="48113"/>
                    <a:pt x="43302" y="48113"/>
                    <a:pt x="44782" y="48113"/>
                  </a:cubicBezTo>
                  <a:cubicBezTo>
                    <a:pt x="44782" y="48113"/>
                    <a:pt x="46263" y="48113"/>
                    <a:pt x="46263" y="48113"/>
                  </a:cubicBezTo>
                  <a:cubicBezTo>
                    <a:pt x="47743" y="48113"/>
                    <a:pt x="47743" y="48113"/>
                    <a:pt x="47743" y="49594"/>
                  </a:cubicBezTo>
                  <a:cubicBezTo>
                    <a:pt x="47743" y="49594"/>
                    <a:pt x="47743" y="51074"/>
                    <a:pt x="47743" y="49594"/>
                  </a:cubicBezTo>
                  <a:cubicBezTo>
                    <a:pt x="47743" y="49594"/>
                    <a:pt x="47743" y="49594"/>
                    <a:pt x="47743" y="51074"/>
                  </a:cubicBezTo>
                  <a:cubicBezTo>
                    <a:pt x="47743" y="52554"/>
                    <a:pt x="47743" y="52554"/>
                    <a:pt x="46263" y="54035"/>
                  </a:cubicBezTo>
                  <a:cubicBezTo>
                    <a:pt x="46263" y="54035"/>
                    <a:pt x="46263" y="55515"/>
                    <a:pt x="46263" y="55515"/>
                  </a:cubicBezTo>
                  <a:cubicBezTo>
                    <a:pt x="46263" y="55515"/>
                    <a:pt x="44782" y="56996"/>
                    <a:pt x="46263" y="56996"/>
                  </a:cubicBezTo>
                  <a:cubicBezTo>
                    <a:pt x="46263" y="56996"/>
                    <a:pt x="46263" y="58476"/>
                    <a:pt x="44782" y="58476"/>
                  </a:cubicBezTo>
                  <a:cubicBezTo>
                    <a:pt x="44782" y="58476"/>
                    <a:pt x="44782" y="59957"/>
                    <a:pt x="44782" y="59957"/>
                  </a:cubicBezTo>
                  <a:cubicBezTo>
                    <a:pt x="44782" y="59957"/>
                    <a:pt x="44782" y="59957"/>
                    <a:pt x="44782" y="61437"/>
                  </a:cubicBezTo>
                  <a:cubicBezTo>
                    <a:pt x="44782" y="61437"/>
                    <a:pt x="44782" y="62917"/>
                    <a:pt x="44782" y="62917"/>
                  </a:cubicBezTo>
                  <a:cubicBezTo>
                    <a:pt x="44782" y="62917"/>
                    <a:pt x="46263" y="64398"/>
                    <a:pt x="46263" y="64398"/>
                  </a:cubicBezTo>
                  <a:cubicBezTo>
                    <a:pt x="46263" y="65878"/>
                    <a:pt x="46263" y="65878"/>
                    <a:pt x="46263" y="65878"/>
                  </a:cubicBezTo>
                  <a:cubicBezTo>
                    <a:pt x="46263" y="65878"/>
                    <a:pt x="47743" y="65878"/>
                    <a:pt x="47743" y="65878"/>
                  </a:cubicBezTo>
                  <a:cubicBezTo>
                    <a:pt x="47743" y="65878"/>
                    <a:pt x="49224" y="65878"/>
                    <a:pt x="49224" y="65878"/>
                  </a:cubicBezTo>
                  <a:cubicBezTo>
                    <a:pt x="49224" y="65878"/>
                    <a:pt x="49224" y="65878"/>
                    <a:pt x="50704" y="65878"/>
                  </a:cubicBezTo>
                  <a:cubicBezTo>
                    <a:pt x="52184" y="65878"/>
                    <a:pt x="53665" y="62917"/>
                    <a:pt x="55145" y="62917"/>
                  </a:cubicBezTo>
                  <a:cubicBezTo>
                    <a:pt x="55145" y="62917"/>
                    <a:pt x="56626" y="62917"/>
                    <a:pt x="56626" y="61437"/>
                  </a:cubicBezTo>
                  <a:cubicBezTo>
                    <a:pt x="56626" y="61437"/>
                    <a:pt x="56626" y="59957"/>
                    <a:pt x="56626" y="59957"/>
                  </a:cubicBezTo>
                  <a:cubicBezTo>
                    <a:pt x="56626" y="59957"/>
                    <a:pt x="56626" y="61437"/>
                    <a:pt x="56626" y="61437"/>
                  </a:cubicBezTo>
                  <a:cubicBezTo>
                    <a:pt x="56626" y="61437"/>
                    <a:pt x="56626" y="61437"/>
                    <a:pt x="56626" y="61437"/>
                  </a:cubicBezTo>
                  <a:cubicBezTo>
                    <a:pt x="56626" y="61437"/>
                    <a:pt x="58106" y="61437"/>
                    <a:pt x="58106" y="61437"/>
                  </a:cubicBezTo>
                  <a:cubicBezTo>
                    <a:pt x="58106" y="61437"/>
                    <a:pt x="59586" y="61437"/>
                    <a:pt x="59586" y="61437"/>
                  </a:cubicBezTo>
                  <a:cubicBezTo>
                    <a:pt x="59586" y="61437"/>
                    <a:pt x="59586" y="61437"/>
                    <a:pt x="59586" y="61437"/>
                  </a:cubicBezTo>
                  <a:cubicBezTo>
                    <a:pt x="59586" y="61437"/>
                    <a:pt x="59586" y="61437"/>
                    <a:pt x="58106" y="62917"/>
                  </a:cubicBezTo>
                  <a:cubicBezTo>
                    <a:pt x="58106" y="62917"/>
                    <a:pt x="58106" y="62917"/>
                    <a:pt x="58106" y="64398"/>
                  </a:cubicBezTo>
                  <a:cubicBezTo>
                    <a:pt x="58106" y="64398"/>
                    <a:pt x="58106" y="64398"/>
                    <a:pt x="58106" y="64398"/>
                  </a:cubicBezTo>
                  <a:cubicBezTo>
                    <a:pt x="58106" y="64398"/>
                    <a:pt x="55145" y="64398"/>
                    <a:pt x="55145" y="65878"/>
                  </a:cubicBezTo>
                  <a:cubicBezTo>
                    <a:pt x="53665" y="65878"/>
                    <a:pt x="52184" y="67359"/>
                    <a:pt x="52184" y="67359"/>
                  </a:cubicBezTo>
                  <a:cubicBezTo>
                    <a:pt x="52184" y="67359"/>
                    <a:pt x="50704" y="68839"/>
                    <a:pt x="52184" y="68839"/>
                  </a:cubicBezTo>
                  <a:cubicBezTo>
                    <a:pt x="52184" y="68839"/>
                    <a:pt x="52184" y="68839"/>
                    <a:pt x="53665" y="70319"/>
                  </a:cubicBezTo>
                  <a:cubicBezTo>
                    <a:pt x="53665" y="70319"/>
                    <a:pt x="55145" y="70319"/>
                    <a:pt x="55145" y="70319"/>
                  </a:cubicBezTo>
                  <a:cubicBezTo>
                    <a:pt x="55145" y="70319"/>
                    <a:pt x="56626" y="70319"/>
                    <a:pt x="55145" y="70319"/>
                  </a:cubicBezTo>
                  <a:cubicBezTo>
                    <a:pt x="55145" y="70319"/>
                    <a:pt x="55145" y="70319"/>
                    <a:pt x="55145" y="70319"/>
                  </a:cubicBezTo>
                  <a:cubicBezTo>
                    <a:pt x="55145" y="70319"/>
                    <a:pt x="55145" y="71800"/>
                    <a:pt x="55145" y="71800"/>
                  </a:cubicBezTo>
                  <a:cubicBezTo>
                    <a:pt x="55145" y="73280"/>
                    <a:pt x="55145" y="73280"/>
                    <a:pt x="53665" y="73280"/>
                  </a:cubicBezTo>
                  <a:cubicBezTo>
                    <a:pt x="53665" y="73280"/>
                    <a:pt x="52184" y="71800"/>
                    <a:pt x="50704" y="71800"/>
                  </a:cubicBezTo>
                  <a:cubicBezTo>
                    <a:pt x="50704" y="71800"/>
                    <a:pt x="49224" y="73280"/>
                    <a:pt x="49224" y="73280"/>
                  </a:cubicBezTo>
                  <a:cubicBezTo>
                    <a:pt x="49224" y="73280"/>
                    <a:pt x="49224" y="74761"/>
                    <a:pt x="49224" y="74761"/>
                  </a:cubicBezTo>
                  <a:cubicBezTo>
                    <a:pt x="49224" y="74761"/>
                    <a:pt x="49224" y="76241"/>
                    <a:pt x="49224" y="76241"/>
                  </a:cubicBezTo>
                  <a:cubicBezTo>
                    <a:pt x="49224" y="76241"/>
                    <a:pt x="49224" y="76241"/>
                    <a:pt x="49224" y="76241"/>
                  </a:cubicBezTo>
                  <a:cubicBezTo>
                    <a:pt x="49224" y="76241"/>
                    <a:pt x="50704" y="77721"/>
                    <a:pt x="49224" y="77721"/>
                  </a:cubicBezTo>
                  <a:cubicBezTo>
                    <a:pt x="49224" y="77721"/>
                    <a:pt x="49224" y="77721"/>
                    <a:pt x="49224" y="77721"/>
                  </a:cubicBezTo>
                  <a:cubicBezTo>
                    <a:pt x="49224" y="77721"/>
                    <a:pt x="49224" y="77721"/>
                    <a:pt x="49224" y="77721"/>
                  </a:cubicBezTo>
                  <a:cubicBezTo>
                    <a:pt x="49224" y="77721"/>
                    <a:pt x="49224" y="79202"/>
                    <a:pt x="49224" y="79202"/>
                  </a:cubicBezTo>
                  <a:cubicBezTo>
                    <a:pt x="49224" y="79202"/>
                    <a:pt x="49224" y="80682"/>
                    <a:pt x="47743" y="79202"/>
                  </a:cubicBezTo>
                  <a:cubicBezTo>
                    <a:pt x="47743" y="79202"/>
                    <a:pt x="46263" y="79202"/>
                    <a:pt x="46263" y="79202"/>
                  </a:cubicBezTo>
                  <a:cubicBezTo>
                    <a:pt x="46263" y="79202"/>
                    <a:pt x="46263" y="79202"/>
                    <a:pt x="46263" y="79202"/>
                  </a:cubicBezTo>
                  <a:cubicBezTo>
                    <a:pt x="46263" y="79202"/>
                    <a:pt x="46263" y="79202"/>
                    <a:pt x="46263" y="80682"/>
                  </a:cubicBezTo>
                  <a:cubicBezTo>
                    <a:pt x="46263" y="80682"/>
                    <a:pt x="44782" y="80682"/>
                    <a:pt x="44782" y="80682"/>
                  </a:cubicBezTo>
                  <a:cubicBezTo>
                    <a:pt x="44782" y="80682"/>
                    <a:pt x="41822" y="82163"/>
                    <a:pt x="41822" y="83643"/>
                  </a:cubicBezTo>
                  <a:cubicBezTo>
                    <a:pt x="41822" y="85123"/>
                    <a:pt x="38861" y="85123"/>
                    <a:pt x="40341" y="85123"/>
                  </a:cubicBezTo>
                  <a:cubicBezTo>
                    <a:pt x="40341" y="85123"/>
                    <a:pt x="40341" y="85123"/>
                    <a:pt x="40341" y="85123"/>
                  </a:cubicBezTo>
                  <a:cubicBezTo>
                    <a:pt x="40341" y="85123"/>
                    <a:pt x="40341" y="85123"/>
                    <a:pt x="40341" y="85123"/>
                  </a:cubicBezTo>
                  <a:cubicBezTo>
                    <a:pt x="40341" y="85123"/>
                    <a:pt x="40341" y="85123"/>
                    <a:pt x="38861" y="85123"/>
                  </a:cubicBezTo>
                  <a:cubicBezTo>
                    <a:pt x="38861" y="85123"/>
                    <a:pt x="38861" y="83643"/>
                    <a:pt x="38861" y="83643"/>
                  </a:cubicBezTo>
                  <a:cubicBezTo>
                    <a:pt x="38861" y="83643"/>
                    <a:pt x="38861" y="85123"/>
                    <a:pt x="37380" y="85123"/>
                  </a:cubicBezTo>
                  <a:cubicBezTo>
                    <a:pt x="37380" y="85123"/>
                    <a:pt x="35900" y="86604"/>
                    <a:pt x="35900" y="86604"/>
                  </a:cubicBezTo>
                  <a:cubicBezTo>
                    <a:pt x="35900" y="86604"/>
                    <a:pt x="34420" y="86604"/>
                    <a:pt x="34420" y="86604"/>
                  </a:cubicBezTo>
                  <a:cubicBezTo>
                    <a:pt x="34420" y="85123"/>
                    <a:pt x="34420" y="86604"/>
                    <a:pt x="34420" y="86604"/>
                  </a:cubicBezTo>
                  <a:cubicBezTo>
                    <a:pt x="34420" y="86604"/>
                    <a:pt x="32939" y="86604"/>
                    <a:pt x="32939" y="86604"/>
                  </a:cubicBezTo>
                  <a:cubicBezTo>
                    <a:pt x="32939" y="86604"/>
                    <a:pt x="32939" y="86604"/>
                    <a:pt x="32939" y="86604"/>
                  </a:cubicBezTo>
                  <a:cubicBezTo>
                    <a:pt x="32939" y="86604"/>
                    <a:pt x="31459" y="86604"/>
                    <a:pt x="31459" y="86604"/>
                  </a:cubicBezTo>
                  <a:cubicBezTo>
                    <a:pt x="31459" y="86604"/>
                    <a:pt x="31459" y="86604"/>
                    <a:pt x="32939" y="86604"/>
                  </a:cubicBezTo>
                  <a:cubicBezTo>
                    <a:pt x="32939" y="86604"/>
                    <a:pt x="34420" y="86604"/>
                    <a:pt x="34420" y="86604"/>
                  </a:cubicBezTo>
                  <a:cubicBezTo>
                    <a:pt x="34420" y="86604"/>
                    <a:pt x="34420" y="85123"/>
                    <a:pt x="32939" y="85123"/>
                  </a:cubicBezTo>
                  <a:cubicBezTo>
                    <a:pt x="32939" y="85123"/>
                    <a:pt x="32939" y="85123"/>
                    <a:pt x="31459" y="85123"/>
                  </a:cubicBezTo>
                  <a:cubicBezTo>
                    <a:pt x="31459" y="85123"/>
                    <a:pt x="31459" y="83643"/>
                    <a:pt x="31459" y="83643"/>
                  </a:cubicBezTo>
                  <a:cubicBezTo>
                    <a:pt x="31459" y="83643"/>
                    <a:pt x="32939" y="83643"/>
                    <a:pt x="32939" y="82163"/>
                  </a:cubicBezTo>
                  <a:cubicBezTo>
                    <a:pt x="32939" y="82163"/>
                    <a:pt x="31459" y="82163"/>
                    <a:pt x="31459" y="82163"/>
                  </a:cubicBezTo>
                  <a:cubicBezTo>
                    <a:pt x="31459" y="82163"/>
                    <a:pt x="29978" y="80682"/>
                    <a:pt x="31459" y="80682"/>
                  </a:cubicBezTo>
                  <a:cubicBezTo>
                    <a:pt x="32939" y="80682"/>
                    <a:pt x="31459" y="79202"/>
                    <a:pt x="31459" y="79202"/>
                  </a:cubicBezTo>
                  <a:cubicBezTo>
                    <a:pt x="31459" y="79202"/>
                    <a:pt x="29978" y="79202"/>
                    <a:pt x="29978" y="80682"/>
                  </a:cubicBezTo>
                  <a:cubicBezTo>
                    <a:pt x="29978" y="80682"/>
                    <a:pt x="29978" y="80682"/>
                    <a:pt x="28498" y="82163"/>
                  </a:cubicBezTo>
                  <a:cubicBezTo>
                    <a:pt x="28498" y="82163"/>
                    <a:pt x="28498" y="82163"/>
                    <a:pt x="28498" y="82163"/>
                  </a:cubicBezTo>
                  <a:cubicBezTo>
                    <a:pt x="28498" y="82163"/>
                    <a:pt x="28498" y="82163"/>
                    <a:pt x="27017" y="82163"/>
                  </a:cubicBezTo>
                  <a:cubicBezTo>
                    <a:pt x="27017" y="82163"/>
                    <a:pt x="27017" y="83643"/>
                    <a:pt x="27017" y="83643"/>
                  </a:cubicBezTo>
                  <a:cubicBezTo>
                    <a:pt x="27017" y="83643"/>
                    <a:pt x="27017" y="85123"/>
                    <a:pt x="28498" y="85123"/>
                  </a:cubicBezTo>
                  <a:cubicBezTo>
                    <a:pt x="28498" y="85123"/>
                    <a:pt x="29978" y="85123"/>
                    <a:pt x="29978" y="86604"/>
                  </a:cubicBezTo>
                  <a:cubicBezTo>
                    <a:pt x="29978" y="86604"/>
                    <a:pt x="29978" y="86604"/>
                    <a:pt x="29978" y="86604"/>
                  </a:cubicBezTo>
                  <a:cubicBezTo>
                    <a:pt x="29978" y="86604"/>
                    <a:pt x="29978" y="86604"/>
                    <a:pt x="29978" y="86604"/>
                  </a:cubicBezTo>
                  <a:cubicBezTo>
                    <a:pt x="29978" y="86604"/>
                    <a:pt x="29978" y="88084"/>
                    <a:pt x="31459" y="88084"/>
                  </a:cubicBezTo>
                  <a:cubicBezTo>
                    <a:pt x="31459" y="88084"/>
                    <a:pt x="31459" y="88084"/>
                    <a:pt x="31459" y="89565"/>
                  </a:cubicBezTo>
                  <a:cubicBezTo>
                    <a:pt x="31459" y="89565"/>
                    <a:pt x="29978" y="89565"/>
                    <a:pt x="29978" y="89565"/>
                  </a:cubicBezTo>
                  <a:cubicBezTo>
                    <a:pt x="29978" y="89565"/>
                    <a:pt x="28498" y="89565"/>
                    <a:pt x="28498" y="91045"/>
                  </a:cubicBezTo>
                  <a:cubicBezTo>
                    <a:pt x="28498" y="91045"/>
                    <a:pt x="28498" y="91045"/>
                    <a:pt x="28498" y="91045"/>
                  </a:cubicBezTo>
                  <a:cubicBezTo>
                    <a:pt x="28498" y="91045"/>
                    <a:pt x="28498" y="91045"/>
                    <a:pt x="28498" y="91045"/>
                  </a:cubicBezTo>
                  <a:cubicBezTo>
                    <a:pt x="28498" y="91045"/>
                    <a:pt x="27017" y="91045"/>
                    <a:pt x="27017" y="92525"/>
                  </a:cubicBezTo>
                  <a:cubicBezTo>
                    <a:pt x="27017" y="92525"/>
                    <a:pt x="27017" y="94006"/>
                    <a:pt x="27017" y="94006"/>
                  </a:cubicBezTo>
                  <a:cubicBezTo>
                    <a:pt x="27017" y="94006"/>
                    <a:pt x="27017" y="95486"/>
                    <a:pt x="25537" y="94006"/>
                  </a:cubicBezTo>
                  <a:cubicBezTo>
                    <a:pt x="25537" y="94006"/>
                    <a:pt x="24056" y="94006"/>
                    <a:pt x="25537" y="95486"/>
                  </a:cubicBezTo>
                  <a:cubicBezTo>
                    <a:pt x="25537" y="95486"/>
                    <a:pt x="25537" y="96967"/>
                    <a:pt x="25537" y="96967"/>
                  </a:cubicBezTo>
                  <a:cubicBezTo>
                    <a:pt x="25537" y="96967"/>
                    <a:pt x="25537" y="98447"/>
                    <a:pt x="25537" y="98447"/>
                  </a:cubicBezTo>
                  <a:cubicBezTo>
                    <a:pt x="25537" y="98447"/>
                    <a:pt x="25537" y="98447"/>
                    <a:pt x="25537" y="98447"/>
                  </a:cubicBezTo>
                  <a:cubicBezTo>
                    <a:pt x="25537" y="98447"/>
                    <a:pt x="25537" y="99927"/>
                    <a:pt x="24056" y="99927"/>
                  </a:cubicBezTo>
                  <a:cubicBezTo>
                    <a:pt x="24056" y="99927"/>
                    <a:pt x="24056" y="99927"/>
                    <a:pt x="24056" y="99927"/>
                  </a:cubicBezTo>
                  <a:cubicBezTo>
                    <a:pt x="24056" y="99927"/>
                    <a:pt x="22576" y="101408"/>
                    <a:pt x="24056" y="101408"/>
                  </a:cubicBezTo>
                  <a:cubicBezTo>
                    <a:pt x="24056" y="102888"/>
                    <a:pt x="24056" y="102888"/>
                    <a:pt x="22576" y="102888"/>
                  </a:cubicBezTo>
                  <a:cubicBezTo>
                    <a:pt x="21096" y="102888"/>
                    <a:pt x="22576" y="104369"/>
                    <a:pt x="22576" y="104369"/>
                  </a:cubicBezTo>
                  <a:cubicBezTo>
                    <a:pt x="22576" y="104369"/>
                    <a:pt x="21096" y="104369"/>
                    <a:pt x="19615" y="104369"/>
                  </a:cubicBezTo>
                  <a:cubicBezTo>
                    <a:pt x="19615" y="104369"/>
                    <a:pt x="18135" y="104369"/>
                    <a:pt x="19615" y="105849"/>
                  </a:cubicBezTo>
                  <a:cubicBezTo>
                    <a:pt x="21096" y="105849"/>
                    <a:pt x="21096" y="107329"/>
                    <a:pt x="21096" y="107329"/>
                  </a:cubicBezTo>
                  <a:cubicBezTo>
                    <a:pt x="21096" y="107329"/>
                    <a:pt x="19615" y="107329"/>
                    <a:pt x="19615" y="107329"/>
                  </a:cubicBezTo>
                  <a:cubicBezTo>
                    <a:pt x="19615" y="107329"/>
                    <a:pt x="19615" y="107329"/>
                    <a:pt x="18135" y="107329"/>
                  </a:cubicBezTo>
                  <a:cubicBezTo>
                    <a:pt x="18135" y="107329"/>
                    <a:pt x="18135" y="107329"/>
                    <a:pt x="16654" y="108810"/>
                  </a:cubicBezTo>
                  <a:cubicBezTo>
                    <a:pt x="15174" y="108810"/>
                    <a:pt x="15174" y="110290"/>
                    <a:pt x="16654" y="110290"/>
                  </a:cubicBezTo>
                  <a:cubicBezTo>
                    <a:pt x="16654" y="110290"/>
                    <a:pt x="16654" y="111771"/>
                    <a:pt x="16654" y="111771"/>
                  </a:cubicBezTo>
                  <a:cubicBezTo>
                    <a:pt x="16654" y="111771"/>
                    <a:pt x="18135" y="111771"/>
                    <a:pt x="19615" y="111771"/>
                  </a:cubicBezTo>
                  <a:cubicBezTo>
                    <a:pt x="21096" y="111771"/>
                    <a:pt x="21096" y="111771"/>
                    <a:pt x="21096" y="111771"/>
                  </a:cubicBezTo>
                  <a:cubicBezTo>
                    <a:pt x="21096" y="111771"/>
                    <a:pt x="21096" y="111771"/>
                    <a:pt x="22576" y="111771"/>
                  </a:cubicBezTo>
                  <a:cubicBezTo>
                    <a:pt x="22576" y="111771"/>
                    <a:pt x="24056" y="113251"/>
                    <a:pt x="24056" y="113251"/>
                  </a:cubicBezTo>
                  <a:cubicBezTo>
                    <a:pt x="25537" y="113251"/>
                    <a:pt x="24056" y="113251"/>
                    <a:pt x="25537" y="114732"/>
                  </a:cubicBezTo>
                  <a:cubicBezTo>
                    <a:pt x="25537" y="114732"/>
                    <a:pt x="25537" y="116212"/>
                    <a:pt x="25537" y="116212"/>
                  </a:cubicBezTo>
                  <a:cubicBezTo>
                    <a:pt x="25537" y="116212"/>
                    <a:pt x="27017" y="119173"/>
                    <a:pt x="25537" y="119173"/>
                  </a:cubicBezTo>
                  <a:cubicBezTo>
                    <a:pt x="25537" y="119173"/>
                    <a:pt x="25537" y="119173"/>
                    <a:pt x="25537" y="119173"/>
                  </a:cubicBezTo>
                  <a:cubicBezTo>
                    <a:pt x="25537" y="119173"/>
                    <a:pt x="24056" y="119173"/>
                    <a:pt x="22576" y="120653"/>
                  </a:cubicBezTo>
                  <a:cubicBezTo>
                    <a:pt x="21096" y="120653"/>
                    <a:pt x="18135" y="122134"/>
                    <a:pt x="16654" y="123614"/>
                  </a:cubicBezTo>
                  <a:cubicBezTo>
                    <a:pt x="15174" y="123614"/>
                    <a:pt x="15174" y="123614"/>
                    <a:pt x="13693" y="123614"/>
                  </a:cubicBezTo>
                  <a:cubicBezTo>
                    <a:pt x="13693" y="123614"/>
                    <a:pt x="13693" y="125094"/>
                    <a:pt x="12213" y="125094"/>
                  </a:cubicBezTo>
                  <a:cubicBezTo>
                    <a:pt x="10733" y="125094"/>
                    <a:pt x="10733" y="126575"/>
                    <a:pt x="12213" y="126575"/>
                  </a:cubicBezTo>
                  <a:cubicBezTo>
                    <a:pt x="12213" y="126575"/>
                    <a:pt x="13693" y="128055"/>
                    <a:pt x="13693" y="128055"/>
                  </a:cubicBezTo>
                  <a:cubicBezTo>
                    <a:pt x="13693" y="128055"/>
                    <a:pt x="13693" y="129536"/>
                    <a:pt x="13693" y="129536"/>
                  </a:cubicBezTo>
                  <a:cubicBezTo>
                    <a:pt x="13693" y="129536"/>
                    <a:pt x="15174" y="132496"/>
                    <a:pt x="15174" y="133977"/>
                  </a:cubicBezTo>
                  <a:cubicBezTo>
                    <a:pt x="15174" y="135457"/>
                    <a:pt x="15174" y="135457"/>
                    <a:pt x="16654" y="135457"/>
                  </a:cubicBezTo>
                  <a:cubicBezTo>
                    <a:pt x="18135" y="135457"/>
                    <a:pt x="18135" y="138418"/>
                    <a:pt x="18135" y="138418"/>
                  </a:cubicBezTo>
                  <a:cubicBezTo>
                    <a:pt x="18135" y="138418"/>
                    <a:pt x="19615" y="138418"/>
                    <a:pt x="19615" y="138418"/>
                  </a:cubicBezTo>
                  <a:cubicBezTo>
                    <a:pt x="19615" y="138418"/>
                    <a:pt x="21096" y="138418"/>
                    <a:pt x="21096" y="136938"/>
                  </a:cubicBezTo>
                  <a:cubicBezTo>
                    <a:pt x="21096" y="136938"/>
                    <a:pt x="21096" y="136938"/>
                    <a:pt x="22576" y="136938"/>
                  </a:cubicBezTo>
                  <a:cubicBezTo>
                    <a:pt x="24056" y="136938"/>
                    <a:pt x="24056" y="138418"/>
                    <a:pt x="25537" y="138418"/>
                  </a:cubicBezTo>
                  <a:cubicBezTo>
                    <a:pt x="25537" y="138418"/>
                    <a:pt x="25537" y="138418"/>
                    <a:pt x="25537" y="138418"/>
                  </a:cubicBezTo>
                  <a:cubicBezTo>
                    <a:pt x="25537" y="138418"/>
                    <a:pt x="25537" y="138418"/>
                    <a:pt x="27017" y="138418"/>
                  </a:cubicBezTo>
                  <a:cubicBezTo>
                    <a:pt x="27017" y="138418"/>
                    <a:pt x="27017" y="136938"/>
                    <a:pt x="28498" y="136938"/>
                  </a:cubicBezTo>
                  <a:cubicBezTo>
                    <a:pt x="29978" y="136938"/>
                    <a:pt x="29978" y="135457"/>
                    <a:pt x="29978" y="135457"/>
                  </a:cubicBezTo>
                  <a:cubicBezTo>
                    <a:pt x="29978" y="135457"/>
                    <a:pt x="31459" y="135457"/>
                    <a:pt x="31459" y="133977"/>
                  </a:cubicBezTo>
                  <a:cubicBezTo>
                    <a:pt x="31459" y="133977"/>
                    <a:pt x="31459" y="132496"/>
                    <a:pt x="32939" y="132496"/>
                  </a:cubicBezTo>
                  <a:cubicBezTo>
                    <a:pt x="32939" y="132496"/>
                    <a:pt x="32939" y="131016"/>
                    <a:pt x="32939" y="131016"/>
                  </a:cubicBezTo>
                  <a:cubicBezTo>
                    <a:pt x="32939" y="131016"/>
                    <a:pt x="32939" y="129536"/>
                    <a:pt x="32939" y="129536"/>
                  </a:cubicBezTo>
                  <a:cubicBezTo>
                    <a:pt x="32939" y="129536"/>
                    <a:pt x="31459" y="128055"/>
                    <a:pt x="31459" y="126575"/>
                  </a:cubicBezTo>
                  <a:cubicBezTo>
                    <a:pt x="31459" y="125094"/>
                    <a:pt x="32939" y="125094"/>
                    <a:pt x="31459" y="123614"/>
                  </a:cubicBezTo>
                  <a:cubicBezTo>
                    <a:pt x="31459" y="123614"/>
                    <a:pt x="31459" y="122134"/>
                    <a:pt x="32939" y="122134"/>
                  </a:cubicBezTo>
                  <a:cubicBezTo>
                    <a:pt x="34420" y="122134"/>
                    <a:pt x="34420" y="120653"/>
                    <a:pt x="34420" y="120653"/>
                  </a:cubicBezTo>
                  <a:cubicBezTo>
                    <a:pt x="34420" y="120653"/>
                    <a:pt x="34420" y="119173"/>
                    <a:pt x="34420" y="119173"/>
                  </a:cubicBezTo>
                  <a:cubicBezTo>
                    <a:pt x="34420" y="119173"/>
                    <a:pt x="34420" y="119173"/>
                    <a:pt x="34420" y="119173"/>
                  </a:cubicBezTo>
                  <a:cubicBezTo>
                    <a:pt x="32939" y="117692"/>
                    <a:pt x="34420" y="117692"/>
                    <a:pt x="34420" y="116212"/>
                  </a:cubicBezTo>
                  <a:cubicBezTo>
                    <a:pt x="35900" y="116212"/>
                    <a:pt x="37380" y="114732"/>
                    <a:pt x="37380" y="116212"/>
                  </a:cubicBezTo>
                  <a:cubicBezTo>
                    <a:pt x="37380" y="116212"/>
                    <a:pt x="38861" y="116212"/>
                    <a:pt x="38861" y="114732"/>
                  </a:cubicBezTo>
                  <a:cubicBezTo>
                    <a:pt x="38861" y="114732"/>
                    <a:pt x="38861" y="113251"/>
                    <a:pt x="40341" y="113251"/>
                  </a:cubicBezTo>
                  <a:cubicBezTo>
                    <a:pt x="40341" y="113251"/>
                    <a:pt x="40341" y="113251"/>
                    <a:pt x="40341" y="113251"/>
                  </a:cubicBezTo>
                  <a:cubicBezTo>
                    <a:pt x="40341" y="113251"/>
                    <a:pt x="40341" y="111771"/>
                    <a:pt x="40341" y="111771"/>
                  </a:cubicBezTo>
                  <a:cubicBezTo>
                    <a:pt x="41822" y="111771"/>
                    <a:pt x="43302" y="111771"/>
                    <a:pt x="43302" y="111771"/>
                  </a:cubicBezTo>
                  <a:cubicBezTo>
                    <a:pt x="43302" y="111771"/>
                    <a:pt x="43302" y="111771"/>
                    <a:pt x="44782" y="113251"/>
                  </a:cubicBezTo>
                  <a:cubicBezTo>
                    <a:pt x="44782" y="113251"/>
                    <a:pt x="46263" y="114732"/>
                    <a:pt x="47743" y="114732"/>
                  </a:cubicBezTo>
                  <a:cubicBezTo>
                    <a:pt x="49224" y="114732"/>
                    <a:pt x="50704" y="116212"/>
                    <a:pt x="50704" y="116212"/>
                  </a:cubicBezTo>
                  <a:cubicBezTo>
                    <a:pt x="52184" y="116212"/>
                    <a:pt x="52184" y="116212"/>
                    <a:pt x="52184" y="116212"/>
                  </a:cubicBezTo>
                  <a:cubicBezTo>
                    <a:pt x="52184" y="116212"/>
                    <a:pt x="53665" y="116212"/>
                    <a:pt x="53665" y="116212"/>
                  </a:cubicBezTo>
                  <a:cubicBezTo>
                    <a:pt x="53665" y="116212"/>
                    <a:pt x="55145" y="116212"/>
                    <a:pt x="55145" y="116212"/>
                  </a:cubicBezTo>
                  <a:cubicBezTo>
                    <a:pt x="55145" y="116212"/>
                    <a:pt x="55145" y="116212"/>
                    <a:pt x="56626" y="117692"/>
                  </a:cubicBezTo>
                  <a:cubicBezTo>
                    <a:pt x="56626" y="117692"/>
                    <a:pt x="58106" y="119173"/>
                    <a:pt x="58106" y="119173"/>
                  </a:cubicBezTo>
                  <a:cubicBezTo>
                    <a:pt x="58106" y="119173"/>
                    <a:pt x="58106" y="120653"/>
                    <a:pt x="58106" y="120653"/>
                  </a:cubicBezTo>
                  <a:cubicBezTo>
                    <a:pt x="58106" y="120653"/>
                    <a:pt x="58106" y="119173"/>
                    <a:pt x="58106" y="119173"/>
                  </a:cubicBezTo>
                  <a:cubicBezTo>
                    <a:pt x="58106" y="119173"/>
                    <a:pt x="58106" y="119173"/>
                    <a:pt x="58106" y="117692"/>
                  </a:cubicBezTo>
                  <a:cubicBezTo>
                    <a:pt x="58106" y="117692"/>
                    <a:pt x="56626" y="117692"/>
                    <a:pt x="56626" y="116212"/>
                  </a:cubicBezTo>
                  <a:cubicBezTo>
                    <a:pt x="56626" y="114732"/>
                    <a:pt x="56626" y="114732"/>
                    <a:pt x="58106" y="114732"/>
                  </a:cubicBezTo>
                  <a:cubicBezTo>
                    <a:pt x="59586" y="114732"/>
                    <a:pt x="59586" y="114732"/>
                    <a:pt x="59586" y="114732"/>
                  </a:cubicBezTo>
                  <a:cubicBezTo>
                    <a:pt x="59586" y="113251"/>
                    <a:pt x="56626" y="113251"/>
                    <a:pt x="55145" y="113251"/>
                  </a:cubicBezTo>
                  <a:cubicBezTo>
                    <a:pt x="53665" y="113251"/>
                    <a:pt x="55145" y="111771"/>
                    <a:pt x="53665" y="113251"/>
                  </a:cubicBezTo>
                  <a:cubicBezTo>
                    <a:pt x="52184" y="113251"/>
                    <a:pt x="50704" y="113251"/>
                    <a:pt x="49224" y="111771"/>
                  </a:cubicBezTo>
                  <a:cubicBezTo>
                    <a:pt x="47743" y="110290"/>
                    <a:pt x="46263" y="111771"/>
                    <a:pt x="46263" y="110290"/>
                  </a:cubicBezTo>
                  <a:cubicBezTo>
                    <a:pt x="44782" y="110290"/>
                    <a:pt x="46263" y="108810"/>
                    <a:pt x="44782" y="108810"/>
                  </a:cubicBezTo>
                  <a:cubicBezTo>
                    <a:pt x="44782" y="108810"/>
                    <a:pt x="44782" y="107329"/>
                    <a:pt x="44782" y="107329"/>
                  </a:cubicBezTo>
                  <a:cubicBezTo>
                    <a:pt x="44782" y="107329"/>
                    <a:pt x="46263" y="107329"/>
                    <a:pt x="46263" y="107329"/>
                  </a:cubicBezTo>
                  <a:cubicBezTo>
                    <a:pt x="46263" y="107329"/>
                    <a:pt x="46263" y="107329"/>
                    <a:pt x="46263" y="107329"/>
                  </a:cubicBezTo>
                  <a:cubicBezTo>
                    <a:pt x="46263" y="107329"/>
                    <a:pt x="46263" y="107329"/>
                    <a:pt x="46263" y="107329"/>
                  </a:cubicBezTo>
                  <a:cubicBezTo>
                    <a:pt x="46263" y="107329"/>
                    <a:pt x="47743" y="107329"/>
                    <a:pt x="47743" y="107329"/>
                  </a:cubicBezTo>
                  <a:cubicBezTo>
                    <a:pt x="47743" y="107329"/>
                    <a:pt x="49224" y="108810"/>
                    <a:pt x="50704" y="108810"/>
                  </a:cubicBezTo>
                  <a:cubicBezTo>
                    <a:pt x="50704" y="108810"/>
                    <a:pt x="52184" y="108810"/>
                    <a:pt x="52184" y="108810"/>
                  </a:cubicBezTo>
                  <a:cubicBezTo>
                    <a:pt x="52184" y="108810"/>
                    <a:pt x="53665" y="108810"/>
                    <a:pt x="53665" y="108810"/>
                  </a:cubicBezTo>
                  <a:cubicBezTo>
                    <a:pt x="53665" y="108810"/>
                    <a:pt x="53665" y="108810"/>
                    <a:pt x="55145" y="108810"/>
                  </a:cubicBezTo>
                  <a:cubicBezTo>
                    <a:pt x="55145" y="108810"/>
                    <a:pt x="56626" y="108810"/>
                    <a:pt x="56626" y="108810"/>
                  </a:cubicBezTo>
                  <a:cubicBezTo>
                    <a:pt x="56626" y="108810"/>
                    <a:pt x="58106" y="108810"/>
                    <a:pt x="58106" y="108810"/>
                  </a:cubicBezTo>
                  <a:cubicBezTo>
                    <a:pt x="58106" y="108810"/>
                    <a:pt x="58106" y="108810"/>
                    <a:pt x="58106" y="108810"/>
                  </a:cubicBezTo>
                  <a:cubicBezTo>
                    <a:pt x="59586" y="108810"/>
                    <a:pt x="59586" y="108810"/>
                    <a:pt x="59586" y="110290"/>
                  </a:cubicBezTo>
                  <a:cubicBezTo>
                    <a:pt x="59586" y="110290"/>
                    <a:pt x="59586" y="113251"/>
                    <a:pt x="61067" y="113251"/>
                  </a:cubicBezTo>
                  <a:cubicBezTo>
                    <a:pt x="61067" y="113251"/>
                    <a:pt x="62547" y="114732"/>
                    <a:pt x="62547" y="114732"/>
                  </a:cubicBezTo>
                  <a:cubicBezTo>
                    <a:pt x="62547" y="114732"/>
                    <a:pt x="62547" y="114732"/>
                    <a:pt x="62547" y="114732"/>
                  </a:cubicBezTo>
                  <a:cubicBezTo>
                    <a:pt x="62547" y="114732"/>
                    <a:pt x="64028" y="114732"/>
                    <a:pt x="64028" y="116212"/>
                  </a:cubicBezTo>
                  <a:cubicBezTo>
                    <a:pt x="64028" y="116212"/>
                    <a:pt x="65508" y="116212"/>
                    <a:pt x="65508" y="116212"/>
                  </a:cubicBezTo>
                  <a:cubicBezTo>
                    <a:pt x="65508" y="116212"/>
                    <a:pt x="66988" y="116212"/>
                    <a:pt x="66988" y="116212"/>
                  </a:cubicBezTo>
                  <a:cubicBezTo>
                    <a:pt x="66988" y="116212"/>
                    <a:pt x="65508" y="116212"/>
                    <a:pt x="65508" y="117692"/>
                  </a:cubicBezTo>
                  <a:cubicBezTo>
                    <a:pt x="65508" y="119173"/>
                    <a:pt x="66988" y="117692"/>
                    <a:pt x="66988" y="119173"/>
                  </a:cubicBezTo>
                  <a:cubicBezTo>
                    <a:pt x="66988" y="119173"/>
                    <a:pt x="68469" y="120653"/>
                    <a:pt x="68469" y="120653"/>
                  </a:cubicBezTo>
                  <a:cubicBezTo>
                    <a:pt x="68469" y="120653"/>
                    <a:pt x="69949" y="120653"/>
                    <a:pt x="69949" y="120653"/>
                  </a:cubicBezTo>
                  <a:cubicBezTo>
                    <a:pt x="69949" y="120653"/>
                    <a:pt x="68469" y="119173"/>
                    <a:pt x="68469" y="119173"/>
                  </a:cubicBezTo>
                  <a:cubicBezTo>
                    <a:pt x="68469" y="119173"/>
                    <a:pt x="69949" y="119173"/>
                    <a:pt x="69949" y="119173"/>
                  </a:cubicBezTo>
                  <a:cubicBezTo>
                    <a:pt x="69949" y="119173"/>
                    <a:pt x="69949" y="119173"/>
                    <a:pt x="68469" y="119173"/>
                  </a:cubicBezTo>
                  <a:cubicBezTo>
                    <a:pt x="66988" y="119173"/>
                    <a:pt x="68469" y="119173"/>
                    <a:pt x="68469" y="119173"/>
                  </a:cubicBezTo>
                  <a:cubicBezTo>
                    <a:pt x="69949" y="119173"/>
                    <a:pt x="69949" y="119173"/>
                    <a:pt x="69949" y="119173"/>
                  </a:cubicBezTo>
                  <a:cubicBezTo>
                    <a:pt x="69949" y="119173"/>
                    <a:pt x="69949" y="117692"/>
                    <a:pt x="68469" y="117692"/>
                  </a:cubicBezTo>
                  <a:cubicBezTo>
                    <a:pt x="66988" y="117692"/>
                    <a:pt x="68469" y="119173"/>
                    <a:pt x="66988" y="117692"/>
                  </a:cubicBezTo>
                  <a:cubicBezTo>
                    <a:pt x="65508" y="117692"/>
                    <a:pt x="66988" y="117692"/>
                    <a:pt x="66988" y="116212"/>
                  </a:cubicBezTo>
                  <a:cubicBezTo>
                    <a:pt x="66988" y="116212"/>
                    <a:pt x="65508" y="114732"/>
                    <a:pt x="64028" y="114732"/>
                  </a:cubicBezTo>
                  <a:cubicBezTo>
                    <a:pt x="64028" y="114732"/>
                    <a:pt x="64028" y="113251"/>
                    <a:pt x="64028" y="113251"/>
                  </a:cubicBezTo>
                  <a:cubicBezTo>
                    <a:pt x="64028" y="113251"/>
                    <a:pt x="65508" y="113251"/>
                    <a:pt x="65508" y="113251"/>
                  </a:cubicBezTo>
                  <a:cubicBezTo>
                    <a:pt x="65508" y="113251"/>
                    <a:pt x="64028" y="111771"/>
                    <a:pt x="65508" y="111771"/>
                  </a:cubicBezTo>
                  <a:cubicBezTo>
                    <a:pt x="65508" y="111771"/>
                    <a:pt x="66988" y="111771"/>
                    <a:pt x="66988" y="111771"/>
                  </a:cubicBezTo>
                  <a:cubicBezTo>
                    <a:pt x="66988" y="111771"/>
                    <a:pt x="66988" y="110290"/>
                    <a:pt x="68469" y="110290"/>
                  </a:cubicBezTo>
                  <a:cubicBezTo>
                    <a:pt x="68469" y="110290"/>
                    <a:pt x="69949" y="110290"/>
                    <a:pt x="69949" y="110290"/>
                  </a:cubicBezTo>
                  <a:cubicBezTo>
                    <a:pt x="69949" y="110290"/>
                    <a:pt x="71430" y="110290"/>
                    <a:pt x="71430" y="110290"/>
                  </a:cubicBezTo>
                  <a:cubicBezTo>
                    <a:pt x="71430" y="110290"/>
                    <a:pt x="71430" y="108810"/>
                    <a:pt x="72910" y="108810"/>
                  </a:cubicBezTo>
                  <a:cubicBezTo>
                    <a:pt x="74390" y="108810"/>
                    <a:pt x="74390" y="107329"/>
                    <a:pt x="74390" y="107329"/>
                  </a:cubicBezTo>
                  <a:cubicBezTo>
                    <a:pt x="74390" y="107329"/>
                    <a:pt x="72910" y="107329"/>
                    <a:pt x="72910" y="107329"/>
                  </a:cubicBezTo>
                  <a:cubicBezTo>
                    <a:pt x="72910" y="107329"/>
                    <a:pt x="72910" y="107329"/>
                    <a:pt x="71430" y="107329"/>
                  </a:cubicBezTo>
                  <a:cubicBezTo>
                    <a:pt x="71430" y="107329"/>
                    <a:pt x="71430" y="107329"/>
                    <a:pt x="71430" y="107329"/>
                  </a:cubicBezTo>
                  <a:cubicBezTo>
                    <a:pt x="71430" y="107329"/>
                    <a:pt x="69949" y="105849"/>
                    <a:pt x="69949" y="105849"/>
                  </a:cubicBezTo>
                  <a:cubicBezTo>
                    <a:pt x="69949" y="105849"/>
                    <a:pt x="69949" y="104369"/>
                    <a:pt x="69949" y="104369"/>
                  </a:cubicBezTo>
                  <a:cubicBezTo>
                    <a:pt x="69949" y="104369"/>
                    <a:pt x="69949" y="104369"/>
                    <a:pt x="69949" y="104369"/>
                  </a:cubicBezTo>
                  <a:cubicBezTo>
                    <a:pt x="69949" y="104369"/>
                    <a:pt x="69949" y="104369"/>
                    <a:pt x="69949" y="102888"/>
                  </a:cubicBezTo>
                  <a:cubicBezTo>
                    <a:pt x="69949" y="102888"/>
                    <a:pt x="69949" y="101408"/>
                    <a:pt x="69949" y="101408"/>
                  </a:cubicBezTo>
                  <a:cubicBezTo>
                    <a:pt x="69949" y="101408"/>
                    <a:pt x="71430" y="101408"/>
                    <a:pt x="69949" y="99927"/>
                  </a:cubicBezTo>
                  <a:cubicBezTo>
                    <a:pt x="69949" y="99927"/>
                    <a:pt x="69949" y="99927"/>
                    <a:pt x="69949" y="99927"/>
                  </a:cubicBezTo>
                  <a:cubicBezTo>
                    <a:pt x="69949" y="98447"/>
                    <a:pt x="69949" y="98447"/>
                    <a:pt x="69949" y="98447"/>
                  </a:cubicBezTo>
                  <a:cubicBezTo>
                    <a:pt x="69949" y="96967"/>
                    <a:pt x="69949" y="96967"/>
                    <a:pt x="69949" y="95486"/>
                  </a:cubicBezTo>
                  <a:cubicBezTo>
                    <a:pt x="69949" y="95486"/>
                    <a:pt x="69949" y="94006"/>
                    <a:pt x="71430" y="94006"/>
                  </a:cubicBezTo>
                  <a:cubicBezTo>
                    <a:pt x="72910" y="94006"/>
                    <a:pt x="71430" y="95486"/>
                    <a:pt x="71430" y="95486"/>
                  </a:cubicBezTo>
                  <a:cubicBezTo>
                    <a:pt x="72910" y="95486"/>
                    <a:pt x="74390" y="94006"/>
                    <a:pt x="74390" y="94006"/>
                  </a:cubicBezTo>
                  <a:cubicBezTo>
                    <a:pt x="74390" y="94006"/>
                    <a:pt x="72910" y="95486"/>
                    <a:pt x="72910" y="96967"/>
                  </a:cubicBezTo>
                  <a:cubicBezTo>
                    <a:pt x="72910" y="96967"/>
                    <a:pt x="74390" y="96967"/>
                    <a:pt x="74390" y="96967"/>
                  </a:cubicBezTo>
                  <a:cubicBezTo>
                    <a:pt x="74390" y="96967"/>
                    <a:pt x="74390" y="98447"/>
                    <a:pt x="74390" y="98447"/>
                  </a:cubicBezTo>
                  <a:cubicBezTo>
                    <a:pt x="74390" y="98447"/>
                    <a:pt x="75871" y="98447"/>
                    <a:pt x="75871" y="96967"/>
                  </a:cubicBezTo>
                  <a:cubicBezTo>
                    <a:pt x="75871" y="96967"/>
                    <a:pt x="77351" y="96967"/>
                    <a:pt x="77351" y="95486"/>
                  </a:cubicBezTo>
                  <a:cubicBezTo>
                    <a:pt x="77351" y="94006"/>
                    <a:pt x="78832" y="94006"/>
                    <a:pt x="78832" y="94006"/>
                  </a:cubicBezTo>
                  <a:cubicBezTo>
                    <a:pt x="78832" y="94006"/>
                    <a:pt x="78832" y="94006"/>
                    <a:pt x="77351" y="94006"/>
                  </a:cubicBezTo>
                  <a:cubicBezTo>
                    <a:pt x="75871" y="94006"/>
                    <a:pt x="75871" y="94006"/>
                    <a:pt x="75871" y="92525"/>
                  </a:cubicBezTo>
                  <a:cubicBezTo>
                    <a:pt x="75871" y="92525"/>
                    <a:pt x="77351" y="91045"/>
                    <a:pt x="77351" y="89565"/>
                  </a:cubicBezTo>
                  <a:cubicBezTo>
                    <a:pt x="77351" y="89565"/>
                    <a:pt x="78832" y="88084"/>
                    <a:pt x="78832" y="88084"/>
                  </a:cubicBezTo>
                  <a:cubicBezTo>
                    <a:pt x="78832" y="88084"/>
                    <a:pt x="78832" y="88084"/>
                    <a:pt x="80312" y="86604"/>
                  </a:cubicBezTo>
                  <a:cubicBezTo>
                    <a:pt x="80312" y="86604"/>
                    <a:pt x="81792" y="85123"/>
                    <a:pt x="81792" y="85123"/>
                  </a:cubicBezTo>
                  <a:cubicBezTo>
                    <a:pt x="81792" y="85123"/>
                    <a:pt x="80312" y="86604"/>
                    <a:pt x="80312" y="86604"/>
                  </a:cubicBezTo>
                  <a:cubicBezTo>
                    <a:pt x="80312" y="86604"/>
                    <a:pt x="81792" y="86604"/>
                    <a:pt x="81792" y="86604"/>
                  </a:cubicBezTo>
                  <a:cubicBezTo>
                    <a:pt x="81792" y="86604"/>
                    <a:pt x="80312" y="88084"/>
                    <a:pt x="81792" y="88084"/>
                  </a:cubicBezTo>
                  <a:cubicBezTo>
                    <a:pt x="81792" y="88084"/>
                    <a:pt x="81792" y="89565"/>
                    <a:pt x="81792" y="89565"/>
                  </a:cubicBezTo>
                  <a:cubicBezTo>
                    <a:pt x="81792" y="89565"/>
                    <a:pt x="81792" y="89565"/>
                    <a:pt x="81792" y="89565"/>
                  </a:cubicBezTo>
                  <a:cubicBezTo>
                    <a:pt x="81792" y="89565"/>
                    <a:pt x="81792" y="89565"/>
                    <a:pt x="83273" y="89565"/>
                  </a:cubicBezTo>
                  <a:cubicBezTo>
                    <a:pt x="84753" y="89565"/>
                    <a:pt x="86234" y="89565"/>
                    <a:pt x="87714" y="91045"/>
                  </a:cubicBezTo>
                  <a:cubicBezTo>
                    <a:pt x="87714" y="91045"/>
                    <a:pt x="87714" y="91045"/>
                    <a:pt x="87714" y="91045"/>
                  </a:cubicBezTo>
                  <a:cubicBezTo>
                    <a:pt x="89194" y="91045"/>
                    <a:pt x="90675" y="91045"/>
                    <a:pt x="90675" y="91045"/>
                  </a:cubicBezTo>
                  <a:cubicBezTo>
                    <a:pt x="92155" y="92525"/>
                    <a:pt x="92155" y="91045"/>
                    <a:pt x="92155" y="92525"/>
                  </a:cubicBezTo>
                  <a:cubicBezTo>
                    <a:pt x="92155" y="92525"/>
                    <a:pt x="92155" y="92525"/>
                    <a:pt x="92155" y="94006"/>
                  </a:cubicBezTo>
                  <a:cubicBezTo>
                    <a:pt x="92155" y="95486"/>
                    <a:pt x="90675" y="96967"/>
                    <a:pt x="89194" y="96967"/>
                  </a:cubicBezTo>
                  <a:cubicBezTo>
                    <a:pt x="87714" y="96967"/>
                    <a:pt x="87714" y="98447"/>
                    <a:pt x="86234" y="98447"/>
                  </a:cubicBezTo>
                  <a:cubicBezTo>
                    <a:pt x="84753" y="98447"/>
                    <a:pt x="84753" y="98447"/>
                    <a:pt x="83273" y="98447"/>
                  </a:cubicBezTo>
                  <a:cubicBezTo>
                    <a:pt x="83273" y="98447"/>
                    <a:pt x="81792" y="98447"/>
                    <a:pt x="81792" y="98447"/>
                  </a:cubicBezTo>
                  <a:cubicBezTo>
                    <a:pt x="80312" y="98447"/>
                    <a:pt x="81792" y="98447"/>
                    <a:pt x="78832" y="98447"/>
                  </a:cubicBezTo>
                  <a:cubicBezTo>
                    <a:pt x="75871" y="99927"/>
                    <a:pt x="74390" y="101408"/>
                    <a:pt x="74390" y="102888"/>
                  </a:cubicBezTo>
                  <a:cubicBezTo>
                    <a:pt x="74390" y="104369"/>
                    <a:pt x="71430" y="104369"/>
                    <a:pt x="71430" y="104369"/>
                  </a:cubicBezTo>
                  <a:cubicBezTo>
                    <a:pt x="71430" y="104369"/>
                    <a:pt x="71430" y="105849"/>
                    <a:pt x="71430" y="105849"/>
                  </a:cubicBezTo>
                  <a:cubicBezTo>
                    <a:pt x="69949" y="107329"/>
                    <a:pt x="68469" y="107329"/>
                    <a:pt x="68469" y="107329"/>
                  </a:cubicBezTo>
                  <a:cubicBezTo>
                    <a:pt x="68469" y="107329"/>
                    <a:pt x="68469" y="108810"/>
                    <a:pt x="68469" y="108810"/>
                  </a:cubicBezTo>
                  <a:cubicBezTo>
                    <a:pt x="68469" y="108810"/>
                    <a:pt x="69949" y="108810"/>
                    <a:pt x="69949" y="108810"/>
                  </a:cubicBezTo>
                  <a:cubicBezTo>
                    <a:pt x="69949" y="108810"/>
                    <a:pt x="71430" y="108810"/>
                    <a:pt x="69949" y="110290"/>
                  </a:cubicBezTo>
                  <a:cubicBezTo>
                    <a:pt x="69949" y="110290"/>
                    <a:pt x="69949" y="111771"/>
                    <a:pt x="69949" y="111771"/>
                  </a:cubicBezTo>
                  <a:cubicBezTo>
                    <a:pt x="69949" y="111771"/>
                    <a:pt x="71430" y="111771"/>
                    <a:pt x="69949" y="113251"/>
                  </a:cubicBezTo>
                  <a:cubicBezTo>
                    <a:pt x="69949" y="113251"/>
                    <a:pt x="71430" y="113251"/>
                    <a:pt x="71430" y="113251"/>
                  </a:cubicBezTo>
                  <a:cubicBezTo>
                    <a:pt x="71430" y="113251"/>
                    <a:pt x="72910" y="113251"/>
                    <a:pt x="72910" y="113251"/>
                  </a:cubicBezTo>
                  <a:cubicBezTo>
                    <a:pt x="72910" y="113251"/>
                    <a:pt x="72910" y="113251"/>
                    <a:pt x="74390" y="113251"/>
                  </a:cubicBezTo>
                  <a:cubicBezTo>
                    <a:pt x="74390" y="113251"/>
                    <a:pt x="75871" y="113251"/>
                    <a:pt x="75871" y="113251"/>
                  </a:cubicBezTo>
                  <a:cubicBezTo>
                    <a:pt x="75871" y="113251"/>
                    <a:pt x="78832" y="111771"/>
                    <a:pt x="77351" y="111771"/>
                  </a:cubicBezTo>
                  <a:cubicBezTo>
                    <a:pt x="77351" y="111771"/>
                    <a:pt x="77351" y="110290"/>
                    <a:pt x="78832" y="110290"/>
                  </a:cubicBezTo>
                  <a:cubicBezTo>
                    <a:pt x="80312" y="110290"/>
                    <a:pt x="81792" y="110290"/>
                    <a:pt x="81792" y="110290"/>
                  </a:cubicBezTo>
                  <a:cubicBezTo>
                    <a:pt x="81792" y="110290"/>
                    <a:pt x="83273" y="108810"/>
                    <a:pt x="83273" y="108810"/>
                  </a:cubicBezTo>
                  <a:cubicBezTo>
                    <a:pt x="83273" y="108810"/>
                    <a:pt x="84753" y="107329"/>
                    <a:pt x="84753" y="107329"/>
                  </a:cubicBezTo>
                  <a:cubicBezTo>
                    <a:pt x="84753" y="107329"/>
                    <a:pt x="86234" y="107329"/>
                    <a:pt x="86234" y="107329"/>
                  </a:cubicBezTo>
                  <a:cubicBezTo>
                    <a:pt x="86234" y="107329"/>
                    <a:pt x="87714" y="105849"/>
                    <a:pt x="87714" y="105849"/>
                  </a:cubicBezTo>
                  <a:cubicBezTo>
                    <a:pt x="87714" y="105849"/>
                    <a:pt x="87714" y="107329"/>
                    <a:pt x="87714" y="107329"/>
                  </a:cubicBezTo>
                  <a:cubicBezTo>
                    <a:pt x="87714" y="107329"/>
                    <a:pt x="87714" y="107329"/>
                    <a:pt x="87714" y="107329"/>
                  </a:cubicBezTo>
                  <a:cubicBezTo>
                    <a:pt x="87714" y="107329"/>
                    <a:pt x="87714" y="107329"/>
                    <a:pt x="87714" y="108810"/>
                  </a:cubicBezTo>
                  <a:cubicBezTo>
                    <a:pt x="87714" y="108810"/>
                    <a:pt x="87714" y="110290"/>
                    <a:pt x="87714" y="110290"/>
                  </a:cubicBezTo>
                  <a:cubicBezTo>
                    <a:pt x="87714" y="110290"/>
                    <a:pt x="87714" y="110290"/>
                    <a:pt x="87714" y="110290"/>
                  </a:cubicBezTo>
                  <a:cubicBezTo>
                    <a:pt x="87714" y="110290"/>
                    <a:pt x="87714" y="111771"/>
                    <a:pt x="87714" y="113251"/>
                  </a:cubicBezTo>
                  <a:lnTo>
                    <a:pt x="89194" y="113251"/>
                  </a:lnTo>
                  <a:lnTo>
                    <a:pt x="89194" y="113251"/>
                  </a:lnTo>
                  <a:lnTo>
                    <a:pt x="89194" y="113251"/>
                  </a:lnTo>
                  <a:lnTo>
                    <a:pt x="87714" y="113251"/>
                  </a:lnTo>
                  <a:cubicBezTo>
                    <a:pt x="87714" y="113251"/>
                    <a:pt x="87714" y="113251"/>
                    <a:pt x="87714" y="114732"/>
                  </a:cubicBezTo>
                  <a:cubicBezTo>
                    <a:pt x="87714" y="116212"/>
                    <a:pt x="87714" y="117692"/>
                    <a:pt x="87714" y="117692"/>
                  </a:cubicBezTo>
                  <a:cubicBezTo>
                    <a:pt x="87714" y="117692"/>
                    <a:pt x="87714" y="117692"/>
                    <a:pt x="87714" y="117692"/>
                  </a:cubicBezTo>
                  <a:cubicBezTo>
                    <a:pt x="87714" y="117692"/>
                    <a:pt x="86234" y="117692"/>
                    <a:pt x="86234" y="117692"/>
                  </a:cubicBezTo>
                  <a:cubicBezTo>
                    <a:pt x="86234" y="117692"/>
                    <a:pt x="84753" y="117692"/>
                    <a:pt x="83273" y="117692"/>
                  </a:cubicBezTo>
                  <a:cubicBezTo>
                    <a:pt x="81792" y="117692"/>
                    <a:pt x="80312" y="119173"/>
                    <a:pt x="80312" y="119173"/>
                  </a:cubicBezTo>
                  <a:cubicBezTo>
                    <a:pt x="80312" y="119173"/>
                    <a:pt x="78832" y="120653"/>
                    <a:pt x="78832" y="120653"/>
                  </a:cubicBezTo>
                  <a:cubicBezTo>
                    <a:pt x="77351" y="120653"/>
                    <a:pt x="77351" y="120653"/>
                    <a:pt x="75871" y="120653"/>
                  </a:cubicBezTo>
                  <a:cubicBezTo>
                    <a:pt x="74390" y="120653"/>
                    <a:pt x="72910" y="122134"/>
                    <a:pt x="72910" y="120653"/>
                  </a:cubicBezTo>
                  <a:cubicBezTo>
                    <a:pt x="72910" y="120653"/>
                    <a:pt x="72910" y="120653"/>
                    <a:pt x="72910" y="120653"/>
                  </a:cubicBezTo>
                  <a:cubicBezTo>
                    <a:pt x="72910" y="120653"/>
                    <a:pt x="71430" y="120653"/>
                    <a:pt x="69949" y="120653"/>
                  </a:cubicBezTo>
                  <a:cubicBezTo>
                    <a:pt x="68469" y="120653"/>
                    <a:pt x="68469" y="119173"/>
                    <a:pt x="66988" y="120653"/>
                  </a:cubicBezTo>
                  <a:cubicBezTo>
                    <a:pt x="65508" y="120653"/>
                    <a:pt x="64028" y="123614"/>
                    <a:pt x="64028" y="123614"/>
                  </a:cubicBezTo>
                  <a:cubicBezTo>
                    <a:pt x="64028" y="123614"/>
                    <a:pt x="65508" y="125094"/>
                    <a:pt x="65508" y="125094"/>
                  </a:cubicBezTo>
                  <a:cubicBezTo>
                    <a:pt x="65508" y="126575"/>
                    <a:pt x="64028" y="126575"/>
                    <a:pt x="62547" y="126575"/>
                  </a:cubicBezTo>
                  <a:cubicBezTo>
                    <a:pt x="61067" y="126575"/>
                    <a:pt x="59586" y="126575"/>
                    <a:pt x="59586" y="126575"/>
                  </a:cubicBezTo>
                  <a:cubicBezTo>
                    <a:pt x="58106" y="126575"/>
                    <a:pt x="58106" y="126575"/>
                    <a:pt x="58106" y="126575"/>
                  </a:cubicBezTo>
                  <a:cubicBezTo>
                    <a:pt x="58106" y="126575"/>
                    <a:pt x="58106" y="126575"/>
                    <a:pt x="56626" y="126575"/>
                  </a:cubicBezTo>
                  <a:cubicBezTo>
                    <a:pt x="55145" y="126575"/>
                    <a:pt x="55145" y="126575"/>
                    <a:pt x="53665" y="128055"/>
                  </a:cubicBezTo>
                  <a:cubicBezTo>
                    <a:pt x="52184" y="128055"/>
                    <a:pt x="52184" y="128055"/>
                    <a:pt x="52184" y="128055"/>
                  </a:cubicBezTo>
                  <a:cubicBezTo>
                    <a:pt x="52184" y="128055"/>
                    <a:pt x="50704" y="128055"/>
                    <a:pt x="50704" y="128055"/>
                  </a:cubicBezTo>
                  <a:cubicBezTo>
                    <a:pt x="50704" y="128055"/>
                    <a:pt x="49224" y="128055"/>
                    <a:pt x="49224" y="128055"/>
                  </a:cubicBezTo>
                  <a:cubicBezTo>
                    <a:pt x="49224" y="128055"/>
                    <a:pt x="47743" y="128055"/>
                    <a:pt x="47743" y="128055"/>
                  </a:cubicBezTo>
                  <a:cubicBezTo>
                    <a:pt x="47743" y="128055"/>
                    <a:pt x="47743" y="126575"/>
                    <a:pt x="49224" y="126575"/>
                  </a:cubicBezTo>
                  <a:cubicBezTo>
                    <a:pt x="49224" y="125094"/>
                    <a:pt x="49224" y="125094"/>
                    <a:pt x="47743" y="123614"/>
                  </a:cubicBezTo>
                  <a:cubicBezTo>
                    <a:pt x="46263" y="123614"/>
                    <a:pt x="47743" y="122134"/>
                    <a:pt x="47743" y="122134"/>
                  </a:cubicBezTo>
                  <a:cubicBezTo>
                    <a:pt x="47743" y="120653"/>
                    <a:pt x="47743" y="120653"/>
                    <a:pt x="47743" y="122134"/>
                  </a:cubicBezTo>
                  <a:cubicBezTo>
                    <a:pt x="47743" y="122134"/>
                    <a:pt x="47743" y="122134"/>
                    <a:pt x="46263" y="122134"/>
                  </a:cubicBezTo>
                  <a:cubicBezTo>
                    <a:pt x="44782" y="122134"/>
                    <a:pt x="44782" y="122134"/>
                    <a:pt x="43302" y="123614"/>
                  </a:cubicBezTo>
                  <a:cubicBezTo>
                    <a:pt x="43302" y="123614"/>
                    <a:pt x="43302" y="123614"/>
                    <a:pt x="41822" y="123614"/>
                  </a:cubicBezTo>
                  <a:cubicBezTo>
                    <a:pt x="41822" y="123614"/>
                    <a:pt x="40341" y="123614"/>
                    <a:pt x="40341" y="123614"/>
                  </a:cubicBezTo>
                  <a:cubicBezTo>
                    <a:pt x="40341" y="123614"/>
                    <a:pt x="38861" y="123614"/>
                    <a:pt x="38861" y="125094"/>
                  </a:cubicBezTo>
                  <a:cubicBezTo>
                    <a:pt x="38861" y="125094"/>
                    <a:pt x="37380" y="126575"/>
                    <a:pt x="37380" y="126575"/>
                  </a:cubicBezTo>
                  <a:cubicBezTo>
                    <a:pt x="37380" y="126575"/>
                    <a:pt x="32939" y="129536"/>
                    <a:pt x="31459" y="129536"/>
                  </a:cubicBezTo>
                  <a:cubicBezTo>
                    <a:pt x="29978" y="129536"/>
                    <a:pt x="29978" y="132496"/>
                    <a:pt x="29978" y="132496"/>
                  </a:cubicBezTo>
                  <a:cubicBezTo>
                    <a:pt x="28498" y="132496"/>
                    <a:pt x="28498" y="133977"/>
                    <a:pt x="28498" y="135457"/>
                  </a:cubicBezTo>
                  <a:cubicBezTo>
                    <a:pt x="28498" y="135457"/>
                    <a:pt x="28498" y="135457"/>
                    <a:pt x="28498" y="135457"/>
                  </a:cubicBezTo>
                  <a:cubicBezTo>
                    <a:pt x="28498" y="135457"/>
                    <a:pt x="27017" y="135457"/>
                    <a:pt x="27017" y="135457"/>
                  </a:cubicBezTo>
                  <a:cubicBezTo>
                    <a:pt x="25537" y="135457"/>
                    <a:pt x="25537" y="136938"/>
                    <a:pt x="24056" y="136938"/>
                  </a:cubicBezTo>
                  <a:cubicBezTo>
                    <a:pt x="22576" y="136938"/>
                    <a:pt x="22576" y="136938"/>
                    <a:pt x="22576" y="136938"/>
                  </a:cubicBezTo>
                  <a:cubicBezTo>
                    <a:pt x="22576" y="136938"/>
                    <a:pt x="22576" y="139899"/>
                    <a:pt x="22576" y="141379"/>
                  </a:cubicBezTo>
                  <a:cubicBezTo>
                    <a:pt x="22576" y="142859"/>
                    <a:pt x="21096" y="142859"/>
                    <a:pt x="21096" y="144340"/>
                  </a:cubicBezTo>
                  <a:cubicBezTo>
                    <a:pt x="21096" y="144340"/>
                    <a:pt x="21096" y="145820"/>
                    <a:pt x="21096" y="145820"/>
                  </a:cubicBezTo>
                  <a:cubicBezTo>
                    <a:pt x="21096" y="145820"/>
                    <a:pt x="21096" y="147301"/>
                    <a:pt x="21096" y="147301"/>
                  </a:cubicBezTo>
                  <a:cubicBezTo>
                    <a:pt x="21096" y="148781"/>
                    <a:pt x="21096" y="148781"/>
                    <a:pt x="22576" y="150261"/>
                  </a:cubicBezTo>
                  <a:cubicBezTo>
                    <a:pt x="22576" y="150261"/>
                    <a:pt x="22576" y="153222"/>
                    <a:pt x="22576" y="153222"/>
                  </a:cubicBezTo>
                  <a:cubicBezTo>
                    <a:pt x="22576" y="154703"/>
                    <a:pt x="22576" y="154703"/>
                    <a:pt x="21096" y="156183"/>
                  </a:cubicBezTo>
                  <a:cubicBezTo>
                    <a:pt x="21096" y="156183"/>
                    <a:pt x="19615" y="156183"/>
                    <a:pt x="19615" y="157663"/>
                  </a:cubicBezTo>
                  <a:cubicBezTo>
                    <a:pt x="19615" y="157663"/>
                    <a:pt x="19615" y="159144"/>
                    <a:pt x="19615" y="159144"/>
                  </a:cubicBezTo>
                  <a:cubicBezTo>
                    <a:pt x="19615" y="160624"/>
                    <a:pt x="18135" y="162105"/>
                    <a:pt x="18135" y="163585"/>
                  </a:cubicBezTo>
                  <a:cubicBezTo>
                    <a:pt x="18135" y="165065"/>
                    <a:pt x="18135" y="166546"/>
                    <a:pt x="18135" y="169507"/>
                  </a:cubicBezTo>
                  <a:cubicBezTo>
                    <a:pt x="18135" y="170987"/>
                    <a:pt x="18135" y="170987"/>
                    <a:pt x="18135" y="170987"/>
                  </a:cubicBezTo>
                  <a:cubicBezTo>
                    <a:pt x="18135" y="172467"/>
                    <a:pt x="19615" y="172467"/>
                    <a:pt x="19615" y="172467"/>
                  </a:cubicBezTo>
                  <a:cubicBezTo>
                    <a:pt x="21096" y="172467"/>
                    <a:pt x="19615" y="173948"/>
                    <a:pt x="21096" y="175428"/>
                  </a:cubicBezTo>
                  <a:cubicBezTo>
                    <a:pt x="22576" y="175428"/>
                    <a:pt x="22576" y="178389"/>
                    <a:pt x="22576" y="178389"/>
                  </a:cubicBezTo>
                  <a:cubicBezTo>
                    <a:pt x="22576" y="178389"/>
                    <a:pt x="22576" y="179869"/>
                    <a:pt x="22576" y="179869"/>
                  </a:cubicBezTo>
                  <a:cubicBezTo>
                    <a:pt x="22576" y="179869"/>
                    <a:pt x="22576" y="181350"/>
                    <a:pt x="22576" y="181350"/>
                  </a:cubicBezTo>
                  <a:cubicBezTo>
                    <a:pt x="22576" y="182830"/>
                    <a:pt x="24056" y="182830"/>
                    <a:pt x="24056" y="182830"/>
                  </a:cubicBezTo>
                  <a:cubicBezTo>
                    <a:pt x="24056" y="182830"/>
                    <a:pt x="24056" y="182830"/>
                    <a:pt x="24056" y="182830"/>
                  </a:cubicBezTo>
                  <a:cubicBezTo>
                    <a:pt x="24056" y="182830"/>
                    <a:pt x="24056" y="182830"/>
                    <a:pt x="24056" y="184311"/>
                  </a:cubicBezTo>
                  <a:cubicBezTo>
                    <a:pt x="24056" y="184311"/>
                    <a:pt x="24056" y="184311"/>
                    <a:pt x="24056" y="184311"/>
                  </a:cubicBezTo>
                  <a:cubicBezTo>
                    <a:pt x="24056" y="184311"/>
                    <a:pt x="24056" y="184311"/>
                    <a:pt x="24056" y="184311"/>
                  </a:cubicBezTo>
                  <a:cubicBezTo>
                    <a:pt x="24056" y="184311"/>
                    <a:pt x="25537" y="184311"/>
                    <a:pt x="25537" y="184311"/>
                  </a:cubicBezTo>
                  <a:cubicBezTo>
                    <a:pt x="27017" y="184311"/>
                    <a:pt x="25537" y="185791"/>
                    <a:pt x="27017" y="185791"/>
                  </a:cubicBezTo>
                  <a:cubicBezTo>
                    <a:pt x="27017" y="185791"/>
                    <a:pt x="27017" y="185791"/>
                    <a:pt x="27017" y="185791"/>
                  </a:cubicBezTo>
                  <a:cubicBezTo>
                    <a:pt x="28498" y="185791"/>
                    <a:pt x="28498" y="187271"/>
                    <a:pt x="28498" y="187271"/>
                  </a:cubicBezTo>
                  <a:cubicBezTo>
                    <a:pt x="29978" y="187271"/>
                    <a:pt x="29978" y="187271"/>
                    <a:pt x="31459" y="188752"/>
                  </a:cubicBezTo>
                  <a:cubicBezTo>
                    <a:pt x="31459" y="188752"/>
                    <a:pt x="31459" y="188752"/>
                    <a:pt x="31459" y="188752"/>
                  </a:cubicBezTo>
                  <a:cubicBezTo>
                    <a:pt x="32939" y="190232"/>
                    <a:pt x="32939" y="190232"/>
                    <a:pt x="34420" y="190232"/>
                  </a:cubicBezTo>
                  <a:cubicBezTo>
                    <a:pt x="34420" y="190232"/>
                    <a:pt x="35900" y="190232"/>
                    <a:pt x="35900" y="190232"/>
                  </a:cubicBezTo>
                  <a:cubicBezTo>
                    <a:pt x="37380" y="190232"/>
                    <a:pt x="37380" y="190232"/>
                    <a:pt x="38861" y="190232"/>
                  </a:cubicBezTo>
                  <a:cubicBezTo>
                    <a:pt x="40341" y="190232"/>
                    <a:pt x="43302" y="191713"/>
                    <a:pt x="43302" y="190232"/>
                  </a:cubicBezTo>
                  <a:cubicBezTo>
                    <a:pt x="43302" y="190232"/>
                    <a:pt x="43302" y="190232"/>
                    <a:pt x="43302" y="190232"/>
                  </a:cubicBezTo>
                  <a:cubicBezTo>
                    <a:pt x="44782" y="190232"/>
                    <a:pt x="46263" y="188752"/>
                    <a:pt x="47743" y="187271"/>
                  </a:cubicBezTo>
                  <a:cubicBezTo>
                    <a:pt x="49224" y="185791"/>
                    <a:pt x="50704" y="185791"/>
                    <a:pt x="50704" y="185791"/>
                  </a:cubicBezTo>
                  <a:cubicBezTo>
                    <a:pt x="52184" y="185791"/>
                    <a:pt x="52184" y="185791"/>
                    <a:pt x="52184" y="185791"/>
                  </a:cubicBezTo>
                  <a:cubicBezTo>
                    <a:pt x="52184" y="185791"/>
                    <a:pt x="53665" y="184311"/>
                    <a:pt x="55145" y="182830"/>
                  </a:cubicBezTo>
                  <a:cubicBezTo>
                    <a:pt x="55145" y="182830"/>
                    <a:pt x="56626" y="181350"/>
                    <a:pt x="56626" y="181350"/>
                  </a:cubicBezTo>
                  <a:cubicBezTo>
                    <a:pt x="56626" y="181350"/>
                    <a:pt x="56626" y="181350"/>
                    <a:pt x="56626" y="181350"/>
                  </a:cubicBezTo>
                  <a:cubicBezTo>
                    <a:pt x="56626" y="181350"/>
                    <a:pt x="56626" y="181350"/>
                    <a:pt x="58106" y="179869"/>
                  </a:cubicBezTo>
                  <a:cubicBezTo>
                    <a:pt x="58106" y="179869"/>
                    <a:pt x="59586" y="179869"/>
                    <a:pt x="59586" y="179869"/>
                  </a:cubicBezTo>
                  <a:cubicBezTo>
                    <a:pt x="59586" y="179869"/>
                    <a:pt x="59586" y="178389"/>
                    <a:pt x="61067" y="178389"/>
                  </a:cubicBezTo>
                  <a:cubicBezTo>
                    <a:pt x="61067" y="178389"/>
                    <a:pt x="61067" y="178389"/>
                    <a:pt x="61067" y="178389"/>
                  </a:cubicBezTo>
                  <a:cubicBezTo>
                    <a:pt x="61067" y="178389"/>
                    <a:pt x="62547" y="178389"/>
                    <a:pt x="64028" y="178389"/>
                  </a:cubicBezTo>
                  <a:cubicBezTo>
                    <a:pt x="65508" y="178389"/>
                    <a:pt x="65508" y="178389"/>
                    <a:pt x="66988" y="179869"/>
                  </a:cubicBezTo>
                  <a:cubicBezTo>
                    <a:pt x="66988" y="179869"/>
                    <a:pt x="68469" y="181350"/>
                    <a:pt x="68469" y="181350"/>
                  </a:cubicBezTo>
                  <a:cubicBezTo>
                    <a:pt x="68469" y="181350"/>
                    <a:pt x="69949" y="179869"/>
                    <a:pt x="69949" y="179869"/>
                  </a:cubicBezTo>
                  <a:cubicBezTo>
                    <a:pt x="69949" y="179869"/>
                    <a:pt x="71430" y="178389"/>
                    <a:pt x="71430" y="178389"/>
                  </a:cubicBezTo>
                  <a:cubicBezTo>
                    <a:pt x="71430" y="178389"/>
                    <a:pt x="71430" y="178389"/>
                    <a:pt x="71430" y="178389"/>
                  </a:cubicBezTo>
                  <a:cubicBezTo>
                    <a:pt x="71430" y="178389"/>
                    <a:pt x="71430" y="178389"/>
                    <a:pt x="72910" y="178389"/>
                  </a:cubicBezTo>
                  <a:cubicBezTo>
                    <a:pt x="72910" y="178389"/>
                    <a:pt x="74390" y="178389"/>
                    <a:pt x="74390" y="178389"/>
                  </a:cubicBezTo>
                  <a:cubicBezTo>
                    <a:pt x="74390" y="178389"/>
                    <a:pt x="75871" y="179869"/>
                    <a:pt x="75871" y="179869"/>
                  </a:cubicBezTo>
                  <a:cubicBezTo>
                    <a:pt x="75871" y="179869"/>
                    <a:pt x="75871" y="181350"/>
                    <a:pt x="75871" y="181350"/>
                  </a:cubicBezTo>
                  <a:cubicBezTo>
                    <a:pt x="75871" y="181350"/>
                    <a:pt x="75871" y="181350"/>
                    <a:pt x="75871" y="181350"/>
                  </a:cubicBezTo>
                  <a:cubicBezTo>
                    <a:pt x="75871" y="181350"/>
                    <a:pt x="75871" y="182830"/>
                    <a:pt x="75871" y="182830"/>
                  </a:cubicBezTo>
                  <a:cubicBezTo>
                    <a:pt x="75871" y="182830"/>
                    <a:pt x="75871" y="184311"/>
                    <a:pt x="75871" y="182830"/>
                  </a:cubicBezTo>
                  <a:cubicBezTo>
                    <a:pt x="75871" y="182830"/>
                    <a:pt x="75871" y="182830"/>
                    <a:pt x="75871" y="182830"/>
                  </a:cubicBezTo>
                  <a:cubicBezTo>
                    <a:pt x="75871" y="182830"/>
                    <a:pt x="75871" y="182830"/>
                    <a:pt x="75871" y="182830"/>
                  </a:cubicBezTo>
                  <a:cubicBezTo>
                    <a:pt x="75871" y="182830"/>
                    <a:pt x="77351" y="182830"/>
                    <a:pt x="77351" y="182830"/>
                  </a:cubicBezTo>
                  <a:cubicBezTo>
                    <a:pt x="77351" y="182830"/>
                    <a:pt x="75871" y="182830"/>
                    <a:pt x="77351" y="184311"/>
                  </a:cubicBezTo>
                  <a:cubicBezTo>
                    <a:pt x="77351" y="184311"/>
                    <a:pt x="77351" y="185791"/>
                    <a:pt x="77351" y="185791"/>
                  </a:cubicBezTo>
                  <a:cubicBezTo>
                    <a:pt x="77351" y="185791"/>
                    <a:pt x="78832" y="187271"/>
                    <a:pt x="78832" y="187271"/>
                  </a:cubicBezTo>
                  <a:cubicBezTo>
                    <a:pt x="78832" y="187271"/>
                    <a:pt x="78832" y="187271"/>
                    <a:pt x="80312" y="188752"/>
                  </a:cubicBezTo>
                  <a:cubicBezTo>
                    <a:pt x="81792" y="188752"/>
                    <a:pt x="81792" y="190232"/>
                    <a:pt x="83273" y="190232"/>
                  </a:cubicBezTo>
                  <a:cubicBezTo>
                    <a:pt x="83273" y="190232"/>
                    <a:pt x="83273" y="190232"/>
                    <a:pt x="83273" y="190232"/>
                  </a:cubicBezTo>
                  <a:cubicBezTo>
                    <a:pt x="84753" y="190232"/>
                    <a:pt x="84753" y="190232"/>
                    <a:pt x="86234" y="191713"/>
                  </a:cubicBezTo>
                  <a:cubicBezTo>
                    <a:pt x="86234" y="191713"/>
                    <a:pt x="87714" y="193193"/>
                    <a:pt x="87714" y="193193"/>
                  </a:cubicBezTo>
                  <a:cubicBezTo>
                    <a:pt x="87714" y="193193"/>
                    <a:pt x="87714" y="193193"/>
                    <a:pt x="87714" y="193193"/>
                  </a:cubicBezTo>
                  <a:cubicBezTo>
                    <a:pt x="89194" y="194674"/>
                    <a:pt x="90675" y="196154"/>
                    <a:pt x="90675" y="196154"/>
                  </a:cubicBezTo>
                  <a:cubicBezTo>
                    <a:pt x="90675" y="196154"/>
                    <a:pt x="90675" y="197634"/>
                    <a:pt x="90675" y="197634"/>
                  </a:cubicBezTo>
                  <a:cubicBezTo>
                    <a:pt x="90675" y="197634"/>
                    <a:pt x="92155" y="199115"/>
                    <a:pt x="93636" y="200595"/>
                  </a:cubicBezTo>
                  <a:cubicBezTo>
                    <a:pt x="93636" y="202076"/>
                    <a:pt x="93636" y="202076"/>
                    <a:pt x="93636" y="203556"/>
                  </a:cubicBezTo>
                  <a:cubicBezTo>
                    <a:pt x="93636" y="205036"/>
                    <a:pt x="93636" y="206517"/>
                    <a:pt x="93636" y="207997"/>
                  </a:cubicBezTo>
                  <a:cubicBezTo>
                    <a:pt x="93636" y="209478"/>
                    <a:pt x="93636" y="210958"/>
                    <a:pt x="93636" y="210958"/>
                  </a:cubicBezTo>
                  <a:cubicBezTo>
                    <a:pt x="93636" y="210958"/>
                    <a:pt x="93636" y="212438"/>
                    <a:pt x="95116" y="213919"/>
                  </a:cubicBezTo>
                  <a:cubicBezTo>
                    <a:pt x="95116" y="213919"/>
                    <a:pt x="95116" y="213919"/>
                    <a:pt x="95116" y="213919"/>
                  </a:cubicBezTo>
                  <a:cubicBezTo>
                    <a:pt x="95116" y="213919"/>
                    <a:pt x="96596" y="215399"/>
                    <a:pt x="96596" y="215399"/>
                  </a:cubicBezTo>
                  <a:cubicBezTo>
                    <a:pt x="98077" y="215399"/>
                    <a:pt x="99557" y="216880"/>
                    <a:pt x="99557" y="218360"/>
                  </a:cubicBezTo>
                  <a:cubicBezTo>
                    <a:pt x="101038" y="219840"/>
                    <a:pt x="102518" y="219840"/>
                    <a:pt x="102518" y="221321"/>
                  </a:cubicBezTo>
                  <a:cubicBezTo>
                    <a:pt x="102518" y="222801"/>
                    <a:pt x="103998" y="224282"/>
                    <a:pt x="103998" y="224282"/>
                  </a:cubicBezTo>
                  <a:cubicBezTo>
                    <a:pt x="103998" y="224282"/>
                    <a:pt x="105479" y="225762"/>
                    <a:pt x="105479" y="227242"/>
                  </a:cubicBezTo>
                  <a:cubicBezTo>
                    <a:pt x="105479" y="228723"/>
                    <a:pt x="106959" y="230203"/>
                    <a:pt x="108440" y="230203"/>
                  </a:cubicBezTo>
                  <a:cubicBezTo>
                    <a:pt x="108440" y="230203"/>
                    <a:pt x="109920" y="230203"/>
                    <a:pt x="109920" y="231684"/>
                  </a:cubicBezTo>
                  <a:cubicBezTo>
                    <a:pt x="111400" y="231684"/>
                    <a:pt x="111400" y="233164"/>
                    <a:pt x="112881" y="233164"/>
                  </a:cubicBezTo>
                  <a:cubicBezTo>
                    <a:pt x="114361" y="234644"/>
                    <a:pt x="115842" y="234644"/>
                    <a:pt x="115842" y="236125"/>
                  </a:cubicBezTo>
                  <a:cubicBezTo>
                    <a:pt x="115842" y="236125"/>
                    <a:pt x="117322" y="237605"/>
                    <a:pt x="115842" y="237605"/>
                  </a:cubicBezTo>
                  <a:cubicBezTo>
                    <a:pt x="115842" y="237605"/>
                    <a:pt x="115842" y="239086"/>
                    <a:pt x="115842" y="239086"/>
                  </a:cubicBezTo>
                  <a:cubicBezTo>
                    <a:pt x="117322" y="239086"/>
                    <a:pt x="115842" y="240566"/>
                    <a:pt x="117322" y="240566"/>
                  </a:cubicBezTo>
                  <a:cubicBezTo>
                    <a:pt x="117322" y="240566"/>
                    <a:pt x="117322" y="240566"/>
                    <a:pt x="118802" y="240566"/>
                  </a:cubicBezTo>
                  <a:cubicBezTo>
                    <a:pt x="118802" y="240566"/>
                    <a:pt x="120283" y="240566"/>
                    <a:pt x="120283" y="240566"/>
                  </a:cubicBezTo>
                  <a:cubicBezTo>
                    <a:pt x="120283" y="240566"/>
                    <a:pt x="121763" y="240566"/>
                    <a:pt x="121763" y="240566"/>
                  </a:cubicBezTo>
                  <a:cubicBezTo>
                    <a:pt x="121763" y="240566"/>
                    <a:pt x="123244" y="239086"/>
                    <a:pt x="123244" y="239086"/>
                  </a:cubicBezTo>
                  <a:cubicBezTo>
                    <a:pt x="124724" y="239086"/>
                    <a:pt x="123244" y="239086"/>
                    <a:pt x="124724" y="237605"/>
                  </a:cubicBezTo>
                  <a:cubicBezTo>
                    <a:pt x="124724" y="237605"/>
                    <a:pt x="126204" y="236125"/>
                    <a:pt x="127685" y="236125"/>
                  </a:cubicBezTo>
                  <a:cubicBezTo>
                    <a:pt x="129165" y="236125"/>
                    <a:pt x="129165" y="236125"/>
                    <a:pt x="129165" y="234644"/>
                  </a:cubicBezTo>
                  <a:cubicBezTo>
                    <a:pt x="129165" y="234644"/>
                    <a:pt x="130646" y="234644"/>
                    <a:pt x="130646" y="234644"/>
                  </a:cubicBezTo>
                  <a:cubicBezTo>
                    <a:pt x="130646" y="234644"/>
                    <a:pt x="130646" y="233164"/>
                    <a:pt x="132126" y="233164"/>
                  </a:cubicBezTo>
                  <a:cubicBezTo>
                    <a:pt x="132126" y="233164"/>
                    <a:pt x="133607" y="231684"/>
                    <a:pt x="135087" y="228723"/>
                  </a:cubicBezTo>
                  <a:cubicBezTo>
                    <a:pt x="135087" y="227242"/>
                    <a:pt x="136567" y="222801"/>
                    <a:pt x="136567" y="221321"/>
                  </a:cubicBezTo>
                  <a:cubicBezTo>
                    <a:pt x="136567" y="219840"/>
                    <a:pt x="138048" y="218360"/>
                    <a:pt x="138048" y="216880"/>
                  </a:cubicBezTo>
                  <a:cubicBezTo>
                    <a:pt x="138048" y="216880"/>
                    <a:pt x="138048" y="215399"/>
                    <a:pt x="138048" y="213919"/>
                  </a:cubicBezTo>
                  <a:cubicBezTo>
                    <a:pt x="138048" y="213919"/>
                    <a:pt x="138048" y="213919"/>
                    <a:pt x="138048" y="212438"/>
                  </a:cubicBezTo>
                  <a:cubicBezTo>
                    <a:pt x="138048" y="210958"/>
                    <a:pt x="138048" y="212438"/>
                    <a:pt x="136567" y="212438"/>
                  </a:cubicBezTo>
                  <a:cubicBezTo>
                    <a:pt x="136567" y="212438"/>
                    <a:pt x="136567" y="210958"/>
                    <a:pt x="138048" y="209478"/>
                  </a:cubicBezTo>
                  <a:cubicBezTo>
                    <a:pt x="139528" y="207997"/>
                    <a:pt x="139528" y="207997"/>
                    <a:pt x="139528" y="206517"/>
                  </a:cubicBezTo>
                  <a:cubicBezTo>
                    <a:pt x="139528" y="206517"/>
                    <a:pt x="138048" y="205036"/>
                    <a:pt x="138048" y="203556"/>
                  </a:cubicBezTo>
                  <a:cubicBezTo>
                    <a:pt x="138048" y="203556"/>
                    <a:pt x="138048" y="202076"/>
                    <a:pt x="136567" y="202076"/>
                  </a:cubicBezTo>
                  <a:cubicBezTo>
                    <a:pt x="135087" y="200595"/>
                    <a:pt x="135087" y="200595"/>
                    <a:pt x="135087" y="200595"/>
                  </a:cubicBezTo>
                  <a:cubicBezTo>
                    <a:pt x="135087" y="200595"/>
                    <a:pt x="135087" y="199115"/>
                    <a:pt x="135087" y="199115"/>
                  </a:cubicBezTo>
                  <a:cubicBezTo>
                    <a:pt x="135087" y="199115"/>
                    <a:pt x="135087" y="199115"/>
                    <a:pt x="135087" y="197634"/>
                  </a:cubicBezTo>
                  <a:cubicBezTo>
                    <a:pt x="135087" y="196154"/>
                    <a:pt x="135087" y="196154"/>
                    <a:pt x="136567" y="196154"/>
                  </a:cubicBezTo>
                  <a:cubicBezTo>
                    <a:pt x="136567" y="194674"/>
                    <a:pt x="136567" y="194674"/>
                    <a:pt x="138048" y="193193"/>
                  </a:cubicBezTo>
                  <a:cubicBezTo>
                    <a:pt x="138048" y="191713"/>
                    <a:pt x="139528" y="191713"/>
                    <a:pt x="141009" y="190232"/>
                  </a:cubicBezTo>
                  <a:cubicBezTo>
                    <a:pt x="142489" y="188752"/>
                    <a:pt x="142489" y="185791"/>
                    <a:pt x="142489" y="185791"/>
                  </a:cubicBezTo>
                  <a:cubicBezTo>
                    <a:pt x="142489" y="185791"/>
                    <a:pt x="141009" y="182830"/>
                    <a:pt x="141009" y="182830"/>
                  </a:cubicBezTo>
                  <a:cubicBezTo>
                    <a:pt x="141009" y="181350"/>
                    <a:pt x="139528" y="179869"/>
                    <a:pt x="139528" y="178389"/>
                  </a:cubicBezTo>
                  <a:cubicBezTo>
                    <a:pt x="139528" y="178389"/>
                    <a:pt x="139528" y="178389"/>
                    <a:pt x="139528" y="178389"/>
                  </a:cubicBezTo>
                  <a:cubicBezTo>
                    <a:pt x="139528" y="176909"/>
                    <a:pt x="138048" y="178389"/>
                    <a:pt x="138048" y="176909"/>
                  </a:cubicBezTo>
                  <a:cubicBezTo>
                    <a:pt x="138048" y="175428"/>
                    <a:pt x="136567" y="176909"/>
                    <a:pt x="136567" y="175428"/>
                  </a:cubicBezTo>
                  <a:cubicBezTo>
                    <a:pt x="136567" y="175428"/>
                    <a:pt x="136567" y="173948"/>
                    <a:pt x="135087" y="173948"/>
                  </a:cubicBezTo>
                  <a:cubicBezTo>
                    <a:pt x="135087" y="173948"/>
                    <a:pt x="135087" y="173948"/>
                    <a:pt x="135087" y="172467"/>
                  </a:cubicBezTo>
                  <a:cubicBezTo>
                    <a:pt x="135087" y="170987"/>
                    <a:pt x="133607" y="172467"/>
                    <a:pt x="133607" y="170987"/>
                  </a:cubicBezTo>
                  <a:cubicBezTo>
                    <a:pt x="133607" y="170987"/>
                    <a:pt x="133607" y="169507"/>
                    <a:pt x="133607" y="168026"/>
                  </a:cubicBezTo>
                  <a:cubicBezTo>
                    <a:pt x="133607" y="166546"/>
                    <a:pt x="133607" y="163585"/>
                    <a:pt x="133607" y="163585"/>
                  </a:cubicBezTo>
                  <a:cubicBezTo>
                    <a:pt x="133607" y="162105"/>
                    <a:pt x="133607" y="162105"/>
                    <a:pt x="133607" y="162105"/>
                  </a:cubicBezTo>
                  <a:cubicBezTo>
                    <a:pt x="133607" y="162105"/>
                    <a:pt x="133607" y="162105"/>
                    <a:pt x="133607" y="160624"/>
                  </a:cubicBezTo>
                  <a:cubicBezTo>
                    <a:pt x="133607" y="160624"/>
                    <a:pt x="133607" y="160624"/>
                    <a:pt x="133607" y="160624"/>
                  </a:cubicBezTo>
                  <a:cubicBezTo>
                    <a:pt x="133607" y="159144"/>
                    <a:pt x="135087" y="157663"/>
                    <a:pt x="135087" y="154703"/>
                  </a:cubicBezTo>
                  <a:cubicBezTo>
                    <a:pt x="136567" y="153222"/>
                    <a:pt x="136567" y="151742"/>
                    <a:pt x="136567" y="151742"/>
                  </a:cubicBezTo>
                  <a:cubicBezTo>
                    <a:pt x="136567" y="150261"/>
                    <a:pt x="138048" y="148781"/>
                    <a:pt x="139528" y="145820"/>
                  </a:cubicBezTo>
                  <a:cubicBezTo>
                    <a:pt x="139528" y="144340"/>
                    <a:pt x="141009" y="142859"/>
                    <a:pt x="139528" y="141379"/>
                  </a:cubicBezTo>
                  <a:cubicBezTo>
                    <a:pt x="139528" y="139899"/>
                    <a:pt x="139528" y="138418"/>
                    <a:pt x="139528" y="138418"/>
                  </a:cubicBezTo>
                  <a:cubicBezTo>
                    <a:pt x="139528" y="136938"/>
                    <a:pt x="139528" y="135457"/>
                    <a:pt x="139528" y="133977"/>
                  </a:cubicBezTo>
                  <a:cubicBezTo>
                    <a:pt x="139528" y="133977"/>
                    <a:pt x="139528" y="132496"/>
                    <a:pt x="138048" y="131016"/>
                  </a:cubicBezTo>
                  <a:cubicBezTo>
                    <a:pt x="138048" y="129536"/>
                    <a:pt x="136567" y="129536"/>
                    <a:pt x="136567" y="131016"/>
                  </a:cubicBezTo>
                  <a:cubicBezTo>
                    <a:pt x="136567" y="131016"/>
                    <a:pt x="135087" y="132496"/>
                    <a:pt x="133607" y="133977"/>
                  </a:cubicBezTo>
                  <a:cubicBezTo>
                    <a:pt x="132126" y="133977"/>
                    <a:pt x="132126" y="135457"/>
                    <a:pt x="130646" y="135457"/>
                  </a:cubicBezTo>
                  <a:cubicBezTo>
                    <a:pt x="130646" y="135457"/>
                    <a:pt x="129165" y="135457"/>
                    <a:pt x="129165" y="136938"/>
                  </a:cubicBezTo>
                  <a:cubicBezTo>
                    <a:pt x="129165" y="136938"/>
                    <a:pt x="127685" y="138418"/>
                    <a:pt x="126204" y="138418"/>
                  </a:cubicBezTo>
                  <a:cubicBezTo>
                    <a:pt x="126204" y="138418"/>
                    <a:pt x="124724" y="138418"/>
                    <a:pt x="124724" y="138418"/>
                  </a:cubicBezTo>
                  <a:cubicBezTo>
                    <a:pt x="124724" y="138418"/>
                    <a:pt x="124724" y="138418"/>
                    <a:pt x="124724" y="138418"/>
                  </a:cubicBezTo>
                  <a:cubicBezTo>
                    <a:pt x="124724" y="138418"/>
                    <a:pt x="124724" y="138418"/>
                    <a:pt x="124724" y="138418"/>
                  </a:cubicBezTo>
                  <a:cubicBezTo>
                    <a:pt x="124724" y="138418"/>
                    <a:pt x="123244" y="138418"/>
                    <a:pt x="123244" y="138418"/>
                  </a:cubicBezTo>
                  <a:cubicBezTo>
                    <a:pt x="123244" y="138418"/>
                    <a:pt x="123244" y="136938"/>
                    <a:pt x="123244" y="136938"/>
                  </a:cubicBezTo>
                  <a:cubicBezTo>
                    <a:pt x="123244" y="136938"/>
                    <a:pt x="123244" y="135457"/>
                    <a:pt x="123244" y="135457"/>
                  </a:cubicBezTo>
                  <a:cubicBezTo>
                    <a:pt x="123244" y="135457"/>
                    <a:pt x="123244" y="135457"/>
                    <a:pt x="123244" y="135457"/>
                  </a:cubicBezTo>
                  <a:cubicBezTo>
                    <a:pt x="123244" y="135457"/>
                    <a:pt x="121763" y="135457"/>
                    <a:pt x="120283" y="133977"/>
                  </a:cubicBezTo>
                  <a:cubicBezTo>
                    <a:pt x="118802" y="132496"/>
                    <a:pt x="117322" y="132496"/>
                    <a:pt x="117322" y="133977"/>
                  </a:cubicBezTo>
                  <a:cubicBezTo>
                    <a:pt x="117322" y="135457"/>
                    <a:pt x="115842" y="133977"/>
                    <a:pt x="115842" y="133977"/>
                  </a:cubicBezTo>
                  <a:cubicBezTo>
                    <a:pt x="115842" y="133977"/>
                    <a:pt x="114361" y="132496"/>
                    <a:pt x="112881" y="132496"/>
                  </a:cubicBezTo>
                  <a:cubicBezTo>
                    <a:pt x="112881" y="132496"/>
                    <a:pt x="111400" y="131016"/>
                    <a:pt x="111400" y="131016"/>
                  </a:cubicBezTo>
                  <a:cubicBezTo>
                    <a:pt x="111400" y="131016"/>
                    <a:pt x="109920" y="131016"/>
                    <a:pt x="109920" y="131016"/>
                  </a:cubicBezTo>
                  <a:cubicBezTo>
                    <a:pt x="109920" y="131016"/>
                    <a:pt x="108440" y="129536"/>
                    <a:pt x="108440" y="129536"/>
                  </a:cubicBezTo>
                  <a:cubicBezTo>
                    <a:pt x="108440" y="128055"/>
                    <a:pt x="106959" y="126575"/>
                    <a:pt x="106959" y="126575"/>
                  </a:cubicBezTo>
                  <a:cubicBezTo>
                    <a:pt x="106959" y="126575"/>
                    <a:pt x="105479" y="125094"/>
                    <a:pt x="103998" y="125094"/>
                  </a:cubicBezTo>
                  <a:cubicBezTo>
                    <a:pt x="103998" y="125094"/>
                    <a:pt x="102518" y="125094"/>
                    <a:pt x="102518" y="123614"/>
                  </a:cubicBezTo>
                  <a:cubicBezTo>
                    <a:pt x="102518" y="123614"/>
                    <a:pt x="102518" y="123614"/>
                    <a:pt x="102518" y="123614"/>
                  </a:cubicBezTo>
                  <a:cubicBezTo>
                    <a:pt x="102518" y="122134"/>
                    <a:pt x="101038" y="123614"/>
                    <a:pt x="101038" y="122134"/>
                  </a:cubicBezTo>
                  <a:cubicBezTo>
                    <a:pt x="99557" y="120653"/>
                    <a:pt x="98077" y="120653"/>
                    <a:pt x="98077" y="119173"/>
                  </a:cubicBezTo>
                  <a:cubicBezTo>
                    <a:pt x="98077" y="119173"/>
                    <a:pt x="96596" y="119173"/>
                    <a:pt x="96596" y="117692"/>
                  </a:cubicBezTo>
                  <a:cubicBezTo>
                    <a:pt x="96596" y="117692"/>
                    <a:pt x="96596" y="117692"/>
                    <a:pt x="95116" y="116212"/>
                  </a:cubicBezTo>
                  <a:cubicBezTo>
                    <a:pt x="93636" y="114732"/>
                    <a:pt x="92155" y="113251"/>
                    <a:pt x="93636" y="113251"/>
                  </a:cubicBezTo>
                  <a:cubicBezTo>
                    <a:pt x="93636" y="113251"/>
                    <a:pt x="95116" y="114732"/>
                    <a:pt x="95116" y="114732"/>
                  </a:cubicBezTo>
                  <a:cubicBezTo>
                    <a:pt x="95116" y="114732"/>
                    <a:pt x="96596" y="116212"/>
                    <a:pt x="98077" y="116212"/>
                  </a:cubicBezTo>
                  <a:cubicBezTo>
                    <a:pt x="99557" y="116212"/>
                    <a:pt x="98077" y="113251"/>
                    <a:pt x="98077" y="113251"/>
                  </a:cubicBezTo>
                  <a:cubicBezTo>
                    <a:pt x="98077" y="113251"/>
                    <a:pt x="98077" y="113251"/>
                    <a:pt x="98077" y="113251"/>
                  </a:cubicBezTo>
                  <a:cubicBezTo>
                    <a:pt x="98077" y="113251"/>
                    <a:pt x="99557" y="114732"/>
                    <a:pt x="99557" y="114732"/>
                  </a:cubicBezTo>
                  <a:cubicBezTo>
                    <a:pt x="99557" y="114732"/>
                    <a:pt x="101038" y="114732"/>
                    <a:pt x="101038" y="116212"/>
                  </a:cubicBezTo>
                  <a:cubicBezTo>
                    <a:pt x="102518" y="116212"/>
                    <a:pt x="105479" y="117692"/>
                    <a:pt x="105479" y="119173"/>
                  </a:cubicBezTo>
                  <a:cubicBezTo>
                    <a:pt x="105479" y="119173"/>
                    <a:pt x="106959" y="120653"/>
                    <a:pt x="106959" y="120653"/>
                  </a:cubicBezTo>
                  <a:cubicBezTo>
                    <a:pt x="108440" y="120653"/>
                    <a:pt x="108440" y="122134"/>
                    <a:pt x="109920" y="122134"/>
                  </a:cubicBezTo>
                  <a:cubicBezTo>
                    <a:pt x="109920" y="122134"/>
                    <a:pt x="111400" y="122134"/>
                    <a:pt x="111400" y="123614"/>
                  </a:cubicBezTo>
                  <a:cubicBezTo>
                    <a:pt x="111400" y="125094"/>
                    <a:pt x="112881" y="125094"/>
                    <a:pt x="114361" y="126575"/>
                  </a:cubicBezTo>
                  <a:cubicBezTo>
                    <a:pt x="115842" y="126575"/>
                    <a:pt x="115842" y="126575"/>
                    <a:pt x="117322" y="128055"/>
                  </a:cubicBezTo>
                  <a:cubicBezTo>
                    <a:pt x="118802" y="129536"/>
                    <a:pt x="118802" y="129536"/>
                    <a:pt x="120283" y="129536"/>
                  </a:cubicBezTo>
                  <a:cubicBezTo>
                    <a:pt x="121763" y="129536"/>
                    <a:pt x="120283" y="131016"/>
                    <a:pt x="121763" y="131016"/>
                  </a:cubicBezTo>
                  <a:cubicBezTo>
                    <a:pt x="121763" y="131016"/>
                    <a:pt x="121763" y="131016"/>
                    <a:pt x="123244" y="131016"/>
                  </a:cubicBezTo>
                  <a:cubicBezTo>
                    <a:pt x="123244" y="131016"/>
                    <a:pt x="123244" y="131016"/>
                    <a:pt x="123244" y="132496"/>
                  </a:cubicBezTo>
                  <a:cubicBezTo>
                    <a:pt x="123244" y="132496"/>
                    <a:pt x="124724" y="133977"/>
                    <a:pt x="124724" y="135457"/>
                  </a:cubicBezTo>
                  <a:cubicBezTo>
                    <a:pt x="126204" y="135457"/>
                    <a:pt x="126204" y="136938"/>
                    <a:pt x="126204" y="136938"/>
                  </a:cubicBezTo>
                  <a:cubicBezTo>
                    <a:pt x="126204" y="136938"/>
                    <a:pt x="129165" y="135457"/>
                    <a:pt x="129165" y="135457"/>
                  </a:cubicBezTo>
                  <a:cubicBezTo>
                    <a:pt x="129165" y="133977"/>
                    <a:pt x="130646" y="133977"/>
                    <a:pt x="130646" y="133977"/>
                  </a:cubicBezTo>
                  <a:cubicBezTo>
                    <a:pt x="130646" y="133977"/>
                    <a:pt x="132126" y="132496"/>
                    <a:pt x="132126" y="132496"/>
                  </a:cubicBezTo>
                  <a:cubicBezTo>
                    <a:pt x="132126" y="132496"/>
                    <a:pt x="133607" y="131016"/>
                    <a:pt x="133607" y="131016"/>
                  </a:cubicBezTo>
                  <a:cubicBezTo>
                    <a:pt x="133607" y="131016"/>
                    <a:pt x="133607" y="129536"/>
                    <a:pt x="135087" y="129536"/>
                  </a:cubicBezTo>
                  <a:cubicBezTo>
                    <a:pt x="135087" y="129536"/>
                    <a:pt x="136567" y="128055"/>
                    <a:pt x="138048" y="126575"/>
                  </a:cubicBezTo>
                  <a:cubicBezTo>
                    <a:pt x="139528" y="125094"/>
                    <a:pt x="138048" y="125094"/>
                    <a:pt x="139528" y="123614"/>
                  </a:cubicBezTo>
                  <a:cubicBezTo>
                    <a:pt x="139528" y="123614"/>
                    <a:pt x="139528" y="123614"/>
                    <a:pt x="141009" y="122134"/>
                  </a:cubicBezTo>
                  <a:cubicBezTo>
                    <a:pt x="141009" y="122134"/>
                    <a:pt x="141009" y="122134"/>
                    <a:pt x="141009" y="122134"/>
                  </a:cubicBezTo>
                  <a:cubicBezTo>
                    <a:pt x="141009" y="120653"/>
                    <a:pt x="142489" y="120653"/>
                    <a:pt x="143970" y="120653"/>
                  </a:cubicBezTo>
                  <a:cubicBezTo>
                    <a:pt x="143970" y="120653"/>
                    <a:pt x="143970" y="119173"/>
                    <a:pt x="143970" y="119173"/>
                  </a:cubicBezTo>
                  <a:cubicBezTo>
                    <a:pt x="143970" y="117692"/>
                    <a:pt x="145450" y="117692"/>
                    <a:pt x="145450" y="117692"/>
                  </a:cubicBezTo>
                  <a:cubicBezTo>
                    <a:pt x="145450" y="117692"/>
                    <a:pt x="145450" y="116212"/>
                    <a:pt x="145450" y="116212"/>
                  </a:cubicBezTo>
                  <a:cubicBezTo>
                    <a:pt x="145450" y="116212"/>
                    <a:pt x="146930" y="116212"/>
                    <a:pt x="146930" y="114732"/>
                  </a:cubicBezTo>
                  <a:cubicBezTo>
                    <a:pt x="146930" y="114732"/>
                    <a:pt x="145450" y="113251"/>
                    <a:pt x="146930" y="111771"/>
                  </a:cubicBezTo>
                  <a:cubicBezTo>
                    <a:pt x="146930" y="111771"/>
                    <a:pt x="148411" y="110290"/>
                    <a:pt x="148411" y="110290"/>
                  </a:cubicBezTo>
                  <a:cubicBezTo>
                    <a:pt x="148411" y="110290"/>
                    <a:pt x="148411" y="108810"/>
                    <a:pt x="148411" y="107329"/>
                  </a:cubicBezTo>
                  <a:cubicBezTo>
                    <a:pt x="148411" y="107329"/>
                    <a:pt x="148411" y="105849"/>
                    <a:pt x="148411" y="105849"/>
                  </a:cubicBezTo>
                  <a:cubicBezTo>
                    <a:pt x="148411" y="105849"/>
                    <a:pt x="146930" y="104369"/>
                    <a:pt x="145450" y="104369"/>
                  </a:cubicBezTo>
                  <a:cubicBezTo>
                    <a:pt x="145450" y="104369"/>
                    <a:pt x="143970" y="104369"/>
                    <a:pt x="142489" y="104369"/>
                  </a:cubicBezTo>
                  <a:cubicBezTo>
                    <a:pt x="142489" y="104369"/>
                    <a:pt x="141009" y="102888"/>
                    <a:pt x="141009" y="102888"/>
                  </a:cubicBezTo>
                  <a:cubicBezTo>
                    <a:pt x="141009" y="101408"/>
                    <a:pt x="139528" y="101408"/>
                    <a:pt x="139528" y="101408"/>
                  </a:cubicBezTo>
                  <a:cubicBezTo>
                    <a:pt x="139528" y="101408"/>
                    <a:pt x="138048" y="102888"/>
                    <a:pt x="138048" y="104369"/>
                  </a:cubicBezTo>
                  <a:cubicBezTo>
                    <a:pt x="138048" y="105849"/>
                    <a:pt x="136567" y="107329"/>
                    <a:pt x="135087" y="107329"/>
                  </a:cubicBezTo>
                  <a:cubicBezTo>
                    <a:pt x="133607" y="107329"/>
                    <a:pt x="133607" y="108810"/>
                    <a:pt x="133607" y="108810"/>
                  </a:cubicBezTo>
                  <a:cubicBezTo>
                    <a:pt x="133607" y="108810"/>
                    <a:pt x="133607" y="108810"/>
                    <a:pt x="133607" y="108810"/>
                  </a:cubicBezTo>
                  <a:cubicBezTo>
                    <a:pt x="133607" y="108810"/>
                    <a:pt x="132126" y="108810"/>
                    <a:pt x="132126" y="107329"/>
                  </a:cubicBezTo>
                  <a:cubicBezTo>
                    <a:pt x="132126" y="107329"/>
                    <a:pt x="132126" y="107329"/>
                    <a:pt x="132126" y="107329"/>
                  </a:cubicBezTo>
                  <a:cubicBezTo>
                    <a:pt x="132126" y="107329"/>
                    <a:pt x="132126" y="105849"/>
                    <a:pt x="130646" y="105849"/>
                  </a:cubicBezTo>
                  <a:cubicBezTo>
                    <a:pt x="129165" y="105849"/>
                    <a:pt x="130646" y="107329"/>
                    <a:pt x="130646" y="107329"/>
                  </a:cubicBezTo>
                  <a:cubicBezTo>
                    <a:pt x="130646" y="107329"/>
                    <a:pt x="130646" y="107329"/>
                    <a:pt x="130646" y="107329"/>
                  </a:cubicBezTo>
                  <a:cubicBezTo>
                    <a:pt x="130646" y="107329"/>
                    <a:pt x="129165" y="105849"/>
                    <a:pt x="129165" y="105849"/>
                  </a:cubicBezTo>
                  <a:cubicBezTo>
                    <a:pt x="129165" y="105849"/>
                    <a:pt x="127685" y="104369"/>
                    <a:pt x="127685" y="104369"/>
                  </a:cubicBezTo>
                  <a:cubicBezTo>
                    <a:pt x="127685" y="104369"/>
                    <a:pt x="124724" y="104369"/>
                    <a:pt x="124724" y="102888"/>
                  </a:cubicBezTo>
                  <a:cubicBezTo>
                    <a:pt x="124724" y="102888"/>
                    <a:pt x="124724" y="102888"/>
                    <a:pt x="124724" y="102888"/>
                  </a:cubicBezTo>
                  <a:cubicBezTo>
                    <a:pt x="120283" y="110290"/>
                    <a:pt x="118802" y="108810"/>
                    <a:pt x="120283" y="107329"/>
                  </a:cubicBezTo>
                  <a:cubicBezTo>
                    <a:pt x="118802" y="108810"/>
                    <a:pt x="118802" y="108810"/>
                    <a:pt x="120283" y="107329"/>
                  </a:cubicBezTo>
                  <a:cubicBezTo>
                    <a:pt x="118802" y="108810"/>
                    <a:pt x="118802" y="108810"/>
                    <a:pt x="120283" y="10732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AD41060-C26F-48F1-9BD3-DC4BAB1CA93C}"/>
                </a:ext>
              </a:extLst>
            </p:cNvPr>
            <p:cNvSpPr/>
            <p:nvPr/>
          </p:nvSpPr>
          <p:spPr>
            <a:xfrm>
              <a:off x="5854243" y="3024280"/>
              <a:ext cx="44412" cy="29608"/>
            </a:xfrm>
            <a:custGeom>
              <a:avLst/>
              <a:gdLst>
                <a:gd name="connsiteX0" fmla="*/ 21466 w 44412"/>
                <a:gd name="connsiteY0" fmla="*/ 21466 h 29608"/>
                <a:gd name="connsiteX1" fmla="*/ 21466 w 44412"/>
                <a:gd name="connsiteY1" fmla="*/ 21466 h 29608"/>
                <a:gd name="connsiteX2" fmla="*/ 22946 w 44412"/>
                <a:gd name="connsiteY2" fmla="*/ 21466 h 29608"/>
                <a:gd name="connsiteX3" fmla="*/ 25907 w 44412"/>
                <a:gd name="connsiteY3" fmla="*/ 21466 h 29608"/>
                <a:gd name="connsiteX4" fmla="*/ 28868 w 44412"/>
                <a:gd name="connsiteY4" fmla="*/ 19985 h 29608"/>
                <a:gd name="connsiteX5" fmla="*/ 30348 w 44412"/>
                <a:gd name="connsiteY5" fmla="*/ 18505 h 29608"/>
                <a:gd name="connsiteX6" fmla="*/ 31829 w 44412"/>
                <a:gd name="connsiteY6" fmla="*/ 17025 h 29608"/>
                <a:gd name="connsiteX7" fmla="*/ 33309 w 44412"/>
                <a:gd name="connsiteY7" fmla="*/ 15544 h 29608"/>
                <a:gd name="connsiteX8" fmla="*/ 33309 w 44412"/>
                <a:gd name="connsiteY8" fmla="*/ 14064 h 29608"/>
                <a:gd name="connsiteX9" fmla="*/ 31829 w 44412"/>
                <a:gd name="connsiteY9" fmla="*/ 12583 h 29608"/>
                <a:gd name="connsiteX10" fmla="*/ 30348 w 44412"/>
                <a:gd name="connsiteY10" fmla="*/ 12583 h 29608"/>
                <a:gd name="connsiteX11" fmla="*/ 28868 w 44412"/>
                <a:gd name="connsiteY11" fmla="*/ 11103 h 29608"/>
                <a:gd name="connsiteX12" fmla="*/ 27388 w 44412"/>
                <a:gd name="connsiteY12" fmla="*/ 11103 h 29608"/>
                <a:gd name="connsiteX13" fmla="*/ 25907 w 44412"/>
                <a:gd name="connsiteY13" fmla="*/ 11103 h 29608"/>
                <a:gd name="connsiteX14" fmla="*/ 25907 w 44412"/>
                <a:gd name="connsiteY14" fmla="*/ 12583 h 29608"/>
                <a:gd name="connsiteX15" fmla="*/ 24427 w 44412"/>
                <a:gd name="connsiteY15" fmla="*/ 12583 h 29608"/>
                <a:gd name="connsiteX16" fmla="*/ 24427 w 44412"/>
                <a:gd name="connsiteY16" fmla="*/ 12583 h 29608"/>
                <a:gd name="connsiteX17" fmla="*/ 22946 w 44412"/>
                <a:gd name="connsiteY17" fmla="*/ 12583 h 29608"/>
                <a:gd name="connsiteX18" fmla="*/ 21466 w 44412"/>
                <a:gd name="connsiteY18" fmla="*/ 12583 h 29608"/>
                <a:gd name="connsiteX19" fmla="*/ 19986 w 44412"/>
                <a:gd name="connsiteY19" fmla="*/ 14064 h 29608"/>
                <a:gd name="connsiteX20" fmla="*/ 18505 w 44412"/>
                <a:gd name="connsiteY20" fmla="*/ 14064 h 29608"/>
                <a:gd name="connsiteX21" fmla="*/ 18505 w 44412"/>
                <a:gd name="connsiteY21" fmla="*/ 15544 h 29608"/>
                <a:gd name="connsiteX22" fmla="*/ 18505 w 44412"/>
                <a:gd name="connsiteY22" fmla="*/ 17025 h 29608"/>
                <a:gd name="connsiteX23" fmla="*/ 17025 w 44412"/>
                <a:gd name="connsiteY23" fmla="*/ 18505 h 29608"/>
                <a:gd name="connsiteX24" fmla="*/ 15544 w 44412"/>
                <a:gd name="connsiteY24" fmla="*/ 17025 h 29608"/>
                <a:gd name="connsiteX25" fmla="*/ 12584 w 44412"/>
                <a:gd name="connsiteY25" fmla="*/ 17025 h 29608"/>
                <a:gd name="connsiteX26" fmla="*/ 12584 w 44412"/>
                <a:gd name="connsiteY26" fmla="*/ 18505 h 29608"/>
                <a:gd name="connsiteX27" fmla="*/ 12584 w 44412"/>
                <a:gd name="connsiteY27" fmla="*/ 18505 h 29608"/>
                <a:gd name="connsiteX28" fmla="*/ 11103 w 44412"/>
                <a:gd name="connsiteY28" fmla="*/ 19985 h 29608"/>
                <a:gd name="connsiteX29" fmla="*/ 11103 w 44412"/>
                <a:gd name="connsiteY29" fmla="*/ 21466 h 29608"/>
                <a:gd name="connsiteX30" fmla="*/ 12584 w 44412"/>
                <a:gd name="connsiteY30" fmla="*/ 21466 h 29608"/>
                <a:gd name="connsiteX31" fmla="*/ 14064 w 44412"/>
                <a:gd name="connsiteY31" fmla="*/ 19985 h 29608"/>
                <a:gd name="connsiteX32" fmla="*/ 14064 w 44412"/>
                <a:gd name="connsiteY32" fmla="*/ 21466 h 29608"/>
                <a:gd name="connsiteX33" fmla="*/ 14064 w 44412"/>
                <a:gd name="connsiteY33" fmla="*/ 22946 h 29608"/>
                <a:gd name="connsiteX34" fmla="*/ 12584 w 44412"/>
                <a:gd name="connsiteY34" fmla="*/ 24427 h 29608"/>
                <a:gd name="connsiteX35" fmla="*/ 15544 w 44412"/>
                <a:gd name="connsiteY35" fmla="*/ 22946 h 29608"/>
                <a:gd name="connsiteX36" fmla="*/ 21466 w 44412"/>
                <a:gd name="connsiteY36" fmla="*/ 21466 h 29608"/>
                <a:gd name="connsiteX37" fmla="*/ 21466 w 44412"/>
                <a:gd name="connsiteY37" fmla="*/ 21466 h 29608"/>
                <a:gd name="connsiteX38" fmla="*/ 21466 w 44412"/>
                <a:gd name="connsiteY38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4412" h="29608">
                  <a:moveTo>
                    <a:pt x="21466" y="21466"/>
                  </a:moveTo>
                  <a:cubicBezTo>
                    <a:pt x="19986" y="22946"/>
                    <a:pt x="19986" y="22946"/>
                    <a:pt x="21466" y="21466"/>
                  </a:cubicBezTo>
                  <a:cubicBezTo>
                    <a:pt x="21466" y="22946"/>
                    <a:pt x="22946" y="21466"/>
                    <a:pt x="22946" y="21466"/>
                  </a:cubicBezTo>
                  <a:cubicBezTo>
                    <a:pt x="22946" y="21466"/>
                    <a:pt x="25907" y="21466"/>
                    <a:pt x="25907" y="21466"/>
                  </a:cubicBezTo>
                  <a:cubicBezTo>
                    <a:pt x="27388" y="21466"/>
                    <a:pt x="28868" y="19985"/>
                    <a:pt x="28868" y="19985"/>
                  </a:cubicBezTo>
                  <a:cubicBezTo>
                    <a:pt x="28868" y="19985"/>
                    <a:pt x="30348" y="18505"/>
                    <a:pt x="30348" y="18505"/>
                  </a:cubicBezTo>
                  <a:cubicBezTo>
                    <a:pt x="30348" y="18505"/>
                    <a:pt x="31829" y="17025"/>
                    <a:pt x="31829" y="17025"/>
                  </a:cubicBezTo>
                  <a:cubicBezTo>
                    <a:pt x="33309" y="17025"/>
                    <a:pt x="31829" y="15544"/>
                    <a:pt x="33309" y="15544"/>
                  </a:cubicBezTo>
                  <a:cubicBezTo>
                    <a:pt x="33309" y="15544"/>
                    <a:pt x="33309" y="14064"/>
                    <a:pt x="33309" y="14064"/>
                  </a:cubicBezTo>
                  <a:cubicBezTo>
                    <a:pt x="33309" y="14064"/>
                    <a:pt x="31829" y="12583"/>
                    <a:pt x="31829" y="12583"/>
                  </a:cubicBezTo>
                  <a:cubicBezTo>
                    <a:pt x="31829" y="12583"/>
                    <a:pt x="30348" y="12583"/>
                    <a:pt x="30348" y="12583"/>
                  </a:cubicBezTo>
                  <a:cubicBezTo>
                    <a:pt x="30348" y="12583"/>
                    <a:pt x="30348" y="12583"/>
                    <a:pt x="28868" y="11103"/>
                  </a:cubicBezTo>
                  <a:cubicBezTo>
                    <a:pt x="28868" y="11103"/>
                    <a:pt x="27388" y="11103"/>
                    <a:pt x="27388" y="11103"/>
                  </a:cubicBezTo>
                  <a:cubicBezTo>
                    <a:pt x="27388" y="11103"/>
                    <a:pt x="25907" y="11103"/>
                    <a:pt x="25907" y="11103"/>
                  </a:cubicBezTo>
                  <a:cubicBezTo>
                    <a:pt x="25907" y="11103"/>
                    <a:pt x="25907" y="12583"/>
                    <a:pt x="25907" y="12583"/>
                  </a:cubicBezTo>
                  <a:cubicBezTo>
                    <a:pt x="25907" y="12583"/>
                    <a:pt x="24427" y="12583"/>
                    <a:pt x="24427" y="12583"/>
                  </a:cubicBezTo>
                  <a:cubicBezTo>
                    <a:pt x="24427" y="12583"/>
                    <a:pt x="24427" y="12583"/>
                    <a:pt x="24427" y="12583"/>
                  </a:cubicBezTo>
                  <a:cubicBezTo>
                    <a:pt x="24427" y="12583"/>
                    <a:pt x="22946" y="12583"/>
                    <a:pt x="22946" y="12583"/>
                  </a:cubicBezTo>
                  <a:cubicBezTo>
                    <a:pt x="22946" y="12583"/>
                    <a:pt x="22946" y="12583"/>
                    <a:pt x="21466" y="12583"/>
                  </a:cubicBezTo>
                  <a:cubicBezTo>
                    <a:pt x="21466" y="12583"/>
                    <a:pt x="19986" y="14064"/>
                    <a:pt x="19986" y="14064"/>
                  </a:cubicBezTo>
                  <a:cubicBezTo>
                    <a:pt x="19986" y="14064"/>
                    <a:pt x="19986" y="14064"/>
                    <a:pt x="18505" y="14064"/>
                  </a:cubicBezTo>
                  <a:cubicBezTo>
                    <a:pt x="17025" y="14064"/>
                    <a:pt x="17025" y="14064"/>
                    <a:pt x="18505" y="15544"/>
                  </a:cubicBezTo>
                  <a:cubicBezTo>
                    <a:pt x="18505" y="15544"/>
                    <a:pt x="18505" y="17025"/>
                    <a:pt x="18505" y="17025"/>
                  </a:cubicBezTo>
                  <a:cubicBezTo>
                    <a:pt x="18505" y="17025"/>
                    <a:pt x="17025" y="17025"/>
                    <a:pt x="17025" y="18505"/>
                  </a:cubicBezTo>
                  <a:cubicBezTo>
                    <a:pt x="17025" y="18505"/>
                    <a:pt x="15544" y="18505"/>
                    <a:pt x="15544" y="17025"/>
                  </a:cubicBezTo>
                  <a:cubicBezTo>
                    <a:pt x="15544" y="17025"/>
                    <a:pt x="12584" y="15544"/>
                    <a:pt x="12584" y="17025"/>
                  </a:cubicBezTo>
                  <a:cubicBezTo>
                    <a:pt x="11103" y="17025"/>
                    <a:pt x="12584" y="17025"/>
                    <a:pt x="12584" y="18505"/>
                  </a:cubicBezTo>
                  <a:cubicBezTo>
                    <a:pt x="12584" y="18505"/>
                    <a:pt x="12584" y="18505"/>
                    <a:pt x="12584" y="18505"/>
                  </a:cubicBezTo>
                  <a:cubicBezTo>
                    <a:pt x="12584" y="18505"/>
                    <a:pt x="11103" y="18505"/>
                    <a:pt x="11103" y="19985"/>
                  </a:cubicBezTo>
                  <a:cubicBezTo>
                    <a:pt x="11103" y="19985"/>
                    <a:pt x="11103" y="21466"/>
                    <a:pt x="11103" y="21466"/>
                  </a:cubicBezTo>
                  <a:cubicBezTo>
                    <a:pt x="11103" y="21466"/>
                    <a:pt x="12584" y="21466"/>
                    <a:pt x="12584" y="21466"/>
                  </a:cubicBezTo>
                  <a:cubicBezTo>
                    <a:pt x="12584" y="21466"/>
                    <a:pt x="14064" y="19985"/>
                    <a:pt x="14064" y="19985"/>
                  </a:cubicBezTo>
                  <a:cubicBezTo>
                    <a:pt x="14064" y="19985"/>
                    <a:pt x="14064" y="21466"/>
                    <a:pt x="14064" y="21466"/>
                  </a:cubicBezTo>
                  <a:cubicBezTo>
                    <a:pt x="14064" y="21466"/>
                    <a:pt x="14064" y="21466"/>
                    <a:pt x="14064" y="22946"/>
                  </a:cubicBezTo>
                  <a:cubicBezTo>
                    <a:pt x="12584" y="22946"/>
                    <a:pt x="12584" y="24427"/>
                    <a:pt x="12584" y="24427"/>
                  </a:cubicBezTo>
                  <a:cubicBezTo>
                    <a:pt x="12584" y="24427"/>
                    <a:pt x="15544" y="22946"/>
                    <a:pt x="15544" y="22946"/>
                  </a:cubicBezTo>
                  <a:cubicBezTo>
                    <a:pt x="19986" y="19985"/>
                    <a:pt x="19986" y="21466"/>
                    <a:pt x="21466" y="21466"/>
                  </a:cubicBezTo>
                  <a:cubicBezTo>
                    <a:pt x="19986" y="19985"/>
                    <a:pt x="19986" y="21466"/>
                    <a:pt x="21466" y="21466"/>
                  </a:cubicBezTo>
                  <a:cubicBezTo>
                    <a:pt x="21466" y="21466"/>
                    <a:pt x="21466" y="21466"/>
                    <a:pt x="21466" y="214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D681CB8-5CDB-4A3F-85E2-62CE910C2EE5}"/>
                </a:ext>
              </a:extLst>
            </p:cNvPr>
            <p:cNvSpPr/>
            <p:nvPr/>
          </p:nvSpPr>
          <p:spPr>
            <a:xfrm>
              <a:off x="5895694" y="2952562"/>
              <a:ext cx="44412" cy="29608"/>
            </a:xfrm>
            <a:custGeom>
              <a:avLst/>
              <a:gdLst>
                <a:gd name="connsiteX0" fmla="*/ 34790 w 44412"/>
                <a:gd name="connsiteY0" fmla="*/ 17683 h 29608"/>
                <a:gd name="connsiteX1" fmla="*/ 34790 w 44412"/>
                <a:gd name="connsiteY1" fmla="*/ 17683 h 29608"/>
                <a:gd name="connsiteX2" fmla="*/ 37751 w 44412"/>
                <a:gd name="connsiteY2" fmla="*/ 16202 h 29608"/>
                <a:gd name="connsiteX3" fmla="*/ 39231 w 44412"/>
                <a:gd name="connsiteY3" fmla="*/ 14722 h 29608"/>
                <a:gd name="connsiteX4" fmla="*/ 37751 w 44412"/>
                <a:gd name="connsiteY4" fmla="*/ 14722 h 29608"/>
                <a:gd name="connsiteX5" fmla="*/ 36270 w 44412"/>
                <a:gd name="connsiteY5" fmla="*/ 14722 h 29608"/>
                <a:gd name="connsiteX6" fmla="*/ 36270 w 44412"/>
                <a:gd name="connsiteY6" fmla="*/ 14722 h 29608"/>
                <a:gd name="connsiteX7" fmla="*/ 34790 w 44412"/>
                <a:gd name="connsiteY7" fmla="*/ 14722 h 29608"/>
                <a:gd name="connsiteX8" fmla="*/ 33309 w 44412"/>
                <a:gd name="connsiteY8" fmla="*/ 14722 h 29608"/>
                <a:gd name="connsiteX9" fmla="*/ 31829 w 44412"/>
                <a:gd name="connsiteY9" fmla="*/ 13241 h 29608"/>
                <a:gd name="connsiteX10" fmla="*/ 30349 w 44412"/>
                <a:gd name="connsiteY10" fmla="*/ 13241 h 29608"/>
                <a:gd name="connsiteX11" fmla="*/ 28868 w 44412"/>
                <a:gd name="connsiteY11" fmla="*/ 13241 h 29608"/>
                <a:gd name="connsiteX12" fmla="*/ 27388 w 44412"/>
                <a:gd name="connsiteY12" fmla="*/ 13241 h 29608"/>
                <a:gd name="connsiteX13" fmla="*/ 25907 w 44412"/>
                <a:gd name="connsiteY13" fmla="*/ 13241 h 29608"/>
                <a:gd name="connsiteX14" fmla="*/ 24427 w 44412"/>
                <a:gd name="connsiteY14" fmla="*/ 11761 h 29608"/>
                <a:gd name="connsiteX15" fmla="*/ 22947 w 44412"/>
                <a:gd name="connsiteY15" fmla="*/ 13241 h 29608"/>
                <a:gd name="connsiteX16" fmla="*/ 22947 w 44412"/>
                <a:gd name="connsiteY16" fmla="*/ 11761 h 29608"/>
                <a:gd name="connsiteX17" fmla="*/ 21466 w 44412"/>
                <a:gd name="connsiteY17" fmla="*/ 11761 h 29608"/>
                <a:gd name="connsiteX18" fmla="*/ 19986 w 44412"/>
                <a:gd name="connsiteY18" fmla="*/ 11761 h 29608"/>
                <a:gd name="connsiteX19" fmla="*/ 19986 w 44412"/>
                <a:gd name="connsiteY19" fmla="*/ 13241 h 29608"/>
                <a:gd name="connsiteX20" fmla="*/ 19986 w 44412"/>
                <a:gd name="connsiteY20" fmla="*/ 14722 h 29608"/>
                <a:gd name="connsiteX21" fmla="*/ 21466 w 44412"/>
                <a:gd name="connsiteY21" fmla="*/ 16202 h 29608"/>
                <a:gd name="connsiteX22" fmla="*/ 18505 w 44412"/>
                <a:gd name="connsiteY22" fmla="*/ 14722 h 29608"/>
                <a:gd name="connsiteX23" fmla="*/ 17025 w 44412"/>
                <a:gd name="connsiteY23" fmla="*/ 14722 h 29608"/>
                <a:gd name="connsiteX24" fmla="*/ 17025 w 44412"/>
                <a:gd name="connsiteY24" fmla="*/ 16202 h 29608"/>
                <a:gd name="connsiteX25" fmla="*/ 17025 w 44412"/>
                <a:gd name="connsiteY25" fmla="*/ 16202 h 29608"/>
                <a:gd name="connsiteX26" fmla="*/ 15545 w 44412"/>
                <a:gd name="connsiteY26" fmla="*/ 16202 h 29608"/>
                <a:gd name="connsiteX27" fmla="*/ 17025 w 44412"/>
                <a:gd name="connsiteY27" fmla="*/ 14722 h 29608"/>
                <a:gd name="connsiteX28" fmla="*/ 15545 w 44412"/>
                <a:gd name="connsiteY28" fmla="*/ 14722 h 29608"/>
                <a:gd name="connsiteX29" fmla="*/ 14064 w 44412"/>
                <a:gd name="connsiteY29" fmla="*/ 16202 h 29608"/>
                <a:gd name="connsiteX30" fmla="*/ 12584 w 44412"/>
                <a:gd name="connsiteY30" fmla="*/ 16202 h 29608"/>
                <a:gd name="connsiteX31" fmla="*/ 11103 w 44412"/>
                <a:gd name="connsiteY31" fmla="*/ 17683 h 29608"/>
                <a:gd name="connsiteX32" fmla="*/ 12584 w 44412"/>
                <a:gd name="connsiteY32" fmla="*/ 19163 h 29608"/>
                <a:gd name="connsiteX33" fmla="*/ 14064 w 44412"/>
                <a:gd name="connsiteY33" fmla="*/ 17683 h 29608"/>
                <a:gd name="connsiteX34" fmla="*/ 14064 w 44412"/>
                <a:gd name="connsiteY34" fmla="*/ 19163 h 29608"/>
                <a:gd name="connsiteX35" fmla="*/ 17025 w 44412"/>
                <a:gd name="connsiteY35" fmla="*/ 20644 h 29608"/>
                <a:gd name="connsiteX36" fmla="*/ 19986 w 44412"/>
                <a:gd name="connsiteY36" fmla="*/ 19163 h 29608"/>
                <a:gd name="connsiteX37" fmla="*/ 19986 w 44412"/>
                <a:gd name="connsiteY37" fmla="*/ 17683 h 29608"/>
                <a:gd name="connsiteX38" fmla="*/ 19986 w 44412"/>
                <a:gd name="connsiteY38" fmla="*/ 16202 h 29608"/>
                <a:gd name="connsiteX39" fmla="*/ 19986 w 44412"/>
                <a:gd name="connsiteY39" fmla="*/ 17683 h 29608"/>
                <a:gd name="connsiteX40" fmla="*/ 21466 w 44412"/>
                <a:gd name="connsiteY40" fmla="*/ 16202 h 29608"/>
                <a:gd name="connsiteX41" fmla="*/ 22947 w 44412"/>
                <a:gd name="connsiteY41" fmla="*/ 16202 h 29608"/>
                <a:gd name="connsiteX42" fmla="*/ 21466 w 44412"/>
                <a:gd name="connsiteY42" fmla="*/ 17683 h 29608"/>
                <a:gd name="connsiteX43" fmla="*/ 18505 w 44412"/>
                <a:gd name="connsiteY43" fmla="*/ 19163 h 29608"/>
                <a:gd name="connsiteX44" fmla="*/ 19986 w 44412"/>
                <a:gd name="connsiteY44" fmla="*/ 19163 h 29608"/>
                <a:gd name="connsiteX45" fmla="*/ 22947 w 44412"/>
                <a:gd name="connsiteY45" fmla="*/ 17683 h 29608"/>
                <a:gd name="connsiteX46" fmla="*/ 21466 w 44412"/>
                <a:gd name="connsiteY46" fmla="*/ 19163 h 29608"/>
                <a:gd name="connsiteX47" fmla="*/ 19986 w 44412"/>
                <a:gd name="connsiteY47" fmla="*/ 20644 h 29608"/>
                <a:gd name="connsiteX48" fmla="*/ 18505 w 44412"/>
                <a:gd name="connsiteY48" fmla="*/ 22124 h 29608"/>
                <a:gd name="connsiteX49" fmla="*/ 21466 w 44412"/>
                <a:gd name="connsiteY49" fmla="*/ 22124 h 29608"/>
                <a:gd name="connsiteX50" fmla="*/ 22947 w 44412"/>
                <a:gd name="connsiteY50" fmla="*/ 22124 h 29608"/>
                <a:gd name="connsiteX51" fmla="*/ 22947 w 44412"/>
                <a:gd name="connsiteY51" fmla="*/ 23604 h 29608"/>
                <a:gd name="connsiteX52" fmla="*/ 24427 w 44412"/>
                <a:gd name="connsiteY52" fmla="*/ 23604 h 29608"/>
                <a:gd name="connsiteX53" fmla="*/ 25907 w 44412"/>
                <a:gd name="connsiteY53" fmla="*/ 22124 h 29608"/>
                <a:gd name="connsiteX54" fmla="*/ 25907 w 44412"/>
                <a:gd name="connsiteY54" fmla="*/ 17683 h 29608"/>
                <a:gd name="connsiteX55" fmla="*/ 25907 w 44412"/>
                <a:gd name="connsiteY55" fmla="*/ 16202 h 29608"/>
                <a:gd name="connsiteX56" fmla="*/ 25907 w 44412"/>
                <a:gd name="connsiteY56" fmla="*/ 14722 h 29608"/>
                <a:gd name="connsiteX57" fmla="*/ 25907 w 44412"/>
                <a:gd name="connsiteY57" fmla="*/ 13241 h 29608"/>
                <a:gd name="connsiteX58" fmla="*/ 27388 w 44412"/>
                <a:gd name="connsiteY58" fmla="*/ 11761 h 29608"/>
                <a:gd name="connsiteX59" fmla="*/ 27388 w 44412"/>
                <a:gd name="connsiteY59" fmla="*/ 11761 h 29608"/>
                <a:gd name="connsiteX60" fmla="*/ 28868 w 44412"/>
                <a:gd name="connsiteY60" fmla="*/ 13241 h 29608"/>
                <a:gd name="connsiteX61" fmla="*/ 30349 w 44412"/>
                <a:gd name="connsiteY61" fmla="*/ 13241 h 29608"/>
                <a:gd name="connsiteX62" fmla="*/ 30349 w 44412"/>
                <a:gd name="connsiteY62" fmla="*/ 14722 h 29608"/>
                <a:gd name="connsiteX63" fmla="*/ 34790 w 44412"/>
                <a:gd name="connsiteY63" fmla="*/ 17683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4412" h="29608">
                  <a:moveTo>
                    <a:pt x="34790" y="17683"/>
                  </a:moveTo>
                  <a:cubicBezTo>
                    <a:pt x="36270" y="16202"/>
                    <a:pt x="34790" y="17683"/>
                    <a:pt x="34790" y="17683"/>
                  </a:cubicBezTo>
                  <a:cubicBezTo>
                    <a:pt x="36270" y="17683"/>
                    <a:pt x="37751" y="17683"/>
                    <a:pt x="37751" y="16202"/>
                  </a:cubicBezTo>
                  <a:cubicBezTo>
                    <a:pt x="37751" y="14722"/>
                    <a:pt x="39231" y="14722"/>
                    <a:pt x="39231" y="14722"/>
                  </a:cubicBezTo>
                  <a:cubicBezTo>
                    <a:pt x="39231" y="14722"/>
                    <a:pt x="37751" y="14722"/>
                    <a:pt x="37751" y="14722"/>
                  </a:cubicBezTo>
                  <a:cubicBezTo>
                    <a:pt x="37751" y="14722"/>
                    <a:pt x="36270" y="16202"/>
                    <a:pt x="36270" y="14722"/>
                  </a:cubicBezTo>
                  <a:cubicBezTo>
                    <a:pt x="36270" y="14722"/>
                    <a:pt x="36270" y="13241"/>
                    <a:pt x="36270" y="14722"/>
                  </a:cubicBezTo>
                  <a:cubicBezTo>
                    <a:pt x="36270" y="14722"/>
                    <a:pt x="34790" y="14722"/>
                    <a:pt x="34790" y="14722"/>
                  </a:cubicBezTo>
                  <a:cubicBezTo>
                    <a:pt x="34790" y="14722"/>
                    <a:pt x="33309" y="13241"/>
                    <a:pt x="33309" y="14722"/>
                  </a:cubicBezTo>
                  <a:cubicBezTo>
                    <a:pt x="33309" y="14722"/>
                    <a:pt x="33309" y="14722"/>
                    <a:pt x="31829" y="13241"/>
                  </a:cubicBezTo>
                  <a:cubicBezTo>
                    <a:pt x="31829" y="13241"/>
                    <a:pt x="30349" y="13241"/>
                    <a:pt x="30349" y="13241"/>
                  </a:cubicBezTo>
                  <a:cubicBezTo>
                    <a:pt x="30349" y="13241"/>
                    <a:pt x="28868" y="13241"/>
                    <a:pt x="28868" y="13241"/>
                  </a:cubicBezTo>
                  <a:cubicBezTo>
                    <a:pt x="28868" y="13241"/>
                    <a:pt x="28868" y="13241"/>
                    <a:pt x="27388" y="13241"/>
                  </a:cubicBezTo>
                  <a:cubicBezTo>
                    <a:pt x="27388" y="13241"/>
                    <a:pt x="25907" y="13241"/>
                    <a:pt x="25907" y="13241"/>
                  </a:cubicBezTo>
                  <a:cubicBezTo>
                    <a:pt x="25907" y="13241"/>
                    <a:pt x="25907" y="11761"/>
                    <a:pt x="24427" y="11761"/>
                  </a:cubicBezTo>
                  <a:cubicBezTo>
                    <a:pt x="24427" y="11761"/>
                    <a:pt x="22947" y="13241"/>
                    <a:pt x="22947" y="13241"/>
                  </a:cubicBezTo>
                  <a:cubicBezTo>
                    <a:pt x="22947" y="13241"/>
                    <a:pt x="22947" y="11761"/>
                    <a:pt x="22947" y="11761"/>
                  </a:cubicBezTo>
                  <a:cubicBezTo>
                    <a:pt x="22947" y="11761"/>
                    <a:pt x="21466" y="11761"/>
                    <a:pt x="21466" y="11761"/>
                  </a:cubicBezTo>
                  <a:cubicBezTo>
                    <a:pt x="21466" y="11761"/>
                    <a:pt x="19986" y="11761"/>
                    <a:pt x="19986" y="11761"/>
                  </a:cubicBezTo>
                  <a:cubicBezTo>
                    <a:pt x="19986" y="11761"/>
                    <a:pt x="19986" y="13241"/>
                    <a:pt x="19986" y="13241"/>
                  </a:cubicBezTo>
                  <a:cubicBezTo>
                    <a:pt x="19986" y="13241"/>
                    <a:pt x="19986" y="14722"/>
                    <a:pt x="19986" y="14722"/>
                  </a:cubicBezTo>
                  <a:cubicBezTo>
                    <a:pt x="19986" y="14722"/>
                    <a:pt x="21466" y="16202"/>
                    <a:pt x="21466" y="16202"/>
                  </a:cubicBezTo>
                  <a:cubicBezTo>
                    <a:pt x="21466" y="16202"/>
                    <a:pt x="18505" y="16202"/>
                    <a:pt x="18505" y="14722"/>
                  </a:cubicBezTo>
                  <a:cubicBezTo>
                    <a:pt x="18505" y="13241"/>
                    <a:pt x="17025" y="13241"/>
                    <a:pt x="17025" y="14722"/>
                  </a:cubicBezTo>
                  <a:cubicBezTo>
                    <a:pt x="17025" y="14722"/>
                    <a:pt x="17025" y="16202"/>
                    <a:pt x="17025" y="16202"/>
                  </a:cubicBezTo>
                  <a:cubicBezTo>
                    <a:pt x="17025" y="16202"/>
                    <a:pt x="17025" y="17683"/>
                    <a:pt x="17025" y="16202"/>
                  </a:cubicBezTo>
                  <a:cubicBezTo>
                    <a:pt x="17025" y="16202"/>
                    <a:pt x="15545" y="16202"/>
                    <a:pt x="15545" y="16202"/>
                  </a:cubicBezTo>
                  <a:cubicBezTo>
                    <a:pt x="15545" y="16202"/>
                    <a:pt x="17025" y="16202"/>
                    <a:pt x="17025" y="14722"/>
                  </a:cubicBezTo>
                  <a:cubicBezTo>
                    <a:pt x="17025" y="14722"/>
                    <a:pt x="15545" y="14722"/>
                    <a:pt x="15545" y="14722"/>
                  </a:cubicBezTo>
                  <a:cubicBezTo>
                    <a:pt x="15545" y="14722"/>
                    <a:pt x="14064" y="14722"/>
                    <a:pt x="14064" y="16202"/>
                  </a:cubicBezTo>
                  <a:cubicBezTo>
                    <a:pt x="14064" y="16202"/>
                    <a:pt x="14064" y="16202"/>
                    <a:pt x="12584" y="16202"/>
                  </a:cubicBezTo>
                  <a:cubicBezTo>
                    <a:pt x="12584" y="16202"/>
                    <a:pt x="12584" y="17683"/>
                    <a:pt x="11103" y="17683"/>
                  </a:cubicBezTo>
                  <a:cubicBezTo>
                    <a:pt x="11103" y="17683"/>
                    <a:pt x="11103" y="19163"/>
                    <a:pt x="12584" y="19163"/>
                  </a:cubicBezTo>
                  <a:cubicBezTo>
                    <a:pt x="14064" y="19163"/>
                    <a:pt x="14064" y="17683"/>
                    <a:pt x="14064" y="17683"/>
                  </a:cubicBezTo>
                  <a:cubicBezTo>
                    <a:pt x="15545" y="17683"/>
                    <a:pt x="14064" y="19163"/>
                    <a:pt x="14064" y="19163"/>
                  </a:cubicBezTo>
                  <a:cubicBezTo>
                    <a:pt x="14064" y="20644"/>
                    <a:pt x="15545" y="20644"/>
                    <a:pt x="17025" y="20644"/>
                  </a:cubicBezTo>
                  <a:cubicBezTo>
                    <a:pt x="18505" y="20644"/>
                    <a:pt x="18505" y="20644"/>
                    <a:pt x="19986" y="19163"/>
                  </a:cubicBezTo>
                  <a:cubicBezTo>
                    <a:pt x="19986" y="19163"/>
                    <a:pt x="19986" y="17683"/>
                    <a:pt x="19986" y="17683"/>
                  </a:cubicBezTo>
                  <a:cubicBezTo>
                    <a:pt x="19986" y="17683"/>
                    <a:pt x="19986" y="17683"/>
                    <a:pt x="19986" y="16202"/>
                  </a:cubicBezTo>
                  <a:cubicBezTo>
                    <a:pt x="19986" y="16202"/>
                    <a:pt x="21466" y="16202"/>
                    <a:pt x="19986" y="17683"/>
                  </a:cubicBezTo>
                  <a:cubicBezTo>
                    <a:pt x="19986" y="17683"/>
                    <a:pt x="21466" y="17683"/>
                    <a:pt x="21466" y="16202"/>
                  </a:cubicBezTo>
                  <a:cubicBezTo>
                    <a:pt x="21466" y="14722"/>
                    <a:pt x="22947" y="16202"/>
                    <a:pt x="22947" y="16202"/>
                  </a:cubicBezTo>
                  <a:cubicBezTo>
                    <a:pt x="22947" y="16202"/>
                    <a:pt x="21466" y="17683"/>
                    <a:pt x="21466" y="17683"/>
                  </a:cubicBezTo>
                  <a:cubicBezTo>
                    <a:pt x="21466" y="19163"/>
                    <a:pt x="19986" y="19163"/>
                    <a:pt x="18505" y="19163"/>
                  </a:cubicBezTo>
                  <a:cubicBezTo>
                    <a:pt x="18505" y="20644"/>
                    <a:pt x="19986" y="19163"/>
                    <a:pt x="19986" y="19163"/>
                  </a:cubicBezTo>
                  <a:cubicBezTo>
                    <a:pt x="21466" y="19163"/>
                    <a:pt x="22947" y="17683"/>
                    <a:pt x="22947" y="17683"/>
                  </a:cubicBezTo>
                  <a:cubicBezTo>
                    <a:pt x="24427" y="17683"/>
                    <a:pt x="22947" y="17683"/>
                    <a:pt x="21466" y="19163"/>
                  </a:cubicBezTo>
                  <a:cubicBezTo>
                    <a:pt x="19986" y="19163"/>
                    <a:pt x="19986" y="20644"/>
                    <a:pt x="19986" y="20644"/>
                  </a:cubicBezTo>
                  <a:cubicBezTo>
                    <a:pt x="19986" y="20644"/>
                    <a:pt x="18505" y="20644"/>
                    <a:pt x="18505" y="22124"/>
                  </a:cubicBezTo>
                  <a:cubicBezTo>
                    <a:pt x="18505" y="22124"/>
                    <a:pt x="19986" y="22124"/>
                    <a:pt x="21466" y="22124"/>
                  </a:cubicBezTo>
                  <a:cubicBezTo>
                    <a:pt x="21466" y="22124"/>
                    <a:pt x="22947" y="22124"/>
                    <a:pt x="22947" y="22124"/>
                  </a:cubicBezTo>
                  <a:cubicBezTo>
                    <a:pt x="22947" y="22124"/>
                    <a:pt x="22947" y="23604"/>
                    <a:pt x="22947" y="23604"/>
                  </a:cubicBezTo>
                  <a:cubicBezTo>
                    <a:pt x="22947" y="23604"/>
                    <a:pt x="24427" y="23604"/>
                    <a:pt x="24427" y="23604"/>
                  </a:cubicBezTo>
                  <a:cubicBezTo>
                    <a:pt x="24427" y="23604"/>
                    <a:pt x="25907" y="23604"/>
                    <a:pt x="25907" y="22124"/>
                  </a:cubicBezTo>
                  <a:cubicBezTo>
                    <a:pt x="25907" y="22124"/>
                    <a:pt x="25907" y="19163"/>
                    <a:pt x="25907" y="17683"/>
                  </a:cubicBezTo>
                  <a:cubicBezTo>
                    <a:pt x="27388" y="16202"/>
                    <a:pt x="25907" y="16202"/>
                    <a:pt x="25907" y="16202"/>
                  </a:cubicBezTo>
                  <a:cubicBezTo>
                    <a:pt x="25907" y="16202"/>
                    <a:pt x="27388" y="16202"/>
                    <a:pt x="25907" y="14722"/>
                  </a:cubicBezTo>
                  <a:cubicBezTo>
                    <a:pt x="25907" y="14722"/>
                    <a:pt x="25907" y="14722"/>
                    <a:pt x="25907" y="13241"/>
                  </a:cubicBezTo>
                  <a:cubicBezTo>
                    <a:pt x="25907" y="11761"/>
                    <a:pt x="27388" y="13241"/>
                    <a:pt x="27388" y="11761"/>
                  </a:cubicBezTo>
                  <a:cubicBezTo>
                    <a:pt x="27388" y="10281"/>
                    <a:pt x="28868" y="11761"/>
                    <a:pt x="27388" y="11761"/>
                  </a:cubicBezTo>
                  <a:cubicBezTo>
                    <a:pt x="25907" y="11761"/>
                    <a:pt x="27388" y="13241"/>
                    <a:pt x="28868" y="13241"/>
                  </a:cubicBezTo>
                  <a:cubicBezTo>
                    <a:pt x="30349" y="13241"/>
                    <a:pt x="28868" y="13241"/>
                    <a:pt x="30349" y="13241"/>
                  </a:cubicBezTo>
                  <a:cubicBezTo>
                    <a:pt x="30349" y="13241"/>
                    <a:pt x="31829" y="13241"/>
                    <a:pt x="30349" y="14722"/>
                  </a:cubicBezTo>
                  <a:cubicBezTo>
                    <a:pt x="31829" y="19163"/>
                    <a:pt x="33309" y="19163"/>
                    <a:pt x="34790" y="176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97CE1C5-7772-433F-8298-C144E0109A83}"/>
                </a:ext>
              </a:extLst>
            </p:cNvPr>
            <p:cNvSpPr/>
            <p:nvPr/>
          </p:nvSpPr>
          <p:spPr>
            <a:xfrm>
              <a:off x="5830254" y="3164305"/>
              <a:ext cx="14804" cy="14804"/>
            </a:xfrm>
            <a:custGeom>
              <a:avLst/>
              <a:gdLst>
                <a:gd name="connsiteX0" fmla="*/ 11405 w 14804"/>
                <a:gd name="connsiteY0" fmla="*/ 13197 h 14804"/>
                <a:gd name="connsiteX1" fmla="*/ 14366 w 14804"/>
                <a:gd name="connsiteY1" fmla="*/ 11716 h 14804"/>
                <a:gd name="connsiteX2" fmla="*/ 11405 w 14804"/>
                <a:gd name="connsiteY2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405" y="13197"/>
                  </a:moveTo>
                  <a:cubicBezTo>
                    <a:pt x="12886" y="14677"/>
                    <a:pt x="14366" y="11716"/>
                    <a:pt x="14366" y="11716"/>
                  </a:cubicBezTo>
                  <a:cubicBezTo>
                    <a:pt x="14366" y="10236"/>
                    <a:pt x="9925" y="11716"/>
                    <a:pt x="11405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A651AAF-92FC-49D4-A662-30ACFCBE012C}"/>
                </a:ext>
              </a:extLst>
            </p:cNvPr>
            <p:cNvSpPr/>
            <p:nvPr/>
          </p:nvSpPr>
          <p:spPr>
            <a:xfrm>
              <a:off x="5845360" y="3174623"/>
              <a:ext cx="14804" cy="14804"/>
            </a:xfrm>
            <a:custGeom>
              <a:avLst/>
              <a:gdLst>
                <a:gd name="connsiteX0" fmla="*/ 11103 w 14804"/>
                <a:gd name="connsiteY0" fmla="*/ 11761 h 14804"/>
                <a:gd name="connsiteX1" fmla="*/ 11103 w 14804"/>
                <a:gd name="connsiteY1" fmla="*/ 11761 h 14804"/>
                <a:gd name="connsiteX2" fmla="*/ 12584 w 14804"/>
                <a:gd name="connsiteY2" fmla="*/ 11761 h 14804"/>
                <a:gd name="connsiteX3" fmla="*/ 11103 w 14804"/>
                <a:gd name="connsiteY3" fmla="*/ 11761 h 14804"/>
                <a:gd name="connsiteX4" fmla="*/ 11103 w 14804"/>
                <a:gd name="connsiteY4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" h="14804">
                  <a:moveTo>
                    <a:pt x="11103" y="11761"/>
                  </a:moveTo>
                  <a:cubicBezTo>
                    <a:pt x="12584" y="11761"/>
                    <a:pt x="11103" y="13241"/>
                    <a:pt x="11103" y="11761"/>
                  </a:cubicBezTo>
                  <a:cubicBezTo>
                    <a:pt x="11103" y="13241"/>
                    <a:pt x="12584" y="11761"/>
                    <a:pt x="12584" y="11761"/>
                  </a:cubicBezTo>
                  <a:cubicBezTo>
                    <a:pt x="14064" y="11761"/>
                    <a:pt x="12584" y="11761"/>
                    <a:pt x="11103" y="11761"/>
                  </a:cubicBezTo>
                  <a:cubicBezTo>
                    <a:pt x="12584" y="10281"/>
                    <a:pt x="11103" y="11761"/>
                    <a:pt x="11103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4B197018-4541-4128-9FC8-ED0A22C4DB9D}"/>
                </a:ext>
              </a:extLst>
            </p:cNvPr>
            <p:cNvSpPr/>
            <p:nvPr/>
          </p:nvSpPr>
          <p:spPr>
            <a:xfrm>
              <a:off x="5817232" y="3165741"/>
              <a:ext cx="29608" cy="14804"/>
            </a:xfrm>
            <a:custGeom>
              <a:avLst/>
              <a:gdLst>
                <a:gd name="connsiteX0" fmla="*/ 11103 w 29608"/>
                <a:gd name="connsiteY0" fmla="*/ 17683 h 14804"/>
                <a:gd name="connsiteX1" fmla="*/ 14064 w 29608"/>
                <a:gd name="connsiteY1" fmla="*/ 17683 h 14804"/>
                <a:gd name="connsiteX2" fmla="*/ 17025 w 29608"/>
                <a:gd name="connsiteY2" fmla="*/ 16202 h 14804"/>
                <a:gd name="connsiteX3" fmla="*/ 17025 w 29608"/>
                <a:gd name="connsiteY3" fmla="*/ 16202 h 14804"/>
                <a:gd name="connsiteX4" fmla="*/ 18505 w 29608"/>
                <a:gd name="connsiteY4" fmla="*/ 14722 h 14804"/>
                <a:gd name="connsiteX5" fmla="*/ 21466 w 29608"/>
                <a:gd name="connsiteY5" fmla="*/ 11761 h 14804"/>
                <a:gd name="connsiteX6" fmla="*/ 15544 w 29608"/>
                <a:gd name="connsiteY6" fmla="*/ 11761 h 14804"/>
                <a:gd name="connsiteX7" fmla="*/ 14064 w 29608"/>
                <a:gd name="connsiteY7" fmla="*/ 11761 h 14804"/>
                <a:gd name="connsiteX8" fmla="*/ 11103 w 29608"/>
                <a:gd name="connsiteY8" fmla="*/ 13241 h 14804"/>
                <a:gd name="connsiteX9" fmla="*/ 12584 w 29608"/>
                <a:gd name="connsiteY9" fmla="*/ 14722 h 14804"/>
                <a:gd name="connsiteX10" fmla="*/ 11103 w 29608"/>
                <a:gd name="connsiteY10" fmla="*/ 176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608" h="14804">
                  <a:moveTo>
                    <a:pt x="11103" y="17683"/>
                  </a:moveTo>
                  <a:cubicBezTo>
                    <a:pt x="11103" y="17683"/>
                    <a:pt x="12584" y="17683"/>
                    <a:pt x="14064" y="17683"/>
                  </a:cubicBezTo>
                  <a:cubicBezTo>
                    <a:pt x="15544" y="16202"/>
                    <a:pt x="15544" y="16202"/>
                    <a:pt x="17025" y="16202"/>
                  </a:cubicBezTo>
                  <a:cubicBezTo>
                    <a:pt x="17025" y="16202"/>
                    <a:pt x="17025" y="16202"/>
                    <a:pt x="17025" y="16202"/>
                  </a:cubicBezTo>
                  <a:cubicBezTo>
                    <a:pt x="17025" y="16202"/>
                    <a:pt x="17025" y="16202"/>
                    <a:pt x="18505" y="14722"/>
                  </a:cubicBezTo>
                  <a:cubicBezTo>
                    <a:pt x="19986" y="13241"/>
                    <a:pt x="21466" y="13241"/>
                    <a:pt x="21466" y="11761"/>
                  </a:cubicBezTo>
                  <a:cubicBezTo>
                    <a:pt x="21466" y="10281"/>
                    <a:pt x="17025" y="11761"/>
                    <a:pt x="15544" y="11761"/>
                  </a:cubicBezTo>
                  <a:cubicBezTo>
                    <a:pt x="15544" y="11761"/>
                    <a:pt x="15544" y="11761"/>
                    <a:pt x="14064" y="11761"/>
                  </a:cubicBezTo>
                  <a:cubicBezTo>
                    <a:pt x="12584" y="11761"/>
                    <a:pt x="11103" y="11761"/>
                    <a:pt x="11103" y="13241"/>
                  </a:cubicBezTo>
                  <a:cubicBezTo>
                    <a:pt x="11103" y="14722"/>
                    <a:pt x="12584" y="14722"/>
                    <a:pt x="12584" y="14722"/>
                  </a:cubicBezTo>
                  <a:cubicBezTo>
                    <a:pt x="15544" y="16202"/>
                    <a:pt x="11103" y="16202"/>
                    <a:pt x="11103" y="176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D72F1368-8864-43CD-BC5B-619E688DE636}"/>
                </a:ext>
              </a:extLst>
            </p:cNvPr>
            <p:cNvSpPr/>
            <p:nvPr/>
          </p:nvSpPr>
          <p:spPr>
            <a:xfrm>
              <a:off x="6038879" y="3083496"/>
              <a:ext cx="14804" cy="14804"/>
            </a:xfrm>
            <a:custGeom>
              <a:avLst/>
              <a:gdLst>
                <a:gd name="connsiteX0" fmla="*/ 12998 w 14804"/>
                <a:gd name="connsiteY0" fmla="*/ 11103 h 14804"/>
                <a:gd name="connsiteX1" fmla="*/ 11518 w 14804"/>
                <a:gd name="connsiteY1" fmla="*/ 12583 h 14804"/>
                <a:gd name="connsiteX2" fmla="*/ 12998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2998" y="11103"/>
                  </a:moveTo>
                  <a:cubicBezTo>
                    <a:pt x="12998" y="11103"/>
                    <a:pt x="10037" y="12583"/>
                    <a:pt x="11518" y="12583"/>
                  </a:cubicBezTo>
                  <a:cubicBezTo>
                    <a:pt x="11518" y="12583"/>
                    <a:pt x="12998" y="11103"/>
                    <a:pt x="12998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6CB0F98-BB72-43C7-BB05-D683C20FCB0D}"/>
                </a:ext>
              </a:extLst>
            </p:cNvPr>
            <p:cNvSpPr/>
            <p:nvPr/>
          </p:nvSpPr>
          <p:spPr>
            <a:xfrm>
              <a:off x="5977116" y="2951082"/>
              <a:ext cx="29608" cy="14804"/>
            </a:xfrm>
            <a:custGeom>
              <a:avLst/>
              <a:gdLst>
                <a:gd name="connsiteX0" fmla="*/ 12584 w 29608"/>
                <a:gd name="connsiteY0" fmla="*/ 11761 h 14804"/>
                <a:gd name="connsiteX1" fmla="*/ 12584 w 29608"/>
                <a:gd name="connsiteY1" fmla="*/ 11761 h 14804"/>
                <a:gd name="connsiteX2" fmla="*/ 12584 w 29608"/>
                <a:gd name="connsiteY2" fmla="*/ 14722 h 14804"/>
                <a:gd name="connsiteX3" fmla="*/ 11103 w 29608"/>
                <a:gd name="connsiteY3" fmla="*/ 16202 h 14804"/>
                <a:gd name="connsiteX4" fmla="*/ 12584 w 29608"/>
                <a:gd name="connsiteY4" fmla="*/ 16202 h 14804"/>
                <a:gd name="connsiteX5" fmla="*/ 14064 w 29608"/>
                <a:gd name="connsiteY5" fmla="*/ 17683 h 14804"/>
                <a:gd name="connsiteX6" fmla="*/ 14064 w 29608"/>
                <a:gd name="connsiteY6" fmla="*/ 16202 h 14804"/>
                <a:gd name="connsiteX7" fmla="*/ 15545 w 29608"/>
                <a:gd name="connsiteY7" fmla="*/ 16202 h 14804"/>
                <a:gd name="connsiteX8" fmla="*/ 18505 w 29608"/>
                <a:gd name="connsiteY8" fmla="*/ 16202 h 14804"/>
                <a:gd name="connsiteX9" fmla="*/ 22947 w 29608"/>
                <a:gd name="connsiteY9" fmla="*/ 14722 h 14804"/>
                <a:gd name="connsiteX10" fmla="*/ 19986 w 29608"/>
                <a:gd name="connsiteY10" fmla="*/ 13241 h 14804"/>
                <a:gd name="connsiteX11" fmla="*/ 18505 w 29608"/>
                <a:gd name="connsiteY11" fmla="*/ 11761 h 14804"/>
                <a:gd name="connsiteX12" fmla="*/ 12584 w 29608"/>
                <a:gd name="connsiteY12" fmla="*/ 11761 h 14804"/>
                <a:gd name="connsiteX13" fmla="*/ 12584 w 29608"/>
                <a:gd name="connsiteY13" fmla="*/ 1176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608" h="14804">
                  <a:moveTo>
                    <a:pt x="12584" y="11761"/>
                  </a:moveTo>
                  <a:cubicBezTo>
                    <a:pt x="11103" y="11761"/>
                    <a:pt x="12584" y="11761"/>
                    <a:pt x="12584" y="11761"/>
                  </a:cubicBezTo>
                  <a:cubicBezTo>
                    <a:pt x="14064" y="13241"/>
                    <a:pt x="12584" y="13241"/>
                    <a:pt x="12584" y="14722"/>
                  </a:cubicBezTo>
                  <a:cubicBezTo>
                    <a:pt x="12584" y="16202"/>
                    <a:pt x="11103" y="16202"/>
                    <a:pt x="11103" y="16202"/>
                  </a:cubicBezTo>
                  <a:cubicBezTo>
                    <a:pt x="11103" y="17683"/>
                    <a:pt x="12584" y="16202"/>
                    <a:pt x="12584" y="16202"/>
                  </a:cubicBezTo>
                  <a:cubicBezTo>
                    <a:pt x="14064" y="16202"/>
                    <a:pt x="12584" y="17683"/>
                    <a:pt x="14064" y="17683"/>
                  </a:cubicBezTo>
                  <a:cubicBezTo>
                    <a:pt x="15545" y="17683"/>
                    <a:pt x="15545" y="17683"/>
                    <a:pt x="14064" y="16202"/>
                  </a:cubicBezTo>
                  <a:cubicBezTo>
                    <a:pt x="12584" y="16202"/>
                    <a:pt x="17025" y="16202"/>
                    <a:pt x="15545" y="16202"/>
                  </a:cubicBezTo>
                  <a:cubicBezTo>
                    <a:pt x="15545" y="17683"/>
                    <a:pt x="17025" y="16202"/>
                    <a:pt x="18505" y="16202"/>
                  </a:cubicBezTo>
                  <a:cubicBezTo>
                    <a:pt x="19986" y="16202"/>
                    <a:pt x="22947" y="14722"/>
                    <a:pt x="22947" y="14722"/>
                  </a:cubicBezTo>
                  <a:cubicBezTo>
                    <a:pt x="22947" y="14722"/>
                    <a:pt x="21466" y="14722"/>
                    <a:pt x="19986" y="13241"/>
                  </a:cubicBezTo>
                  <a:cubicBezTo>
                    <a:pt x="18505" y="13241"/>
                    <a:pt x="18505" y="11761"/>
                    <a:pt x="18505" y="11761"/>
                  </a:cubicBezTo>
                  <a:cubicBezTo>
                    <a:pt x="17025" y="11761"/>
                    <a:pt x="15545" y="11761"/>
                    <a:pt x="12584" y="11761"/>
                  </a:cubicBezTo>
                  <a:cubicBezTo>
                    <a:pt x="12584" y="10281"/>
                    <a:pt x="12584" y="11761"/>
                    <a:pt x="12584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1D20C6A-F993-4E4D-9D97-C38ACFFEF234}"/>
                </a:ext>
              </a:extLst>
            </p:cNvPr>
            <p:cNvSpPr/>
            <p:nvPr/>
          </p:nvSpPr>
          <p:spPr>
            <a:xfrm>
              <a:off x="5944547" y="3013917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1103 h 14804"/>
                <a:gd name="connsiteX2" fmla="*/ 11103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2583"/>
                    <a:pt x="12584" y="11103"/>
                    <a:pt x="11103" y="11103"/>
                  </a:cubicBezTo>
                  <a:cubicBezTo>
                    <a:pt x="12584" y="11103"/>
                    <a:pt x="11103" y="1110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A2F41A6-4784-4279-AF5B-C8314E188CC9}"/>
                </a:ext>
              </a:extLst>
            </p:cNvPr>
            <p:cNvSpPr/>
            <p:nvPr/>
          </p:nvSpPr>
          <p:spPr>
            <a:xfrm>
              <a:off x="5944547" y="3015397"/>
              <a:ext cx="14804" cy="14804"/>
            </a:xfrm>
            <a:custGeom>
              <a:avLst/>
              <a:gdLst>
                <a:gd name="connsiteX0" fmla="*/ 11103 w 14804"/>
                <a:gd name="connsiteY0" fmla="*/ 12583 h 14804"/>
                <a:gd name="connsiteX1" fmla="*/ 12584 w 14804"/>
                <a:gd name="connsiteY1" fmla="*/ 11103 h 14804"/>
                <a:gd name="connsiteX2" fmla="*/ 11103 w 14804"/>
                <a:gd name="connsiteY2" fmla="*/ 11103 h 14804"/>
                <a:gd name="connsiteX3" fmla="*/ 11103 w 14804"/>
                <a:gd name="connsiteY3" fmla="*/ 125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1103" y="12583"/>
                  </a:moveTo>
                  <a:cubicBezTo>
                    <a:pt x="11103" y="12583"/>
                    <a:pt x="12584" y="11103"/>
                    <a:pt x="12584" y="11103"/>
                  </a:cubicBezTo>
                  <a:cubicBezTo>
                    <a:pt x="12584" y="11103"/>
                    <a:pt x="12584" y="11103"/>
                    <a:pt x="11103" y="11103"/>
                  </a:cubicBezTo>
                  <a:cubicBezTo>
                    <a:pt x="11103" y="11103"/>
                    <a:pt x="11103" y="12583"/>
                    <a:pt x="11103" y="125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87506BF-92E5-4B58-9993-CF31337E2250}"/>
                </a:ext>
              </a:extLst>
            </p:cNvPr>
            <p:cNvSpPr/>
            <p:nvPr/>
          </p:nvSpPr>
          <p:spPr>
            <a:xfrm>
              <a:off x="5939448" y="3019838"/>
              <a:ext cx="14804" cy="14804"/>
            </a:xfrm>
            <a:custGeom>
              <a:avLst/>
              <a:gdLst>
                <a:gd name="connsiteX0" fmla="*/ 11761 w 14804"/>
                <a:gd name="connsiteY0" fmla="*/ 11103 h 14804"/>
                <a:gd name="connsiteX1" fmla="*/ 11761 w 14804"/>
                <a:gd name="connsiteY1" fmla="*/ 14064 h 14804"/>
                <a:gd name="connsiteX2" fmla="*/ 11761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1103"/>
                  </a:moveTo>
                  <a:cubicBezTo>
                    <a:pt x="10281" y="11103"/>
                    <a:pt x="11761" y="14064"/>
                    <a:pt x="11761" y="14064"/>
                  </a:cubicBezTo>
                  <a:cubicBezTo>
                    <a:pt x="11761" y="14064"/>
                    <a:pt x="13241" y="11103"/>
                    <a:pt x="11761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7DC9AC81-3279-4873-BCC3-5E71E5A7A3F9}"/>
                </a:ext>
              </a:extLst>
            </p:cNvPr>
            <p:cNvSpPr/>
            <p:nvPr/>
          </p:nvSpPr>
          <p:spPr>
            <a:xfrm>
              <a:off x="5929340" y="3030201"/>
              <a:ext cx="14804" cy="14804"/>
            </a:xfrm>
            <a:custGeom>
              <a:avLst/>
              <a:gdLst>
                <a:gd name="connsiteX0" fmla="*/ 14467 w 14804"/>
                <a:gd name="connsiteY0" fmla="*/ 14064 h 14804"/>
                <a:gd name="connsiteX1" fmla="*/ 14467 w 14804"/>
                <a:gd name="connsiteY1" fmla="*/ 12583 h 14804"/>
                <a:gd name="connsiteX2" fmla="*/ 14467 w 14804"/>
                <a:gd name="connsiteY2" fmla="*/ 11103 h 14804"/>
                <a:gd name="connsiteX3" fmla="*/ 14467 w 14804"/>
                <a:gd name="connsiteY3" fmla="*/ 11103 h 14804"/>
                <a:gd name="connsiteX4" fmla="*/ 12987 w 14804"/>
                <a:gd name="connsiteY4" fmla="*/ 11103 h 14804"/>
                <a:gd name="connsiteX5" fmla="*/ 11507 w 14804"/>
                <a:gd name="connsiteY5" fmla="*/ 12583 h 14804"/>
                <a:gd name="connsiteX6" fmla="*/ 14467 w 14804"/>
                <a:gd name="connsiteY6" fmla="*/ 14064 h 14804"/>
                <a:gd name="connsiteX7" fmla="*/ 14467 w 14804"/>
                <a:gd name="connsiteY7" fmla="*/ 14064 h 14804"/>
                <a:gd name="connsiteX8" fmla="*/ 14467 w 14804"/>
                <a:gd name="connsiteY8" fmla="*/ 14064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04" h="14804">
                  <a:moveTo>
                    <a:pt x="14467" y="14064"/>
                  </a:moveTo>
                  <a:cubicBezTo>
                    <a:pt x="14467" y="14064"/>
                    <a:pt x="15948" y="12583"/>
                    <a:pt x="14467" y="12583"/>
                  </a:cubicBezTo>
                  <a:cubicBezTo>
                    <a:pt x="14467" y="12583"/>
                    <a:pt x="14467" y="11103"/>
                    <a:pt x="14467" y="11103"/>
                  </a:cubicBezTo>
                  <a:cubicBezTo>
                    <a:pt x="14467" y="11103"/>
                    <a:pt x="14467" y="11103"/>
                    <a:pt x="14467" y="11103"/>
                  </a:cubicBezTo>
                  <a:cubicBezTo>
                    <a:pt x="14467" y="11103"/>
                    <a:pt x="12987" y="11103"/>
                    <a:pt x="12987" y="11103"/>
                  </a:cubicBezTo>
                  <a:cubicBezTo>
                    <a:pt x="12987" y="11103"/>
                    <a:pt x="12987" y="11103"/>
                    <a:pt x="11507" y="12583"/>
                  </a:cubicBezTo>
                  <a:cubicBezTo>
                    <a:pt x="10026" y="14064"/>
                    <a:pt x="12987" y="12583"/>
                    <a:pt x="14467" y="14064"/>
                  </a:cubicBezTo>
                  <a:cubicBezTo>
                    <a:pt x="12987" y="12583"/>
                    <a:pt x="12987" y="12583"/>
                    <a:pt x="14467" y="14064"/>
                  </a:cubicBezTo>
                  <a:cubicBezTo>
                    <a:pt x="12987" y="12583"/>
                    <a:pt x="12987" y="14064"/>
                    <a:pt x="14467" y="140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B6B5BDB1-790E-49B7-8EBB-8C38E8D19B66}"/>
                </a:ext>
              </a:extLst>
            </p:cNvPr>
            <p:cNvSpPr/>
            <p:nvPr/>
          </p:nvSpPr>
          <p:spPr>
            <a:xfrm>
              <a:off x="5976144" y="2965930"/>
              <a:ext cx="14804" cy="14804"/>
            </a:xfrm>
            <a:custGeom>
              <a:avLst/>
              <a:gdLst>
                <a:gd name="connsiteX0" fmla="*/ 12075 w 14804"/>
                <a:gd name="connsiteY0" fmla="*/ 13197 h 14804"/>
                <a:gd name="connsiteX1" fmla="*/ 15036 w 14804"/>
                <a:gd name="connsiteY1" fmla="*/ 11716 h 14804"/>
                <a:gd name="connsiteX2" fmla="*/ 13556 w 14804"/>
                <a:gd name="connsiteY2" fmla="*/ 11716 h 14804"/>
                <a:gd name="connsiteX3" fmla="*/ 12075 w 14804"/>
                <a:gd name="connsiteY3" fmla="*/ 13197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2075" y="13197"/>
                  </a:moveTo>
                  <a:cubicBezTo>
                    <a:pt x="13556" y="13197"/>
                    <a:pt x="15036" y="11716"/>
                    <a:pt x="15036" y="11716"/>
                  </a:cubicBezTo>
                  <a:cubicBezTo>
                    <a:pt x="15036" y="11716"/>
                    <a:pt x="13556" y="11716"/>
                    <a:pt x="13556" y="11716"/>
                  </a:cubicBezTo>
                  <a:cubicBezTo>
                    <a:pt x="10595" y="10236"/>
                    <a:pt x="10595" y="11716"/>
                    <a:pt x="12075" y="131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B94721AF-E971-490F-A626-5D7835DC4722}"/>
                </a:ext>
              </a:extLst>
            </p:cNvPr>
            <p:cNvSpPr/>
            <p:nvPr/>
          </p:nvSpPr>
          <p:spPr>
            <a:xfrm>
              <a:off x="6086667" y="3067211"/>
              <a:ext cx="14804" cy="14804"/>
            </a:xfrm>
            <a:custGeom>
              <a:avLst/>
              <a:gdLst>
                <a:gd name="connsiteX0" fmla="*/ 14064 w 14804"/>
                <a:gd name="connsiteY0" fmla="*/ 15544 h 14804"/>
                <a:gd name="connsiteX1" fmla="*/ 14064 w 14804"/>
                <a:gd name="connsiteY1" fmla="*/ 12583 h 14804"/>
                <a:gd name="connsiteX2" fmla="*/ 11103 w 14804"/>
                <a:gd name="connsiteY2" fmla="*/ 11103 h 14804"/>
                <a:gd name="connsiteX3" fmla="*/ 11103 w 14804"/>
                <a:gd name="connsiteY3" fmla="*/ 12583 h 14804"/>
                <a:gd name="connsiteX4" fmla="*/ 12583 w 14804"/>
                <a:gd name="connsiteY4" fmla="*/ 15544 h 14804"/>
                <a:gd name="connsiteX5" fmla="*/ 14064 w 14804"/>
                <a:gd name="connsiteY5" fmla="*/ 17025 h 14804"/>
                <a:gd name="connsiteX6" fmla="*/ 14064 w 14804"/>
                <a:gd name="connsiteY6" fmla="*/ 17025 h 14804"/>
                <a:gd name="connsiteX7" fmla="*/ 14064 w 14804"/>
                <a:gd name="connsiteY7" fmla="*/ 15544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04" h="14804">
                  <a:moveTo>
                    <a:pt x="14064" y="15544"/>
                  </a:moveTo>
                  <a:cubicBezTo>
                    <a:pt x="14064" y="14064"/>
                    <a:pt x="14064" y="14064"/>
                    <a:pt x="14064" y="12583"/>
                  </a:cubicBezTo>
                  <a:cubicBezTo>
                    <a:pt x="12583" y="12583"/>
                    <a:pt x="12583" y="11103"/>
                    <a:pt x="11103" y="11103"/>
                  </a:cubicBezTo>
                  <a:cubicBezTo>
                    <a:pt x="11103" y="11103"/>
                    <a:pt x="11103" y="12583"/>
                    <a:pt x="11103" y="12583"/>
                  </a:cubicBezTo>
                  <a:cubicBezTo>
                    <a:pt x="11103" y="14064"/>
                    <a:pt x="11103" y="14064"/>
                    <a:pt x="12583" y="15544"/>
                  </a:cubicBezTo>
                  <a:cubicBezTo>
                    <a:pt x="12583" y="17025"/>
                    <a:pt x="14064" y="17025"/>
                    <a:pt x="14064" y="17025"/>
                  </a:cubicBezTo>
                  <a:cubicBezTo>
                    <a:pt x="14064" y="17025"/>
                    <a:pt x="14064" y="17025"/>
                    <a:pt x="14064" y="17025"/>
                  </a:cubicBezTo>
                  <a:cubicBezTo>
                    <a:pt x="15544" y="17025"/>
                    <a:pt x="14064" y="17025"/>
                    <a:pt x="14064" y="155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FC9B7F8-248B-455C-A2AE-5E27FB065466}"/>
                </a:ext>
              </a:extLst>
            </p:cNvPr>
            <p:cNvSpPr/>
            <p:nvPr/>
          </p:nvSpPr>
          <p:spPr>
            <a:xfrm>
              <a:off x="5993401" y="2956181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1103 h 14804"/>
                <a:gd name="connsiteX2" fmla="*/ 11103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1103"/>
                    <a:pt x="11103" y="11103"/>
                    <a:pt x="11103" y="11103"/>
                  </a:cubicBezTo>
                  <a:cubicBezTo>
                    <a:pt x="11103" y="11103"/>
                    <a:pt x="11103" y="1110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BF48833-2E8A-4685-8BC8-F6473F90A408}"/>
                </a:ext>
              </a:extLst>
            </p:cNvPr>
            <p:cNvSpPr/>
            <p:nvPr/>
          </p:nvSpPr>
          <p:spPr>
            <a:xfrm>
              <a:off x="6046037" y="3129388"/>
              <a:ext cx="29608" cy="44412"/>
            </a:xfrm>
            <a:custGeom>
              <a:avLst/>
              <a:gdLst>
                <a:gd name="connsiteX0" fmla="*/ 11761 w 29608"/>
                <a:gd name="connsiteY0" fmla="*/ 27388 h 44412"/>
                <a:gd name="connsiteX1" fmla="*/ 13242 w 29608"/>
                <a:gd name="connsiteY1" fmla="*/ 30348 h 44412"/>
                <a:gd name="connsiteX2" fmla="*/ 14722 w 29608"/>
                <a:gd name="connsiteY2" fmla="*/ 34790 h 44412"/>
                <a:gd name="connsiteX3" fmla="*/ 17683 w 29608"/>
                <a:gd name="connsiteY3" fmla="*/ 37750 h 44412"/>
                <a:gd name="connsiteX4" fmla="*/ 20644 w 29608"/>
                <a:gd name="connsiteY4" fmla="*/ 37750 h 44412"/>
                <a:gd name="connsiteX5" fmla="*/ 22124 w 29608"/>
                <a:gd name="connsiteY5" fmla="*/ 36270 h 44412"/>
                <a:gd name="connsiteX6" fmla="*/ 20644 w 29608"/>
                <a:gd name="connsiteY6" fmla="*/ 27388 h 44412"/>
                <a:gd name="connsiteX7" fmla="*/ 19163 w 29608"/>
                <a:gd name="connsiteY7" fmla="*/ 19985 h 44412"/>
                <a:gd name="connsiteX8" fmla="*/ 19163 w 29608"/>
                <a:gd name="connsiteY8" fmla="*/ 18505 h 44412"/>
                <a:gd name="connsiteX9" fmla="*/ 19163 w 29608"/>
                <a:gd name="connsiteY9" fmla="*/ 17025 h 44412"/>
                <a:gd name="connsiteX10" fmla="*/ 20644 w 29608"/>
                <a:gd name="connsiteY10" fmla="*/ 17025 h 44412"/>
                <a:gd name="connsiteX11" fmla="*/ 19163 w 29608"/>
                <a:gd name="connsiteY11" fmla="*/ 14064 h 44412"/>
                <a:gd name="connsiteX12" fmla="*/ 16202 w 29608"/>
                <a:gd name="connsiteY12" fmla="*/ 11103 h 44412"/>
                <a:gd name="connsiteX13" fmla="*/ 16202 w 29608"/>
                <a:gd name="connsiteY13" fmla="*/ 12583 h 44412"/>
                <a:gd name="connsiteX14" fmla="*/ 16202 w 29608"/>
                <a:gd name="connsiteY14" fmla="*/ 14064 h 44412"/>
                <a:gd name="connsiteX15" fmla="*/ 16202 w 29608"/>
                <a:gd name="connsiteY15" fmla="*/ 15544 h 44412"/>
                <a:gd name="connsiteX16" fmla="*/ 16202 w 29608"/>
                <a:gd name="connsiteY16" fmla="*/ 17025 h 44412"/>
                <a:gd name="connsiteX17" fmla="*/ 16202 w 29608"/>
                <a:gd name="connsiteY17" fmla="*/ 18505 h 44412"/>
                <a:gd name="connsiteX18" fmla="*/ 14722 w 29608"/>
                <a:gd name="connsiteY18" fmla="*/ 19985 h 44412"/>
                <a:gd name="connsiteX19" fmla="*/ 13242 w 29608"/>
                <a:gd name="connsiteY19" fmla="*/ 22946 h 44412"/>
                <a:gd name="connsiteX20" fmla="*/ 11761 w 29608"/>
                <a:gd name="connsiteY20" fmla="*/ 24427 h 44412"/>
                <a:gd name="connsiteX21" fmla="*/ 11761 w 29608"/>
                <a:gd name="connsiteY21" fmla="*/ 27388 h 44412"/>
                <a:gd name="connsiteX22" fmla="*/ 11761 w 29608"/>
                <a:gd name="connsiteY22" fmla="*/ 27388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08" h="44412">
                  <a:moveTo>
                    <a:pt x="11761" y="27388"/>
                  </a:moveTo>
                  <a:cubicBezTo>
                    <a:pt x="13242" y="28868"/>
                    <a:pt x="13242" y="28868"/>
                    <a:pt x="13242" y="30348"/>
                  </a:cubicBezTo>
                  <a:cubicBezTo>
                    <a:pt x="13242" y="31829"/>
                    <a:pt x="13242" y="33309"/>
                    <a:pt x="14722" y="34790"/>
                  </a:cubicBezTo>
                  <a:cubicBezTo>
                    <a:pt x="16202" y="36270"/>
                    <a:pt x="16202" y="37750"/>
                    <a:pt x="17683" y="37750"/>
                  </a:cubicBezTo>
                  <a:cubicBezTo>
                    <a:pt x="19163" y="37750"/>
                    <a:pt x="20644" y="37750"/>
                    <a:pt x="20644" y="37750"/>
                  </a:cubicBezTo>
                  <a:cubicBezTo>
                    <a:pt x="20644" y="36270"/>
                    <a:pt x="22124" y="37750"/>
                    <a:pt x="22124" y="36270"/>
                  </a:cubicBezTo>
                  <a:cubicBezTo>
                    <a:pt x="22124" y="34790"/>
                    <a:pt x="22124" y="30348"/>
                    <a:pt x="20644" y="27388"/>
                  </a:cubicBezTo>
                  <a:cubicBezTo>
                    <a:pt x="20644" y="24427"/>
                    <a:pt x="20644" y="19985"/>
                    <a:pt x="19163" y="19985"/>
                  </a:cubicBezTo>
                  <a:cubicBezTo>
                    <a:pt x="19163" y="19985"/>
                    <a:pt x="19163" y="18505"/>
                    <a:pt x="19163" y="18505"/>
                  </a:cubicBezTo>
                  <a:cubicBezTo>
                    <a:pt x="19163" y="18505"/>
                    <a:pt x="19163" y="17025"/>
                    <a:pt x="19163" y="17025"/>
                  </a:cubicBezTo>
                  <a:cubicBezTo>
                    <a:pt x="19163" y="17025"/>
                    <a:pt x="20644" y="17025"/>
                    <a:pt x="20644" y="17025"/>
                  </a:cubicBezTo>
                  <a:cubicBezTo>
                    <a:pt x="20644" y="15544"/>
                    <a:pt x="19163" y="15544"/>
                    <a:pt x="19163" y="14064"/>
                  </a:cubicBezTo>
                  <a:cubicBezTo>
                    <a:pt x="19163" y="12583"/>
                    <a:pt x="17683" y="12583"/>
                    <a:pt x="16202" y="11103"/>
                  </a:cubicBezTo>
                  <a:cubicBezTo>
                    <a:pt x="16202" y="11103"/>
                    <a:pt x="16202" y="11103"/>
                    <a:pt x="16202" y="12583"/>
                  </a:cubicBezTo>
                  <a:cubicBezTo>
                    <a:pt x="16202" y="12583"/>
                    <a:pt x="16202" y="14064"/>
                    <a:pt x="16202" y="14064"/>
                  </a:cubicBezTo>
                  <a:cubicBezTo>
                    <a:pt x="16202" y="14064"/>
                    <a:pt x="16202" y="15544"/>
                    <a:pt x="16202" y="15544"/>
                  </a:cubicBezTo>
                  <a:cubicBezTo>
                    <a:pt x="16202" y="15544"/>
                    <a:pt x="14722" y="15544"/>
                    <a:pt x="16202" y="17025"/>
                  </a:cubicBezTo>
                  <a:cubicBezTo>
                    <a:pt x="16202" y="17025"/>
                    <a:pt x="16202" y="17025"/>
                    <a:pt x="16202" y="18505"/>
                  </a:cubicBezTo>
                  <a:cubicBezTo>
                    <a:pt x="16202" y="18505"/>
                    <a:pt x="16202" y="19985"/>
                    <a:pt x="14722" y="19985"/>
                  </a:cubicBezTo>
                  <a:cubicBezTo>
                    <a:pt x="14722" y="19985"/>
                    <a:pt x="13242" y="21466"/>
                    <a:pt x="13242" y="22946"/>
                  </a:cubicBezTo>
                  <a:cubicBezTo>
                    <a:pt x="11761" y="22946"/>
                    <a:pt x="11761" y="24427"/>
                    <a:pt x="11761" y="24427"/>
                  </a:cubicBezTo>
                  <a:cubicBezTo>
                    <a:pt x="11761" y="24427"/>
                    <a:pt x="11761" y="25907"/>
                    <a:pt x="11761" y="27388"/>
                  </a:cubicBezTo>
                  <a:cubicBezTo>
                    <a:pt x="10281" y="24427"/>
                    <a:pt x="11761" y="25907"/>
                    <a:pt x="11761" y="273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07EBDAB-70C8-4A13-A482-9B513972E7DE}"/>
                </a:ext>
              </a:extLst>
            </p:cNvPr>
            <p:cNvSpPr/>
            <p:nvPr/>
          </p:nvSpPr>
          <p:spPr>
            <a:xfrm>
              <a:off x="5900135" y="3034642"/>
              <a:ext cx="29608" cy="29608"/>
            </a:xfrm>
            <a:custGeom>
              <a:avLst/>
              <a:gdLst>
                <a:gd name="connsiteX0" fmla="*/ 28868 w 29608"/>
                <a:gd name="connsiteY0" fmla="*/ 21466 h 29608"/>
                <a:gd name="connsiteX1" fmla="*/ 27388 w 29608"/>
                <a:gd name="connsiteY1" fmla="*/ 21466 h 29608"/>
                <a:gd name="connsiteX2" fmla="*/ 25907 w 29608"/>
                <a:gd name="connsiteY2" fmla="*/ 21466 h 29608"/>
                <a:gd name="connsiteX3" fmla="*/ 25907 w 29608"/>
                <a:gd name="connsiteY3" fmla="*/ 19986 h 29608"/>
                <a:gd name="connsiteX4" fmla="*/ 24427 w 29608"/>
                <a:gd name="connsiteY4" fmla="*/ 19986 h 29608"/>
                <a:gd name="connsiteX5" fmla="*/ 22946 w 29608"/>
                <a:gd name="connsiteY5" fmla="*/ 18505 h 29608"/>
                <a:gd name="connsiteX6" fmla="*/ 21466 w 29608"/>
                <a:gd name="connsiteY6" fmla="*/ 17025 h 29608"/>
                <a:gd name="connsiteX7" fmla="*/ 19986 w 29608"/>
                <a:gd name="connsiteY7" fmla="*/ 17025 h 29608"/>
                <a:gd name="connsiteX8" fmla="*/ 18505 w 29608"/>
                <a:gd name="connsiteY8" fmla="*/ 17025 h 29608"/>
                <a:gd name="connsiteX9" fmla="*/ 18505 w 29608"/>
                <a:gd name="connsiteY9" fmla="*/ 15544 h 29608"/>
                <a:gd name="connsiteX10" fmla="*/ 18505 w 29608"/>
                <a:gd name="connsiteY10" fmla="*/ 12584 h 29608"/>
                <a:gd name="connsiteX11" fmla="*/ 15544 w 29608"/>
                <a:gd name="connsiteY11" fmla="*/ 14064 h 29608"/>
                <a:gd name="connsiteX12" fmla="*/ 14064 w 29608"/>
                <a:gd name="connsiteY12" fmla="*/ 14064 h 29608"/>
                <a:gd name="connsiteX13" fmla="*/ 14064 w 29608"/>
                <a:gd name="connsiteY13" fmla="*/ 12584 h 29608"/>
                <a:gd name="connsiteX14" fmla="*/ 14064 w 29608"/>
                <a:gd name="connsiteY14" fmla="*/ 11103 h 29608"/>
                <a:gd name="connsiteX15" fmla="*/ 14064 w 29608"/>
                <a:gd name="connsiteY15" fmla="*/ 12584 h 29608"/>
                <a:gd name="connsiteX16" fmla="*/ 12584 w 29608"/>
                <a:gd name="connsiteY16" fmla="*/ 14064 h 29608"/>
                <a:gd name="connsiteX17" fmla="*/ 12584 w 29608"/>
                <a:gd name="connsiteY17" fmla="*/ 15544 h 29608"/>
                <a:gd name="connsiteX18" fmla="*/ 12584 w 29608"/>
                <a:gd name="connsiteY18" fmla="*/ 17025 h 29608"/>
                <a:gd name="connsiteX19" fmla="*/ 12584 w 29608"/>
                <a:gd name="connsiteY19" fmla="*/ 17025 h 29608"/>
                <a:gd name="connsiteX20" fmla="*/ 11103 w 29608"/>
                <a:gd name="connsiteY20" fmla="*/ 17025 h 29608"/>
                <a:gd name="connsiteX21" fmla="*/ 12584 w 29608"/>
                <a:gd name="connsiteY21" fmla="*/ 17025 h 29608"/>
                <a:gd name="connsiteX22" fmla="*/ 12584 w 29608"/>
                <a:gd name="connsiteY22" fmla="*/ 18505 h 29608"/>
                <a:gd name="connsiteX23" fmla="*/ 14064 w 29608"/>
                <a:gd name="connsiteY23" fmla="*/ 18505 h 29608"/>
                <a:gd name="connsiteX24" fmla="*/ 12584 w 29608"/>
                <a:gd name="connsiteY24" fmla="*/ 19986 h 29608"/>
                <a:gd name="connsiteX25" fmla="*/ 14064 w 29608"/>
                <a:gd name="connsiteY25" fmla="*/ 18505 h 29608"/>
                <a:gd name="connsiteX26" fmla="*/ 15544 w 29608"/>
                <a:gd name="connsiteY26" fmla="*/ 18505 h 29608"/>
                <a:gd name="connsiteX27" fmla="*/ 15544 w 29608"/>
                <a:gd name="connsiteY27" fmla="*/ 17025 h 29608"/>
                <a:gd name="connsiteX28" fmla="*/ 15544 w 29608"/>
                <a:gd name="connsiteY28" fmla="*/ 18505 h 29608"/>
                <a:gd name="connsiteX29" fmla="*/ 15544 w 29608"/>
                <a:gd name="connsiteY29" fmla="*/ 19986 h 29608"/>
                <a:gd name="connsiteX30" fmla="*/ 18505 w 29608"/>
                <a:gd name="connsiteY30" fmla="*/ 18505 h 29608"/>
                <a:gd name="connsiteX31" fmla="*/ 18505 w 29608"/>
                <a:gd name="connsiteY31" fmla="*/ 18505 h 29608"/>
                <a:gd name="connsiteX32" fmla="*/ 19986 w 29608"/>
                <a:gd name="connsiteY32" fmla="*/ 19986 h 29608"/>
                <a:gd name="connsiteX33" fmla="*/ 19986 w 29608"/>
                <a:gd name="connsiteY33" fmla="*/ 19986 h 29608"/>
                <a:gd name="connsiteX34" fmla="*/ 19986 w 29608"/>
                <a:gd name="connsiteY34" fmla="*/ 21466 h 29608"/>
                <a:gd name="connsiteX35" fmla="*/ 18505 w 29608"/>
                <a:gd name="connsiteY35" fmla="*/ 22946 h 29608"/>
                <a:gd name="connsiteX36" fmla="*/ 18505 w 29608"/>
                <a:gd name="connsiteY36" fmla="*/ 22946 h 29608"/>
                <a:gd name="connsiteX37" fmla="*/ 18505 w 29608"/>
                <a:gd name="connsiteY37" fmla="*/ 24427 h 29608"/>
                <a:gd name="connsiteX38" fmla="*/ 19986 w 29608"/>
                <a:gd name="connsiteY38" fmla="*/ 24427 h 29608"/>
                <a:gd name="connsiteX39" fmla="*/ 18505 w 29608"/>
                <a:gd name="connsiteY39" fmla="*/ 25907 h 29608"/>
                <a:gd name="connsiteX40" fmla="*/ 19986 w 29608"/>
                <a:gd name="connsiteY40" fmla="*/ 25907 h 29608"/>
                <a:gd name="connsiteX41" fmla="*/ 21466 w 29608"/>
                <a:gd name="connsiteY41" fmla="*/ 25907 h 29608"/>
                <a:gd name="connsiteX42" fmla="*/ 22946 w 29608"/>
                <a:gd name="connsiteY42" fmla="*/ 25907 h 29608"/>
                <a:gd name="connsiteX43" fmla="*/ 22946 w 29608"/>
                <a:gd name="connsiteY43" fmla="*/ 25907 h 29608"/>
                <a:gd name="connsiteX44" fmla="*/ 21466 w 29608"/>
                <a:gd name="connsiteY44" fmla="*/ 27388 h 29608"/>
                <a:gd name="connsiteX45" fmla="*/ 19986 w 29608"/>
                <a:gd name="connsiteY45" fmla="*/ 30348 h 29608"/>
                <a:gd name="connsiteX46" fmla="*/ 21466 w 29608"/>
                <a:gd name="connsiteY46" fmla="*/ 28868 h 29608"/>
                <a:gd name="connsiteX47" fmla="*/ 22946 w 29608"/>
                <a:gd name="connsiteY47" fmla="*/ 28868 h 29608"/>
                <a:gd name="connsiteX48" fmla="*/ 22946 w 29608"/>
                <a:gd name="connsiteY48" fmla="*/ 27388 h 29608"/>
                <a:gd name="connsiteX49" fmla="*/ 24427 w 29608"/>
                <a:gd name="connsiteY49" fmla="*/ 27388 h 29608"/>
                <a:gd name="connsiteX50" fmla="*/ 25907 w 29608"/>
                <a:gd name="connsiteY50" fmla="*/ 25907 h 29608"/>
                <a:gd name="connsiteX51" fmla="*/ 27388 w 29608"/>
                <a:gd name="connsiteY51" fmla="*/ 25907 h 29608"/>
                <a:gd name="connsiteX52" fmla="*/ 28868 w 29608"/>
                <a:gd name="connsiteY52" fmla="*/ 24427 h 29608"/>
                <a:gd name="connsiteX53" fmla="*/ 30348 w 29608"/>
                <a:gd name="connsiteY53" fmla="*/ 22946 h 29608"/>
                <a:gd name="connsiteX54" fmla="*/ 28868 w 29608"/>
                <a:gd name="connsiteY54" fmla="*/ 22946 h 29608"/>
                <a:gd name="connsiteX55" fmla="*/ 28868 w 29608"/>
                <a:gd name="connsiteY55" fmla="*/ 21466 h 29608"/>
                <a:gd name="connsiteX56" fmla="*/ 28868 w 29608"/>
                <a:gd name="connsiteY56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9608" h="29608">
                  <a:moveTo>
                    <a:pt x="28868" y="21466"/>
                  </a:moveTo>
                  <a:cubicBezTo>
                    <a:pt x="28868" y="19986"/>
                    <a:pt x="27388" y="21466"/>
                    <a:pt x="27388" y="21466"/>
                  </a:cubicBezTo>
                  <a:cubicBezTo>
                    <a:pt x="27388" y="21466"/>
                    <a:pt x="27388" y="21466"/>
                    <a:pt x="25907" y="21466"/>
                  </a:cubicBezTo>
                  <a:cubicBezTo>
                    <a:pt x="25907" y="21466"/>
                    <a:pt x="25907" y="19986"/>
                    <a:pt x="25907" y="19986"/>
                  </a:cubicBezTo>
                  <a:cubicBezTo>
                    <a:pt x="25907" y="19986"/>
                    <a:pt x="24427" y="19986"/>
                    <a:pt x="24427" y="19986"/>
                  </a:cubicBezTo>
                  <a:cubicBezTo>
                    <a:pt x="24427" y="19986"/>
                    <a:pt x="22946" y="18505"/>
                    <a:pt x="22946" y="18505"/>
                  </a:cubicBezTo>
                  <a:cubicBezTo>
                    <a:pt x="21466" y="18505"/>
                    <a:pt x="21466" y="17025"/>
                    <a:pt x="21466" y="17025"/>
                  </a:cubicBezTo>
                  <a:cubicBezTo>
                    <a:pt x="21466" y="17025"/>
                    <a:pt x="19986" y="17025"/>
                    <a:pt x="19986" y="17025"/>
                  </a:cubicBezTo>
                  <a:cubicBezTo>
                    <a:pt x="19986" y="17025"/>
                    <a:pt x="18505" y="17025"/>
                    <a:pt x="18505" y="17025"/>
                  </a:cubicBezTo>
                  <a:cubicBezTo>
                    <a:pt x="18505" y="17025"/>
                    <a:pt x="18505" y="17025"/>
                    <a:pt x="18505" y="15544"/>
                  </a:cubicBezTo>
                  <a:cubicBezTo>
                    <a:pt x="18505" y="15544"/>
                    <a:pt x="18505" y="12584"/>
                    <a:pt x="18505" y="12584"/>
                  </a:cubicBezTo>
                  <a:cubicBezTo>
                    <a:pt x="18505" y="12584"/>
                    <a:pt x="15544" y="14064"/>
                    <a:pt x="15544" y="14064"/>
                  </a:cubicBezTo>
                  <a:cubicBezTo>
                    <a:pt x="15544" y="14064"/>
                    <a:pt x="14064" y="14064"/>
                    <a:pt x="14064" y="14064"/>
                  </a:cubicBezTo>
                  <a:cubicBezTo>
                    <a:pt x="14064" y="14064"/>
                    <a:pt x="15544" y="12584"/>
                    <a:pt x="14064" y="12584"/>
                  </a:cubicBezTo>
                  <a:cubicBezTo>
                    <a:pt x="14064" y="12584"/>
                    <a:pt x="14064" y="11103"/>
                    <a:pt x="14064" y="11103"/>
                  </a:cubicBezTo>
                  <a:cubicBezTo>
                    <a:pt x="14064" y="11103"/>
                    <a:pt x="14064" y="11103"/>
                    <a:pt x="14064" y="12584"/>
                  </a:cubicBezTo>
                  <a:cubicBezTo>
                    <a:pt x="14064" y="12584"/>
                    <a:pt x="12584" y="12584"/>
                    <a:pt x="12584" y="14064"/>
                  </a:cubicBezTo>
                  <a:cubicBezTo>
                    <a:pt x="11103" y="14064"/>
                    <a:pt x="12584" y="15544"/>
                    <a:pt x="12584" y="15544"/>
                  </a:cubicBezTo>
                  <a:cubicBezTo>
                    <a:pt x="12584" y="15544"/>
                    <a:pt x="12584" y="17025"/>
                    <a:pt x="12584" y="17025"/>
                  </a:cubicBezTo>
                  <a:cubicBezTo>
                    <a:pt x="12584" y="17025"/>
                    <a:pt x="12584" y="18505"/>
                    <a:pt x="12584" y="17025"/>
                  </a:cubicBezTo>
                  <a:cubicBezTo>
                    <a:pt x="12584" y="17025"/>
                    <a:pt x="11103" y="17025"/>
                    <a:pt x="11103" y="17025"/>
                  </a:cubicBezTo>
                  <a:cubicBezTo>
                    <a:pt x="11103" y="17025"/>
                    <a:pt x="12584" y="17025"/>
                    <a:pt x="12584" y="17025"/>
                  </a:cubicBezTo>
                  <a:cubicBezTo>
                    <a:pt x="12584" y="17025"/>
                    <a:pt x="12584" y="18505"/>
                    <a:pt x="12584" y="18505"/>
                  </a:cubicBezTo>
                  <a:cubicBezTo>
                    <a:pt x="12584" y="19986"/>
                    <a:pt x="14064" y="18505"/>
                    <a:pt x="14064" y="18505"/>
                  </a:cubicBezTo>
                  <a:cubicBezTo>
                    <a:pt x="14064" y="18505"/>
                    <a:pt x="12584" y="19986"/>
                    <a:pt x="12584" y="19986"/>
                  </a:cubicBezTo>
                  <a:cubicBezTo>
                    <a:pt x="12584" y="19986"/>
                    <a:pt x="12584" y="19986"/>
                    <a:pt x="14064" y="18505"/>
                  </a:cubicBezTo>
                  <a:cubicBezTo>
                    <a:pt x="14064" y="18505"/>
                    <a:pt x="14064" y="19986"/>
                    <a:pt x="15544" y="18505"/>
                  </a:cubicBezTo>
                  <a:cubicBezTo>
                    <a:pt x="17025" y="18505"/>
                    <a:pt x="15544" y="17025"/>
                    <a:pt x="15544" y="17025"/>
                  </a:cubicBezTo>
                  <a:cubicBezTo>
                    <a:pt x="15544" y="17025"/>
                    <a:pt x="15544" y="17025"/>
                    <a:pt x="15544" y="18505"/>
                  </a:cubicBezTo>
                  <a:cubicBezTo>
                    <a:pt x="15544" y="18505"/>
                    <a:pt x="15544" y="19986"/>
                    <a:pt x="15544" y="19986"/>
                  </a:cubicBezTo>
                  <a:cubicBezTo>
                    <a:pt x="15544" y="19986"/>
                    <a:pt x="17025" y="19986"/>
                    <a:pt x="18505" y="18505"/>
                  </a:cubicBezTo>
                  <a:cubicBezTo>
                    <a:pt x="18505" y="17025"/>
                    <a:pt x="19986" y="18505"/>
                    <a:pt x="18505" y="18505"/>
                  </a:cubicBezTo>
                  <a:cubicBezTo>
                    <a:pt x="18505" y="18505"/>
                    <a:pt x="18505" y="19986"/>
                    <a:pt x="19986" y="19986"/>
                  </a:cubicBezTo>
                  <a:cubicBezTo>
                    <a:pt x="19986" y="19986"/>
                    <a:pt x="21466" y="19986"/>
                    <a:pt x="19986" y="19986"/>
                  </a:cubicBezTo>
                  <a:cubicBezTo>
                    <a:pt x="19986" y="19986"/>
                    <a:pt x="19986" y="21466"/>
                    <a:pt x="19986" y="21466"/>
                  </a:cubicBezTo>
                  <a:cubicBezTo>
                    <a:pt x="19986" y="21466"/>
                    <a:pt x="18505" y="22946"/>
                    <a:pt x="18505" y="22946"/>
                  </a:cubicBezTo>
                  <a:cubicBezTo>
                    <a:pt x="18505" y="22946"/>
                    <a:pt x="18505" y="22946"/>
                    <a:pt x="18505" y="22946"/>
                  </a:cubicBezTo>
                  <a:cubicBezTo>
                    <a:pt x="18505" y="22946"/>
                    <a:pt x="18505" y="24427"/>
                    <a:pt x="18505" y="24427"/>
                  </a:cubicBezTo>
                  <a:cubicBezTo>
                    <a:pt x="18505" y="24427"/>
                    <a:pt x="19986" y="24427"/>
                    <a:pt x="19986" y="24427"/>
                  </a:cubicBezTo>
                  <a:cubicBezTo>
                    <a:pt x="19986" y="24427"/>
                    <a:pt x="19986" y="25907"/>
                    <a:pt x="18505" y="25907"/>
                  </a:cubicBezTo>
                  <a:cubicBezTo>
                    <a:pt x="17025" y="25907"/>
                    <a:pt x="18505" y="27388"/>
                    <a:pt x="19986" y="25907"/>
                  </a:cubicBezTo>
                  <a:cubicBezTo>
                    <a:pt x="19986" y="25907"/>
                    <a:pt x="19986" y="25907"/>
                    <a:pt x="21466" y="25907"/>
                  </a:cubicBezTo>
                  <a:cubicBezTo>
                    <a:pt x="21466" y="25907"/>
                    <a:pt x="22946" y="25907"/>
                    <a:pt x="22946" y="25907"/>
                  </a:cubicBezTo>
                  <a:cubicBezTo>
                    <a:pt x="22946" y="25907"/>
                    <a:pt x="22946" y="25907"/>
                    <a:pt x="22946" y="25907"/>
                  </a:cubicBezTo>
                  <a:cubicBezTo>
                    <a:pt x="22946" y="25907"/>
                    <a:pt x="21466" y="25907"/>
                    <a:pt x="21466" y="27388"/>
                  </a:cubicBezTo>
                  <a:cubicBezTo>
                    <a:pt x="21466" y="27388"/>
                    <a:pt x="19986" y="30348"/>
                    <a:pt x="19986" y="30348"/>
                  </a:cubicBezTo>
                  <a:cubicBezTo>
                    <a:pt x="19986" y="30348"/>
                    <a:pt x="19986" y="30348"/>
                    <a:pt x="21466" y="28868"/>
                  </a:cubicBezTo>
                  <a:cubicBezTo>
                    <a:pt x="21466" y="28868"/>
                    <a:pt x="22946" y="28868"/>
                    <a:pt x="22946" y="28868"/>
                  </a:cubicBezTo>
                  <a:cubicBezTo>
                    <a:pt x="22946" y="28868"/>
                    <a:pt x="22946" y="27388"/>
                    <a:pt x="22946" y="27388"/>
                  </a:cubicBezTo>
                  <a:cubicBezTo>
                    <a:pt x="22946" y="27388"/>
                    <a:pt x="22946" y="27388"/>
                    <a:pt x="24427" y="27388"/>
                  </a:cubicBezTo>
                  <a:cubicBezTo>
                    <a:pt x="24427" y="27388"/>
                    <a:pt x="25907" y="27388"/>
                    <a:pt x="25907" y="25907"/>
                  </a:cubicBezTo>
                  <a:cubicBezTo>
                    <a:pt x="25907" y="25907"/>
                    <a:pt x="27388" y="25907"/>
                    <a:pt x="27388" y="25907"/>
                  </a:cubicBezTo>
                  <a:cubicBezTo>
                    <a:pt x="27388" y="25907"/>
                    <a:pt x="28868" y="24427"/>
                    <a:pt x="28868" y="24427"/>
                  </a:cubicBezTo>
                  <a:cubicBezTo>
                    <a:pt x="28868" y="24427"/>
                    <a:pt x="30348" y="22946"/>
                    <a:pt x="30348" y="22946"/>
                  </a:cubicBezTo>
                  <a:cubicBezTo>
                    <a:pt x="30348" y="22946"/>
                    <a:pt x="30348" y="22946"/>
                    <a:pt x="28868" y="22946"/>
                  </a:cubicBezTo>
                  <a:cubicBezTo>
                    <a:pt x="28868" y="22946"/>
                    <a:pt x="28868" y="22946"/>
                    <a:pt x="28868" y="21466"/>
                  </a:cubicBezTo>
                  <a:cubicBezTo>
                    <a:pt x="27388" y="22946"/>
                    <a:pt x="28868" y="22946"/>
                    <a:pt x="28868" y="214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D60AE9DD-B3B0-4D65-8C6A-6083110A78F5}"/>
                </a:ext>
              </a:extLst>
            </p:cNvPr>
            <p:cNvSpPr/>
            <p:nvPr/>
          </p:nvSpPr>
          <p:spPr>
            <a:xfrm>
              <a:off x="5984888" y="3055368"/>
              <a:ext cx="14804" cy="14804"/>
            </a:xfrm>
            <a:custGeom>
              <a:avLst/>
              <a:gdLst>
                <a:gd name="connsiteX0" fmla="*/ 13694 w 14804"/>
                <a:gd name="connsiteY0" fmla="*/ 11103 h 14804"/>
                <a:gd name="connsiteX1" fmla="*/ 12213 w 14804"/>
                <a:gd name="connsiteY1" fmla="*/ 12583 h 14804"/>
                <a:gd name="connsiteX2" fmla="*/ 12213 w 14804"/>
                <a:gd name="connsiteY2" fmla="*/ 14064 h 14804"/>
                <a:gd name="connsiteX3" fmla="*/ 13694 w 14804"/>
                <a:gd name="connsiteY3" fmla="*/ 12583 h 14804"/>
                <a:gd name="connsiteX4" fmla="*/ 13694 w 14804"/>
                <a:gd name="connsiteY4" fmla="*/ 11103 h 14804"/>
                <a:gd name="connsiteX5" fmla="*/ 13694 w 14804"/>
                <a:gd name="connsiteY5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3694" y="11103"/>
                  </a:moveTo>
                  <a:cubicBezTo>
                    <a:pt x="13694" y="11103"/>
                    <a:pt x="12213" y="12583"/>
                    <a:pt x="12213" y="12583"/>
                  </a:cubicBezTo>
                  <a:cubicBezTo>
                    <a:pt x="10733" y="12583"/>
                    <a:pt x="10733" y="14064"/>
                    <a:pt x="12213" y="14064"/>
                  </a:cubicBezTo>
                  <a:cubicBezTo>
                    <a:pt x="13694" y="14064"/>
                    <a:pt x="15174" y="12583"/>
                    <a:pt x="13694" y="12583"/>
                  </a:cubicBezTo>
                  <a:cubicBezTo>
                    <a:pt x="13694" y="12583"/>
                    <a:pt x="13694" y="12583"/>
                    <a:pt x="13694" y="11103"/>
                  </a:cubicBezTo>
                  <a:cubicBezTo>
                    <a:pt x="15174" y="11103"/>
                    <a:pt x="13694" y="11103"/>
                    <a:pt x="1369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0A8D8D99-295C-4AC6-B47B-9B9870893D59}"/>
                </a:ext>
              </a:extLst>
            </p:cNvPr>
            <p:cNvSpPr/>
            <p:nvPr/>
          </p:nvSpPr>
          <p:spPr>
            <a:xfrm>
              <a:off x="5906057" y="2945160"/>
              <a:ext cx="29608" cy="29608"/>
            </a:xfrm>
            <a:custGeom>
              <a:avLst/>
              <a:gdLst>
                <a:gd name="connsiteX0" fmla="*/ 24427 w 29608"/>
                <a:gd name="connsiteY0" fmla="*/ 11761 h 29608"/>
                <a:gd name="connsiteX1" fmla="*/ 21466 w 29608"/>
                <a:gd name="connsiteY1" fmla="*/ 13241 h 29608"/>
                <a:gd name="connsiteX2" fmla="*/ 21466 w 29608"/>
                <a:gd name="connsiteY2" fmla="*/ 14722 h 29608"/>
                <a:gd name="connsiteX3" fmla="*/ 19986 w 29608"/>
                <a:gd name="connsiteY3" fmla="*/ 14722 h 29608"/>
                <a:gd name="connsiteX4" fmla="*/ 19986 w 29608"/>
                <a:gd name="connsiteY4" fmla="*/ 16202 h 29608"/>
                <a:gd name="connsiteX5" fmla="*/ 18505 w 29608"/>
                <a:gd name="connsiteY5" fmla="*/ 16202 h 29608"/>
                <a:gd name="connsiteX6" fmla="*/ 17025 w 29608"/>
                <a:gd name="connsiteY6" fmla="*/ 16202 h 29608"/>
                <a:gd name="connsiteX7" fmla="*/ 14064 w 29608"/>
                <a:gd name="connsiteY7" fmla="*/ 16202 h 29608"/>
                <a:gd name="connsiteX8" fmla="*/ 14064 w 29608"/>
                <a:gd name="connsiteY8" fmla="*/ 16202 h 29608"/>
                <a:gd name="connsiteX9" fmla="*/ 12584 w 29608"/>
                <a:gd name="connsiteY9" fmla="*/ 16202 h 29608"/>
                <a:gd name="connsiteX10" fmla="*/ 12584 w 29608"/>
                <a:gd name="connsiteY10" fmla="*/ 17683 h 29608"/>
                <a:gd name="connsiteX11" fmla="*/ 11103 w 29608"/>
                <a:gd name="connsiteY11" fmla="*/ 17683 h 29608"/>
                <a:gd name="connsiteX12" fmla="*/ 11103 w 29608"/>
                <a:gd name="connsiteY12" fmla="*/ 19163 h 29608"/>
                <a:gd name="connsiteX13" fmla="*/ 12584 w 29608"/>
                <a:gd name="connsiteY13" fmla="*/ 19163 h 29608"/>
                <a:gd name="connsiteX14" fmla="*/ 12584 w 29608"/>
                <a:gd name="connsiteY14" fmla="*/ 19163 h 29608"/>
                <a:gd name="connsiteX15" fmla="*/ 18505 w 29608"/>
                <a:gd name="connsiteY15" fmla="*/ 16202 h 29608"/>
                <a:gd name="connsiteX16" fmla="*/ 15544 w 29608"/>
                <a:gd name="connsiteY16" fmla="*/ 19163 h 29608"/>
                <a:gd name="connsiteX17" fmla="*/ 19986 w 29608"/>
                <a:gd name="connsiteY17" fmla="*/ 17683 h 29608"/>
                <a:gd name="connsiteX18" fmla="*/ 22946 w 29608"/>
                <a:gd name="connsiteY18" fmla="*/ 17683 h 29608"/>
                <a:gd name="connsiteX19" fmla="*/ 24427 w 29608"/>
                <a:gd name="connsiteY19" fmla="*/ 16202 h 29608"/>
                <a:gd name="connsiteX20" fmla="*/ 25907 w 29608"/>
                <a:gd name="connsiteY20" fmla="*/ 14722 h 29608"/>
                <a:gd name="connsiteX21" fmla="*/ 27388 w 29608"/>
                <a:gd name="connsiteY21" fmla="*/ 11761 h 29608"/>
                <a:gd name="connsiteX22" fmla="*/ 24427 w 29608"/>
                <a:gd name="connsiteY22" fmla="*/ 11761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9608" h="29608">
                  <a:moveTo>
                    <a:pt x="24427" y="11761"/>
                  </a:moveTo>
                  <a:cubicBezTo>
                    <a:pt x="22946" y="11761"/>
                    <a:pt x="21466" y="11761"/>
                    <a:pt x="21466" y="13241"/>
                  </a:cubicBezTo>
                  <a:cubicBezTo>
                    <a:pt x="21466" y="13241"/>
                    <a:pt x="21466" y="14722"/>
                    <a:pt x="21466" y="14722"/>
                  </a:cubicBezTo>
                  <a:cubicBezTo>
                    <a:pt x="21466" y="14722"/>
                    <a:pt x="21466" y="13241"/>
                    <a:pt x="19986" y="14722"/>
                  </a:cubicBezTo>
                  <a:cubicBezTo>
                    <a:pt x="18505" y="16202"/>
                    <a:pt x="19986" y="16202"/>
                    <a:pt x="19986" y="16202"/>
                  </a:cubicBezTo>
                  <a:cubicBezTo>
                    <a:pt x="19986" y="16202"/>
                    <a:pt x="18505" y="16202"/>
                    <a:pt x="18505" y="16202"/>
                  </a:cubicBezTo>
                  <a:cubicBezTo>
                    <a:pt x="18505" y="16202"/>
                    <a:pt x="17025" y="17683"/>
                    <a:pt x="17025" y="16202"/>
                  </a:cubicBezTo>
                  <a:cubicBezTo>
                    <a:pt x="17025" y="16202"/>
                    <a:pt x="15544" y="16202"/>
                    <a:pt x="14064" y="16202"/>
                  </a:cubicBezTo>
                  <a:cubicBezTo>
                    <a:pt x="14064" y="16202"/>
                    <a:pt x="14064" y="16202"/>
                    <a:pt x="14064" y="16202"/>
                  </a:cubicBezTo>
                  <a:cubicBezTo>
                    <a:pt x="14064" y="16202"/>
                    <a:pt x="12584" y="16202"/>
                    <a:pt x="12584" y="16202"/>
                  </a:cubicBezTo>
                  <a:cubicBezTo>
                    <a:pt x="12584" y="16202"/>
                    <a:pt x="12584" y="16202"/>
                    <a:pt x="12584" y="17683"/>
                  </a:cubicBezTo>
                  <a:cubicBezTo>
                    <a:pt x="12584" y="17683"/>
                    <a:pt x="11103" y="17683"/>
                    <a:pt x="11103" y="17683"/>
                  </a:cubicBezTo>
                  <a:cubicBezTo>
                    <a:pt x="11103" y="17683"/>
                    <a:pt x="11103" y="19163"/>
                    <a:pt x="11103" y="19163"/>
                  </a:cubicBezTo>
                  <a:cubicBezTo>
                    <a:pt x="11103" y="19163"/>
                    <a:pt x="12584" y="19163"/>
                    <a:pt x="12584" y="19163"/>
                  </a:cubicBezTo>
                  <a:cubicBezTo>
                    <a:pt x="12584" y="19163"/>
                    <a:pt x="12584" y="19163"/>
                    <a:pt x="12584" y="19163"/>
                  </a:cubicBezTo>
                  <a:cubicBezTo>
                    <a:pt x="14064" y="19163"/>
                    <a:pt x="18505" y="16202"/>
                    <a:pt x="18505" y="16202"/>
                  </a:cubicBezTo>
                  <a:cubicBezTo>
                    <a:pt x="19986" y="16202"/>
                    <a:pt x="15544" y="19163"/>
                    <a:pt x="15544" y="19163"/>
                  </a:cubicBezTo>
                  <a:cubicBezTo>
                    <a:pt x="15544" y="19163"/>
                    <a:pt x="19986" y="17683"/>
                    <a:pt x="19986" y="17683"/>
                  </a:cubicBezTo>
                  <a:cubicBezTo>
                    <a:pt x="19986" y="17683"/>
                    <a:pt x="21466" y="17683"/>
                    <a:pt x="22946" y="17683"/>
                  </a:cubicBezTo>
                  <a:cubicBezTo>
                    <a:pt x="24427" y="17683"/>
                    <a:pt x="24427" y="16202"/>
                    <a:pt x="24427" y="16202"/>
                  </a:cubicBezTo>
                  <a:cubicBezTo>
                    <a:pt x="25907" y="16202"/>
                    <a:pt x="25907" y="14722"/>
                    <a:pt x="25907" y="14722"/>
                  </a:cubicBezTo>
                  <a:cubicBezTo>
                    <a:pt x="25907" y="14722"/>
                    <a:pt x="27388" y="11761"/>
                    <a:pt x="27388" y="11761"/>
                  </a:cubicBezTo>
                  <a:cubicBezTo>
                    <a:pt x="27388" y="10281"/>
                    <a:pt x="25907" y="11761"/>
                    <a:pt x="24427" y="117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FDA5AB2-0C1A-46BA-A50F-208C8D5FF74A}"/>
                </a:ext>
              </a:extLst>
            </p:cNvPr>
            <p:cNvSpPr/>
            <p:nvPr/>
          </p:nvSpPr>
          <p:spPr>
            <a:xfrm>
              <a:off x="5969714" y="3062770"/>
              <a:ext cx="14804" cy="14804"/>
            </a:xfrm>
            <a:custGeom>
              <a:avLst/>
              <a:gdLst>
                <a:gd name="connsiteX0" fmla="*/ 14064 w 14804"/>
                <a:gd name="connsiteY0" fmla="*/ 12583 h 14804"/>
                <a:gd name="connsiteX1" fmla="*/ 15545 w 14804"/>
                <a:gd name="connsiteY1" fmla="*/ 11103 h 14804"/>
                <a:gd name="connsiteX2" fmla="*/ 14064 w 14804"/>
                <a:gd name="connsiteY2" fmla="*/ 12583 h 14804"/>
                <a:gd name="connsiteX3" fmla="*/ 12584 w 14804"/>
                <a:gd name="connsiteY3" fmla="*/ 12583 h 14804"/>
                <a:gd name="connsiteX4" fmla="*/ 11103 w 14804"/>
                <a:gd name="connsiteY4" fmla="*/ 14064 h 14804"/>
                <a:gd name="connsiteX5" fmla="*/ 14064 w 14804"/>
                <a:gd name="connsiteY5" fmla="*/ 1258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04" h="14804">
                  <a:moveTo>
                    <a:pt x="14064" y="12583"/>
                  </a:moveTo>
                  <a:cubicBezTo>
                    <a:pt x="15545" y="12583"/>
                    <a:pt x="15545" y="11103"/>
                    <a:pt x="15545" y="11103"/>
                  </a:cubicBezTo>
                  <a:cubicBezTo>
                    <a:pt x="15545" y="11103"/>
                    <a:pt x="15545" y="11103"/>
                    <a:pt x="14064" y="12583"/>
                  </a:cubicBezTo>
                  <a:cubicBezTo>
                    <a:pt x="14064" y="11103"/>
                    <a:pt x="12584" y="12583"/>
                    <a:pt x="12584" y="12583"/>
                  </a:cubicBezTo>
                  <a:cubicBezTo>
                    <a:pt x="12584" y="12583"/>
                    <a:pt x="11103" y="14064"/>
                    <a:pt x="11103" y="14064"/>
                  </a:cubicBezTo>
                  <a:cubicBezTo>
                    <a:pt x="11103" y="12583"/>
                    <a:pt x="12584" y="12583"/>
                    <a:pt x="14064" y="1258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5F456B6-C1EC-4D39-94FF-2B5EE31FF482}"/>
                </a:ext>
              </a:extLst>
            </p:cNvPr>
            <p:cNvSpPr/>
            <p:nvPr/>
          </p:nvSpPr>
          <p:spPr>
            <a:xfrm>
              <a:off x="5903096" y="3027240"/>
              <a:ext cx="14804" cy="14804"/>
            </a:xfrm>
            <a:custGeom>
              <a:avLst/>
              <a:gdLst>
                <a:gd name="connsiteX0" fmla="*/ 11103 w 14804"/>
                <a:gd name="connsiteY0" fmla="*/ 11103 h 14804"/>
                <a:gd name="connsiteX1" fmla="*/ 11103 w 14804"/>
                <a:gd name="connsiteY1" fmla="*/ 12584 h 14804"/>
                <a:gd name="connsiteX2" fmla="*/ 11103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103" y="11103"/>
                  </a:moveTo>
                  <a:cubicBezTo>
                    <a:pt x="11103" y="11103"/>
                    <a:pt x="11103" y="14064"/>
                    <a:pt x="11103" y="12584"/>
                  </a:cubicBezTo>
                  <a:cubicBezTo>
                    <a:pt x="12584" y="12584"/>
                    <a:pt x="12584" y="11103"/>
                    <a:pt x="11103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E0F6FE6-573B-406D-A219-451E5B2849EA}"/>
                </a:ext>
              </a:extLst>
            </p:cNvPr>
            <p:cNvSpPr/>
            <p:nvPr/>
          </p:nvSpPr>
          <p:spPr>
            <a:xfrm>
              <a:off x="5898655" y="3045005"/>
              <a:ext cx="14804" cy="29608"/>
            </a:xfrm>
            <a:custGeom>
              <a:avLst/>
              <a:gdLst>
                <a:gd name="connsiteX0" fmla="*/ 12584 w 14804"/>
                <a:gd name="connsiteY0" fmla="*/ 22946 h 29608"/>
                <a:gd name="connsiteX1" fmla="*/ 15544 w 14804"/>
                <a:gd name="connsiteY1" fmla="*/ 19985 h 29608"/>
                <a:gd name="connsiteX2" fmla="*/ 17025 w 14804"/>
                <a:gd name="connsiteY2" fmla="*/ 18505 h 29608"/>
                <a:gd name="connsiteX3" fmla="*/ 15544 w 14804"/>
                <a:gd name="connsiteY3" fmla="*/ 14064 h 29608"/>
                <a:gd name="connsiteX4" fmla="*/ 15544 w 14804"/>
                <a:gd name="connsiteY4" fmla="*/ 14064 h 29608"/>
                <a:gd name="connsiteX5" fmla="*/ 17025 w 14804"/>
                <a:gd name="connsiteY5" fmla="*/ 12583 h 29608"/>
                <a:gd name="connsiteX6" fmla="*/ 15544 w 14804"/>
                <a:gd name="connsiteY6" fmla="*/ 11103 h 29608"/>
                <a:gd name="connsiteX7" fmla="*/ 14064 w 14804"/>
                <a:gd name="connsiteY7" fmla="*/ 12583 h 29608"/>
                <a:gd name="connsiteX8" fmla="*/ 14064 w 14804"/>
                <a:gd name="connsiteY8" fmla="*/ 12583 h 29608"/>
                <a:gd name="connsiteX9" fmla="*/ 12584 w 14804"/>
                <a:gd name="connsiteY9" fmla="*/ 14064 h 29608"/>
                <a:gd name="connsiteX10" fmla="*/ 14064 w 14804"/>
                <a:gd name="connsiteY10" fmla="*/ 14064 h 29608"/>
                <a:gd name="connsiteX11" fmla="*/ 12584 w 14804"/>
                <a:gd name="connsiteY11" fmla="*/ 15544 h 29608"/>
                <a:gd name="connsiteX12" fmla="*/ 11103 w 14804"/>
                <a:gd name="connsiteY12" fmla="*/ 17025 h 29608"/>
                <a:gd name="connsiteX13" fmla="*/ 12584 w 14804"/>
                <a:gd name="connsiteY13" fmla="*/ 18505 h 29608"/>
                <a:gd name="connsiteX14" fmla="*/ 14064 w 14804"/>
                <a:gd name="connsiteY14" fmla="*/ 19985 h 29608"/>
                <a:gd name="connsiteX15" fmla="*/ 14064 w 14804"/>
                <a:gd name="connsiteY15" fmla="*/ 21466 h 29608"/>
                <a:gd name="connsiteX16" fmla="*/ 14064 w 14804"/>
                <a:gd name="connsiteY16" fmla="*/ 22946 h 29608"/>
                <a:gd name="connsiteX17" fmla="*/ 12584 w 14804"/>
                <a:gd name="connsiteY17" fmla="*/ 2294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804" h="29608">
                  <a:moveTo>
                    <a:pt x="12584" y="22946"/>
                  </a:moveTo>
                  <a:cubicBezTo>
                    <a:pt x="12584" y="22946"/>
                    <a:pt x="14064" y="21466"/>
                    <a:pt x="15544" y="19985"/>
                  </a:cubicBezTo>
                  <a:cubicBezTo>
                    <a:pt x="15544" y="18505"/>
                    <a:pt x="17025" y="19985"/>
                    <a:pt x="17025" y="18505"/>
                  </a:cubicBezTo>
                  <a:cubicBezTo>
                    <a:pt x="17025" y="17025"/>
                    <a:pt x="15544" y="15544"/>
                    <a:pt x="15544" y="14064"/>
                  </a:cubicBezTo>
                  <a:cubicBezTo>
                    <a:pt x="15544" y="14064"/>
                    <a:pt x="15544" y="14064"/>
                    <a:pt x="15544" y="14064"/>
                  </a:cubicBezTo>
                  <a:cubicBezTo>
                    <a:pt x="15544" y="14064"/>
                    <a:pt x="15544" y="12583"/>
                    <a:pt x="17025" y="12583"/>
                  </a:cubicBezTo>
                  <a:cubicBezTo>
                    <a:pt x="17025" y="12583"/>
                    <a:pt x="15544" y="11103"/>
                    <a:pt x="15544" y="11103"/>
                  </a:cubicBezTo>
                  <a:cubicBezTo>
                    <a:pt x="14064" y="11103"/>
                    <a:pt x="14064" y="12583"/>
                    <a:pt x="14064" y="12583"/>
                  </a:cubicBezTo>
                  <a:cubicBezTo>
                    <a:pt x="14064" y="12583"/>
                    <a:pt x="14064" y="12583"/>
                    <a:pt x="14064" y="12583"/>
                  </a:cubicBezTo>
                  <a:cubicBezTo>
                    <a:pt x="12584" y="12583"/>
                    <a:pt x="12584" y="12583"/>
                    <a:pt x="12584" y="14064"/>
                  </a:cubicBezTo>
                  <a:cubicBezTo>
                    <a:pt x="12584" y="14064"/>
                    <a:pt x="14064" y="14064"/>
                    <a:pt x="14064" y="14064"/>
                  </a:cubicBezTo>
                  <a:cubicBezTo>
                    <a:pt x="14064" y="14064"/>
                    <a:pt x="14064" y="14064"/>
                    <a:pt x="12584" y="15544"/>
                  </a:cubicBezTo>
                  <a:cubicBezTo>
                    <a:pt x="12584" y="15544"/>
                    <a:pt x="11103" y="15544"/>
                    <a:pt x="11103" y="17025"/>
                  </a:cubicBezTo>
                  <a:cubicBezTo>
                    <a:pt x="11103" y="17025"/>
                    <a:pt x="12584" y="17025"/>
                    <a:pt x="12584" y="18505"/>
                  </a:cubicBezTo>
                  <a:cubicBezTo>
                    <a:pt x="12584" y="19985"/>
                    <a:pt x="12584" y="18505"/>
                    <a:pt x="14064" y="19985"/>
                  </a:cubicBezTo>
                  <a:cubicBezTo>
                    <a:pt x="15544" y="21466"/>
                    <a:pt x="14064" y="21466"/>
                    <a:pt x="14064" y="21466"/>
                  </a:cubicBezTo>
                  <a:cubicBezTo>
                    <a:pt x="14064" y="21466"/>
                    <a:pt x="14064" y="22946"/>
                    <a:pt x="14064" y="22946"/>
                  </a:cubicBezTo>
                  <a:cubicBezTo>
                    <a:pt x="9623" y="22946"/>
                    <a:pt x="11103" y="22946"/>
                    <a:pt x="12584" y="229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D82630E0-7407-4BB6-AF8E-EF02A36749FF}"/>
                </a:ext>
              </a:extLst>
            </p:cNvPr>
            <p:cNvSpPr/>
            <p:nvPr/>
          </p:nvSpPr>
          <p:spPr>
            <a:xfrm>
              <a:off x="5896516" y="3037603"/>
              <a:ext cx="14804" cy="14804"/>
            </a:xfrm>
            <a:custGeom>
              <a:avLst/>
              <a:gdLst>
                <a:gd name="connsiteX0" fmla="*/ 11761 w 14804"/>
                <a:gd name="connsiteY0" fmla="*/ 11103 h 14804"/>
                <a:gd name="connsiteX1" fmla="*/ 11761 w 14804"/>
                <a:gd name="connsiteY1" fmla="*/ 12583 h 14804"/>
                <a:gd name="connsiteX2" fmla="*/ 11761 w 14804"/>
                <a:gd name="connsiteY2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1103"/>
                  </a:moveTo>
                  <a:cubicBezTo>
                    <a:pt x="11761" y="11103"/>
                    <a:pt x="10281" y="14064"/>
                    <a:pt x="11761" y="12583"/>
                  </a:cubicBezTo>
                  <a:cubicBezTo>
                    <a:pt x="11761" y="12583"/>
                    <a:pt x="11761" y="11103"/>
                    <a:pt x="11761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E678B31-DE63-4B74-95AE-BCE5E8BD7D1C}"/>
                </a:ext>
              </a:extLst>
            </p:cNvPr>
            <p:cNvSpPr/>
            <p:nvPr/>
          </p:nvSpPr>
          <p:spPr>
            <a:xfrm>
              <a:off x="5898655" y="2961445"/>
              <a:ext cx="14804" cy="14804"/>
            </a:xfrm>
            <a:custGeom>
              <a:avLst/>
              <a:gdLst>
                <a:gd name="connsiteX0" fmla="*/ 14064 w 14804"/>
                <a:gd name="connsiteY0" fmla="*/ 13241 h 14804"/>
                <a:gd name="connsiteX1" fmla="*/ 12584 w 14804"/>
                <a:gd name="connsiteY1" fmla="*/ 11761 h 14804"/>
                <a:gd name="connsiteX2" fmla="*/ 11103 w 14804"/>
                <a:gd name="connsiteY2" fmla="*/ 11761 h 14804"/>
                <a:gd name="connsiteX3" fmla="*/ 12584 w 14804"/>
                <a:gd name="connsiteY3" fmla="*/ 13241 h 14804"/>
                <a:gd name="connsiteX4" fmla="*/ 14064 w 14804"/>
                <a:gd name="connsiteY4" fmla="*/ 13241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" h="14804">
                  <a:moveTo>
                    <a:pt x="14064" y="13241"/>
                  </a:moveTo>
                  <a:cubicBezTo>
                    <a:pt x="14064" y="13241"/>
                    <a:pt x="12584" y="13241"/>
                    <a:pt x="12584" y="11761"/>
                  </a:cubicBezTo>
                  <a:cubicBezTo>
                    <a:pt x="12584" y="11761"/>
                    <a:pt x="11103" y="10281"/>
                    <a:pt x="11103" y="11761"/>
                  </a:cubicBezTo>
                  <a:cubicBezTo>
                    <a:pt x="11103" y="11761"/>
                    <a:pt x="12584" y="13241"/>
                    <a:pt x="12584" y="13241"/>
                  </a:cubicBezTo>
                  <a:cubicBezTo>
                    <a:pt x="12584" y="13241"/>
                    <a:pt x="12584" y="13241"/>
                    <a:pt x="14064" y="1324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CF1B0F88-A51F-433B-B43A-67D11C3338FF}"/>
                </a:ext>
              </a:extLst>
            </p:cNvPr>
            <p:cNvSpPr/>
            <p:nvPr/>
          </p:nvSpPr>
          <p:spPr>
            <a:xfrm>
              <a:off x="5950469" y="3065731"/>
              <a:ext cx="14804" cy="14804"/>
            </a:xfrm>
            <a:custGeom>
              <a:avLst/>
              <a:gdLst>
                <a:gd name="connsiteX0" fmla="*/ 14064 w 14804"/>
                <a:gd name="connsiteY0" fmla="*/ 11103 h 14804"/>
                <a:gd name="connsiteX1" fmla="*/ 12584 w 14804"/>
                <a:gd name="connsiteY1" fmla="*/ 12583 h 14804"/>
                <a:gd name="connsiteX2" fmla="*/ 11103 w 14804"/>
                <a:gd name="connsiteY2" fmla="*/ 14064 h 14804"/>
                <a:gd name="connsiteX3" fmla="*/ 12584 w 14804"/>
                <a:gd name="connsiteY3" fmla="*/ 14064 h 14804"/>
                <a:gd name="connsiteX4" fmla="*/ 15544 w 14804"/>
                <a:gd name="connsiteY4" fmla="*/ 14064 h 14804"/>
                <a:gd name="connsiteX5" fmla="*/ 14064 w 14804"/>
                <a:gd name="connsiteY5" fmla="*/ 11103 h 14804"/>
                <a:gd name="connsiteX6" fmla="*/ 14064 w 14804"/>
                <a:gd name="connsiteY6" fmla="*/ 11103 h 14804"/>
                <a:gd name="connsiteX7" fmla="*/ 14064 w 14804"/>
                <a:gd name="connsiteY7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804" h="14804">
                  <a:moveTo>
                    <a:pt x="14064" y="11103"/>
                  </a:moveTo>
                  <a:cubicBezTo>
                    <a:pt x="12584" y="11103"/>
                    <a:pt x="12584" y="12583"/>
                    <a:pt x="12584" y="12583"/>
                  </a:cubicBezTo>
                  <a:cubicBezTo>
                    <a:pt x="12584" y="12583"/>
                    <a:pt x="11103" y="14064"/>
                    <a:pt x="11103" y="14064"/>
                  </a:cubicBezTo>
                  <a:cubicBezTo>
                    <a:pt x="11103" y="14064"/>
                    <a:pt x="12584" y="14064"/>
                    <a:pt x="12584" y="14064"/>
                  </a:cubicBezTo>
                  <a:cubicBezTo>
                    <a:pt x="14064" y="14064"/>
                    <a:pt x="14064" y="14064"/>
                    <a:pt x="15544" y="14064"/>
                  </a:cubicBezTo>
                  <a:cubicBezTo>
                    <a:pt x="15544" y="14064"/>
                    <a:pt x="15544" y="14064"/>
                    <a:pt x="14064" y="11103"/>
                  </a:cubicBezTo>
                  <a:cubicBezTo>
                    <a:pt x="14064" y="12583"/>
                    <a:pt x="15544" y="11103"/>
                    <a:pt x="14064" y="11103"/>
                  </a:cubicBezTo>
                  <a:cubicBezTo>
                    <a:pt x="15544" y="11103"/>
                    <a:pt x="14064" y="11103"/>
                    <a:pt x="14064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DA14136D-A91A-4F9E-B763-13FF8EDF291C}"/>
                </a:ext>
              </a:extLst>
            </p:cNvPr>
            <p:cNvSpPr/>
            <p:nvPr/>
          </p:nvSpPr>
          <p:spPr>
            <a:xfrm>
              <a:off x="5932046" y="3071225"/>
              <a:ext cx="14804" cy="14804"/>
            </a:xfrm>
            <a:custGeom>
              <a:avLst/>
              <a:gdLst>
                <a:gd name="connsiteX0" fmla="*/ 11761 w 14804"/>
                <a:gd name="connsiteY0" fmla="*/ 11530 h 14804"/>
                <a:gd name="connsiteX1" fmla="*/ 11761 w 14804"/>
                <a:gd name="connsiteY1" fmla="*/ 11530 h 14804"/>
                <a:gd name="connsiteX2" fmla="*/ 11761 w 14804"/>
                <a:gd name="connsiteY2" fmla="*/ 11530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04" h="14804">
                  <a:moveTo>
                    <a:pt x="11761" y="11530"/>
                  </a:moveTo>
                  <a:cubicBezTo>
                    <a:pt x="11761" y="10050"/>
                    <a:pt x="10281" y="13011"/>
                    <a:pt x="11761" y="11530"/>
                  </a:cubicBezTo>
                  <a:cubicBezTo>
                    <a:pt x="11761" y="13011"/>
                    <a:pt x="11761" y="11530"/>
                    <a:pt x="11761" y="1153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763A6E1-937B-417F-B155-0E07B8EC89A8}"/>
                </a:ext>
              </a:extLst>
            </p:cNvPr>
            <p:cNvSpPr/>
            <p:nvPr/>
          </p:nvSpPr>
          <p:spPr>
            <a:xfrm>
              <a:off x="5940106" y="3064250"/>
              <a:ext cx="14804" cy="14804"/>
            </a:xfrm>
            <a:custGeom>
              <a:avLst/>
              <a:gdLst>
                <a:gd name="connsiteX0" fmla="*/ 11103 w 14804"/>
                <a:gd name="connsiteY0" fmla="*/ 12584 h 14804"/>
                <a:gd name="connsiteX1" fmla="*/ 12584 w 14804"/>
                <a:gd name="connsiteY1" fmla="*/ 14064 h 14804"/>
                <a:gd name="connsiteX2" fmla="*/ 14064 w 14804"/>
                <a:gd name="connsiteY2" fmla="*/ 15544 h 14804"/>
                <a:gd name="connsiteX3" fmla="*/ 15545 w 14804"/>
                <a:gd name="connsiteY3" fmla="*/ 14064 h 14804"/>
                <a:gd name="connsiteX4" fmla="*/ 14064 w 14804"/>
                <a:gd name="connsiteY4" fmla="*/ 11103 h 14804"/>
                <a:gd name="connsiteX5" fmla="*/ 11103 w 14804"/>
                <a:gd name="connsiteY5" fmla="*/ 12584 h 14804"/>
                <a:gd name="connsiteX6" fmla="*/ 11103 w 14804"/>
                <a:gd name="connsiteY6" fmla="*/ 12584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04" h="14804">
                  <a:moveTo>
                    <a:pt x="11103" y="12584"/>
                  </a:moveTo>
                  <a:cubicBezTo>
                    <a:pt x="11103" y="12584"/>
                    <a:pt x="12584" y="14064"/>
                    <a:pt x="12584" y="14064"/>
                  </a:cubicBezTo>
                  <a:cubicBezTo>
                    <a:pt x="12584" y="15544"/>
                    <a:pt x="14064" y="15544"/>
                    <a:pt x="14064" y="15544"/>
                  </a:cubicBezTo>
                  <a:cubicBezTo>
                    <a:pt x="14064" y="14064"/>
                    <a:pt x="14064" y="15544"/>
                    <a:pt x="15545" y="14064"/>
                  </a:cubicBezTo>
                  <a:cubicBezTo>
                    <a:pt x="15545" y="14064"/>
                    <a:pt x="14064" y="12584"/>
                    <a:pt x="14064" y="11103"/>
                  </a:cubicBezTo>
                  <a:cubicBezTo>
                    <a:pt x="14064" y="11103"/>
                    <a:pt x="12584" y="11103"/>
                    <a:pt x="11103" y="12584"/>
                  </a:cubicBezTo>
                  <a:cubicBezTo>
                    <a:pt x="11103" y="12584"/>
                    <a:pt x="11103" y="12584"/>
                    <a:pt x="11103" y="125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B0D2F5C5-402B-4567-BDC9-00B2B1AD94F7}"/>
                </a:ext>
              </a:extLst>
            </p:cNvPr>
            <p:cNvSpPr/>
            <p:nvPr/>
          </p:nvSpPr>
          <p:spPr>
            <a:xfrm>
              <a:off x="5939493" y="3059809"/>
              <a:ext cx="14804" cy="14804"/>
            </a:xfrm>
            <a:custGeom>
              <a:avLst/>
              <a:gdLst>
                <a:gd name="connsiteX0" fmla="*/ 11716 w 14804"/>
                <a:gd name="connsiteY0" fmla="*/ 11103 h 14804"/>
                <a:gd name="connsiteX1" fmla="*/ 11716 w 14804"/>
                <a:gd name="connsiteY1" fmla="*/ 11103 h 14804"/>
                <a:gd name="connsiteX2" fmla="*/ 13197 w 14804"/>
                <a:gd name="connsiteY2" fmla="*/ 14064 h 14804"/>
                <a:gd name="connsiteX3" fmla="*/ 11716 w 14804"/>
                <a:gd name="connsiteY3" fmla="*/ 11103 h 1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" h="14804">
                  <a:moveTo>
                    <a:pt x="11716" y="11103"/>
                  </a:moveTo>
                  <a:cubicBezTo>
                    <a:pt x="11716" y="11103"/>
                    <a:pt x="11716" y="12583"/>
                    <a:pt x="11716" y="11103"/>
                  </a:cubicBezTo>
                  <a:cubicBezTo>
                    <a:pt x="10236" y="12583"/>
                    <a:pt x="11716" y="15544"/>
                    <a:pt x="13197" y="14064"/>
                  </a:cubicBezTo>
                  <a:cubicBezTo>
                    <a:pt x="13197" y="14064"/>
                    <a:pt x="11716" y="11103"/>
                    <a:pt x="11716" y="1110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F7D8D71-0606-464A-8F3F-DB337D3681CF}"/>
                </a:ext>
              </a:extLst>
            </p:cNvPr>
            <p:cNvSpPr/>
            <p:nvPr/>
          </p:nvSpPr>
          <p:spPr>
            <a:xfrm>
              <a:off x="5497465" y="3893278"/>
              <a:ext cx="444122" cy="414514"/>
            </a:xfrm>
            <a:custGeom>
              <a:avLst/>
              <a:gdLst>
                <a:gd name="connsiteX0" fmla="*/ 376764 w 444121"/>
                <a:gd name="connsiteY0" fmla="*/ 11103 h 414513"/>
                <a:gd name="connsiteX1" fmla="*/ 25907 w 444121"/>
                <a:gd name="connsiteY1" fmla="*/ 336793 h 414513"/>
                <a:gd name="connsiteX2" fmla="*/ 11103 w 444121"/>
                <a:gd name="connsiteY2" fmla="*/ 367881 h 414513"/>
                <a:gd name="connsiteX3" fmla="*/ 22947 w 444121"/>
                <a:gd name="connsiteY3" fmla="*/ 400450 h 414513"/>
                <a:gd name="connsiteX4" fmla="*/ 54035 w 444121"/>
                <a:gd name="connsiteY4" fmla="*/ 415254 h 414513"/>
                <a:gd name="connsiteX5" fmla="*/ 86604 w 444121"/>
                <a:gd name="connsiteY5" fmla="*/ 403411 h 414513"/>
                <a:gd name="connsiteX6" fmla="*/ 435980 w 444121"/>
                <a:gd name="connsiteY6" fmla="*/ 76241 h 414513"/>
                <a:gd name="connsiteX7" fmla="*/ 376764 w 444121"/>
                <a:gd name="connsiteY7" fmla="*/ 11103 h 414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4121" h="414513">
                  <a:moveTo>
                    <a:pt x="376764" y="11103"/>
                  </a:moveTo>
                  <a:lnTo>
                    <a:pt x="25907" y="336793"/>
                  </a:lnTo>
                  <a:cubicBezTo>
                    <a:pt x="17025" y="345675"/>
                    <a:pt x="12584" y="356038"/>
                    <a:pt x="11103" y="367881"/>
                  </a:cubicBezTo>
                  <a:cubicBezTo>
                    <a:pt x="11103" y="379724"/>
                    <a:pt x="15545" y="391568"/>
                    <a:pt x="22947" y="400450"/>
                  </a:cubicBezTo>
                  <a:cubicBezTo>
                    <a:pt x="31829" y="409333"/>
                    <a:pt x="42192" y="413774"/>
                    <a:pt x="54035" y="415254"/>
                  </a:cubicBezTo>
                  <a:cubicBezTo>
                    <a:pt x="65878" y="415254"/>
                    <a:pt x="77721" y="410813"/>
                    <a:pt x="86604" y="403411"/>
                  </a:cubicBezTo>
                  <a:lnTo>
                    <a:pt x="435980" y="76241"/>
                  </a:lnTo>
                  <a:lnTo>
                    <a:pt x="376764" y="11103"/>
                  </a:ln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3C3DDB26-07CC-4A31-91EE-2211F5B629AA}"/>
                </a:ext>
              </a:extLst>
            </p:cNvPr>
            <p:cNvSpPr/>
            <p:nvPr/>
          </p:nvSpPr>
          <p:spPr>
            <a:xfrm>
              <a:off x="5451158" y="3647503"/>
              <a:ext cx="740203" cy="710595"/>
            </a:xfrm>
            <a:custGeom>
              <a:avLst/>
              <a:gdLst>
                <a:gd name="connsiteX0" fmla="*/ 728035 w 740203"/>
                <a:gd name="connsiteY0" fmla="*/ 178417 h 710595"/>
                <a:gd name="connsiteX1" fmla="*/ 719152 w 740203"/>
                <a:gd name="connsiteY1" fmla="*/ 168054 h 710595"/>
                <a:gd name="connsiteX2" fmla="*/ 719152 w 740203"/>
                <a:gd name="connsiteY2" fmla="*/ 168054 h 710595"/>
                <a:gd name="connsiteX3" fmla="*/ 593317 w 740203"/>
                <a:gd name="connsiteY3" fmla="*/ 33337 h 710595"/>
                <a:gd name="connsiteX4" fmla="*/ 593317 w 740203"/>
                <a:gd name="connsiteY4" fmla="*/ 33337 h 710595"/>
                <a:gd name="connsiteX5" fmla="*/ 584435 w 740203"/>
                <a:gd name="connsiteY5" fmla="*/ 22974 h 710595"/>
                <a:gd name="connsiteX6" fmla="*/ 531140 w 740203"/>
                <a:gd name="connsiteY6" fmla="*/ 21494 h 710595"/>
                <a:gd name="connsiteX7" fmla="*/ 529660 w 740203"/>
                <a:gd name="connsiteY7" fmla="*/ 74788 h 710595"/>
                <a:gd name="connsiteX8" fmla="*/ 538542 w 740203"/>
                <a:gd name="connsiteY8" fmla="*/ 83671 h 710595"/>
                <a:gd name="connsiteX9" fmla="*/ 41125 w 740203"/>
                <a:gd name="connsiteY9" fmla="*/ 544077 h 710595"/>
                <a:gd name="connsiteX10" fmla="*/ 36684 w 740203"/>
                <a:gd name="connsiteY10" fmla="*/ 677314 h 710595"/>
                <a:gd name="connsiteX11" fmla="*/ 169921 w 740203"/>
                <a:gd name="connsiteY11" fmla="*/ 681755 h 710595"/>
                <a:gd name="connsiteX12" fmla="*/ 665857 w 740203"/>
                <a:gd name="connsiteY12" fmla="*/ 218388 h 710595"/>
                <a:gd name="connsiteX13" fmla="*/ 674740 w 740203"/>
                <a:gd name="connsiteY13" fmla="*/ 228751 h 710595"/>
                <a:gd name="connsiteX14" fmla="*/ 728035 w 740203"/>
                <a:gd name="connsiteY14" fmla="*/ 230231 h 710595"/>
                <a:gd name="connsiteX15" fmla="*/ 728035 w 740203"/>
                <a:gd name="connsiteY15" fmla="*/ 178417 h 710595"/>
                <a:gd name="connsiteX16" fmla="*/ 134391 w 740203"/>
                <a:gd name="connsiteY16" fmla="*/ 647706 h 710595"/>
                <a:gd name="connsiteX17" fmla="*/ 101822 w 740203"/>
                <a:gd name="connsiteY17" fmla="*/ 659549 h 710595"/>
                <a:gd name="connsiteX18" fmla="*/ 70734 w 740203"/>
                <a:gd name="connsiteY18" fmla="*/ 644745 h 710595"/>
                <a:gd name="connsiteX19" fmla="*/ 58890 w 740203"/>
                <a:gd name="connsiteY19" fmla="*/ 612176 h 710595"/>
                <a:gd name="connsiteX20" fmla="*/ 73695 w 740203"/>
                <a:gd name="connsiteY20" fmla="*/ 581087 h 710595"/>
                <a:gd name="connsiteX21" fmla="*/ 569631 w 740203"/>
                <a:gd name="connsiteY21" fmla="*/ 120681 h 710595"/>
                <a:gd name="connsiteX22" fmla="*/ 628847 w 740203"/>
                <a:gd name="connsiteY22" fmla="*/ 184338 h 710595"/>
                <a:gd name="connsiteX23" fmla="*/ 134391 w 740203"/>
                <a:gd name="connsiteY23" fmla="*/ 647706 h 710595"/>
                <a:gd name="connsiteX24" fmla="*/ 677700 w 740203"/>
                <a:gd name="connsiteY24" fmla="*/ 159172 h 710595"/>
                <a:gd name="connsiteX25" fmla="*/ 661416 w 740203"/>
                <a:gd name="connsiteY25" fmla="*/ 159172 h 710595"/>
                <a:gd name="connsiteX26" fmla="*/ 661416 w 740203"/>
                <a:gd name="connsiteY26" fmla="*/ 142887 h 710595"/>
                <a:gd name="connsiteX27" fmla="*/ 677700 w 740203"/>
                <a:gd name="connsiteY27" fmla="*/ 142887 h 710595"/>
                <a:gd name="connsiteX28" fmla="*/ 677700 w 740203"/>
                <a:gd name="connsiteY28" fmla="*/ 159172 h 710595"/>
                <a:gd name="connsiteX29" fmla="*/ 710269 w 740203"/>
                <a:gd name="connsiteY29" fmla="*/ 208025 h 710595"/>
                <a:gd name="connsiteX30" fmla="*/ 677700 w 740203"/>
                <a:gd name="connsiteY30" fmla="*/ 206545 h 710595"/>
                <a:gd name="connsiteX31" fmla="*/ 679181 w 740203"/>
                <a:gd name="connsiteY31" fmla="*/ 173976 h 710595"/>
                <a:gd name="connsiteX32" fmla="*/ 711750 w 740203"/>
                <a:gd name="connsiteY32" fmla="*/ 175456 h 710595"/>
                <a:gd name="connsiteX33" fmla="*/ 710269 w 740203"/>
                <a:gd name="connsiteY33" fmla="*/ 208025 h 71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40203" h="710595">
                  <a:moveTo>
                    <a:pt x="728035" y="178417"/>
                  </a:moveTo>
                  <a:lnTo>
                    <a:pt x="719152" y="168054"/>
                  </a:lnTo>
                  <a:lnTo>
                    <a:pt x="719152" y="168054"/>
                  </a:lnTo>
                  <a:lnTo>
                    <a:pt x="593317" y="33337"/>
                  </a:lnTo>
                  <a:lnTo>
                    <a:pt x="593317" y="33337"/>
                  </a:lnTo>
                  <a:lnTo>
                    <a:pt x="584435" y="22974"/>
                  </a:lnTo>
                  <a:cubicBezTo>
                    <a:pt x="569631" y="8170"/>
                    <a:pt x="545944" y="6690"/>
                    <a:pt x="531140" y="21494"/>
                  </a:cubicBezTo>
                  <a:cubicBezTo>
                    <a:pt x="516336" y="36298"/>
                    <a:pt x="514856" y="59984"/>
                    <a:pt x="529660" y="74788"/>
                  </a:cubicBezTo>
                  <a:lnTo>
                    <a:pt x="538542" y="83671"/>
                  </a:lnTo>
                  <a:lnTo>
                    <a:pt x="41125" y="544077"/>
                  </a:lnTo>
                  <a:cubicBezTo>
                    <a:pt x="2635" y="579607"/>
                    <a:pt x="1155" y="638823"/>
                    <a:pt x="36684" y="677314"/>
                  </a:cubicBezTo>
                  <a:cubicBezTo>
                    <a:pt x="72214" y="715804"/>
                    <a:pt x="131430" y="717285"/>
                    <a:pt x="169921" y="681755"/>
                  </a:cubicBezTo>
                  <a:lnTo>
                    <a:pt x="665857" y="218388"/>
                  </a:lnTo>
                  <a:lnTo>
                    <a:pt x="674740" y="228751"/>
                  </a:lnTo>
                  <a:cubicBezTo>
                    <a:pt x="689544" y="243555"/>
                    <a:pt x="713230" y="245035"/>
                    <a:pt x="728035" y="230231"/>
                  </a:cubicBezTo>
                  <a:cubicBezTo>
                    <a:pt x="741358" y="218388"/>
                    <a:pt x="741358" y="194701"/>
                    <a:pt x="728035" y="178417"/>
                  </a:cubicBezTo>
                  <a:close/>
                  <a:moveTo>
                    <a:pt x="134391" y="647706"/>
                  </a:moveTo>
                  <a:cubicBezTo>
                    <a:pt x="125509" y="656588"/>
                    <a:pt x="113666" y="659549"/>
                    <a:pt x="101822" y="659549"/>
                  </a:cubicBezTo>
                  <a:cubicBezTo>
                    <a:pt x="89979" y="659549"/>
                    <a:pt x="78136" y="653627"/>
                    <a:pt x="70734" y="644745"/>
                  </a:cubicBezTo>
                  <a:cubicBezTo>
                    <a:pt x="61851" y="635862"/>
                    <a:pt x="58890" y="624019"/>
                    <a:pt x="58890" y="612176"/>
                  </a:cubicBezTo>
                  <a:cubicBezTo>
                    <a:pt x="58890" y="600333"/>
                    <a:pt x="64812" y="588489"/>
                    <a:pt x="73695" y="581087"/>
                  </a:cubicBezTo>
                  <a:lnTo>
                    <a:pt x="569631" y="120681"/>
                  </a:lnTo>
                  <a:lnTo>
                    <a:pt x="628847" y="184338"/>
                  </a:lnTo>
                  <a:lnTo>
                    <a:pt x="134391" y="647706"/>
                  </a:lnTo>
                  <a:close/>
                  <a:moveTo>
                    <a:pt x="677700" y="159172"/>
                  </a:moveTo>
                  <a:cubicBezTo>
                    <a:pt x="673259" y="163613"/>
                    <a:pt x="665857" y="163613"/>
                    <a:pt x="661416" y="159172"/>
                  </a:cubicBezTo>
                  <a:cubicBezTo>
                    <a:pt x="656975" y="154730"/>
                    <a:pt x="656975" y="147328"/>
                    <a:pt x="661416" y="142887"/>
                  </a:cubicBezTo>
                  <a:cubicBezTo>
                    <a:pt x="665857" y="138446"/>
                    <a:pt x="673259" y="138446"/>
                    <a:pt x="677700" y="142887"/>
                  </a:cubicBezTo>
                  <a:cubicBezTo>
                    <a:pt x="682142" y="147328"/>
                    <a:pt x="682142" y="154730"/>
                    <a:pt x="677700" y="159172"/>
                  </a:cubicBezTo>
                  <a:close/>
                  <a:moveTo>
                    <a:pt x="710269" y="208025"/>
                  </a:moveTo>
                  <a:cubicBezTo>
                    <a:pt x="701387" y="216907"/>
                    <a:pt x="686583" y="215427"/>
                    <a:pt x="677700" y="206545"/>
                  </a:cubicBezTo>
                  <a:cubicBezTo>
                    <a:pt x="668818" y="197662"/>
                    <a:pt x="670298" y="182858"/>
                    <a:pt x="679181" y="173976"/>
                  </a:cubicBezTo>
                  <a:cubicBezTo>
                    <a:pt x="688063" y="165093"/>
                    <a:pt x="702867" y="166574"/>
                    <a:pt x="711750" y="175456"/>
                  </a:cubicBezTo>
                  <a:cubicBezTo>
                    <a:pt x="720632" y="185819"/>
                    <a:pt x="719152" y="199142"/>
                    <a:pt x="710269" y="20802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3D80B11E-E195-4120-AD81-2AD6029E911E}"/>
                </a:ext>
              </a:extLst>
            </p:cNvPr>
            <p:cNvSpPr/>
            <p:nvPr/>
          </p:nvSpPr>
          <p:spPr>
            <a:xfrm>
              <a:off x="3532595" y="1425070"/>
              <a:ext cx="74020" cy="74020"/>
            </a:xfrm>
            <a:custGeom>
              <a:avLst/>
              <a:gdLst>
                <a:gd name="connsiteX0" fmla="*/ 18875 w 74020"/>
                <a:gd name="connsiteY0" fmla="*/ 55885 h 74020"/>
                <a:gd name="connsiteX1" fmla="*/ 18875 w 74020"/>
                <a:gd name="connsiteY1" fmla="*/ 18875 h 74020"/>
                <a:gd name="connsiteX2" fmla="*/ 55885 w 74020"/>
                <a:gd name="connsiteY2" fmla="*/ 18875 h 74020"/>
                <a:gd name="connsiteX3" fmla="*/ 55885 w 74020"/>
                <a:gd name="connsiteY3" fmla="*/ 55885 h 74020"/>
                <a:gd name="connsiteX4" fmla="*/ 18875 w 74020"/>
                <a:gd name="connsiteY4" fmla="*/ 55885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18875" y="55885"/>
                  </a:moveTo>
                  <a:cubicBezTo>
                    <a:pt x="8512" y="45523"/>
                    <a:pt x="8512" y="29238"/>
                    <a:pt x="18875" y="18875"/>
                  </a:cubicBezTo>
                  <a:cubicBezTo>
                    <a:pt x="29238" y="8512"/>
                    <a:pt x="45523" y="8512"/>
                    <a:pt x="55885" y="18875"/>
                  </a:cubicBezTo>
                  <a:cubicBezTo>
                    <a:pt x="66248" y="29238"/>
                    <a:pt x="66248" y="45523"/>
                    <a:pt x="55885" y="55885"/>
                  </a:cubicBezTo>
                  <a:cubicBezTo>
                    <a:pt x="45523" y="64768"/>
                    <a:pt x="29238" y="66248"/>
                    <a:pt x="18875" y="55885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72DE6D3-A307-4E4F-A22C-D722456D5F8C}"/>
                </a:ext>
              </a:extLst>
            </p:cNvPr>
            <p:cNvSpPr/>
            <p:nvPr/>
          </p:nvSpPr>
          <p:spPr>
            <a:xfrm>
              <a:off x="3716165" y="1544983"/>
              <a:ext cx="74020" cy="59216"/>
            </a:xfrm>
            <a:custGeom>
              <a:avLst/>
              <a:gdLst>
                <a:gd name="connsiteX0" fmla="*/ 18875 w 74020"/>
                <a:gd name="connsiteY0" fmla="*/ 55885 h 59216"/>
                <a:gd name="connsiteX1" fmla="*/ 18875 w 74020"/>
                <a:gd name="connsiteY1" fmla="*/ 18875 h 59216"/>
                <a:gd name="connsiteX2" fmla="*/ 55885 w 74020"/>
                <a:gd name="connsiteY2" fmla="*/ 18875 h 59216"/>
                <a:gd name="connsiteX3" fmla="*/ 55885 w 74020"/>
                <a:gd name="connsiteY3" fmla="*/ 55885 h 59216"/>
                <a:gd name="connsiteX4" fmla="*/ 18875 w 74020"/>
                <a:gd name="connsiteY4" fmla="*/ 55885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59216">
                  <a:moveTo>
                    <a:pt x="18875" y="55885"/>
                  </a:moveTo>
                  <a:cubicBezTo>
                    <a:pt x="8512" y="45523"/>
                    <a:pt x="8512" y="29238"/>
                    <a:pt x="18875" y="18875"/>
                  </a:cubicBezTo>
                  <a:cubicBezTo>
                    <a:pt x="29238" y="8512"/>
                    <a:pt x="45522" y="8512"/>
                    <a:pt x="55885" y="18875"/>
                  </a:cubicBezTo>
                  <a:cubicBezTo>
                    <a:pt x="66248" y="29238"/>
                    <a:pt x="66248" y="45523"/>
                    <a:pt x="55885" y="55885"/>
                  </a:cubicBezTo>
                  <a:cubicBezTo>
                    <a:pt x="45522" y="64768"/>
                    <a:pt x="29238" y="64768"/>
                    <a:pt x="18875" y="55885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62B98FAD-2486-4B61-A35E-DDAC1D0ADED2}"/>
                </a:ext>
              </a:extLst>
            </p:cNvPr>
            <p:cNvSpPr/>
            <p:nvPr/>
          </p:nvSpPr>
          <p:spPr>
            <a:xfrm>
              <a:off x="3536953" y="1917962"/>
              <a:ext cx="74020" cy="74020"/>
            </a:xfrm>
            <a:custGeom>
              <a:avLst/>
              <a:gdLst>
                <a:gd name="connsiteX0" fmla="*/ 47086 w 74020"/>
                <a:gd name="connsiteY0" fmla="*/ 73734 h 74020"/>
                <a:gd name="connsiteX1" fmla="*/ 11556 w 74020"/>
                <a:gd name="connsiteY1" fmla="*/ 47086 h 74020"/>
                <a:gd name="connsiteX2" fmla="*/ 38204 w 74020"/>
                <a:gd name="connsiteY2" fmla="*/ 11556 h 74020"/>
                <a:gd name="connsiteX3" fmla="*/ 73734 w 74020"/>
                <a:gd name="connsiteY3" fmla="*/ 38204 h 74020"/>
                <a:gd name="connsiteX4" fmla="*/ 47086 w 74020"/>
                <a:gd name="connsiteY4" fmla="*/ 73734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47086" y="73734"/>
                  </a:moveTo>
                  <a:cubicBezTo>
                    <a:pt x="29321" y="76694"/>
                    <a:pt x="13037" y="64851"/>
                    <a:pt x="11556" y="47086"/>
                  </a:cubicBezTo>
                  <a:cubicBezTo>
                    <a:pt x="8596" y="29321"/>
                    <a:pt x="20439" y="13037"/>
                    <a:pt x="38204" y="11556"/>
                  </a:cubicBezTo>
                  <a:cubicBezTo>
                    <a:pt x="55969" y="8596"/>
                    <a:pt x="72253" y="20439"/>
                    <a:pt x="73734" y="38204"/>
                  </a:cubicBezTo>
                  <a:cubicBezTo>
                    <a:pt x="75214" y="54488"/>
                    <a:pt x="63371" y="70773"/>
                    <a:pt x="47086" y="73734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382307C-644A-460A-8261-4F85DAD4381A}"/>
                </a:ext>
              </a:extLst>
            </p:cNvPr>
            <p:cNvSpPr/>
            <p:nvPr/>
          </p:nvSpPr>
          <p:spPr>
            <a:xfrm>
              <a:off x="3780193" y="1764454"/>
              <a:ext cx="74020" cy="74020"/>
            </a:xfrm>
            <a:custGeom>
              <a:avLst/>
              <a:gdLst>
                <a:gd name="connsiteX0" fmla="*/ 19986 w 74020"/>
                <a:gd name="connsiteY0" fmla="*/ 61437 h 74020"/>
                <a:gd name="connsiteX1" fmla="*/ 19986 w 74020"/>
                <a:gd name="connsiteY1" fmla="*/ 19985 h 74020"/>
                <a:gd name="connsiteX2" fmla="*/ 61437 w 74020"/>
                <a:gd name="connsiteY2" fmla="*/ 19985 h 74020"/>
                <a:gd name="connsiteX3" fmla="*/ 61437 w 74020"/>
                <a:gd name="connsiteY3" fmla="*/ 61437 h 74020"/>
                <a:gd name="connsiteX4" fmla="*/ 19986 w 74020"/>
                <a:gd name="connsiteY4" fmla="*/ 61437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19986" y="61437"/>
                  </a:moveTo>
                  <a:cubicBezTo>
                    <a:pt x="8142" y="49594"/>
                    <a:pt x="8142" y="31829"/>
                    <a:pt x="19986" y="19985"/>
                  </a:cubicBezTo>
                  <a:cubicBezTo>
                    <a:pt x="31829" y="8142"/>
                    <a:pt x="49594" y="8142"/>
                    <a:pt x="61437" y="19985"/>
                  </a:cubicBezTo>
                  <a:cubicBezTo>
                    <a:pt x="73280" y="31829"/>
                    <a:pt x="73280" y="49594"/>
                    <a:pt x="61437" y="61437"/>
                  </a:cubicBezTo>
                  <a:cubicBezTo>
                    <a:pt x="49594" y="73280"/>
                    <a:pt x="30348" y="73280"/>
                    <a:pt x="19986" y="61437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E161A4D-DA89-403E-936D-A78AA6104516}"/>
                </a:ext>
              </a:extLst>
            </p:cNvPr>
            <p:cNvSpPr/>
            <p:nvPr/>
          </p:nvSpPr>
          <p:spPr>
            <a:xfrm>
              <a:off x="3291289" y="1441355"/>
              <a:ext cx="74020" cy="74020"/>
            </a:xfrm>
            <a:custGeom>
              <a:avLst/>
              <a:gdLst>
                <a:gd name="connsiteX0" fmla="*/ 18875 w 74020"/>
                <a:gd name="connsiteY0" fmla="*/ 55885 h 74020"/>
                <a:gd name="connsiteX1" fmla="*/ 18875 w 74020"/>
                <a:gd name="connsiteY1" fmla="*/ 18875 h 74020"/>
                <a:gd name="connsiteX2" fmla="*/ 55885 w 74020"/>
                <a:gd name="connsiteY2" fmla="*/ 18875 h 74020"/>
                <a:gd name="connsiteX3" fmla="*/ 55885 w 74020"/>
                <a:gd name="connsiteY3" fmla="*/ 55885 h 74020"/>
                <a:gd name="connsiteX4" fmla="*/ 18875 w 74020"/>
                <a:gd name="connsiteY4" fmla="*/ 55885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18875" y="55885"/>
                  </a:moveTo>
                  <a:cubicBezTo>
                    <a:pt x="8512" y="45522"/>
                    <a:pt x="8512" y="29238"/>
                    <a:pt x="18875" y="18875"/>
                  </a:cubicBezTo>
                  <a:cubicBezTo>
                    <a:pt x="29238" y="8512"/>
                    <a:pt x="45523" y="8512"/>
                    <a:pt x="55885" y="18875"/>
                  </a:cubicBezTo>
                  <a:cubicBezTo>
                    <a:pt x="66248" y="29238"/>
                    <a:pt x="66248" y="45522"/>
                    <a:pt x="55885" y="55885"/>
                  </a:cubicBezTo>
                  <a:cubicBezTo>
                    <a:pt x="45523" y="66248"/>
                    <a:pt x="29238" y="66248"/>
                    <a:pt x="18875" y="55885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B63B8E97-2E9A-4772-830F-D2879416803D}"/>
                </a:ext>
              </a:extLst>
            </p:cNvPr>
            <p:cNvSpPr/>
            <p:nvPr/>
          </p:nvSpPr>
          <p:spPr>
            <a:xfrm>
              <a:off x="3522602" y="1449127"/>
              <a:ext cx="118433" cy="118433"/>
            </a:xfrm>
            <a:custGeom>
              <a:avLst/>
              <a:gdLst>
                <a:gd name="connsiteX0" fmla="*/ 11103 w 118432"/>
                <a:gd name="connsiteY0" fmla="*/ 59956 h 118432"/>
                <a:gd name="connsiteX1" fmla="*/ 59957 w 118432"/>
                <a:gd name="connsiteY1" fmla="*/ 110290 h 118432"/>
                <a:gd name="connsiteX2" fmla="*/ 110290 w 118432"/>
                <a:gd name="connsiteY2" fmla="*/ 61437 h 118432"/>
                <a:gd name="connsiteX3" fmla="*/ 61437 w 118432"/>
                <a:gd name="connsiteY3" fmla="*/ 11103 h 118432"/>
                <a:gd name="connsiteX4" fmla="*/ 11103 w 118432"/>
                <a:gd name="connsiteY4" fmla="*/ 59956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32" h="118432">
                  <a:moveTo>
                    <a:pt x="11103" y="59956"/>
                  </a:moveTo>
                  <a:cubicBezTo>
                    <a:pt x="11103" y="86604"/>
                    <a:pt x="33309" y="110290"/>
                    <a:pt x="59957" y="110290"/>
                  </a:cubicBezTo>
                  <a:cubicBezTo>
                    <a:pt x="86604" y="110290"/>
                    <a:pt x="110290" y="88084"/>
                    <a:pt x="110290" y="61437"/>
                  </a:cubicBezTo>
                  <a:cubicBezTo>
                    <a:pt x="110290" y="34790"/>
                    <a:pt x="88084" y="11103"/>
                    <a:pt x="61437" y="11103"/>
                  </a:cubicBezTo>
                  <a:cubicBezTo>
                    <a:pt x="33309" y="11103"/>
                    <a:pt x="11103" y="33309"/>
                    <a:pt x="11103" y="59956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904BB6D-A627-46E7-BAE6-593B63BFB40C}"/>
                </a:ext>
              </a:extLst>
            </p:cNvPr>
            <p:cNvSpPr/>
            <p:nvPr/>
          </p:nvSpPr>
          <p:spPr>
            <a:xfrm>
              <a:off x="3594937" y="1511462"/>
              <a:ext cx="118433" cy="103628"/>
            </a:xfrm>
            <a:custGeom>
              <a:avLst/>
              <a:gdLst>
                <a:gd name="connsiteX0" fmla="*/ 30553 w 118432"/>
                <a:gd name="connsiteY0" fmla="*/ 13906 h 103628"/>
                <a:gd name="connsiteX1" fmla="*/ 110495 w 118432"/>
                <a:gd name="connsiteY1" fmla="*/ 73122 h 103628"/>
                <a:gd name="connsiteX2" fmla="*/ 116417 w 118432"/>
                <a:gd name="connsiteY2" fmla="*/ 101250 h 103628"/>
                <a:gd name="connsiteX3" fmla="*/ 94211 w 118432"/>
                <a:gd name="connsiteY3" fmla="*/ 104211 h 103628"/>
                <a:gd name="connsiteX4" fmla="*/ 89769 w 118432"/>
                <a:gd name="connsiteY4" fmla="*/ 86446 h 103628"/>
                <a:gd name="connsiteX5" fmla="*/ 15749 w 118432"/>
                <a:gd name="connsiteY5" fmla="*/ 31671 h 103628"/>
                <a:gd name="connsiteX6" fmla="*/ 14269 w 118432"/>
                <a:gd name="connsiteY6" fmla="*/ 13906 h 103628"/>
                <a:gd name="connsiteX7" fmla="*/ 14269 w 118432"/>
                <a:gd name="connsiteY7" fmla="*/ 13906 h 103628"/>
                <a:gd name="connsiteX8" fmla="*/ 30553 w 118432"/>
                <a:gd name="connsiteY8" fmla="*/ 13906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432" h="103628">
                  <a:moveTo>
                    <a:pt x="30553" y="13906"/>
                  </a:moveTo>
                  <a:lnTo>
                    <a:pt x="110495" y="73122"/>
                  </a:lnTo>
                  <a:lnTo>
                    <a:pt x="116417" y="101250"/>
                  </a:lnTo>
                  <a:cubicBezTo>
                    <a:pt x="109015" y="102730"/>
                    <a:pt x="101613" y="102730"/>
                    <a:pt x="94211" y="104211"/>
                  </a:cubicBezTo>
                  <a:lnTo>
                    <a:pt x="89769" y="86446"/>
                  </a:lnTo>
                  <a:lnTo>
                    <a:pt x="15749" y="31671"/>
                  </a:lnTo>
                  <a:cubicBezTo>
                    <a:pt x="9828" y="27230"/>
                    <a:pt x="9828" y="19828"/>
                    <a:pt x="14269" y="13906"/>
                  </a:cubicBezTo>
                  <a:cubicBezTo>
                    <a:pt x="14269" y="13906"/>
                    <a:pt x="14269" y="13906"/>
                    <a:pt x="14269" y="13906"/>
                  </a:cubicBezTo>
                  <a:cubicBezTo>
                    <a:pt x="20190" y="10945"/>
                    <a:pt x="26112" y="9465"/>
                    <a:pt x="30553" y="139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6C8E0BB4-6A45-43E7-AE98-F6231E0C94F2}"/>
                </a:ext>
              </a:extLst>
            </p:cNvPr>
            <p:cNvSpPr/>
            <p:nvPr/>
          </p:nvSpPr>
          <p:spPr>
            <a:xfrm>
              <a:off x="3681006" y="1559870"/>
              <a:ext cx="74020" cy="44412"/>
            </a:xfrm>
            <a:custGeom>
              <a:avLst/>
              <a:gdLst>
                <a:gd name="connsiteX0" fmla="*/ 15544 w 74020"/>
                <a:gd name="connsiteY0" fmla="*/ 42479 h 44412"/>
                <a:gd name="connsiteX1" fmla="*/ 62917 w 74020"/>
                <a:gd name="connsiteY1" fmla="*/ 33596 h 44412"/>
                <a:gd name="connsiteX2" fmla="*/ 71800 w 74020"/>
                <a:gd name="connsiteY2" fmla="*/ 20272 h 44412"/>
                <a:gd name="connsiteX3" fmla="*/ 71800 w 74020"/>
                <a:gd name="connsiteY3" fmla="*/ 20272 h 44412"/>
                <a:gd name="connsiteX4" fmla="*/ 58476 w 74020"/>
                <a:gd name="connsiteY4" fmla="*/ 11390 h 44412"/>
                <a:gd name="connsiteX5" fmla="*/ 11103 w 74020"/>
                <a:gd name="connsiteY5" fmla="*/ 20272 h 44412"/>
                <a:gd name="connsiteX6" fmla="*/ 15544 w 74020"/>
                <a:gd name="connsiteY6" fmla="*/ 42479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020" h="44412">
                  <a:moveTo>
                    <a:pt x="15544" y="42479"/>
                  </a:moveTo>
                  <a:lnTo>
                    <a:pt x="62917" y="33596"/>
                  </a:lnTo>
                  <a:cubicBezTo>
                    <a:pt x="68839" y="32116"/>
                    <a:pt x="73280" y="26194"/>
                    <a:pt x="71800" y="20272"/>
                  </a:cubicBezTo>
                  <a:lnTo>
                    <a:pt x="71800" y="20272"/>
                  </a:lnTo>
                  <a:cubicBezTo>
                    <a:pt x="70319" y="14351"/>
                    <a:pt x="64398" y="9910"/>
                    <a:pt x="58476" y="11390"/>
                  </a:cubicBezTo>
                  <a:lnTo>
                    <a:pt x="11103" y="20272"/>
                  </a:lnTo>
                  <a:lnTo>
                    <a:pt x="15544" y="4247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A7811E61-1EAC-4636-BFE0-A30483A7508A}"/>
                </a:ext>
              </a:extLst>
            </p:cNvPr>
            <p:cNvSpPr/>
            <p:nvPr/>
          </p:nvSpPr>
          <p:spPr>
            <a:xfrm>
              <a:off x="3635113" y="1530549"/>
              <a:ext cx="118433" cy="118433"/>
            </a:xfrm>
            <a:custGeom>
              <a:avLst/>
              <a:gdLst>
                <a:gd name="connsiteX0" fmla="*/ 11103 w 118432"/>
                <a:gd name="connsiteY0" fmla="*/ 59956 h 118432"/>
                <a:gd name="connsiteX1" fmla="*/ 59956 w 118432"/>
                <a:gd name="connsiteY1" fmla="*/ 110290 h 118432"/>
                <a:gd name="connsiteX2" fmla="*/ 110290 w 118432"/>
                <a:gd name="connsiteY2" fmla="*/ 61437 h 118432"/>
                <a:gd name="connsiteX3" fmla="*/ 61437 w 118432"/>
                <a:gd name="connsiteY3" fmla="*/ 11103 h 118432"/>
                <a:gd name="connsiteX4" fmla="*/ 11103 w 118432"/>
                <a:gd name="connsiteY4" fmla="*/ 59956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32" h="118432">
                  <a:moveTo>
                    <a:pt x="11103" y="59956"/>
                  </a:moveTo>
                  <a:cubicBezTo>
                    <a:pt x="11103" y="86604"/>
                    <a:pt x="33309" y="110290"/>
                    <a:pt x="59956" y="110290"/>
                  </a:cubicBezTo>
                  <a:cubicBezTo>
                    <a:pt x="86604" y="110290"/>
                    <a:pt x="110290" y="88084"/>
                    <a:pt x="110290" y="61437"/>
                  </a:cubicBezTo>
                  <a:cubicBezTo>
                    <a:pt x="110290" y="34790"/>
                    <a:pt x="88084" y="11103"/>
                    <a:pt x="61437" y="11103"/>
                  </a:cubicBezTo>
                  <a:cubicBezTo>
                    <a:pt x="33309" y="11103"/>
                    <a:pt x="11103" y="33309"/>
                    <a:pt x="11103" y="59956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A6ADA004-DEFF-4F66-9B54-363BE504BAA1}"/>
                </a:ext>
              </a:extLst>
            </p:cNvPr>
            <p:cNvSpPr/>
            <p:nvPr/>
          </p:nvSpPr>
          <p:spPr>
            <a:xfrm>
              <a:off x="3707653" y="1717081"/>
              <a:ext cx="118433" cy="88824"/>
            </a:xfrm>
            <a:custGeom>
              <a:avLst/>
              <a:gdLst>
                <a:gd name="connsiteX0" fmla="*/ 110290 w 118432"/>
                <a:gd name="connsiteY0" fmla="*/ 85123 h 88824"/>
                <a:gd name="connsiteX1" fmla="*/ 110290 w 118432"/>
                <a:gd name="connsiteY1" fmla="*/ 85123 h 88824"/>
                <a:gd name="connsiteX2" fmla="*/ 107329 w 118432"/>
                <a:gd name="connsiteY2" fmla="*/ 68839 h 88824"/>
                <a:gd name="connsiteX3" fmla="*/ 24427 w 118432"/>
                <a:gd name="connsiteY3" fmla="*/ 11103 h 88824"/>
                <a:gd name="connsiteX4" fmla="*/ 11103 w 118432"/>
                <a:gd name="connsiteY4" fmla="*/ 30348 h 88824"/>
                <a:gd name="connsiteX5" fmla="*/ 94006 w 118432"/>
                <a:gd name="connsiteY5" fmla="*/ 88084 h 88824"/>
                <a:gd name="connsiteX6" fmla="*/ 110290 w 118432"/>
                <a:gd name="connsiteY6" fmla="*/ 85123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88824">
                  <a:moveTo>
                    <a:pt x="110290" y="85123"/>
                  </a:moveTo>
                  <a:lnTo>
                    <a:pt x="110290" y="85123"/>
                  </a:lnTo>
                  <a:cubicBezTo>
                    <a:pt x="113251" y="80682"/>
                    <a:pt x="113251" y="73280"/>
                    <a:pt x="107329" y="68839"/>
                  </a:cubicBezTo>
                  <a:lnTo>
                    <a:pt x="24427" y="11103"/>
                  </a:lnTo>
                  <a:lnTo>
                    <a:pt x="11103" y="30348"/>
                  </a:lnTo>
                  <a:lnTo>
                    <a:pt x="94006" y="88084"/>
                  </a:lnTo>
                  <a:cubicBezTo>
                    <a:pt x="99927" y="91045"/>
                    <a:pt x="105849" y="91045"/>
                    <a:pt x="110290" y="8512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6CF140E6-E59A-486B-B7DA-65AC9FE3A5D1}"/>
                </a:ext>
              </a:extLst>
            </p:cNvPr>
            <p:cNvSpPr/>
            <p:nvPr/>
          </p:nvSpPr>
          <p:spPr>
            <a:xfrm>
              <a:off x="3680078" y="1602802"/>
              <a:ext cx="59216" cy="162845"/>
            </a:xfrm>
            <a:custGeom>
              <a:avLst/>
              <a:gdLst>
                <a:gd name="connsiteX0" fmla="*/ 20913 w 59216"/>
                <a:gd name="connsiteY0" fmla="*/ 11390 h 162844"/>
                <a:gd name="connsiteX1" fmla="*/ 20913 w 59216"/>
                <a:gd name="connsiteY1" fmla="*/ 11390 h 162844"/>
                <a:gd name="connsiteX2" fmla="*/ 34237 w 59216"/>
                <a:gd name="connsiteY2" fmla="*/ 20272 h 162844"/>
                <a:gd name="connsiteX3" fmla="*/ 59403 w 59216"/>
                <a:gd name="connsiteY3" fmla="*/ 141666 h 162844"/>
                <a:gd name="connsiteX4" fmla="*/ 34237 w 59216"/>
                <a:gd name="connsiteY4" fmla="*/ 156470 h 162844"/>
                <a:gd name="connsiteX5" fmla="*/ 19432 w 59216"/>
                <a:gd name="connsiteY5" fmla="*/ 138705 h 162844"/>
                <a:gd name="connsiteX6" fmla="*/ 34237 w 59216"/>
                <a:gd name="connsiteY6" fmla="*/ 129823 h 162844"/>
                <a:gd name="connsiteX7" fmla="*/ 12030 w 59216"/>
                <a:gd name="connsiteY7" fmla="*/ 24714 h 162844"/>
                <a:gd name="connsiteX8" fmla="*/ 20913 w 59216"/>
                <a:gd name="connsiteY8" fmla="*/ 11390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" h="162844">
                  <a:moveTo>
                    <a:pt x="20913" y="11390"/>
                  </a:moveTo>
                  <a:cubicBezTo>
                    <a:pt x="20913" y="11390"/>
                    <a:pt x="20913" y="11390"/>
                    <a:pt x="20913" y="11390"/>
                  </a:cubicBezTo>
                  <a:cubicBezTo>
                    <a:pt x="26835" y="9910"/>
                    <a:pt x="32756" y="14351"/>
                    <a:pt x="34237" y="20272"/>
                  </a:cubicBezTo>
                  <a:lnTo>
                    <a:pt x="59403" y="141666"/>
                  </a:lnTo>
                  <a:lnTo>
                    <a:pt x="34237" y="156470"/>
                  </a:lnTo>
                  <a:cubicBezTo>
                    <a:pt x="29795" y="150548"/>
                    <a:pt x="23874" y="144627"/>
                    <a:pt x="19432" y="138705"/>
                  </a:cubicBezTo>
                  <a:lnTo>
                    <a:pt x="34237" y="129823"/>
                  </a:lnTo>
                  <a:lnTo>
                    <a:pt x="12030" y="24714"/>
                  </a:lnTo>
                  <a:cubicBezTo>
                    <a:pt x="9070" y="18792"/>
                    <a:pt x="13511" y="11390"/>
                    <a:pt x="20913" y="1139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C6A1925A-00E5-4FE1-A387-4ADFF845244D}"/>
                </a:ext>
              </a:extLst>
            </p:cNvPr>
            <p:cNvSpPr/>
            <p:nvPr/>
          </p:nvSpPr>
          <p:spPr>
            <a:xfrm>
              <a:off x="3401209" y="1486137"/>
              <a:ext cx="162845" cy="59216"/>
            </a:xfrm>
            <a:custGeom>
              <a:avLst/>
              <a:gdLst>
                <a:gd name="connsiteX0" fmla="*/ 12583 w 162844"/>
                <a:gd name="connsiteY0" fmla="*/ 14064 h 59216"/>
                <a:gd name="connsiteX1" fmla="*/ 148781 w 162844"/>
                <a:gd name="connsiteY1" fmla="*/ 11103 h 59216"/>
                <a:gd name="connsiteX2" fmla="*/ 160624 w 162844"/>
                <a:gd name="connsiteY2" fmla="*/ 19985 h 59216"/>
                <a:gd name="connsiteX3" fmla="*/ 160624 w 162844"/>
                <a:gd name="connsiteY3" fmla="*/ 19985 h 59216"/>
                <a:gd name="connsiteX4" fmla="*/ 150261 w 162844"/>
                <a:gd name="connsiteY4" fmla="*/ 33309 h 59216"/>
                <a:gd name="connsiteX5" fmla="*/ 34789 w 162844"/>
                <a:gd name="connsiteY5" fmla="*/ 36270 h 59216"/>
                <a:gd name="connsiteX6" fmla="*/ 33309 w 162844"/>
                <a:gd name="connsiteY6" fmla="*/ 49594 h 59216"/>
                <a:gd name="connsiteX7" fmla="*/ 11103 w 162844"/>
                <a:gd name="connsiteY7" fmla="*/ 46633 h 59216"/>
                <a:gd name="connsiteX8" fmla="*/ 12583 w 162844"/>
                <a:gd name="connsiteY8" fmla="*/ 1406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844" h="59216">
                  <a:moveTo>
                    <a:pt x="12583" y="14064"/>
                  </a:moveTo>
                  <a:lnTo>
                    <a:pt x="148781" y="11103"/>
                  </a:lnTo>
                  <a:cubicBezTo>
                    <a:pt x="154702" y="11103"/>
                    <a:pt x="159144" y="15544"/>
                    <a:pt x="160624" y="19985"/>
                  </a:cubicBezTo>
                  <a:cubicBezTo>
                    <a:pt x="160624" y="19985"/>
                    <a:pt x="160624" y="19985"/>
                    <a:pt x="160624" y="19985"/>
                  </a:cubicBezTo>
                  <a:cubicBezTo>
                    <a:pt x="162104" y="27388"/>
                    <a:pt x="156183" y="33309"/>
                    <a:pt x="150261" y="33309"/>
                  </a:cubicBezTo>
                  <a:lnTo>
                    <a:pt x="34789" y="36270"/>
                  </a:lnTo>
                  <a:lnTo>
                    <a:pt x="33309" y="49594"/>
                  </a:lnTo>
                  <a:cubicBezTo>
                    <a:pt x="25907" y="49594"/>
                    <a:pt x="18505" y="48113"/>
                    <a:pt x="11103" y="46633"/>
                  </a:cubicBezTo>
                  <a:lnTo>
                    <a:pt x="12583" y="140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2BDEF413-DCFC-452B-A39D-D19493C4C126}"/>
                </a:ext>
              </a:extLst>
            </p:cNvPr>
            <p:cNvSpPr/>
            <p:nvPr/>
          </p:nvSpPr>
          <p:spPr>
            <a:xfrm>
              <a:off x="3654358" y="1663786"/>
              <a:ext cx="148041" cy="148041"/>
            </a:xfrm>
            <a:custGeom>
              <a:avLst/>
              <a:gdLst>
                <a:gd name="connsiteX0" fmla="*/ 11103 w 148040"/>
                <a:gd name="connsiteY0" fmla="*/ 73280 h 148040"/>
                <a:gd name="connsiteX1" fmla="*/ 73280 w 148040"/>
                <a:gd name="connsiteY1" fmla="*/ 136938 h 148040"/>
                <a:gd name="connsiteX2" fmla="*/ 136938 w 148040"/>
                <a:gd name="connsiteY2" fmla="*/ 74761 h 148040"/>
                <a:gd name="connsiteX3" fmla="*/ 74761 w 148040"/>
                <a:gd name="connsiteY3" fmla="*/ 11103 h 148040"/>
                <a:gd name="connsiteX4" fmla="*/ 11103 w 148040"/>
                <a:gd name="connsiteY4" fmla="*/ 73280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11103" y="73280"/>
                  </a:moveTo>
                  <a:cubicBezTo>
                    <a:pt x="11103" y="107329"/>
                    <a:pt x="37750" y="135457"/>
                    <a:pt x="73280" y="136938"/>
                  </a:cubicBezTo>
                  <a:cubicBezTo>
                    <a:pt x="107329" y="136938"/>
                    <a:pt x="135457" y="110290"/>
                    <a:pt x="136938" y="74761"/>
                  </a:cubicBezTo>
                  <a:cubicBezTo>
                    <a:pt x="136938" y="40711"/>
                    <a:pt x="110290" y="12583"/>
                    <a:pt x="74761" y="11103"/>
                  </a:cubicBezTo>
                  <a:cubicBezTo>
                    <a:pt x="39231" y="11103"/>
                    <a:pt x="11103" y="39231"/>
                    <a:pt x="11103" y="73280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BAD20ACD-F707-4312-A383-186DBCAB46E6}"/>
                </a:ext>
              </a:extLst>
            </p:cNvPr>
            <p:cNvSpPr/>
            <p:nvPr/>
          </p:nvSpPr>
          <p:spPr>
            <a:xfrm>
              <a:off x="3528524" y="1739153"/>
              <a:ext cx="177649" cy="103628"/>
            </a:xfrm>
            <a:custGeom>
              <a:avLst/>
              <a:gdLst>
                <a:gd name="connsiteX0" fmla="*/ 55515 w 177648"/>
                <a:gd name="connsiteY0" fmla="*/ 74894 h 103628"/>
                <a:gd name="connsiteX1" fmla="*/ 154703 w 177648"/>
                <a:gd name="connsiteY1" fmla="*/ 12717 h 103628"/>
                <a:gd name="connsiteX2" fmla="*/ 169507 w 177648"/>
                <a:gd name="connsiteY2" fmla="*/ 14197 h 103628"/>
                <a:gd name="connsiteX3" fmla="*/ 169507 w 177648"/>
                <a:gd name="connsiteY3" fmla="*/ 14197 h 103628"/>
                <a:gd name="connsiteX4" fmla="*/ 168026 w 177648"/>
                <a:gd name="connsiteY4" fmla="*/ 31962 h 103628"/>
                <a:gd name="connsiteX5" fmla="*/ 55515 w 177648"/>
                <a:gd name="connsiteY5" fmla="*/ 103022 h 103628"/>
                <a:gd name="connsiteX6" fmla="*/ 11103 w 177648"/>
                <a:gd name="connsiteY6" fmla="*/ 68972 h 103628"/>
                <a:gd name="connsiteX7" fmla="*/ 24427 w 177648"/>
                <a:gd name="connsiteY7" fmla="*/ 49727 h 103628"/>
                <a:gd name="connsiteX8" fmla="*/ 55515 w 177648"/>
                <a:gd name="connsiteY8" fmla="*/ 74894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7648" h="103628">
                  <a:moveTo>
                    <a:pt x="55515" y="74894"/>
                  </a:moveTo>
                  <a:lnTo>
                    <a:pt x="154703" y="12717"/>
                  </a:lnTo>
                  <a:cubicBezTo>
                    <a:pt x="159144" y="9756"/>
                    <a:pt x="165065" y="11237"/>
                    <a:pt x="169507" y="14197"/>
                  </a:cubicBezTo>
                  <a:cubicBezTo>
                    <a:pt x="169507" y="14197"/>
                    <a:pt x="169507" y="14197"/>
                    <a:pt x="169507" y="14197"/>
                  </a:cubicBezTo>
                  <a:cubicBezTo>
                    <a:pt x="173948" y="20119"/>
                    <a:pt x="173948" y="27521"/>
                    <a:pt x="168026" y="31962"/>
                  </a:cubicBezTo>
                  <a:lnTo>
                    <a:pt x="55515" y="103022"/>
                  </a:lnTo>
                  <a:lnTo>
                    <a:pt x="11103" y="68972"/>
                  </a:lnTo>
                  <a:cubicBezTo>
                    <a:pt x="15544" y="63051"/>
                    <a:pt x="19986" y="57129"/>
                    <a:pt x="24427" y="49727"/>
                  </a:cubicBezTo>
                  <a:lnTo>
                    <a:pt x="55515" y="7489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E36CCB1-01B6-44A4-AFB6-4DA4F05CF24B}"/>
                </a:ext>
              </a:extLst>
            </p:cNvPr>
            <p:cNvSpPr/>
            <p:nvPr/>
          </p:nvSpPr>
          <p:spPr>
            <a:xfrm>
              <a:off x="3316448" y="1460593"/>
              <a:ext cx="118433" cy="74020"/>
            </a:xfrm>
            <a:custGeom>
              <a:avLst/>
              <a:gdLst>
                <a:gd name="connsiteX0" fmla="*/ 109187 w 118432"/>
                <a:gd name="connsiteY0" fmla="*/ 63295 h 74020"/>
                <a:gd name="connsiteX1" fmla="*/ 116589 w 118432"/>
                <a:gd name="connsiteY1" fmla="*/ 41088 h 74020"/>
                <a:gd name="connsiteX2" fmla="*/ 26284 w 118432"/>
                <a:gd name="connsiteY2" fmla="*/ 11480 h 74020"/>
                <a:gd name="connsiteX3" fmla="*/ 11480 w 118432"/>
                <a:gd name="connsiteY3" fmla="*/ 18882 h 74020"/>
                <a:gd name="connsiteX4" fmla="*/ 11480 w 118432"/>
                <a:gd name="connsiteY4" fmla="*/ 18882 h 74020"/>
                <a:gd name="connsiteX5" fmla="*/ 18882 w 118432"/>
                <a:gd name="connsiteY5" fmla="*/ 33686 h 74020"/>
                <a:gd name="connsiteX6" fmla="*/ 109187 w 118432"/>
                <a:gd name="connsiteY6" fmla="*/ 63295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74020">
                  <a:moveTo>
                    <a:pt x="109187" y="63295"/>
                  </a:moveTo>
                  <a:lnTo>
                    <a:pt x="116589" y="41088"/>
                  </a:lnTo>
                  <a:lnTo>
                    <a:pt x="26284" y="11480"/>
                  </a:lnTo>
                  <a:cubicBezTo>
                    <a:pt x="20363" y="10000"/>
                    <a:pt x="14441" y="12961"/>
                    <a:pt x="11480" y="18882"/>
                  </a:cubicBezTo>
                  <a:lnTo>
                    <a:pt x="11480" y="18882"/>
                  </a:lnTo>
                  <a:cubicBezTo>
                    <a:pt x="10000" y="24804"/>
                    <a:pt x="12961" y="30726"/>
                    <a:pt x="18882" y="33686"/>
                  </a:cubicBezTo>
                  <a:lnTo>
                    <a:pt x="109187" y="6329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ECC10D0-104F-4538-BA07-5060E9F9886C}"/>
                </a:ext>
              </a:extLst>
            </p:cNvPr>
            <p:cNvSpPr/>
            <p:nvPr/>
          </p:nvSpPr>
          <p:spPr>
            <a:xfrm>
              <a:off x="3556652" y="1814787"/>
              <a:ext cx="44412" cy="148041"/>
            </a:xfrm>
            <a:custGeom>
              <a:avLst/>
              <a:gdLst>
                <a:gd name="connsiteX0" fmla="*/ 33309 w 44412"/>
                <a:gd name="connsiteY0" fmla="*/ 133977 h 148040"/>
                <a:gd name="connsiteX1" fmla="*/ 39231 w 44412"/>
                <a:gd name="connsiteY1" fmla="*/ 12583 h 148040"/>
                <a:gd name="connsiteX2" fmla="*/ 17025 w 44412"/>
                <a:gd name="connsiteY2" fmla="*/ 11103 h 148040"/>
                <a:gd name="connsiteX3" fmla="*/ 11103 w 44412"/>
                <a:gd name="connsiteY3" fmla="*/ 132496 h 148040"/>
                <a:gd name="connsiteX4" fmla="*/ 21466 w 44412"/>
                <a:gd name="connsiteY4" fmla="*/ 144340 h 148040"/>
                <a:gd name="connsiteX5" fmla="*/ 21466 w 44412"/>
                <a:gd name="connsiteY5" fmla="*/ 144340 h 148040"/>
                <a:gd name="connsiteX6" fmla="*/ 33309 w 44412"/>
                <a:gd name="connsiteY6" fmla="*/ 133977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148040">
                  <a:moveTo>
                    <a:pt x="33309" y="133977"/>
                  </a:moveTo>
                  <a:lnTo>
                    <a:pt x="39231" y="12583"/>
                  </a:lnTo>
                  <a:lnTo>
                    <a:pt x="17025" y="11103"/>
                  </a:lnTo>
                  <a:lnTo>
                    <a:pt x="11103" y="132496"/>
                  </a:lnTo>
                  <a:cubicBezTo>
                    <a:pt x="11103" y="138418"/>
                    <a:pt x="15544" y="144340"/>
                    <a:pt x="21466" y="144340"/>
                  </a:cubicBezTo>
                  <a:lnTo>
                    <a:pt x="21466" y="144340"/>
                  </a:lnTo>
                  <a:cubicBezTo>
                    <a:pt x="27387" y="145820"/>
                    <a:pt x="31829" y="141379"/>
                    <a:pt x="33309" y="13397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6BF8CBC5-33F5-4C89-B4EF-D3BBC000C709}"/>
                </a:ext>
              </a:extLst>
            </p:cNvPr>
            <p:cNvSpPr/>
            <p:nvPr/>
          </p:nvSpPr>
          <p:spPr>
            <a:xfrm>
              <a:off x="3356797" y="1437284"/>
              <a:ext cx="133237" cy="133237"/>
            </a:xfrm>
            <a:custGeom>
              <a:avLst/>
              <a:gdLst>
                <a:gd name="connsiteX0" fmla="*/ 135457 w 133236"/>
                <a:gd name="connsiteY0" fmla="*/ 73280 h 133236"/>
                <a:gd name="connsiteX1" fmla="*/ 73280 w 133236"/>
                <a:gd name="connsiteY1" fmla="*/ 135457 h 133236"/>
                <a:gd name="connsiteX2" fmla="*/ 11103 w 133236"/>
                <a:gd name="connsiteY2" fmla="*/ 73280 h 133236"/>
                <a:gd name="connsiteX3" fmla="*/ 73280 w 133236"/>
                <a:gd name="connsiteY3" fmla="*/ 11103 h 133236"/>
                <a:gd name="connsiteX4" fmla="*/ 135457 w 133236"/>
                <a:gd name="connsiteY4" fmla="*/ 73280 h 13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236" h="133236">
                  <a:moveTo>
                    <a:pt x="135457" y="73280"/>
                  </a:moveTo>
                  <a:cubicBezTo>
                    <a:pt x="135457" y="107620"/>
                    <a:pt x="107620" y="135457"/>
                    <a:pt x="73280" y="135457"/>
                  </a:cubicBezTo>
                  <a:cubicBezTo>
                    <a:pt x="38941" y="135457"/>
                    <a:pt x="11103" y="107620"/>
                    <a:pt x="11103" y="73280"/>
                  </a:cubicBezTo>
                  <a:cubicBezTo>
                    <a:pt x="11103" y="38941"/>
                    <a:pt x="38941" y="11103"/>
                    <a:pt x="73280" y="11103"/>
                  </a:cubicBezTo>
                  <a:cubicBezTo>
                    <a:pt x="107620" y="11103"/>
                    <a:pt x="135457" y="38941"/>
                    <a:pt x="135457" y="73280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2F043B3-ACF1-4712-AA3C-C3F8C60C01F8}"/>
                </a:ext>
              </a:extLst>
            </p:cNvPr>
            <p:cNvSpPr/>
            <p:nvPr/>
          </p:nvSpPr>
          <p:spPr>
            <a:xfrm>
              <a:off x="3492994" y="1737762"/>
              <a:ext cx="177649" cy="177649"/>
            </a:xfrm>
            <a:custGeom>
              <a:avLst/>
              <a:gdLst>
                <a:gd name="connsiteX0" fmla="*/ 11103 w 177648"/>
                <a:gd name="connsiteY0" fmla="*/ 89609 h 177648"/>
                <a:gd name="connsiteX1" fmla="*/ 89565 w 177648"/>
                <a:gd name="connsiteY1" fmla="*/ 169551 h 177648"/>
                <a:gd name="connsiteX2" fmla="*/ 169507 w 177648"/>
                <a:gd name="connsiteY2" fmla="*/ 91090 h 177648"/>
                <a:gd name="connsiteX3" fmla="*/ 91045 w 177648"/>
                <a:gd name="connsiteY3" fmla="*/ 11148 h 177648"/>
                <a:gd name="connsiteX4" fmla="*/ 11103 w 177648"/>
                <a:gd name="connsiteY4" fmla="*/ 89609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48" h="177648">
                  <a:moveTo>
                    <a:pt x="11103" y="89609"/>
                  </a:moveTo>
                  <a:cubicBezTo>
                    <a:pt x="11103" y="134021"/>
                    <a:pt x="46633" y="169551"/>
                    <a:pt x="89565" y="169551"/>
                  </a:cubicBezTo>
                  <a:cubicBezTo>
                    <a:pt x="133977" y="169551"/>
                    <a:pt x="169507" y="134021"/>
                    <a:pt x="169507" y="91090"/>
                  </a:cubicBezTo>
                  <a:cubicBezTo>
                    <a:pt x="169507" y="46677"/>
                    <a:pt x="133977" y="11148"/>
                    <a:pt x="91045" y="11148"/>
                  </a:cubicBezTo>
                  <a:cubicBezTo>
                    <a:pt x="46633" y="9667"/>
                    <a:pt x="11103" y="45197"/>
                    <a:pt x="11103" y="89609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18E024B5-6D9E-4D5D-8678-771557E866C4}"/>
                </a:ext>
              </a:extLst>
            </p:cNvPr>
            <p:cNvSpPr/>
            <p:nvPr/>
          </p:nvSpPr>
          <p:spPr>
            <a:xfrm>
              <a:off x="3392326" y="1530549"/>
              <a:ext cx="44412" cy="118433"/>
            </a:xfrm>
            <a:custGeom>
              <a:avLst/>
              <a:gdLst>
                <a:gd name="connsiteX0" fmla="*/ 33309 w 44412"/>
                <a:gd name="connsiteY0" fmla="*/ 111771 h 118432"/>
                <a:gd name="connsiteX1" fmla="*/ 11103 w 44412"/>
                <a:gd name="connsiteY1" fmla="*/ 113251 h 118432"/>
                <a:gd name="connsiteX2" fmla="*/ 18505 w 44412"/>
                <a:gd name="connsiteY2" fmla="*/ 21466 h 118432"/>
                <a:gd name="connsiteX3" fmla="*/ 30348 w 44412"/>
                <a:gd name="connsiteY3" fmla="*/ 11103 h 118432"/>
                <a:gd name="connsiteX4" fmla="*/ 30348 w 44412"/>
                <a:gd name="connsiteY4" fmla="*/ 11103 h 118432"/>
                <a:gd name="connsiteX5" fmla="*/ 40711 w 44412"/>
                <a:gd name="connsiteY5" fmla="*/ 22946 h 118432"/>
                <a:gd name="connsiteX6" fmla="*/ 33309 w 44412"/>
                <a:gd name="connsiteY6" fmla="*/ 111771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118432">
                  <a:moveTo>
                    <a:pt x="33309" y="111771"/>
                  </a:moveTo>
                  <a:cubicBezTo>
                    <a:pt x="25907" y="111771"/>
                    <a:pt x="18505" y="113251"/>
                    <a:pt x="11103" y="113251"/>
                  </a:cubicBezTo>
                  <a:lnTo>
                    <a:pt x="18505" y="21466"/>
                  </a:lnTo>
                  <a:cubicBezTo>
                    <a:pt x="18505" y="15544"/>
                    <a:pt x="24427" y="11103"/>
                    <a:pt x="30348" y="11103"/>
                  </a:cubicBezTo>
                  <a:cubicBezTo>
                    <a:pt x="30348" y="11103"/>
                    <a:pt x="30348" y="11103"/>
                    <a:pt x="30348" y="11103"/>
                  </a:cubicBezTo>
                  <a:cubicBezTo>
                    <a:pt x="36270" y="11103"/>
                    <a:pt x="40711" y="17025"/>
                    <a:pt x="40711" y="22946"/>
                  </a:cubicBezTo>
                  <a:lnTo>
                    <a:pt x="33309" y="1117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3B25DD1C-675B-4608-A3A5-0D4B114AAC6A}"/>
                </a:ext>
              </a:extLst>
            </p:cNvPr>
            <p:cNvSpPr/>
            <p:nvPr/>
          </p:nvSpPr>
          <p:spPr>
            <a:xfrm>
              <a:off x="3387885" y="1641580"/>
              <a:ext cx="162845" cy="162845"/>
            </a:xfrm>
            <a:custGeom>
              <a:avLst/>
              <a:gdLst>
                <a:gd name="connsiteX0" fmla="*/ 34790 w 162844"/>
                <a:gd name="connsiteY0" fmla="*/ 51074 h 162844"/>
                <a:gd name="connsiteX1" fmla="*/ 148781 w 162844"/>
                <a:gd name="connsiteY1" fmla="*/ 136938 h 162844"/>
                <a:gd name="connsiteX2" fmla="*/ 151742 w 162844"/>
                <a:gd name="connsiteY2" fmla="*/ 153222 h 162844"/>
                <a:gd name="connsiteX3" fmla="*/ 151742 w 162844"/>
                <a:gd name="connsiteY3" fmla="*/ 153222 h 162844"/>
                <a:gd name="connsiteX4" fmla="*/ 135457 w 162844"/>
                <a:gd name="connsiteY4" fmla="*/ 156183 h 162844"/>
                <a:gd name="connsiteX5" fmla="*/ 11103 w 162844"/>
                <a:gd name="connsiteY5" fmla="*/ 62917 h 162844"/>
                <a:gd name="connsiteX6" fmla="*/ 15544 w 162844"/>
                <a:gd name="connsiteY6" fmla="*/ 12583 h 162844"/>
                <a:gd name="connsiteX7" fmla="*/ 37750 w 162844"/>
                <a:gd name="connsiteY7" fmla="*/ 11103 h 162844"/>
                <a:gd name="connsiteX8" fmla="*/ 34790 w 162844"/>
                <a:gd name="connsiteY8" fmla="*/ 51074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844" h="162844">
                  <a:moveTo>
                    <a:pt x="34790" y="51074"/>
                  </a:moveTo>
                  <a:lnTo>
                    <a:pt x="148781" y="136938"/>
                  </a:lnTo>
                  <a:cubicBezTo>
                    <a:pt x="153222" y="139898"/>
                    <a:pt x="154703" y="147300"/>
                    <a:pt x="151742" y="153222"/>
                  </a:cubicBezTo>
                  <a:cubicBezTo>
                    <a:pt x="151742" y="153222"/>
                    <a:pt x="151742" y="153222"/>
                    <a:pt x="151742" y="153222"/>
                  </a:cubicBezTo>
                  <a:cubicBezTo>
                    <a:pt x="148781" y="157663"/>
                    <a:pt x="141379" y="159144"/>
                    <a:pt x="135457" y="156183"/>
                  </a:cubicBezTo>
                  <a:lnTo>
                    <a:pt x="11103" y="62917"/>
                  </a:lnTo>
                  <a:lnTo>
                    <a:pt x="15544" y="12583"/>
                  </a:lnTo>
                  <a:cubicBezTo>
                    <a:pt x="22946" y="12583"/>
                    <a:pt x="30348" y="11103"/>
                    <a:pt x="37750" y="11103"/>
                  </a:cubicBezTo>
                  <a:lnTo>
                    <a:pt x="34790" y="510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AE6CDACD-7F02-4010-8557-D2197F695D6C}"/>
                </a:ext>
              </a:extLst>
            </p:cNvPr>
            <p:cNvSpPr/>
            <p:nvPr/>
          </p:nvSpPr>
          <p:spPr>
            <a:xfrm>
              <a:off x="3319786" y="1603089"/>
              <a:ext cx="177649" cy="177649"/>
            </a:xfrm>
            <a:custGeom>
              <a:avLst/>
              <a:gdLst>
                <a:gd name="connsiteX0" fmla="*/ 11103 w 177648"/>
                <a:gd name="connsiteY0" fmla="*/ 94006 h 177648"/>
                <a:gd name="connsiteX1" fmla="*/ 94006 w 177648"/>
                <a:gd name="connsiteY1" fmla="*/ 178389 h 177648"/>
                <a:gd name="connsiteX2" fmla="*/ 178389 w 177648"/>
                <a:gd name="connsiteY2" fmla="*/ 95486 h 177648"/>
                <a:gd name="connsiteX3" fmla="*/ 95486 w 177648"/>
                <a:gd name="connsiteY3" fmla="*/ 11103 h 177648"/>
                <a:gd name="connsiteX4" fmla="*/ 11103 w 177648"/>
                <a:gd name="connsiteY4" fmla="*/ 94006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48" h="177648">
                  <a:moveTo>
                    <a:pt x="11103" y="94006"/>
                  </a:moveTo>
                  <a:cubicBezTo>
                    <a:pt x="11103" y="139898"/>
                    <a:pt x="48113" y="178389"/>
                    <a:pt x="94006" y="178389"/>
                  </a:cubicBezTo>
                  <a:cubicBezTo>
                    <a:pt x="139898" y="178389"/>
                    <a:pt x="178389" y="141379"/>
                    <a:pt x="178389" y="95486"/>
                  </a:cubicBezTo>
                  <a:cubicBezTo>
                    <a:pt x="178389" y="49594"/>
                    <a:pt x="141379" y="11103"/>
                    <a:pt x="95486" y="11103"/>
                  </a:cubicBezTo>
                  <a:cubicBezTo>
                    <a:pt x="49593" y="11103"/>
                    <a:pt x="11103" y="48113"/>
                    <a:pt x="11103" y="94006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B8B47783-6537-4D0B-8F7E-1C946C9A452F}"/>
                </a:ext>
              </a:extLst>
            </p:cNvPr>
            <p:cNvSpPr/>
            <p:nvPr/>
          </p:nvSpPr>
          <p:spPr>
            <a:xfrm>
              <a:off x="3266205" y="1684225"/>
              <a:ext cx="118433" cy="59216"/>
            </a:xfrm>
            <a:custGeom>
              <a:avLst/>
              <a:gdLst>
                <a:gd name="connsiteX0" fmla="*/ 20272 w 118432"/>
                <a:gd name="connsiteY0" fmla="*/ 26194 h 59216"/>
                <a:gd name="connsiteX1" fmla="*/ 100214 w 118432"/>
                <a:gd name="connsiteY1" fmla="*/ 11390 h 59216"/>
                <a:gd name="connsiteX2" fmla="*/ 113538 w 118432"/>
                <a:gd name="connsiteY2" fmla="*/ 20272 h 59216"/>
                <a:gd name="connsiteX3" fmla="*/ 113538 w 118432"/>
                <a:gd name="connsiteY3" fmla="*/ 20272 h 59216"/>
                <a:gd name="connsiteX4" fmla="*/ 104656 w 118432"/>
                <a:gd name="connsiteY4" fmla="*/ 33596 h 59216"/>
                <a:gd name="connsiteX5" fmla="*/ 24714 w 118432"/>
                <a:gd name="connsiteY5" fmla="*/ 48400 h 59216"/>
                <a:gd name="connsiteX6" fmla="*/ 11390 w 118432"/>
                <a:gd name="connsiteY6" fmla="*/ 38037 h 59216"/>
                <a:gd name="connsiteX7" fmla="*/ 20272 w 118432"/>
                <a:gd name="connsiteY7" fmla="*/ 26194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432" h="59216">
                  <a:moveTo>
                    <a:pt x="20272" y="26194"/>
                  </a:moveTo>
                  <a:lnTo>
                    <a:pt x="100214" y="11390"/>
                  </a:lnTo>
                  <a:cubicBezTo>
                    <a:pt x="106136" y="9910"/>
                    <a:pt x="112058" y="14351"/>
                    <a:pt x="113538" y="20272"/>
                  </a:cubicBezTo>
                  <a:cubicBezTo>
                    <a:pt x="113538" y="20272"/>
                    <a:pt x="113538" y="20272"/>
                    <a:pt x="113538" y="20272"/>
                  </a:cubicBezTo>
                  <a:cubicBezTo>
                    <a:pt x="115018" y="26194"/>
                    <a:pt x="110577" y="32116"/>
                    <a:pt x="104656" y="33596"/>
                  </a:cubicBezTo>
                  <a:lnTo>
                    <a:pt x="24714" y="48400"/>
                  </a:lnTo>
                  <a:cubicBezTo>
                    <a:pt x="18792" y="49881"/>
                    <a:pt x="12870" y="45439"/>
                    <a:pt x="11390" y="38037"/>
                  </a:cubicBezTo>
                  <a:cubicBezTo>
                    <a:pt x="9910" y="32116"/>
                    <a:pt x="14351" y="27674"/>
                    <a:pt x="20272" y="26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B21EFB62-B743-4180-9C48-FE58D795F724}"/>
                </a:ext>
              </a:extLst>
            </p:cNvPr>
            <p:cNvSpPr/>
            <p:nvPr/>
          </p:nvSpPr>
          <p:spPr>
            <a:xfrm>
              <a:off x="3234950" y="1679617"/>
              <a:ext cx="74020" cy="74020"/>
            </a:xfrm>
            <a:custGeom>
              <a:avLst/>
              <a:gdLst>
                <a:gd name="connsiteX0" fmla="*/ 47086 w 74020"/>
                <a:gd name="connsiteY0" fmla="*/ 73734 h 74020"/>
                <a:gd name="connsiteX1" fmla="*/ 11557 w 74020"/>
                <a:gd name="connsiteY1" fmla="*/ 47086 h 74020"/>
                <a:gd name="connsiteX2" fmla="*/ 38204 w 74020"/>
                <a:gd name="connsiteY2" fmla="*/ 11556 h 74020"/>
                <a:gd name="connsiteX3" fmla="*/ 73734 w 74020"/>
                <a:gd name="connsiteY3" fmla="*/ 38204 h 74020"/>
                <a:gd name="connsiteX4" fmla="*/ 47086 w 74020"/>
                <a:gd name="connsiteY4" fmla="*/ 73734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47086" y="73734"/>
                  </a:moveTo>
                  <a:cubicBezTo>
                    <a:pt x="29321" y="76694"/>
                    <a:pt x="13037" y="64851"/>
                    <a:pt x="11557" y="47086"/>
                  </a:cubicBezTo>
                  <a:cubicBezTo>
                    <a:pt x="8596" y="29321"/>
                    <a:pt x="20439" y="13037"/>
                    <a:pt x="38204" y="11556"/>
                  </a:cubicBezTo>
                  <a:cubicBezTo>
                    <a:pt x="55969" y="8596"/>
                    <a:pt x="72253" y="20439"/>
                    <a:pt x="73734" y="38204"/>
                  </a:cubicBezTo>
                  <a:cubicBezTo>
                    <a:pt x="76694" y="54488"/>
                    <a:pt x="64851" y="70773"/>
                    <a:pt x="47086" y="73734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F4C234D7-CA05-46E5-91C3-F35A73A72564}"/>
                </a:ext>
              </a:extLst>
            </p:cNvPr>
            <p:cNvSpPr/>
            <p:nvPr/>
          </p:nvSpPr>
          <p:spPr>
            <a:xfrm>
              <a:off x="4007246" y="3588866"/>
              <a:ext cx="148041" cy="148041"/>
            </a:xfrm>
            <a:custGeom>
              <a:avLst/>
              <a:gdLst>
                <a:gd name="connsiteX0" fmla="*/ 124543 w 148040"/>
                <a:gd name="connsiteY0" fmla="*/ 126024 h 148040"/>
                <a:gd name="connsiteX1" fmla="*/ 126024 w 148040"/>
                <a:gd name="connsiteY1" fmla="*/ 31278 h 148040"/>
                <a:gd name="connsiteX2" fmla="*/ 31278 w 148040"/>
                <a:gd name="connsiteY2" fmla="*/ 29797 h 148040"/>
                <a:gd name="connsiteX3" fmla="*/ 29797 w 148040"/>
                <a:gd name="connsiteY3" fmla="*/ 124543 h 148040"/>
                <a:gd name="connsiteX4" fmla="*/ 124543 w 148040"/>
                <a:gd name="connsiteY4" fmla="*/ 126024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124543" y="126024"/>
                  </a:moveTo>
                  <a:cubicBezTo>
                    <a:pt x="151190" y="100857"/>
                    <a:pt x="151190" y="57925"/>
                    <a:pt x="126024" y="31278"/>
                  </a:cubicBezTo>
                  <a:cubicBezTo>
                    <a:pt x="100857" y="4630"/>
                    <a:pt x="57925" y="4630"/>
                    <a:pt x="31278" y="29797"/>
                  </a:cubicBezTo>
                  <a:cubicBezTo>
                    <a:pt x="4630" y="54964"/>
                    <a:pt x="4630" y="97896"/>
                    <a:pt x="29797" y="124543"/>
                  </a:cubicBezTo>
                  <a:cubicBezTo>
                    <a:pt x="56444" y="151191"/>
                    <a:pt x="97896" y="151191"/>
                    <a:pt x="124543" y="126024"/>
                  </a:cubicBezTo>
                  <a:close/>
                </a:path>
              </a:pathLst>
            </a:custGeom>
            <a:solidFill>
              <a:srgbClr val="D43E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F5E856FA-EF96-4786-BCAF-D340FC5C65D4}"/>
                </a:ext>
              </a:extLst>
            </p:cNvPr>
            <p:cNvSpPr/>
            <p:nvPr/>
          </p:nvSpPr>
          <p:spPr>
            <a:xfrm>
              <a:off x="4244508" y="3803921"/>
              <a:ext cx="148041" cy="148041"/>
            </a:xfrm>
            <a:custGeom>
              <a:avLst/>
              <a:gdLst>
                <a:gd name="connsiteX0" fmla="*/ 98980 w 148040"/>
                <a:gd name="connsiteY0" fmla="*/ 141912 h 148040"/>
                <a:gd name="connsiteX1" fmla="*/ 141912 w 148040"/>
                <a:gd name="connsiteY1" fmla="*/ 57529 h 148040"/>
                <a:gd name="connsiteX2" fmla="*/ 57528 w 148040"/>
                <a:gd name="connsiteY2" fmla="*/ 14597 h 148040"/>
                <a:gd name="connsiteX3" fmla="*/ 14597 w 148040"/>
                <a:gd name="connsiteY3" fmla="*/ 98980 h 148040"/>
                <a:gd name="connsiteX4" fmla="*/ 98980 w 148040"/>
                <a:gd name="connsiteY4" fmla="*/ 141912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98980" y="141912"/>
                  </a:moveTo>
                  <a:cubicBezTo>
                    <a:pt x="134510" y="130069"/>
                    <a:pt x="153755" y="93058"/>
                    <a:pt x="141912" y="57529"/>
                  </a:cubicBezTo>
                  <a:cubicBezTo>
                    <a:pt x="130068" y="21999"/>
                    <a:pt x="93058" y="2754"/>
                    <a:pt x="57528" y="14597"/>
                  </a:cubicBezTo>
                  <a:cubicBezTo>
                    <a:pt x="21999" y="26440"/>
                    <a:pt x="2754" y="63450"/>
                    <a:pt x="14597" y="98980"/>
                  </a:cubicBezTo>
                  <a:cubicBezTo>
                    <a:pt x="26440" y="134510"/>
                    <a:pt x="63450" y="153755"/>
                    <a:pt x="98980" y="141912"/>
                  </a:cubicBezTo>
                  <a:close/>
                </a:path>
              </a:pathLst>
            </a:custGeom>
            <a:solidFill>
              <a:srgbClr val="D43E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F51D9BCA-AAC6-44D8-A354-022E15E3563C}"/>
                </a:ext>
              </a:extLst>
            </p:cNvPr>
            <p:cNvSpPr/>
            <p:nvPr/>
          </p:nvSpPr>
          <p:spPr>
            <a:xfrm>
              <a:off x="4089407" y="3893087"/>
              <a:ext cx="103628" cy="103628"/>
            </a:xfrm>
            <a:custGeom>
              <a:avLst/>
              <a:gdLst>
                <a:gd name="connsiteX0" fmla="*/ 85314 w 103628"/>
                <a:gd name="connsiteY0" fmla="*/ 86795 h 103628"/>
                <a:gd name="connsiteX1" fmla="*/ 86795 w 103628"/>
                <a:gd name="connsiteY1" fmla="*/ 24618 h 103628"/>
                <a:gd name="connsiteX2" fmla="*/ 24618 w 103628"/>
                <a:gd name="connsiteY2" fmla="*/ 23137 h 103628"/>
                <a:gd name="connsiteX3" fmla="*/ 23137 w 103628"/>
                <a:gd name="connsiteY3" fmla="*/ 85314 h 103628"/>
                <a:gd name="connsiteX4" fmla="*/ 85314 w 103628"/>
                <a:gd name="connsiteY4" fmla="*/ 86795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03628">
                  <a:moveTo>
                    <a:pt x="85314" y="86795"/>
                  </a:moveTo>
                  <a:cubicBezTo>
                    <a:pt x="103079" y="70510"/>
                    <a:pt x="103079" y="42383"/>
                    <a:pt x="86795" y="24618"/>
                  </a:cubicBezTo>
                  <a:cubicBezTo>
                    <a:pt x="70510" y="6853"/>
                    <a:pt x="42383" y="6853"/>
                    <a:pt x="24618" y="23137"/>
                  </a:cubicBezTo>
                  <a:cubicBezTo>
                    <a:pt x="6853" y="39422"/>
                    <a:pt x="6853" y="67550"/>
                    <a:pt x="23137" y="85314"/>
                  </a:cubicBezTo>
                  <a:cubicBezTo>
                    <a:pt x="40902" y="103079"/>
                    <a:pt x="69030" y="103079"/>
                    <a:pt x="85314" y="86795"/>
                  </a:cubicBezTo>
                  <a:close/>
                </a:path>
              </a:pathLst>
            </a:custGeom>
            <a:solidFill>
              <a:srgbClr val="FCB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4F1E610-55E3-4460-B0A9-D45EA289B166}"/>
                </a:ext>
              </a:extLst>
            </p:cNvPr>
            <p:cNvSpPr/>
            <p:nvPr/>
          </p:nvSpPr>
          <p:spPr>
            <a:xfrm>
              <a:off x="4116245" y="3907424"/>
              <a:ext cx="44412" cy="29608"/>
            </a:xfrm>
            <a:custGeom>
              <a:avLst/>
              <a:gdLst>
                <a:gd name="connsiteX0" fmla="*/ 28868 w 44412"/>
                <a:gd name="connsiteY0" fmla="*/ 29526 h 29608"/>
                <a:gd name="connsiteX1" fmla="*/ 18505 w 44412"/>
                <a:gd name="connsiteY1" fmla="*/ 31006 h 29608"/>
                <a:gd name="connsiteX2" fmla="*/ 11103 w 44412"/>
                <a:gd name="connsiteY2" fmla="*/ 23604 h 29608"/>
                <a:gd name="connsiteX3" fmla="*/ 15544 w 44412"/>
                <a:gd name="connsiteY3" fmla="*/ 14722 h 29608"/>
                <a:gd name="connsiteX4" fmla="*/ 24427 w 44412"/>
                <a:gd name="connsiteY4" fmla="*/ 11761 h 29608"/>
                <a:gd name="connsiteX5" fmla="*/ 34789 w 44412"/>
                <a:gd name="connsiteY5" fmla="*/ 11761 h 29608"/>
                <a:gd name="connsiteX6" fmla="*/ 28868 w 44412"/>
                <a:gd name="connsiteY6" fmla="*/ 2952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29608">
                  <a:moveTo>
                    <a:pt x="28868" y="29526"/>
                  </a:moveTo>
                  <a:cubicBezTo>
                    <a:pt x="25907" y="31006"/>
                    <a:pt x="21466" y="31006"/>
                    <a:pt x="18505" y="31006"/>
                  </a:cubicBezTo>
                  <a:cubicBezTo>
                    <a:pt x="15544" y="29526"/>
                    <a:pt x="12583" y="28046"/>
                    <a:pt x="11103" y="23604"/>
                  </a:cubicBezTo>
                  <a:cubicBezTo>
                    <a:pt x="11103" y="20643"/>
                    <a:pt x="12583" y="17683"/>
                    <a:pt x="15544" y="14722"/>
                  </a:cubicBezTo>
                  <a:cubicBezTo>
                    <a:pt x="18505" y="13241"/>
                    <a:pt x="21466" y="11761"/>
                    <a:pt x="24427" y="11761"/>
                  </a:cubicBezTo>
                  <a:cubicBezTo>
                    <a:pt x="27387" y="11761"/>
                    <a:pt x="31829" y="10281"/>
                    <a:pt x="34789" y="11761"/>
                  </a:cubicBezTo>
                  <a:cubicBezTo>
                    <a:pt x="49593" y="14722"/>
                    <a:pt x="36270" y="26565"/>
                    <a:pt x="28868" y="29526"/>
                  </a:cubicBezTo>
                  <a:close/>
                </a:path>
              </a:pathLst>
            </a:custGeom>
            <a:solidFill>
              <a:srgbClr val="F6991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54561FC4-D874-4B4D-92DE-C8410F542C2C}"/>
                </a:ext>
              </a:extLst>
            </p:cNvPr>
            <p:cNvSpPr/>
            <p:nvPr/>
          </p:nvSpPr>
          <p:spPr>
            <a:xfrm>
              <a:off x="4126321" y="3842944"/>
              <a:ext cx="44412" cy="88824"/>
            </a:xfrm>
            <a:custGeom>
              <a:avLst/>
              <a:gdLst>
                <a:gd name="connsiteX0" fmla="*/ 33596 w 44412"/>
                <a:gd name="connsiteY0" fmla="*/ 79202 h 88824"/>
                <a:gd name="connsiteX1" fmla="*/ 43959 w 44412"/>
                <a:gd name="connsiteY1" fmla="*/ 14064 h 88824"/>
                <a:gd name="connsiteX2" fmla="*/ 21753 w 44412"/>
                <a:gd name="connsiteY2" fmla="*/ 11103 h 88824"/>
                <a:gd name="connsiteX3" fmla="*/ 11390 w 44412"/>
                <a:gd name="connsiteY3" fmla="*/ 76241 h 88824"/>
                <a:gd name="connsiteX4" fmla="*/ 20272 w 44412"/>
                <a:gd name="connsiteY4" fmla="*/ 88084 h 88824"/>
                <a:gd name="connsiteX5" fmla="*/ 20272 w 44412"/>
                <a:gd name="connsiteY5" fmla="*/ 88084 h 88824"/>
                <a:gd name="connsiteX6" fmla="*/ 33596 w 44412"/>
                <a:gd name="connsiteY6" fmla="*/ 7920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12" h="88824">
                  <a:moveTo>
                    <a:pt x="33596" y="79202"/>
                  </a:moveTo>
                  <a:lnTo>
                    <a:pt x="43959" y="14064"/>
                  </a:lnTo>
                  <a:cubicBezTo>
                    <a:pt x="36557" y="12583"/>
                    <a:pt x="29155" y="11103"/>
                    <a:pt x="21753" y="11103"/>
                  </a:cubicBezTo>
                  <a:lnTo>
                    <a:pt x="11390" y="76241"/>
                  </a:lnTo>
                  <a:cubicBezTo>
                    <a:pt x="9910" y="82163"/>
                    <a:pt x="14351" y="86604"/>
                    <a:pt x="20272" y="88084"/>
                  </a:cubicBezTo>
                  <a:cubicBezTo>
                    <a:pt x="20272" y="88084"/>
                    <a:pt x="20272" y="88084"/>
                    <a:pt x="20272" y="88084"/>
                  </a:cubicBezTo>
                  <a:cubicBezTo>
                    <a:pt x="26194" y="89565"/>
                    <a:pt x="32116" y="85123"/>
                    <a:pt x="33596" y="79202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3D73DDC3-EE3B-44E3-B045-2A9B716AB359}"/>
                </a:ext>
              </a:extLst>
            </p:cNvPr>
            <p:cNvSpPr/>
            <p:nvPr/>
          </p:nvSpPr>
          <p:spPr>
            <a:xfrm>
              <a:off x="4191746" y="3807415"/>
              <a:ext cx="88824" cy="59216"/>
            </a:xfrm>
            <a:custGeom>
              <a:avLst/>
              <a:gdLst>
                <a:gd name="connsiteX0" fmla="*/ 83643 w 88824"/>
                <a:gd name="connsiteY0" fmla="*/ 39231 h 59216"/>
                <a:gd name="connsiteX1" fmla="*/ 18505 w 88824"/>
                <a:gd name="connsiteY1" fmla="*/ 11103 h 59216"/>
                <a:gd name="connsiteX2" fmla="*/ 11103 w 88824"/>
                <a:gd name="connsiteY2" fmla="*/ 31829 h 59216"/>
                <a:gd name="connsiteX3" fmla="*/ 74760 w 88824"/>
                <a:gd name="connsiteY3" fmla="*/ 59957 h 59216"/>
                <a:gd name="connsiteX4" fmla="*/ 88084 w 88824"/>
                <a:gd name="connsiteY4" fmla="*/ 55515 h 59216"/>
                <a:gd name="connsiteX5" fmla="*/ 88084 w 88824"/>
                <a:gd name="connsiteY5" fmla="*/ 55515 h 59216"/>
                <a:gd name="connsiteX6" fmla="*/ 83643 w 88824"/>
                <a:gd name="connsiteY6" fmla="*/ 39231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24" h="59216">
                  <a:moveTo>
                    <a:pt x="83643" y="39231"/>
                  </a:moveTo>
                  <a:lnTo>
                    <a:pt x="18505" y="11103"/>
                  </a:lnTo>
                  <a:cubicBezTo>
                    <a:pt x="15544" y="18505"/>
                    <a:pt x="14064" y="25907"/>
                    <a:pt x="11103" y="31829"/>
                  </a:cubicBezTo>
                  <a:lnTo>
                    <a:pt x="74760" y="59957"/>
                  </a:lnTo>
                  <a:cubicBezTo>
                    <a:pt x="79201" y="62917"/>
                    <a:pt x="85123" y="59957"/>
                    <a:pt x="88084" y="55515"/>
                  </a:cubicBezTo>
                  <a:cubicBezTo>
                    <a:pt x="88084" y="55515"/>
                    <a:pt x="88084" y="55515"/>
                    <a:pt x="88084" y="55515"/>
                  </a:cubicBezTo>
                  <a:cubicBezTo>
                    <a:pt x="92525" y="49594"/>
                    <a:pt x="89564" y="42192"/>
                    <a:pt x="83643" y="39231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9ABA51D8-5514-4402-8BE0-B5A21D467D24}"/>
                </a:ext>
              </a:extLst>
            </p:cNvPr>
            <p:cNvSpPr/>
            <p:nvPr/>
          </p:nvSpPr>
          <p:spPr>
            <a:xfrm>
              <a:off x="4088436" y="3690751"/>
              <a:ext cx="103628" cy="148041"/>
            </a:xfrm>
            <a:custGeom>
              <a:avLst/>
              <a:gdLst>
                <a:gd name="connsiteX0" fmla="*/ 93687 w 103628"/>
                <a:gd name="connsiteY0" fmla="*/ 78913 h 148040"/>
                <a:gd name="connsiteX1" fmla="*/ 77402 w 103628"/>
                <a:gd name="connsiteY1" fmla="*/ 99639 h 148040"/>
                <a:gd name="connsiteX2" fmla="*/ 31510 w 103628"/>
                <a:gd name="connsiteY2" fmla="*/ 16736 h 148040"/>
                <a:gd name="connsiteX3" fmla="*/ 18186 w 103628"/>
                <a:gd name="connsiteY3" fmla="*/ 12295 h 148040"/>
                <a:gd name="connsiteX4" fmla="*/ 18186 w 103628"/>
                <a:gd name="connsiteY4" fmla="*/ 12295 h 148040"/>
                <a:gd name="connsiteX5" fmla="*/ 12265 w 103628"/>
                <a:gd name="connsiteY5" fmla="*/ 27099 h 148040"/>
                <a:gd name="connsiteX6" fmla="*/ 74442 w 103628"/>
                <a:gd name="connsiteY6" fmla="*/ 139610 h 148040"/>
                <a:gd name="connsiteX7" fmla="*/ 107011 w 103628"/>
                <a:gd name="connsiteY7" fmla="*/ 96678 h 148040"/>
                <a:gd name="connsiteX8" fmla="*/ 93687 w 103628"/>
                <a:gd name="connsiteY8" fmla="*/ 78913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628" h="148040">
                  <a:moveTo>
                    <a:pt x="93687" y="78913"/>
                  </a:moveTo>
                  <a:lnTo>
                    <a:pt x="77402" y="99639"/>
                  </a:lnTo>
                  <a:lnTo>
                    <a:pt x="31510" y="16736"/>
                  </a:lnTo>
                  <a:cubicBezTo>
                    <a:pt x="28549" y="12295"/>
                    <a:pt x="22627" y="9334"/>
                    <a:pt x="18186" y="12295"/>
                  </a:cubicBezTo>
                  <a:cubicBezTo>
                    <a:pt x="18186" y="12295"/>
                    <a:pt x="18186" y="12295"/>
                    <a:pt x="18186" y="12295"/>
                  </a:cubicBezTo>
                  <a:cubicBezTo>
                    <a:pt x="12265" y="15256"/>
                    <a:pt x="9304" y="22658"/>
                    <a:pt x="12265" y="27099"/>
                  </a:cubicBezTo>
                  <a:lnTo>
                    <a:pt x="74442" y="139610"/>
                  </a:lnTo>
                  <a:lnTo>
                    <a:pt x="107011" y="96678"/>
                  </a:lnTo>
                  <a:cubicBezTo>
                    <a:pt x="104050" y="90756"/>
                    <a:pt x="98128" y="84835"/>
                    <a:pt x="93687" y="7891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46EE8154-D0D0-42F0-8053-397E7D5693E9}"/>
                </a:ext>
              </a:extLst>
            </p:cNvPr>
            <p:cNvSpPr/>
            <p:nvPr/>
          </p:nvSpPr>
          <p:spPr>
            <a:xfrm>
              <a:off x="4088117" y="3733394"/>
              <a:ext cx="148041" cy="148041"/>
            </a:xfrm>
            <a:custGeom>
              <a:avLst/>
              <a:gdLst>
                <a:gd name="connsiteX0" fmla="*/ 141379 w 148040"/>
                <a:gd name="connsiteY0" fmla="*/ 76241 h 148040"/>
                <a:gd name="connsiteX1" fmla="*/ 76241 w 148040"/>
                <a:gd name="connsiteY1" fmla="*/ 141379 h 148040"/>
                <a:gd name="connsiteX2" fmla="*/ 11103 w 148040"/>
                <a:gd name="connsiteY2" fmla="*/ 76241 h 148040"/>
                <a:gd name="connsiteX3" fmla="*/ 76241 w 148040"/>
                <a:gd name="connsiteY3" fmla="*/ 11103 h 148040"/>
                <a:gd name="connsiteX4" fmla="*/ 141379 w 148040"/>
                <a:gd name="connsiteY4" fmla="*/ 76241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40" h="148040">
                  <a:moveTo>
                    <a:pt x="141379" y="76241"/>
                  </a:moveTo>
                  <a:cubicBezTo>
                    <a:pt x="141379" y="111771"/>
                    <a:pt x="111771" y="141379"/>
                    <a:pt x="76241" y="141379"/>
                  </a:cubicBezTo>
                  <a:cubicBezTo>
                    <a:pt x="40711" y="141379"/>
                    <a:pt x="11103" y="111771"/>
                    <a:pt x="11103" y="76241"/>
                  </a:cubicBezTo>
                  <a:cubicBezTo>
                    <a:pt x="11103" y="40711"/>
                    <a:pt x="40711" y="11103"/>
                    <a:pt x="76241" y="11103"/>
                  </a:cubicBezTo>
                  <a:cubicBezTo>
                    <a:pt x="113251" y="11103"/>
                    <a:pt x="141379" y="40711"/>
                    <a:pt x="141379" y="76241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6E21394-74F3-48DD-9744-E7AD878B9899}"/>
                </a:ext>
              </a:extLst>
            </p:cNvPr>
            <p:cNvSpPr/>
            <p:nvPr/>
          </p:nvSpPr>
          <p:spPr>
            <a:xfrm>
              <a:off x="3965244" y="3792611"/>
              <a:ext cx="162845" cy="44412"/>
            </a:xfrm>
            <a:custGeom>
              <a:avLst/>
              <a:gdLst>
                <a:gd name="connsiteX0" fmla="*/ 145820 w 162844"/>
                <a:gd name="connsiteY0" fmla="*/ 11103 h 44412"/>
                <a:gd name="connsiteX1" fmla="*/ 11103 w 162844"/>
                <a:gd name="connsiteY1" fmla="*/ 22946 h 44412"/>
                <a:gd name="connsiteX2" fmla="*/ 12584 w 162844"/>
                <a:gd name="connsiteY2" fmla="*/ 45152 h 44412"/>
                <a:gd name="connsiteX3" fmla="*/ 147301 w 162844"/>
                <a:gd name="connsiteY3" fmla="*/ 33309 h 44412"/>
                <a:gd name="connsiteX4" fmla="*/ 157663 w 162844"/>
                <a:gd name="connsiteY4" fmla="*/ 19986 h 44412"/>
                <a:gd name="connsiteX5" fmla="*/ 157663 w 162844"/>
                <a:gd name="connsiteY5" fmla="*/ 19986 h 44412"/>
                <a:gd name="connsiteX6" fmla="*/ 145820 w 162844"/>
                <a:gd name="connsiteY6" fmla="*/ 11103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844" h="44412">
                  <a:moveTo>
                    <a:pt x="145820" y="11103"/>
                  </a:moveTo>
                  <a:lnTo>
                    <a:pt x="11103" y="22946"/>
                  </a:lnTo>
                  <a:lnTo>
                    <a:pt x="12584" y="45152"/>
                  </a:lnTo>
                  <a:lnTo>
                    <a:pt x="147301" y="33309"/>
                  </a:lnTo>
                  <a:cubicBezTo>
                    <a:pt x="153222" y="33309"/>
                    <a:pt x="159144" y="25907"/>
                    <a:pt x="157663" y="19986"/>
                  </a:cubicBezTo>
                  <a:cubicBezTo>
                    <a:pt x="157663" y="19986"/>
                    <a:pt x="157663" y="19986"/>
                    <a:pt x="157663" y="19986"/>
                  </a:cubicBezTo>
                  <a:cubicBezTo>
                    <a:pt x="156183" y="15544"/>
                    <a:pt x="151742" y="11103"/>
                    <a:pt x="145820" y="11103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7B35B57-50E5-47C2-873C-B1C45D62A23D}"/>
                </a:ext>
              </a:extLst>
            </p:cNvPr>
            <p:cNvSpPr/>
            <p:nvPr/>
          </p:nvSpPr>
          <p:spPr>
            <a:xfrm>
              <a:off x="4179162" y="3626805"/>
              <a:ext cx="118433" cy="148041"/>
            </a:xfrm>
            <a:custGeom>
              <a:avLst/>
              <a:gdLst>
                <a:gd name="connsiteX0" fmla="*/ 31089 w 118432"/>
                <a:gd name="connsiteY0" fmla="*/ 142859 h 148040"/>
                <a:gd name="connsiteX1" fmla="*/ 121393 w 118432"/>
                <a:gd name="connsiteY1" fmla="*/ 24427 h 148040"/>
                <a:gd name="connsiteX2" fmla="*/ 103629 w 118432"/>
                <a:gd name="connsiteY2" fmla="*/ 11103 h 148040"/>
                <a:gd name="connsiteX3" fmla="*/ 13324 w 118432"/>
                <a:gd name="connsiteY3" fmla="*/ 129536 h 148040"/>
                <a:gd name="connsiteX4" fmla="*/ 13324 w 118432"/>
                <a:gd name="connsiteY4" fmla="*/ 142859 h 148040"/>
                <a:gd name="connsiteX5" fmla="*/ 13324 w 118432"/>
                <a:gd name="connsiteY5" fmla="*/ 142859 h 148040"/>
                <a:gd name="connsiteX6" fmla="*/ 31089 w 118432"/>
                <a:gd name="connsiteY6" fmla="*/ 142859 h 14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148040">
                  <a:moveTo>
                    <a:pt x="31089" y="142859"/>
                  </a:moveTo>
                  <a:lnTo>
                    <a:pt x="121393" y="24427"/>
                  </a:lnTo>
                  <a:lnTo>
                    <a:pt x="103629" y="11103"/>
                  </a:lnTo>
                  <a:lnTo>
                    <a:pt x="13324" y="129536"/>
                  </a:lnTo>
                  <a:cubicBezTo>
                    <a:pt x="10363" y="133977"/>
                    <a:pt x="10363" y="138418"/>
                    <a:pt x="13324" y="142859"/>
                  </a:cubicBezTo>
                  <a:cubicBezTo>
                    <a:pt x="13324" y="142859"/>
                    <a:pt x="13324" y="142859"/>
                    <a:pt x="13324" y="142859"/>
                  </a:cubicBezTo>
                  <a:cubicBezTo>
                    <a:pt x="19245" y="148781"/>
                    <a:pt x="26647" y="148781"/>
                    <a:pt x="31089" y="14285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5219729-0C14-4FD1-90FA-04A9FC7DCDB2}"/>
                </a:ext>
              </a:extLst>
            </p:cNvPr>
            <p:cNvSpPr/>
            <p:nvPr/>
          </p:nvSpPr>
          <p:spPr>
            <a:xfrm>
              <a:off x="4192475" y="3544631"/>
              <a:ext cx="192453" cy="192453"/>
            </a:xfrm>
            <a:custGeom>
              <a:avLst/>
              <a:gdLst>
                <a:gd name="connsiteX0" fmla="*/ 162856 w 192452"/>
                <a:gd name="connsiteY0" fmla="*/ 164337 h 192452"/>
                <a:gd name="connsiteX1" fmla="*/ 164337 w 192452"/>
                <a:gd name="connsiteY1" fmla="*/ 38502 h 192452"/>
                <a:gd name="connsiteX2" fmla="*/ 38502 w 192452"/>
                <a:gd name="connsiteY2" fmla="*/ 37022 h 192452"/>
                <a:gd name="connsiteX3" fmla="*/ 37022 w 192452"/>
                <a:gd name="connsiteY3" fmla="*/ 162856 h 192452"/>
                <a:gd name="connsiteX4" fmla="*/ 162856 w 192452"/>
                <a:gd name="connsiteY4" fmla="*/ 164337 h 19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52" h="192452">
                  <a:moveTo>
                    <a:pt x="162856" y="164337"/>
                  </a:moveTo>
                  <a:cubicBezTo>
                    <a:pt x="198386" y="130287"/>
                    <a:pt x="199866" y="74032"/>
                    <a:pt x="164337" y="38502"/>
                  </a:cubicBezTo>
                  <a:cubicBezTo>
                    <a:pt x="130287" y="2972"/>
                    <a:pt x="74032" y="1492"/>
                    <a:pt x="38502" y="37022"/>
                  </a:cubicBezTo>
                  <a:cubicBezTo>
                    <a:pt x="2972" y="71071"/>
                    <a:pt x="1492" y="127327"/>
                    <a:pt x="37022" y="162856"/>
                  </a:cubicBezTo>
                  <a:cubicBezTo>
                    <a:pt x="71071" y="198386"/>
                    <a:pt x="127327" y="198386"/>
                    <a:pt x="162856" y="164337"/>
                  </a:cubicBezTo>
                  <a:close/>
                </a:path>
              </a:pathLst>
            </a:custGeom>
            <a:solidFill>
              <a:srgbClr val="FCB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8ABF379-3607-479D-8FE2-67B53874824D}"/>
                </a:ext>
              </a:extLst>
            </p:cNvPr>
            <p:cNvSpPr/>
            <p:nvPr/>
          </p:nvSpPr>
          <p:spPr>
            <a:xfrm>
              <a:off x="3876419" y="3725992"/>
              <a:ext cx="192453" cy="192453"/>
            </a:xfrm>
            <a:custGeom>
              <a:avLst/>
              <a:gdLst>
                <a:gd name="connsiteX0" fmla="*/ 191713 w 192452"/>
                <a:gd name="connsiteY0" fmla="*/ 101408 h 192452"/>
                <a:gd name="connsiteX1" fmla="*/ 101408 w 192452"/>
                <a:gd name="connsiteY1" fmla="*/ 191713 h 192452"/>
                <a:gd name="connsiteX2" fmla="*/ 11103 w 192452"/>
                <a:gd name="connsiteY2" fmla="*/ 101408 h 192452"/>
                <a:gd name="connsiteX3" fmla="*/ 101408 w 192452"/>
                <a:gd name="connsiteY3" fmla="*/ 11103 h 192452"/>
                <a:gd name="connsiteX4" fmla="*/ 191713 w 192452"/>
                <a:gd name="connsiteY4" fmla="*/ 101408 h 19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52" h="192452">
                  <a:moveTo>
                    <a:pt x="191713" y="101408"/>
                  </a:moveTo>
                  <a:cubicBezTo>
                    <a:pt x="191713" y="151282"/>
                    <a:pt x="151282" y="191713"/>
                    <a:pt x="101408" y="191713"/>
                  </a:cubicBezTo>
                  <a:cubicBezTo>
                    <a:pt x="51534" y="191713"/>
                    <a:pt x="11103" y="151282"/>
                    <a:pt x="11103" y="101408"/>
                  </a:cubicBezTo>
                  <a:cubicBezTo>
                    <a:pt x="11103" y="51534"/>
                    <a:pt x="51534" y="11103"/>
                    <a:pt x="101408" y="11103"/>
                  </a:cubicBezTo>
                  <a:cubicBezTo>
                    <a:pt x="151282" y="11103"/>
                    <a:pt x="191713" y="51534"/>
                    <a:pt x="191713" y="101408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C6D361EB-8C93-4D48-B922-A344797C6D36}"/>
                </a:ext>
              </a:extLst>
            </p:cNvPr>
            <p:cNvSpPr/>
            <p:nvPr/>
          </p:nvSpPr>
          <p:spPr>
            <a:xfrm>
              <a:off x="1969274" y="3447292"/>
              <a:ext cx="192453" cy="222061"/>
            </a:xfrm>
            <a:custGeom>
              <a:avLst/>
              <a:gdLst>
                <a:gd name="connsiteX0" fmla="*/ 44053 w 192452"/>
                <a:gd name="connsiteY0" fmla="*/ 17409 h 222060"/>
                <a:gd name="connsiteX1" fmla="*/ 33690 w 192452"/>
                <a:gd name="connsiteY1" fmla="*/ 143243 h 222060"/>
                <a:gd name="connsiteX2" fmla="*/ 171368 w 192452"/>
                <a:gd name="connsiteY2" fmla="*/ 215783 h 222060"/>
                <a:gd name="connsiteX3" fmla="*/ 178770 w 192452"/>
                <a:gd name="connsiteY3" fmla="*/ 215783 h 222060"/>
                <a:gd name="connsiteX4" fmla="*/ 183211 w 192452"/>
                <a:gd name="connsiteY4" fmla="*/ 198018 h 222060"/>
                <a:gd name="connsiteX5" fmla="*/ 141760 w 192452"/>
                <a:gd name="connsiteY5" fmla="*/ 175812 h 222060"/>
                <a:gd name="connsiteX6" fmla="*/ 64779 w 192452"/>
                <a:gd name="connsiteY6" fmla="*/ 135841 h 222060"/>
                <a:gd name="connsiteX7" fmla="*/ 57377 w 192452"/>
                <a:gd name="connsiteY7" fmla="*/ 52938 h 222060"/>
                <a:gd name="connsiteX8" fmla="*/ 88465 w 192452"/>
                <a:gd name="connsiteY8" fmla="*/ 51458 h 222060"/>
                <a:gd name="connsiteX9" fmla="*/ 100309 w 192452"/>
                <a:gd name="connsiteY9" fmla="*/ 70703 h 222060"/>
                <a:gd name="connsiteX10" fmla="*/ 118074 w 192452"/>
                <a:gd name="connsiteY10" fmla="*/ 82547 h 222060"/>
                <a:gd name="connsiteX11" fmla="*/ 128436 w 192452"/>
                <a:gd name="connsiteY11" fmla="*/ 70703 h 222060"/>
                <a:gd name="connsiteX12" fmla="*/ 126956 w 192452"/>
                <a:gd name="connsiteY12" fmla="*/ 54419 h 222060"/>
                <a:gd name="connsiteX13" fmla="*/ 44053 w 192452"/>
                <a:gd name="connsiteY13" fmla="*/ 17409 h 22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2452" h="222060">
                  <a:moveTo>
                    <a:pt x="44053" y="17409"/>
                  </a:moveTo>
                  <a:cubicBezTo>
                    <a:pt x="-4800" y="42576"/>
                    <a:pt x="8523" y="104753"/>
                    <a:pt x="33690" y="143243"/>
                  </a:cubicBezTo>
                  <a:cubicBezTo>
                    <a:pt x="66259" y="193577"/>
                    <a:pt x="112152" y="209862"/>
                    <a:pt x="171368" y="215783"/>
                  </a:cubicBezTo>
                  <a:cubicBezTo>
                    <a:pt x="174329" y="215783"/>
                    <a:pt x="177290" y="215783"/>
                    <a:pt x="178770" y="215783"/>
                  </a:cubicBezTo>
                  <a:cubicBezTo>
                    <a:pt x="184692" y="212822"/>
                    <a:pt x="184692" y="203940"/>
                    <a:pt x="183211" y="198018"/>
                  </a:cubicBezTo>
                  <a:cubicBezTo>
                    <a:pt x="177290" y="180253"/>
                    <a:pt x="159525" y="175812"/>
                    <a:pt x="141760" y="175812"/>
                  </a:cubicBezTo>
                  <a:cubicBezTo>
                    <a:pt x="112152" y="174332"/>
                    <a:pt x="84024" y="158047"/>
                    <a:pt x="64779" y="135841"/>
                  </a:cubicBezTo>
                  <a:cubicBezTo>
                    <a:pt x="47014" y="113635"/>
                    <a:pt x="33690" y="75144"/>
                    <a:pt x="57377" y="52938"/>
                  </a:cubicBezTo>
                  <a:cubicBezTo>
                    <a:pt x="66259" y="45536"/>
                    <a:pt x="81063" y="42576"/>
                    <a:pt x="88465" y="51458"/>
                  </a:cubicBezTo>
                  <a:cubicBezTo>
                    <a:pt x="94387" y="55899"/>
                    <a:pt x="95867" y="64782"/>
                    <a:pt x="100309" y="70703"/>
                  </a:cubicBezTo>
                  <a:cubicBezTo>
                    <a:pt x="103269" y="78105"/>
                    <a:pt x="110671" y="84027"/>
                    <a:pt x="118074" y="82547"/>
                  </a:cubicBezTo>
                  <a:cubicBezTo>
                    <a:pt x="123995" y="81066"/>
                    <a:pt x="128436" y="76625"/>
                    <a:pt x="128436" y="70703"/>
                  </a:cubicBezTo>
                  <a:cubicBezTo>
                    <a:pt x="129917" y="64782"/>
                    <a:pt x="128436" y="60340"/>
                    <a:pt x="126956" y="54419"/>
                  </a:cubicBezTo>
                  <a:cubicBezTo>
                    <a:pt x="116593" y="17409"/>
                    <a:pt x="78102" y="1124"/>
                    <a:pt x="44053" y="17409"/>
                  </a:cubicBez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D7CD0A65-7565-4D3E-8171-EB532B68207E}"/>
                </a:ext>
              </a:extLst>
            </p:cNvPr>
            <p:cNvSpPr/>
            <p:nvPr/>
          </p:nvSpPr>
          <p:spPr>
            <a:xfrm>
              <a:off x="2048117" y="3360332"/>
              <a:ext cx="325689" cy="355298"/>
            </a:xfrm>
            <a:custGeom>
              <a:avLst/>
              <a:gdLst>
                <a:gd name="connsiteX0" fmla="*/ 11103 w 325689"/>
                <a:gd name="connsiteY0" fmla="*/ 62917 h 355297"/>
                <a:gd name="connsiteX1" fmla="*/ 74760 w 325689"/>
                <a:gd name="connsiteY1" fmla="*/ 347155 h 355297"/>
                <a:gd name="connsiteX2" fmla="*/ 327910 w 325689"/>
                <a:gd name="connsiteY2" fmla="*/ 299782 h 355297"/>
                <a:gd name="connsiteX3" fmla="*/ 283498 w 325689"/>
                <a:gd name="connsiteY3" fmla="*/ 11103 h 35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689" h="355297">
                  <a:moveTo>
                    <a:pt x="11103" y="62917"/>
                  </a:moveTo>
                  <a:lnTo>
                    <a:pt x="74760" y="347155"/>
                  </a:lnTo>
                  <a:lnTo>
                    <a:pt x="327910" y="299782"/>
                  </a:lnTo>
                  <a:lnTo>
                    <a:pt x="283498" y="1110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94EC3D97-FC30-44FC-BAA1-C9EC70B6C7AB}"/>
                </a:ext>
              </a:extLst>
            </p:cNvPr>
            <p:cNvSpPr/>
            <p:nvPr/>
          </p:nvSpPr>
          <p:spPr>
            <a:xfrm>
              <a:off x="2047937" y="3344024"/>
              <a:ext cx="281277" cy="103628"/>
            </a:xfrm>
            <a:custGeom>
              <a:avLst/>
              <a:gdLst>
                <a:gd name="connsiteX0" fmla="*/ 153403 w 281277"/>
                <a:gd name="connsiteY0" fmla="*/ 88108 h 103628"/>
                <a:gd name="connsiteX1" fmla="*/ 11284 w 281277"/>
                <a:gd name="connsiteY1" fmla="*/ 79225 h 103628"/>
                <a:gd name="connsiteX2" fmla="*/ 140079 w 281277"/>
                <a:gd name="connsiteY2" fmla="*/ 20009 h 103628"/>
                <a:gd name="connsiteX3" fmla="*/ 282198 w 281277"/>
                <a:gd name="connsiteY3" fmla="*/ 28891 h 103628"/>
                <a:gd name="connsiteX4" fmla="*/ 153403 w 281277"/>
                <a:gd name="connsiteY4" fmla="*/ 88108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277" h="103628">
                  <a:moveTo>
                    <a:pt x="153403" y="88108"/>
                  </a:moveTo>
                  <a:cubicBezTo>
                    <a:pt x="98628" y="98470"/>
                    <a:pt x="15725" y="104392"/>
                    <a:pt x="11284" y="79225"/>
                  </a:cubicBezTo>
                  <a:cubicBezTo>
                    <a:pt x="6842" y="54058"/>
                    <a:pt x="85304" y="30372"/>
                    <a:pt x="140079" y="20009"/>
                  </a:cubicBezTo>
                  <a:cubicBezTo>
                    <a:pt x="194854" y="9646"/>
                    <a:pt x="277757" y="3724"/>
                    <a:pt x="282198" y="28891"/>
                  </a:cubicBezTo>
                  <a:cubicBezTo>
                    <a:pt x="288120" y="52578"/>
                    <a:pt x="208178" y="77745"/>
                    <a:pt x="153403" y="881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6216ED2-AA43-4199-8F8F-1BF7970A5AFF}"/>
                </a:ext>
              </a:extLst>
            </p:cNvPr>
            <p:cNvSpPr/>
            <p:nvPr/>
          </p:nvSpPr>
          <p:spPr>
            <a:xfrm>
              <a:off x="2056885" y="3349858"/>
              <a:ext cx="266473" cy="88824"/>
            </a:xfrm>
            <a:custGeom>
              <a:avLst/>
              <a:gdLst>
                <a:gd name="connsiteX0" fmla="*/ 264367 w 266473"/>
                <a:gd name="connsiteY0" fmla="*/ 24538 h 88824"/>
                <a:gd name="connsiteX1" fmla="*/ 142974 w 266473"/>
                <a:gd name="connsiteY1" fmla="*/ 76352 h 88824"/>
                <a:gd name="connsiteX2" fmla="*/ 11218 w 266473"/>
                <a:gd name="connsiteY2" fmla="*/ 71911 h 88824"/>
                <a:gd name="connsiteX3" fmla="*/ 132611 w 266473"/>
                <a:gd name="connsiteY3" fmla="*/ 20097 h 88824"/>
                <a:gd name="connsiteX4" fmla="*/ 264367 w 266473"/>
                <a:gd name="connsiteY4" fmla="*/ 24538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73" h="88824">
                  <a:moveTo>
                    <a:pt x="264367" y="24538"/>
                  </a:moveTo>
                  <a:cubicBezTo>
                    <a:pt x="267328" y="40822"/>
                    <a:pt x="212553" y="63028"/>
                    <a:pt x="142974" y="76352"/>
                  </a:cubicBezTo>
                  <a:cubicBezTo>
                    <a:pt x="73395" y="89676"/>
                    <a:pt x="14178" y="88195"/>
                    <a:pt x="11218" y="71911"/>
                  </a:cubicBezTo>
                  <a:cubicBezTo>
                    <a:pt x="8257" y="55626"/>
                    <a:pt x="63032" y="33420"/>
                    <a:pt x="132611" y="20097"/>
                  </a:cubicBezTo>
                  <a:cubicBezTo>
                    <a:pt x="203671" y="6773"/>
                    <a:pt x="261406" y="8253"/>
                    <a:pt x="264367" y="24538"/>
                  </a:cubicBezTo>
                  <a:close/>
                </a:path>
              </a:pathLst>
            </a:custGeom>
            <a:solidFill>
              <a:srgbClr val="BA9A9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8D0B1647-77B3-4EEE-909E-EE01377E8622}"/>
                </a:ext>
              </a:extLst>
            </p:cNvPr>
            <p:cNvSpPr/>
            <p:nvPr/>
          </p:nvSpPr>
          <p:spPr>
            <a:xfrm>
              <a:off x="2111660" y="3635576"/>
              <a:ext cx="266473" cy="88824"/>
            </a:xfrm>
            <a:custGeom>
              <a:avLst/>
              <a:gdLst>
                <a:gd name="connsiteX0" fmla="*/ 264367 w 266473"/>
                <a:gd name="connsiteY0" fmla="*/ 24538 h 88824"/>
                <a:gd name="connsiteX1" fmla="*/ 142974 w 266473"/>
                <a:gd name="connsiteY1" fmla="*/ 76352 h 88824"/>
                <a:gd name="connsiteX2" fmla="*/ 11218 w 266473"/>
                <a:gd name="connsiteY2" fmla="*/ 71911 h 88824"/>
                <a:gd name="connsiteX3" fmla="*/ 132611 w 266473"/>
                <a:gd name="connsiteY3" fmla="*/ 20096 h 88824"/>
                <a:gd name="connsiteX4" fmla="*/ 264367 w 266473"/>
                <a:gd name="connsiteY4" fmla="*/ 24538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73" h="88824">
                  <a:moveTo>
                    <a:pt x="264367" y="24538"/>
                  </a:moveTo>
                  <a:cubicBezTo>
                    <a:pt x="267328" y="40822"/>
                    <a:pt x="212553" y="63028"/>
                    <a:pt x="142974" y="76352"/>
                  </a:cubicBezTo>
                  <a:cubicBezTo>
                    <a:pt x="73395" y="89676"/>
                    <a:pt x="14179" y="88195"/>
                    <a:pt x="11218" y="71911"/>
                  </a:cubicBezTo>
                  <a:cubicBezTo>
                    <a:pt x="8257" y="55626"/>
                    <a:pt x="63032" y="33420"/>
                    <a:pt x="132611" y="20096"/>
                  </a:cubicBezTo>
                  <a:cubicBezTo>
                    <a:pt x="202190" y="6773"/>
                    <a:pt x="261407" y="8253"/>
                    <a:pt x="264367" y="245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427D3615-0F1B-4A22-9216-11167A960E2B}"/>
                </a:ext>
              </a:extLst>
            </p:cNvPr>
            <p:cNvSpPr/>
            <p:nvPr/>
          </p:nvSpPr>
          <p:spPr>
            <a:xfrm>
              <a:off x="2085127" y="3382884"/>
              <a:ext cx="222061" cy="59216"/>
            </a:xfrm>
            <a:custGeom>
              <a:avLst/>
              <a:gdLst>
                <a:gd name="connsiteX0" fmla="*/ 11103 w 222060"/>
                <a:gd name="connsiteY0" fmla="*/ 50728 h 59216"/>
                <a:gd name="connsiteX1" fmla="*/ 116212 w 222060"/>
                <a:gd name="connsiteY1" fmla="*/ 43326 h 59216"/>
                <a:gd name="connsiteX2" fmla="*/ 216880 w 222060"/>
                <a:gd name="connsiteY2" fmla="*/ 12238 h 59216"/>
                <a:gd name="connsiteX3" fmla="*/ 111771 w 222060"/>
                <a:gd name="connsiteY3" fmla="*/ 19640 h 59216"/>
                <a:gd name="connsiteX4" fmla="*/ 11103 w 222060"/>
                <a:gd name="connsiteY4" fmla="*/ 50728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060" h="59216">
                  <a:moveTo>
                    <a:pt x="11103" y="50728"/>
                  </a:moveTo>
                  <a:cubicBezTo>
                    <a:pt x="34790" y="53689"/>
                    <a:pt x="73280" y="50728"/>
                    <a:pt x="116212" y="43326"/>
                  </a:cubicBezTo>
                  <a:cubicBezTo>
                    <a:pt x="159144" y="35924"/>
                    <a:pt x="194674" y="24081"/>
                    <a:pt x="216880" y="12238"/>
                  </a:cubicBezTo>
                  <a:cubicBezTo>
                    <a:pt x="193193" y="9277"/>
                    <a:pt x="154702" y="12238"/>
                    <a:pt x="111771" y="19640"/>
                  </a:cubicBezTo>
                  <a:cubicBezTo>
                    <a:pt x="68839" y="27042"/>
                    <a:pt x="31829" y="38885"/>
                    <a:pt x="11103" y="50728"/>
                  </a:cubicBezTo>
                  <a:close/>
                </a:path>
              </a:pathLst>
            </a:custGeom>
            <a:solidFill>
              <a:srgbClr val="711C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E4F62236-AFF2-4500-9667-3B755DBD87AC}"/>
                </a:ext>
              </a:extLst>
            </p:cNvPr>
            <p:cNvSpPr/>
            <p:nvPr/>
          </p:nvSpPr>
          <p:spPr>
            <a:xfrm>
              <a:off x="763124" y="3175281"/>
              <a:ext cx="355298" cy="547750"/>
            </a:xfrm>
            <a:custGeom>
              <a:avLst/>
              <a:gdLst>
                <a:gd name="connsiteX0" fmla="*/ 119173 w 355297"/>
                <a:gd name="connsiteY0" fmla="*/ 11103 h 547750"/>
                <a:gd name="connsiteX1" fmla="*/ 11103 w 355297"/>
                <a:gd name="connsiteY1" fmla="*/ 135457 h 547750"/>
                <a:gd name="connsiteX2" fmla="*/ 239086 w 355297"/>
                <a:gd name="connsiteY2" fmla="*/ 541089 h 547750"/>
                <a:gd name="connsiteX3" fmla="*/ 348636 w 355297"/>
                <a:gd name="connsiteY3" fmla="*/ 415254 h 5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297" h="547750">
                  <a:moveTo>
                    <a:pt x="119173" y="11103"/>
                  </a:moveTo>
                  <a:lnTo>
                    <a:pt x="11103" y="135457"/>
                  </a:lnTo>
                  <a:lnTo>
                    <a:pt x="239086" y="541089"/>
                  </a:lnTo>
                  <a:lnTo>
                    <a:pt x="348636" y="41525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ECF74804-DA6E-40AF-B1B8-B0FEC1107A62}"/>
                </a:ext>
              </a:extLst>
            </p:cNvPr>
            <p:cNvSpPr/>
            <p:nvPr/>
          </p:nvSpPr>
          <p:spPr>
            <a:xfrm>
              <a:off x="871194" y="3145673"/>
              <a:ext cx="414514" cy="444122"/>
            </a:xfrm>
            <a:custGeom>
              <a:avLst/>
              <a:gdLst>
                <a:gd name="connsiteX0" fmla="*/ 11103 w 414513"/>
                <a:gd name="connsiteY0" fmla="*/ 40711 h 444121"/>
                <a:gd name="connsiteX1" fmla="*/ 175428 w 414513"/>
                <a:gd name="connsiteY1" fmla="*/ 11103 h 444121"/>
                <a:gd name="connsiteX2" fmla="*/ 403411 w 414513"/>
                <a:gd name="connsiteY2" fmla="*/ 416735 h 444121"/>
                <a:gd name="connsiteX3" fmla="*/ 240566 w 414513"/>
                <a:gd name="connsiteY3" fmla="*/ 444862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513" h="444121">
                  <a:moveTo>
                    <a:pt x="11103" y="40711"/>
                  </a:moveTo>
                  <a:lnTo>
                    <a:pt x="175428" y="11103"/>
                  </a:lnTo>
                  <a:lnTo>
                    <a:pt x="403411" y="416735"/>
                  </a:lnTo>
                  <a:lnTo>
                    <a:pt x="240566" y="44486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1DF45DCB-E356-4E82-8D13-555231ACF2F3}"/>
                </a:ext>
              </a:extLst>
            </p:cNvPr>
            <p:cNvSpPr/>
            <p:nvPr/>
          </p:nvSpPr>
          <p:spPr>
            <a:xfrm>
              <a:off x="1035519" y="3021319"/>
              <a:ext cx="355298" cy="547750"/>
            </a:xfrm>
            <a:custGeom>
              <a:avLst/>
              <a:gdLst>
                <a:gd name="connsiteX0" fmla="*/ 119173 w 355297"/>
                <a:gd name="connsiteY0" fmla="*/ 11103 h 547750"/>
                <a:gd name="connsiteX1" fmla="*/ 11103 w 355297"/>
                <a:gd name="connsiteY1" fmla="*/ 135457 h 547750"/>
                <a:gd name="connsiteX2" fmla="*/ 239086 w 355297"/>
                <a:gd name="connsiteY2" fmla="*/ 541089 h 547750"/>
                <a:gd name="connsiteX3" fmla="*/ 348636 w 355297"/>
                <a:gd name="connsiteY3" fmla="*/ 415254 h 5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297" h="547750">
                  <a:moveTo>
                    <a:pt x="119173" y="11103"/>
                  </a:moveTo>
                  <a:lnTo>
                    <a:pt x="11103" y="135457"/>
                  </a:lnTo>
                  <a:lnTo>
                    <a:pt x="239086" y="541089"/>
                  </a:lnTo>
                  <a:lnTo>
                    <a:pt x="348636" y="41525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0D9570EA-510F-4F9E-9821-07C3AC3B25F7}"/>
                </a:ext>
              </a:extLst>
            </p:cNvPr>
            <p:cNvSpPr/>
            <p:nvPr/>
          </p:nvSpPr>
          <p:spPr>
            <a:xfrm>
              <a:off x="1143589" y="2993191"/>
              <a:ext cx="414514" cy="444122"/>
            </a:xfrm>
            <a:custGeom>
              <a:avLst/>
              <a:gdLst>
                <a:gd name="connsiteX0" fmla="*/ 11103 w 414513"/>
                <a:gd name="connsiteY0" fmla="*/ 39231 h 444121"/>
                <a:gd name="connsiteX1" fmla="*/ 173948 w 414513"/>
                <a:gd name="connsiteY1" fmla="*/ 11103 h 444121"/>
                <a:gd name="connsiteX2" fmla="*/ 403411 w 414513"/>
                <a:gd name="connsiteY2" fmla="*/ 415254 h 444121"/>
                <a:gd name="connsiteX3" fmla="*/ 240566 w 414513"/>
                <a:gd name="connsiteY3" fmla="*/ 443382 h 4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513" h="444121">
                  <a:moveTo>
                    <a:pt x="11103" y="39231"/>
                  </a:moveTo>
                  <a:lnTo>
                    <a:pt x="173948" y="11103"/>
                  </a:lnTo>
                  <a:lnTo>
                    <a:pt x="403411" y="415254"/>
                  </a:lnTo>
                  <a:lnTo>
                    <a:pt x="240566" y="44338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0F9E1706-8F4B-4DBD-A962-670BB53998E6}"/>
                </a:ext>
              </a:extLst>
            </p:cNvPr>
            <p:cNvSpPr/>
            <p:nvPr/>
          </p:nvSpPr>
          <p:spPr>
            <a:xfrm>
              <a:off x="807536" y="3033162"/>
              <a:ext cx="680987" cy="621771"/>
            </a:xfrm>
            <a:custGeom>
              <a:avLst/>
              <a:gdLst>
                <a:gd name="connsiteX0" fmla="*/ 284978 w 680987"/>
                <a:gd name="connsiteY0" fmla="*/ 523324 h 621770"/>
                <a:gd name="connsiteX1" fmla="*/ 202076 w 680987"/>
                <a:gd name="connsiteY1" fmla="*/ 619550 h 621770"/>
                <a:gd name="connsiteX2" fmla="*/ 11103 w 680987"/>
                <a:gd name="connsiteY2" fmla="*/ 282017 h 621770"/>
                <a:gd name="connsiteX3" fmla="*/ 94006 w 680987"/>
                <a:gd name="connsiteY3" fmla="*/ 187271 h 621770"/>
                <a:gd name="connsiteX4" fmla="*/ 258331 w 680987"/>
                <a:gd name="connsiteY4" fmla="*/ 159144 h 621770"/>
                <a:gd name="connsiteX5" fmla="*/ 366401 w 680987"/>
                <a:gd name="connsiteY5" fmla="*/ 33309 h 621770"/>
                <a:gd name="connsiteX6" fmla="*/ 490755 w 680987"/>
                <a:gd name="connsiteY6" fmla="*/ 11103 h 621770"/>
                <a:gd name="connsiteX7" fmla="*/ 681727 w 680987"/>
                <a:gd name="connsiteY7" fmla="*/ 348636 h 621770"/>
                <a:gd name="connsiteX8" fmla="*/ 557373 w 680987"/>
                <a:gd name="connsiteY8" fmla="*/ 369362 h 621770"/>
                <a:gd name="connsiteX9" fmla="*/ 447823 w 680987"/>
                <a:gd name="connsiteY9" fmla="*/ 495196 h 62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987" h="621770">
                  <a:moveTo>
                    <a:pt x="284978" y="523324"/>
                  </a:moveTo>
                  <a:lnTo>
                    <a:pt x="202076" y="619550"/>
                  </a:lnTo>
                  <a:lnTo>
                    <a:pt x="11103" y="282017"/>
                  </a:lnTo>
                  <a:lnTo>
                    <a:pt x="94006" y="187271"/>
                  </a:lnTo>
                  <a:lnTo>
                    <a:pt x="258331" y="159144"/>
                  </a:lnTo>
                  <a:lnTo>
                    <a:pt x="366401" y="33309"/>
                  </a:lnTo>
                  <a:lnTo>
                    <a:pt x="490755" y="11103"/>
                  </a:lnTo>
                  <a:lnTo>
                    <a:pt x="681727" y="348636"/>
                  </a:lnTo>
                  <a:lnTo>
                    <a:pt x="557373" y="369362"/>
                  </a:lnTo>
                  <a:lnTo>
                    <a:pt x="447823" y="495196"/>
                  </a:ln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9DF185D-CE9D-4F55-BBB8-ED14D47A34B6}"/>
                </a:ext>
              </a:extLst>
            </p:cNvPr>
            <p:cNvSpPr/>
            <p:nvPr/>
          </p:nvSpPr>
          <p:spPr>
            <a:xfrm>
              <a:off x="890439" y="3033162"/>
              <a:ext cx="606967" cy="532946"/>
            </a:xfrm>
            <a:custGeom>
              <a:avLst/>
              <a:gdLst>
                <a:gd name="connsiteX0" fmla="*/ 175428 w 606966"/>
                <a:gd name="connsiteY0" fmla="*/ 159144 h 532946"/>
                <a:gd name="connsiteX1" fmla="*/ 366401 w 606966"/>
                <a:gd name="connsiteY1" fmla="*/ 496676 h 532946"/>
                <a:gd name="connsiteX2" fmla="*/ 203556 w 606966"/>
                <a:gd name="connsiteY2" fmla="*/ 524804 h 532946"/>
                <a:gd name="connsiteX3" fmla="*/ 11103 w 606966"/>
                <a:gd name="connsiteY3" fmla="*/ 187271 h 532946"/>
                <a:gd name="connsiteX4" fmla="*/ 175428 w 606966"/>
                <a:gd name="connsiteY4" fmla="*/ 159144 h 532946"/>
                <a:gd name="connsiteX5" fmla="*/ 474470 w 606966"/>
                <a:gd name="connsiteY5" fmla="*/ 369362 h 532946"/>
                <a:gd name="connsiteX6" fmla="*/ 598825 w 606966"/>
                <a:gd name="connsiteY6" fmla="*/ 347155 h 532946"/>
                <a:gd name="connsiteX7" fmla="*/ 407852 w 606966"/>
                <a:gd name="connsiteY7" fmla="*/ 11103 h 532946"/>
                <a:gd name="connsiteX8" fmla="*/ 283498 w 606966"/>
                <a:gd name="connsiteY8" fmla="*/ 33309 h 532946"/>
                <a:gd name="connsiteX9" fmla="*/ 474470 w 606966"/>
                <a:gd name="connsiteY9" fmla="*/ 369362 h 532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6966" h="532946">
                  <a:moveTo>
                    <a:pt x="175428" y="159144"/>
                  </a:moveTo>
                  <a:lnTo>
                    <a:pt x="366401" y="496676"/>
                  </a:lnTo>
                  <a:lnTo>
                    <a:pt x="203556" y="524804"/>
                  </a:lnTo>
                  <a:lnTo>
                    <a:pt x="11103" y="187271"/>
                  </a:lnTo>
                  <a:lnTo>
                    <a:pt x="175428" y="159144"/>
                  </a:lnTo>
                  <a:close/>
                  <a:moveTo>
                    <a:pt x="474470" y="369362"/>
                  </a:moveTo>
                  <a:lnTo>
                    <a:pt x="598825" y="347155"/>
                  </a:lnTo>
                  <a:lnTo>
                    <a:pt x="407852" y="11103"/>
                  </a:lnTo>
                  <a:lnTo>
                    <a:pt x="283498" y="33309"/>
                  </a:lnTo>
                  <a:lnTo>
                    <a:pt x="474470" y="369362"/>
                  </a:lnTo>
                  <a:close/>
                </a:path>
              </a:pathLst>
            </a:custGeom>
            <a:solidFill>
              <a:srgbClr val="37AC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90266D5-E6C5-426D-8806-B7DCBB389E90}"/>
                </a:ext>
              </a:extLst>
            </p:cNvPr>
            <p:cNvSpPr/>
            <p:nvPr/>
          </p:nvSpPr>
          <p:spPr>
            <a:xfrm>
              <a:off x="1296070" y="3185644"/>
              <a:ext cx="74020" cy="74020"/>
            </a:xfrm>
            <a:custGeom>
              <a:avLst/>
              <a:gdLst>
                <a:gd name="connsiteX0" fmla="*/ 43672 w 74020"/>
                <a:gd name="connsiteY0" fmla="*/ 11103 h 74020"/>
                <a:gd name="connsiteX1" fmla="*/ 31829 w 74020"/>
                <a:gd name="connsiteY1" fmla="*/ 11103 h 74020"/>
                <a:gd name="connsiteX2" fmla="*/ 34790 w 74020"/>
                <a:gd name="connsiteY2" fmla="*/ 34790 h 74020"/>
                <a:gd name="connsiteX3" fmla="*/ 11103 w 74020"/>
                <a:gd name="connsiteY3" fmla="*/ 33309 h 74020"/>
                <a:gd name="connsiteX4" fmla="*/ 11103 w 74020"/>
                <a:gd name="connsiteY4" fmla="*/ 43672 h 74020"/>
                <a:gd name="connsiteX5" fmla="*/ 36270 w 74020"/>
                <a:gd name="connsiteY5" fmla="*/ 46633 h 74020"/>
                <a:gd name="connsiteX6" fmla="*/ 37750 w 74020"/>
                <a:gd name="connsiteY6" fmla="*/ 70319 h 74020"/>
                <a:gd name="connsiteX7" fmla="*/ 49594 w 74020"/>
                <a:gd name="connsiteY7" fmla="*/ 70319 h 74020"/>
                <a:gd name="connsiteX8" fmla="*/ 46633 w 74020"/>
                <a:gd name="connsiteY8" fmla="*/ 48113 h 74020"/>
                <a:gd name="connsiteX9" fmla="*/ 71800 w 74020"/>
                <a:gd name="connsiteY9" fmla="*/ 49594 h 74020"/>
                <a:gd name="connsiteX10" fmla="*/ 71800 w 74020"/>
                <a:gd name="connsiteY10" fmla="*/ 39231 h 74020"/>
                <a:gd name="connsiteX11" fmla="*/ 46633 w 74020"/>
                <a:gd name="connsiteY11" fmla="*/ 36270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020" h="74020">
                  <a:moveTo>
                    <a:pt x="43672" y="11103"/>
                  </a:moveTo>
                  <a:lnTo>
                    <a:pt x="31829" y="11103"/>
                  </a:lnTo>
                  <a:lnTo>
                    <a:pt x="34790" y="34790"/>
                  </a:lnTo>
                  <a:lnTo>
                    <a:pt x="11103" y="33309"/>
                  </a:lnTo>
                  <a:lnTo>
                    <a:pt x="11103" y="43672"/>
                  </a:lnTo>
                  <a:lnTo>
                    <a:pt x="36270" y="46633"/>
                  </a:lnTo>
                  <a:lnTo>
                    <a:pt x="37750" y="70319"/>
                  </a:lnTo>
                  <a:lnTo>
                    <a:pt x="49594" y="70319"/>
                  </a:lnTo>
                  <a:lnTo>
                    <a:pt x="46633" y="48113"/>
                  </a:lnTo>
                  <a:lnTo>
                    <a:pt x="71800" y="49594"/>
                  </a:lnTo>
                  <a:lnTo>
                    <a:pt x="71800" y="39231"/>
                  </a:lnTo>
                  <a:lnTo>
                    <a:pt x="46633" y="3627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0933219-8CB9-4371-86CB-FBE85D01D92E}"/>
                </a:ext>
              </a:extLst>
            </p:cNvPr>
            <p:cNvSpPr/>
            <p:nvPr/>
          </p:nvSpPr>
          <p:spPr>
            <a:xfrm>
              <a:off x="804576" y="3043525"/>
              <a:ext cx="695791" cy="606967"/>
            </a:xfrm>
            <a:custGeom>
              <a:avLst/>
              <a:gdLst>
                <a:gd name="connsiteX0" fmla="*/ 96967 w 695791"/>
                <a:gd name="connsiteY0" fmla="*/ 176909 h 606966"/>
                <a:gd name="connsiteX1" fmla="*/ 259811 w 695791"/>
                <a:gd name="connsiteY1" fmla="*/ 148781 h 606966"/>
                <a:gd name="connsiteX2" fmla="*/ 367881 w 695791"/>
                <a:gd name="connsiteY2" fmla="*/ 22946 h 606966"/>
                <a:gd name="connsiteX3" fmla="*/ 438941 w 695791"/>
                <a:gd name="connsiteY3" fmla="*/ 11103 h 606966"/>
                <a:gd name="connsiteX4" fmla="*/ 443382 w 695791"/>
                <a:gd name="connsiteY4" fmla="*/ 51074 h 606966"/>
                <a:gd name="connsiteX5" fmla="*/ 472990 w 695791"/>
                <a:gd name="connsiteY5" fmla="*/ 120653 h 606966"/>
                <a:gd name="connsiteX6" fmla="*/ 464108 w 695791"/>
                <a:gd name="connsiteY6" fmla="*/ 197634 h 606966"/>
                <a:gd name="connsiteX7" fmla="*/ 434499 w 695791"/>
                <a:gd name="connsiteY7" fmla="*/ 234644 h 606966"/>
                <a:gd name="connsiteX8" fmla="*/ 400450 w 695791"/>
                <a:gd name="connsiteY8" fmla="*/ 194673 h 606966"/>
                <a:gd name="connsiteX9" fmla="*/ 366401 w 695791"/>
                <a:gd name="connsiteY9" fmla="*/ 154702 h 606966"/>
                <a:gd name="connsiteX10" fmla="*/ 326430 w 695791"/>
                <a:gd name="connsiteY10" fmla="*/ 194673 h 606966"/>
                <a:gd name="connsiteX11" fmla="*/ 329391 w 695791"/>
                <a:gd name="connsiteY11" fmla="*/ 258331 h 606966"/>
                <a:gd name="connsiteX12" fmla="*/ 290900 w 695791"/>
                <a:gd name="connsiteY12" fmla="*/ 299782 h 606966"/>
                <a:gd name="connsiteX13" fmla="*/ 261292 w 695791"/>
                <a:gd name="connsiteY13" fmla="*/ 280537 h 606966"/>
                <a:gd name="connsiteX14" fmla="*/ 206517 w 695791"/>
                <a:gd name="connsiteY14" fmla="*/ 233164 h 606966"/>
                <a:gd name="connsiteX15" fmla="*/ 136938 w 695791"/>
                <a:gd name="connsiteY15" fmla="*/ 224282 h 606966"/>
                <a:gd name="connsiteX16" fmla="*/ 85123 w 695791"/>
                <a:gd name="connsiteY16" fmla="*/ 273135 h 606966"/>
                <a:gd name="connsiteX17" fmla="*/ 39231 w 695791"/>
                <a:gd name="connsiteY17" fmla="*/ 321988 h 606966"/>
                <a:gd name="connsiteX18" fmla="*/ 11103 w 695791"/>
                <a:gd name="connsiteY18" fmla="*/ 273135 h 606966"/>
                <a:gd name="connsiteX19" fmla="*/ 96967 w 695791"/>
                <a:gd name="connsiteY19" fmla="*/ 176909 h 606966"/>
                <a:gd name="connsiteX20" fmla="*/ 585501 w 695791"/>
                <a:gd name="connsiteY20" fmla="*/ 317547 h 606966"/>
                <a:gd name="connsiteX21" fmla="*/ 601785 w 695791"/>
                <a:gd name="connsiteY21" fmla="*/ 353077 h 606966"/>
                <a:gd name="connsiteX22" fmla="*/ 684688 w 695791"/>
                <a:gd name="connsiteY22" fmla="*/ 338273 h 606966"/>
                <a:gd name="connsiteX23" fmla="*/ 610668 w 695791"/>
                <a:gd name="connsiteY23" fmla="*/ 207997 h 606966"/>
                <a:gd name="connsiteX24" fmla="*/ 607707 w 695791"/>
                <a:gd name="connsiteY24" fmla="*/ 213919 h 606966"/>
                <a:gd name="connsiteX25" fmla="*/ 579579 w 695791"/>
                <a:gd name="connsiteY25" fmla="*/ 246488 h 606966"/>
                <a:gd name="connsiteX26" fmla="*/ 585501 w 695791"/>
                <a:gd name="connsiteY26" fmla="*/ 317547 h 606966"/>
                <a:gd name="connsiteX27" fmla="*/ 532206 w 695791"/>
                <a:gd name="connsiteY27" fmla="*/ 391568 h 606966"/>
                <a:gd name="connsiteX28" fmla="*/ 518883 w 695791"/>
                <a:gd name="connsiteY28" fmla="*/ 376763 h 606966"/>
                <a:gd name="connsiteX29" fmla="*/ 434499 w 695791"/>
                <a:gd name="connsiteY29" fmla="*/ 407852 h 606966"/>
                <a:gd name="connsiteX30" fmla="*/ 356038 w 695791"/>
                <a:gd name="connsiteY30" fmla="*/ 461147 h 606966"/>
                <a:gd name="connsiteX31" fmla="*/ 304224 w 695791"/>
                <a:gd name="connsiteY31" fmla="*/ 453745 h 606966"/>
                <a:gd name="connsiteX32" fmla="*/ 299782 w 695791"/>
                <a:gd name="connsiteY32" fmla="*/ 501118 h 606966"/>
                <a:gd name="connsiteX33" fmla="*/ 307184 w 695791"/>
                <a:gd name="connsiteY33" fmla="*/ 510000 h 606966"/>
                <a:gd name="connsiteX34" fmla="*/ 450784 w 695791"/>
                <a:gd name="connsiteY34" fmla="*/ 484833 h 606966"/>
                <a:gd name="connsiteX35" fmla="*/ 532206 w 695791"/>
                <a:gd name="connsiteY35" fmla="*/ 391568 h 606966"/>
                <a:gd name="connsiteX36" fmla="*/ 202076 w 695791"/>
                <a:gd name="connsiteY36" fmla="*/ 504079 h 606966"/>
                <a:gd name="connsiteX37" fmla="*/ 181350 w 695791"/>
                <a:gd name="connsiteY37" fmla="*/ 486313 h 606966"/>
                <a:gd name="connsiteX38" fmla="*/ 116212 w 695791"/>
                <a:gd name="connsiteY38" fmla="*/ 450784 h 606966"/>
                <a:gd name="connsiteX39" fmla="*/ 205036 w 695791"/>
                <a:gd name="connsiteY39" fmla="*/ 607707 h 606966"/>
                <a:gd name="connsiteX40" fmla="*/ 256851 w 695791"/>
                <a:gd name="connsiteY40" fmla="*/ 548491 h 606966"/>
                <a:gd name="connsiteX41" fmla="*/ 202076 w 695791"/>
                <a:gd name="connsiteY41" fmla="*/ 504079 h 60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95791" h="606966">
                  <a:moveTo>
                    <a:pt x="96967" y="176909"/>
                  </a:moveTo>
                  <a:lnTo>
                    <a:pt x="259811" y="148781"/>
                  </a:lnTo>
                  <a:lnTo>
                    <a:pt x="367881" y="22946"/>
                  </a:lnTo>
                  <a:lnTo>
                    <a:pt x="438941" y="11103"/>
                  </a:lnTo>
                  <a:cubicBezTo>
                    <a:pt x="437460" y="24427"/>
                    <a:pt x="438941" y="37750"/>
                    <a:pt x="443382" y="51074"/>
                  </a:cubicBezTo>
                  <a:cubicBezTo>
                    <a:pt x="452264" y="74760"/>
                    <a:pt x="467068" y="95486"/>
                    <a:pt x="472990" y="120653"/>
                  </a:cubicBezTo>
                  <a:cubicBezTo>
                    <a:pt x="477431" y="145820"/>
                    <a:pt x="471510" y="172467"/>
                    <a:pt x="464108" y="197634"/>
                  </a:cubicBezTo>
                  <a:cubicBezTo>
                    <a:pt x="459666" y="213919"/>
                    <a:pt x="450784" y="233164"/>
                    <a:pt x="434499" y="234644"/>
                  </a:cubicBezTo>
                  <a:cubicBezTo>
                    <a:pt x="415254" y="236125"/>
                    <a:pt x="404891" y="212438"/>
                    <a:pt x="400450" y="194673"/>
                  </a:cubicBezTo>
                  <a:cubicBezTo>
                    <a:pt x="396009" y="175428"/>
                    <a:pt x="385646" y="153222"/>
                    <a:pt x="366401" y="154702"/>
                  </a:cubicBezTo>
                  <a:cubicBezTo>
                    <a:pt x="345675" y="151742"/>
                    <a:pt x="329391" y="173948"/>
                    <a:pt x="326430" y="194673"/>
                  </a:cubicBezTo>
                  <a:cubicBezTo>
                    <a:pt x="324949" y="215399"/>
                    <a:pt x="330871" y="236125"/>
                    <a:pt x="329391" y="258331"/>
                  </a:cubicBezTo>
                  <a:cubicBezTo>
                    <a:pt x="327910" y="279057"/>
                    <a:pt x="311626" y="302743"/>
                    <a:pt x="290900" y="299782"/>
                  </a:cubicBezTo>
                  <a:cubicBezTo>
                    <a:pt x="279057" y="298302"/>
                    <a:pt x="268694" y="289420"/>
                    <a:pt x="261292" y="280537"/>
                  </a:cubicBezTo>
                  <a:cubicBezTo>
                    <a:pt x="245007" y="262772"/>
                    <a:pt x="227242" y="245007"/>
                    <a:pt x="206517" y="233164"/>
                  </a:cubicBezTo>
                  <a:cubicBezTo>
                    <a:pt x="185791" y="221321"/>
                    <a:pt x="159144" y="215399"/>
                    <a:pt x="136938" y="224282"/>
                  </a:cubicBezTo>
                  <a:cubicBezTo>
                    <a:pt x="114732" y="233164"/>
                    <a:pt x="98447" y="253890"/>
                    <a:pt x="85123" y="273135"/>
                  </a:cubicBezTo>
                  <a:cubicBezTo>
                    <a:pt x="71800" y="292380"/>
                    <a:pt x="58476" y="311626"/>
                    <a:pt x="39231" y="321988"/>
                  </a:cubicBezTo>
                  <a:lnTo>
                    <a:pt x="11103" y="273135"/>
                  </a:lnTo>
                  <a:lnTo>
                    <a:pt x="96967" y="176909"/>
                  </a:lnTo>
                  <a:close/>
                  <a:moveTo>
                    <a:pt x="585501" y="317547"/>
                  </a:moveTo>
                  <a:cubicBezTo>
                    <a:pt x="591422" y="329390"/>
                    <a:pt x="597344" y="341234"/>
                    <a:pt x="601785" y="353077"/>
                  </a:cubicBezTo>
                  <a:lnTo>
                    <a:pt x="684688" y="338273"/>
                  </a:lnTo>
                  <a:lnTo>
                    <a:pt x="610668" y="207997"/>
                  </a:lnTo>
                  <a:cubicBezTo>
                    <a:pt x="609187" y="209477"/>
                    <a:pt x="609187" y="212438"/>
                    <a:pt x="607707" y="213919"/>
                  </a:cubicBezTo>
                  <a:cubicBezTo>
                    <a:pt x="600305" y="225762"/>
                    <a:pt x="586981" y="234644"/>
                    <a:pt x="579579" y="246488"/>
                  </a:cubicBezTo>
                  <a:cubicBezTo>
                    <a:pt x="567736" y="267213"/>
                    <a:pt x="575138" y="293861"/>
                    <a:pt x="585501" y="317547"/>
                  </a:cubicBezTo>
                  <a:close/>
                  <a:moveTo>
                    <a:pt x="532206" y="391568"/>
                  </a:moveTo>
                  <a:cubicBezTo>
                    <a:pt x="529245" y="385646"/>
                    <a:pt x="524804" y="379724"/>
                    <a:pt x="518883" y="376763"/>
                  </a:cubicBezTo>
                  <a:cubicBezTo>
                    <a:pt x="492235" y="356038"/>
                    <a:pt x="455225" y="381205"/>
                    <a:pt x="434499" y="407852"/>
                  </a:cubicBezTo>
                  <a:cubicBezTo>
                    <a:pt x="413774" y="434499"/>
                    <a:pt x="390087" y="465588"/>
                    <a:pt x="356038" y="461147"/>
                  </a:cubicBezTo>
                  <a:cubicBezTo>
                    <a:pt x="338273" y="458186"/>
                    <a:pt x="320508" y="444862"/>
                    <a:pt x="304224" y="453745"/>
                  </a:cubicBezTo>
                  <a:cubicBezTo>
                    <a:pt x="287939" y="462627"/>
                    <a:pt x="289420" y="486313"/>
                    <a:pt x="299782" y="501118"/>
                  </a:cubicBezTo>
                  <a:cubicBezTo>
                    <a:pt x="301263" y="504079"/>
                    <a:pt x="304224" y="507039"/>
                    <a:pt x="307184" y="510000"/>
                  </a:cubicBezTo>
                  <a:lnTo>
                    <a:pt x="450784" y="484833"/>
                  </a:lnTo>
                  <a:lnTo>
                    <a:pt x="532206" y="391568"/>
                  </a:lnTo>
                  <a:close/>
                  <a:moveTo>
                    <a:pt x="202076" y="504079"/>
                  </a:moveTo>
                  <a:lnTo>
                    <a:pt x="181350" y="486313"/>
                  </a:lnTo>
                  <a:cubicBezTo>
                    <a:pt x="162105" y="470029"/>
                    <a:pt x="139898" y="453745"/>
                    <a:pt x="116212" y="450784"/>
                  </a:cubicBezTo>
                  <a:lnTo>
                    <a:pt x="205036" y="607707"/>
                  </a:lnTo>
                  <a:lnTo>
                    <a:pt x="256851" y="548491"/>
                  </a:lnTo>
                  <a:cubicBezTo>
                    <a:pt x="237605" y="535167"/>
                    <a:pt x="219840" y="518883"/>
                    <a:pt x="202076" y="504079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88B5E85-080C-41DB-BA6D-4EE52A76FE21}"/>
                </a:ext>
              </a:extLst>
            </p:cNvPr>
            <p:cNvSpPr/>
            <p:nvPr/>
          </p:nvSpPr>
          <p:spPr>
            <a:xfrm>
              <a:off x="1162834" y="3042044"/>
              <a:ext cx="118433" cy="192453"/>
            </a:xfrm>
            <a:custGeom>
              <a:avLst/>
              <a:gdLst>
                <a:gd name="connsiteX0" fmla="*/ 116212 w 118432"/>
                <a:gd name="connsiteY0" fmla="*/ 120653 h 192452"/>
                <a:gd name="connsiteX1" fmla="*/ 86604 w 118432"/>
                <a:gd name="connsiteY1" fmla="*/ 51074 h 192452"/>
                <a:gd name="connsiteX2" fmla="*/ 82163 w 118432"/>
                <a:gd name="connsiteY2" fmla="*/ 11103 h 192452"/>
                <a:gd name="connsiteX3" fmla="*/ 11103 w 118432"/>
                <a:gd name="connsiteY3" fmla="*/ 22946 h 192452"/>
                <a:gd name="connsiteX4" fmla="*/ 107329 w 118432"/>
                <a:gd name="connsiteY4" fmla="*/ 194674 h 192452"/>
                <a:gd name="connsiteX5" fmla="*/ 116212 w 118432"/>
                <a:gd name="connsiteY5" fmla="*/ 120653 h 19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432" h="192452">
                  <a:moveTo>
                    <a:pt x="116212" y="120653"/>
                  </a:moveTo>
                  <a:cubicBezTo>
                    <a:pt x="111771" y="95486"/>
                    <a:pt x="95486" y="74761"/>
                    <a:pt x="86604" y="51074"/>
                  </a:cubicBezTo>
                  <a:cubicBezTo>
                    <a:pt x="82163" y="39231"/>
                    <a:pt x="79202" y="24427"/>
                    <a:pt x="82163" y="11103"/>
                  </a:cubicBezTo>
                  <a:lnTo>
                    <a:pt x="11103" y="22946"/>
                  </a:lnTo>
                  <a:lnTo>
                    <a:pt x="107329" y="194674"/>
                  </a:lnTo>
                  <a:cubicBezTo>
                    <a:pt x="114732" y="170987"/>
                    <a:pt x="120653" y="145820"/>
                    <a:pt x="116212" y="120653"/>
                  </a:cubicBez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4C66F8D4-C0F4-4E4A-956D-C4A09B4A350F}"/>
                </a:ext>
              </a:extLst>
            </p:cNvPr>
            <p:cNvSpPr/>
            <p:nvPr/>
          </p:nvSpPr>
          <p:spPr>
            <a:xfrm>
              <a:off x="890439" y="3179722"/>
              <a:ext cx="251669" cy="162845"/>
            </a:xfrm>
            <a:custGeom>
              <a:avLst/>
              <a:gdLst>
                <a:gd name="connsiteX0" fmla="*/ 40711 w 251669"/>
                <a:gd name="connsiteY0" fmla="*/ 92525 h 162844"/>
                <a:gd name="connsiteX1" fmla="*/ 52554 w 251669"/>
                <a:gd name="connsiteY1" fmla="*/ 86604 h 162844"/>
                <a:gd name="connsiteX2" fmla="*/ 122134 w 251669"/>
                <a:gd name="connsiteY2" fmla="*/ 95486 h 162844"/>
                <a:gd name="connsiteX3" fmla="*/ 176909 w 251669"/>
                <a:gd name="connsiteY3" fmla="*/ 142859 h 162844"/>
                <a:gd name="connsiteX4" fmla="*/ 206517 w 251669"/>
                <a:gd name="connsiteY4" fmla="*/ 162104 h 162844"/>
                <a:gd name="connsiteX5" fmla="*/ 242046 w 251669"/>
                <a:gd name="connsiteY5" fmla="*/ 131016 h 162844"/>
                <a:gd name="connsiteX6" fmla="*/ 173948 w 251669"/>
                <a:gd name="connsiteY6" fmla="*/ 11103 h 162844"/>
                <a:gd name="connsiteX7" fmla="*/ 11103 w 251669"/>
                <a:gd name="connsiteY7" fmla="*/ 39231 h 162844"/>
                <a:gd name="connsiteX8" fmla="*/ 40711 w 251669"/>
                <a:gd name="connsiteY8" fmla="*/ 92525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669" h="162844">
                  <a:moveTo>
                    <a:pt x="40711" y="92525"/>
                  </a:moveTo>
                  <a:cubicBezTo>
                    <a:pt x="45152" y="89565"/>
                    <a:pt x="48113" y="88084"/>
                    <a:pt x="52554" y="86604"/>
                  </a:cubicBezTo>
                  <a:cubicBezTo>
                    <a:pt x="74761" y="77721"/>
                    <a:pt x="101408" y="83643"/>
                    <a:pt x="122134" y="95486"/>
                  </a:cubicBezTo>
                  <a:cubicBezTo>
                    <a:pt x="142859" y="107329"/>
                    <a:pt x="159144" y="125094"/>
                    <a:pt x="176909" y="142859"/>
                  </a:cubicBezTo>
                  <a:cubicBezTo>
                    <a:pt x="185791" y="151742"/>
                    <a:pt x="194673" y="160624"/>
                    <a:pt x="206517" y="162104"/>
                  </a:cubicBezTo>
                  <a:cubicBezTo>
                    <a:pt x="224282" y="163585"/>
                    <a:pt x="237605" y="148781"/>
                    <a:pt x="242046" y="131016"/>
                  </a:cubicBezTo>
                  <a:lnTo>
                    <a:pt x="173948" y="11103"/>
                  </a:lnTo>
                  <a:lnTo>
                    <a:pt x="11103" y="39231"/>
                  </a:lnTo>
                  <a:lnTo>
                    <a:pt x="40711" y="92525"/>
                  </a:ln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16229362-DFB1-48A0-90DD-2EAFDC88677D}"/>
                </a:ext>
              </a:extLst>
            </p:cNvPr>
            <p:cNvSpPr/>
            <p:nvPr/>
          </p:nvSpPr>
          <p:spPr>
            <a:xfrm>
              <a:off x="1367346" y="3240419"/>
              <a:ext cx="118433" cy="162845"/>
            </a:xfrm>
            <a:custGeom>
              <a:avLst/>
              <a:gdLst>
                <a:gd name="connsiteX0" fmla="*/ 18289 w 118432"/>
                <a:gd name="connsiteY0" fmla="*/ 49593 h 162844"/>
                <a:gd name="connsiteX1" fmla="*/ 22731 w 118432"/>
                <a:gd name="connsiteY1" fmla="*/ 120653 h 162844"/>
                <a:gd name="connsiteX2" fmla="*/ 39015 w 118432"/>
                <a:gd name="connsiteY2" fmla="*/ 156183 h 162844"/>
                <a:gd name="connsiteX3" fmla="*/ 121918 w 118432"/>
                <a:gd name="connsiteY3" fmla="*/ 141379 h 162844"/>
                <a:gd name="connsiteX4" fmla="*/ 47898 w 118432"/>
                <a:gd name="connsiteY4" fmla="*/ 11103 h 162844"/>
                <a:gd name="connsiteX5" fmla="*/ 44937 w 118432"/>
                <a:gd name="connsiteY5" fmla="*/ 17025 h 162844"/>
                <a:gd name="connsiteX6" fmla="*/ 18289 w 118432"/>
                <a:gd name="connsiteY6" fmla="*/ 49593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32" h="162844">
                  <a:moveTo>
                    <a:pt x="18289" y="49593"/>
                  </a:moveTo>
                  <a:cubicBezTo>
                    <a:pt x="4966" y="70319"/>
                    <a:pt x="12368" y="98447"/>
                    <a:pt x="22731" y="120653"/>
                  </a:cubicBezTo>
                  <a:cubicBezTo>
                    <a:pt x="28652" y="132496"/>
                    <a:pt x="34574" y="144340"/>
                    <a:pt x="39015" y="156183"/>
                  </a:cubicBezTo>
                  <a:lnTo>
                    <a:pt x="121918" y="141379"/>
                  </a:lnTo>
                  <a:lnTo>
                    <a:pt x="47898" y="11103"/>
                  </a:lnTo>
                  <a:cubicBezTo>
                    <a:pt x="46417" y="12583"/>
                    <a:pt x="46417" y="15544"/>
                    <a:pt x="44937" y="17025"/>
                  </a:cubicBezTo>
                  <a:cubicBezTo>
                    <a:pt x="37535" y="28868"/>
                    <a:pt x="25692" y="36270"/>
                    <a:pt x="18289" y="49593"/>
                  </a:cubicBez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A7D5836C-9FA4-4774-B502-F39E987245F0}"/>
                </a:ext>
              </a:extLst>
            </p:cNvPr>
            <p:cNvSpPr/>
            <p:nvPr/>
          </p:nvSpPr>
          <p:spPr>
            <a:xfrm>
              <a:off x="1086932" y="3459519"/>
              <a:ext cx="177649" cy="103628"/>
            </a:xfrm>
            <a:custGeom>
              <a:avLst/>
              <a:gdLst>
                <a:gd name="connsiteX0" fmla="*/ 75162 w 177648"/>
                <a:gd name="connsiteY0" fmla="*/ 45152 h 103628"/>
                <a:gd name="connsiteX1" fmla="*/ 23347 w 177648"/>
                <a:gd name="connsiteY1" fmla="*/ 37750 h 103628"/>
                <a:gd name="connsiteX2" fmla="*/ 18906 w 177648"/>
                <a:gd name="connsiteY2" fmla="*/ 85123 h 103628"/>
                <a:gd name="connsiteX3" fmla="*/ 26308 w 177648"/>
                <a:gd name="connsiteY3" fmla="*/ 94006 h 103628"/>
                <a:gd name="connsiteX4" fmla="*/ 169908 w 177648"/>
                <a:gd name="connsiteY4" fmla="*/ 68839 h 103628"/>
                <a:gd name="connsiteX5" fmla="*/ 137339 w 177648"/>
                <a:gd name="connsiteY5" fmla="*/ 11103 h 103628"/>
                <a:gd name="connsiteX6" fmla="*/ 75162 w 177648"/>
                <a:gd name="connsiteY6" fmla="*/ 45152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648" h="103628">
                  <a:moveTo>
                    <a:pt x="75162" y="45152"/>
                  </a:moveTo>
                  <a:cubicBezTo>
                    <a:pt x="57397" y="42192"/>
                    <a:pt x="39632" y="28868"/>
                    <a:pt x="23347" y="37750"/>
                  </a:cubicBezTo>
                  <a:cubicBezTo>
                    <a:pt x="7063" y="46633"/>
                    <a:pt x="8543" y="70319"/>
                    <a:pt x="18906" y="85123"/>
                  </a:cubicBezTo>
                  <a:cubicBezTo>
                    <a:pt x="20387" y="88084"/>
                    <a:pt x="23347" y="91045"/>
                    <a:pt x="26308" y="94006"/>
                  </a:cubicBezTo>
                  <a:lnTo>
                    <a:pt x="169908" y="68839"/>
                  </a:lnTo>
                  <a:lnTo>
                    <a:pt x="137339" y="11103"/>
                  </a:lnTo>
                  <a:cubicBezTo>
                    <a:pt x="119574" y="31829"/>
                    <a:pt x="98848" y="48113"/>
                    <a:pt x="75162" y="45152"/>
                  </a:cubicBezTo>
                  <a:close/>
                </a:path>
              </a:pathLst>
            </a:custGeom>
            <a:solidFill>
              <a:srgbClr val="53849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4984D0F4-0C60-4266-9EF0-BCA675186006}"/>
                </a:ext>
              </a:extLst>
            </p:cNvPr>
            <p:cNvSpPr/>
            <p:nvPr/>
          </p:nvSpPr>
          <p:spPr>
            <a:xfrm>
              <a:off x="928930" y="3423989"/>
              <a:ext cx="29608" cy="29608"/>
            </a:xfrm>
            <a:custGeom>
              <a:avLst/>
              <a:gdLst>
                <a:gd name="connsiteX0" fmla="*/ 17025 w 29608"/>
                <a:gd name="connsiteY0" fmla="*/ 21466 h 29608"/>
                <a:gd name="connsiteX1" fmla="*/ 17025 w 29608"/>
                <a:gd name="connsiteY1" fmla="*/ 21466 h 29608"/>
                <a:gd name="connsiteX2" fmla="*/ 12583 w 29608"/>
                <a:gd name="connsiteY2" fmla="*/ 19986 h 29608"/>
                <a:gd name="connsiteX3" fmla="*/ 11103 w 29608"/>
                <a:gd name="connsiteY3" fmla="*/ 14064 h 29608"/>
                <a:gd name="connsiteX4" fmla="*/ 14064 w 29608"/>
                <a:gd name="connsiteY4" fmla="*/ 11103 h 29608"/>
                <a:gd name="connsiteX5" fmla="*/ 17025 w 29608"/>
                <a:gd name="connsiteY5" fmla="*/ 14064 h 29608"/>
                <a:gd name="connsiteX6" fmla="*/ 18505 w 29608"/>
                <a:gd name="connsiteY6" fmla="*/ 19986 h 29608"/>
                <a:gd name="connsiteX7" fmla="*/ 17025 w 29608"/>
                <a:gd name="connsiteY7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8" h="29608">
                  <a:moveTo>
                    <a:pt x="17025" y="21466"/>
                  </a:moveTo>
                  <a:cubicBezTo>
                    <a:pt x="17025" y="21466"/>
                    <a:pt x="17025" y="21466"/>
                    <a:pt x="17025" y="21466"/>
                  </a:cubicBezTo>
                  <a:cubicBezTo>
                    <a:pt x="15544" y="22946"/>
                    <a:pt x="12583" y="21466"/>
                    <a:pt x="12583" y="19986"/>
                  </a:cubicBezTo>
                  <a:cubicBezTo>
                    <a:pt x="12583" y="18505"/>
                    <a:pt x="11103" y="15544"/>
                    <a:pt x="11103" y="14064"/>
                  </a:cubicBezTo>
                  <a:cubicBezTo>
                    <a:pt x="11103" y="12584"/>
                    <a:pt x="11103" y="11103"/>
                    <a:pt x="14064" y="11103"/>
                  </a:cubicBezTo>
                  <a:cubicBezTo>
                    <a:pt x="15544" y="11103"/>
                    <a:pt x="17025" y="11103"/>
                    <a:pt x="17025" y="14064"/>
                  </a:cubicBezTo>
                  <a:cubicBezTo>
                    <a:pt x="17025" y="15544"/>
                    <a:pt x="18505" y="18505"/>
                    <a:pt x="18505" y="19986"/>
                  </a:cubicBezTo>
                  <a:cubicBezTo>
                    <a:pt x="18505" y="18505"/>
                    <a:pt x="18505" y="19986"/>
                    <a:pt x="17025" y="214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4106014-E702-4E0B-BF80-7899AC636B39}"/>
                </a:ext>
              </a:extLst>
            </p:cNvPr>
            <p:cNvSpPr/>
            <p:nvPr/>
          </p:nvSpPr>
          <p:spPr>
            <a:xfrm>
              <a:off x="927449" y="3170840"/>
              <a:ext cx="355298" cy="281277"/>
            </a:xfrm>
            <a:custGeom>
              <a:avLst/>
              <a:gdLst>
                <a:gd name="connsiteX0" fmla="*/ 264253 w 355297"/>
                <a:gd name="connsiteY0" fmla="*/ 277576 h 281277"/>
                <a:gd name="connsiteX1" fmla="*/ 264253 w 355297"/>
                <a:gd name="connsiteY1" fmla="*/ 277576 h 281277"/>
                <a:gd name="connsiteX2" fmla="*/ 252409 w 355297"/>
                <a:gd name="connsiteY2" fmla="*/ 282017 h 281277"/>
                <a:gd name="connsiteX3" fmla="*/ 247968 w 355297"/>
                <a:gd name="connsiteY3" fmla="*/ 280537 h 281277"/>
                <a:gd name="connsiteX4" fmla="*/ 249449 w 355297"/>
                <a:gd name="connsiteY4" fmla="*/ 276096 h 281277"/>
                <a:gd name="connsiteX5" fmla="*/ 261292 w 355297"/>
                <a:gd name="connsiteY5" fmla="*/ 271655 h 281277"/>
                <a:gd name="connsiteX6" fmla="*/ 265733 w 355297"/>
                <a:gd name="connsiteY6" fmla="*/ 273135 h 281277"/>
                <a:gd name="connsiteX7" fmla="*/ 264253 w 355297"/>
                <a:gd name="connsiteY7" fmla="*/ 277576 h 281277"/>
                <a:gd name="connsiteX8" fmla="*/ 284978 w 355297"/>
                <a:gd name="connsiteY8" fmla="*/ 264253 h 281277"/>
                <a:gd name="connsiteX9" fmla="*/ 280537 w 355297"/>
                <a:gd name="connsiteY9" fmla="*/ 264253 h 281277"/>
                <a:gd name="connsiteX10" fmla="*/ 280537 w 355297"/>
                <a:gd name="connsiteY10" fmla="*/ 259811 h 281277"/>
                <a:gd name="connsiteX11" fmla="*/ 282017 w 355297"/>
                <a:gd name="connsiteY11" fmla="*/ 258331 h 281277"/>
                <a:gd name="connsiteX12" fmla="*/ 289420 w 355297"/>
                <a:gd name="connsiteY12" fmla="*/ 250929 h 281277"/>
                <a:gd name="connsiteX13" fmla="*/ 293861 w 355297"/>
                <a:gd name="connsiteY13" fmla="*/ 250929 h 281277"/>
                <a:gd name="connsiteX14" fmla="*/ 293861 w 355297"/>
                <a:gd name="connsiteY14" fmla="*/ 255370 h 281277"/>
                <a:gd name="connsiteX15" fmla="*/ 286459 w 355297"/>
                <a:gd name="connsiteY15" fmla="*/ 264253 h 281277"/>
                <a:gd name="connsiteX16" fmla="*/ 284978 w 355297"/>
                <a:gd name="connsiteY16" fmla="*/ 264253 h 281277"/>
                <a:gd name="connsiteX17" fmla="*/ 284978 w 355297"/>
                <a:gd name="connsiteY17" fmla="*/ 264253 h 281277"/>
                <a:gd name="connsiteX18" fmla="*/ 228723 w 355297"/>
                <a:gd name="connsiteY18" fmla="*/ 284978 h 281277"/>
                <a:gd name="connsiteX19" fmla="*/ 227242 w 355297"/>
                <a:gd name="connsiteY19" fmla="*/ 284978 h 281277"/>
                <a:gd name="connsiteX20" fmla="*/ 213919 w 355297"/>
                <a:gd name="connsiteY20" fmla="*/ 283498 h 281277"/>
                <a:gd name="connsiteX21" fmla="*/ 210958 w 355297"/>
                <a:gd name="connsiteY21" fmla="*/ 280537 h 281277"/>
                <a:gd name="connsiteX22" fmla="*/ 213919 w 355297"/>
                <a:gd name="connsiteY22" fmla="*/ 277576 h 281277"/>
                <a:gd name="connsiteX23" fmla="*/ 225762 w 355297"/>
                <a:gd name="connsiteY23" fmla="*/ 277576 h 281277"/>
                <a:gd name="connsiteX24" fmla="*/ 228723 w 355297"/>
                <a:gd name="connsiteY24" fmla="*/ 280537 h 281277"/>
                <a:gd name="connsiteX25" fmla="*/ 228723 w 355297"/>
                <a:gd name="connsiteY25" fmla="*/ 284978 h 281277"/>
                <a:gd name="connsiteX26" fmla="*/ 305704 w 355297"/>
                <a:gd name="connsiteY26" fmla="*/ 234644 h 281277"/>
                <a:gd name="connsiteX27" fmla="*/ 302743 w 355297"/>
                <a:gd name="connsiteY27" fmla="*/ 234644 h 281277"/>
                <a:gd name="connsiteX28" fmla="*/ 301263 w 355297"/>
                <a:gd name="connsiteY28" fmla="*/ 230203 h 281277"/>
                <a:gd name="connsiteX29" fmla="*/ 305704 w 355297"/>
                <a:gd name="connsiteY29" fmla="*/ 218360 h 281277"/>
                <a:gd name="connsiteX30" fmla="*/ 310145 w 355297"/>
                <a:gd name="connsiteY30" fmla="*/ 216880 h 281277"/>
                <a:gd name="connsiteX31" fmla="*/ 311626 w 355297"/>
                <a:gd name="connsiteY31" fmla="*/ 221321 h 281277"/>
                <a:gd name="connsiteX32" fmla="*/ 305704 w 355297"/>
                <a:gd name="connsiteY32" fmla="*/ 234644 h 281277"/>
                <a:gd name="connsiteX33" fmla="*/ 305704 w 355297"/>
                <a:gd name="connsiteY33" fmla="*/ 234644 h 281277"/>
                <a:gd name="connsiteX34" fmla="*/ 193193 w 355297"/>
                <a:gd name="connsiteY34" fmla="*/ 277576 h 281277"/>
                <a:gd name="connsiteX35" fmla="*/ 190232 w 355297"/>
                <a:gd name="connsiteY35" fmla="*/ 277576 h 281277"/>
                <a:gd name="connsiteX36" fmla="*/ 179869 w 355297"/>
                <a:gd name="connsiteY36" fmla="*/ 271655 h 281277"/>
                <a:gd name="connsiteX37" fmla="*/ 178389 w 355297"/>
                <a:gd name="connsiteY37" fmla="*/ 271655 h 281277"/>
                <a:gd name="connsiteX38" fmla="*/ 176909 w 355297"/>
                <a:gd name="connsiteY38" fmla="*/ 267213 h 281277"/>
                <a:gd name="connsiteX39" fmla="*/ 181350 w 355297"/>
                <a:gd name="connsiteY39" fmla="*/ 265733 h 281277"/>
                <a:gd name="connsiteX40" fmla="*/ 182830 w 355297"/>
                <a:gd name="connsiteY40" fmla="*/ 265733 h 281277"/>
                <a:gd name="connsiteX41" fmla="*/ 191713 w 355297"/>
                <a:gd name="connsiteY41" fmla="*/ 270174 h 281277"/>
                <a:gd name="connsiteX42" fmla="*/ 193193 w 355297"/>
                <a:gd name="connsiteY42" fmla="*/ 277576 h 281277"/>
                <a:gd name="connsiteX43" fmla="*/ 193193 w 355297"/>
                <a:gd name="connsiteY43" fmla="*/ 277576 h 281277"/>
                <a:gd name="connsiteX44" fmla="*/ 313106 w 355297"/>
                <a:gd name="connsiteY44" fmla="*/ 199115 h 281277"/>
                <a:gd name="connsiteX45" fmla="*/ 311626 w 355297"/>
                <a:gd name="connsiteY45" fmla="*/ 199115 h 281277"/>
                <a:gd name="connsiteX46" fmla="*/ 308665 w 355297"/>
                <a:gd name="connsiteY46" fmla="*/ 196154 h 281277"/>
                <a:gd name="connsiteX47" fmla="*/ 307184 w 355297"/>
                <a:gd name="connsiteY47" fmla="*/ 184311 h 281277"/>
                <a:gd name="connsiteX48" fmla="*/ 310145 w 355297"/>
                <a:gd name="connsiteY48" fmla="*/ 181350 h 281277"/>
                <a:gd name="connsiteX49" fmla="*/ 313106 w 355297"/>
                <a:gd name="connsiteY49" fmla="*/ 184311 h 281277"/>
                <a:gd name="connsiteX50" fmla="*/ 314586 w 355297"/>
                <a:gd name="connsiteY50" fmla="*/ 197634 h 281277"/>
                <a:gd name="connsiteX51" fmla="*/ 313106 w 355297"/>
                <a:gd name="connsiteY51" fmla="*/ 199115 h 281277"/>
                <a:gd name="connsiteX52" fmla="*/ 163585 w 355297"/>
                <a:gd name="connsiteY52" fmla="*/ 256851 h 281277"/>
                <a:gd name="connsiteX53" fmla="*/ 160624 w 355297"/>
                <a:gd name="connsiteY53" fmla="*/ 256851 h 281277"/>
                <a:gd name="connsiteX54" fmla="*/ 151742 w 355297"/>
                <a:gd name="connsiteY54" fmla="*/ 247968 h 281277"/>
                <a:gd name="connsiteX55" fmla="*/ 151742 w 355297"/>
                <a:gd name="connsiteY55" fmla="*/ 243527 h 281277"/>
                <a:gd name="connsiteX56" fmla="*/ 156183 w 355297"/>
                <a:gd name="connsiteY56" fmla="*/ 243527 h 281277"/>
                <a:gd name="connsiteX57" fmla="*/ 165065 w 355297"/>
                <a:gd name="connsiteY57" fmla="*/ 252409 h 281277"/>
                <a:gd name="connsiteX58" fmla="*/ 163585 w 355297"/>
                <a:gd name="connsiteY58" fmla="*/ 256851 h 281277"/>
                <a:gd name="connsiteX59" fmla="*/ 163585 w 355297"/>
                <a:gd name="connsiteY59" fmla="*/ 256851 h 281277"/>
                <a:gd name="connsiteX60" fmla="*/ 305704 w 355297"/>
                <a:gd name="connsiteY60" fmla="*/ 163585 h 281277"/>
                <a:gd name="connsiteX61" fmla="*/ 305704 w 355297"/>
                <a:gd name="connsiteY61" fmla="*/ 163585 h 281277"/>
                <a:gd name="connsiteX62" fmla="*/ 301263 w 355297"/>
                <a:gd name="connsiteY62" fmla="*/ 162105 h 281277"/>
                <a:gd name="connsiteX63" fmla="*/ 301263 w 355297"/>
                <a:gd name="connsiteY63" fmla="*/ 160624 h 281277"/>
                <a:gd name="connsiteX64" fmla="*/ 299782 w 355297"/>
                <a:gd name="connsiteY64" fmla="*/ 156183 h 281277"/>
                <a:gd name="connsiteX65" fmla="*/ 296822 w 355297"/>
                <a:gd name="connsiteY65" fmla="*/ 151742 h 281277"/>
                <a:gd name="connsiteX66" fmla="*/ 298302 w 355297"/>
                <a:gd name="connsiteY66" fmla="*/ 147301 h 281277"/>
                <a:gd name="connsiteX67" fmla="*/ 302743 w 355297"/>
                <a:gd name="connsiteY67" fmla="*/ 148781 h 281277"/>
                <a:gd name="connsiteX68" fmla="*/ 305704 w 355297"/>
                <a:gd name="connsiteY68" fmla="*/ 153222 h 281277"/>
                <a:gd name="connsiteX69" fmla="*/ 308665 w 355297"/>
                <a:gd name="connsiteY69" fmla="*/ 157663 h 281277"/>
                <a:gd name="connsiteX70" fmla="*/ 310145 w 355297"/>
                <a:gd name="connsiteY70" fmla="*/ 159144 h 281277"/>
                <a:gd name="connsiteX71" fmla="*/ 305704 w 355297"/>
                <a:gd name="connsiteY71" fmla="*/ 163585 h 281277"/>
                <a:gd name="connsiteX72" fmla="*/ 138418 w 355297"/>
                <a:gd name="connsiteY72" fmla="*/ 228723 h 281277"/>
                <a:gd name="connsiteX73" fmla="*/ 133977 w 355297"/>
                <a:gd name="connsiteY73" fmla="*/ 228723 h 281277"/>
                <a:gd name="connsiteX74" fmla="*/ 125094 w 355297"/>
                <a:gd name="connsiteY74" fmla="*/ 219840 h 281277"/>
                <a:gd name="connsiteX75" fmla="*/ 125094 w 355297"/>
                <a:gd name="connsiteY75" fmla="*/ 215399 h 281277"/>
                <a:gd name="connsiteX76" fmla="*/ 129536 w 355297"/>
                <a:gd name="connsiteY76" fmla="*/ 215399 h 281277"/>
                <a:gd name="connsiteX77" fmla="*/ 138418 w 355297"/>
                <a:gd name="connsiteY77" fmla="*/ 224282 h 281277"/>
                <a:gd name="connsiteX78" fmla="*/ 138418 w 355297"/>
                <a:gd name="connsiteY78" fmla="*/ 228723 h 281277"/>
                <a:gd name="connsiteX79" fmla="*/ 138418 w 355297"/>
                <a:gd name="connsiteY79" fmla="*/ 228723 h 281277"/>
                <a:gd name="connsiteX80" fmla="*/ 284978 w 355297"/>
                <a:gd name="connsiteY80" fmla="*/ 132496 h 281277"/>
                <a:gd name="connsiteX81" fmla="*/ 280537 w 355297"/>
                <a:gd name="connsiteY81" fmla="*/ 132496 h 281277"/>
                <a:gd name="connsiteX82" fmla="*/ 277576 w 355297"/>
                <a:gd name="connsiteY82" fmla="*/ 129535 h 281277"/>
                <a:gd name="connsiteX83" fmla="*/ 273135 w 355297"/>
                <a:gd name="connsiteY83" fmla="*/ 123614 h 281277"/>
                <a:gd name="connsiteX84" fmla="*/ 273135 w 355297"/>
                <a:gd name="connsiteY84" fmla="*/ 119173 h 281277"/>
                <a:gd name="connsiteX85" fmla="*/ 277576 w 355297"/>
                <a:gd name="connsiteY85" fmla="*/ 119173 h 281277"/>
                <a:gd name="connsiteX86" fmla="*/ 282017 w 355297"/>
                <a:gd name="connsiteY86" fmla="*/ 125094 h 281277"/>
                <a:gd name="connsiteX87" fmla="*/ 284978 w 355297"/>
                <a:gd name="connsiteY87" fmla="*/ 128055 h 281277"/>
                <a:gd name="connsiteX88" fmla="*/ 284978 w 355297"/>
                <a:gd name="connsiteY88" fmla="*/ 132496 h 281277"/>
                <a:gd name="connsiteX89" fmla="*/ 284978 w 355297"/>
                <a:gd name="connsiteY89" fmla="*/ 132496 h 281277"/>
                <a:gd name="connsiteX90" fmla="*/ 110290 w 355297"/>
                <a:gd name="connsiteY90" fmla="*/ 205036 h 281277"/>
                <a:gd name="connsiteX91" fmla="*/ 107329 w 355297"/>
                <a:gd name="connsiteY91" fmla="*/ 205036 h 281277"/>
                <a:gd name="connsiteX92" fmla="*/ 96967 w 355297"/>
                <a:gd name="connsiteY92" fmla="*/ 199115 h 281277"/>
                <a:gd name="connsiteX93" fmla="*/ 95486 w 355297"/>
                <a:gd name="connsiteY93" fmla="*/ 194674 h 281277"/>
                <a:gd name="connsiteX94" fmla="*/ 99927 w 355297"/>
                <a:gd name="connsiteY94" fmla="*/ 193193 h 281277"/>
                <a:gd name="connsiteX95" fmla="*/ 111771 w 355297"/>
                <a:gd name="connsiteY95" fmla="*/ 199115 h 281277"/>
                <a:gd name="connsiteX96" fmla="*/ 110290 w 355297"/>
                <a:gd name="connsiteY96" fmla="*/ 205036 h 281277"/>
                <a:gd name="connsiteX97" fmla="*/ 110290 w 355297"/>
                <a:gd name="connsiteY97" fmla="*/ 205036 h 281277"/>
                <a:gd name="connsiteX98" fmla="*/ 15544 w 355297"/>
                <a:gd name="connsiteY98" fmla="*/ 245007 h 281277"/>
                <a:gd name="connsiteX99" fmla="*/ 14064 w 355297"/>
                <a:gd name="connsiteY99" fmla="*/ 245007 h 281277"/>
                <a:gd name="connsiteX100" fmla="*/ 11103 w 355297"/>
                <a:gd name="connsiteY100" fmla="*/ 242046 h 281277"/>
                <a:gd name="connsiteX101" fmla="*/ 14064 w 355297"/>
                <a:gd name="connsiteY101" fmla="*/ 230203 h 281277"/>
                <a:gd name="connsiteX102" fmla="*/ 18505 w 355297"/>
                <a:gd name="connsiteY102" fmla="*/ 228723 h 281277"/>
                <a:gd name="connsiteX103" fmla="*/ 19985 w 355297"/>
                <a:gd name="connsiteY103" fmla="*/ 233164 h 281277"/>
                <a:gd name="connsiteX104" fmla="*/ 17025 w 355297"/>
                <a:gd name="connsiteY104" fmla="*/ 245007 h 281277"/>
                <a:gd name="connsiteX105" fmla="*/ 15544 w 355297"/>
                <a:gd name="connsiteY105" fmla="*/ 245007 h 281277"/>
                <a:gd name="connsiteX106" fmla="*/ 262772 w 355297"/>
                <a:gd name="connsiteY106" fmla="*/ 102888 h 281277"/>
                <a:gd name="connsiteX107" fmla="*/ 258331 w 355297"/>
                <a:gd name="connsiteY107" fmla="*/ 101408 h 281277"/>
                <a:gd name="connsiteX108" fmla="*/ 256851 w 355297"/>
                <a:gd name="connsiteY108" fmla="*/ 99927 h 281277"/>
                <a:gd name="connsiteX109" fmla="*/ 252409 w 355297"/>
                <a:gd name="connsiteY109" fmla="*/ 89565 h 281277"/>
                <a:gd name="connsiteX110" fmla="*/ 253890 w 355297"/>
                <a:gd name="connsiteY110" fmla="*/ 85123 h 281277"/>
                <a:gd name="connsiteX111" fmla="*/ 258331 w 355297"/>
                <a:gd name="connsiteY111" fmla="*/ 86604 h 281277"/>
                <a:gd name="connsiteX112" fmla="*/ 262772 w 355297"/>
                <a:gd name="connsiteY112" fmla="*/ 95486 h 281277"/>
                <a:gd name="connsiteX113" fmla="*/ 264253 w 355297"/>
                <a:gd name="connsiteY113" fmla="*/ 96967 h 281277"/>
                <a:gd name="connsiteX114" fmla="*/ 262772 w 355297"/>
                <a:gd name="connsiteY114" fmla="*/ 102888 h 281277"/>
                <a:gd name="connsiteX115" fmla="*/ 262772 w 355297"/>
                <a:gd name="connsiteY115" fmla="*/ 102888 h 281277"/>
                <a:gd name="connsiteX116" fmla="*/ 76241 w 355297"/>
                <a:gd name="connsiteY116" fmla="*/ 193193 h 281277"/>
                <a:gd name="connsiteX117" fmla="*/ 74761 w 355297"/>
                <a:gd name="connsiteY117" fmla="*/ 193193 h 281277"/>
                <a:gd name="connsiteX118" fmla="*/ 62917 w 355297"/>
                <a:gd name="connsiteY118" fmla="*/ 194674 h 281277"/>
                <a:gd name="connsiteX119" fmla="*/ 59956 w 355297"/>
                <a:gd name="connsiteY119" fmla="*/ 191713 h 281277"/>
                <a:gd name="connsiteX120" fmla="*/ 62917 w 355297"/>
                <a:gd name="connsiteY120" fmla="*/ 188752 h 281277"/>
                <a:gd name="connsiteX121" fmla="*/ 76241 w 355297"/>
                <a:gd name="connsiteY121" fmla="*/ 187271 h 281277"/>
                <a:gd name="connsiteX122" fmla="*/ 79202 w 355297"/>
                <a:gd name="connsiteY122" fmla="*/ 190232 h 281277"/>
                <a:gd name="connsiteX123" fmla="*/ 76241 w 355297"/>
                <a:gd name="connsiteY123" fmla="*/ 193193 h 281277"/>
                <a:gd name="connsiteX124" fmla="*/ 31829 w 355297"/>
                <a:gd name="connsiteY124" fmla="*/ 212438 h 281277"/>
                <a:gd name="connsiteX125" fmla="*/ 28868 w 355297"/>
                <a:gd name="connsiteY125" fmla="*/ 212438 h 281277"/>
                <a:gd name="connsiteX126" fmla="*/ 28868 w 355297"/>
                <a:gd name="connsiteY126" fmla="*/ 207997 h 281277"/>
                <a:gd name="connsiteX127" fmla="*/ 39231 w 355297"/>
                <a:gd name="connsiteY127" fmla="*/ 199115 h 281277"/>
                <a:gd name="connsiteX128" fmla="*/ 43672 w 355297"/>
                <a:gd name="connsiteY128" fmla="*/ 200595 h 281277"/>
                <a:gd name="connsiteX129" fmla="*/ 42192 w 355297"/>
                <a:gd name="connsiteY129" fmla="*/ 205036 h 281277"/>
                <a:gd name="connsiteX130" fmla="*/ 31829 w 355297"/>
                <a:gd name="connsiteY130" fmla="*/ 212438 h 281277"/>
                <a:gd name="connsiteX131" fmla="*/ 31829 w 355297"/>
                <a:gd name="connsiteY131" fmla="*/ 212438 h 281277"/>
                <a:gd name="connsiteX132" fmla="*/ 347155 w 355297"/>
                <a:gd name="connsiteY132" fmla="*/ 19985 h 281277"/>
                <a:gd name="connsiteX133" fmla="*/ 344195 w 355297"/>
                <a:gd name="connsiteY133" fmla="*/ 19985 h 281277"/>
                <a:gd name="connsiteX134" fmla="*/ 332351 w 355297"/>
                <a:gd name="connsiteY134" fmla="*/ 17025 h 281277"/>
                <a:gd name="connsiteX135" fmla="*/ 329390 w 355297"/>
                <a:gd name="connsiteY135" fmla="*/ 14064 h 281277"/>
                <a:gd name="connsiteX136" fmla="*/ 332351 w 355297"/>
                <a:gd name="connsiteY136" fmla="*/ 11103 h 281277"/>
                <a:gd name="connsiteX137" fmla="*/ 344195 w 355297"/>
                <a:gd name="connsiteY137" fmla="*/ 14064 h 281277"/>
                <a:gd name="connsiteX138" fmla="*/ 345675 w 355297"/>
                <a:gd name="connsiteY138" fmla="*/ 18505 h 281277"/>
                <a:gd name="connsiteX139" fmla="*/ 347155 w 355297"/>
                <a:gd name="connsiteY139" fmla="*/ 19985 h 281277"/>
                <a:gd name="connsiteX140" fmla="*/ 252409 w 355297"/>
                <a:gd name="connsiteY140" fmla="*/ 68839 h 281277"/>
                <a:gd name="connsiteX141" fmla="*/ 250929 w 355297"/>
                <a:gd name="connsiteY141" fmla="*/ 68839 h 281277"/>
                <a:gd name="connsiteX142" fmla="*/ 247968 w 355297"/>
                <a:gd name="connsiteY142" fmla="*/ 65878 h 281277"/>
                <a:gd name="connsiteX143" fmla="*/ 247968 w 355297"/>
                <a:gd name="connsiteY143" fmla="*/ 58476 h 281277"/>
                <a:gd name="connsiteX144" fmla="*/ 249449 w 355297"/>
                <a:gd name="connsiteY144" fmla="*/ 52554 h 281277"/>
                <a:gd name="connsiteX145" fmla="*/ 253890 w 355297"/>
                <a:gd name="connsiteY145" fmla="*/ 51074 h 281277"/>
                <a:gd name="connsiteX146" fmla="*/ 255370 w 355297"/>
                <a:gd name="connsiteY146" fmla="*/ 55515 h 281277"/>
                <a:gd name="connsiteX147" fmla="*/ 253890 w 355297"/>
                <a:gd name="connsiteY147" fmla="*/ 59956 h 281277"/>
                <a:gd name="connsiteX148" fmla="*/ 253890 w 355297"/>
                <a:gd name="connsiteY148" fmla="*/ 65878 h 281277"/>
                <a:gd name="connsiteX149" fmla="*/ 252409 w 355297"/>
                <a:gd name="connsiteY149" fmla="*/ 68839 h 281277"/>
                <a:gd name="connsiteX150" fmla="*/ 311626 w 355297"/>
                <a:gd name="connsiteY150" fmla="*/ 17025 h 281277"/>
                <a:gd name="connsiteX151" fmla="*/ 311626 w 355297"/>
                <a:gd name="connsiteY151" fmla="*/ 17025 h 281277"/>
                <a:gd name="connsiteX152" fmla="*/ 304224 w 355297"/>
                <a:gd name="connsiteY152" fmla="*/ 18505 h 281277"/>
                <a:gd name="connsiteX153" fmla="*/ 298302 w 355297"/>
                <a:gd name="connsiteY153" fmla="*/ 19985 h 281277"/>
                <a:gd name="connsiteX154" fmla="*/ 293861 w 355297"/>
                <a:gd name="connsiteY154" fmla="*/ 17025 h 281277"/>
                <a:gd name="connsiteX155" fmla="*/ 296822 w 355297"/>
                <a:gd name="connsiteY155" fmla="*/ 14064 h 281277"/>
                <a:gd name="connsiteX156" fmla="*/ 302743 w 355297"/>
                <a:gd name="connsiteY156" fmla="*/ 12583 h 281277"/>
                <a:gd name="connsiteX157" fmla="*/ 308665 w 355297"/>
                <a:gd name="connsiteY157" fmla="*/ 12583 h 281277"/>
                <a:gd name="connsiteX158" fmla="*/ 311626 w 355297"/>
                <a:gd name="connsiteY158" fmla="*/ 15544 h 281277"/>
                <a:gd name="connsiteX159" fmla="*/ 311626 w 355297"/>
                <a:gd name="connsiteY159" fmla="*/ 17025 h 281277"/>
                <a:gd name="connsiteX160" fmla="*/ 267213 w 355297"/>
                <a:gd name="connsiteY160" fmla="*/ 36270 h 281277"/>
                <a:gd name="connsiteX161" fmla="*/ 264253 w 355297"/>
                <a:gd name="connsiteY161" fmla="*/ 36270 h 281277"/>
                <a:gd name="connsiteX162" fmla="*/ 264253 w 355297"/>
                <a:gd name="connsiteY162" fmla="*/ 31829 h 281277"/>
                <a:gd name="connsiteX163" fmla="*/ 274615 w 355297"/>
                <a:gd name="connsiteY163" fmla="*/ 24427 h 281277"/>
                <a:gd name="connsiteX164" fmla="*/ 279057 w 355297"/>
                <a:gd name="connsiteY164" fmla="*/ 25907 h 281277"/>
                <a:gd name="connsiteX165" fmla="*/ 277576 w 355297"/>
                <a:gd name="connsiteY165" fmla="*/ 30348 h 281277"/>
                <a:gd name="connsiteX166" fmla="*/ 267213 w 355297"/>
                <a:gd name="connsiteY166" fmla="*/ 36270 h 281277"/>
                <a:gd name="connsiteX167" fmla="*/ 267213 w 355297"/>
                <a:gd name="connsiteY167" fmla="*/ 36270 h 28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</a:cxnLst>
              <a:rect l="l" t="t" r="r" b="b"/>
              <a:pathLst>
                <a:path w="355297" h="281277">
                  <a:moveTo>
                    <a:pt x="264253" y="277576"/>
                  </a:moveTo>
                  <a:cubicBezTo>
                    <a:pt x="264253" y="277576"/>
                    <a:pt x="264253" y="277576"/>
                    <a:pt x="264253" y="277576"/>
                  </a:cubicBezTo>
                  <a:cubicBezTo>
                    <a:pt x="259811" y="279057"/>
                    <a:pt x="256851" y="280537"/>
                    <a:pt x="252409" y="282017"/>
                  </a:cubicBezTo>
                  <a:cubicBezTo>
                    <a:pt x="250929" y="282017"/>
                    <a:pt x="249449" y="282017"/>
                    <a:pt x="247968" y="280537"/>
                  </a:cubicBezTo>
                  <a:cubicBezTo>
                    <a:pt x="247968" y="279057"/>
                    <a:pt x="247968" y="277576"/>
                    <a:pt x="249449" y="276096"/>
                  </a:cubicBezTo>
                  <a:cubicBezTo>
                    <a:pt x="253890" y="274615"/>
                    <a:pt x="256851" y="273135"/>
                    <a:pt x="261292" y="271655"/>
                  </a:cubicBezTo>
                  <a:cubicBezTo>
                    <a:pt x="262772" y="271655"/>
                    <a:pt x="264253" y="271655"/>
                    <a:pt x="265733" y="273135"/>
                  </a:cubicBezTo>
                  <a:cubicBezTo>
                    <a:pt x="265733" y="274615"/>
                    <a:pt x="265733" y="276096"/>
                    <a:pt x="264253" y="277576"/>
                  </a:cubicBezTo>
                  <a:close/>
                  <a:moveTo>
                    <a:pt x="284978" y="264253"/>
                  </a:moveTo>
                  <a:cubicBezTo>
                    <a:pt x="283498" y="264253"/>
                    <a:pt x="282017" y="264253"/>
                    <a:pt x="280537" y="264253"/>
                  </a:cubicBezTo>
                  <a:cubicBezTo>
                    <a:pt x="279057" y="262772"/>
                    <a:pt x="279057" y="261292"/>
                    <a:pt x="280537" y="259811"/>
                  </a:cubicBezTo>
                  <a:lnTo>
                    <a:pt x="282017" y="258331"/>
                  </a:lnTo>
                  <a:cubicBezTo>
                    <a:pt x="284978" y="255370"/>
                    <a:pt x="286459" y="253890"/>
                    <a:pt x="289420" y="250929"/>
                  </a:cubicBezTo>
                  <a:cubicBezTo>
                    <a:pt x="290900" y="249449"/>
                    <a:pt x="292380" y="249449"/>
                    <a:pt x="293861" y="250929"/>
                  </a:cubicBezTo>
                  <a:cubicBezTo>
                    <a:pt x="295341" y="252409"/>
                    <a:pt x="295341" y="253890"/>
                    <a:pt x="293861" y="255370"/>
                  </a:cubicBezTo>
                  <a:cubicBezTo>
                    <a:pt x="290900" y="258331"/>
                    <a:pt x="289420" y="261292"/>
                    <a:pt x="286459" y="264253"/>
                  </a:cubicBezTo>
                  <a:lnTo>
                    <a:pt x="284978" y="264253"/>
                  </a:lnTo>
                  <a:cubicBezTo>
                    <a:pt x="284978" y="264253"/>
                    <a:pt x="284978" y="264253"/>
                    <a:pt x="284978" y="264253"/>
                  </a:cubicBezTo>
                  <a:close/>
                  <a:moveTo>
                    <a:pt x="228723" y="284978"/>
                  </a:moveTo>
                  <a:cubicBezTo>
                    <a:pt x="228723" y="284978"/>
                    <a:pt x="227242" y="284978"/>
                    <a:pt x="227242" y="284978"/>
                  </a:cubicBezTo>
                  <a:cubicBezTo>
                    <a:pt x="222801" y="284978"/>
                    <a:pt x="218360" y="284978"/>
                    <a:pt x="213919" y="283498"/>
                  </a:cubicBezTo>
                  <a:cubicBezTo>
                    <a:pt x="212438" y="283498"/>
                    <a:pt x="210958" y="282017"/>
                    <a:pt x="210958" y="280537"/>
                  </a:cubicBezTo>
                  <a:cubicBezTo>
                    <a:pt x="210958" y="279057"/>
                    <a:pt x="212438" y="277576"/>
                    <a:pt x="213919" y="277576"/>
                  </a:cubicBezTo>
                  <a:cubicBezTo>
                    <a:pt x="218360" y="277576"/>
                    <a:pt x="221321" y="277576"/>
                    <a:pt x="225762" y="277576"/>
                  </a:cubicBezTo>
                  <a:cubicBezTo>
                    <a:pt x="227242" y="277576"/>
                    <a:pt x="228723" y="279057"/>
                    <a:pt x="228723" y="280537"/>
                  </a:cubicBezTo>
                  <a:cubicBezTo>
                    <a:pt x="230203" y="283498"/>
                    <a:pt x="230203" y="284978"/>
                    <a:pt x="228723" y="284978"/>
                  </a:cubicBezTo>
                  <a:close/>
                  <a:moveTo>
                    <a:pt x="305704" y="234644"/>
                  </a:moveTo>
                  <a:cubicBezTo>
                    <a:pt x="304224" y="234644"/>
                    <a:pt x="304224" y="234644"/>
                    <a:pt x="302743" y="234644"/>
                  </a:cubicBezTo>
                  <a:cubicBezTo>
                    <a:pt x="301263" y="234644"/>
                    <a:pt x="299782" y="231684"/>
                    <a:pt x="301263" y="230203"/>
                  </a:cubicBezTo>
                  <a:cubicBezTo>
                    <a:pt x="302743" y="227242"/>
                    <a:pt x="304224" y="222801"/>
                    <a:pt x="305704" y="218360"/>
                  </a:cubicBezTo>
                  <a:cubicBezTo>
                    <a:pt x="305704" y="216880"/>
                    <a:pt x="307184" y="215399"/>
                    <a:pt x="310145" y="216880"/>
                  </a:cubicBezTo>
                  <a:cubicBezTo>
                    <a:pt x="311626" y="216880"/>
                    <a:pt x="313106" y="218360"/>
                    <a:pt x="311626" y="221321"/>
                  </a:cubicBezTo>
                  <a:cubicBezTo>
                    <a:pt x="310145" y="225762"/>
                    <a:pt x="308665" y="228723"/>
                    <a:pt x="305704" y="234644"/>
                  </a:cubicBezTo>
                  <a:cubicBezTo>
                    <a:pt x="307184" y="233164"/>
                    <a:pt x="307184" y="234644"/>
                    <a:pt x="305704" y="234644"/>
                  </a:cubicBezTo>
                  <a:close/>
                  <a:moveTo>
                    <a:pt x="193193" y="277576"/>
                  </a:moveTo>
                  <a:cubicBezTo>
                    <a:pt x="191713" y="277576"/>
                    <a:pt x="191713" y="277576"/>
                    <a:pt x="190232" y="277576"/>
                  </a:cubicBezTo>
                  <a:cubicBezTo>
                    <a:pt x="187271" y="276096"/>
                    <a:pt x="182830" y="274615"/>
                    <a:pt x="179869" y="271655"/>
                  </a:cubicBezTo>
                  <a:lnTo>
                    <a:pt x="178389" y="271655"/>
                  </a:lnTo>
                  <a:cubicBezTo>
                    <a:pt x="176909" y="270174"/>
                    <a:pt x="176909" y="268694"/>
                    <a:pt x="176909" y="267213"/>
                  </a:cubicBezTo>
                  <a:cubicBezTo>
                    <a:pt x="178389" y="265733"/>
                    <a:pt x="179869" y="265733"/>
                    <a:pt x="181350" y="265733"/>
                  </a:cubicBezTo>
                  <a:lnTo>
                    <a:pt x="182830" y="265733"/>
                  </a:lnTo>
                  <a:cubicBezTo>
                    <a:pt x="185791" y="267213"/>
                    <a:pt x="188752" y="268694"/>
                    <a:pt x="191713" y="270174"/>
                  </a:cubicBezTo>
                  <a:cubicBezTo>
                    <a:pt x="194673" y="273135"/>
                    <a:pt x="194673" y="274615"/>
                    <a:pt x="193193" y="277576"/>
                  </a:cubicBezTo>
                  <a:cubicBezTo>
                    <a:pt x="194673" y="277576"/>
                    <a:pt x="193193" y="277576"/>
                    <a:pt x="193193" y="277576"/>
                  </a:cubicBezTo>
                  <a:close/>
                  <a:moveTo>
                    <a:pt x="313106" y="199115"/>
                  </a:moveTo>
                  <a:cubicBezTo>
                    <a:pt x="313106" y="199115"/>
                    <a:pt x="311626" y="199115"/>
                    <a:pt x="311626" y="199115"/>
                  </a:cubicBezTo>
                  <a:cubicBezTo>
                    <a:pt x="310145" y="199115"/>
                    <a:pt x="308665" y="197634"/>
                    <a:pt x="308665" y="196154"/>
                  </a:cubicBezTo>
                  <a:cubicBezTo>
                    <a:pt x="308665" y="191713"/>
                    <a:pt x="308665" y="188752"/>
                    <a:pt x="307184" y="184311"/>
                  </a:cubicBezTo>
                  <a:cubicBezTo>
                    <a:pt x="307184" y="182830"/>
                    <a:pt x="308665" y="181350"/>
                    <a:pt x="310145" y="181350"/>
                  </a:cubicBezTo>
                  <a:cubicBezTo>
                    <a:pt x="311626" y="181350"/>
                    <a:pt x="313106" y="182830"/>
                    <a:pt x="313106" y="184311"/>
                  </a:cubicBezTo>
                  <a:cubicBezTo>
                    <a:pt x="313106" y="188752"/>
                    <a:pt x="314586" y="193193"/>
                    <a:pt x="314586" y="197634"/>
                  </a:cubicBezTo>
                  <a:cubicBezTo>
                    <a:pt x="316067" y="197634"/>
                    <a:pt x="314586" y="197634"/>
                    <a:pt x="313106" y="199115"/>
                  </a:cubicBezTo>
                  <a:close/>
                  <a:moveTo>
                    <a:pt x="163585" y="256851"/>
                  </a:moveTo>
                  <a:cubicBezTo>
                    <a:pt x="162105" y="256851"/>
                    <a:pt x="160624" y="256851"/>
                    <a:pt x="160624" y="256851"/>
                  </a:cubicBezTo>
                  <a:cubicBezTo>
                    <a:pt x="157663" y="253890"/>
                    <a:pt x="154703" y="250929"/>
                    <a:pt x="151742" y="247968"/>
                  </a:cubicBezTo>
                  <a:cubicBezTo>
                    <a:pt x="150261" y="246488"/>
                    <a:pt x="150261" y="245007"/>
                    <a:pt x="151742" y="243527"/>
                  </a:cubicBezTo>
                  <a:cubicBezTo>
                    <a:pt x="153222" y="242046"/>
                    <a:pt x="154703" y="242046"/>
                    <a:pt x="156183" y="243527"/>
                  </a:cubicBezTo>
                  <a:cubicBezTo>
                    <a:pt x="159144" y="246488"/>
                    <a:pt x="162105" y="249449"/>
                    <a:pt x="165065" y="252409"/>
                  </a:cubicBezTo>
                  <a:cubicBezTo>
                    <a:pt x="165065" y="252409"/>
                    <a:pt x="165065" y="255370"/>
                    <a:pt x="163585" y="256851"/>
                  </a:cubicBezTo>
                  <a:cubicBezTo>
                    <a:pt x="163585" y="256851"/>
                    <a:pt x="163585" y="256851"/>
                    <a:pt x="163585" y="256851"/>
                  </a:cubicBezTo>
                  <a:close/>
                  <a:moveTo>
                    <a:pt x="305704" y="163585"/>
                  </a:moveTo>
                  <a:cubicBezTo>
                    <a:pt x="305704" y="163585"/>
                    <a:pt x="305704" y="163585"/>
                    <a:pt x="305704" y="163585"/>
                  </a:cubicBezTo>
                  <a:cubicBezTo>
                    <a:pt x="304224" y="165065"/>
                    <a:pt x="302743" y="163585"/>
                    <a:pt x="301263" y="162105"/>
                  </a:cubicBezTo>
                  <a:lnTo>
                    <a:pt x="301263" y="160624"/>
                  </a:lnTo>
                  <a:cubicBezTo>
                    <a:pt x="301263" y="159144"/>
                    <a:pt x="299782" y="157663"/>
                    <a:pt x="299782" y="156183"/>
                  </a:cubicBezTo>
                  <a:cubicBezTo>
                    <a:pt x="298302" y="154703"/>
                    <a:pt x="298302" y="153222"/>
                    <a:pt x="296822" y="151742"/>
                  </a:cubicBezTo>
                  <a:cubicBezTo>
                    <a:pt x="295341" y="150261"/>
                    <a:pt x="296822" y="148781"/>
                    <a:pt x="298302" y="147301"/>
                  </a:cubicBezTo>
                  <a:cubicBezTo>
                    <a:pt x="299782" y="145820"/>
                    <a:pt x="301263" y="147301"/>
                    <a:pt x="302743" y="148781"/>
                  </a:cubicBezTo>
                  <a:cubicBezTo>
                    <a:pt x="304224" y="150261"/>
                    <a:pt x="304224" y="151742"/>
                    <a:pt x="305704" y="153222"/>
                  </a:cubicBezTo>
                  <a:cubicBezTo>
                    <a:pt x="307184" y="154703"/>
                    <a:pt x="307184" y="156183"/>
                    <a:pt x="308665" y="157663"/>
                  </a:cubicBezTo>
                  <a:lnTo>
                    <a:pt x="310145" y="159144"/>
                  </a:lnTo>
                  <a:cubicBezTo>
                    <a:pt x="308665" y="160624"/>
                    <a:pt x="307184" y="162105"/>
                    <a:pt x="305704" y="163585"/>
                  </a:cubicBezTo>
                  <a:close/>
                  <a:moveTo>
                    <a:pt x="138418" y="228723"/>
                  </a:moveTo>
                  <a:cubicBezTo>
                    <a:pt x="136938" y="228723"/>
                    <a:pt x="135457" y="228723"/>
                    <a:pt x="133977" y="228723"/>
                  </a:cubicBezTo>
                  <a:cubicBezTo>
                    <a:pt x="131016" y="225762"/>
                    <a:pt x="128055" y="222801"/>
                    <a:pt x="125094" y="219840"/>
                  </a:cubicBezTo>
                  <a:cubicBezTo>
                    <a:pt x="123614" y="218360"/>
                    <a:pt x="123614" y="216880"/>
                    <a:pt x="125094" y="215399"/>
                  </a:cubicBezTo>
                  <a:cubicBezTo>
                    <a:pt x="126575" y="213919"/>
                    <a:pt x="128055" y="213919"/>
                    <a:pt x="129536" y="215399"/>
                  </a:cubicBezTo>
                  <a:cubicBezTo>
                    <a:pt x="132496" y="218360"/>
                    <a:pt x="135457" y="221321"/>
                    <a:pt x="138418" y="224282"/>
                  </a:cubicBezTo>
                  <a:cubicBezTo>
                    <a:pt x="139898" y="225762"/>
                    <a:pt x="139898" y="227242"/>
                    <a:pt x="138418" y="228723"/>
                  </a:cubicBezTo>
                  <a:cubicBezTo>
                    <a:pt x="138418" y="228723"/>
                    <a:pt x="138418" y="228723"/>
                    <a:pt x="138418" y="228723"/>
                  </a:cubicBezTo>
                  <a:close/>
                  <a:moveTo>
                    <a:pt x="284978" y="132496"/>
                  </a:moveTo>
                  <a:cubicBezTo>
                    <a:pt x="283498" y="132496"/>
                    <a:pt x="282017" y="132496"/>
                    <a:pt x="280537" y="132496"/>
                  </a:cubicBezTo>
                  <a:lnTo>
                    <a:pt x="277576" y="129535"/>
                  </a:lnTo>
                  <a:cubicBezTo>
                    <a:pt x="276096" y="128055"/>
                    <a:pt x="274615" y="125094"/>
                    <a:pt x="273135" y="123614"/>
                  </a:cubicBezTo>
                  <a:cubicBezTo>
                    <a:pt x="271655" y="122133"/>
                    <a:pt x="271655" y="120653"/>
                    <a:pt x="273135" y="119173"/>
                  </a:cubicBezTo>
                  <a:cubicBezTo>
                    <a:pt x="274615" y="117692"/>
                    <a:pt x="276096" y="117692"/>
                    <a:pt x="277576" y="119173"/>
                  </a:cubicBezTo>
                  <a:cubicBezTo>
                    <a:pt x="279057" y="120653"/>
                    <a:pt x="280537" y="123614"/>
                    <a:pt x="282017" y="125094"/>
                  </a:cubicBezTo>
                  <a:lnTo>
                    <a:pt x="284978" y="128055"/>
                  </a:lnTo>
                  <a:cubicBezTo>
                    <a:pt x="287939" y="129535"/>
                    <a:pt x="286459" y="131016"/>
                    <a:pt x="284978" y="132496"/>
                  </a:cubicBezTo>
                  <a:cubicBezTo>
                    <a:pt x="284978" y="132496"/>
                    <a:pt x="284978" y="132496"/>
                    <a:pt x="284978" y="132496"/>
                  </a:cubicBezTo>
                  <a:close/>
                  <a:moveTo>
                    <a:pt x="110290" y="205036"/>
                  </a:moveTo>
                  <a:cubicBezTo>
                    <a:pt x="108810" y="205036"/>
                    <a:pt x="108810" y="205036"/>
                    <a:pt x="107329" y="205036"/>
                  </a:cubicBezTo>
                  <a:cubicBezTo>
                    <a:pt x="104369" y="203556"/>
                    <a:pt x="99927" y="200595"/>
                    <a:pt x="96967" y="199115"/>
                  </a:cubicBezTo>
                  <a:cubicBezTo>
                    <a:pt x="95486" y="199115"/>
                    <a:pt x="94006" y="196154"/>
                    <a:pt x="95486" y="194674"/>
                  </a:cubicBezTo>
                  <a:cubicBezTo>
                    <a:pt x="95486" y="193193"/>
                    <a:pt x="98447" y="191713"/>
                    <a:pt x="99927" y="193193"/>
                  </a:cubicBezTo>
                  <a:cubicBezTo>
                    <a:pt x="104369" y="194674"/>
                    <a:pt x="107329" y="196154"/>
                    <a:pt x="111771" y="199115"/>
                  </a:cubicBezTo>
                  <a:cubicBezTo>
                    <a:pt x="113251" y="200595"/>
                    <a:pt x="113251" y="202076"/>
                    <a:pt x="110290" y="205036"/>
                  </a:cubicBezTo>
                  <a:cubicBezTo>
                    <a:pt x="111771" y="203556"/>
                    <a:pt x="111771" y="205036"/>
                    <a:pt x="110290" y="205036"/>
                  </a:cubicBezTo>
                  <a:close/>
                  <a:moveTo>
                    <a:pt x="15544" y="245007"/>
                  </a:moveTo>
                  <a:cubicBezTo>
                    <a:pt x="15544" y="245007"/>
                    <a:pt x="14064" y="245007"/>
                    <a:pt x="14064" y="245007"/>
                  </a:cubicBezTo>
                  <a:cubicBezTo>
                    <a:pt x="12583" y="245007"/>
                    <a:pt x="11103" y="243527"/>
                    <a:pt x="11103" y="242046"/>
                  </a:cubicBezTo>
                  <a:cubicBezTo>
                    <a:pt x="11103" y="237605"/>
                    <a:pt x="12583" y="233164"/>
                    <a:pt x="14064" y="230203"/>
                  </a:cubicBezTo>
                  <a:cubicBezTo>
                    <a:pt x="14064" y="228723"/>
                    <a:pt x="17025" y="227242"/>
                    <a:pt x="18505" y="228723"/>
                  </a:cubicBezTo>
                  <a:cubicBezTo>
                    <a:pt x="19985" y="228723"/>
                    <a:pt x="21466" y="231684"/>
                    <a:pt x="19985" y="233164"/>
                  </a:cubicBezTo>
                  <a:cubicBezTo>
                    <a:pt x="18505" y="236125"/>
                    <a:pt x="17025" y="240566"/>
                    <a:pt x="17025" y="245007"/>
                  </a:cubicBezTo>
                  <a:cubicBezTo>
                    <a:pt x="17025" y="243527"/>
                    <a:pt x="17025" y="243527"/>
                    <a:pt x="15544" y="245007"/>
                  </a:cubicBezTo>
                  <a:close/>
                  <a:moveTo>
                    <a:pt x="262772" y="102888"/>
                  </a:moveTo>
                  <a:cubicBezTo>
                    <a:pt x="261292" y="104369"/>
                    <a:pt x="259811" y="102888"/>
                    <a:pt x="258331" y="101408"/>
                  </a:cubicBezTo>
                  <a:lnTo>
                    <a:pt x="256851" y="99927"/>
                  </a:lnTo>
                  <a:cubicBezTo>
                    <a:pt x="255370" y="96967"/>
                    <a:pt x="253890" y="94006"/>
                    <a:pt x="252409" y="89565"/>
                  </a:cubicBezTo>
                  <a:cubicBezTo>
                    <a:pt x="252409" y="88084"/>
                    <a:pt x="252409" y="86604"/>
                    <a:pt x="253890" y="85123"/>
                  </a:cubicBezTo>
                  <a:cubicBezTo>
                    <a:pt x="255370" y="85123"/>
                    <a:pt x="256851" y="85123"/>
                    <a:pt x="258331" y="86604"/>
                  </a:cubicBezTo>
                  <a:cubicBezTo>
                    <a:pt x="259811" y="89565"/>
                    <a:pt x="261292" y="92525"/>
                    <a:pt x="262772" y="95486"/>
                  </a:cubicBezTo>
                  <a:lnTo>
                    <a:pt x="264253" y="96967"/>
                  </a:lnTo>
                  <a:cubicBezTo>
                    <a:pt x="265733" y="101408"/>
                    <a:pt x="264253" y="102888"/>
                    <a:pt x="262772" y="102888"/>
                  </a:cubicBezTo>
                  <a:cubicBezTo>
                    <a:pt x="262772" y="102888"/>
                    <a:pt x="262772" y="102888"/>
                    <a:pt x="262772" y="102888"/>
                  </a:cubicBezTo>
                  <a:close/>
                  <a:moveTo>
                    <a:pt x="76241" y="193193"/>
                  </a:moveTo>
                  <a:cubicBezTo>
                    <a:pt x="76241" y="193193"/>
                    <a:pt x="74761" y="193193"/>
                    <a:pt x="74761" y="193193"/>
                  </a:cubicBezTo>
                  <a:cubicBezTo>
                    <a:pt x="70319" y="193193"/>
                    <a:pt x="67358" y="193193"/>
                    <a:pt x="62917" y="194674"/>
                  </a:cubicBezTo>
                  <a:cubicBezTo>
                    <a:pt x="61437" y="194674"/>
                    <a:pt x="59956" y="193193"/>
                    <a:pt x="59956" y="191713"/>
                  </a:cubicBezTo>
                  <a:cubicBezTo>
                    <a:pt x="59956" y="190232"/>
                    <a:pt x="61437" y="188752"/>
                    <a:pt x="62917" y="188752"/>
                  </a:cubicBezTo>
                  <a:cubicBezTo>
                    <a:pt x="67358" y="187271"/>
                    <a:pt x="71800" y="187271"/>
                    <a:pt x="76241" y="187271"/>
                  </a:cubicBezTo>
                  <a:cubicBezTo>
                    <a:pt x="77721" y="187271"/>
                    <a:pt x="79202" y="188752"/>
                    <a:pt x="79202" y="190232"/>
                  </a:cubicBezTo>
                  <a:cubicBezTo>
                    <a:pt x="77721" y="191713"/>
                    <a:pt x="77721" y="193193"/>
                    <a:pt x="76241" y="193193"/>
                  </a:cubicBezTo>
                  <a:close/>
                  <a:moveTo>
                    <a:pt x="31829" y="212438"/>
                  </a:moveTo>
                  <a:cubicBezTo>
                    <a:pt x="30348" y="212438"/>
                    <a:pt x="28868" y="212438"/>
                    <a:pt x="28868" y="212438"/>
                  </a:cubicBezTo>
                  <a:cubicBezTo>
                    <a:pt x="27388" y="210958"/>
                    <a:pt x="27388" y="209478"/>
                    <a:pt x="28868" y="207997"/>
                  </a:cubicBezTo>
                  <a:cubicBezTo>
                    <a:pt x="31829" y="205036"/>
                    <a:pt x="34790" y="202076"/>
                    <a:pt x="39231" y="199115"/>
                  </a:cubicBezTo>
                  <a:cubicBezTo>
                    <a:pt x="40711" y="197634"/>
                    <a:pt x="42192" y="199115"/>
                    <a:pt x="43672" y="200595"/>
                  </a:cubicBezTo>
                  <a:cubicBezTo>
                    <a:pt x="45152" y="202076"/>
                    <a:pt x="43672" y="203556"/>
                    <a:pt x="42192" y="205036"/>
                  </a:cubicBezTo>
                  <a:cubicBezTo>
                    <a:pt x="39231" y="206517"/>
                    <a:pt x="36270" y="207997"/>
                    <a:pt x="31829" y="212438"/>
                  </a:cubicBezTo>
                  <a:cubicBezTo>
                    <a:pt x="33309" y="210958"/>
                    <a:pt x="31829" y="212438"/>
                    <a:pt x="31829" y="212438"/>
                  </a:cubicBezTo>
                  <a:close/>
                  <a:moveTo>
                    <a:pt x="347155" y="19985"/>
                  </a:moveTo>
                  <a:cubicBezTo>
                    <a:pt x="347155" y="19985"/>
                    <a:pt x="345675" y="19985"/>
                    <a:pt x="344195" y="19985"/>
                  </a:cubicBezTo>
                  <a:cubicBezTo>
                    <a:pt x="339753" y="18505"/>
                    <a:pt x="336793" y="18505"/>
                    <a:pt x="332351" y="17025"/>
                  </a:cubicBezTo>
                  <a:cubicBezTo>
                    <a:pt x="330871" y="17025"/>
                    <a:pt x="329390" y="15544"/>
                    <a:pt x="329390" y="14064"/>
                  </a:cubicBezTo>
                  <a:cubicBezTo>
                    <a:pt x="329390" y="12583"/>
                    <a:pt x="330871" y="11103"/>
                    <a:pt x="332351" y="11103"/>
                  </a:cubicBezTo>
                  <a:cubicBezTo>
                    <a:pt x="336793" y="11103"/>
                    <a:pt x="339753" y="12583"/>
                    <a:pt x="344195" y="14064"/>
                  </a:cubicBezTo>
                  <a:cubicBezTo>
                    <a:pt x="345675" y="14064"/>
                    <a:pt x="347155" y="15544"/>
                    <a:pt x="345675" y="18505"/>
                  </a:cubicBezTo>
                  <a:cubicBezTo>
                    <a:pt x="348636" y="19985"/>
                    <a:pt x="348636" y="19985"/>
                    <a:pt x="347155" y="19985"/>
                  </a:cubicBezTo>
                  <a:close/>
                  <a:moveTo>
                    <a:pt x="252409" y="68839"/>
                  </a:moveTo>
                  <a:cubicBezTo>
                    <a:pt x="252409" y="68839"/>
                    <a:pt x="250929" y="68839"/>
                    <a:pt x="250929" y="68839"/>
                  </a:cubicBezTo>
                  <a:cubicBezTo>
                    <a:pt x="249449" y="68839"/>
                    <a:pt x="247968" y="67358"/>
                    <a:pt x="247968" y="65878"/>
                  </a:cubicBezTo>
                  <a:cubicBezTo>
                    <a:pt x="247968" y="62917"/>
                    <a:pt x="247968" y="61437"/>
                    <a:pt x="247968" y="58476"/>
                  </a:cubicBezTo>
                  <a:cubicBezTo>
                    <a:pt x="247968" y="56996"/>
                    <a:pt x="249449" y="54035"/>
                    <a:pt x="249449" y="52554"/>
                  </a:cubicBezTo>
                  <a:cubicBezTo>
                    <a:pt x="249449" y="51074"/>
                    <a:pt x="250929" y="49594"/>
                    <a:pt x="253890" y="51074"/>
                  </a:cubicBezTo>
                  <a:cubicBezTo>
                    <a:pt x="255370" y="51074"/>
                    <a:pt x="256851" y="52554"/>
                    <a:pt x="255370" y="55515"/>
                  </a:cubicBezTo>
                  <a:cubicBezTo>
                    <a:pt x="255370" y="56996"/>
                    <a:pt x="253890" y="58476"/>
                    <a:pt x="253890" y="59956"/>
                  </a:cubicBezTo>
                  <a:cubicBezTo>
                    <a:pt x="253890" y="61437"/>
                    <a:pt x="253890" y="64398"/>
                    <a:pt x="253890" y="65878"/>
                  </a:cubicBezTo>
                  <a:cubicBezTo>
                    <a:pt x="253890" y="67358"/>
                    <a:pt x="253890" y="68839"/>
                    <a:pt x="252409" y="68839"/>
                  </a:cubicBezTo>
                  <a:close/>
                  <a:moveTo>
                    <a:pt x="311626" y="17025"/>
                  </a:moveTo>
                  <a:cubicBezTo>
                    <a:pt x="311626" y="17025"/>
                    <a:pt x="310145" y="17025"/>
                    <a:pt x="311626" y="17025"/>
                  </a:cubicBezTo>
                  <a:cubicBezTo>
                    <a:pt x="308665" y="17025"/>
                    <a:pt x="307184" y="17025"/>
                    <a:pt x="304224" y="18505"/>
                  </a:cubicBezTo>
                  <a:cubicBezTo>
                    <a:pt x="302743" y="18505"/>
                    <a:pt x="299782" y="18505"/>
                    <a:pt x="298302" y="19985"/>
                  </a:cubicBezTo>
                  <a:cubicBezTo>
                    <a:pt x="296822" y="19985"/>
                    <a:pt x="295341" y="19985"/>
                    <a:pt x="293861" y="17025"/>
                  </a:cubicBezTo>
                  <a:cubicBezTo>
                    <a:pt x="293861" y="15544"/>
                    <a:pt x="293861" y="14064"/>
                    <a:pt x="296822" y="14064"/>
                  </a:cubicBezTo>
                  <a:cubicBezTo>
                    <a:pt x="298302" y="14064"/>
                    <a:pt x="301263" y="12583"/>
                    <a:pt x="302743" y="12583"/>
                  </a:cubicBezTo>
                  <a:cubicBezTo>
                    <a:pt x="304224" y="12583"/>
                    <a:pt x="307184" y="12583"/>
                    <a:pt x="308665" y="12583"/>
                  </a:cubicBezTo>
                  <a:cubicBezTo>
                    <a:pt x="310145" y="12583"/>
                    <a:pt x="311626" y="14064"/>
                    <a:pt x="311626" y="15544"/>
                  </a:cubicBezTo>
                  <a:cubicBezTo>
                    <a:pt x="313106" y="15544"/>
                    <a:pt x="311626" y="15544"/>
                    <a:pt x="311626" y="17025"/>
                  </a:cubicBezTo>
                  <a:close/>
                  <a:moveTo>
                    <a:pt x="267213" y="36270"/>
                  </a:moveTo>
                  <a:cubicBezTo>
                    <a:pt x="265733" y="36270"/>
                    <a:pt x="264253" y="36270"/>
                    <a:pt x="264253" y="36270"/>
                  </a:cubicBezTo>
                  <a:cubicBezTo>
                    <a:pt x="262772" y="34790"/>
                    <a:pt x="262772" y="33309"/>
                    <a:pt x="264253" y="31829"/>
                  </a:cubicBezTo>
                  <a:cubicBezTo>
                    <a:pt x="267213" y="28868"/>
                    <a:pt x="270174" y="25907"/>
                    <a:pt x="274615" y="24427"/>
                  </a:cubicBezTo>
                  <a:cubicBezTo>
                    <a:pt x="276096" y="22946"/>
                    <a:pt x="277576" y="24427"/>
                    <a:pt x="279057" y="25907"/>
                  </a:cubicBezTo>
                  <a:cubicBezTo>
                    <a:pt x="280537" y="27388"/>
                    <a:pt x="279057" y="28868"/>
                    <a:pt x="277576" y="30348"/>
                  </a:cubicBezTo>
                  <a:cubicBezTo>
                    <a:pt x="273135" y="30348"/>
                    <a:pt x="270174" y="33309"/>
                    <a:pt x="267213" y="36270"/>
                  </a:cubicBezTo>
                  <a:cubicBezTo>
                    <a:pt x="267213" y="36270"/>
                    <a:pt x="267213" y="36270"/>
                    <a:pt x="267213" y="3627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BB7B68A2-93D5-4639-A139-FD4C6685F4D2}"/>
                </a:ext>
              </a:extLst>
            </p:cNvPr>
            <p:cNvSpPr/>
            <p:nvPr/>
          </p:nvSpPr>
          <p:spPr>
            <a:xfrm>
              <a:off x="1282134" y="3182070"/>
              <a:ext cx="29608" cy="29608"/>
            </a:xfrm>
            <a:custGeom>
              <a:avLst/>
              <a:gdLst>
                <a:gd name="connsiteX0" fmla="*/ 22079 w 29608"/>
                <a:gd name="connsiteY0" fmla="*/ 19118 h 29608"/>
                <a:gd name="connsiteX1" fmla="*/ 19118 w 29608"/>
                <a:gd name="connsiteY1" fmla="*/ 19118 h 29608"/>
                <a:gd name="connsiteX2" fmla="*/ 13197 w 29608"/>
                <a:gd name="connsiteY2" fmla="*/ 17638 h 29608"/>
                <a:gd name="connsiteX3" fmla="*/ 11716 w 29608"/>
                <a:gd name="connsiteY3" fmla="*/ 13197 h 29608"/>
                <a:gd name="connsiteX4" fmla="*/ 16157 w 29608"/>
                <a:gd name="connsiteY4" fmla="*/ 11716 h 29608"/>
                <a:gd name="connsiteX5" fmla="*/ 22079 w 29608"/>
                <a:gd name="connsiteY5" fmla="*/ 13197 h 29608"/>
                <a:gd name="connsiteX6" fmla="*/ 23560 w 29608"/>
                <a:gd name="connsiteY6" fmla="*/ 17638 h 29608"/>
                <a:gd name="connsiteX7" fmla="*/ 22079 w 29608"/>
                <a:gd name="connsiteY7" fmla="*/ 19118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08" h="29608">
                  <a:moveTo>
                    <a:pt x="22079" y="19118"/>
                  </a:moveTo>
                  <a:cubicBezTo>
                    <a:pt x="20599" y="19118"/>
                    <a:pt x="20599" y="19118"/>
                    <a:pt x="19118" y="19118"/>
                  </a:cubicBezTo>
                  <a:cubicBezTo>
                    <a:pt x="17638" y="17638"/>
                    <a:pt x="14677" y="17638"/>
                    <a:pt x="13197" y="17638"/>
                  </a:cubicBezTo>
                  <a:cubicBezTo>
                    <a:pt x="11716" y="17638"/>
                    <a:pt x="10236" y="14677"/>
                    <a:pt x="11716" y="13197"/>
                  </a:cubicBezTo>
                  <a:cubicBezTo>
                    <a:pt x="11716" y="11716"/>
                    <a:pt x="14677" y="10236"/>
                    <a:pt x="16157" y="11716"/>
                  </a:cubicBezTo>
                  <a:cubicBezTo>
                    <a:pt x="17638" y="11716"/>
                    <a:pt x="20599" y="13197"/>
                    <a:pt x="22079" y="13197"/>
                  </a:cubicBezTo>
                  <a:cubicBezTo>
                    <a:pt x="23560" y="13197"/>
                    <a:pt x="25040" y="16158"/>
                    <a:pt x="23560" y="17638"/>
                  </a:cubicBezTo>
                  <a:cubicBezTo>
                    <a:pt x="23560" y="17638"/>
                    <a:pt x="23560" y="19118"/>
                    <a:pt x="22079" y="1911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C9E87AFD-5E57-430C-854E-03AA2372D368}"/>
                </a:ext>
              </a:extLst>
            </p:cNvPr>
            <p:cNvSpPr/>
            <p:nvPr/>
          </p:nvSpPr>
          <p:spPr>
            <a:xfrm>
              <a:off x="4461812" y="1283634"/>
              <a:ext cx="370102" cy="370102"/>
            </a:xfrm>
            <a:custGeom>
              <a:avLst/>
              <a:gdLst>
                <a:gd name="connsiteX0" fmla="*/ 308864 w 370101"/>
                <a:gd name="connsiteY0" fmla="*/ 135302 h 370101"/>
                <a:gd name="connsiteX1" fmla="*/ 241075 w 370101"/>
                <a:gd name="connsiteY1" fmla="*/ 308864 h 370101"/>
                <a:gd name="connsiteX2" fmla="*/ 67513 w 370101"/>
                <a:gd name="connsiteY2" fmla="*/ 241075 h 370101"/>
                <a:gd name="connsiteX3" fmla="*/ 135301 w 370101"/>
                <a:gd name="connsiteY3" fmla="*/ 67513 h 370101"/>
                <a:gd name="connsiteX4" fmla="*/ 308864 w 370101"/>
                <a:gd name="connsiteY4" fmla="*/ 135302 h 37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101" h="370101">
                  <a:moveTo>
                    <a:pt x="308864" y="135302"/>
                  </a:moveTo>
                  <a:cubicBezTo>
                    <a:pt x="338072" y="201949"/>
                    <a:pt x="307722" y="279655"/>
                    <a:pt x="241075" y="308864"/>
                  </a:cubicBezTo>
                  <a:cubicBezTo>
                    <a:pt x="174428" y="338073"/>
                    <a:pt x="96722" y="307723"/>
                    <a:pt x="67513" y="241075"/>
                  </a:cubicBezTo>
                  <a:cubicBezTo>
                    <a:pt x="38304" y="174428"/>
                    <a:pt x="68655" y="96722"/>
                    <a:pt x="135301" y="67513"/>
                  </a:cubicBezTo>
                  <a:cubicBezTo>
                    <a:pt x="201949" y="38304"/>
                    <a:pt x="279655" y="68654"/>
                    <a:pt x="308864" y="135302"/>
                  </a:cubicBezTo>
                  <a:close/>
                </a:path>
              </a:pathLst>
            </a:custGeom>
            <a:solidFill>
              <a:srgbClr val="C040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C5837A9-0FF8-4D70-8F4A-58B806C1DCD8}"/>
                </a:ext>
              </a:extLst>
            </p:cNvPr>
            <p:cNvSpPr/>
            <p:nvPr/>
          </p:nvSpPr>
          <p:spPr>
            <a:xfrm>
              <a:off x="4535200" y="1456529"/>
              <a:ext cx="251669" cy="118433"/>
            </a:xfrm>
            <a:custGeom>
              <a:avLst/>
              <a:gdLst>
                <a:gd name="connsiteX0" fmla="*/ 36270 w 251669"/>
                <a:gd name="connsiteY0" fmla="*/ 120653 h 118432"/>
                <a:gd name="connsiteX1" fmla="*/ 242047 w 251669"/>
                <a:gd name="connsiteY1" fmla="*/ 45152 h 118432"/>
                <a:gd name="connsiteX2" fmla="*/ 245008 w 251669"/>
                <a:gd name="connsiteY2" fmla="*/ 11103 h 118432"/>
                <a:gd name="connsiteX3" fmla="*/ 11103 w 251669"/>
                <a:gd name="connsiteY3" fmla="*/ 96967 h 118432"/>
                <a:gd name="connsiteX4" fmla="*/ 36270 w 251669"/>
                <a:gd name="connsiteY4" fmla="*/ 120653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669" h="118432">
                  <a:moveTo>
                    <a:pt x="36270" y="120653"/>
                  </a:moveTo>
                  <a:lnTo>
                    <a:pt x="242047" y="45152"/>
                  </a:lnTo>
                  <a:cubicBezTo>
                    <a:pt x="245008" y="34790"/>
                    <a:pt x="246488" y="22946"/>
                    <a:pt x="245008" y="11103"/>
                  </a:cubicBezTo>
                  <a:lnTo>
                    <a:pt x="11103" y="96967"/>
                  </a:lnTo>
                  <a:cubicBezTo>
                    <a:pt x="18505" y="105849"/>
                    <a:pt x="27388" y="114732"/>
                    <a:pt x="36270" y="120653"/>
                  </a:cubicBezTo>
                  <a:close/>
                </a:path>
              </a:pathLst>
            </a:custGeom>
            <a:solidFill>
              <a:srgbClr val="F08B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C361A000-07A5-4F78-B46F-3413A396733A}"/>
                </a:ext>
              </a:extLst>
            </p:cNvPr>
            <p:cNvSpPr/>
            <p:nvPr/>
          </p:nvSpPr>
          <p:spPr>
            <a:xfrm>
              <a:off x="4507073" y="1373626"/>
              <a:ext cx="281277" cy="162845"/>
            </a:xfrm>
            <a:custGeom>
              <a:avLst/>
              <a:gdLst>
                <a:gd name="connsiteX0" fmla="*/ 19986 w 281277"/>
                <a:gd name="connsiteY0" fmla="*/ 142859 h 162844"/>
                <a:gd name="connsiteX1" fmla="*/ 27388 w 281277"/>
                <a:gd name="connsiteY1" fmla="*/ 159144 h 162844"/>
                <a:gd name="connsiteX2" fmla="*/ 270174 w 281277"/>
                <a:gd name="connsiteY2" fmla="*/ 70319 h 162844"/>
                <a:gd name="connsiteX3" fmla="*/ 265733 w 281277"/>
                <a:gd name="connsiteY3" fmla="*/ 54035 h 162844"/>
                <a:gd name="connsiteX4" fmla="*/ 240566 w 281277"/>
                <a:gd name="connsiteY4" fmla="*/ 11103 h 162844"/>
                <a:gd name="connsiteX5" fmla="*/ 11103 w 281277"/>
                <a:gd name="connsiteY5" fmla="*/ 95486 h 162844"/>
                <a:gd name="connsiteX6" fmla="*/ 19986 w 281277"/>
                <a:gd name="connsiteY6" fmla="*/ 142859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1277" h="162844">
                  <a:moveTo>
                    <a:pt x="19986" y="142859"/>
                  </a:moveTo>
                  <a:cubicBezTo>
                    <a:pt x="21466" y="148781"/>
                    <a:pt x="24427" y="153222"/>
                    <a:pt x="27388" y="159144"/>
                  </a:cubicBezTo>
                  <a:lnTo>
                    <a:pt x="270174" y="70319"/>
                  </a:lnTo>
                  <a:cubicBezTo>
                    <a:pt x="268694" y="64398"/>
                    <a:pt x="267213" y="58476"/>
                    <a:pt x="265733" y="54035"/>
                  </a:cubicBezTo>
                  <a:cubicBezTo>
                    <a:pt x="259811" y="37750"/>
                    <a:pt x="250929" y="22946"/>
                    <a:pt x="240566" y="11103"/>
                  </a:cubicBezTo>
                  <a:lnTo>
                    <a:pt x="11103" y="95486"/>
                  </a:lnTo>
                  <a:cubicBezTo>
                    <a:pt x="11103" y="110290"/>
                    <a:pt x="14064" y="128055"/>
                    <a:pt x="19986" y="142859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D1A120F3-B752-4ED8-AEA9-B73B6D955383}"/>
                </a:ext>
              </a:extLst>
            </p:cNvPr>
            <p:cNvSpPr/>
            <p:nvPr/>
          </p:nvSpPr>
          <p:spPr>
            <a:xfrm>
              <a:off x="4578132" y="1508343"/>
              <a:ext cx="192453" cy="88824"/>
            </a:xfrm>
            <a:custGeom>
              <a:avLst/>
              <a:gdLst>
                <a:gd name="connsiteX0" fmla="*/ 11103 w 192452"/>
                <a:gd name="connsiteY0" fmla="*/ 79202 h 88824"/>
                <a:gd name="connsiteX1" fmla="*/ 30349 w 192452"/>
                <a:gd name="connsiteY1" fmla="*/ 88084 h 88824"/>
                <a:gd name="connsiteX2" fmla="*/ 185791 w 192452"/>
                <a:gd name="connsiteY2" fmla="*/ 30348 h 88824"/>
                <a:gd name="connsiteX3" fmla="*/ 194674 w 192452"/>
                <a:gd name="connsiteY3" fmla="*/ 11103 h 88824"/>
                <a:gd name="connsiteX4" fmla="*/ 11103 w 192452"/>
                <a:gd name="connsiteY4" fmla="*/ 7920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52" h="88824">
                  <a:moveTo>
                    <a:pt x="11103" y="79202"/>
                  </a:moveTo>
                  <a:cubicBezTo>
                    <a:pt x="17025" y="82163"/>
                    <a:pt x="22947" y="85123"/>
                    <a:pt x="30349" y="88084"/>
                  </a:cubicBezTo>
                  <a:lnTo>
                    <a:pt x="185791" y="30348"/>
                  </a:lnTo>
                  <a:cubicBezTo>
                    <a:pt x="188752" y="24427"/>
                    <a:pt x="191713" y="18505"/>
                    <a:pt x="194674" y="11103"/>
                  </a:cubicBezTo>
                  <a:lnTo>
                    <a:pt x="11103" y="79202"/>
                  </a:ln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94D3F5ED-0420-4303-B364-504F89C2BB40}"/>
                </a:ext>
              </a:extLst>
            </p:cNvPr>
            <p:cNvSpPr/>
            <p:nvPr/>
          </p:nvSpPr>
          <p:spPr>
            <a:xfrm>
              <a:off x="4529279" y="1444686"/>
              <a:ext cx="251669" cy="118433"/>
            </a:xfrm>
            <a:custGeom>
              <a:avLst/>
              <a:gdLst>
                <a:gd name="connsiteX0" fmla="*/ 250929 w 251669"/>
                <a:gd name="connsiteY0" fmla="*/ 11103 h 118432"/>
                <a:gd name="connsiteX1" fmla="*/ 11103 w 251669"/>
                <a:gd name="connsiteY1" fmla="*/ 99927 h 118432"/>
                <a:gd name="connsiteX2" fmla="*/ 21466 w 251669"/>
                <a:gd name="connsiteY2" fmla="*/ 113251 h 118432"/>
                <a:gd name="connsiteX3" fmla="*/ 252409 w 251669"/>
                <a:gd name="connsiteY3" fmla="*/ 27388 h 118432"/>
                <a:gd name="connsiteX4" fmla="*/ 250929 w 251669"/>
                <a:gd name="connsiteY4" fmla="*/ 11103 h 11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669" h="118432">
                  <a:moveTo>
                    <a:pt x="250929" y="11103"/>
                  </a:moveTo>
                  <a:lnTo>
                    <a:pt x="11103" y="99927"/>
                  </a:lnTo>
                  <a:cubicBezTo>
                    <a:pt x="14064" y="104369"/>
                    <a:pt x="17025" y="108810"/>
                    <a:pt x="21466" y="113251"/>
                  </a:cubicBezTo>
                  <a:lnTo>
                    <a:pt x="252409" y="27388"/>
                  </a:lnTo>
                  <a:cubicBezTo>
                    <a:pt x="252409" y="21466"/>
                    <a:pt x="250929" y="15544"/>
                    <a:pt x="250929" y="11103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22CCEC59-D21B-4DF4-9BAC-FAA21420C1A7}"/>
                </a:ext>
              </a:extLst>
            </p:cNvPr>
            <p:cNvSpPr/>
            <p:nvPr/>
          </p:nvSpPr>
          <p:spPr>
            <a:xfrm>
              <a:off x="4510034" y="1344018"/>
              <a:ext cx="222061" cy="103628"/>
            </a:xfrm>
            <a:custGeom>
              <a:avLst/>
              <a:gdLst>
                <a:gd name="connsiteX0" fmla="*/ 11103 w 222060"/>
                <a:gd name="connsiteY0" fmla="*/ 98447 h 103628"/>
                <a:gd name="connsiteX1" fmla="*/ 218360 w 222060"/>
                <a:gd name="connsiteY1" fmla="*/ 22946 h 103628"/>
                <a:gd name="connsiteX2" fmla="*/ 199114 w 222060"/>
                <a:gd name="connsiteY2" fmla="*/ 11103 h 103628"/>
                <a:gd name="connsiteX3" fmla="*/ 18505 w 222060"/>
                <a:gd name="connsiteY3" fmla="*/ 77721 h 103628"/>
                <a:gd name="connsiteX4" fmla="*/ 11103 w 222060"/>
                <a:gd name="connsiteY4" fmla="*/ 98447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060" h="103628">
                  <a:moveTo>
                    <a:pt x="11103" y="98447"/>
                  </a:moveTo>
                  <a:lnTo>
                    <a:pt x="218360" y="22946"/>
                  </a:lnTo>
                  <a:cubicBezTo>
                    <a:pt x="212438" y="18505"/>
                    <a:pt x="206516" y="14064"/>
                    <a:pt x="199114" y="11103"/>
                  </a:cubicBezTo>
                  <a:lnTo>
                    <a:pt x="18505" y="77721"/>
                  </a:lnTo>
                  <a:cubicBezTo>
                    <a:pt x="15544" y="83643"/>
                    <a:pt x="12583" y="91045"/>
                    <a:pt x="11103" y="98447"/>
                  </a:cubicBezTo>
                  <a:close/>
                </a:path>
              </a:pathLst>
            </a:custGeom>
            <a:solidFill>
              <a:srgbClr val="F08B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5B75F4C8-17D6-4810-9C76-0573E8C30631}"/>
                </a:ext>
              </a:extLst>
            </p:cNvPr>
            <p:cNvSpPr/>
            <p:nvPr/>
          </p:nvSpPr>
          <p:spPr>
            <a:xfrm>
              <a:off x="2089330" y="1946541"/>
              <a:ext cx="562555" cy="562555"/>
            </a:xfrm>
            <a:custGeom>
              <a:avLst/>
              <a:gdLst>
                <a:gd name="connsiteX0" fmla="*/ 447292 w 562554"/>
                <a:gd name="connsiteY0" fmla="*/ 180634 h 562554"/>
                <a:gd name="connsiteX1" fmla="*/ 383216 w 562554"/>
                <a:gd name="connsiteY1" fmla="*/ 447292 h 562554"/>
                <a:gd name="connsiteX2" fmla="*/ 116558 w 562554"/>
                <a:gd name="connsiteY2" fmla="*/ 383216 h 562554"/>
                <a:gd name="connsiteX3" fmla="*/ 180634 w 562554"/>
                <a:gd name="connsiteY3" fmla="*/ 116558 h 562554"/>
                <a:gd name="connsiteX4" fmla="*/ 447292 w 562554"/>
                <a:gd name="connsiteY4" fmla="*/ 180634 h 56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554" h="562554">
                  <a:moveTo>
                    <a:pt x="447292" y="180634"/>
                  </a:moveTo>
                  <a:cubicBezTo>
                    <a:pt x="503234" y="271963"/>
                    <a:pt x="474546" y="391350"/>
                    <a:pt x="383216" y="447292"/>
                  </a:cubicBezTo>
                  <a:cubicBezTo>
                    <a:pt x="291887" y="503234"/>
                    <a:pt x="172500" y="474546"/>
                    <a:pt x="116558" y="383216"/>
                  </a:cubicBezTo>
                  <a:cubicBezTo>
                    <a:pt x="60616" y="291887"/>
                    <a:pt x="89304" y="172500"/>
                    <a:pt x="180634" y="116558"/>
                  </a:cubicBezTo>
                  <a:cubicBezTo>
                    <a:pt x="271963" y="60616"/>
                    <a:pt x="391350" y="89304"/>
                    <a:pt x="447292" y="180634"/>
                  </a:cubicBezTo>
                  <a:close/>
                </a:path>
              </a:pathLst>
            </a:custGeom>
            <a:solidFill>
              <a:srgbClr val="139DC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82573FE5-0E78-4F6D-A85A-0BFE1C3BC8C4}"/>
                </a:ext>
              </a:extLst>
            </p:cNvPr>
            <p:cNvSpPr/>
            <p:nvPr/>
          </p:nvSpPr>
          <p:spPr>
            <a:xfrm>
              <a:off x="2199119" y="2067937"/>
              <a:ext cx="355298" cy="236865"/>
            </a:xfrm>
            <a:custGeom>
              <a:avLst/>
              <a:gdLst>
                <a:gd name="connsiteX0" fmla="*/ 22946 w 355297"/>
                <a:gd name="connsiteY0" fmla="*/ 83643 h 236865"/>
                <a:gd name="connsiteX1" fmla="*/ 49594 w 355297"/>
                <a:gd name="connsiteY1" fmla="*/ 104369 h 236865"/>
                <a:gd name="connsiteX2" fmla="*/ 145820 w 355297"/>
                <a:gd name="connsiteY2" fmla="*/ 145820 h 236865"/>
                <a:gd name="connsiteX3" fmla="*/ 279057 w 355297"/>
                <a:gd name="connsiteY3" fmla="*/ 176909 h 236865"/>
                <a:gd name="connsiteX4" fmla="*/ 350116 w 355297"/>
                <a:gd name="connsiteY4" fmla="*/ 237605 h 236865"/>
                <a:gd name="connsiteX5" fmla="*/ 354557 w 355297"/>
                <a:gd name="connsiteY5" fmla="*/ 225762 h 236865"/>
                <a:gd name="connsiteX6" fmla="*/ 329391 w 355297"/>
                <a:gd name="connsiteY6" fmla="*/ 203556 h 236865"/>
                <a:gd name="connsiteX7" fmla="*/ 280537 w 355297"/>
                <a:gd name="connsiteY7" fmla="*/ 142859 h 236865"/>
                <a:gd name="connsiteX8" fmla="*/ 218360 w 355297"/>
                <a:gd name="connsiteY8" fmla="*/ 98447 h 236865"/>
                <a:gd name="connsiteX9" fmla="*/ 98447 w 355297"/>
                <a:gd name="connsiteY9" fmla="*/ 88084 h 236865"/>
                <a:gd name="connsiteX10" fmla="*/ 52554 w 355297"/>
                <a:gd name="connsiteY10" fmla="*/ 11103 h 236865"/>
                <a:gd name="connsiteX11" fmla="*/ 15544 w 355297"/>
                <a:gd name="connsiteY11" fmla="*/ 48113 h 236865"/>
                <a:gd name="connsiteX12" fmla="*/ 11103 w 355297"/>
                <a:gd name="connsiteY12" fmla="*/ 55515 h 236865"/>
                <a:gd name="connsiteX13" fmla="*/ 12583 w 355297"/>
                <a:gd name="connsiteY13" fmla="*/ 56996 h 236865"/>
                <a:gd name="connsiteX14" fmla="*/ 22946 w 355297"/>
                <a:gd name="connsiteY14" fmla="*/ 83643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5297" h="236865">
                  <a:moveTo>
                    <a:pt x="22946" y="83643"/>
                  </a:moveTo>
                  <a:cubicBezTo>
                    <a:pt x="28868" y="92525"/>
                    <a:pt x="40711" y="98447"/>
                    <a:pt x="49594" y="104369"/>
                  </a:cubicBezTo>
                  <a:cubicBezTo>
                    <a:pt x="80682" y="120653"/>
                    <a:pt x="111771" y="136938"/>
                    <a:pt x="145820" y="145820"/>
                  </a:cubicBezTo>
                  <a:cubicBezTo>
                    <a:pt x="190232" y="157663"/>
                    <a:pt x="237605" y="157663"/>
                    <a:pt x="279057" y="176909"/>
                  </a:cubicBezTo>
                  <a:cubicBezTo>
                    <a:pt x="308665" y="190232"/>
                    <a:pt x="333832" y="210958"/>
                    <a:pt x="350116" y="237605"/>
                  </a:cubicBezTo>
                  <a:cubicBezTo>
                    <a:pt x="351597" y="233164"/>
                    <a:pt x="353077" y="230203"/>
                    <a:pt x="354557" y="225762"/>
                  </a:cubicBezTo>
                  <a:cubicBezTo>
                    <a:pt x="345675" y="218360"/>
                    <a:pt x="336793" y="210958"/>
                    <a:pt x="329391" y="203556"/>
                  </a:cubicBezTo>
                  <a:cubicBezTo>
                    <a:pt x="311626" y="184311"/>
                    <a:pt x="296821" y="162104"/>
                    <a:pt x="280537" y="142859"/>
                  </a:cubicBezTo>
                  <a:cubicBezTo>
                    <a:pt x="264253" y="123614"/>
                    <a:pt x="243527" y="104369"/>
                    <a:pt x="218360" y="98447"/>
                  </a:cubicBezTo>
                  <a:cubicBezTo>
                    <a:pt x="179869" y="88084"/>
                    <a:pt x="135457" y="105849"/>
                    <a:pt x="98447" y="88084"/>
                  </a:cubicBezTo>
                  <a:cubicBezTo>
                    <a:pt x="70319" y="74761"/>
                    <a:pt x="56996" y="43672"/>
                    <a:pt x="52554" y="11103"/>
                  </a:cubicBezTo>
                  <a:cubicBezTo>
                    <a:pt x="39231" y="21466"/>
                    <a:pt x="27388" y="33309"/>
                    <a:pt x="15544" y="48113"/>
                  </a:cubicBezTo>
                  <a:cubicBezTo>
                    <a:pt x="14064" y="51074"/>
                    <a:pt x="12583" y="52554"/>
                    <a:pt x="11103" y="55515"/>
                  </a:cubicBezTo>
                  <a:cubicBezTo>
                    <a:pt x="11103" y="55515"/>
                    <a:pt x="11103" y="56996"/>
                    <a:pt x="12583" y="56996"/>
                  </a:cubicBezTo>
                  <a:cubicBezTo>
                    <a:pt x="15544" y="64398"/>
                    <a:pt x="17025" y="74761"/>
                    <a:pt x="22946" y="83643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27F1BAF-C189-422E-B83F-5B4EE2C6CE98}"/>
                </a:ext>
              </a:extLst>
            </p:cNvPr>
            <p:cNvSpPr/>
            <p:nvPr/>
          </p:nvSpPr>
          <p:spPr>
            <a:xfrm>
              <a:off x="2167527" y="2177487"/>
              <a:ext cx="340494" cy="236865"/>
            </a:xfrm>
            <a:custGeom>
              <a:avLst/>
              <a:gdLst>
                <a:gd name="connsiteX0" fmla="*/ 343217 w 340493"/>
                <a:gd name="connsiteY0" fmla="*/ 187271 h 236865"/>
                <a:gd name="connsiteX1" fmla="*/ 301766 w 340493"/>
                <a:gd name="connsiteY1" fmla="*/ 166546 h 236865"/>
                <a:gd name="connsiteX2" fmla="*/ 249951 w 340493"/>
                <a:gd name="connsiteY2" fmla="*/ 148781 h 236865"/>
                <a:gd name="connsiteX3" fmla="*/ 187774 w 340493"/>
                <a:gd name="connsiteY3" fmla="*/ 101408 h 236865"/>
                <a:gd name="connsiteX4" fmla="*/ 76744 w 340493"/>
                <a:gd name="connsiteY4" fmla="*/ 28868 h 236865"/>
                <a:gd name="connsiteX5" fmla="*/ 20488 w 340493"/>
                <a:gd name="connsiteY5" fmla="*/ 14064 h 236865"/>
                <a:gd name="connsiteX6" fmla="*/ 14566 w 340493"/>
                <a:gd name="connsiteY6" fmla="*/ 11103 h 236865"/>
                <a:gd name="connsiteX7" fmla="*/ 20488 w 340493"/>
                <a:gd name="connsiteY7" fmla="*/ 110290 h 236865"/>
                <a:gd name="connsiteX8" fmla="*/ 93028 w 340493"/>
                <a:gd name="connsiteY8" fmla="*/ 139898 h 236865"/>
                <a:gd name="connsiteX9" fmla="*/ 202578 w 340493"/>
                <a:gd name="connsiteY9" fmla="*/ 178389 h 236865"/>
                <a:gd name="connsiteX10" fmla="*/ 266236 w 340493"/>
                <a:gd name="connsiteY10" fmla="*/ 233164 h 236865"/>
                <a:gd name="connsiteX11" fmla="*/ 343217 w 340493"/>
                <a:gd name="connsiteY11" fmla="*/ 187271 h 2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0493" h="236865">
                  <a:moveTo>
                    <a:pt x="343217" y="187271"/>
                  </a:moveTo>
                  <a:cubicBezTo>
                    <a:pt x="329893" y="179869"/>
                    <a:pt x="316570" y="172467"/>
                    <a:pt x="301766" y="166546"/>
                  </a:cubicBezTo>
                  <a:cubicBezTo>
                    <a:pt x="284000" y="160624"/>
                    <a:pt x="266236" y="156183"/>
                    <a:pt x="249951" y="148781"/>
                  </a:cubicBezTo>
                  <a:cubicBezTo>
                    <a:pt x="226265" y="138418"/>
                    <a:pt x="207019" y="119173"/>
                    <a:pt x="187774" y="101408"/>
                  </a:cubicBezTo>
                  <a:cubicBezTo>
                    <a:pt x="155205" y="71800"/>
                    <a:pt x="119675" y="40711"/>
                    <a:pt x="76744" y="28868"/>
                  </a:cubicBezTo>
                  <a:cubicBezTo>
                    <a:pt x="57498" y="22946"/>
                    <a:pt x="38253" y="21466"/>
                    <a:pt x="20488" y="14064"/>
                  </a:cubicBezTo>
                  <a:cubicBezTo>
                    <a:pt x="17527" y="12583"/>
                    <a:pt x="16047" y="12583"/>
                    <a:pt x="14566" y="11103"/>
                  </a:cubicBezTo>
                  <a:cubicBezTo>
                    <a:pt x="8645" y="43672"/>
                    <a:pt x="10125" y="77721"/>
                    <a:pt x="20488" y="110290"/>
                  </a:cubicBezTo>
                  <a:cubicBezTo>
                    <a:pt x="44175" y="122134"/>
                    <a:pt x="67861" y="132496"/>
                    <a:pt x="93028" y="139898"/>
                  </a:cubicBezTo>
                  <a:cubicBezTo>
                    <a:pt x="130038" y="151742"/>
                    <a:pt x="170009" y="157663"/>
                    <a:pt x="202578" y="178389"/>
                  </a:cubicBezTo>
                  <a:cubicBezTo>
                    <a:pt x="226265" y="193193"/>
                    <a:pt x="245510" y="213919"/>
                    <a:pt x="266236" y="233164"/>
                  </a:cubicBezTo>
                  <a:cubicBezTo>
                    <a:pt x="294363" y="225762"/>
                    <a:pt x="321011" y="209478"/>
                    <a:pt x="343217" y="187271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C8C5821B-E24C-4315-AE9A-C327141C5651}"/>
                </a:ext>
              </a:extLst>
            </p:cNvPr>
            <p:cNvSpPr/>
            <p:nvPr/>
          </p:nvSpPr>
          <p:spPr>
            <a:xfrm>
              <a:off x="2082608" y="2124977"/>
              <a:ext cx="547750" cy="251669"/>
            </a:xfrm>
            <a:custGeom>
              <a:avLst/>
              <a:gdLst>
                <a:gd name="connsiteX0" fmla="*/ 548049 w 547750"/>
                <a:gd name="connsiteY0" fmla="*/ 220536 h 251669"/>
                <a:gd name="connsiteX1" fmla="*/ 479950 w 547750"/>
                <a:gd name="connsiteY1" fmla="*/ 139114 h 251669"/>
                <a:gd name="connsiteX2" fmla="*/ 476990 w 547750"/>
                <a:gd name="connsiteY2" fmla="*/ 152438 h 251669"/>
                <a:gd name="connsiteX3" fmla="*/ 511039 w 547750"/>
                <a:gd name="connsiteY3" fmla="*/ 199811 h 251669"/>
                <a:gd name="connsiteX4" fmla="*/ 447381 w 547750"/>
                <a:gd name="connsiteY4" fmla="*/ 214615 h 251669"/>
                <a:gd name="connsiteX5" fmla="*/ 263811 w 547750"/>
                <a:gd name="connsiteY5" fmla="*/ 171683 h 251669"/>
                <a:gd name="connsiteX6" fmla="*/ 95045 w 547750"/>
                <a:gd name="connsiteY6" fmla="*/ 91741 h 251669"/>
                <a:gd name="connsiteX7" fmla="*/ 53593 w 547750"/>
                <a:gd name="connsiteY7" fmla="*/ 39927 h 251669"/>
                <a:gd name="connsiteX8" fmla="*/ 111329 w 547750"/>
                <a:gd name="connsiteY8" fmla="*/ 25123 h 251669"/>
                <a:gd name="connsiteX9" fmla="*/ 117251 w 547750"/>
                <a:gd name="connsiteY9" fmla="*/ 13279 h 251669"/>
                <a:gd name="connsiteX10" fmla="*/ 12142 w 547750"/>
                <a:gd name="connsiteY10" fmla="*/ 34005 h 251669"/>
                <a:gd name="connsiteX11" fmla="*/ 96525 w 547750"/>
                <a:gd name="connsiteY11" fmla="*/ 124310 h 251669"/>
                <a:gd name="connsiteX12" fmla="*/ 256409 w 547750"/>
                <a:gd name="connsiteY12" fmla="*/ 196850 h 251669"/>
                <a:gd name="connsiteX13" fmla="*/ 428136 w 547750"/>
                <a:gd name="connsiteY13" fmla="*/ 239782 h 251669"/>
                <a:gd name="connsiteX14" fmla="*/ 548049 w 547750"/>
                <a:gd name="connsiteY14" fmla="*/ 220536 h 2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7750" h="251669">
                  <a:moveTo>
                    <a:pt x="548049" y="220536"/>
                  </a:moveTo>
                  <a:cubicBezTo>
                    <a:pt x="555451" y="199811"/>
                    <a:pt x="528804" y="170203"/>
                    <a:pt x="479950" y="139114"/>
                  </a:cubicBezTo>
                  <a:cubicBezTo>
                    <a:pt x="478470" y="143555"/>
                    <a:pt x="478470" y="147996"/>
                    <a:pt x="476990" y="152438"/>
                  </a:cubicBezTo>
                  <a:cubicBezTo>
                    <a:pt x="502156" y="171683"/>
                    <a:pt x="515480" y="187967"/>
                    <a:pt x="511039" y="199811"/>
                  </a:cubicBezTo>
                  <a:cubicBezTo>
                    <a:pt x="506598" y="211654"/>
                    <a:pt x="482911" y="217576"/>
                    <a:pt x="447381" y="214615"/>
                  </a:cubicBezTo>
                  <a:cubicBezTo>
                    <a:pt x="401489" y="211654"/>
                    <a:pt x="334871" y="196850"/>
                    <a:pt x="263811" y="171683"/>
                  </a:cubicBezTo>
                  <a:cubicBezTo>
                    <a:pt x="192752" y="146516"/>
                    <a:pt x="132055" y="116908"/>
                    <a:pt x="95045" y="91741"/>
                  </a:cubicBezTo>
                  <a:cubicBezTo>
                    <a:pt x="65437" y="71015"/>
                    <a:pt x="49152" y="51770"/>
                    <a:pt x="53593" y="39927"/>
                  </a:cubicBezTo>
                  <a:cubicBezTo>
                    <a:pt x="58035" y="28084"/>
                    <a:pt x="78760" y="23642"/>
                    <a:pt x="111329" y="25123"/>
                  </a:cubicBezTo>
                  <a:cubicBezTo>
                    <a:pt x="112810" y="20681"/>
                    <a:pt x="115770" y="17721"/>
                    <a:pt x="117251" y="13279"/>
                  </a:cubicBezTo>
                  <a:cubicBezTo>
                    <a:pt x="59515" y="7358"/>
                    <a:pt x="19544" y="13279"/>
                    <a:pt x="12142" y="34005"/>
                  </a:cubicBezTo>
                  <a:cubicBezTo>
                    <a:pt x="4740" y="56211"/>
                    <a:pt x="37309" y="90261"/>
                    <a:pt x="96525" y="124310"/>
                  </a:cubicBezTo>
                  <a:cubicBezTo>
                    <a:pt x="139457" y="149477"/>
                    <a:pt x="194232" y="174644"/>
                    <a:pt x="256409" y="196850"/>
                  </a:cubicBezTo>
                  <a:cubicBezTo>
                    <a:pt x="320067" y="219056"/>
                    <a:pt x="379283" y="233860"/>
                    <a:pt x="428136" y="239782"/>
                  </a:cubicBezTo>
                  <a:cubicBezTo>
                    <a:pt x="493274" y="248664"/>
                    <a:pt x="540647" y="242742"/>
                    <a:pt x="548049" y="220536"/>
                  </a:cubicBezTo>
                  <a:close/>
                </a:path>
              </a:pathLst>
            </a:custGeom>
            <a:solidFill>
              <a:srgbClr val="F4EA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176BF6A3-2D9C-41FA-B1C7-D36C6AC15789}"/>
                </a:ext>
              </a:extLst>
            </p:cNvPr>
            <p:cNvSpPr/>
            <p:nvPr/>
          </p:nvSpPr>
          <p:spPr>
            <a:xfrm>
              <a:off x="2694829" y="3525912"/>
              <a:ext cx="355298" cy="384906"/>
            </a:xfrm>
            <a:custGeom>
              <a:avLst/>
              <a:gdLst>
                <a:gd name="connsiteX0" fmla="*/ 228948 w 355297"/>
                <a:gd name="connsiteY0" fmla="*/ 274841 h 384905"/>
                <a:gd name="connsiteX1" fmla="*/ 146046 w 355297"/>
                <a:gd name="connsiteY1" fmla="*/ 368107 h 384905"/>
                <a:gd name="connsiteX2" fmla="*/ 129761 w 355297"/>
                <a:gd name="connsiteY2" fmla="*/ 243753 h 384905"/>
                <a:gd name="connsiteX3" fmla="*/ 17250 w 355297"/>
                <a:gd name="connsiteY3" fmla="*/ 193419 h 384905"/>
                <a:gd name="connsiteX4" fmla="*/ 128281 w 355297"/>
                <a:gd name="connsiteY4" fmla="*/ 140124 h 384905"/>
                <a:gd name="connsiteX5" fmla="*/ 143085 w 355297"/>
                <a:gd name="connsiteY5" fmla="*/ 17250 h 384905"/>
                <a:gd name="connsiteX6" fmla="*/ 227468 w 355297"/>
                <a:gd name="connsiteY6" fmla="*/ 107555 h 384905"/>
                <a:gd name="connsiteX7" fmla="*/ 348861 w 355297"/>
                <a:gd name="connsiteY7" fmla="*/ 82388 h 384905"/>
                <a:gd name="connsiteX8" fmla="*/ 289645 w 355297"/>
                <a:gd name="connsiteY8" fmla="*/ 190458 h 384905"/>
                <a:gd name="connsiteX9" fmla="*/ 350342 w 355297"/>
                <a:gd name="connsiteY9" fmla="*/ 298528 h 384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5297" h="384905">
                  <a:moveTo>
                    <a:pt x="228948" y="274841"/>
                  </a:moveTo>
                  <a:lnTo>
                    <a:pt x="146046" y="368107"/>
                  </a:lnTo>
                  <a:lnTo>
                    <a:pt x="129761" y="243753"/>
                  </a:lnTo>
                  <a:lnTo>
                    <a:pt x="17250" y="193419"/>
                  </a:lnTo>
                  <a:lnTo>
                    <a:pt x="128281" y="140124"/>
                  </a:lnTo>
                  <a:lnTo>
                    <a:pt x="143085" y="17250"/>
                  </a:lnTo>
                  <a:lnTo>
                    <a:pt x="227468" y="107555"/>
                  </a:lnTo>
                  <a:lnTo>
                    <a:pt x="348861" y="82388"/>
                  </a:lnTo>
                  <a:lnTo>
                    <a:pt x="289645" y="190458"/>
                  </a:lnTo>
                  <a:lnTo>
                    <a:pt x="350342" y="298528"/>
                  </a:lnTo>
                  <a:close/>
                </a:path>
              </a:pathLst>
            </a:custGeom>
            <a:solidFill>
              <a:srgbClr val="FCB040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4494C527-23A8-4FA4-8F78-BA5E4213E4D9}"/>
                </a:ext>
              </a:extLst>
            </p:cNvPr>
            <p:cNvSpPr/>
            <p:nvPr/>
          </p:nvSpPr>
          <p:spPr>
            <a:xfrm>
              <a:off x="869713" y="2331449"/>
              <a:ext cx="103628" cy="177649"/>
            </a:xfrm>
            <a:custGeom>
              <a:avLst/>
              <a:gdLst>
                <a:gd name="connsiteX0" fmla="*/ 73280 w 103628"/>
                <a:gd name="connsiteY0" fmla="*/ 11103 h 177648"/>
                <a:gd name="connsiteX1" fmla="*/ 15544 w 103628"/>
                <a:gd name="connsiteY1" fmla="*/ 82163 h 177648"/>
                <a:gd name="connsiteX2" fmla="*/ 28868 w 103628"/>
                <a:gd name="connsiteY2" fmla="*/ 173948 h 177648"/>
                <a:gd name="connsiteX3" fmla="*/ 94006 w 103628"/>
                <a:gd name="connsiteY3" fmla="*/ 95486 h 177648"/>
                <a:gd name="connsiteX4" fmla="*/ 73280 w 103628"/>
                <a:gd name="connsiteY4" fmla="*/ 11103 h 1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77648">
                  <a:moveTo>
                    <a:pt x="73280" y="11103"/>
                  </a:moveTo>
                  <a:cubicBezTo>
                    <a:pt x="45152" y="25907"/>
                    <a:pt x="22946" y="52554"/>
                    <a:pt x="15544" y="82163"/>
                  </a:cubicBezTo>
                  <a:cubicBezTo>
                    <a:pt x="6662" y="113251"/>
                    <a:pt x="11103" y="145820"/>
                    <a:pt x="28868" y="173948"/>
                  </a:cubicBezTo>
                  <a:cubicBezTo>
                    <a:pt x="61437" y="163585"/>
                    <a:pt x="85123" y="128055"/>
                    <a:pt x="94006" y="95486"/>
                  </a:cubicBezTo>
                  <a:cubicBezTo>
                    <a:pt x="101408" y="62917"/>
                    <a:pt x="94006" y="37750"/>
                    <a:pt x="73280" y="11103"/>
                  </a:cubicBezTo>
                  <a:close/>
                </a:path>
              </a:pathLst>
            </a:custGeom>
            <a:solidFill>
              <a:srgbClr val="0ECF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C68FA724-6145-4B04-94B1-B92C654DDE97}"/>
                </a:ext>
              </a:extLst>
            </p:cNvPr>
            <p:cNvSpPr/>
            <p:nvPr/>
          </p:nvSpPr>
          <p:spPr>
            <a:xfrm>
              <a:off x="794213" y="2412872"/>
              <a:ext cx="192453" cy="162845"/>
            </a:xfrm>
            <a:custGeom>
              <a:avLst/>
              <a:gdLst>
                <a:gd name="connsiteX0" fmla="*/ 182830 w 192452"/>
                <a:gd name="connsiteY0" fmla="*/ 165065 h 162844"/>
                <a:gd name="connsiteX1" fmla="*/ 11103 w 192452"/>
                <a:gd name="connsiteY1" fmla="*/ 51074 h 162844"/>
                <a:gd name="connsiteX2" fmla="*/ 27388 w 192452"/>
                <a:gd name="connsiteY2" fmla="*/ 11103 h 162844"/>
                <a:gd name="connsiteX3" fmla="*/ 165065 w 192452"/>
                <a:gd name="connsiteY3" fmla="*/ 128055 h 162844"/>
                <a:gd name="connsiteX4" fmla="*/ 181350 w 192452"/>
                <a:gd name="connsiteY4" fmla="*/ 145820 h 162844"/>
                <a:gd name="connsiteX5" fmla="*/ 182830 w 192452"/>
                <a:gd name="connsiteY5" fmla="*/ 165065 h 16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452" h="162844">
                  <a:moveTo>
                    <a:pt x="182830" y="165065"/>
                  </a:moveTo>
                  <a:cubicBezTo>
                    <a:pt x="125094" y="126575"/>
                    <a:pt x="68839" y="89565"/>
                    <a:pt x="11103" y="51074"/>
                  </a:cubicBezTo>
                  <a:cubicBezTo>
                    <a:pt x="17025" y="36270"/>
                    <a:pt x="21466" y="25907"/>
                    <a:pt x="27388" y="11103"/>
                  </a:cubicBezTo>
                  <a:cubicBezTo>
                    <a:pt x="73280" y="49594"/>
                    <a:pt x="119173" y="89565"/>
                    <a:pt x="165065" y="128055"/>
                  </a:cubicBezTo>
                  <a:cubicBezTo>
                    <a:pt x="170987" y="133977"/>
                    <a:pt x="178389" y="138418"/>
                    <a:pt x="181350" y="145820"/>
                  </a:cubicBezTo>
                  <a:cubicBezTo>
                    <a:pt x="185791" y="154703"/>
                    <a:pt x="188752" y="159144"/>
                    <a:pt x="182830" y="165065"/>
                  </a:cubicBezTo>
                  <a:close/>
                </a:path>
              </a:pathLst>
            </a:custGeom>
            <a:solidFill>
              <a:srgbClr val="3F6C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98F743E0-16BC-44F9-85E0-CC97CC6330F4}"/>
                </a:ext>
              </a:extLst>
            </p:cNvPr>
            <p:cNvSpPr/>
            <p:nvPr/>
          </p:nvSpPr>
          <p:spPr>
            <a:xfrm>
              <a:off x="774139" y="2436801"/>
              <a:ext cx="473730" cy="473730"/>
            </a:xfrm>
            <a:custGeom>
              <a:avLst/>
              <a:gdLst>
                <a:gd name="connsiteX0" fmla="*/ 191061 w 473730"/>
                <a:gd name="connsiteY0" fmla="*/ 129293 h 473730"/>
                <a:gd name="connsiteX1" fmla="*/ 44500 w 473730"/>
                <a:gd name="connsiteY1" fmla="*/ 139656 h 473730"/>
                <a:gd name="connsiteX2" fmla="*/ 22294 w 473730"/>
                <a:gd name="connsiteY2" fmla="*/ 295099 h 473730"/>
                <a:gd name="connsiteX3" fmla="*/ 125923 w 473730"/>
                <a:gd name="connsiteY3" fmla="*/ 420933 h 473730"/>
                <a:gd name="connsiteX4" fmla="*/ 232512 w 473730"/>
                <a:gd name="connsiteY4" fmla="*/ 463865 h 473730"/>
                <a:gd name="connsiteX5" fmla="*/ 310974 w 473730"/>
                <a:gd name="connsiteY5" fmla="*/ 392806 h 473730"/>
                <a:gd name="connsiteX6" fmla="*/ 355386 w 473730"/>
                <a:gd name="connsiteY6" fmla="*/ 363197 h 473730"/>
                <a:gd name="connsiteX7" fmla="*/ 429406 w 473730"/>
                <a:gd name="connsiteY7" fmla="*/ 373560 h 473730"/>
                <a:gd name="connsiteX8" fmla="*/ 473818 w 473730"/>
                <a:gd name="connsiteY8" fmla="*/ 308422 h 473730"/>
                <a:gd name="connsiteX9" fmla="*/ 473818 w 473730"/>
                <a:gd name="connsiteY9" fmla="*/ 228480 h 473730"/>
                <a:gd name="connsiteX10" fmla="*/ 438289 w 473730"/>
                <a:gd name="connsiteY10" fmla="*/ 107087 h 473730"/>
                <a:gd name="connsiteX11" fmla="*/ 347984 w 473730"/>
                <a:gd name="connsiteY11" fmla="*/ 21223 h 473730"/>
                <a:gd name="connsiteX12" fmla="*/ 226590 w 473730"/>
                <a:gd name="connsiteY12" fmla="*/ 33067 h 473730"/>
                <a:gd name="connsiteX13" fmla="*/ 191061 w 473730"/>
                <a:gd name="connsiteY13" fmla="*/ 129293 h 473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3730" h="473730">
                  <a:moveTo>
                    <a:pt x="191061" y="129293"/>
                  </a:moveTo>
                  <a:cubicBezTo>
                    <a:pt x="152570" y="90803"/>
                    <a:pt x="80030" y="99685"/>
                    <a:pt x="44500" y="139656"/>
                  </a:cubicBezTo>
                  <a:cubicBezTo>
                    <a:pt x="7490" y="181107"/>
                    <a:pt x="3049" y="243284"/>
                    <a:pt x="22294" y="295099"/>
                  </a:cubicBezTo>
                  <a:cubicBezTo>
                    <a:pt x="41540" y="346913"/>
                    <a:pt x="81511" y="388364"/>
                    <a:pt x="125923" y="420933"/>
                  </a:cubicBezTo>
                  <a:cubicBezTo>
                    <a:pt x="157011" y="444620"/>
                    <a:pt x="194022" y="465345"/>
                    <a:pt x="232512" y="463865"/>
                  </a:cubicBezTo>
                  <a:cubicBezTo>
                    <a:pt x="271003" y="462385"/>
                    <a:pt x="312454" y="431296"/>
                    <a:pt x="310974" y="392806"/>
                  </a:cubicBezTo>
                  <a:cubicBezTo>
                    <a:pt x="328739" y="404649"/>
                    <a:pt x="361307" y="383923"/>
                    <a:pt x="355386" y="363197"/>
                  </a:cubicBezTo>
                  <a:cubicBezTo>
                    <a:pt x="373151" y="383923"/>
                    <a:pt x="405720" y="385404"/>
                    <a:pt x="429406" y="373560"/>
                  </a:cubicBezTo>
                  <a:cubicBezTo>
                    <a:pt x="453093" y="360237"/>
                    <a:pt x="467897" y="335070"/>
                    <a:pt x="473818" y="308422"/>
                  </a:cubicBezTo>
                  <a:cubicBezTo>
                    <a:pt x="479740" y="281775"/>
                    <a:pt x="476779" y="255128"/>
                    <a:pt x="473818" y="228480"/>
                  </a:cubicBezTo>
                  <a:cubicBezTo>
                    <a:pt x="467897" y="187029"/>
                    <a:pt x="457534" y="144097"/>
                    <a:pt x="438289" y="107087"/>
                  </a:cubicBezTo>
                  <a:cubicBezTo>
                    <a:pt x="419043" y="70077"/>
                    <a:pt x="387955" y="37508"/>
                    <a:pt x="347984" y="21223"/>
                  </a:cubicBezTo>
                  <a:cubicBezTo>
                    <a:pt x="309493" y="4939"/>
                    <a:pt x="260640" y="7900"/>
                    <a:pt x="226590" y="33067"/>
                  </a:cubicBezTo>
                  <a:cubicBezTo>
                    <a:pt x="191061" y="58234"/>
                    <a:pt x="173296" y="90803"/>
                    <a:pt x="191061" y="129293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F94D28EF-DE9A-498D-871D-E89D69EEDE0F}"/>
                </a:ext>
              </a:extLst>
            </p:cNvPr>
            <p:cNvSpPr/>
            <p:nvPr/>
          </p:nvSpPr>
          <p:spPr>
            <a:xfrm>
              <a:off x="4054130" y="2616985"/>
              <a:ext cx="429318" cy="370102"/>
            </a:xfrm>
            <a:custGeom>
              <a:avLst/>
              <a:gdLst>
                <a:gd name="connsiteX0" fmla="*/ 404830 w 429317"/>
                <a:gd name="connsiteY0" fmla="*/ 107512 h 370101"/>
                <a:gd name="connsiteX1" fmla="*/ 228662 w 429317"/>
                <a:gd name="connsiteY1" fmla="*/ 97149 h 370101"/>
                <a:gd name="connsiteX2" fmla="*/ 68778 w 429317"/>
                <a:gd name="connsiteY2" fmla="*/ 24609 h 370101"/>
                <a:gd name="connsiteX3" fmla="*/ 18444 w 429317"/>
                <a:gd name="connsiteY3" fmla="*/ 169689 h 370101"/>
                <a:gd name="connsiteX4" fmla="*/ 160563 w 429317"/>
                <a:gd name="connsiteY4" fmla="*/ 372505 h 370101"/>
                <a:gd name="connsiteX5" fmla="*/ 381143 w 429317"/>
                <a:gd name="connsiteY5" fmla="*/ 259994 h 370101"/>
                <a:gd name="connsiteX6" fmla="*/ 404830 w 429317"/>
                <a:gd name="connsiteY6" fmla="*/ 107512 h 37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317" h="370101">
                  <a:moveTo>
                    <a:pt x="404830" y="107512"/>
                  </a:moveTo>
                  <a:cubicBezTo>
                    <a:pt x="373741" y="51256"/>
                    <a:pt x="271593" y="34972"/>
                    <a:pt x="228662" y="97149"/>
                  </a:cubicBezTo>
                  <a:cubicBezTo>
                    <a:pt x="219779" y="23129"/>
                    <a:pt x="122072" y="-9440"/>
                    <a:pt x="68778" y="24609"/>
                  </a:cubicBezTo>
                  <a:cubicBezTo>
                    <a:pt x="22885" y="54217"/>
                    <a:pt x="-2282" y="117875"/>
                    <a:pt x="18444" y="169689"/>
                  </a:cubicBezTo>
                  <a:cubicBezTo>
                    <a:pt x="39169" y="221503"/>
                    <a:pt x="138357" y="294043"/>
                    <a:pt x="160563" y="372505"/>
                  </a:cubicBezTo>
                  <a:cubicBezTo>
                    <a:pt x="216818" y="313288"/>
                    <a:pt x="338212" y="297004"/>
                    <a:pt x="381143" y="259994"/>
                  </a:cubicBezTo>
                  <a:cubicBezTo>
                    <a:pt x="424075" y="222984"/>
                    <a:pt x="431477" y="154885"/>
                    <a:pt x="404830" y="107512"/>
                  </a:cubicBezTo>
                  <a:close/>
                </a:path>
              </a:pathLst>
            </a:custGeom>
            <a:solidFill>
              <a:srgbClr val="F053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0235445C-3C64-46EA-B57C-11D5EC79C61D}"/>
                </a:ext>
              </a:extLst>
            </p:cNvPr>
            <p:cNvSpPr/>
            <p:nvPr/>
          </p:nvSpPr>
          <p:spPr>
            <a:xfrm>
              <a:off x="1948704" y="2846405"/>
              <a:ext cx="1421190" cy="814224"/>
            </a:xfrm>
            <a:custGeom>
              <a:avLst/>
              <a:gdLst>
                <a:gd name="connsiteX0" fmla="*/ 17250 w 1421190"/>
                <a:gd name="connsiteY0" fmla="*/ 17250 h 814223"/>
                <a:gd name="connsiteX1" fmla="*/ 117918 w 1421190"/>
                <a:gd name="connsiteY1" fmla="*/ 214144 h 814223"/>
                <a:gd name="connsiteX2" fmla="*/ 331097 w 1421190"/>
                <a:gd name="connsiteY2" fmla="*/ 273361 h 814223"/>
                <a:gd name="connsiteX3" fmla="*/ 443607 w 1421190"/>
                <a:gd name="connsiteY3" fmla="*/ 220066 h 814223"/>
                <a:gd name="connsiteX4" fmla="*/ 471735 w 1421190"/>
                <a:gd name="connsiteY4" fmla="*/ 103114 h 814223"/>
                <a:gd name="connsiteX5" fmla="*/ 371067 w 1421190"/>
                <a:gd name="connsiteY5" fmla="*/ 49819 h 814223"/>
                <a:gd name="connsiteX6" fmla="*/ 308890 w 1421190"/>
                <a:gd name="connsiteY6" fmla="*/ 156408 h 814223"/>
                <a:gd name="connsiteX7" fmla="*/ 529471 w 1421190"/>
                <a:gd name="connsiteY7" fmla="*/ 385872 h 814223"/>
                <a:gd name="connsiteX8" fmla="*/ 791503 w 1421190"/>
                <a:gd name="connsiteY8" fmla="*/ 310371 h 814223"/>
                <a:gd name="connsiteX9" fmla="*/ 1174928 w 1421190"/>
                <a:gd name="connsiteY9" fmla="*/ 461372 h 814223"/>
                <a:gd name="connsiteX10" fmla="*/ 1268194 w 1421190"/>
                <a:gd name="connsiteY10" fmla="*/ 656786 h 814223"/>
                <a:gd name="connsiteX11" fmla="*/ 1416235 w 1421190"/>
                <a:gd name="connsiteY11" fmla="*/ 807787 h 81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1190" h="814223">
                  <a:moveTo>
                    <a:pt x="17250" y="17250"/>
                  </a:moveTo>
                  <a:cubicBezTo>
                    <a:pt x="21691" y="92751"/>
                    <a:pt x="58702" y="166771"/>
                    <a:pt x="117918" y="214144"/>
                  </a:cubicBezTo>
                  <a:cubicBezTo>
                    <a:pt x="177134" y="261517"/>
                    <a:pt x="255596" y="283723"/>
                    <a:pt x="331097" y="273361"/>
                  </a:cubicBezTo>
                  <a:cubicBezTo>
                    <a:pt x="372548" y="267439"/>
                    <a:pt x="413999" y="251154"/>
                    <a:pt x="443607" y="220066"/>
                  </a:cubicBezTo>
                  <a:cubicBezTo>
                    <a:pt x="471735" y="188977"/>
                    <a:pt x="486539" y="143085"/>
                    <a:pt x="471735" y="103114"/>
                  </a:cubicBezTo>
                  <a:cubicBezTo>
                    <a:pt x="456931" y="63143"/>
                    <a:pt x="409558" y="36495"/>
                    <a:pt x="371067" y="49819"/>
                  </a:cubicBezTo>
                  <a:cubicBezTo>
                    <a:pt x="329616" y="64623"/>
                    <a:pt x="310371" y="111996"/>
                    <a:pt x="308890" y="156408"/>
                  </a:cubicBezTo>
                  <a:cubicBezTo>
                    <a:pt x="305930" y="274841"/>
                    <a:pt x="411038" y="384391"/>
                    <a:pt x="529471" y="385872"/>
                  </a:cubicBezTo>
                  <a:cubicBezTo>
                    <a:pt x="621256" y="385872"/>
                    <a:pt x="702678" y="331096"/>
                    <a:pt x="791503" y="310371"/>
                  </a:cubicBezTo>
                  <a:cubicBezTo>
                    <a:pt x="933622" y="276321"/>
                    <a:pt x="1093506" y="339979"/>
                    <a:pt x="1174928" y="461372"/>
                  </a:cubicBezTo>
                  <a:cubicBezTo>
                    <a:pt x="1214899" y="522069"/>
                    <a:pt x="1237105" y="591648"/>
                    <a:pt x="1268194" y="656786"/>
                  </a:cubicBezTo>
                  <a:cubicBezTo>
                    <a:pt x="1300763" y="721924"/>
                    <a:pt x="1348136" y="784101"/>
                    <a:pt x="1416235" y="807787"/>
                  </a:cubicBezTo>
                </a:path>
              </a:pathLst>
            </a:custGeom>
            <a:noFill/>
            <a:ln w="14798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AA3DE0CE-6BC4-4D69-B435-BF11B49778A1}"/>
                </a:ext>
              </a:extLst>
            </p:cNvPr>
            <p:cNvSpPr/>
            <p:nvPr/>
          </p:nvSpPr>
          <p:spPr>
            <a:xfrm>
              <a:off x="4286266" y="2669391"/>
              <a:ext cx="1539623" cy="740203"/>
            </a:xfrm>
            <a:custGeom>
              <a:avLst/>
              <a:gdLst>
                <a:gd name="connsiteX0" fmla="*/ 17250 w 1539622"/>
                <a:gd name="connsiteY0" fmla="*/ 728691 h 740203"/>
                <a:gd name="connsiteX1" fmla="*/ 285204 w 1539622"/>
                <a:gd name="connsiteY1" fmla="*/ 516993 h 740203"/>
                <a:gd name="connsiteX2" fmla="*/ 388832 w 1539622"/>
                <a:gd name="connsiteY2" fmla="*/ 323060 h 740203"/>
                <a:gd name="connsiteX3" fmla="*/ 556118 w 1539622"/>
                <a:gd name="connsiteY3" fmla="*/ 191304 h 740203"/>
                <a:gd name="connsiteX4" fmla="*/ 699718 w 1539622"/>
                <a:gd name="connsiteY4" fmla="*/ 210549 h 740203"/>
                <a:gd name="connsiteX5" fmla="*/ 837395 w 1539622"/>
                <a:gd name="connsiteY5" fmla="*/ 260883 h 740203"/>
                <a:gd name="connsiteX6" fmla="*/ 980995 w 1539622"/>
                <a:gd name="connsiteY6" fmla="*/ 250520 h 740203"/>
                <a:gd name="connsiteX7" fmla="*/ 1038731 w 1539622"/>
                <a:gd name="connsiteY7" fmla="*/ 127646 h 740203"/>
                <a:gd name="connsiteX8" fmla="*/ 921779 w 1539622"/>
                <a:gd name="connsiteY8" fmla="*/ 89156 h 740203"/>
                <a:gd name="connsiteX9" fmla="*/ 926220 w 1539622"/>
                <a:gd name="connsiteY9" fmla="*/ 200186 h 740203"/>
                <a:gd name="connsiteX10" fmla="*/ 1041692 w 1539622"/>
                <a:gd name="connsiteY10" fmla="*/ 226833 h 740203"/>
                <a:gd name="connsiteX11" fmla="*/ 1154202 w 1539622"/>
                <a:gd name="connsiteY11" fmla="*/ 175019 h 740203"/>
                <a:gd name="connsiteX12" fmla="*/ 1530226 w 1539622"/>
                <a:gd name="connsiteY12" fmla="*/ 21057 h 74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39622" h="740203">
                  <a:moveTo>
                    <a:pt x="17250" y="728691"/>
                  </a:moveTo>
                  <a:cubicBezTo>
                    <a:pt x="126800" y="691681"/>
                    <a:pt x="223027" y="614700"/>
                    <a:pt x="285204" y="516993"/>
                  </a:cubicBezTo>
                  <a:cubicBezTo>
                    <a:pt x="323695" y="454816"/>
                    <a:pt x="350342" y="385237"/>
                    <a:pt x="388832" y="323060"/>
                  </a:cubicBezTo>
                  <a:cubicBezTo>
                    <a:pt x="427323" y="260883"/>
                    <a:pt x="483578" y="204627"/>
                    <a:pt x="556118" y="191304"/>
                  </a:cubicBezTo>
                  <a:cubicBezTo>
                    <a:pt x="604972" y="182421"/>
                    <a:pt x="653825" y="194265"/>
                    <a:pt x="699718" y="210549"/>
                  </a:cubicBezTo>
                  <a:cubicBezTo>
                    <a:pt x="745611" y="226833"/>
                    <a:pt x="790023" y="249040"/>
                    <a:pt x="837395" y="260883"/>
                  </a:cubicBezTo>
                  <a:cubicBezTo>
                    <a:pt x="884769" y="272726"/>
                    <a:pt x="938063" y="272726"/>
                    <a:pt x="980995" y="250520"/>
                  </a:cubicBezTo>
                  <a:cubicBezTo>
                    <a:pt x="1023927" y="226833"/>
                    <a:pt x="1053535" y="175019"/>
                    <a:pt x="1038731" y="127646"/>
                  </a:cubicBezTo>
                  <a:cubicBezTo>
                    <a:pt x="1023927" y="80273"/>
                    <a:pt x="957308" y="55106"/>
                    <a:pt x="921779" y="89156"/>
                  </a:cubicBezTo>
                  <a:cubicBezTo>
                    <a:pt x="890690" y="117283"/>
                    <a:pt x="896612" y="170578"/>
                    <a:pt x="926220" y="200186"/>
                  </a:cubicBezTo>
                  <a:cubicBezTo>
                    <a:pt x="955828" y="228314"/>
                    <a:pt x="1001721" y="235716"/>
                    <a:pt x="1041692" y="226833"/>
                  </a:cubicBezTo>
                  <a:cubicBezTo>
                    <a:pt x="1081663" y="217951"/>
                    <a:pt x="1118673" y="197225"/>
                    <a:pt x="1154202" y="175019"/>
                  </a:cubicBezTo>
                  <a:cubicBezTo>
                    <a:pt x="1278557" y="100999"/>
                    <a:pt x="1368861" y="-4110"/>
                    <a:pt x="1530226" y="21057"/>
                  </a:cubicBezTo>
                </a:path>
              </a:pathLst>
            </a:custGeom>
            <a:noFill/>
            <a:ln w="14798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E3CEAD31-C8A4-4145-8737-A32F12E24B93}"/>
                </a:ext>
              </a:extLst>
            </p:cNvPr>
            <p:cNvSpPr/>
            <p:nvPr/>
          </p:nvSpPr>
          <p:spPr>
            <a:xfrm>
              <a:off x="6268756" y="1662305"/>
              <a:ext cx="340494" cy="488534"/>
            </a:xfrm>
            <a:custGeom>
              <a:avLst/>
              <a:gdLst>
                <a:gd name="connsiteX0" fmla="*/ 262772 w 340493"/>
                <a:gd name="connsiteY0" fmla="*/ 182830 h 488534"/>
                <a:gd name="connsiteX1" fmla="*/ 256851 w 340493"/>
                <a:gd name="connsiteY1" fmla="*/ 188752 h 488534"/>
                <a:gd name="connsiteX2" fmla="*/ 184311 w 340493"/>
                <a:gd name="connsiteY2" fmla="*/ 188752 h 488534"/>
                <a:gd name="connsiteX3" fmla="*/ 213919 w 340493"/>
                <a:gd name="connsiteY3" fmla="*/ 225762 h 488534"/>
                <a:gd name="connsiteX4" fmla="*/ 212438 w 340493"/>
                <a:gd name="connsiteY4" fmla="*/ 233164 h 488534"/>
                <a:gd name="connsiteX5" fmla="*/ 209477 w 340493"/>
                <a:gd name="connsiteY5" fmla="*/ 234644 h 488534"/>
                <a:gd name="connsiteX6" fmla="*/ 205036 w 340493"/>
                <a:gd name="connsiteY6" fmla="*/ 233164 h 488534"/>
                <a:gd name="connsiteX7" fmla="*/ 178389 w 340493"/>
                <a:gd name="connsiteY7" fmla="*/ 199115 h 488534"/>
                <a:gd name="connsiteX8" fmla="*/ 178389 w 340493"/>
                <a:gd name="connsiteY8" fmla="*/ 255370 h 488534"/>
                <a:gd name="connsiteX9" fmla="*/ 172467 w 340493"/>
                <a:gd name="connsiteY9" fmla="*/ 261292 h 488534"/>
                <a:gd name="connsiteX10" fmla="*/ 166546 w 340493"/>
                <a:gd name="connsiteY10" fmla="*/ 255370 h 488534"/>
                <a:gd name="connsiteX11" fmla="*/ 166546 w 340493"/>
                <a:gd name="connsiteY11" fmla="*/ 197634 h 488534"/>
                <a:gd name="connsiteX12" fmla="*/ 142859 w 340493"/>
                <a:gd name="connsiteY12" fmla="*/ 227242 h 488534"/>
                <a:gd name="connsiteX13" fmla="*/ 138418 w 340493"/>
                <a:gd name="connsiteY13" fmla="*/ 228723 h 488534"/>
                <a:gd name="connsiteX14" fmla="*/ 135457 w 340493"/>
                <a:gd name="connsiteY14" fmla="*/ 227242 h 488534"/>
                <a:gd name="connsiteX15" fmla="*/ 133977 w 340493"/>
                <a:gd name="connsiteY15" fmla="*/ 219840 h 488534"/>
                <a:gd name="connsiteX16" fmla="*/ 159144 w 340493"/>
                <a:gd name="connsiteY16" fmla="*/ 187271 h 488534"/>
                <a:gd name="connsiteX17" fmla="*/ 92525 w 340493"/>
                <a:gd name="connsiteY17" fmla="*/ 187271 h 488534"/>
                <a:gd name="connsiteX18" fmla="*/ 86604 w 340493"/>
                <a:gd name="connsiteY18" fmla="*/ 181350 h 488534"/>
                <a:gd name="connsiteX19" fmla="*/ 92525 w 340493"/>
                <a:gd name="connsiteY19" fmla="*/ 175428 h 488534"/>
                <a:gd name="connsiteX20" fmla="*/ 159144 w 340493"/>
                <a:gd name="connsiteY20" fmla="*/ 175428 h 488534"/>
                <a:gd name="connsiteX21" fmla="*/ 129536 w 340493"/>
                <a:gd name="connsiteY21" fmla="*/ 138418 h 488534"/>
                <a:gd name="connsiteX22" fmla="*/ 131016 w 340493"/>
                <a:gd name="connsiteY22" fmla="*/ 131016 h 488534"/>
                <a:gd name="connsiteX23" fmla="*/ 138418 w 340493"/>
                <a:gd name="connsiteY23" fmla="*/ 132496 h 488534"/>
                <a:gd name="connsiteX24" fmla="*/ 165065 w 340493"/>
                <a:gd name="connsiteY24" fmla="*/ 166546 h 488534"/>
                <a:gd name="connsiteX25" fmla="*/ 165065 w 340493"/>
                <a:gd name="connsiteY25" fmla="*/ 114732 h 488534"/>
                <a:gd name="connsiteX26" fmla="*/ 170987 w 340493"/>
                <a:gd name="connsiteY26" fmla="*/ 108810 h 488534"/>
                <a:gd name="connsiteX27" fmla="*/ 176909 w 340493"/>
                <a:gd name="connsiteY27" fmla="*/ 114732 h 488534"/>
                <a:gd name="connsiteX28" fmla="*/ 176909 w 340493"/>
                <a:gd name="connsiteY28" fmla="*/ 166546 h 488534"/>
                <a:gd name="connsiteX29" fmla="*/ 205036 w 340493"/>
                <a:gd name="connsiteY29" fmla="*/ 131016 h 488534"/>
                <a:gd name="connsiteX30" fmla="*/ 212438 w 340493"/>
                <a:gd name="connsiteY30" fmla="*/ 129536 h 488534"/>
                <a:gd name="connsiteX31" fmla="*/ 213919 w 340493"/>
                <a:gd name="connsiteY31" fmla="*/ 136938 h 488534"/>
                <a:gd name="connsiteX32" fmla="*/ 182830 w 340493"/>
                <a:gd name="connsiteY32" fmla="*/ 175428 h 488534"/>
                <a:gd name="connsiteX33" fmla="*/ 255370 w 340493"/>
                <a:gd name="connsiteY33" fmla="*/ 175428 h 488534"/>
                <a:gd name="connsiteX34" fmla="*/ 262772 w 340493"/>
                <a:gd name="connsiteY34" fmla="*/ 182830 h 488534"/>
                <a:gd name="connsiteX35" fmla="*/ 126575 w 340493"/>
                <a:gd name="connsiteY35" fmla="*/ 46633 h 488534"/>
                <a:gd name="connsiteX36" fmla="*/ 144340 w 340493"/>
                <a:gd name="connsiteY36" fmla="*/ 28868 h 488534"/>
                <a:gd name="connsiteX37" fmla="*/ 126575 w 340493"/>
                <a:gd name="connsiteY37" fmla="*/ 11103 h 488534"/>
                <a:gd name="connsiteX38" fmla="*/ 108810 w 340493"/>
                <a:gd name="connsiteY38" fmla="*/ 28868 h 488534"/>
                <a:gd name="connsiteX39" fmla="*/ 126575 w 340493"/>
                <a:gd name="connsiteY39" fmla="*/ 46633 h 488534"/>
                <a:gd name="connsiteX40" fmla="*/ 34790 w 340493"/>
                <a:gd name="connsiteY40" fmla="*/ 52554 h 488534"/>
                <a:gd name="connsiteX41" fmla="*/ 22946 w 340493"/>
                <a:gd name="connsiteY41" fmla="*/ 40711 h 488534"/>
                <a:gd name="connsiteX42" fmla="*/ 11103 w 340493"/>
                <a:gd name="connsiteY42" fmla="*/ 52554 h 488534"/>
                <a:gd name="connsiteX43" fmla="*/ 22946 w 340493"/>
                <a:gd name="connsiteY43" fmla="*/ 64398 h 488534"/>
                <a:gd name="connsiteX44" fmla="*/ 34790 w 340493"/>
                <a:gd name="connsiteY44" fmla="*/ 52554 h 488534"/>
                <a:gd name="connsiteX45" fmla="*/ 224282 w 340493"/>
                <a:gd name="connsiteY45" fmla="*/ 335312 h 488534"/>
                <a:gd name="connsiteX46" fmla="*/ 207997 w 340493"/>
                <a:gd name="connsiteY46" fmla="*/ 351597 h 488534"/>
                <a:gd name="connsiteX47" fmla="*/ 224282 w 340493"/>
                <a:gd name="connsiteY47" fmla="*/ 367881 h 488534"/>
                <a:gd name="connsiteX48" fmla="*/ 240566 w 340493"/>
                <a:gd name="connsiteY48" fmla="*/ 351597 h 488534"/>
                <a:gd name="connsiteX49" fmla="*/ 224282 w 340493"/>
                <a:gd name="connsiteY49" fmla="*/ 335312 h 488534"/>
                <a:gd name="connsiteX50" fmla="*/ 292380 w 340493"/>
                <a:gd name="connsiteY50" fmla="*/ 224282 h 488534"/>
                <a:gd name="connsiteX51" fmla="*/ 270174 w 340493"/>
                <a:gd name="connsiteY51" fmla="*/ 246488 h 488534"/>
                <a:gd name="connsiteX52" fmla="*/ 292380 w 340493"/>
                <a:gd name="connsiteY52" fmla="*/ 268694 h 488534"/>
                <a:gd name="connsiteX53" fmla="*/ 314586 w 340493"/>
                <a:gd name="connsiteY53" fmla="*/ 246488 h 488534"/>
                <a:gd name="connsiteX54" fmla="*/ 292380 w 340493"/>
                <a:gd name="connsiteY54" fmla="*/ 224282 h 488534"/>
                <a:gd name="connsiteX55" fmla="*/ 298302 w 340493"/>
                <a:gd name="connsiteY55" fmla="*/ 96967 h 488534"/>
                <a:gd name="connsiteX56" fmla="*/ 280537 w 340493"/>
                <a:gd name="connsiteY56" fmla="*/ 79202 h 488534"/>
                <a:gd name="connsiteX57" fmla="*/ 262772 w 340493"/>
                <a:gd name="connsiteY57" fmla="*/ 96967 h 488534"/>
                <a:gd name="connsiteX58" fmla="*/ 280537 w 340493"/>
                <a:gd name="connsiteY58" fmla="*/ 114732 h 488534"/>
                <a:gd name="connsiteX59" fmla="*/ 298302 w 340493"/>
                <a:gd name="connsiteY59" fmla="*/ 96967 h 488534"/>
                <a:gd name="connsiteX60" fmla="*/ 321988 w 340493"/>
                <a:gd name="connsiteY60" fmla="*/ 34790 h 488534"/>
                <a:gd name="connsiteX61" fmla="*/ 314586 w 340493"/>
                <a:gd name="connsiteY61" fmla="*/ 42192 h 488534"/>
                <a:gd name="connsiteX62" fmla="*/ 321988 w 340493"/>
                <a:gd name="connsiteY62" fmla="*/ 49594 h 488534"/>
                <a:gd name="connsiteX63" fmla="*/ 329390 w 340493"/>
                <a:gd name="connsiteY63" fmla="*/ 42192 h 488534"/>
                <a:gd name="connsiteX64" fmla="*/ 321988 w 340493"/>
                <a:gd name="connsiteY64" fmla="*/ 34790 h 488534"/>
                <a:gd name="connsiteX65" fmla="*/ 119173 w 340493"/>
                <a:gd name="connsiteY65" fmla="*/ 366401 h 488534"/>
                <a:gd name="connsiteX66" fmla="*/ 101408 w 340493"/>
                <a:gd name="connsiteY66" fmla="*/ 384166 h 488534"/>
                <a:gd name="connsiteX67" fmla="*/ 119173 w 340493"/>
                <a:gd name="connsiteY67" fmla="*/ 401930 h 488534"/>
                <a:gd name="connsiteX68" fmla="*/ 136938 w 340493"/>
                <a:gd name="connsiteY68" fmla="*/ 384166 h 488534"/>
                <a:gd name="connsiteX69" fmla="*/ 119173 w 340493"/>
                <a:gd name="connsiteY69" fmla="*/ 366401 h 488534"/>
                <a:gd name="connsiteX70" fmla="*/ 157663 w 340493"/>
                <a:gd name="connsiteY70" fmla="*/ 452264 h 488534"/>
                <a:gd name="connsiteX71" fmla="*/ 142859 w 340493"/>
                <a:gd name="connsiteY71" fmla="*/ 467068 h 488534"/>
                <a:gd name="connsiteX72" fmla="*/ 157663 w 340493"/>
                <a:gd name="connsiteY72" fmla="*/ 481872 h 488534"/>
                <a:gd name="connsiteX73" fmla="*/ 172467 w 340493"/>
                <a:gd name="connsiteY73" fmla="*/ 467068 h 488534"/>
                <a:gd name="connsiteX74" fmla="*/ 157663 w 340493"/>
                <a:gd name="connsiteY74" fmla="*/ 452264 h 488534"/>
                <a:gd name="connsiteX75" fmla="*/ 65878 w 340493"/>
                <a:gd name="connsiteY75" fmla="*/ 249449 h 488534"/>
                <a:gd name="connsiteX76" fmla="*/ 55515 w 340493"/>
                <a:gd name="connsiteY76" fmla="*/ 259811 h 488534"/>
                <a:gd name="connsiteX77" fmla="*/ 65878 w 340493"/>
                <a:gd name="connsiteY77" fmla="*/ 270174 h 488534"/>
                <a:gd name="connsiteX78" fmla="*/ 76241 w 340493"/>
                <a:gd name="connsiteY78" fmla="*/ 259811 h 488534"/>
                <a:gd name="connsiteX79" fmla="*/ 65878 w 340493"/>
                <a:gd name="connsiteY79" fmla="*/ 249449 h 4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0493" h="488534">
                  <a:moveTo>
                    <a:pt x="262772" y="182830"/>
                  </a:moveTo>
                  <a:cubicBezTo>
                    <a:pt x="262772" y="185791"/>
                    <a:pt x="259811" y="188752"/>
                    <a:pt x="256851" y="188752"/>
                  </a:cubicBezTo>
                  <a:lnTo>
                    <a:pt x="184311" y="188752"/>
                  </a:lnTo>
                  <a:lnTo>
                    <a:pt x="213919" y="225762"/>
                  </a:lnTo>
                  <a:cubicBezTo>
                    <a:pt x="215399" y="228723"/>
                    <a:pt x="215399" y="231684"/>
                    <a:pt x="212438" y="233164"/>
                  </a:cubicBezTo>
                  <a:cubicBezTo>
                    <a:pt x="210958" y="234644"/>
                    <a:pt x="210958" y="234644"/>
                    <a:pt x="209477" y="234644"/>
                  </a:cubicBezTo>
                  <a:cubicBezTo>
                    <a:pt x="207997" y="234644"/>
                    <a:pt x="206517" y="234644"/>
                    <a:pt x="205036" y="233164"/>
                  </a:cubicBezTo>
                  <a:lnTo>
                    <a:pt x="178389" y="199115"/>
                  </a:lnTo>
                  <a:lnTo>
                    <a:pt x="178389" y="255370"/>
                  </a:lnTo>
                  <a:cubicBezTo>
                    <a:pt x="178389" y="258331"/>
                    <a:pt x="175428" y="261292"/>
                    <a:pt x="172467" y="261292"/>
                  </a:cubicBezTo>
                  <a:cubicBezTo>
                    <a:pt x="169507" y="261292"/>
                    <a:pt x="166546" y="258331"/>
                    <a:pt x="166546" y="255370"/>
                  </a:cubicBezTo>
                  <a:lnTo>
                    <a:pt x="166546" y="197634"/>
                  </a:lnTo>
                  <a:lnTo>
                    <a:pt x="142859" y="227242"/>
                  </a:lnTo>
                  <a:cubicBezTo>
                    <a:pt x="141379" y="228723"/>
                    <a:pt x="139899" y="228723"/>
                    <a:pt x="138418" y="228723"/>
                  </a:cubicBezTo>
                  <a:cubicBezTo>
                    <a:pt x="136938" y="228723"/>
                    <a:pt x="135457" y="228723"/>
                    <a:pt x="135457" y="227242"/>
                  </a:cubicBezTo>
                  <a:cubicBezTo>
                    <a:pt x="132497" y="225762"/>
                    <a:pt x="132497" y="221321"/>
                    <a:pt x="133977" y="219840"/>
                  </a:cubicBezTo>
                  <a:lnTo>
                    <a:pt x="159144" y="187271"/>
                  </a:lnTo>
                  <a:lnTo>
                    <a:pt x="92525" y="187271"/>
                  </a:lnTo>
                  <a:cubicBezTo>
                    <a:pt x="89564" y="187271"/>
                    <a:pt x="86604" y="184311"/>
                    <a:pt x="86604" y="181350"/>
                  </a:cubicBezTo>
                  <a:cubicBezTo>
                    <a:pt x="86604" y="178389"/>
                    <a:pt x="89564" y="175428"/>
                    <a:pt x="92525" y="175428"/>
                  </a:cubicBezTo>
                  <a:lnTo>
                    <a:pt x="159144" y="175428"/>
                  </a:lnTo>
                  <a:lnTo>
                    <a:pt x="129536" y="138418"/>
                  </a:lnTo>
                  <a:cubicBezTo>
                    <a:pt x="128055" y="135457"/>
                    <a:pt x="128055" y="132496"/>
                    <a:pt x="131016" y="131016"/>
                  </a:cubicBezTo>
                  <a:cubicBezTo>
                    <a:pt x="133977" y="129536"/>
                    <a:pt x="136938" y="129536"/>
                    <a:pt x="138418" y="132496"/>
                  </a:cubicBezTo>
                  <a:lnTo>
                    <a:pt x="165065" y="166546"/>
                  </a:lnTo>
                  <a:lnTo>
                    <a:pt x="165065" y="114732"/>
                  </a:lnTo>
                  <a:cubicBezTo>
                    <a:pt x="165065" y="111771"/>
                    <a:pt x="168026" y="108810"/>
                    <a:pt x="170987" y="108810"/>
                  </a:cubicBezTo>
                  <a:cubicBezTo>
                    <a:pt x="173948" y="108810"/>
                    <a:pt x="176909" y="111771"/>
                    <a:pt x="176909" y="114732"/>
                  </a:cubicBezTo>
                  <a:lnTo>
                    <a:pt x="176909" y="166546"/>
                  </a:lnTo>
                  <a:lnTo>
                    <a:pt x="205036" y="131016"/>
                  </a:lnTo>
                  <a:cubicBezTo>
                    <a:pt x="206517" y="128055"/>
                    <a:pt x="210958" y="128055"/>
                    <a:pt x="212438" y="129536"/>
                  </a:cubicBezTo>
                  <a:cubicBezTo>
                    <a:pt x="215399" y="131016"/>
                    <a:pt x="215399" y="135457"/>
                    <a:pt x="213919" y="136938"/>
                  </a:cubicBezTo>
                  <a:lnTo>
                    <a:pt x="182830" y="175428"/>
                  </a:lnTo>
                  <a:lnTo>
                    <a:pt x="255370" y="175428"/>
                  </a:lnTo>
                  <a:cubicBezTo>
                    <a:pt x="261292" y="176909"/>
                    <a:pt x="262772" y="179869"/>
                    <a:pt x="262772" y="182830"/>
                  </a:cubicBezTo>
                  <a:close/>
                  <a:moveTo>
                    <a:pt x="126575" y="46633"/>
                  </a:moveTo>
                  <a:cubicBezTo>
                    <a:pt x="136938" y="46633"/>
                    <a:pt x="144340" y="39231"/>
                    <a:pt x="144340" y="28868"/>
                  </a:cubicBezTo>
                  <a:cubicBezTo>
                    <a:pt x="144340" y="18505"/>
                    <a:pt x="136938" y="11103"/>
                    <a:pt x="126575" y="11103"/>
                  </a:cubicBezTo>
                  <a:cubicBezTo>
                    <a:pt x="116212" y="11103"/>
                    <a:pt x="108810" y="18505"/>
                    <a:pt x="108810" y="28868"/>
                  </a:cubicBezTo>
                  <a:cubicBezTo>
                    <a:pt x="110290" y="37750"/>
                    <a:pt x="117693" y="46633"/>
                    <a:pt x="126575" y="46633"/>
                  </a:cubicBezTo>
                  <a:close/>
                  <a:moveTo>
                    <a:pt x="34790" y="52554"/>
                  </a:moveTo>
                  <a:cubicBezTo>
                    <a:pt x="34790" y="46633"/>
                    <a:pt x="30348" y="40711"/>
                    <a:pt x="22946" y="40711"/>
                  </a:cubicBezTo>
                  <a:cubicBezTo>
                    <a:pt x="17025" y="40711"/>
                    <a:pt x="11103" y="45152"/>
                    <a:pt x="11103" y="52554"/>
                  </a:cubicBezTo>
                  <a:cubicBezTo>
                    <a:pt x="11103" y="59956"/>
                    <a:pt x="15544" y="64398"/>
                    <a:pt x="22946" y="64398"/>
                  </a:cubicBezTo>
                  <a:cubicBezTo>
                    <a:pt x="28868" y="62917"/>
                    <a:pt x="34790" y="58476"/>
                    <a:pt x="34790" y="52554"/>
                  </a:cubicBezTo>
                  <a:close/>
                  <a:moveTo>
                    <a:pt x="224282" y="335312"/>
                  </a:moveTo>
                  <a:cubicBezTo>
                    <a:pt x="215399" y="335312"/>
                    <a:pt x="207997" y="342714"/>
                    <a:pt x="207997" y="351597"/>
                  </a:cubicBezTo>
                  <a:cubicBezTo>
                    <a:pt x="207997" y="360479"/>
                    <a:pt x="215399" y="367881"/>
                    <a:pt x="224282" y="367881"/>
                  </a:cubicBezTo>
                  <a:cubicBezTo>
                    <a:pt x="233164" y="367881"/>
                    <a:pt x="240566" y="360479"/>
                    <a:pt x="240566" y="351597"/>
                  </a:cubicBezTo>
                  <a:cubicBezTo>
                    <a:pt x="240566" y="342714"/>
                    <a:pt x="233164" y="335312"/>
                    <a:pt x="224282" y="335312"/>
                  </a:cubicBezTo>
                  <a:close/>
                  <a:moveTo>
                    <a:pt x="292380" y="224282"/>
                  </a:moveTo>
                  <a:cubicBezTo>
                    <a:pt x="280537" y="224282"/>
                    <a:pt x="270174" y="234644"/>
                    <a:pt x="270174" y="246488"/>
                  </a:cubicBezTo>
                  <a:cubicBezTo>
                    <a:pt x="270174" y="258331"/>
                    <a:pt x="280537" y="268694"/>
                    <a:pt x="292380" y="268694"/>
                  </a:cubicBezTo>
                  <a:cubicBezTo>
                    <a:pt x="304223" y="268694"/>
                    <a:pt x="314586" y="258331"/>
                    <a:pt x="314586" y="246488"/>
                  </a:cubicBezTo>
                  <a:cubicBezTo>
                    <a:pt x="314586" y="233164"/>
                    <a:pt x="304223" y="224282"/>
                    <a:pt x="292380" y="224282"/>
                  </a:cubicBezTo>
                  <a:close/>
                  <a:moveTo>
                    <a:pt x="298302" y="96967"/>
                  </a:moveTo>
                  <a:cubicBezTo>
                    <a:pt x="298302" y="86604"/>
                    <a:pt x="290900" y="79202"/>
                    <a:pt x="280537" y="79202"/>
                  </a:cubicBezTo>
                  <a:cubicBezTo>
                    <a:pt x="270174" y="79202"/>
                    <a:pt x="262772" y="86604"/>
                    <a:pt x="262772" y="96967"/>
                  </a:cubicBezTo>
                  <a:cubicBezTo>
                    <a:pt x="262772" y="107329"/>
                    <a:pt x="270174" y="114732"/>
                    <a:pt x="280537" y="114732"/>
                  </a:cubicBezTo>
                  <a:cubicBezTo>
                    <a:pt x="290900" y="114732"/>
                    <a:pt x="298302" y="105849"/>
                    <a:pt x="298302" y="96967"/>
                  </a:cubicBezTo>
                  <a:close/>
                  <a:moveTo>
                    <a:pt x="321988" y="34790"/>
                  </a:moveTo>
                  <a:cubicBezTo>
                    <a:pt x="317547" y="34790"/>
                    <a:pt x="314586" y="37750"/>
                    <a:pt x="314586" y="42192"/>
                  </a:cubicBezTo>
                  <a:cubicBezTo>
                    <a:pt x="314586" y="46633"/>
                    <a:pt x="317547" y="49594"/>
                    <a:pt x="321988" y="49594"/>
                  </a:cubicBezTo>
                  <a:cubicBezTo>
                    <a:pt x="326430" y="49594"/>
                    <a:pt x="329390" y="46633"/>
                    <a:pt x="329390" y="42192"/>
                  </a:cubicBezTo>
                  <a:cubicBezTo>
                    <a:pt x="329390" y="37750"/>
                    <a:pt x="324949" y="34790"/>
                    <a:pt x="321988" y="34790"/>
                  </a:cubicBezTo>
                  <a:close/>
                  <a:moveTo>
                    <a:pt x="119173" y="366401"/>
                  </a:moveTo>
                  <a:cubicBezTo>
                    <a:pt x="110290" y="366401"/>
                    <a:pt x="101408" y="373803"/>
                    <a:pt x="101408" y="384166"/>
                  </a:cubicBezTo>
                  <a:cubicBezTo>
                    <a:pt x="101408" y="393048"/>
                    <a:pt x="108810" y="401930"/>
                    <a:pt x="119173" y="401930"/>
                  </a:cubicBezTo>
                  <a:cubicBezTo>
                    <a:pt x="128055" y="401930"/>
                    <a:pt x="136938" y="394528"/>
                    <a:pt x="136938" y="384166"/>
                  </a:cubicBezTo>
                  <a:cubicBezTo>
                    <a:pt x="135457" y="375283"/>
                    <a:pt x="128055" y="366401"/>
                    <a:pt x="119173" y="366401"/>
                  </a:cubicBezTo>
                  <a:close/>
                  <a:moveTo>
                    <a:pt x="157663" y="452264"/>
                  </a:moveTo>
                  <a:cubicBezTo>
                    <a:pt x="148781" y="452264"/>
                    <a:pt x="142859" y="459666"/>
                    <a:pt x="142859" y="467068"/>
                  </a:cubicBezTo>
                  <a:cubicBezTo>
                    <a:pt x="142859" y="474470"/>
                    <a:pt x="150261" y="481872"/>
                    <a:pt x="157663" y="481872"/>
                  </a:cubicBezTo>
                  <a:cubicBezTo>
                    <a:pt x="166546" y="481872"/>
                    <a:pt x="172467" y="474470"/>
                    <a:pt x="172467" y="467068"/>
                  </a:cubicBezTo>
                  <a:cubicBezTo>
                    <a:pt x="172467" y="459666"/>
                    <a:pt x="166546" y="452264"/>
                    <a:pt x="157663" y="452264"/>
                  </a:cubicBezTo>
                  <a:close/>
                  <a:moveTo>
                    <a:pt x="65878" y="249449"/>
                  </a:moveTo>
                  <a:cubicBezTo>
                    <a:pt x="59956" y="249449"/>
                    <a:pt x="55515" y="253890"/>
                    <a:pt x="55515" y="259811"/>
                  </a:cubicBezTo>
                  <a:cubicBezTo>
                    <a:pt x="55515" y="265733"/>
                    <a:pt x="59956" y="270174"/>
                    <a:pt x="65878" y="270174"/>
                  </a:cubicBezTo>
                  <a:cubicBezTo>
                    <a:pt x="71800" y="270174"/>
                    <a:pt x="76241" y="265733"/>
                    <a:pt x="76241" y="259811"/>
                  </a:cubicBezTo>
                  <a:cubicBezTo>
                    <a:pt x="77721" y="253890"/>
                    <a:pt x="71800" y="249449"/>
                    <a:pt x="65878" y="24944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716BDB07-35EF-48DB-AC4A-391725C35B0B}"/>
                </a:ext>
              </a:extLst>
            </p:cNvPr>
            <p:cNvSpPr/>
            <p:nvPr/>
          </p:nvSpPr>
          <p:spPr>
            <a:xfrm>
              <a:off x="6116275" y="4127183"/>
              <a:ext cx="370102" cy="680987"/>
            </a:xfrm>
            <a:custGeom>
              <a:avLst/>
              <a:gdLst>
                <a:gd name="connsiteX0" fmla="*/ 290900 w 370101"/>
                <a:gd name="connsiteY0" fmla="*/ 194673 h 680987"/>
                <a:gd name="connsiteX1" fmla="*/ 284978 w 370101"/>
                <a:gd name="connsiteY1" fmla="*/ 200595 h 680987"/>
                <a:gd name="connsiteX2" fmla="*/ 212438 w 370101"/>
                <a:gd name="connsiteY2" fmla="*/ 200595 h 680987"/>
                <a:gd name="connsiteX3" fmla="*/ 242046 w 370101"/>
                <a:gd name="connsiteY3" fmla="*/ 237605 h 680987"/>
                <a:gd name="connsiteX4" fmla="*/ 240566 w 370101"/>
                <a:gd name="connsiteY4" fmla="*/ 245007 h 680987"/>
                <a:gd name="connsiteX5" fmla="*/ 237605 w 370101"/>
                <a:gd name="connsiteY5" fmla="*/ 246488 h 680987"/>
                <a:gd name="connsiteX6" fmla="*/ 233164 w 370101"/>
                <a:gd name="connsiteY6" fmla="*/ 245007 h 680987"/>
                <a:gd name="connsiteX7" fmla="*/ 206516 w 370101"/>
                <a:gd name="connsiteY7" fmla="*/ 210958 h 680987"/>
                <a:gd name="connsiteX8" fmla="*/ 206516 w 370101"/>
                <a:gd name="connsiteY8" fmla="*/ 268694 h 680987"/>
                <a:gd name="connsiteX9" fmla="*/ 200595 w 370101"/>
                <a:gd name="connsiteY9" fmla="*/ 274615 h 680987"/>
                <a:gd name="connsiteX10" fmla="*/ 194673 w 370101"/>
                <a:gd name="connsiteY10" fmla="*/ 268694 h 680987"/>
                <a:gd name="connsiteX11" fmla="*/ 194673 w 370101"/>
                <a:gd name="connsiteY11" fmla="*/ 210958 h 680987"/>
                <a:gd name="connsiteX12" fmla="*/ 170987 w 370101"/>
                <a:gd name="connsiteY12" fmla="*/ 240566 h 680987"/>
                <a:gd name="connsiteX13" fmla="*/ 166546 w 370101"/>
                <a:gd name="connsiteY13" fmla="*/ 242047 h 680987"/>
                <a:gd name="connsiteX14" fmla="*/ 163585 w 370101"/>
                <a:gd name="connsiteY14" fmla="*/ 240566 h 680987"/>
                <a:gd name="connsiteX15" fmla="*/ 162104 w 370101"/>
                <a:gd name="connsiteY15" fmla="*/ 233164 h 680987"/>
                <a:gd name="connsiteX16" fmla="*/ 187271 w 370101"/>
                <a:gd name="connsiteY16" fmla="*/ 200595 h 680987"/>
                <a:gd name="connsiteX17" fmla="*/ 120653 w 370101"/>
                <a:gd name="connsiteY17" fmla="*/ 200595 h 680987"/>
                <a:gd name="connsiteX18" fmla="*/ 114732 w 370101"/>
                <a:gd name="connsiteY18" fmla="*/ 194673 h 680987"/>
                <a:gd name="connsiteX19" fmla="*/ 120653 w 370101"/>
                <a:gd name="connsiteY19" fmla="*/ 188752 h 680987"/>
                <a:gd name="connsiteX20" fmla="*/ 187271 w 370101"/>
                <a:gd name="connsiteY20" fmla="*/ 188752 h 680987"/>
                <a:gd name="connsiteX21" fmla="*/ 157663 w 370101"/>
                <a:gd name="connsiteY21" fmla="*/ 151742 h 680987"/>
                <a:gd name="connsiteX22" fmla="*/ 159144 w 370101"/>
                <a:gd name="connsiteY22" fmla="*/ 144340 h 680987"/>
                <a:gd name="connsiteX23" fmla="*/ 166546 w 370101"/>
                <a:gd name="connsiteY23" fmla="*/ 145820 h 680987"/>
                <a:gd name="connsiteX24" fmla="*/ 193193 w 370101"/>
                <a:gd name="connsiteY24" fmla="*/ 179869 h 680987"/>
                <a:gd name="connsiteX25" fmla="*/ 193193 w 370101"/>
                <a:gd name="connsiteY25" fmla="*/ 128055 h 680987"/>
                <a:gd name="connsiteX26" fmla="*/ 199114 w 370101"/>
                <a:gd name="connsiteY26" fmla="*/ 122134 h 680987"/>
                <a:gd name="connsiteX27" fmla="*/ 205036 w 370101"/>
                <a:gd name="connsiteY27" fmla="*/ 128055 h 680987"/>
                <a:gd name="connsiteX28" fmla="*/ 205036 w 370101"/>
                <a:gd name="connsiteY28" fmla="*/ 179869 h 680987"/>
                <a:gd name="connsiteX29" fmla="*/ 233164 w 370101"/>
                <a:gd name="connsiteY29" fmla="*/ 144340 h 680987"/>
                <a:gd name="connsiteX30" fmla="*/ 240566 w 370101"/>
                <a:gd name="connsiteY30" fmla="*/ 142859 h 680987"/>
                <a:gd name="connsiteX31" fmla="*/ 242046 w 370101"/>
                <a:gd name="connsiteY31" fmla="*/ 150261 h 680987"/>
                <a:gd name="connsiteX32" fmla="*/ 210958 w 370101"/>
                <a:gd name="connsiteY32" fmla="*/ 188752 h 680987"/>
                <a:gd name="connsiteX33" fmla="*/ 283498 w 370101"/>
                <a:gd name="connsiteY33" fmla="*/ 188752 h 680987"/>
                <a:gd name="connsiteX34" fmla="*/ 290900 w 370101"/>
                <a:gd name="connsiteY34" fmla="*/ 194673 h 680987"/>
                <a:gd name="connsiteX35" fmla="*/ 102888 w 370101"/>
                <a:gd name="connsiteY35" fmla="*/ 89565 h 680987"/>
                <a:gd name="connsiteX36" fmla="*/ 120653 w 370101"/>
                <a:gd name="connsiteY36" fmla="*/ 71800 h 680987"/>
                <a:gd name="connsiteX37" fmla="*/ 102888 w 370101"/>
                <a:gd name="connsiteY37" fmla="*/ 54035 h 680987"/>
                <a:gd name="connsiteX38" fmla="*/ 85123 w 370101"/>
                <a:gd name="connsiteY38" fmla="*/ 71800 h 680987"/>
                <a:gd name="connsiteX39" fmla="*/ 102888 w 370101"/>
                <a:gd name="connsiteY39" fmla="*/ 89565 h 680987"/>
                <a:gd name="connsiteX40" fmla="*/ 147300 w 370101"/>
                <a:gd name="connsiteY40" fmla="*/ 22946 h 680987"/>
                <a:gd name="connsiteX41" fmla="*/ 135457 w 370101"/>
                <a:gd name="connsiteY41" fmla="*/ 11103 h 680987"/>
                <a:gd name="connsiteX42" fmla="*/ 123614 w 370101"/>
                <a:gd name="connsiteY42" fmla="*/ 22946 h 680987"/>
                <a:gd name="connsiteX43" fmla="*/ 135457 w 370101"/>
                <a:gd name="connsiteY43" fmla="*/ 34790 h 680987"/>
                <a:gd name="connsiteX44" fmla="*/ 147300 w 370101"/>
                <a:gd name="connsiteY44" fmla="*/ 22946 h 680987"/>
                <a:gd name="connsiteX45" fmla="*/ 345675 w 370101"/>
                <a:gd name="connsiteY45" fmla="*/ 342714 h 680987"/>
                <a:gd name="connsiteX46" fmla="*/ 329390 w 370101"/>
                <a:gd name="connsiteY46" fmla="*/ 358999 h 680987"/>
                <a:gd name="connsiteX47" fmla="*/ 345675 w 370101"/>
                <a:gd name="connsiteY47" fmla="*/ 375283 h 680987"/>
                <a:gd name="connsiteX48" fmla="*/ 361959 w 370101"/>
                <a:gd name="connsiteY48" fmla="*/ 358999 h 680987"/>
                <a:gd name="connsiteX49" fmla="*/ 345675 w 370101"/>
                <a:gd name="connsiteY49" fmla="*/ 342714 h 680987"/>
                <a:gd name="connsiteX50" fmla="*/ 135457 w 370101"/>
                <a:gd name="connsiteY50" fmla="*/ 578099 h 680987"/>
                <a:gd name="connsiteX51" fmla="*/ 116212 w 370101"/>
                <a:gd name="connsiteY51" fmla="*/ 597344 h 680987"/>
                <a:gd name="connsiteX52" fmla="*/ 135457 w 370101"/>
                <a:gd name="connsiteY52" fmla="*/ 616589 h 680987"/>
                <a:gd name="connsiteX53" fmla="*/ 154702 w 370101"/>
                <a:gd name="connsiteY53" fmla="*/ 597344 h 680987"/>
                <a:gd name="connsiteX54" fmla="*/ 135457 w 370101"/>
                <a:gd name="connsiteY54" fmla="*/ 578099 h 680987"/>
                <a:gd name="connsiteX55" fmla="*/ 187271 w 370101"/>
                <a:gd name="connsiteY55" fmla="*/ 319028 h 680987"/>
                <a:gd name="connsiteX56" fmla="*/ 170987 w 370101"/>
                <a:gd name="connsiteY56" fmla="*/ 335312 h 680987"/>
                <a:gd name="connsiteX57" fmla="*/ 187271 w 370101"/>
                <a:gd name="connsiteY57" fmla="*/ 351597 h 680987"/>
                <a:gd name="connsiteX58" fmla="*/ 203556 w 370101"/>
                <a:gd name="connsiteY58" fmla="*/ 335312 h 680987"/>
                <a:gd name="connsiteX59" fmla="*/ 187271 w 370101"/>
                <a:gd name="connsiteY59" fmla="*/ 319028 h 680987"/>
                <a:gd name="connsiteX60" fmla="*/ 289419 w 370101"/>
                <a:gd name="connsiteY60" fmla="*/ 28868 h 680987"/>
                <a:gd name="connsiteX61" fmla="*/ 271654 w 370101"/>
                <a:gd name="connsiteY61" fmla="*/ 11103 h 680987"/>
                <a:gd name="connsiteX62" fmla="*/ 253890 w 370101"/>
                <a:gd name="connsiteY62" fmla="*/ 28868 h 680987"/>
                <a:gd name="connsiteX63" fmla="*/ 271654 w 370101"/>
                <a:gd name="connsiteY63" fmla="*/ 46633 h 680987"/>
                <a:gd name="connsiteX64" fmla="*/ 289419 w 370101"/>
                <a:gd name="connsiteY64" fmla="*/ 28868 h 680987"/>
                <a:gd name="connsiteX65" fmla="*/ 304223 w 370101"/>
                <a:gd name="connsiteY65" fmla="*/ 79202 h 680987"/>
                <a:gd name="connsiteX66" fmla="*/ 296821 w 370101"/>
                <a:gd name="connsiteY66" fmla="*/ 86604 h 680987"/>
                <a:gd name="connsiteX67" fmla="*/ 304223 w 370101"/>
                <a:gd name="connsiteY67" fmla="*/ 94006 h 680987"/>
                <a:gd name="connsiteX68" fmla="*/ 311625 w 370101"/>
                <a:gd name="connsiteY68" fmla="*/ 86604 h 680987"/>
                <a:gd name="connsiteX69" fmla="*/ 304223 w 370101"/>
                <a:gd name="connsiteY69" fmla="*/ 79202 h 680987"/>
                <a:gd name="connsiteX70" fmla="*/ 18505 w 370101"/>
                <a:gd name="connsiteY70" fmla="*/ 190232 h 680987"/>
                <a:gd name="connsiteX71" fmla="*/ 11103 w 370101"/>
                <a:gd name="connsiteY71" fmla="*/ 197634 h 680987"/>
                <a:gd name="connsiteX72" fmla="*/ 18505 w 370101"/>
                <a:gd name="connsiteY72" fmla="*/ 205036 h 680987"/>
                <a:gd name="connsiteX73" fmla="*/ 25907 w 370101"/>
                <a:gd name="connsiteY73" fmla="*/ 197634 h 680987"/>
                <a:gd name="connsiteX74" fmla="*/ 18505 w 370101"/>
                <a:gd name="connsiteY74" fmla="*/ 190232 h 680987"/>
                <a:gd name="connsiteX75" fmla="*/ 185791 w 370101"/>
                <a:gd name="connsiteY75" fmla="*/ 464108 h 680987"/>
                <a:gd name="connsiteX76" fmla="*/ 170987 w 370101"/>
                <a:gd name="connsiteY76" fmla="*/ 478912 h 680987"/>
                <a:gd name="connsiteX77" fmla="*/ 185791 w 370101"/>
                <a:gd name="connsiteY77" fmla="*/ 493716 h 680987"/>
                <a:gd name="connsiteX78" fmla="*/ 200595 w 370101"/>
                <a:gd name="connsiteY78" fmla="*/ 478912 h 680987"/>
                <a:gd name="connsiteX79" fmla="*/ 185791 w 370101"/>
                <a:gd name="connsiteY79" fmla="*/ 464108 h 680987"/>
                <a:gd name="connsiteX80" fmla="*/ 82162 w 370101"/>
                <a:gd name="connsiteY80" fmla="*/ 338273 h 680987"/>
                <a:gd name="connsiteX81" fmla="*/ 71799 w 370101"/>
                <a:gd name="connsiteY81" fmla="*/ 348636 h 680987"/>
                <a:gd name="connsiteX82" fmla="*/ 82162 w 370101"/>
                <a:gd name="connsiteY82" fmla="*/ 358999 h 680987"/>
                <a:gd name="connsiteX83" fmla="*/ 92525 w 370101"/>
                <a:gd name="connsiteY83" fmla="*/ 348636 h 680987"/>
                <a:gd name="connsiteX84" fmla="*/ 82162 w 370101"/>
                <a:gd name="connsiteY84" fmla="*/ 338273 h 680987"/>
                <a:gd name="connsiteX85" fmla="*/ 247968 w 370101"/>
                <a:gd name="connsiteY85" fmla="*/ 656560 h 680987"/>
                <a:gd name="connsiteX86" fmla="*/ 239086 w 370101"/>
                <a:gd name="connsiteY86" fmla="*/ 665443 h 680987"/>
                <a:gd name="connsiteX87" fmla="*/ 247968 w 370101"/>
                <a:gd name="connsiteY87" fmla="*/ 674325 h 680987"/>
                <a:gd name="connsiteX88" fmla="*/ 256850 w 370101"/>
                <a:gd name="connsiteY88" fmla="*/ 665443 h 680987"/>
                <a:gd name="connsiteX89" fmla="*/ 247968 w 370101"/>
                <a:gd name="connsiteY89" fmla="*/ 656560 h 68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70101" h="680987">
                  <a:moveTo>
                    <a:pt x="290900" y="194673"/>
                  </a:moveTo>
                  <a:cubicBezTo>
                    <a:pt x="290900" y="197634"/>
                    <a:pt x="287939" y="200595"/>
                    <a:pt x="284978" y="200595"/>
                  </a:cubicBezTo>
                  <a:lnTo>
                    <a:pt x="212438" y="200595"/>
                  </a:lnTo>
                  <a:lnTo>
                    <a:pt x="242046" y="237605"/>
                  </a:lnTo>
                  <a:cubicBezTo>
                    <a:pt x="243527" y="240566"/>
                    <a:pt x="243527" y="243527"/>
                    <a:pt x="240566" y="245007"/>
                  </a:cubicBezTo>
                  <a:cubicBezTo>
                    <a:pt x="239086" y="246488"/>
                    <a:pt x="239086" y="246488"/>
                    <a:pt x="237605" y="246488"/>
                  </a:cubicBezTo>
                  <a:cubicBezTo>
                    <a:pt x="236125" y="246488"/>
                    <a:pt x="234644" y="246488"/>
                    <a:pt x="233164" y="245007"/>
                  </a:cubicBezTo>
                  <a:lnTo>
                    <a:pt x="206516" y="210958"/>
                  </a:lnTo>
                  <a:lnTo>
                    <a:pt x="206516" y="268694"/>
                  </a:lnTo>
                  <a:cubicBezTo>
                    <a:pt x="206516" y="271655"/>
                    <a:pt x="203556" y="274615"/>
                    <a:pt x="200595" y="274615"/>
                  </a:cubicBezTo>
                  <a:cubicBezTo>
                    <a:pt x="197634" y="274615"/>
                    <a:pt x="194673" y="271655"/>
                    <a:pt x="194673" y="268694"/>
                  </a:cubicBezTo>
                  <a:lnTo>
                    <a:pt x="194673" y="210958"/>
                  </a:lnTo>
                  <a:lnTo>
                    <a:pt x="170987" y="240566"/>
                  </a:lnTo>
                  <a:cubicBezTo>
                    <a:pt x="169506" y="242047"/>
                    <a:pt x="168026" y="242047"/>
                    <a:pt x="166546" y="242047"/>
                  </a:cubicBezTo>
                  <a:cubicBezTo>
                    <a:pt x="165065" y="242047"/>
                    <a:pt x="163585" y="242047"/>
                    <a:pt x="163585" y="240566"/>
                  </a:cubicBezTo>
                  <a:cubicBezTo>
                    <a:pt x="160624" y="239086"/>
                    <a:pt x="160624" y="234645"/>
                    <a:pt x="162104" y="233164"/>
                  </a:cubicBezTo>
                  <a:lnTo>
                    <a:pt x="187271" y="200595"/>
                  </a:lnTo>
                  <a:lnTo>
                    <a:pt x="120653" y="200595"/>
                  </a:lnTo>
                  <a:cubicBezTo>
                    <a:pt x="117692" y="200595"/>
                    <a:pt x="114732" y="197634"/>
                    <a:pt x="114732" y="194673"/>
                  </a:cubicBezTo>
                  <a:cubicBezTo>
                    <a:pt x="114732" y="191713"/>
                    <a:pt x="117692" y="188752"/>
                    <a:pt x="120653" y="188752"/>
                  </a:cubicBezTo>
                  <a:lnTo>
                    <a:pt x="187271" y="188752"/>
                  </a:lnTo>
                  <a:lnTo>
                    <a:pt x="157663" y="151742"/>
                  </a:lnTo>
                  <a:cubicBezTo>
                    <a:pt x="156183" y="148781"/>
                    <a:pt x="156183" y="145820"/>
                    <a:pt x="159144" y="144340"/>
                  </a:cubicBezTo>
                  <a:cubicBezTo>
                    <a:pt x="162104" y="142859"/>
                    <a:pt x="165065" y="142859"/>
                    <a:pt x="166546" y="145820"/>
                  </a:cubicBezTo>
                  <a:lnTo>
                    <a:pt x="193193" y="179869"/>
                  </a:lnTo>
                  <a:lnTo>
                    <a:pt x="193193" y="128055"/>
                  </a:lnTo>
                  <a:cubicBezTo>
                    <a:pt x="193193" y="125094"/>
                    <a:pt x="196154" y="122134"/>
                    <a:pt x="199114" y="122134"/>
                  </a:cubicBezTo>
                  <a:cubicBezTo>
                    <a:pt x="202075" y="122134"/>
                    <a:pt x="205036" y="125094"/>
                    <a:pt x="205036" y="128055"/>
                  </a:cubicBezTo>
                  <a:lnTo>
                    <a:pt x="205036" y="179869"/>
                  </a:lnTo>
                  <a:lnTo>
                    <a:pt x="233164" y="144340"/>
                  </a:lnTo>
                  <a:cubicBezTo>
                    <a:pt x="234644" y="141379"/>
                    <a:pt x="239086" y="141379"/>
                    <a:pt x="240566" y="142859"/>
                  </a:cubicBezTo>
                  <a:cubicBezTo>
                    <a:pt x="243527" y="144340"/>
                    <a:pt x="243527" y="148781"/>
                    <a:pt x="242046" y="150261"/>
                  </a:cubicBezTo>
                  <a:lnTo>
                    <a:pt x="210958" y="188752"/>
                  </a:lnTo>
                  <a:lnTo>
                    <a:pt x="283498" y="188752"/>
                  </a:lnTo>
                  <a:cubicBezTo>
                    <a:pt x="289419" y="188752"/>
                    <a:pt x="290900" y="191713"/>
                    <a:pt x="290900" y="194673"/>
                  </a:cubicBezTo>
                  <a:close/>
                  <a:moveTo>
                    <a:pt x="102888" y="89565"/>
                  </a:moveTo>
                  <a:cubicBezTo>
                    <a:pt x="113251" y="89565"/>
                    <a:pt x="120653" y="82163"/>
                    <a:pt x="120653" y="71800"/>
                  </a:cubicBezTo>
                  <a:cubicBezTo>
                    <a:pt x="120653" y="61437"/>
                    <a:pt x="113251" y="54035"/>
                    <a:pt x="102888" y="54035"/>
                  </a:cubicBezTo>
                  <a:cubicBezTo>
                    <a:pt x="92525" y="54035"/>
                    <a:pt x="85123" y="61437"/>
                    <a:pt x="85123" y="71800"/>
                  </a:cubicBezTo>
                  <a:cubicBezTo>
                    <a:pt x="85123" y="80682"/>
                    <a:pt x="92525" y="89565"/>
                    <a:pt x="102888" y="89565"/>
                  </a:cubicBezTo>
                  <a:close/>
                  <a:moveTo>
                    <a:pt x="147300" y="22946"/>
                  </a:moveTo>
                  <a:cubicBezTo>
                    <a:pt x="147300" y="17025"/>
                    <a:pt x="142859" y="11103"/>
                    <a:pt x="135457" y="11103"/>
                  </a:cubicBezTo>
                  <a:cubicBezTo>
                    <a:pt x="129536" y="11103"/>
                    <a:pt x="123614" y="15544"/>
                    <a:pt x="123614" y="22946"/>
                  </a:cubicBezTo>
                  <a:cubicBezTo>
                    <a:pt x="123614" y="28868"/>
                    <a:pt x="128055" y="34790"/>
                    <a:pt x="135457" y="34790"/>
                  </a:cubicBezTo>
                  <a:cubicBezTo>
                    <a:pt x="141379" y="34790"/>
                    <a:pt x="147300" y="30348"/>
                    <a:pt x="147300" y="22946"/>
                  </a:cubicBezTo>
                  <a:close/>
                  <a:moveTo>
                    <a:pt x="345675" y="342714"/>
                  </a:moveTo>
                  <a:cubicBezTo>
                    <a:pt x="336793" y="342714"/>
                    <a:pt x="329390" y="350116"/>
                    <a:pt x="329390" y="358999"/>
                  </a:cubicBezTo>
                  <a:cubicBezTo>
                    <a:pt x="329390" y="367881"/>
                    <a:pt x="336793" y="375283"/>
                    <a:pt x="345675" y="375283"/>
                  </a:cubicBezTo>
                  <a:cubicBezTo>
                    <a:pt x="354557" y="375283"/>
                    <a:pt x="361959" y="367881"/>
                    <a:pt x="361959" y="358999"/>
                  </a:cubicBezTo>
                  <a:cubicBezTo>
                    <a:pt x="363440" y="350116"/>
                    <a:pt x="356038" y="342714"/>
                    <a:pt x="345675" y="342714"/>
                  </a:cubicBezTo>
                  <a:close/>
                  <a:moveTo>
                    <a:pt x="135457" y="578099"/>
                  </a:moveTo>
                  <a:cubicBezTo>
                    <a:pt x="125094" y="578099"/>
                    <a:pt x="116212" y="586981"/>
                    <a:pt x="116212" y="597344"/>
                  </a:cubicBezTo>
                  <a:cubicBezTo>
                    <a:pt x="116212" y="607707"/>
                    <a:pt x="125094" y="616589"/>
                    <a:pt x="135457" y="616589"/>
                  </a:cubicBezTo>
                  <a:cubicBezTo>
                    <a:pt x="145820" y="616589"/>
                    <a:pt x="154702" y="607707"/>
                    <a:pt x="154702" y="597344"/>
                  </a:cubicBezTo>
                  <a:cubicBezTo>
                    <a:pt x="154702" y="586981"/>
                    <a:pt x="145820" y="578099"/>
                    <a:pt x="135457" y="578099"/>
                  </a:cubicBezTo>
                  <a:close/>
                  <a:moveTo>
                    <a:pt x="187271" y="319028"/>
                  </a:moveTo>
                  <a:cubicBezTo>
                    <a:pt x="178389" y="319028"/>
                    <a:pt x="170987" y="326430"/>
                    <a:pt x="170987" y="335312"/>
                  </a:cubicBezTo>
                  <a:cubicBezTo>
                    <a:pt x="170987" y="344195"/>
                    <a:pt x="178389" y="351597"/>
                    <a:pt x="187271" y="351597"/>
                  </a:cubicBezTo>
                  <a:cubicBezTo>
                    <a:pt x="196154" y="351597"/>
                    <a:pt x="203556" y="344195"/>
                    <a:pt x="203556" y="335312"/>
                  </a:cubicBezTo>
                  <a:cubicBezTo>
                    <a:pt x="203556" y="326430"/>
                    <a:pt x="196154" y="319028"/>
                    <a:pt x="187271" y="319028"/>
                  </a:cubicBezTo>
                  <a:close/>
                  <a:moveTo>
                    <a:pt x="289419" y="28868"/>
                  </a:moveTo>
                  <a:cubicBezTo>
                    <a:pt x="289419" y="18505"/>
                    <a:pt x="282017" y="11103"/>
                    <a:pt x="271654" y="11103"/>
                  </a:cubicBezTo>
                  <a:cubicBezTo>
                    <a:pt x="261292" y="11103"/>
                    <a:pt x="253890" y="18505"/>
                    <a:pt x="253890" y="28868"/>
                  </a:cubicBezTo>
                  <a:cubicBezTo>
                    <a:pt x="253890" y="39231"/>
                    <a:pt x="261292" y="46633"/>
                    <a:pt x="271654" y="46633"/>
                  </a:cubicBezTo>
                  <a:cubicBezTo>
                    <a:pt x="282017" y="46633"/>
                    <a:pt x="289419" y="39231"/>
                    <a:pt x="289419" y="28868"/>
                  </a:cubicBezTo>
                  <a:close/>
                  <a:moveTo>
                    <a:pt x="304223" y="79202"/>
                  </a:moveTo>
                  <a:cubicBezTo>
                    <a:pt x="299782" y="79202"/>
                    <a:pt x="296821" y="82163"/>
                    <a:pt x="296821" y="86604"/>
                  </a:cubicBezTo>
                  <a:cubicBezTo>
                    <a:pt x="296821" y="91045"/>
                    <a:pt x="299782" y="94006"/>
                    <a:pt x="304223" y="94006"/>
                  </a:cubicBezTo>
                  <a:cubicBezTo>
                    <a:pt x="308664" y="94006"/>
                    <a:pt x="311625" y="91045"/>
                    <a:pt x="311625" y="86604"/>
                  </a:cubicBezTo>
                  <a:cubicBezTo>
                    <a:pt x="311625" y="82163"/>
                    <a:pt x="307184" y="79202"/>
                    <a:pt x="304223" y="79202"/>
                  </a:cubicBezTo>
                  <a:close/>
                  <a:moveTo>
                    <a:pt x="18505" y="190232"/>
                  </a:moveTo>
                  <a:cubicBezTo>
                    <a:pt x="14064" y="190232"/>
                    <a:pt x="11103" y="193193"/>
                    <a:pt x="11103" y="197634"/>
                  </a:cubicBezTo>
                  <a:cubicBezTo>
                    <a:pt x="11103" y="202075"/>
                    <a:pt x="14064" y="205036"/>
                    <a:pt x="18505" y="205036"/>
                  </a:cubicBezTo>
                  <a:cubicBezTo>
                    <a:pt x="22946" y="205036"/>
                    <a:pt x="25907" y="202075"/>
                    <a:pt x="25907" y="197634"/>
                  </a:cubicBezTo>
                  <a:cubicBezTo>
                    <a:pt x="25907" y="193193"/>
                    <a:pt x="22946" y="190232"/>
                    <a:pt x="18505" y="190232"/>
                  </a:cubicBezTo>
                  <a:close/>
                  <a:moveTo>
                    <a:pt x="185791" y="464108"/>
                  </a:moveTo>
                  <a:cubicBezTo>
                    <a:pt x="176908" y="464108"/>
                    <a:pt x="170987" y="471510"/>
                    <a:pt x="170987" y="478912"/>
                  </a:cubicBezTo>
                  <a:cubicBezTo>
                    <a:pt x="170987" y="487794"/>
                    <a:pt x="178389" y="493716"/>
                    <a:pt x="185791" y="493716"/>
                  </a:cubicBezTo>
                  <a:cubicBezTo>
                    <a:pt x="194673" y="493716"/>
                    <a:pt x="200595" y="486314"/>
                    <a:pt x="200595" y="478912"/>
                  </a:cubicBezTo>
                  <a:cubicBezTo>
                    <a:pt x="200595" y="471510"/>
                    <a:pt x="194673" y="464108"/>
                    <a:pt x="185791" y="464108"/>
                  </a:cubicBezTo>
                  <a:close/>
                  <a:moveTo>
                    <a:pt x="82162" y="338273"/>
                  </a:moveTo>
                  <a:cubicBezTo>
                    <a:pt x="76241" y="338273"/>
                    <a:pt x="71799" y="342714"/>
                    <a:pt x="71799" y="348636"/>
                  </a:cubicBezTo>
                  <a:cubicBezTo>
                    <a:pt x="71799" y="354557"/>
                    <a:pt x="76241" y="358999"/>
                    <a:pt x="82162" y="358999"/>
                  </a:cubicBezTo>
                  <a:cubicBezTo>
                    <a:pt x="88084" y="358999"/>
                    <a:pt x="92525" y="354557"/>
                    <a:pt x="92525" y="348636"/>
                  </a:cubicBezTo>
                  <a:cubicBezTo>
                    <a:pt x="92525" y="342714"/>
                    <a:pt x="88084" y="338273"/>
                    <a:pt x="82162" y="338273"/>
                  </a:cubicBezTo>
                  <a:close/>
                  <a:moveTo>
                    <a:pt x="247968" y="656560"/>
                  </a:moveTo>
                  <a:cubicBezTo>
                    <a:pt x="243527" y="656560"/>
                    <a:pt x="239086" y="661002"/>
                    <a:pt x="239086" y="665443"/>
                  </a:cubicBezTo>
                  <a:cubicBezTo>
                    <a:pt x="239086" y="669884"/>
                    <a:pt x="243527" y="674325"/>
                    <a:pt x="247968" y="674325"/>
                  </a:cubicBezTo>
                  <a:cubicBezTo>
                    <a:pt x="252409" y="674325"/>
                    <a:pt x="256850" y="669884"/>
                    <a:pt x="256850" y="665443"/>
                  </a:cubicBezTo>
                  <a:cubicBezTo>
                    <a:pt x="256850" y="659521"/>
                    <a:pt x="253890" y="656560"/>
                    <a:pt x="247968" y="6565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75249FFC-76B7-4232-9A55-5F82EFF23DC1}"/>
                </a:ext>
              </a:extLst>
            </p:cNvPr>
            <p:cNvSpPr/>
            <p:nvPr/>
          </p:nvSpPr>
          <p:spPr>
            <a:xfrm>
              <a:off x="3535926" y="2235223"/>
              <a:ext cx="370102" cy="680987"/>
            </a:xfrm>
            <a:custGeom>
              <a:avLst/>
              <a:gdLst>
                <a:gd name="connsiteX0" fmla="*/ 292380 w 370101"/>
                <a:gd name="connsiteY0" fmla="*/ 194673 h 680987"/>
                <a:gd name="connsiteX1" fmla="*/ 286459 w 370101"/>
                <a:gd name="connsiteY1" fmla="*/ 200595 h 680987"/>
                <a:gd name="connsiteX2" fmla="*/ 213919 w 370101"/>
                <a:gd name="connsiteY2" fmla="*/ 200595 h 680987"/>
                <a:gd name="connsiteX3" fmla="*/ 243527 w 370101"/>
                <a:gd name="connsiteY3" fmla="*/ 237605 h 680987"/>
                <a:gd name="connsiteX4" fmla="*/ 242047 w 370101"/>
                <a:gd name="connsiteY4" fmla="*/ 245007 h 680987"/>
                <a:gd name="connsiteX5" fmla="*/ 239086 w 370101"/>
                <a:gd name="connsiteY5" fmla="*/ 246488 h 680987"/>
                <a:gd name="connsiteX6" fmla="*/ 234645 w 370101"/>
                <a:gd name="connsiteY6" fmla="*/ 245007 h 680987"/>
                <a:gd name="connsiteX7" fmla="*/ 207997 w 370101"/>
                <a:gd name="connsiteY7" fmla="*/ 210958 h 680987"/>
                <a:gd name="connsiteX8" fmla="*/ 207997 w 370101"/>
                <a:gd name="connsiteY8" fmla="*/ 268694 h 680987"/>
                <a:gd name="connsiteX9" fmla="*/ 202076 w 370101"/>
                <a:gd name="connsiteY9" fmla="*/ 274615 h 680987"/>
                <a:gd name="connsiteX10" fmla="*/ 196154 w 370101"/>
                <a:gd name="connsiteY10" fmla="*/ 268694 h 680987"/>
                <a:gd name="connsiteX11" fmla="*/ 196154 w 370101"/>
                <a:gd name="connsiteY11" fmla="*/ 210958 h 680987"/>
                <a:gd name="connsiteX12" fmla="*/ 172468 w 370101"/>
                <a:gd name="connsiteY12" fmla="*/ 240566 h 680987"/>
                <a:gd name="connsiteX13" fmla="*/ 168026 w 370101"/>
                <a:gd name="connsiteY13" fmla="*/ 242047 h 680987"/>
                <a:gd name="connsiteX14" fmla="*/ 165065 w 370101"/>
                <a:gd name="connsiteY14" fmla="*/ 240566 h 680987"/>
                <a:gd name="connsiteX15" fmla="*/ 163585 w 370101"/>
                <a:gd name="connsiteY15" fmla="*/ 233164 h 680987"/>
                <a:gd name="connsiteX16" fmla="*/ 188752 w 370101"/>
                <a:gd name="connsiteY16" fmla="*/ 200595 h 680987"/>
                <a:gd name="connsiteX17" fmla="*/ 122134 w 370101"/>
                <a:gd name="connsiteY17" fmla="*/ 200595 h 680987"/>
                <a:gd name="connsiteX18" fmla="*/ 116212 w 370101"/>
                <a:gd name="connsiteY18" fmla="*/ 194673 h 680987"/>
                <a:gd name="connsiteX19" fmla="*/ 122134 w 370101"/>
                <a:gd name="connsiteY19" fmla="*/ 188752 h 680987"/>
                <a:gd name="connsiteX20" fmla="*/ 188752 w 370101"/>
                <a:gd name="connsiteY20" fmla="*/ 188752 h 680987"/>
                <a:gd name="connsiteX21" fmla="*/ 159144 w 370101"/>
                <a:gd name="connsiteY21" fmla="*/ 151742 h 680987"/>
                <a:gd name="connsiteX22" fmla="*/ 160624 w 370101"/>
                <a:gd name="connsiteY22" fmla="*/ 144340 h 680987"/>
                <a:gd name="connsiteX23" fmla="*/ 168026 w 370101"/>
                <a:gd name="connsiteY23" fmla="*/ 145820 h 680987"/>
                <a:gd name="connsiteX24" fmla="*/ 194674 w 370101"/>
                <a:gd name="connsiteY24" fmla="*/ 179869 h 680987"/>
                <a:gd name="connsiteX25" fmla="*/ 194674 w 370101"/>
                <a:gd name="connsiteY25" fmla="*/ 128055 h 680987"/>
                <a:gd name="connsiteX26" fmla="*/ 200595 w 370101"/>
                <a:gd name="connsiteY26" fmla="*/ 122133 h 680987"/>
                <a:gd name="connsiteX27" fmla="*/ 206517 w 370101"/>
                <a:gd name="connsiteY27" fmla="*/ 128055 h 680987"/>
                <a:gd name="connsiteX28" fmla="*/ 206517 w 370101"/>
                <a:gd name="connsiteY28" fmla="*/ 179869 h 680987"/>
                <a:gd name="connsiteX29" fmla="*/ 234645 w 370101"/>
                <a:gd name="connsiteY29" fmla="*/ 144340 h 680987"/>
                <a:gd name="connsiteX30" fmla="*/ 242047 w 370101"/>
                <a:gd name="connsiteY30" fmla="*/ 142859 h 680987"/>
                <a:gd name="connsiteX31" fmla="*/ 243527 w 370101"/>
                <a:gd name="connsiteY31" fmla="*/ 150261 h 680987"/>
                <a:gd name="connsiteX32" fmla="*/ 212438 w 370101"/>
                <a:gd name="connsiteY32" fmla="*/ 188752 h 680987"/>
                <a:gd name="connsiteX33" fmla="*/ 284978 w 370101"/>
                <a:gd name="connsiteY33" fmla="*/ 188752 h 680987"/>
                <a:gd name="connsiteX34" fmla="*/ 292380 w 370101"/>
                <a:gd name="connsiteY34" fmla="*/ 194673 h 680987"/>
                <a:gd name="connsiteX35" fmla="*/ 102888 w 370101"/>
                <a:gd name="connsiteY35" fmla="*/ 89565 h 680987"/>
                <a:gd name="connsiteX36" fmla="*/ 120653 w 370101"/>
                <a:gd name="connsiteY36" fmla="*/ 71800 h 680987"/>
                <a:gd name="connsiteX37" fmla="*/ 102888 w 370101"/>
                <a:gd name="connsiteY37" fmla="*/ 54035 h 680987"/>
                <a:gd name="connsiteX38" fmla="*/ 85123 w 370101"/>
                <a:gd name="connsiteY38" fmla="*/ 71800 h 680987"/>
                <a:gd name="connsiteX39" fmla="*/ 102888 w 370101"/>
                <a:gd name="connsiteY39" fmla="*/ 89565 h 680987"/>
                <a:gd name="connsiteX40" fmla="*/ 147301 w 370101"/>
                <a:gd name="connsiteY40" fmla="*/ 22946 h 680987"/>
                <a:gd name="connsiteX41" fmla="*/ 135457 w 370101"/>
                <a:gd name="connsiteY41" fmla="*/ 11103 h 680987"/>
                <a:gd name="connsiteX42" fmla="*/ 123614 w 370101"/>
                <a:gd name="connsiteY42" fmla="*/ 22946 h 680987"/>
                <a:gd name="connsiteX43" fmla="*/ 135457 w 370101"/>
                <a:gd name="connsiteY43" fmla="*/ 34790 h 680987"/>
                <a:gd name="connsiteX44" fmla="*/ 147301 w 370101"/>
                <a:gd name="connsiteY44" fmla="*/ 22946 h 680987"/>
                <a:gd name="connsiteX45" fmla="*/ 347156 w 370101"/>
                <a:gd name="connsiteY45" fmla="*/ 342714 h 680987"/>
                <a:gd name="connsiteX46" fmla="*/ 330871 w 370101"/>
                <a:gd name="connsiteY46" fmla="*/ 358999 h 680987"/>
                <a:gd name="connsiteX47" fmla="*/ 347156 w 370101"/>
                <a:gd name="connsiteY47" fmla="*/ 375283 h 680987"/>
                <a:gd name="connsiteX48" fmla="*/ 363440 w 370101"/>
                <a:gd name="connsiteY48" fmla="*/ 358999 h 680987"/>
                <a:gd name="connsiteX49" fmla="*/ 347156 w 370101"/>
                <a:gd name="connsiteY49" fmla="*/ 342714 h 680987"/>
                <a:gd name="connsiteX50" fmla="*/ 135457 w 370101"/>
                <a:gd name="connsiteY50" fmla="*/ 578099 h 680987"/>
                <a:gd name="connsiteX51" fmla="*/ 116212 w 370101"/>
                <a:gd name="connsiteY51" fmla="*/ 597344 h 680987"/>
                <a:gd name="connsiteX52" fmla="*/ 135457 w 370101"/>
                <a:gd name="connsiteY52" fmla="*/ 616589 h 680987"/>
                <a:gd name="connsiteX53" fmla="*/ 154703 w 370101"/>
                <a:gd name="connsiteY53" fmla="*/ 597344 h 680987"/>
                <a:gd name="connsiteX54" fmla="*/ 135457 w 370101"/>
                <a:gd name="connsiteY54" fmla="*/ 578099 h 680987"/>
                <a:gd name="connsiteX55" fmla="*/ 187272 w 370101"/>
                <a:gd name="connsiteY55" fmla="*/ 319028 h 680987"/>
                <a:gd name="connsiteX56" fmla="*/ 170987 w 370101"/>
                <a:gd name="connsiteY56" fmla="*/ 335312 h 680987"/>
                <a:gd name="connsiteX57" fmla="*/ 187272 w 370101"/>
                <a:gd name="connsiteY57" fmla="*/ 351597 h 680987"/>
                <a:gd name="connsiteX58" fmla="*/ 203556 w 370101"/>
                <a:gd name="connsiteY58" fmla="*/ 335312 h 680987"/>
                <a:gd name="connsiteX59" fmla="*/ 187272 w 370101"/>
                <a:gd name="connsiteY59" fmla="*/ 319028 h 680987"/>
                <a:gd name="connsiteX60" fmla="*/ 289420 w 370101"/>
                <a:gd name="connsiteY60" fmla="*/ 28868 h 680987"/>
                <a:gd name="connsiteX61" fmla="*/ 271655 w 370101"/>
                <a:gd name="connsiteY61" fmla="*/ 11103 h 680987"/>
                <a:gd name="connsiteX62" fmla="*/ 253890 w 370101"/>
                <a:gd name="connsiteY62" fmla="*/ 28868 h 680987"/>
                <a:gd name="connsiteX63" fmla="*/ 271655 w 370101"/>
                <a:gd name="connsiteY63" fmla="*/ 46633 h 680987"/>
                <a:gd name="connsiteX64" fmla="*/ 289420 w 370101"/>
                <a:gd name="connsiteY64" fmla="*/ 28868 h 680987"/>
                <a:gd name="connsiteX65" fmla="*/ 304224 w 370101"/>
                <a:gd name="connsiteY65" fmla="*/ 79202 h 680987"/>
                <a:gd name="connsiteX66" fmla="*/ 296822 w 370101"/>
                <a:gd name="connsiteY66" fmla="*/ 86604 h 680987"/>
                <a:gd name="connsiteX67" fmla="*/ 304224 w 370101"/>
                <a:gd name="connsiteY67" fmla="*/ 94006 h 680987"/>
                <a:gd name="connsiteX68" fmla="*/ 311626 w 370101"/>
                <a:gd name="connsiteY68" fmla="*/ 86604 h 680987"/>
                <a:gd name="connsiteX69" fmla="*/ 304224 w 370101"/>
                <a:gd name="connsiteY69" fmla="*/ 79202 h 680987"/>
                <a:gd name="connsiteX70" fmla="*/ 18505 w 370101"/>
                <a:gd name="connsiteY70" fmla="*/ 190232 h 680987"/>
                <a:gd name="connsiteX71" fmla="*/ 11103 w 370101"/>
                <a:gd name="connsiteY71" fmla="*/ 197634 h 680987"/>
                <a:gd name="connsiteX72" fmla="*/ 18505 w 370101"/>
                <a:gd name="connsiteY72" fmla="*/ 205036 h 680987"/>
                <a:gd name="connsiteX73" fmla="*/ 25907 w 370101"/>
                <a:gd name="connsiteY73" fmla="*/ 197634 h 680987"/>
                <a:gd name="connsiteX74" fmla="*/ 18505 w 370101"/>
                <a:gd name="connsiteY74" fmla="*/ 190232 h 680987"/>
                <a:gd name="connsiteX75" fmla="*/ 185791 w 370101"/>
                <a:gd name="connsiteY75" fmla="*/ 464108 h 680987"/>
                <a:gd name="connsiteX76" fmla="*/ 170987 w 370101"/>
                <a:gd name="connsiteY76" fmla="*/ 478912 h 680987"/>
                <a:gd name="connsiteX77" fmla="*/ 185791 w 370101"/>
                <a:gd name="connsiteY77" fmla="*/ 493716 h 680987"/>
                <a:gd name="connsiteX78" fmla="*/ 200595 w 370101"/>
                <a:gd name="connsiteY78" fmla="*/ 478912 h 680987"/>
                <a:gd name="connsiteX79" fmla="*/ 185791 w 370101"/>
                <a:gd name="connsiteY79" fmla="*/ 464108 h 680987"/>
                <a:gd name="connsiteX80" fmla="*/ 82163 w 370101"/>
                <a:gd name="connsiteY80" fmla="*/ 338273 h 680987"/>
                <a:gd name="connsiteX81" fmla="*/ 71800 w 370101"/>
                <a:gd name="connsiteY81" fmla="*/ 348636 h 680987"/>
                <a:gd name="connsiteX82" fmla="*/ 82163 w 370101"/>
                <a:gd name="connsiteY82" fmla="*/ 358999 h 680987"/>
                <a:gd name="connsiteX83" fmla="*/ 92525 w 370101"/>
                <a:gd name="connsiteY83" fmla="*/ 348636 h 680987"/>
                <a:gd name="connsiteX84" fmla="*/ 82163 w 370101"/>
                <a:gd name="connsiteY84" fmla="*/ 338273 h 680987"/>
                <a:gd name="connsiteX85" fmla="*/ 249449 w 370101"/>
                <a:gd name="connsiteY85" fmla="*/ 656560 h 680987"/>
                <a:gd name="connsiteX86" fmla="*/ 240566 w 370101"/>
                <a:gd name="connsiteY86" fmla="*/ 665443 h 680987"/>
                <a:gd name="connsiteX87" fmla="*/ 249449 w 370101"/>
                <a:gd name="connsiteY87" fmla="*/ 674325 h 680987"/>
                <a:gd name="connsiteX88" fmla="*/ 258331 w 370101"/>
                <a:gd name="connsiteY88" fmla="*/ 665443 h 680987"/>
                <a:gd name="connsiteX89" fmla="*/ 249449 w 370101"/>
                <a:gd name="connsiteY89" fmla="*/ 656560 h 680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70101" h="680987">
                  <a:moveTo>
                    <a:pt x="292380" y="194673"/>
                  </a:moveTo>
                  <a:cubicBezTo>
                    <a:pt x="292380" y="197634"/>
                    <a:pt x="289420" y="200595"/>
                    <a:pt x="286459" y="200595"/>
                  </a:cubicBezTo>
                  <a:lnTo>
                    <a:pt x="213919" y="200595"/>
                  </a:lnTo>
                  <a:lnTo>
                    <a:pt x="243527" y="237605"/>
                  </a:lnTo>
                  <a:cubicBezTo>
                    <a:pt x="245007" y="240566"/>
                    <a:pt x="245007" y="243527"/>
                    <a:pt x="242047" y="245007"/>
                  </a:cubicBezTo>
                  <a:cubicBezTo>
                    <a:pt x="240566" y="246488"/>
                    <a:pt x="240566" y="246488"/>
                    <a:pt x="239086" y="246488"/>
                  </a:cubicBezTo>
                  <a:cubicBezTo>
                    <a:pt x="237605" y="246488"/>
                    <a:pt x="236125" y="246488"/>
                    <a:pt x="234645" y="245007"/>
                  </a:cubicBezTo>
                  <a:lnTo>
                    <a:pt x="207997" y="210958"/>
                  </a:lnTo>
                  <a:lnTo>
                    <a:pt x="207997" y="268694"/>
                  </a:lnTo>
                  <a:cubicBezTo>
                    <a:pt x="207997" y="271655"/>
                    <a:pt x="205036" y="274615"/>
                    <a:pt x="202076" y="274615"/>
                  </a:cubicBezTo>
                  <a:cubicBezTo>
                    <a:pt x="199115" y="274615"/>
                    <a:pt x="196154" y="271655"/>
                    <a:pt x="196154" y="268694"/>
                  </a:cubicBezTo>
                  <a:lnTo>
                    <a:pt x="196154" y="210958"/>
                  </a:lnTo>
                  <a:lnTo>
                    <a:pt x="172468" y="240566"/>
                  </a:lnTo>
                  <a:cubicBezTo>
                    <a:pt x="170987" y="242047"/>
                    <a:pt x="169507" y="242047"/>
                    <a:pt x="168026" y="242047"/>
                  </a:cubicBezTo>
                  <a:cubicBezTo>
                    <a:pt x="166546" y="242047"/>
                    <a:pt x="165065" y="242047"/>
                    <a:pt x="165065" y="240566"/>
                  </a:cubicBezTo>
                  <a:cubicBezTo>
                    <a:pt x="162105" y="239086"/>
                    <a:pt x="162105" y="234644"/>
                    <a:pt x="163585" y="233164"/>
                  </a:cubicBezTo>
                  <a:lnTo>
                    <a:pt x="188752" y="200595"/>
                  </a:lnTo>
                  <a:lnTo>
                    <a:pt x="122134" y="200595"/>
                  </a:lnTo>
                  <a:cubicBezTo>
                    <a:pt x="119173" y="200595"/>
                    <a:pt x="116212" y="197634"/>
                    <a:pt x="116212" y="194673"/>
                  </a:cubicBezTo>
                  <a:cubicBezTo>
                    <a:pt x="116212" y="191713"/>
                    <a:pt x="119173" y="188752"/>
                    <a:pt x="122134" y="188752"/>
                  </a:cubicBezTo>
                  <a:lnTo>
                    <a:pt x="188752" y="188752"/>
                  </a:lnTo>
                  <a:lnTo>
                    <a:pt x="159144" y="151742"/>
                  </a:lnTo>
                  <a:cubicBezTo>
                    <a:pt x="157663" y="148781"/>
                    <a:pt x="157663" y="145820"/>
                    <a:pt x="160624" y="144340"/>
                  </a:cubicBezTo>
                  <a:cubicBezTo>
                    <a:pt x="163585" y="142859"/>
                    <a:pt x="166546" y="142859"/>
                    <a:pt x="168026" y="145820"/>
                  </a:cubicBezTo>
                  <a:lnTo>
                    <a:pt x="194674" y="179869"/>
                  </a:lnTo>
                  <a:lnTo>
                    <a:pt x="194674" y="128055"/>
                  </a:lnTo>
                  <a:cubicBezTo>
                    <a:pt x="194674" y="125094"/>
                    <a:pt x="197634" y="122133"/>
                    <a:pt x="200595" y="122133"/>
                  </a:cubicBezTo>
                  <a:cubicBezTo>
                    <a:pt x="203556" y="122133"/>
                    <a:pt x="206517" y="125094"/>
                    <a:pt x="206517" y="128055"/>
                  </a:cubicBezTo>
                  <a:lnTo>
                    <a:pt x="206517" y="179869"/>
                  </a:lnTo>
                  <a:lnTo>
                    <a:pt x="234645" y="144340"/>
                  </a:lnTo>
                  <a:cubicBezTo>
                    <a:pt x="236125" y="141379"/>
                    <a:pt x="240566" y="141379"/>
                    <a:pt x="242047" y="142859"/>
                  </a:cubicBezTo>
                  <a:cubicBezTo>
                    <a:pt x="245007" y="144340"/>
                    <a:pt x="245007" y="148781"/>
                    <a:pt x="243527" y="150261"/>
                  </a:cubicBezTo>
                  <a:lnTo>
                    <a:pt x="212438" y="188752"/>
                  </a:lnTo>
                  <a:lnTo>
                    <a:pt x="284978" y="188752"/>
                  </a:lnTo>
                  <a:cubicBezTo>
                    <a:pt x="289420" y="190232"/>
                    <a:pt x="292380" y="191713"/>
                    <a:pt x="292380" y="194673"/>
                  </a:cubicBezTo>
                  <a:close/>
                  <a:moveTo>
                    <a:pt x="102888" y="89565"/>
                  </a:moveTo>
                  <a:cubicBezTo>
                    <a:pt x="113251" y="89565"/>
                    <a:pt x="120653" y="82163"/>
                    <a:pt x="120653" y="71800"/>
                  </a:cubicBezTo>
                  <a:cubicBezTo>
                    <a:pt x="120653" y="61437"/>
                    <a:pt x="113251" y="54035"/>
                    <a:pt x="102888" y="54035"/>
                  </a:cubicBezTo>
                  <a:cubicBezTo>
                    <a:pt x="92525" y="54035"/>
                    <a:pt x="85123" y="61437"/>
                    <a:pt x="85123" y="71800"/>
                  </a:cubicBezTo>
                  <a:cubicBezTo>
                    <a:pt x="85123" y="80682"/>
                    <a:pt x="92525" y="89565"/>
                    <a:pt x="102888" y="89565"/>
                  </a:cubicBezTo>
                  <a:close/>
                  <a:moveTo>
                    <a:pt x="147301" y="22946"/>
                  </a:moveTo>
                  <a:cubicBezTo>
                    <a:pt x="147301" y="17025"/>
                    <a:pt x="142859" y="11103"/>
                    <a:pt x="135457" y="11103"/>
                  </a:cubicBezTo>
                  <a:cubicBezTo>
                    <a:pt x="129536" y="11103"/>
                    <a:pt x="123614" y="15544"/>
                    <a:pt x="123614" y="22946"/>
                  </a:cubicBezTo>
                  <a:cubicBezTo>
                    <a:pt x="123614" y="30348"/>
                    <a:pt x="128055" y="34790"/>
                    <a:pt x="135457" y="34790"/>
                  </a:cubicBezTo>
                  <a:cubicBezTo>
                    <a:pt x="141379" y="34790"/>
                    <a:pt x="147301" y="30348"/>
                    <a:pt x="147301" y="22946"/>
                  </a:cubicBezTo>
                  <a:close/>
                  <a:moveTo>
                    <a:pt x="347156" y="342714"/>
                  </a:moveTo>
                  <a:cubicBezTo>
                    <a:pt x="338273" y="342714"/>
                    <a:pt x="330871" y="350116"/>
                    <a:pt x="330871" y="358999"/>
                  </a:cubicBezTo>
                  <a:cubicBezTo>
                    <a:pt x="330871" y="367881"/>
                    <a:pt x="338273" y="375283"/>
                    <a:pt x="347156" y="375283"/>
                  </a:cubicBezTo>
                  <a:cubicBezTo>
                    <a:pt x="356038" y="375283"/>
                    <a:pt x="363440" y="367881"/>
                    <a:pt x="363440" y="358999"/>
                  </a:cubicBezTo>
                  <a:cubicBezTo>
                    <a:pt x="363440" y="350116"/>
                    <a:pt x="356038" y="342714"/>
                    <a:pt x="347156" y="342714"/>
                  </a:cubicBezTo>
                  <a:close/>
                  <a:moveTo>
                    <a:pt x="135457" y="578099"/>
                  </a:moveTo>
                  <a:cubicBezTo>
                    <a:pt x="125095" y="578099"/>
                    <a:pt x="116212" y="586981"/>
                    <a:pt x="116212" y="597344"/>
                  </a:cubicBezTo>
                  <a:cubicBezTo>
                    <a:pt x="116212" y="607707"/>
                    <a:pt x="125095" y="616589"/>
                    <a:pt x="135457" y="616589"/>
                  </a:cubicBezTo>
                  <a:cubicBezTo>
                    <a:pt x="145820" y="616589"/>
                    <a:pt x="154703" y="607707"/>
                    <a:pt x="154703" y="597344"/>
                  </a:cubicBezTo>
                  <a:cubicBezTo>
                    <a:pt x="154703" y="586981"/>
                    <a:pt x="145820" y="578099"/>
                    <a:pt x="135457" y="578099"/>
                  </a:cubicBezTo>
                  <a:close/>
                  <a:moveTo>
                    <a:pt x="187272" y="319028"/>
                  </a:moveTo>
                  <a:cubicBezTo>
                    <a:pt x="178389" y="319028"/>
                    <a:pt x="170987" y="326430"/>
                    <a:pt x="170987" y="335312"/>
                  </a:cubicBezTo>
                  <a:cubicBezTo>
                    <a:pt x="170987" y="344195"/>
                    <a:pt x="178389" y="351597"/>
                    <a:pt x="187272" y="351597"/>
                  </a:cubicBezTo>
                  <a:cubicBezTo>
                    <a:pt x="196154" y="351597"/>
                    <a:pt x="203556" y="344195"/>
                    <a:pt x="203556" y="335312"/>
                  </a:cubicBezTo>
                  <a:cubicBezTo>
                    <a:pt x="203556" y="326430"/>
                    <a:pt x="196154" y="319028"/>
                    <a:pt x="187272" y="319028"/>
                  </a:cubicBezTo>
                  <a:close/>
                  <a:moveTo>
                    <a:pt x="289420" y="28868"/>
                  </a:moveTo>
                  <a:cubicBezTo>
                    <a:pt x="289420" y="18505"/>
                    <a:pt x="282018" y="11103"/>
                    <a:pt x="271655" y="11103"/>
                  </a:cubicBezTo>
                  <a:cubicBezTo>
                    <a:pt x="261292" y="11103"/>
                    <a:pt x="253890" y="18505"/>
                    <a:pt x="253890" y="28868"/>
                  </a:cubicBezTo>
                  <a:cubicBezTo>
                    <a:pt x="253890" y="39231"/>
                    <a:pt x="261292" y="46633"/>
                    <a:pt x="271655" y="46633"/>
                  </a:cubicBezTo>
                  <a:cubicBezTo>
                    <a:pt x="282018" y="46633"/>
                    <a:pt x="289420" y="39231"/>
                    <a:pt x="289420" y="28868"/>
                  </a:cubicBezTo>
                  <a:close/>
                  <a:moveTo>
                    <a:pt x="304224" y="79202"/>
                  </a:moveTo>
                  <a:cubicBezTo>
                    <a:pt x="299782" y="79202"/>
                    <a:pt x="296822" y="82163"/>
                    <a:pt x="296822" y="86604"/>
                  </a:cubicBezTo>
                  <a:cubicBezTo>
                    <a:pt x="296822" y="91045"/>
                    <a:pt x="299782" y="94006"/>
                    <a:pt x="304224" y="94006"/>
                  </a:cubicBezTo>
                  <a:cubicBezTo>
                    <a:pt x="308665" y="94006"/>
                    <a:pt x="311626" y="91045"/>
                    <a:pt x="311626" y="86604"/>
                  </a:cubicBezTo>
                  <a:cubicBezTo>
                    <a:pt x="311626" y="83643"/>
                    <a:pt x="308665" y="79202"/>
                    <a:pt x="304224" y="79202"/>
                  </a:cubicBezTo>
                  <a:close/>
                  <a:moveTo>
                    <a:pt x="18505" y="190232"/>
                  </a:moveTo>
                  <a:cubicBezTo>
                    <a:pt x="14064" y="190232"/>
                    <a:pt x="11103" y="193193"/>
                    <a:pt x="11103" y="197634"/>
                  </a:cubicBezTo>
                  <a:cubicBezTo>
                    <a:pt x="11103" y="202075"/>
                    <a:pt x="14064" y="205036"/>
                    <a:pt x="18505" y="205036"/>
                  </a:cubicBezTo>
                  <a:cubicBezTo>
                    <a:pt x="22946" y="205036"/>
                    <a:pt x="25907" y="202075"/>
                    <a:pt x="25907" y="197634"/>
                  </a:cubicBezTo>
                  <a:cubicBezTo>
                    <a:pt x="25907" y="193193"/>
                    <a:pt x="22946" y="190232"/>
                    <a:pt x="18505" y="190232"/>
                  </a:cubicBezTo>
                  <a:close/>
                  <a:moveTo>
                    <a:pt x="185791" y="464108"/>
                  </a:moveTo>
                  <a:cubicBezTo>
                    <a:pt x="176909" y="464108"/>
                    <a:pt x="170987" y="471510"/>
                    <a:pt x="170987" y="478912"/>
                  </a:cubicBezTo>
                  <a:cubicBezTo>
                    <a:pt x="170987" y="486314"/>
                    <a:pt x="178389" y="493716"/>
                    <a:pt x="185791" y="493716"/>
                  </a:cubicBezTo>
                  <a:cubicBezTo>
                    <a:pt x="194674" y="493716"/>
                    <a:pt x="200595" y="486314"/>
                    <a:pt x="200595" y="478912"/>
                  </a:cubicBezTo>
                  <a:cubicBezTo>
                    <a:pt x="200595" y="471510"/>
                    <a:pt x="194674" y="464108"/>
                    <a:pt x="185791" y="464108"/>
                  </a:cubicBezTo>
                  <a:close/>
                  <a:moveTo>
                    <a:pt x="82163" y="338273"/>
                  </a:moveTo>
                  <a:cubicBezTo>
                    <a:pt x="76241" y="338273"/>
                    <a:pt x="71800" y="342714"/>
                    <a:pt x="71800" y="348636"/>
                  </a:cubicBezTo>
                  <a:cubicBezTo>
                    <a:pt x="71800" y="354557"/>
                    <a:pt x="76241" y="358999"/>
                    <a:pt x="82163" y="358999"/>
                  </a:cubicBezTo>
                  <a:cubicBezTo>
                    <a:pt x="88084" y="358999"/>
                    <a:pt x="92525" y="354557"/>
                    <a:pt x="92525" y="348636"/>
                  </a:cubicBezTo>
                  <a:cubicBezTo>
                    <a:pt x="94006" y="342714"/>
                    <a:pt x="88084" y="338273"/>
                    <a:pt x="82163" y="338273"/>
                  </a:cubicBezTo>
                  <a:close/>
                  <a:moveTo>
                    <a:pt x="249449" y="656560"/>
                  </a:moveTo>
                  <a:cubicBezTo>
                    <a:pt x="245007" y="656560"/>
                    <a:pt x="240566" y="661002"/>
                    <a:pt x="240566" y="665443"/>
                  </a:cubicBezTo>
                  <a:cubicBezTo>
                    <a:pt x="240566" y="669884"/>
                    <a:pt x="245007" y="674325"/>
                    <a:pt x="249449" y="674325"/>
                  </a:cubicBezTo>
                  <a:cubicBezTo>
                    <a:pt x="253890" y="674325"/>
                    <a:pt x="258331" y="669884"/>
                    <a:pt x="258331" y="665443"/>
                  </a:cubicBezTo>
                  <a:cubicBezTo>
                    <a:pt x="256851" y="659521"/>
                    <a:pt x="253890" y="656560"/>
                    <a:pt x="249449" y="6565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79F97003-E4B4-4D44-BF49-40C06407D835}"/>
                </a:ext>
              </a:extLst>
            </p:cNvPr>
            <p:cNvSpPr/>
            <p:nvPr/>
          </p:nvSpPr>
          <p:spPr>
            <a:xfrm>
              <a:off x="745359" y="4386254"/>
              <a:ext cx="370102" cy="488534"/>
            </a:xfrm>
            <a:custGeom>
              <a:avLst/>
              <a:gdLst>
                <a:gd name="connsiteX0" fmla="*/ 301263 w 370101"/>
                <a:gd name="connsiteY0" fmla="*/ 182830 h 488534"/>
                <a:gd name="connsiteX1" fmla="*/ 295341 w 370101"/>
                <a:gd name="connsiteY1" fmla="*/ 188752 h 488534"/>
                <a:gd name="connsiteX2" fmla="*/ 222801 w 370101"/>
                <a:gd name="connsiteY2" fmla="*/ 188752 h 488534"/>
                <a:gd name="connsiteX3" fmla="*/ 252409 w 370101"/>
                <a:gd name="connsiteY3" fmla="*/ 225762 h 488534"/>
                <a:gd name="connsiteX4" fmla="*/ 250929 w 370101"/>
                <a:gd name="connsiteY4" fmla="*/ 233164 h 488534"/>
                <a:gd name="connsiteX5" fmla="*/ 247968 w 370101"/>
                <a:gd name="connsiteY5" fmla="*/ 234645 h 488534"/>
                <a:gd name="connsiteX6" fmla="*/ 243527 w 370101"/>
                <a:gd name="connsiteY6" fmla="*/ 233164 h 488534"/>
                <a:gd name="connsiteX7" fmla="*/ 216880 w 370101"/>
                <a:gd name="connsiteY7" fmla="*/ 199115 h 488534"/>
                <a:gd name="connsiteX8" fmla="*/ 216880 w 370101"/>
                <a:gd name="connsiteY8" fmla="*/ 256851 h 488534"/>
                <a:gd name="connsiteX9" fmla="*/ 210958 w 370101"/>
                <a:gd name="connsiteY9" fmla="*/ 262772 h 488534"/>
                <a:gd name="connsiteX10" fmla="*/ 205036 w 370101"/>
                <a:gd name="connsiteY10" fmla="*/ 256851 h 488534"/>
                <a:gd name="connsiteX11" fmla="*/ 205036 w 370101"/>
                <a:gd name="connsiteY11" fmla="*/ 199115 h 488534"/>
                <a:gd name="connsiteX12" fmla="*/ 181350 w 370101"/>
                <a:gd name="connsiteY12" fmla="*/ 228723 h 488534"/>
                <a:gd name="connsiteX13" fmla="*/ 176909 w 370101"/>
                <a:gd name="connsiteY13" fmla="*/ 230203 h 488534"/>
                <a:gd name="connsiteX14" fmla="*/ 173948 w 370101"/>
                <a:gd name="connsiteY14" fmla="*/ 228723 h 488534"/>
                <a:gd name="connsiteX15" fmla="*/ 172467 w 370101"/>
                <a:gd name="connsiteY15" fmla="*/ 221321 h 488534"/>
                <a:gd name="connsiteX16" fmla="*/ 197634 w 370101"/>
                <a:gd name="connsiteY16" fmla="*/ 188752 h 488534"/>
                <a:gd name="connsiteX17" fmla="*/ 131016 w 370101"/>
                <a:gd name="connsiteY17" fmla="*/ 188752 h 488534"/>
                <a:gd name="connsiteX18" fmla="*/ 125094 w 370101"/>
                <a:gd name="connsiteY18" fmla="*/ 182830 h 488534"/>
                <a:gd name="connsiteX19" fmla="*/ 131016 w 370101"/>
                <a:gd name="connsiteY19" fmla="*/ 176909 h 488534"/>
                <a:gd name="connsiteX20" fmla="*/ 197634 w 370101"/>
                <a:gd name="connsiteY20" fmla="*/ 176909 h 488534"/>
                <a:gd name="connsiteX21" fmla="*/ 168026 w 370101"/>
                <a:gd name="connsiteY21" fmla="*/ 139898 h 488534"/>
                <a:gd name="connsiteX22" fmla="*/ 169507 w 370101"/>
                <a:gd name="connsiteY22" fmla="*/ 132496 h 488534"/>
                <a:gd name="connsiteX23" fmla="*/ 176909 w 370101"/>
                <a:gd name="connsiteY23" fmla="*/ 133977 h 488534"/>
                <a:gd name="connsiteX24" fmla="*/ 203556 w 370101"/>
                <a:gd name="connsiteY24" fmla="*/ 168026 h 488534"/>
                <a:gd name="connsiteX25" fmla="*/ 203556 w 370101"/>
                <a:gd name="connsiteY25" fmla="*/ 116212 h 488534"/>
                <a:gd name="connsiteX26" fmla="*/ 209478 w 370101"/>
                <a:gd name="connsiteY26" fmla="*/ 110290 h 488534"/>
                <a:gd name="connsiteX27" fmla="*/ 215399 w 370101"/>
                <a:gd name="connsiteY27" fmla="*/ 116212 h 488534"/>
                <a:gd name="connsiteX28" fmla="*/ 215399 w 370101"/>
                <a:gd name="connsiteY28" fmla="*/ 168026 h 488534"/>
                <a:gd name="connsiteX29" fmla="*/ 243527 w 370101"/>
                <a:gd name="connsiteY29" fmla="*/ 132496 h 488534"/>
                <a:gd name="connsiteX30" fmla="*/ 250929 w 370101"/>
                <a:gd name="connsiteY30" fmla="*/ 131016 h 488534"/>
                <a:gd name="connsiteX31" fmla="*/ 252409 w 370101"/>
                <a:gd name="connsiteY31" fmla="*/ 138418 h 488534"/>
                <a:gd name="connsiteX32" fmla="*/ 221321 w 370101"/>
                <a:gd name="connsiteY32" fmla="*/ 176909 h 488534"/>
                <a:gd name="connsiteX33" fmla="*/ 293861 w 370101"/>
                <a:gd name="connsiteY33" fmla="*/ 176909 h 488534"/>
                <a:gd name="connsiteX34" fmla="*/ 301263 w 370101"/>
                <a:gd name="connsiteY34" fmla="*/ 182830 h 488534"/>
                <a:gd name="connsiteX35" fmla="*/ 116212 w 370101"/>
                <a:gd name="connsiteY35" fmla="*/ 129536 h 488534"/>
                <a:gd name="connsiteX36" fmla="*/ 133977 w 370101"/>
                <a:gd name="connsiteY36" fmla="*/ 111771 h 488534"/>
                <a:gd name="connsiteX37" fmla="*/ 116212 w 370101"/>
                <a:gd name="connsiteY37" fmla="*/ 94006 h 488534"/>
                <a:gd name="connsiteX38" fmla="*/ 98447 w 370101"/>
                <a:gd name="connsiteY38" fmla="*/ 111771 h 488534"/>
                <a:gd name="connsiteX39" fmla="*/ 116212 w 370101"/>
                <a:gd name="connsiteY39" fmla="*/ 129536 h 488534"/>
                <a:gd name="connsiteX40" fmla="*/ 34790 w 370101"/>
                <a:gd name="connsiteY40" fmla="*/ 22946 h 488534"/>
                <a:gd name="connsiteX41" fmla="*/ 22946 w 370101"/>
                <a:gd name="connsiteY41" fmla="*/ 11103 h 488534"/>
                <a:gd name="connsiteX42" fmla="*/ 11103 w 370101"/>
                <a:gd name="connsiteY42" fmla="*/ 22946 h 488534"/>
                <a:gd name="connsiteX43" fmla="*/ 22946 w 370101"/>
                <a:gd name="connsiteY43" fmla="*/ 34790 h 488534"/>
                <a:gd name="connsiteX44" fmla="*/ 34790 w 370101"/>
                <a:gd name="connsiteY44" fmla="*/ 22946 h 488534"/>
                <a:gd name="connsiteX45" fmla="*/ 36270 w 370101"/>
                <a:gd name="connsiteY45" fmla="*/ 159144 h 488534"/>
                <a:gd name="connsiteX46" fmla="*/ 19985 w 370101"/>
                <a:gd name="connsiteY46" fmla="*/ 175428 h 488534"/>
                <a:gd name="connsiteX47" fmla="*/ 36270 w 370101"/>
                <a:gd name="connsiteY47" fmla="*/ 191713 h 488534"/>
                <a:gd name="connsiteX48" fmla="*/ 52554 w 370101"/>
                <a:gd name="connsiteY48" fmla="*/ 175428 h 488534"/>
                <a:gd name="connsiteX49" fmla="*/ 36270 w 370101"/>
                <a:gd name="connsiteY49" fmla="*/ 159144 h 488534"/>
                <a:gd name="connsiteX50" fmla="*/ 98447 w 370101"/>
                <a:gd name="connsiteY50" fmla="*/ 234645 h 488534"/>
                <a:gd name="connsiteX51" fmla="*/ 79202 w 370101"/>
                <a:gd name="connsiteY51" fmla="*/ 253890 h 488534"/>
                <a:gd name="connsiteX52" fmla="*/ 98447 w 370101"/>
                <a:gd name="connsiteY52" fmla="*/ 273135 h 488534"/>
                <a:gd name="connsiteX53" fmla="*/ 117692 w 370101"/>
                <a:gd name="connsiteY53" fmla="*/ 253890 h 488534"/>
                <a:gd name="connsiteX54" fmla="*/ 98447 w 370101"/>
                <a:gd name="connsiteY54" fmla="*/ 234645 h 488534"/>
                <a:gd name="connsiteX55" fmla="*/ 196154 w 370101"/>
                <a:gd name="connsiteY55" fmla="*/ 307184 h 488534"/>
                <a:gd name="connsiteX56" fmla="*/ 179869 w 370101"/>
                <a:gd name="connsiteY56" fmla="*/ 323469 h 488534"/>
                <a:gd name="connsiteX57" fmla="*/ 196154 w 370101"/>
                <a:gd name="connsiteY57" fmla="*/ 339753 h 488534"/>
                <a:gd name="connsiteX58" fmla="*/ 212438 w 370101"/>
                <a:gd name="connsiteY58" fmla="*/ 323469 h 488534"/>
                <a:gd name="connsiteX59" fmla="*/ 196154 w 370101"/>
                <a:gd name="connsiteY59" fmla="*/ 307184 h 488534"/>
                <a:gd name="connsiteX60" fmla="*/ 329391 w 370101"/>
                <a:gd name="connsiteY60" fmla="*/ 224282 h 488534"/>
                <a:gd name="connsiteX61" fmla="*/ 307184 w 370101"/>
                <a:gd name="connsiteY61" fmla="*/ 246488 h 488534"/>
                <a:gd name="connsiteX62" fmla="*/ 329391 w 370101"/>
                <a:gd name="connsiteY62" fmla="*/ 268694 h 488534"/>
                <a:gd name="connsiteX63" fmla="*/ 351597 w 370101"/>
                <a:gd name="connsiteY63" fmla="*/ 246488 h 488534"/>
                <a:gd name="connsiteX64" fmla="*/ 329391 w 370101"/>
                <a:gd name="connsiteY64" fmla="*/ 224282 h 488534"/>
                <a:gd name="connsiteX65" fmla="*/ 336793 w 370101"/>
                <a:gd name="connsiteY65" fmla="*/ 96967 h 488534"/>
                <a:gd name="connsiteX66" fmla="*/ 319028 w 370101"/>
                <a:gd name="connsiteY66" fmla="*/ 79202 h 488534"/>
                <a:gd name="connsiteX67" fmla="*/ 301263 w 370101"/>
                <a:gd name="connsiteY67" fmla="*/ 96967 h 488534"/>
                <a:gd name="connsiteX68" fmla="*/ 319028 w 370101"/>
                <a:gd name="connsiteY68" fmla="*/ 114732 h 488534"/>
                <a:gd name="connsiteX69" fmla="*/ 336793 w 370101"/>
                <a:gd name="connsiteY69" fmla="*/ 96967 h 488534"/>
                <a:gd name="connsiteX70" fmla="*/ 358999 w 370101"/>
                <a:gd name="connsiteY70" fmla="*/ 34790 h 488534"/>
                <a:gd name="connsiteX71" fmla="*/ 351597 w 370101"/>
                <a:gd name="connsiteY71" fmla="*/ 42192 h 488534"/>
                <a:gd name="connsiteX72" fmla="*/ 358999 w 370101"/>
                <a:gd name="connsiteY72" fmla="*/ 49594 h 488534"/>
                <a:gd name="connsiteX73" fmla="*/ 366401 w 370101"/>
                <a:gd name="connsiteY73" fmla="*/ 42192 h 488534"/>
                <a:gd name="connsiteX74" fmla="*/ 358999 w 370101"/>
                <a:gd name="connsiteY74" fmla="*/ 34790 h 488534"/>
                <a:gd name="connsiteX75" fmla="*/ 133977 w 370101"/>
                <a:gd name="connsiteY75" fmla="*/ 394528 h 488534"/>
                <a:gd name="connsiteX76" fmla="*/ 116212 w 370101"/>
                <a:gd name="connsiteY76" fmla="*/ 412293 h 488534"/>
                <a:gd name="connsiteX77" fmla="*/ 133977 w 370101"/>
                <a:gd name="connsiteY77" fmla="*/ 430058 h 488534"/>
                <a:gd name="connsiteX78" fmla="*/ 151742 w 370101"/>
                <a:gd name="connsiteY78" fmla="*/ 412293 h 488534"/>
                <a:gd name="connsiteX79" fmla="*/ 133977 w 370101"/>
                <a:gd name="connsiteY79" fmla="*/ 394528 h 488534"/>
                <a:gd name="connsiteX80" fmla="*/ 196154 w 370101"/>
                <a:gd name="connsiteY80" fmla="*/ 452264 h 488534"/>
                <a:gd name="connsiteX81" fmla="*/ 181350 w 370101"/>
                <a:gd name="connsiteY81" fmla="*/ 467068 h 488534"/>
                <a:gd name="connsiteX82" fmla="*/ 196154 w 370101"/>
                <a:gd name="connsiteY82" fmla="*/ 481872 h 488534"/>
                <a:gd name="connsiteX83" fmla="*/ 210958 w 370101"/>
                <a:gd name="connsiteY83" fmla="*/ 467068 h 488534"/>
                <a:gd name="connsiteX84" fmla="*/ 196154 w 370101"/>
                <a:gd name="connsiteY84" fmla="*/ 452264 h 488534"/>
                <a:gd name="connsiteX85" fmla="*/ 30348 w 370101"/>
                <a:gd name="connsiteY85" fmla="*/ 326430 h 488534"/>
                <a:gd name="connsiteX86" fmla="*/ 19985 w 370101"/>
                <a:gd name="connsiteY86" fmla="*/ 336793 h 488534"/>
                <a:gd name="connsiteX87" fmla="*/ 30348 w 370101"/>
                <a:gd name="connsiteY87" fmla="*/ 347155 h 488534"/>
                <a:gd name="connsiteX88" fmla="*/ 40711 w 370101"/>
                <a:gd name="connsiteY88" fmla="*/ 336793 h 488534"/>
                <a:gd name="connsiteX89" fmla="*/ 30348 w 370101"/>
                <a:gd name="connsiteY89" fmla="*/ 326430 h 488534"/>
                <a:gd name="connsiteX90" fmla="*/ 31829 w 370101"/>
                <a:gd name="connsiteY90" fmla="*/ 218360 h 488534"/>
                <a:gd name="connsiteX91" fmla="*/ 22946 w 370101"/>
                <a:gd name="connsiteY91" fmla="*/ 227243 h 488534"/>
                <a:gd name="connsiteX92" fmla="*/ 31829 w 370101"/>
                <a:gd name="connsiteY92" fmla="*/ 236125 h 488534"/>
                <a:gd name="connsiteX93" fmla="*/ 40711 w 370101"/>
                <a:gd name="connsiteY93" fmla="*/ 227243 h 488534"/>
                <a:gd name="connsiteX94" fmla="*/ 31829 w 370101"/>
                <a:gd name="connsiteY94" fmla="*/ 218360 h 4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0101" h="488534">
                  <a:moveTo>
                    <a:pt x="301263" y="182830"/>
                  </a:moveTo>
                  <a:cubicBezTo>
                    <a:pt x="301263" y="185791"/>
                    <a:pt x="298302" y="188752"/>
                    <a:pt x="295341" y="188752"/>
                  </a:cubicBezTo>
                  <a:lnTo>
                    <a:pt x="222801" y="188752"/>
                  </a:lnTo>
                  <a:lnTo>
                    <a:pt x="252409" y="225762"/>
                  </a:lnTo>
                  <a:cubicBezTo>
                    <a:pt x="253890" y="228723"/>
                    <a:pt x="253890" y="231684"/>
                    <a:pt x="250929" y="233164"/>
                  </a:cubicBezTo>
                  <a:cubicBezTo>
                    <a:pt x="249449" y="234645"/>
                    <a:pt x="249449" y="234645"/>
                    <a:pt x="247968" y="234645"/>
                  </a:cubicBezTo>
                  <a:cubicBezTo>
                    <a:pt x="246488" y="234645"/>
                    <a:pt x="245007" y="234645"/>
                    <a:pt x="243527" y="233164"/>
                  </a:cubicBezTo>
                  <a:lnTo>
                    <a:pt x="216880" y="199115"/>
                  </a:lnTo>
                  <a:lnTo>
                    <a:pt x="216880" y="256851"/>
                  </a:lnTo>
                  <a:cubicBezTo>
                    <a:pt x="216880" y="259811"/>
                    <a:pt x="213919" y="262772"/>
                    <a:pt x="210958" y="262772"/>
                  </a:cubicBezTo>
                  <a:cubicBezTo>
                    <a:pt x="207997" y="262772"/>
                    <a:pt x="205036" y="259811"/>
                    <a:pt x="205036" y="256851"/>
                  </a:cubicBezTo>
                  <a:lnTo>
                    <a:pt x="205036" y="199115"/>
                  </a:lnTo>
                  <a:lnTo>
                    <a:pt x="181350" y="228723"/>
                  </a:lnTo>
                  <a:cubicBezTo>
                    <a:pt x="179869" y="230203"/>
                    <a:pt x="178389" y="230203"/>
                    <a:pt x="176909" y="230203"/>
                  </a:cubicBezTo>
                  <a:cubicBezTo>
                    <a:pt x="175428" y="230203"/>
                    <a:pt x="173948" y="230203"/>
                    <a:pt x="173948" y="228723"/>
                  </a:cubicBezTo>
                  <a:cubicBezTo>
                    <a:pt x="170987" y="227243"/>
                    <a:pt x="170987" y="222801"/>
                    <a:pt x="172467" y="221321"/>
                  </a:cubicBezTo>
                  <a:lnTo>
                    <a:pt x="197634" y="188752"/>
                  </a:lnTo>
                  <a:lnTo>
                    <a:pt x="131016" y="188752"/>
                  </a:lnTo>
                  <a:cubicBezTo>
                    <a:pt x="128055" y="188752"/>
                    <a:pt x="125094" y="185791"/>
                    <a:pt x="125094" y="182830"/>
                  </a:cubicBezTo>
                  <a:cubicBezTo>
                    <a:pt x="125094" y="179869"/>
                    <a:pt x="128055" y="176909"/>
                    <a:pt x="131016" y="176909"/>
                  </a:cubicBezTo>
                  <a:lnTo>
                    <a:pt x="197634" y="176909"/>
                  </a:lnTo>
                  <a:lnTo>
                    <a:pt x="168026" y="139898"/>
                  </a:lnTo>
                  <a:cubicBezTo>
                    <a:pt x="166546" y="136938"/>
                    <a:pt x="166546" y="133977"/>
                    <a:pt x="169507" y="132496"/>
                  </a:cubicBezTo>
                  <a:cubicBezTo>
                    <a:pt x="172467" y="131016"/>
                    <a:pt x="175428" y="131016"/>
                    <a:pt x="176909" y="133977"/>
                  </a:cubicBezTo>
                  <a:lnTo>
                    <a:pt x="203556" y="168026"/>
                  </a:lnTo>
                  <a:lnTo>
                    <a:pt x="203556" y="116212"/>
                  </a:lnTo>
                  <a:cubicBezTo>
                    <a:pt x="203556" y="113251"/>
                    <a:pt x="206517" y="110290"/>
                    <a:pt x="209478" y="110290"/>
                  </a:cubicBezTo>
                  <a:cubicBezTo>
                    <a:pt x="212438" y="110290"/>
                    <a:pt x="215399" y="113251"/>
                    <a:pt x="215399" y="116212"/>
                  </a:cubicBezTo>
                  <a:lnTo>
                    <a:pt x="215399" y="168026"/>
                  </a:lnTo>
                  <a:lnTo>
                    <a:pt x="243527" y="132496"/>
                  </a:lnTo>
                  <a:cubicBezTo>
                    <a:pt x="245007" y="129536"/>
                    <a:pt x="249449" y="129536"/>
                    <a:pt x="250929" y="131016"/>
                  </a:cubicBezTo>
                  <a:cubicBezTo>
                    <a:pt x="253890" y="132496"/>
                    <a:pt x="253890" y="136938"/>
                    <a:pt x="252409" y="138418"/>
                  </a:cubicBezTo>
                  <a:lnTo>
                    <a:pt x="221321" y="176909"/>
                  </a:lnTo>
                  <a:lnTo>
                    <a:pt x="293861" y="176909"/>
                  </a:lnTo>
                  <a:cubicBezTo>
                    <a:pt x="298302" y="178389"/>
                    <a:pt x="301263" y="179869"/>
                    <a:pt x="301263" y="182830"/>
                  </a:cubicBezTo>
                  <a:close/>
                  <a:moveTo>
                    <a:pt x="116212" y="129536"/>
                  </a:moveTo>
                  <a:cubicBezTo>
                    <a:pt x="126575" y="129536"/>
                    <a:pt x="133977" y="122134"/>
                    <a:pt x="133977" y="111771"/>
                  </a:cubicBezTo>
                  <a:cubicBezTo>
                    <a:pt x="133977" y="101408"/>
                    <a:pt x="126575" y="94006"/>
                    <a:pt x="116212" y="94006"/>
                  </a:cubicBezTo>
                  <a:cubicBezTo>
                    <a:pt x="105849" y="94006"/>
                    <a:pt x="98447" y="101408"/>
                    <a:pt x="98447" y="111771"/>
                  </a:cubicBezTo>
                  <a:cubicBezTo>
                    <a:pt x="98447" y="122134"/>
                    <a:pt x="107329" y="129536"/>
                    <a:pt x="116212" y="129536"/>
                  </a:cubicBezTo>
                  <a:close/>
                  <a:moveTo>
                    <a:pt x="34790" y="22946"/>
                  </a:moveTo>
                  <a:cubicBezTo>
                    <a:pt x="34790" y="17025"/>
                    <a:pt x="30348" y="11103"/>
                    <a:pt x="22946" y="11103"/>
                  </a:cubicBezTo>
                  <a:cubicBezTo>
                    <a:pt x="17025" y="11103"/>
                    <a:pt x="11103" y="15544"/>
                    <a:pt x="11103" y="22946"/>
                  </a:cubicBezTo>
                  <a:cubicBezTo>
                    <a:pt x="11103" y="28868"/>
                    <a:pt x="15544" y="34790"/>
                    <a:pt x="22946" y="34790"/>
                  </a:cubicBezTo>
                  <a:cubicBezTo>
                    <a:pt x="30348" y="34790"/>
                    <a:pt x="34790" y="28868"/>
                    <a:pt x="34790" y="22946"/>
                  </a:cubicBezTo>
                  <a:close/>
                  <a:moveTo>
                    <a:pt x="36270" y="159144"/>
                  </a:moveTo>
                  <a:cubicBezTo>
                    <a:pt x="27388" y="159144"/>
                    <a:pt x="19985" y="166546"/>
                    <a:pt x="19985" y="175428"/>
                  </a:cubicBezTo>
                  <a:cubicBezTo>
                    <a:pt x="19985" y="184311"/>
                    <a:pt x="27388" y="191713"/>
                    <a:pt x="36270" y="191713"/>
                  </a:cubicBezTo>
                  <a:cubicBezTo>
                    <a:pt x="45152" y="191713"/>
                    <a:pt x="52554" y="184311"/>
                    <a:pt x="52554" y="175428"/>
                  </a:cubicBezTo>
                  <a:cubicBezTo>
                    <a:pt x="52554" y="166546"/>
                    <a:pt x="45152" y="159144"/>
                    <a:pt x="36270" y="159144"/>
                  </a:cubicBezTo>
                  <a:close/>
                  <a:moveTo>
                    <a:pt x="98447" y="234645"/>
                  </a:moveTo>
                  <a:cubicBezTo>
                    <a:pt x="88084" y="234645"/>
                    <a:pt x="79202" y="243527"/>
                    <a:pt x="79202" y="253890"/>
                  </a:cubicBezTo>
                  <a:cubicBezTo>
                    <a:pt x="79202" y="264253"/>
                    <a:pt x="88084" y="273135"/>
                    <a:pt x="98447" y="273135"/>
                  </a:cubicBezTo>
                  <a:cubicBezTo>
                    <a:pt x="108810" y="273135"/>
                    <a:pt x="117692" y="264253"/>
                    <a:pt x="117692" y="253890"/>
                  </a:cubicBezTo>
                  <a:cubicBezTo>
                    <a:pt x="117692" y="243527"/>
                    <a:pt x="108810" y="234645"/>
                    <a:pt x="98447" y="234645"/>
                  </a:cubicBezTo>
                  <a:close/>
                  <a:moveTo>
                    <a:pt x="196154" y="307184"/>
                  </a:moveTo>
                  <a:cubicBezTo>
                    <a:pt x="187271" y="307184"/>
                    <a:pt x="179869" y="314586"/>
                    <a:pt x="179869" y="323469"/>
                  </a:cubicBezTo>
                  <a:cubicBezTo>
                    <a:pt x="179869" y="332351"/>
                    <a:pt x="187271" y="339753"/>
                    <a:pt x="196154" y="339753"/>
                  </a:cubicBezTo>
                  <a:cubicBezTo>
                    <a:pt x="205036" y="339753"/>
                    <a:pt x="212438" y="332351"/>
                    <a:pt x="212438" y="323469"/>
                  </a:cubicBezTo>
                  <a:cubicBezTo>
                    <a:pt x="212438" y="314586"/>
                    <a:pt x="205036" y="307184"/>
                    <a:pt x="196154" y="307184"/>
                  </a:cubicBezTo>
                  <a:close/>
                  <a:moveTo>
                    <a:pt x="329391" y="224282"/>
                  </a:moveTo>
                  <a:cubicBezTo>
                    <a:pt x="317547" y="224282"/>
                    <a:pt x="307184" y="234645"/>
                    <a:pt x="307184" y="246488"/>
                  </a:cubicBezTo>
                  <a:cubicBezTo>
                    <a:pt x="307184" y="258331"/>
                    <a:pt x="317547" y="268694"/>
                    <a:pt x="329391" y="268694"/>
                  </a:cubicBezTo>
                  <a:cubicBezTo>
                    <a:pt x="341234" y="268694"/>
                    <a:pt x="351597" y="258331"/>
                    <a:pt x="351597" y="246488"/>
                  </a:cubicBezTo>
                  <a:cubicBezTo>
                    <a:pt x="351597" y="234645"/>
                    <a:pt x="341234" y="224282"/>
                    <a:pt x="329391" y="224282"/>
                  </a:cubicBezTo>
                  <a:close/>
                  <a:moveTo>
                    <a:pt x="336793" y="96967"/>
                  </a:moveTo>
                  <a:cubicBezTo>
                    <a:pt x="336793" y="86604"/>
                    <a:pt x="329391" y="79202"/>
                    <a:pt x="319028" y="79202"/>
                  </a:cubicBezTo>
                  <a:cubicBezTo>
                    <a:pt x="308665" y="79202"/>
                    <a:pt x="301263" y="86604"/>
                    <a:pt x="301263" y="96967"/>
                  </a:cubicBezTo>
                  <a:cubicBezTo>
                    <a:pt x="301263" y="107329"/>
                    <a:pt x="308665" y="114732"/>
                    <a:pt x="319028" y="114732"/>
                  </a:cubicBezTo>
                  <a:cubicBezTo>
                    <a:pt x="329391" y="114732"/>
                    <a:pt x="336793" y="107329"/>
                    <a:pt x="336793" y="96967"/>
                  </a:cubicBezTo>
                  <a:close/>
                  <a:moveTo>
                    <a:pt x="358999" y="34790"/>
                  </a:moveTo>
                  <a:cubicBezTo>
                    <a:pt x="354557" y="34790"/>
                    <a:pt x="351597" y="37750"/>
                    <a:pt x="351597" y="42192"/>
                  </a:cubicBezTo>
                  <a:cubicBezTo>
                    <a:pt x="351597" y="46633"/>
                    <a:pt x="354557" y="49594"/>
                    <a:pt x="358999" y="49594"/>
                  </a:cubicBezTo>
                  <a:cubicBezTo>
                    <a:pt x="363440" y="49594"/>
                    <a:pt x="366401" y="46633"/>
                    <a:pt x="366401" y="42192"/>
                  </a:cubicBezTo>
                  <a:cubicBezTo>
                    <a:pt x="366401" y="37750"/>
                    <a:pt x="363440" y="34790"/>
                    <a:pt x="358999" y="34790"/>
                  </a:cubicBezTo>
                  <a:close/>
                  <a:moveTo>
                    <a:pt x="133977" y="394528"/>
                  </a:moveTo>
                  <a:cubicBezTo>
                    <a:pt x="125094" y="394528"/>
                    <a:pt x="116212" y="401930"/>
                    <a:pt x="116212" y="412293"/>
                  </a:cubicBezTo>
                  <a:cubicBezTo>
                    <a:pt x="116212" y="421176"/>
                    <a:pt x="123614" y="430058"/>
                    <a:pt x="133977" y="430058"/>
                  </a:cubicBezTo>
                  <a:cubicBezTo>
                    <a:pt x="142859" y="430058"/>
                    <a:pt x="151742" y="422656"/>
                    <a:pt x="151742" y="412293"/>
                  </a:cubicBezTo>
                  <a:cubicBezTo>
                    <a:pt x="151742" y="401930"/>
                    <a:pt x="144340" y="394528"/>
                    <a:pt x="133977" y="394528"/>
                  </a:cubicBezTo>
                  <a:close/>
                  <a:moveTo>
                    <a:pt x="196154" y="452264"/>
                  </a:moveTo>
                  <a:cubicBezTo>
                    <a:pt x="187271" y="452264"/>
                    <a:pt x="181350" y="459666"/>
                    <a:pt x="181350" y="467068"/>
                  </a:cubicBezTo>
                  <a:cubicBezTo>
                    <a:pt x="181350" y="475951"/>
                    <a:pt x="188752" y="481872"/>
                    <a:pt x="196154" y="481872"/>
                  </a:cubicBezTo>
                  <a:cubicBezTo>
                    <a:pt x="205036" y="481872"/>
                    <a:pt x="210958" y="474470"/>
                    <a:pt x="210958" y="467068"/>
                  </a:cubicBezTo>
                  <a:cubicBezTo>
                    <a:pt x="210958" y="459666"/>
                    <a:pt x="203556" y="452264"/>
                    <a:pt x="196154" y="452264"/>
                  </a:cubicBezTo>
                  <a:close/>
                  <a:moveTo>
                    <a:pt x="30348" y="326430"/>
                  </a:moveTo>
                  <a:cubicBezTo>
                    <a:pt x="24427" y="326430"/>
                    <a:pt x="19985" y="330871"/>
                    <a:pt x="19985" y="336793"/>
                  </a:cubicBezTo>
                  <a:cubicBezTo>
                    <a:pt x="19985" y="342714"/>
                    <a:pt x="24427" y="347155"/>
                    <a:pt x="30348" y="347155"/>
                  </a:cubicBezTo>
                  <a:cubicBezTo>
                    <a:pt x="36270" y="347155"/>
                    <a:pt x="40711" y="342714"/>
                    <a:pt x="40711" y="336793"/>
                  </a:cubicBezTo>
                  <a:cubicBezTo>
                    <a:pt x="40711" y="330871"/>
                    <a:pt x="36270" y="326430"/>
                    <a:pt x="30348" y="326430"/>
                  </a:cubicBezTo>
                  <a:close/>
                  <a:moveTo>
                    <a:pt x="31829" y="218360"/>
                  </a:moveTo>
                  <a:cubicBezTo>
                    <a:pt x="27388" y="218360"/>
                    <a:pt x="22946" y="222801"/>
                    <a:pt x="22946" y="227243"/>
                  </a:cubicBezTo>
                  <a:cubicBezTo>
                    <a:pt x="22946" y="231684"/>
                    <a:pt x="27388" y="236125"/>
                    <a:pt x="31829" y="236125"/>
                  </a:cubicBezTo>
                  <a:cubicBezTo>
                    <a:pt x="36270" y="236125"/>
                    <a:pt x="40711" y="231684"/>
                    <a:pt x="40711" y="227243"/>
                  </a:cubicBezTo>
                  <a:cubicBezTo>
                    <a:pt x="40711" y="221321"/>
                    <a:pt x="36270" y="218360"/>
                    <a:pt x="31829" y="2183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EFC7F73E-9AE1-4EA6-8BE6-A13EA21ADFD5}"/>
                </a:ext>
              </a:extLst>
            </p:cNvPr>
            <p:cNvSpPr/>
            <p:nvPr/>
          </p:nvSpPr>
          <p:spPr>
            <a:xfrm>
              <a:off x="881557" y="1515745"/>
              <a:ext cx="370102" cy="488534"/>
            </a:xfrm>
            <a:custGeom>
              <a:avLst/>
              <a:gdLst>
                <a:gd name="connsiteX0" fmla="*/ 299782 w 370101"/>
                <a:gd name="connsiteY0" fmla="*/ 182830 h 488534"/>
                <a:gd name="connsiteX1" fmla="*/ 293861 w 370101"/>
                <a:gd name="connsiteY1" fmla="*/ 188752 h 488534"/>
                <a:gd name="connsiteX2" fmla="*/ 221321 w 370101"/>
                <a:gd name="connsiteY2" fmla="*/ 188752 h 488534"/>
                <a:gd name="connsiteX3" fmla="*/ 250929 w 370101"/>
                <a:gd name="connsiteY3" fmla="*/ 225762 h 488534"/>
                <a:gd name="connsiteX4" fmla="*/ 249449 w 370101"/>
                <a:gd name="connsiteY4" fmla="*/ 233164 h 488534"/>
                <a:gd name="connsiteX5" fmla="*/ 246488 w 370101"/>
                <a:gd name="connsiteY5" fmla="*/ 234644 h 488534"/>
                <a:gd name="connsiteX6" fmla="*/ 242047 w 370101"/>
                <a:gd name="connsiteY6" fmla="*/ 233164 h 488534"/>
                <a:gd name="connsiteX7" fmla="*/ 215399 w 370101"/>
                <a:gd name="connsiteY7" fmla="*/ 199115 h 488534"/>
                <a:gd name="connsiteX8" fmla="*/ 215399 w 370101"/>
                <a:gd name="connsiteY8" fmla="*/ 256851 h 488534"/>
                <a:gd name="connsiteX9" fmla="*/ 209478 w 370101"/>
                <a:gd name="connsiteY9" fmla="*/ 262772 h 488534"/>
                <a:gd name="connsiteX10" fmla="*/ 203556 w 370101"/>
                <a:gd name="connsiteY10" fmla="*/ 256851 h 488534"/>
                <a:gd name="connsiteX11" fmla="*/ 203556 w 370101"/>
                <a:gd name="connsiteY11" fmla="*/ 199115 h 488534"/>
                <a:gd name="connsiteX12" fmla="*/ 179869 w 370101"/>
                <a:gd name="connsiteY12" fmla="*/ 228723 h 488534"/>
                <a:gd name="connsiteX13" fmla="*/ 175428 w 370101"/>
                <a:gd name="connsiteY13" fmla="*/ 230203 h 488534"/>
                <a:gd name="connsiteX14" fmla="*/ 172467 w 370101"/>
                <a:gd name="connsiteY14" fmla="*/ 228723 h 488534"/>
                <a:gd name="connsiteX15" fmla="*/ 170987 w 370101"/>
                <a:gd name="connsiteY15" fmla="*/ 221321 h 488534"/>
                <a:gd name="connsiteX16" fmla="*/ 196154 w 370101"/>
                <a:gd name="connsiteY16" fmla="*/ 188752 h 488534"/>
                <a:gd name="connsiteX17" fmla="*/ 129536 w 370101"/>
                <a:gd name="connsiteY17" fmla="*/ 188752 h 488534"/>
                <a:gd name="connsiteX18" fmla="*/ 123614 w 370101"/>
                <a:gd name="connsiteY18" fmla="*/ 182830 h 488534"/>
                <a:gd name="connsiteX19" fmla="*/ 129536 w 370101"/>
                <a:gd name="connsiteY19" fmla="*/ 176909 h 488534"/>
                <a:gd name="connsiteX20" fmla="*/ 196154 w 370101"/>
                <a:gd name="connsiteY20" fmla="*/ 176909 h 488534"/>
                <a:gd name="connsiteX21" fmla="*/ 166546 w 370101"/>
                <a:gd name="connsiteY21" fmla="*/ 139898 h 488534"/>
                <a:gd name="connsiteX22" fmla="*/ 168026 w 370101"/>
                <a:gd name="connsiteY22" fmla="*/ 132496 h 488534"/>
                <a:gd name="connsiteX23" fmla="*/ 175428 w 370101"/>
                <a:gd name="connsiteY23" fmla="*/ 133977 h 488534"/>
                <a:gd name="connsiteX24" fmla="*/ 202076 w 370101"/>
                <a:gd name="connsiteY24" fmla="*/ 168026 h 488534"/>
                <a:gd name="connsiteX25" fmla="*/ 202076 w 370101"/>
                <a:gd name="connsiteY25" fmla="*/ 116212 h 488534"/>
                <a:gd name="connsiteX26" fmla="*/ 207997 w 370101"/>
                <a:gd name="connsiteY26" fmla="*/ 110290 h 488534"/>
                <a:gd name="connsiteX27" fmla="*/ 213919 w 370101"/>
                <a:gd name="connsiteY27" fmla="*/ 116212 h 488534"/>
                <a:gd name="connsiteX28" fmla="*/ 213919 w 370101"/>
                <a:gd name="connsiteY28" fmla="*/ 168026 h 488534"/>
                <a:gd name="connsiteX29" fmla="*/ 242047 w 370101"/>
                <a:gd name="connsiteY29" fmla="*/ 132496 h 488534"/>
                <a:gd name="connsiteX30" fmla="*/ 249449 w 370101"/>
                <a:gd name="connsiteY30" fmla="*/ 131016 h 488534"/>
                <a:gd name="connsiteX31" fmla="*/ 250929 w 370101"/>
                <a:gd name="connsiteY31" fmla="*/ 138418 h 488534"/>
                <a:gd name="connsiteX32" fmla="*/ 219840 w 370101"/>
                <a:gd name="connsiteY32" fmla="*/ 176909 h 488534"/>
                <a:gd name="connsiteX33" fmla="*/ 292380 w 370101"/>
                <a:gd name="connsiteY33" fmla="*/ 176909 h 488534"/>
                <a:gd name="connsiteX34" fmla="*/ 299782 w 370101"/>
                <a:gd name="connsiteY34" fmla="*/ 182830 h 488534"/>
                <a:gd name="connsiteX35" fmla="*/ 116212 w 370101"/>
                <a:gd name="connsiteY35" fmla="*/ 129536 h 488534"/>
                <a:gd name="connsiteX36" fmla="*/ 133977 w 370101"/>
                <a:gd name="connsiteY36" fmla="*/ 111771 h 488534"/>
                <a:gd name="connsiteX37" fmla="*/ 116212 w 370101"/>
                <a:gd name="connsiteY37" fmla="*/ 94006 h 488534"/>
                <a:gd name="connsiteX38" fmla="*/ 98447 w 370101"/>
                <a:gd name="connsiteY38" fmla="*/ 111771 h 488534"/>
                <a:gd name="connsiteX39" fmla="*/ 116212 w 370101"/>
                <a:gd name="connsiteY39" fmla="*/ 129536 h 488534"/>
                <a:gd name="connsiteX40" fmla="*/ 34790 w 370101"/>
                <a:gd name="connsiteY40" fmla="*/ 22946 h 488534"/>
                <a:gd name="connsiteX41" fmla="*/ 22946 w 370101"/>
                <a:gd name="connsiteY41" fmla="*/ 11103 h 488534"/>
                <a:gd name="connsiteX42" fmla="*/ 11103 w 370101"/>
                <a:gd name="connsiteY42" fmla="*/ 22946 h 488534"/>
                <a:gd name="connsiteX43" fmla="*/ 22946 w 370101"/>
                <a:gd name="connsiteY43" fmla="*/ 34790 h 488534"/>
                <a:gd name="connsiteX44" fmla="*/ 34790 w 370101"/>
                <a:gd name="connsiteY44" fmla="*/ 22946 h 488534"/>
                <a:gd name="connsiteX45" fmla="*/ 34790 w 370101"/>
                <a:gd name="connsiteY45" fmla="*/ 159144 h 488534"/>
                <a:gd name="connsiteX46" fmla="*/ 18505 w 370101"/>
                <a:gd name="connsiteY46" fmla="*/ 175428 h 488534"/>
                <a:gd name="connsiteX47" fmla="*/ 34790 w 370101"/>
                <a:gd name="connsiteY47" fmla="*/ 191713 h 488534"/>
                <a:gd name="connsiteX48" fmla="*/ 51074 w 370101"/>
                <a:gd name="connsiteY48" fmla="*/ 175428 h 488534"/>
                <a:gd name="connsiteX49" fmla="*/ 34790 w 370101"/>
                <a:gd name="connsiteY49" fmla="*/ 159144 h 488534"/>
                <a:gd name="connsiteX50" fmla="*/ 96967 w 370101"/>
                <a:gd name="connsiteY50" fmla="*/ 234644 h 488534"/>
                <a:gd name="connsiteX51" fmla="*/ 77721 w 370101"/>
                <a:gd name="connsiteY51" fmla="*/ 253890 h 488534"/>
                <a:gd name="connsiteX52" fmla="*/ 96967 w 370101"/>
                <a:gd name="connsiteY52" fmla="*/ 273135 h 488534"/>
                <a:gd name="connsiteX53" fmla="*/ 116212 w 370101"/>
                <a:gd name="connsiteY53" fmla="*/ 253890 h 488534"/>
                <a:gd name="connsiteX54" fmla="*/ 96967 w 370101"/>
                <a:gd name="connsiteY54" fmla="*/ 234644 h 488534"/>
                <a:gd name="connsiteX55" fmla="*/ 194674 w 370101"/>
                <a:gd name="connsiteY55" fmla="*/ 307184 h 488534"/>
                <a:gd name="connsiteX56" fmla="*/ 178389 w 370101"/>
                <a:gd name="connsiteY56" fmla="*/ 323469 h 488534"/>
                <a:gd name="connsiteX57" fmla="*/ 194674 w 370101"/>
                <a:gd name="connsiteY57" fmla="*/ 339753 h 488534"/>
                <a:gd name="connsiteX58" fmla="*/ 210958 w 370101"/>
                <a:gd name="connsiteY58" fmla="*/ 323469 h 488534"/>
                <a:gd name="connsiteX59" fmla="*/ 194674 w 370101"/>
                <a:gd name="connsiteY59" fmla="*/ 307184 h 488534"/>
                <a:gd name="connsiteX60" fmla="*/ 329390 w 370101"/>
                <a:gd name="connsiteY60" fmla="*/ 224282 h 488534"/>
                <a:gd name="connsiteX61" fmla="*/ 307184 w 370101"/>
                <a:gd name="connsiteY61" fmla="*/ 246488 h 488534"/>
                <a:gd name="connsiteX62" fmla="*/ 329390 w 370101"/>
                <a:gd name="connsiteY62" fmla="*/ 268694 h 488534"/>
                <a:gd name="connsiteX63" fmla="*/ 351597 w 370101"/>
                <a:gd name="connsiteY63" fmla="*/ 246488 h 488534"/>
                <a:gd name="connsiteX64" fmla="*/ 329390 w 370101"/>
                <a:gd name="connsiteY64" fmla="*/ 224282 h 488534"/>
                <a:gd name="connsiteX65" fmla="*/ 335312 w 370101"/>
                <a:gd name="connsiteY65" fmla="*/ 96967 h 488534"/>
                <a:gd name="connsiteX66" fmla="*/ 317547 w 370101"/>
                <a:gd name="connsiteY66" fmla="*/ 79202 h 488534"/>
                <a:gd name="connsiteX67" fmla="*/ 299782 w 370101"/>
                <a:gd name="connsiteY67" fmla="*/ 96967 h 488534"/>
                <a:gd name="connsiteX68" fmla="*/ 317547 w 370101"/>
                <a:gd name="connsiteY68" fmla="*/ 114732 h 488534"/>
                <a:gd name="connsiteX69" fmla="*/ 335312 w 370101"/>
                <a:gd name="connsiteY69" fmla="*/ 96967 h 488534"/>
                <a:gd name="connsiteX70" fmla="*/ 357518 w 370101"/>
                <a:gd name="connsiteY70" fmla="*/ 34790 h 488534"/>
                <a:gd name="connsiteX71" fmla="*/ 350116 w 370101"/>
                <a:gd name="connsiteY71" fmla="*/ 42192 h 488534"/>
                <a:gd name="connsiteX72" fmla="*/ 357518 w 370101"/>
                <a:gd name="connsiteY72" fmla="*/ 49594 h 488534"/>
                <a:gd name="connsiteX73" fmla="*/ 364920 w 370101"/>
                <a:gd name="connsiteY73" fmla="*/ 42192 h 488534"/>
                <a:gd name="connsiteX74" fmla="*/ 357518 w 370101"/>
                <a:gd name="connsiteY74" fmla="*/ 34790 h 488534"/>
                <a:gd name="connsiteX75" fmla="*/ 133977 w 370101"/>
                <a:gd name="connsiteY75" fmla="*/ 394528 h 488534"/>
                <a:gd name="connsiteX76" fmla="*/ 116212 w 370101"/>
                <a:gd name="connsiteY76" fmla="*/ 412293 h 488534"/>
                <a:gd name="connsiteX77" fmla="*/ 133977 w 370101"/>
                <a:gd name="connsiteY77" fmla="*/ 430058 h 488534"/>
                <a:gd name="connsiteX78" fmla="*/ 151742 w 370101"/>
                <a:gd name="connsiteY78" fmla="*/ 412293 h 488534"/>
                <a:gd name="connsiteX79" fmla="*/ 133977 w 370101"/>
                <a:gd name="connsiteY79" fmla="*/ 394528 h 488534"/>
                <a:gd name="connsiteX80" fmla="*/ 194674 w 370101"/>
                <a:gd name="connsiteY80" fmla="*/ 452264 h 488534"/>
                <a:gd name="connsiteX81" fmla="*/ 179869 w 370101"/>
                <a:gd name="connsiteY81" fmla="*/ 467068 h 488534"/>
                <a:gd name="connsiteX82" fmla="*/ 194674 w 370101"/>
                <a:gd name="connsiteY82" fmla="*/ 481872 h 488534"/>
                <a:gd name="connsiteX83" fmla="*/ 209478 w 370101"/>
                <a:gd name="connsiteY83" fmla="*/ 467068 h 488534"/>
                <a:gd name="connsiteX84" fmla="*/ 194674 w 370101"/>
                <a:gd name="connsiteY84" fmla="*/ 452264 h 488534"/>
                <a:gd name="connsiteX85" fmla="*/ 28868 w 370101"/>
                <a:gd name="connsiteY85" fmla="*/ 326430 h 488534"/>
                <a:gd name="connsiteX86" fmla="*/ 18505 w 370101"/>
                <a:gd name="connsiteY86" fmla="*/ 336792 h 488534"/>
                <a:gd name="connsiteX87" fmla="*/ 28868 w 370101"/>
                <a:gd name="connsiteY87" fmla="*/ 347155 h 488534"/>
                <a:gd name="connsiteX88" fmla="*/ 39231 w 370101"/>
                <a:gd name="connsiteY88" fmla="*/ 336792 h 488534"/>
                <a:gd name="connsiteX89" fmla="*/ 28868 w 370101"/>
                <a:gd name="connsiteY89" fmla="*/ 326430 h 488534"/>
                <a:gd name="connsiteX90" fmla="*/ 31829 w 370101"/>
                <a:gd name="connsiteY90" fmla="*/ 218360 h 488534"/>
                <a:gd name="connsiteX91" fmla="*/ 22946 w 370101"/>
                <a:gd name="connsiteY91" fmla="*/ 227242 h 488534"/>
                <a:gd name="connsiteX92" fmla="*/ 31829 w 370101"/>
                <a:gd name="connsiteY92" fmla="*/ 236125 h 488534"/>
                <a:gd name="connsiteX93" fmla="*/ 40711 w 370101"/>
                <a:gd name="connsiteY93" fmla="*/ 227242 h 488534"/>
                <a:gd name="connsiteX94" fmla="*/ 31829 w 370101"/>
                <a:gd name="connsiteY94" fmla="*/ 218360 h 48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70101" h="488534">
                  <a:moveTo>
                    <a:pt x="299782" y="182830"/>
                  </a:moveTo>
                  <a:cubicBezTo>
                    <a:pt x="299782" y="185791"/>
                    <a:pt x="296822" y="188752"/>
                    <a:pt x="293861" y="188752"/>
                  </a:cubicBezTo>
                  <a:lnTo>
                    <a:pt x="221321" y="188752"/>
                  </a:lnTo>
                  <a:lnTo>
                    <a:pt x="250929" y="225762"/>
                  </a:lnTo>
                  <a:cubicBezTo>
                    <a:pt x="252409" y="228723"/>
                    <a:pt x="252409" y="231684"/>
                    <a:pt x="249449" y="233164"/>
                  </a:cubicBezTo>
                  <a:cubicBezTo>
                    <a:pt x="247968" y="234644"/>
                    <a:pt x="247968" y="234644"/>
                    <a:pt x="246488" y="234644"/>
                  </a:cubicBezTo>
                  <a:cubicBezTo>
                    <a:pt x="245007" y="234644"/>
                    <a:pt x="243527" y="234644"/>
                    <a:pt x="242047" y="233164"/>
                  </a:cubicBezTo>
                  <a:lnTo>
                    <a:pt x="215399" y="199115"/>
                  </a:lnTo>
                  <a:lnTo>
                    <a:pt x="215399" y="256851"/>
                  </a:lnTo>
                  <a:cubicBezTo>
                    <a:pt x="215399" y="259811"/>
                    <a:pt x="212438" y="262772"/>
                    <a:pt x="209478" y="262772"/>
                  </a:cubicBezTo>
                  <a:cubicBezTo>
                    <a:pt x="206517" y="262772"/>
                    <a:pt x="203556" y="259811"/>
                    <a:pt x="203556" y="256851"/>
                  </a:cubicBezTo>
                  <a:lnTo>
                    <a:pt x="203556" y="199115"/>
                  </a:lnTo>
                  <a:lnTo>
                    <a:pt x="179869" y="228723"/>
                  </a:lnTo>
                  <a:cubicBezTo>
                    <a:pt x="178389" y="230203"/>
                    <a:pt x="176909" y="230203"/>
                    <a:pt x="175428" y="230203"/>
                  </a:cubicBezTo>
                  <a:cubicBezTo>
                    <a:pt x="173948" y="230203"/>
                    <a:pt x="172467" y="230203"/>
                    <a:pt x="172467" y="228723"/>
                  </a:cubicBezTo>
                  <a:cubicBezTo>
                    <a:pt x="169507" y="227242"/>
                    <a:pt x="169507" y="222801"/>
                    <a:pt x="170987" y="221321"/>
                  </a:cubicBezTo>
                  <a:lnTo>
                    <a:pt x="196154" y="188752"/>
                  </a:lnTo>
                  <a:lnTo>
                    <a:pt x="129536" y="188752"/>
                  </a:lnTo>
                  <a:cubicBezTo>
                    <a:pt x="126575" y="188752"/>
                    <a:pt x="123614" y="185791"/>
                    <a:pt x="123614" y="182830"/>
                  </a:cubicBezTo>
                  <a:cubicBezTo>
                    <a:pt x="123614" y="179869"/>
                    <a:pt x="126575" y="176909"/>
                    <a:pt x="129536" y="176909"/>
                  </a:cubicBezTo>
                  <a:lnTo>
                    <a:pt x="196154" y="176909"/>
                  </a:lnTo>
                  <a:lnTo>
                    <a:pt x="166546" y="139898"/>
                  </a:lnTo>
                  <a:cubicBezTo>
                    <a:pt x="165065" y="136938"/>
                    <a:pt x="165065" y="133977"/>
                    <a:pt x="168026" y="132496"/>
                  </a:cubicBezTo>
                  <a:cubicBezTo>
                    <a:pt x="170987" y="131016"/>
                    <a:pt x="173948" y="131016"/>
                    <a:pt x="175428" y="133977"/>
                  </a:cubicBezTo>
                  <a:lnTo>
                    <a:pt x="202076" y="168026"/>
                  </a:lnTo>
                  <a:lnTo>
                    <a:pt x="202076" y="116212"/>
                  </a:lnTo>
                  <a:cubicBezTo>
                    <a:pt x="202076" y="113251"/>
                    <a:pt x="205036" y="110290"/>
                    <a:pt x="207997" y="110290"/>
                  </a:cubicBezTo>
                  <a:cubicBezTo>
                    <a:pt x="210958" y="110290"/>
                    <a:pt x="213919" y="113251"/>
                    <a:pt x="213919" y="116212"/>
                  </a:cubicBezTo>
                  <a:lnTo>
                    <a:pt x="213919" y="168026"/>
                  </a:lnTo>
                  <a:lnTo>
                    <a:pt x="242047" y="132496"/>
                  </a:lnTo>
                  <a:cubicBezTo>
                    <a:pt x="243527" y="129536"/>
                    <a:pt x="247968" y="129536"/>
                    <a:pt x="249449" y="131016"/>
                  </a:cubicBezTo>
                  <a:cubicBezTo>
                    <a:pt x="252409" y="132496"/>
                    <a:pt x="252409" y="136938"/>
                    <a:pt x="250929" y="138418"/>
                  </a:cubicBezTo>
                  <a:lnTo>
                    <a:pt x="219840" y="176909"/>
                  </a:lnTo>
                  <a:lnTo>
                    <a:pt x="292380" y="176909"/>
                  </a:lnTo>
                  <a:cubicBezTo>
                    <a:pt x="296822" y="176909"/>
                    <a:pt x="299782" y="179869"/>
                    <a:pt x="299782" y="182830"/>
                  </a:cubicBezTo>
                  <a:close/>
                  <a:moveTo>
                    <a:pt x="116212" y="129536"/>
                  </a:moveTo>
                  <a:cubicBezTo>
                    <a:pt x="126575" y="129536"/>
                    <a:pt x="133977" y="122134"/>
                    <a:pt x="133977" y="111771"/>
                  </a:cubicBezTo>
                  <a:cubicBezTo>
                    <a:pt x="133977" y="101408"/>
                    <a:pt x="126575" y="94006"/>
                    <a:pt x="116212" y="94006"/>
                  </a:cubicBezTo>
                  <a:cubicBezTo>
                    <a:pt x="105849" y="94006"/>
                    <a:pt x="98447" y="101408"/>
                    <a:pt x="98447" y="111771"/>
                  </a:cubicBezTo>
                  <a:cubicBezTo>
                    <a:pt x="98447" y="122134"/>
                    <a:pt x="105849" y="129536"/>
                    <a:pt x="116212" y="129536"/>
                  </a:cubicBezTo>
                  <a:close/>
                  <a:moveTo>
                    <a:pt x="34790" y="22946"/>
                  </a:moveTo>
                  <a:cubicBezTo>
                    <a:pt x="34790" y="17025"/>
                    <a:pt x="30348" y="11103"/>
                    <a:pt x="22946" y="11103"/>
                  </a:cubicBezTo>
                  <a:cubicBezTo>
                    <a:pt x="17025" y="11103"/>
                    <a:pt x="11103" y="15544"/>
                    <a:pt x="11103" y="22946"/>
                  </a:cubicBezTo>
                  <a:cubicBezTo>
                    <a:pt x="11103" y="30348"/>
                    <a:pt x="15544" y="34790"/>
                    <a:pt x="22946" y="34790"/>
                  </a:cubicBezTo>
                  <a:cubicBezTo>
                    <a:pt x="28868" y="34790"/>
                    <a:pt x="34790" y="28868"/>
                    <a:pt x="34790" y="22946"/>
                  </a:cubicBezTo>
                  <a:close/>
                  <a:moveTo>
                    <a:pt x="34790" y="159144"/>
                  </a:moveTo>
                  <a:cubicBezTo>
                    <a:pt x="25907" y="159144"/>
                    <a:pt x="18505" y="166546"/>
                    <a:pt x="18505" y="175428"/>
                  </a:cubicBezTo>
                  <a:cubicBezTo>
                    <a:pt x="18505" y="184311"/>
                    <a:pt x="25907" y="191713"/>
                    <a:pt x="34790" y="191713"/>
                  </a:cubicBezTo>
                  <a:cubicBezTo>
                    <a:pt x="43672" y="191713"/>
                    <a:pt x="51074" y="184311"/>
                    <a:pt x="51074" y="175428"/>
                  </a:cubicBezTo>
                  <a:cubicBezTo>
                    <a:pt x="51074" y="166546"/>
                    <a:pt x="43672" y="159144"/>
                    <a:pt x="34790" y="159144"/>
                  </a:cubicBezTo>
                  <a:close/>
                  <a:moveTo>
                    <a:pt x="96967" y="234644"/>
                  </a:moveTo>
                  <a:cubicBezTo>
                    <a:pt x="86604" y="234644"/>
                    <a:pt x="77721" y="243527"/>
                    <a:pt x="77721" y="253890"/>
                  </a:cubicBezTo>
                  <a:cubicBezTo>
                    <a:pt x="77721" y="264253"/>
                    <a:pt x="86604" y="273135"/>
                    <a:pt x="96967" y="273135"/>
                  </a:cubicBezTo>
                  <a:cubicBezTo>
                    <a:pt x="107329" y="273135"/>
                    <a:pt x="116212" y="264253"/>
                    <a:pt x="116212" y="253890"/>
                  </a:cubicBezTo>
                  <a:cubicBezTo>
                    <a:pt x="116212" y="243527"/>
                    <a:pt x="107329" y="234644"/>
                    <a:pt x="96967" y="234644"/>
                  </a:cubicBezTo>
                  <a:close/>
                  <a:moveTo>
                    <a:pt x="194674" y="307184"/>
                  </a:moveTo>
                  <a:cubicBezTo>
                    <a:pt x="185791" y="307184"/>
                    <a:pt x="178389" y="314586"/>
                    <a:pt x="178389" y="323469"/>
                  </a:cubicBezTo>
                  <a:cubicBezTo>
                    <a:pt x="178389" y="332351"/>
                    <a:pt x="185791" y="339753"/>
                    <a:pt x="194674" y="339753"/>
                  </a:cubicBezTo>
                  <a:cubicBezTo>
                    <a:pt x="203556" y="339753"/>
                    <a:pt x="210958" y="332351"/>
                    <a:pt x="210958" y="323469"/>
                  </a:cubicBezTo>
                  <a:cubicBezTo>
                    <a:pt x="210958" y="314586"/>
                    <a:pt x="203556" y="307184"/>
                    <a:pt x="194674" y="307184"/>
                  </a:cubicBezTo>
                  <a:close/>
                  <a:moveTo>
                    <a:pt x="329390" y="224282"/>
                  </a:moveTo>
                  <a:cubicBezTo>
                    <a:pt x="317547" y="224282"/>
                    <a:pt x="307184" y="234644"/>
                    <a:pt x="307184" y="246488"/>
                  </a:cubicBezTo>
                  <a:cubicBezTo>
                    <a:pt x="307184" y="258331"/>
                    <a:pt x="317547" y="268694"/>
                    <a:pt x="329390" y="268694"/>
                  </a:cubicBezTo>
                  <a:cubicBezTo>
                    <a:pt x="341234" y="268694"/>
                    <a:pt x="351597" y="258331"/>
                    <a:pt x="351597" y="246488"/>
                  </a:cubicBezTo>
                  <a:cubicBezTo>
                    <a:pt x="350116" y="234644"/>
                    <a:pt x="341234" y="224282"/>
                    <a:pt x="329390" y="224282"/>
                  </a:cubicBezTo>
                  <a:close/>
                  <a:moveTo>
                    <a:pt x="335312" y="96967"/>
                  </a:moveTo>
                  <a:cubicBezTo>
                    <a:pt x="335312" y="86604"/>
                    <a:pt x="327910" y="79202"/>
                    <a:pt x="317547" y="79202"/>
                  </a:cubicBezTo>
                  <a:cubicBezTo>
                    <a:pt x="307184" y="79202"/>
                    <a:pt x="299782" y="86604"/>
                    <a:pt x="299782" y="96967"/>
                  </a:cubicBezTo>
                  <a:cubicBezTo>
                    <a:pt x="299782" y="107329"/>
                    <a:pt x="307184" y="114732"/>
                    <a:pt x="317547" y="114732"/>
                  </a:cubicBezTo>
                  <a:cubicBezTo>
                    <a:pt x="327910" y="114732"/>
                    <a:pt x="335312" y="107329"/>
                    <a:pt x="335312" y="96967"/>
                  </a:cubicBezTo>
                  <a:close/>
                  <a:moveTo>
                    <a:pt x="357518" y="34790"/>
                  </a:moveTo>
                  <a:cubicBezTo>
                    <a:pt x="353077" y="34790"/>
                    <a:pt x="350116" y="37750"/>
                    <a:pt x="350116" y="42192"/>
                  </a:cubicBezTo>
                  <a:cubicBezTo>
                    <a:pt x="350116" y="46633"/>
                    <a:pt x="353077" y="49594"/>
                    <a:pt x="357518" y="49594"/>
                  </a:cubicBezTo>
                  <a:cubicBezTo>
                    <a:pt x="361959" y="49594"/>
                    <a:pt x="364920" y="46633"/>
                    <a:pt x="364920" y="42192"/>
                  </a:cubicBezTo>
                  <a:cubicBezTo>
                    <a:pt x="364920" y="37750"/>
                    <a:pt x="361959" y="34790"/>
                    <a:pt x="357518" y="34790"/>
                  </a:cubicBezTo>
                  <a:close/>
                  <a:moveTo>
                    <a:pt x="133977" y="394528"/>
                  </a:moveTo>
                  <a:cubicBezTo>
                    <a:pt x="125094" y="394528"/>
                    <a:pt x="116212" y="401930"/>
                    <a:pt x="116212" y="412293"/>
                  </a:cubicBezTo>
                  <a:cubicBezTo>
                    <a:pt x="116212" y="421176"/>
                    <a:pt x="123614" y="430058"/>
                    <a:pt x="133977" y="430058"/>
                  </a:cubicBezTo>
                  <a:cubicBezTo>
                    <a:pt x="144340" y="430058"/>
                    <a:pt x="151742" y="422656"/>
                    <a:pt x="151742" y="412293"/>
                  </a:cubicBezTo>
                  <a:cubicBezTo>
                    <a:pt x="150261" y="401930"/>
                    <a:pt x="142859" y="394528"/>
                    <a:pt x="133977" y="394528"/>
                  </a:cubicBezTo>
                  <a:close/>
                  <a:moveTo>
                    <a:pt x="194674" y="452264"/>
                  </a:moveTo>
                  <a:cubicBezTo>
                    <a:pt x="185791" y="452264"/>
                    <a:pt x="179869" y="459666"/>
                    <a:pt x="179869" y="467068"/>
                  </a:cubicBezTo>
                  <a:cubicBezTo>
                    <a:pt x="179869" y="475951"/>
                    <a:pt x="187271" y="481872"/>
                    <a:pt x="194674" y="481872"/>
                  </a:cubicBezTo>
                  <a:cubicBezTo>
                    <a:pt x="202076" y="481872"/>
                    <a:pt x="209478" y="474470"/>
                    <a:pt x="209478" y="467068"/>
                  </a:cubicBezTo>
                  <a:cubicBezTo>
                    <a:pt x="209478" y="459666"/>
                    <a:pt x="202076" y="452264"/>
                    <a:pt x="194674" y="452264"/>
                  </a:cubicBezTo>
                  <a:close/>
                  <a:moveTo>
                    <a:pt x="28868" y="326430"/>
                  </a:moveTo>
                  <a:cubicBezTo>
                    <a:pt x="22946" y="326430"/>
                    <a:pt x="18505" y="330871"/>
                    <a:pt x="18505" y="336792"/>
                  </a:cubicBezTo>
                  <a:cubicBezTo>
                    <a:pt x="18505" y="342714"/>
                    <a:pt x="22946" y="347155"/>
                    <a:pt x="28868" y="347155"/>
                  </a:cubicBezTo>
                  <a:cubicBezTo>
                    <a:pt x="34790" y="347155"/>
                    <a:pt x="39231" y="342714"/>
                    <a:pt x="39231" y="336792"/>
                  </a:cubicBezTo>
                  <a:cubicBezTo>
                    <a:pt x="39231" y="330871"/>
                    <a:pt x="34790" y="326430"/>
                    <a:pt x="28868" y="326430"/>
                  </a:cubicBezTo>
                  <a:close/>
                  <a:moveTo>
                    <a:pt x="31829" y="218360"/>
                  </a:moveTo>
                  <a:cubicBezTo>
                    <a:pt x="27388" y="218360"/>
                    <a:pt x="22946" y="222801"/>
                    <a:pt x="22946" y="227242"/>
                  </a:cubicBezTo>
                  <a:cubicBezTo>
                    <a:pt x="22946" y="231684"/>
                    <a:pt x="27388" y="236125"/>
                    <a:pt x="31829" y="236125"/>
                  </a:cubicBezTo>
                  <a:cubicBezTo>
                    <a:pt x="36270" y="236125"/>
                    <a:pt x="40711" y="231684"/>
                    <a:pt x="40711" y="227242"/>
                  </a:cubicBezTo>
                  <a:cubicBezTo>
                    <a:pt x="39231" y="221321"/>
                    <a:pt x="36270" y="218360"/>
                    <a:pt x="31829" y="21836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A4B529B7-89FB-462D-9EAF-170712AF58B3}"/>
                </a:ext>
              </a:extLst>
            </p:cNvPr>
            <p:cNvSpPr/>
            <p:nvPr/>
          </p:nvSpPr>
          <p:spPr>
            <a:xfrm>
              <a:off x="4632681" y="4390469"/>
              <a:ext cx="1361974" cy="903048"/>
            </a:xfrm>
            <a:custGeom>
              <a:avLst/>
              <a:gdLst>
                <a:gd name="connsiteX0" fmla="*/ 1358499 w 1361974"/>
                <a:gd name="connsiteY0" fmla="*/ 893651 h 903048"/>
                <a:gd name="connsiteX1" fmla="*/ 701198 w 1361974"/>
                <a:gd name="connsiteY1" fmla="*/ 665668 h 903048"/>
                <a:gd name="connsiteX2" fmla="*/ 33535 w 1361974"/>
                <a:gd name="connsiteY2" fmla="*/ 525030 h 903048"/>
                <a:gd name="connsiteX3" fmla="*/ 17250 w 1361974"/>
                <a:gd name="connsiteY3" fmla="*/ 17250 h 903048"/>
                <a:gd name="connsiteX4" fmla="*/ 1188252 w 1361974"/>
                <a:gd name="connsiteY4" fmla="*/ 328136 h 903048"/>
                <a:gd name="connsiteX5" fmla="*/ 1358499 w 1361974"/>
                <a:gd name="connsiteY5" fmla="*/ 893651 h 90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1974" h="903048">
                  <a:moveTo>
                    <a:pt x="1358499" y="893651"/>
                  </a:moveTo>
                  <a:cubicBezTo>
                    <a:pt x="1126075" y="877366"/>
                    <a:pt x="914377" y="761895"/>
                    <a:pt x="701198" y="665668"/>
                  </a:cubicBezTo>
                  <a:cubicBezTo>
                    <a:pt x="488020" y="570922"/>
                    <a:pt x="258557" y="465814"/>
                    <a:pt x="33535" y="525030"/>
                  </a:cubicBezTo>
                  <a:cubicBezTo>
                    <a:pt x="23172" y="351822"/>
                    <a:pt x="26133" y="190458"/>
                    <a:pt x="17250" y="17250"/>
                  </a:cubicBezTo>
                  <a:cubicBezTo>
                    <a:pt x="424362" y="29094"/>
                    <a:pt x="782621" y="338498"/>
                    <a:pt x="1188252" y="328136"/>
                  </a:cubicBezTo>
                  <a:cubicBezTo>
                    <a:pt x="1238586" y="517628"/>
                    <a:pt x="1308165" y="705639"/>
                    <a:pt x="1358499" y="893651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328A0469-5E69-4BE5-BD92-C264A08CC19E}"/>
                </a:ext>
              </a:extLst>
            </p:cNvPr>
            <p:cNvSpPr/>
            <p:nvPr/>
          </p:nvSpPr>
          <p:spPr>
            <a:xfrm>
              <a:off x="2343973" y="4200770"/>
              <a:ext cx="1154717" cy="310885"/>
            </a:xfrm>
            <a:custGeom>
              <a:avLst/>
              <a:gdLst>
                <a:gd name="connsiteX0" fmla="*/ 1140879 w 1154717"/>
                <a:gd name="connsiteY0" fmla="*/ 257284 h 310885"/>
                <a:gd name="connsiteX1" fmla="*/ 379950 w 1154717"/>
                <a:gd name="connsiteY1" fmla="*/ 236558 h 310885"/>
                <a:gd name="connsiteX2" fmla="*/ 17250 w 1154717"/>
                <a:gd name="connsiteY2" fmla="*/ 294294 h 310885"/>
                <a:gd name="connsiteX3" fmla="*/ 55741 w 1154717"/>
                <a:gd name="connsiteY3" fmla="*/ 209910 h 310885"/>
                <a:gd name="connsiteX4" fmla="*/ 520589 w 1154717"/>
                <a:gd name="connsiteY4" fmla="*/ 57429 h 310885"/>
                <a:gd name="connsiteX5" fmla="*/ 1148281 w 1154717"/>
                <a:gd name="connsiteY5" fmla="*/ 109243 h 310885"/>
                <a:gd name="connsiteX6" fmla="*/ 1140879 w 1154717"/>
                <a:gd name="connsiteY6" fmla="*/ 257284 h 31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4717" h="310885">
                  <a:moveTo>
                    <a:pt x="1140879" y="257284"/>
                  </a:moveTo>
                  <a:cubicBezTo>
                    <a:pt x="901053" y="158096"/>
                    <a:pt x="624217" y="150694"/>
                    <a:pt x="379950" y="236558"/>
                  </a:cubicBezTo>
                  <a:cubicBezTo>
                    <a:pt x="261517" y="278009"/>
                    <a:pt x="140124" y="319461"/>
                    <a:pt x="17250" y="294294"/>
                  </a:cubicBezTo>
                  <a:cubicBezTo>
                    <a:pt x="24652" y="267646"/>
                    <a:pt x="48339" y="236558"/>
                    <a:pt x="55741" y="209910"/>
                  </a:cubicBezTo>
                  <a:cubicBezTo>
                    <a:pt x="220066" y="208430"/>
                    <a:pt x="365146" y="107762"/>
                    <a:pt x="520589" y="57429"/>
                  </a:cubicBezTo>
                  <a:cubicBezTo>
                    <a:pt x="724885" y="-10670"/>
                    <a:pt x="957308" y="8575"/>
                    <a:pt x="1148281" y="109243"/>
                  </a:cubicBezTo>
                  <a:cubicBezTo>
                    <a:pt x="1148281" y="152175"/>
                    <a:pt x="1140879" y="212871"/>
                    <a:pt x="1140879" y="257284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94E35B0F-D483-4D3B-AF40-9CD0F93E4726}"/>
                </a:ext>
              </a:extLst>
            </p:cNvPr>
            <p:cNvSpPr/>
            <p:nvPr/>
          </p:nvSpPr>
          <p:spPr>
            <a:xfrm>
              <a:off x="5082951" y="3841464"/>
              <a:ext cx="88824" cy="88824"/>
            </a:xfrm>
            <a:custGeom>
              <a:avLst/>
              <a:gdLst>
                <a:gd name="connsiteX0" fmla="*/ 82163 w 88824"/>
                <a:gd name="connsiteY0" fmla="*/ 46633 h 88824"/>
                <a:gd name="connsiteX1" fmla="*/ 46633 w 88824"/>
                <a:gd name="connsiteY1" fmla="*/ 82163 h 88824"/>
                <a:gd name="connsiteX2" fmla="*/ 11103 w 88824"/>
                <a:gd name="connsiteY2" fmla="*/ 46633 h 88824"/>
                <a:gd name="connsiteX3" fmla="*/ 46633 w 88824"/>
                <a:gd name="connsiteY3" fmla="*/ 11103 h 88824"/>
                <a:gd name="connsiteX4" fmla="*/ 82163 w 88824"/>
                <a:gd name="connsiteY4" fmla="*/ 46633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82163" y="46633"/>
                  </a:moveTo>
                  <a:cubicBezTo>
                    <a:pt x="82163" y="65878"/>
                    <a:pt x="65878" y="82163"/>
                    <a:pt x="46633" y="82163"/>
                  </a:cubicBezTo>
                  <a:cubicBezTo>
                    <a:pt x="27388" y="82163"/>
                    <a:pt x="11103" y="65878"/>
                    <a:pt x="11103" y="46633"/>
                  </a:cubicBezTo>
                  <a:cubicBezTo>
                    <a:pt x="11103" y="27388"/>
                    <a:pt x="27388" y="11103"/>
                    <a:pt x="46633" y="11103"/>
                  </a:cubicBezTo>
                  <a:cubicBezTo>
                    <a:pt x="65878" y="11103"/>
                    <a:pt x="82163" y="27388"/>
                    <a:pt x="82163" y="4663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CE3D0D11-9798-4956-B5A7-C7F69957BC72}"/>
                </a:ext>
              </a:extLst>
            </p:cNvPr>
            <p:cNvSpPr/>
            <p:nvPr/>
          </p:nvSpPr>
          <p:spPr>
            <a:xfrm>
              <a:off x="5222109" y="3709708"/>
              <a:ext cx="59216" cy="59216"/>
            </a:xfrm>
            <a:custGeom>
              <a:avLst/>
              <a:gdLst>
                <a:gd name="connsiteX0" fmla="*/ 49594 w 59216"/>
                <a:gd name="connsiteY0" fmla="*/ 30348 h 59216"/>
                <a:gd name="connsiteX1" fmla="*/ 30348 w 59216"/>
                <a:gd name="connsiteY1" fmla="*/ 49594 h 59216"/>
                <a:gd name="connsiteX2" fmla="*/ 11103 w 59216"/>
                <a:gd name="connsiteY2" fmla="*/ 30348 h 59216"/>
                <a:gd name="connsiteX3" fmla="*/ 30348 w 59216"/>
                <a:gd name="connsiteY3" fmla="*/ 11103 h 59216"/>
                <a:gd name="connsiteX4" fmla="*/ 49594 w 59216"/>
                <a:gd name="connsiteY4" fmla="*/ 30348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9594" y="30348"/>
                  </a:moveTo>
                  <a:cubicBezTo>
                    <a:pt x="49594" y="40977"/>
                    <a:pt x="40977" y="49594"/>
                    <a:pt x="30348" y="49594"/>
                  </a:cubicBezTo>
                  <a:cubicBezTo>
                    <a:pt x="19720" y="49594"/>
                    <a:pt x="11103" y="40977"/>
                    <a:pt x="11103" y="30348"/>
                  </a:cubicBezTo>
                  <a:cubicBezTo>
                    <a:pt x="11103" y="19720"/>
                    <a:pt x="19720" y="11103"/>
                    <a:pt x="30348" y="11103"/>
                  </a:cubicBezTo>
                  <a:cubicBezTo>
                    <a:pt x="40977" y="11103"/>
                    <a:pt x="49594" y="19720"/>
                    <a:pt x="49594" y="3034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F909CF44-BCB9-49BF-BB28-536889A6A5B2}"/>
                </a:ext>
              </a:extLst>
            </p:cNvPr>
            <p:cNvSpPr/>
            <p:nvPr/>
          </p:nvSpPr>
          <p:spPr>
            <a:xfrm>
              <a:off x="5507827" y="2947298"/>
              <a:ext cx="88824" cy="88824"/>
            </a:xfrm>
            <a:custGeom>
              <a:avLst/>
              <a:gdLst>
                <a:gd name="connsiteX0" fmla="*/ 79202 w 88824"/>
                <a:gd name="connsiteY0" fmla="*/ 45152 h 88824"/>
                <a:gd name="connsiteX1" fmla="*/ 45153 w 88824"/>
                <a:gd name="connsiteY1" fmla="*/ 79202 h 88824"/>
                <a:gd name="connsiteX2" fmla="*/ 11104 w 88824"/>
                <a:gd name="connsiteY2" fmla="*/ 45152 h 88824"/>
                <a:gd name="connsiteX3" fmla="*/ 45153 w 88824"/>
                <a:gd name="connsiteY3" fmla="*/ 11103 h 88824"/>
                <a:gd name="connsiteX4" fmla="*/ 79202 w 88824"/>
                <a:gd name="connsiteY4" fmla="*/ 4515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79202" y="45152"/>
                  </a:moveTo>
                  <a:cubicBezTo>
                    <a:pt x="79202" y="63957"/>
                    <a:pt x="63957" y="79202"/>
                    <a:pt x="45153" y="79202"/>
                  </a:cubicBezTo>
                  <a:cubicBezTo>
                    <a:pt x="26348" y="79202"/>
                    <a:pt x="11104" y="63957"/>
                    <a:pt x="11104" y="45152"/>
                  </a:cubicBezTo>
                  <a:cubicBezTo>
                    <a:pt x="11104" y="26347"/>
                    <a:pt x="26348" y="11103"/>
                    <a:pt x="45153" y="11103"/>
                  </a:cubicBezTo>
                  <a:cubicBezTo>
                    <a:pt x="63958" y="11103"/>
                    <a:pt x="79202" y="26347"/>
                    <a:pt x="79202" y="4515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F2B65AD-A33B-46F1-81EC-24169E972D65}"/>
                </a:ext>
              </a:extLst>
            </p:cNvPr>
            <p:cNvSpPr/>
            <p:nvPr/>
          </p:nvSpPr>
          <p:spPr>
            <a:xfrm>
              <a:off x="5448611" y="3133830"/>
              <a:ext cx="59216" cy="59216"/>
            </a:xfrm>
            <a:custGeom>
              <a:avLst/>
              <a:gdLst>
                <a:gd name="connsiteX0" fmla="*/ 52554 w 59216"/>
                <a:gd name="connsiteY0" fmla="*/ 31829 h 59216"/>
                <a:gd name="connsiteX1" fmla="*/ 31829 w 59216"/>
                <a:gd name="connsiteY1" fmla="*/ 52554 h 59216"/>
                <a:gd name="connsiteX2" fmla="*/ 11103 w 59216"/>
                <a:gd name="connsiteY2" fmla="*/ 31829 h 59216"/>
                <a:gd name="connsiteX3" fmla="*/ 31829 w 59216"/>
                <a:gd name="connsiteY3" fmla="*/ 11103 h 59216"/>
                <a:gd name="connsiteX4" fmla="*/ 52554 w 59216"/>
                <a:gd name="connsiteY4" fmla="*/ 3182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829"/>
                  </a:moveTo>
                  <a:cubicBezTo>
                    <a:pt x="52554" y="43672"/>
                    <a:pt x="43672" y="52554"/>
                    <a:pt x="31829" y="52554"/>
                  </a:cubicBezTo>
                  <a:cubicBezTo>
                    <a:pt x="19986" y="52554"/>
                    <a:pt x="11103" y="43672"/>
                    <a:pt x="11103" y="31829"/>
                  </a:cubicBezTo>
                  <a:cubicBezTo>
                    <a:pt x="11103" y="19985"/>
                    <a:pt x="19986" y="11103"/>
                    <a:pt x="31829" y="11103"/>
                  </a:cubicBezTo>
                  <a:cubicBezTo>
                    <a:pt x="43672" y="12583"/>
                    <a:pt x="52554" y="21466"/>
                    <a:pt x="52554" y="318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EC2C4586-4BB0-48C3-8B4E-B29D1DCF62AE}"/>
                </a:ext>
              </a:extLst>
            </p:cNvPr>
            <p:cNvSpPr/>
            <p:nvPr/>
          </p:nvSpPr>
          <p:spPr>
            <a:xfrm>
              <a:off x="4822399" y="2559432"/>
              <a:ext cx="88824" cy="88824"/>
            </a:xfrm>
            <a:custGeom>
              <a:avLst/>
              <a:gdLst>
                <a:gd name="connsiteX0" fmla="*/ 85123 w 88824"/>
                <a:gd name="connsiteY0" fmla="*/ 48113 h 88824"/>
                <a:gd name="connsiteX1" fmla="*/ 48113 w 88824"/>
                <a:gd name="connsiteY1" fmla="*/ 85123 h 88824"/>
                <a:gd name="connsiteX2" fmla="*/ 11103 w 88824"/>
                <a:gd name="connsiteY2" fmla="*/ 48113 h 88824"/>
                <a:gd name="connsiteX3" fmla="*/ 48113 w 88824"/>
                <a:gd name="connsiteY3" fmla="*/ 11103 h 88824"/>
                <a:gd name="connsiteX4" fmla="*/ 85123 w 88824"/>
                <a:gd name="connsiteY4" fmla="*/ 48113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85123" y="48113"/>
                  </a:moveTo>
                  <a:cubicBezTo>
                    <a:pt x="85123" y="68839"/>
                    <a:pt x="68839" y="85123"/>
                    <a:pt x="48113" y="85123"/>
                  </a:cubicBezTo>
                  <a:cubicBezTo>
                    <a:pt x="27388" y="85123"/>
                    <a:pt x="11103" y="68839"/>
                    <a:pt x="11103" y="48113"/>
                  </a:cubicBezTo>
                  <a:cubicBezTo>
                    <a:pt x="11103" y="27388"/>
                    <a:pt x="27388" y="11103"/>
                    <a:pt x="48113" y="11103"/>
                  </a:cubicBezTo>
                  <a:cubicBezTo>
                    <a:pt x="68839" y="11103"/>
                    <a:pt x="85123" y="27388"/>
                    <a:pt x="85123" y="4811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A5929140-3F5B-4A07-B2BB-F8DECE731623}"/>
                </a:ext>
              </a:extLst>
            </p:cNvPr>
            <p:cNvSpPr/>
            <p:nvPr/>
          </p:nvSpPr>
          <p:spPr>
            <a:xfrm>
              <a:off x="5655868" y="2469127"/>
              <a:ext cx="88824" cy="88824"/>
            </a:xfrm>
            <a:custGeom>
              <a:avLst/>
              <a:gdLst>
                <a:gd name="connsiteX0" fmla="*/ 79202 w 88824"/>
                <a:gd name="connsiteY0" fmla="*/ 45152 h 88824"/>
                <a:gd name="connsiteX1" fmla="*/ 45152 w 88824"/>
                <a:gd name="connsiteY1" fmla="*/ 79202 h 88824"/>
                <a:gd name="connsiteX2" fmla="*/ 11103 w 88824"/>
                <a:gd name="connsiteY2" fmla="*/ 45152 h 88824"/>
                <a:gd name="connsiteX3" fmla="*/ 45152 w 88824"/>
                <a:gd name="connsiteY3" fmla="*/ 11103 h 88824"/>
                <a:gd name="connsiteX4" fmla="*/ 79202 w 88824"/>
                <a:gd name="connsiteY4" fmla="*/ 45152 h 88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824" h="88824">
                  <a:moveTo>
                    <a:pt x="79202" y="45152"/>
                  </a:moveTo>
                  <a:cubicBezTo>
                    <a:pt x="79202" y="62917"/>
                    <a:pt x="64398" y="79202"/>
                    <a:pt x="45152" y="79202"/>
                  </a:cubicBezTo>
                  <a:cubicBezTo>
                    <a:pt x="27388" y="79202"/>
                    <a:pt x="11103" y="64398"/>
                    <a:pt x="11103" y="45152"/>
                  </a:cubicBezTo>
                  <a:cubicBezTo>
                    <a:pt x="11103" y="27388"/>
                    <a:pt x="25907" y="11103"/>
                    <a:pt x="45152" y="11103"/>
                  </a:cubicBezTo>
                  <a:cubicBezTo>
                    <a:pt x="64398" y="12583"/>
                    <a:pt x="79202" y="27388"/>
                    <a:pt x="79202" y="4515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24D67117-A5FB-48C9-8665-E9343D9B5432}"/>
                </a:ext>
              </a:extLst>
            </p:cNvPr>
            <p:cNvSpPr/>
            <p:nvPr/>
          </p:nvSpPr>
          <p:spPr>
            <a:xfrm>
              <a:off x="4446376" y="2208576"/>
              <a:ext cx="74020" cy="74020"/>
            </a:xfrm>
            <a:custGeom>
              <a:avLst/>
              <a:gdLst>
                <a:gd name="connsiteX0" fmla="*/ 76241 w 74020"/>
                <a:gd name="connsiteY0" fmla="*/ 43672 h 74020"/>
                <a:gd name="connsiteX1" fmla="*/ 43672 w 74020"/>
                <a:gd name="connsiteY1" fmla="*/ 76241 h 74020"/>
                <a:gd name="connsiteX2" fmla="*/ 11103 w 74020"/>
                <a:gd name="connsiteY2" fmla="*/ 43672 h 74020"/>
                <a:gd name="connsiteX3" fmla="*/ 43672 w 74020"/>
                <a:gd name="connsiteY3" fmla="*/ 11103 h 74020"/>
                <a:gd name="connsiteX4" fmla="*/ 76241 w 74020"/>
                <a:gd name="connsiteY4" fmla="*/ 4367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6241" y="43672"/>
                  </a:moveTo>
                  <a:cubicBezTo>
                    <a:pt x="76241" y="61437"/>
                    <a:pt x="61437" y="76241"/>
                    <a:pt x="43672" y="76241"/>
                  </a:cubicBezTo>
                  <a:cubicBezTo>
                    <a:pt x="25907" y="76241"/>
                    <a:pt x="11103" y="61437"/>
                    <a:pt x="11103" y="43672"/>
                  </a:cubicBezTo>
                  <a:cubicBezTo>
                    <a:pt x="11103" y="25907"/>
                    <a:pt x="25907" y="11103"/>
                    <a:pt x="43672" y="11103"/>
                  </a:cubicBezTo>
                  <a:cubicBezTo>
                    <a:pt x="61437" y="11103"/>
                    <a:pt x="76241" y="25907"/>
                    <a:pt x="76241" y="4367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2D35714B-A7E3-4CA7-9B11-B94B58BCACF3}"/>
                </a:ext>
              </a:extLst>
            </p:cNvPr>
            <p:cNvSpPr/>
            <p:nvPr/>
          </p:nvSpPr>
          <p:spPr>
            <a:xfrm>
              <a:off x="5498945" y="1860539"/>
              <a:ext cx="59216" cy="59216"/>
            </a:xfrm>
            <a:custGeom>
              <a:avLst/>
              <a:gdLst>
                <a:gd name="connsiteX0" fmla="*/ 52554 w 59216"/>
                <a:gd name="connsiteY0" fmla="*/ 31970 h 59216"/>
                <a:gd name="connsiteX1" fmla="*/ 31829 w 59216"/>
                <a:gd name="connsiteY1" fmla="*/ 52696 h 59216"/>
                <a:gd name="connsiteX2" fmla="*/ 11103 w 59216"/>
                <a:gd name="connsiteY2" fmla="*/ 31970 h 59216"/>
                <a:gd name="connsiteX3" fmla="*/ 31829 w 59216"/>
                <a:gd name="connsiteY3" fmla="*/ 11244 h 59216"/>
                <a:gd name="connsiteX4" fmla="*/ 52554 w 59216"/>
                <a:gd name="connsiteY4" fmla="*/ 319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970"/>
                  </a:moveTo>
                  <a:cubicBezTo>
                    <a:pt x="52554" y="43813"/>
                    <a:pt x="43672" y="52696"/>
                    <a:pt x="31829" y="52696"/>
                  </a:cubicBezTo>
                  <a:cubicBezTo>
                    <a:pt x="19986" y="52696"/>
                    <a:pt x="11103" y="43813"/>
                    <a:pt x="11103" y="31970"/>
                  </a:cubicBezTo>
                  <a:cubicBezTo>
                    <a:pt x="11103" y="20127"/>
                    <a:pt x="19986" y="11244"/>
                    <a:pt x="31829" y="11244"/>
                  </a:cubicBezTo>
                  <a:cubicBezTo>
                    <a:pt x="43672" y="9764"/>
                    <a:pt x="52554" y="20127"/>
                    <a:pt x="52554" y="3197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645EA4D-8E23-4C78-8B96-90D40E29B210}"/>
                </a:ext>
              </a:extLst>
            </p:cNvPr>
            <p:cNvSpPr/>
            <p:nvPr/>
          </p:nvSpPr>
          <p:spPr>
            <a:xfrm>
              <a:off x="5577406" y="1912266"/>
              <a:ext cx="44412" cy="44412"/>
            </a:xfrm>
            <a:custGeom>
              <a:avLst/>
              <a:gdLst>
                <a:gd name="connsiteX0" fmla="*/ 34790 w 44412"/>
                <a:gd name="connsiteY0" fmla="*/ 23175 h 44412"/>
                <a:gd name="connsiteX1" fmla="*/ 22947 w 44412"/>
                <a:gd name="connsiteY1" fmla="*/ 35018 h 44412"/>
                <a:gd name="connsiteX2" fmla="*/ 11103 w 44412"/>
                <a:gd name="connsiteY2" fmla="*/ 23175 h 44412"/>
                <a:gd name="connsiteX3" fmla="*/ 22947 w 44412"/>
                <a:gd name="connsiteY3" fmla="*/ 11331 h 44412"/>
                <a:gd name="connsiteX4" fmla="*/ 34790 w 44412"/>
                <a:gd name="connsiteY4" fmla="*/ 23175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4790" y="23175"/>
                  </a:moveTo>
                  <a:cubicBezTo>
                    <a:pt x="34790" y="30577"/>
                    <a:pt x="28868" y="35018"/>
                    <a:pt x="22947" y="35018"/>
                  </a:cubicBezTo>
                  <a:cubicBezTo>
                    <a:pt x="15545" y="35018"/>
                    <a:pt x="11103" y="29096"/>
                    <a:pt x="11103" y="23175"/>
                  </a:cubicBezTo>
                  <a:cubicBezTo>
                    <a:pt x="11103" y="15773"/>
                    <a:pt x="17025" y="11331"/>
                    <a:pt x="22947" y="11331"/>
                  </a:cubicBezTo>
                  <a:cubicBezTo>
                    <a:pt x="28868" y="9851"/>
                    <a:pt x="34790" y="15773"/>
                    <a:pt x="34790" y="2317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46EA72CE-759A-47DF-BADC-6927B0CF6020}"/>
                </a:ext>
              </a:extLst>
            </p:cNvPr>
            <p:cNvSpPr/>
            <p:nvPr/>
          </p:nvSpPr>
          <p:spPr>
            <a:xfrm>
              <a:off x="5954910" y="1534990"/>
              <a:ext cx="74020" cy="74020"/>
            </a:xfrm>
            <a:custGeom>
              <a:avLst/>
              <a:gdLst>
                <a:gd name="connsiteX0" fmla="*/ 73280 w 74020"/>
                <a:gd name="connsiteY0" fmla="*/ 42192 h 74020"/>
                <a:gd name="connsiteX1" fmla="*/ 42192 w 74020"/>
                <a:gd name="connsiteY1" fmla="*/ 73280 h 74020"/>
                <a:gd name="connsiteX2" fmla="*/ 11103 w 74020"/>
                <a:gd name="connsiteY2" fmla="*/ 42192 h 74020"/>
                <a:gd name="connsiteX3" fmla="*/ 42192 w 74020"/>
                <a:gd name="connsiteY3" fmla="*/ 11103 h 74020"/>
                <a:gd name="connsiteX4" fmla="*/ 73280 w 74020"/>
                <a:gd name="connsiteY4" fmla="*/ 4219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3280" y="42192"/>
                  </a:moveTo>
                  <a:cubicBezTo>
                    <a:pt x="73280" y="59361"/>
                    <a:pt x="59361" y="73280"/>
                    <a:pt x="42192" y="73280"/>
                  </a:cubicBezTo>
                  <a:cubicBezTo>
                    <a:pt x="25022" y="73280"/>
                    <a:pt x="11103" y="59361"/>
                    <a:pt x="11103" y="42192"/>
                  </a:cubicBezTo>
                  <a:cubicBezTo>
                    <a:pt x="11103" y="25022"/>
                    <a:pt x="25022" y="11103"/>
                    <a:pt x="42192" y="11103"/>
                  </a:cubicBezTo>
                  <a:cubicBezTo>
                    <a:pt x="59361" y="11103"/>
                    <a:pt x="73280" y="25022"/>
                    <a:pt x="73280" y="4219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94F6CFA1-D43A-4E76-841E-369FCB5C9CE2}"/>
                </a:ext>
              </a:extLst>
            </p:cNvPr>
            <p:cNvSpPr/>
            <p:nvPr/>
          </p:nvSpPr>
          <p:spPr>
            <a:xfrm>
              <a:off x="3977087" y="3028721"/>
              <a:ext cx="74020" cy="74020"/>
            </a:xfrm>
            <a:custGeom>
              <a:avLst/>
              <a:gdLst>
                <a:gd name="connsiteX0" fmla="*/ 73280 w 74020"/>
                <a:gd name="connsiteY0" fmla="*/ 42192 h 74020"/>
                <a:gd name="connsiteX1" fmla="*/ 42191 w 74020"/>
                <a:gd name="connsiteY1" fmla="*/ 73280 h 74020"/>
                <a:gd name="connsiteX2" fmla="*/ 11103 w 74020"/>
                <a:gd name="connsiteY2" fmla="*/ 42192 h 74020"/>
                <a:gd name="connsiteX3" fmla="*/ 42191 w 74020"/>
                <a:gd name="connsiteY3" fmla="*/ 11103 h 74020"/>
                <a:gd name="connsiteX4" fmla="*/ 73280 w 74020"/>
                <a:gd name="connsiteY4" fmla="*/ 4219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3280" y="42192"/>
                  </a:moveTo>
                  <a:cubicBezTo>
                    <a:pt x="73280" y="59361"/>
                    <a:pt x="59361" y="73280"/>
                    <a:pt x="42191" y="73280"/>
                  </a:cubicBezTo>
                  <a:cubicBezTo>
                    <a:pt x="25022" y="73280"/>
                    <a:pt x="11103" y="59361"/>
                    <a:pt x="11103" y="42192"/>
                  </a:cubicBezTo>
                  <a:cubicBezTo>
                    <a:pt x="11103" y="25022"/>
                    <a:pt x="25022" y="11103"/>
                    <a:pt x="42191" y="11103"/>
                  </a:cubicBezTo>
                  <a:cubicBezTo>
                    <a:pt x="59361" y="11103"/>
                    <a:pt x="73280" y="25022"/>
                    <a:pt x="73280" y="4219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50AC80CF-A541-412D-8FBE-66892F6AEA6E}"/>
                </a:ext>
              </a:extLst>
            </p:cNvPr>
            <p:cNvSpPr/>
            <p:nvPr/>
          </p:nvSpPr>
          <p:spPr>
            <a:xfrm>
              <a:off x="3906027" y="3121986"/>
              <a:ext cx="44412" cy="44412"/>
            </a:xfrm>
            <a:custGeom>
              <a:avLst/>
              <a:gdLst>
                <a:gd name="connsiteX0" fmla="*/ 37750 w 44412"/>
                <a:gd name="connsiteY0" fmla="*/ 24427 h 44412"/>
                <a:gd name="connsiteX1" fmla="*/ 24427 w 44412"/>
                <a:gd name="connsiteY1" fmla="*/ 37750 h 44412"/>
                <a:gd name="connsiteX2" fmla="*/ 11103 w 44412"/>
                <a:gd name="connsiteY2" fmla="*/ 24427 h 44412"/>
                <a:gd name="connsiteX3" fmla="*/ 24427 w 44412"/>
                <a:gd name="connsiteY3" fmla="*/ 11103 h 44412"/>
                <a:gd name="connsiteX4" fmla="*/ 37750 w 44412"/>
                <a:gd name="connsiteY4" fmla="*/ 2442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7750" y="24427"/>
                  </a:moveTo>
                  <a:cubicBezTo>
                    <a:pt x="37750" y="31785"/>
                    <a:pt x="31785" y="37750"/>
                    <a:pt x="24427" y="37750"/>
                  </a:cubicBezTo>
                  <a:cubicBezTo>
                    <a:pt x="17068" y="37750"/>
                    <a:pt x="11103" y="31785"/>
                    <a:pt x="11103" y="24427"/>
                  </a:cubicBezTo>
                  <a:cubicBezTo>
                    <a:pt x="11103" y="17068"/>
                    <a:pt x="17068" y="11103"/>
                    <a:pt x="24427" y="11103"/>
                  </a:cubicBezTo>
                  <a:cubicBezTo>
                    <a:pt x="31785" y="11103"/>
                    <a:pt x="37750" y="17068"/>
                    <a:pt x="37750" y="2442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EDD9BFB6-96D8-49FA-B351-F5164837CA2E}"/>
                </a:ext>
              </a:extLst>
            </p:cNvPr>
            <p:cNvSpPr/>
            <p:nvPr/>
          </p:nvSpPr>
          <p:spPr>
            <a:xfrm>
              <a:off x="3202834" y="2223380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152"/>
                    <a:pt x="45152" y="55515"/>
                    <a:pt x="33309" y="55515"/>
                  </a:cubicBezTo>
                  <a:cubicBezTo>
                    <a:pt x="21466" y="55515"/>
                    <a:pt x="11103" y="45152"/>
                    <a:pt x="11103" y="33309"/>
                  </a:cubicBezTo>
                  <a:cubicBezTo>
                    <a:pt x="11103" y="21466"/>
                    <a:pt x="21466" y="11103"/>
                    <a:pt x="33309" y="11103"/>
                  </a:cubicBezTo>
                  <a:cubicBezTo>
                    <a:pt x="45152" y="11103"/>
                    <a:pt x="55515" y="21466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D87213B6-1FCC-49CE-934F-EE732868CC8B}"/>
                </a:ext>
              </a:extLst>
            </p:cNvPr>
            <p:cNvSpPr/>
            <p:nvPr/>
          </p:nvSpPr>
          <p:spPr>
            <a:xfrm>
              <a:off x="2666927" y="2722277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573"/>
                    <a:pt x="45573" y="55515"/>
                    <a:pt x="33309" y="55515"/>
                  </a:cubicBezTo>
                  <a:cubicBezTo>
                    <a:pt x="21045" y="55515"/>
                    <a:pt x="11103" y="45573"/>
                    <a:pt x="11103" y="33309"/>
                  </a:cubicBezTo>
                  <a:cubicBezTo>
                    <a:pt x="11103" y="21045"/>
                    <a:pt x="21045" y="11103"/>
                    <a:pt x="33309" y="11103"/>
                  </a:cubicBezTo>
                  <a:cubicBezTo>
                    <a:pt x="45573" y="11103"/>
                    <a:pt x="55515" y="21045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8C52B49-D161-4F39-BCD4-7B7558487096}"/>
                </a:ext>
              </a:extLst>
            </p:cNvPr>
            <p:cNvSpPr/>
            <p:nvPr/>
          </p:nvSpPr>
          <p:spPr>
            <a:xfrm>
              <a:off x="2575142" y="2929534"/>
              <a:ext cx="44412" cy="44412"/>
            </a:xfrm>
            <a:custGeom>
              <a:avLst/>
              <a:gdLst>
                <a:gd name="connsiteX0" fmla="*/ 43672 w 44412"/>
                <a:gd name="connsiteY0" fmla="*/ 27387 h 44412"/>
                <a:gd name="connsiteX1" fmla="*/ 27387 w 44412"/>
                <a:gd name="connsiteY1" fmla="*/ 43672 h 44412"/>
                <a:gd name="connsiteX2" fmla="*/ 11103 w 44412"/>
                <a:gd name="connsiteY2" fmla="*/ 27387 h 44412"/>
                <a:gd name="connsiteX3" fmla="*/ 27387 w 44412"/>
                <a:gd name="connsiteY3" fmla="*/ 11103 h 44412"/>
                <a:gd name="connsiteX4" fmla="*/ 43672 w 44412"/>
                <a:gd name="connsiteY4" fmla="*/ 2738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3672" y="27387"/>
                  </a:moveTo>
                  <a:cubicBezTo>
                    <a:pt x="43672" y="36381"/>
                    <a:pt x="36381" y="43672"/>
                    <a:pt x="27387" y="43672"/>
                  </a:cubicBezTo>
                  <a:cubicBezTo>
                    <a:pt x="18394" y="43672"/>
                    <a:pt x="11103" y="36381"/>
                    <a:pt x="11103" y="27387"/>
                  </a:cubicBezTo>
                  <a:cubicBezTo>
                    <a:pt x="11103" y="18394"/>
                    <a:pt x="18394" y="11103"/>
                    <a:pt x="27387" y="11103"/>
                  </a:cubicBezTo>
                  <a:cubicBezTo>
                    <a:pt x="36381" y="11103"/>
                    <a:pt x="43672" y="18394"/>
                    <a:pt x="43672" y="2738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793154AA-A5F9-4D78-B85E-8F01AC4A076B}"/>
                </a:ext>
              </a:extLst>
            </p:cNvPr>
            <p:cNvSpPr/>
            <p:nvPr/>
          </p:nvSpPr>
          <p:spPr>
            <a:xfrm>
              <a:off x="2187275" y="2443960"/>
              <a:ext cx="74020" cy="74020"/>
            </a:xfrm>
            <a:custGeom>
              <a:avLst/>
              <a:gdLst>
                <a:gd name="connsiteX0" fmla="*/ 76241 w 74020"/>
                <a:gd name="connsiteY0" fmla="*/ 43672 h 74020"/>
                <a:gd name="connsiteX1" fmla="*/ 43672 w 74020"/>
                <a:gd name="connsiteY1" fmla="*/ 76241 h 74020"/>
                <a:gd name="connsiteX2" fmla="*/ 11103 w 74020"/>
                <a:gd name="connsiteY2" fmla="*/ 43672 h 74020"/>
                <a:gd name="connsiteX3" fmla="*/ 43672 w 74020"/>
                <a:gd name="connsiteY3" fmla="*/ 11103 h 74020"/>
                <a:gd name="connsiteX4" fmla="*/ 76241 w 74020"/>
                <a:gd name="connsiteY4" fmla="*/ 4367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6241" y="43672"/>
                  </a:moveTo>
                  <a:cubicBezTo>
                    <a:pt x="76241" y="61659"/>
                    <a:pt x="61659" y="76241"/>
                    <a:pt x="43672" y="76241"/>
                  </a:cubicBezTo>
                  <a:cubicBezTo>
                    <a:pt x="25685" y="76241"/>
                    <a:pt x="11103" y="61659"/>
                    <a:pt x="11103" y="43672"/>
                  </a:cubicBezTo>
                  <a:cubicBezTo>
                    <a:pt x="11103" y="25685"/>
                    <a:pt x="25685" y="11103"/>
                    <a:pt x="43672" y="11103"/>
                  </a:cubicBezTo>
                  <a:cubicBezTo>
                    <a:pt x="61659" y="11103"/>
                    <a:pt x="76241" y="25685"/>
                    <a:pt x="76241" y="4367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24C32EE2-C183-45C3-A826-11BD6B3CC4C9}"/>
                </a:ext>
              </a:extLst>
            </p:cNvPr>
            <p:cNvSpPr/>
            <p:nvPr/>
          </p:nvSpPr>
          <p:spPr>
            <a:xfrm>
              <a:off x="1704663" y="1937433"/>
              <a:ext cx="44412" cy="44412"/>
            </a:xfrm>
            <a:custGeom>
              <a:avLst/>
              <a:gdLst>
                <a:gd name="connsiteX0" fmla="*/ 34790 w 44412"/>
                <a:gd name="connsiteY0" fmla="*/ 23175 h 44412"/>
                <a:gd name="connsiteX1" fmla="*/ 22946 w 44412"/>
                <a:gd name="connsiteY1" fmla="*/ 35018 h 44412"/>
                <a:gd name="connsiteX2" fmla="*/ 11103 w 44412"/>
                <a:gd name="connsiteY2" fmla="*/ 23175 h 44412"/>
                <a:gd name="connsiteX3" fmla="*/ 22946 w 44412"/>
                <a:gd name="connsiteY3" fmla="*/ 11331 h 44412"/>
                <a:gd name="connsiteX4" fmla="*/ 34790 w 44412"/>
                <a:gd name="connsiteY4" fmla="*/ 23175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4790" y="23175"/>
                  </a:moveTo>
                  <a:cubicBezTo>
                    <a:pt x="34790" y="30577"/>
                    <a:pt x="28868" y="35018"/>
                    <a:pt x="22946" y="35018"/>
                  </a:cubicBezTo>
                  <a:cubicBezTo>
                    <a:pt x="15544" y="35018"/>
                    <a:pt x="11103" y="29096"/>
                    <a:pt x="11103" y="23175"/>
                  </a:cubicBezTo>
                  <a:cubicBezTo>
                    <a:pt x="11103" y="15773"/>
                    <a:pt x="17025" y="11331"/>
                    <a:pt x="22946" y="11331"/>
                  </a:cubicBezTo>
                  <a:cubicBezTo>
                    <a:pt x="28868" y="9851"/>
                    <a:pt x="34790" y="15773"/>
                    <a:pt x="34790" y="2317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59A3883F-72B4-449C-B3CB-6643B2223FCD}"/>
                </a:ext>
              </a:extLst>
            </p:cNvPr>
            <p:cNvSpPr/>
            <p:nvPr/>
          </p:nvSpPr>
          <p:spPr>
            <a:xfrm>
              <a:off x="2057000" y="1912494"/>
              <a:ext cx="44412" cy="44412"/>
            </a:xfrm>
            <a:custGeom>
              <a:avLst/>
              <a:gdLst>
                <a:gd name="connsiteX0" fmla="*/ 37750 w 44412"/>
                <a:gd name="connsiteY0" fmla="*/ 24427 h 44412"/>
                <a:gd name="connsiteX1" fmla="*/ 24427 w 44412"/>
                <a:gd name="connsiteY1" fmla="*/ 37750 h 44412"/>
                <a:gd name="connsiteX2" fmla="*/ 11103 w 44412"/>
                <a:gd name="connsiteY2" fmla="*/ 24427 h 44412"/>
                <a:gd name="connsiteX3" fmla="*/ 24427 w 44412"/>
                <a:gd name="connsiteY3" fmla="*/ 11103 h 44412"/>
                <a:gd name="connsiteX4" fmla="*/ 37750 w 44412"/>
                <a:gd name="connsiteY4" fmla="*/ 2442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7750" y="24427"/>
                  </a:moveTo>
                  <a:cubicBezTo>
                    <a:pt x="37750" y="31785"/>
                    <a:pt x="31785" y="37750"/>
                    <a:pt x="24427" y="37750"/>
                  </a:cubicBezTo>
                  <a:cubicBezTo>
                    <a:pt x="17068" y="37750"/>
                    <a:pt x="11103" y="31785"/>
                    <a:pt x="11103" y="24427"/>
                  </a:cubicBezTo>
                  <a:cubicBezTo>
                    <a:pt x="11103" y="17068"/>
                    <a:pt x="17068" y="11103"/>
                    <a:pt x="24427" y="11103"/>
                  </a:cubicBezTo>
                  <a:cubicBezTo>
                    <a:pt x="31785" y="11103"/>
                    <a:pt x="37750" y="17068"/>
                    <a:pt x="37750" y="2442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A1D96423-DF7F-4D2B-9E88-F6E41F91BB27}"/>
                </a:ext>
              </a:extLst>
            </p:cNvPr>
            <p:cNvSpPr/>
            <p:nvPr/>
          </p:nvSpPr>
          <p:spPr>
            <a:xfrm>
              <a:off x="1161354" y="2353655"/>
              <a:ext cx="74020" cy="74020"/>
            </a:xfrm>
            <a:custGeom>
              <a:avLst/>
              <a:gdLst>
                <a:gd name="connsiteX0" fmla="*/ 67358 w 74020"/>
                <a:gd name="connsiteY0" fmla="*/ 39231 h 74020"/>
                <a:gd name="connsiteX1" fmla="*/ 39231 w 74020"/>
                <a:gd name="connsiteY1" fmla="*/ 67359 h 74020"/>
                <a:gd name="connsiteX2" fmla="*/ 11103 w 74020"/>
                <a:gd name="connsiteY2" fmla="*/ 39231 h 74020"/>
                <a:gd name="connsiteX3" fmla="*/ 39231 w 74020"/>
                <a:gd name="connsiteY3" fmla="*/ 11103 h 74020"/>
                <a:gd name="connsiteX4" fmla="*/ 67358 w 74020"/>
                <a:gd name="connsiteY4" fmla="*/ 39231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7358" y="39231"/>
                  </a:moveTo>
                  <a:cubicBezTo>
                    <a:pt x="67358" y="54765"/>
                    <a:pt x="54765" y="67359"/>
                    <a:pt x="39231" y="67359"/>
                  </a:cubicBezTo>
                  <a:cubicBezTo>
                    <a:pt x="23696" y="67359"/>
                    <a:pt x="11103" y="54765"/>
                    <a:pt x="11103" y="39231"/>
                  </a:cubicBezTo>
                  <a:cubicBezTo>
                    <a:pt x="11103" y="23696"/>
                    <a:pt x="23696" y="11103"/>
                    <a:pt x="39231" y="11103"/>
                  </a:cubicBezTo>
                  <a:cubicBezTo>
                    <a:pt x="54765" y="11103"/>
                    <a:pt x="67358" y="23696"/>
                    <a:pt x="67358" y="39231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32DF1AC3-644A-465D-9AEF-58C07BE4B195}"/>
                </a:ext>
              </a:extLst>
            </p:cNvPr>
            <p:cNvSpPr/>
            <p:nvPr/>
          </p:nvSpPr>
          <p:spPr>
            <a:xfrm>
              <a:off x="1380454" y="2475049"/>
              <a:ext cx="59216" cy="59216"/>
            </a:xfrm>
            <a:custGeom>
              <a:avLst/>
              <a:gdLst>
                <a:gd name="connsiteX0" fmla="*/ 52554 w 59216"/>
                <a:gd name="connsiteY0" fmla="*/ 31829 h 59216"/>
                <a:gd name="connsiteX1" fmla="*/ 31829 w 59216"/>
                <a:gd name="connsiteY1" fmla="*/ 52554 h 59216"/>
                <a:gd name="connsiteX2" fmla="*/ 11103 w 59216"/>
                <a:gd name="connsiteY2" fmla="*/ 31829 h 59216"/>
                <a:gd name="connsiteX3" fmla="*/ 31829 w 59216"/>
                <a:gd name="connsiteY3" fmla="*/ 11103 h 59216"/>
                <a:gd name="connsiteX4" fmla="*/ 52554 w 59216"/>
                <a:gd name="connsiteY4" fmla="*/ 3182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829"/>
                  </a:moveTo>
                  <a:cubicBezTo>
                    <a:pt x="52554" y="43672"/>
                    <a:pt x="43672" y="52554"/>
                    <a:pt x="31829" y="52554"/>
                  </a:cubicBezTo>
                  <a:cubicBezTo>
                    <a:pt x="19985" y="52554"/>
                    <a:pt x="11103" y="43672"/>
                    <a:pt x="11103" y="31829"/>
                  </a:cubicBezTo>
                  <a:cubicBezTo>
                    <a:pt x="11103" y="19985"/>
                    <a:pt x="19985" y="11103"/>
                    <a:pt x="31829" y="11103"/>
                  </a:cubicBezTo>
                  <a:cubicBezTo>
                    <a:pt x="43672" y="12583"/>
                    <a:pt x="52554" y="21466"/>
                    <a:pt x="52554" y="318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836EE6E6-EDA8-4FF0-A77C-80E16156E992}"/>
                </a:ext>
              </a:extLst>
            </p:cNvPr>
            <p:cNvSpPr/>
            <p:nvPr/>
          </p:nvSpPr>
          <p:spPr>
            <a:xfrm>
              <a:off x="1340483" y="2692668"/>
              <a:ext cx="44412" cy="44412"/>
            </a:xfrm>
            <a:custGeom>
              <a:avLst/>
              <a:gdLst>
                <a:gd name="connsiteX0" fmla="*/ 37750 w 44412"/>
                <a:gd name="connsiteY0" fmla="*/ 24427 h 44412"/>
                <a:gd name="connsiteX1" fmla="*/ 24427 w 44412"/>
                <a:gd name="connsiteY1" fmla="*/ 37750 h 44412"/>
                <a:gd name="connsiteX2" fmla="*/ 11103 w 44412"/>
                <a:gd name="connsiteY2" fmla="*/ 24427 h 44412"/>
                <a:gd name="connsiteX3" fmla="*/ 24427 w 44412"/>
                <a:gd name="connsiteY3" fmla="*/ 11103 h 44412"/>
                <a:gd name="connsiteX4" fmla="*/ 37750 w 44412"/>
                <a:gd name="connsiteY4" fmla="*/ 2442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37750" y="24427"/>
                  </a:moveTo>
                  <a:cubicBezTo>
                    <a:pt x="37750" y="31829"/>
                    <a:pt x="31829" y="37750"/>
                    <a:pt x="24427" y="37750"/>
                  </a:cubicBezTo>
                  <a:cubicBezTo>
                    <a:pt x="17025" y="37750"/>
                    <a:pt x="11103" y="31829"/>
                    <a:pt x="11103" y="24427"/>
                  </a:cubicBezTo>
                  <a:cubicBezTo>
                    <a:pt x="11103" y="17025"/>
                    <a:pt x="17025" y="11103"/>
                    <a:pt x="24427" y="11103"/>
                  </a:cubicBezTo>
                  <a:cubicBezTo>
                    <a:pt x="31829" y="11103"/>
                    <a:pt x="37750" y="17025"/>
                    <a:pt x="37750" y="2442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9BC4B890-6B5F-411E-A932-43E778C986EC}"/>
                </a:ext>
              </a:extLst>
            </p:cNvPr>
            <p:cNvSpPr/>
            <p:nvPr/>
          </p:nvSpPr>
          <p:spPr>
            <a:xfrm>
              <a:off x="1353806" y="2806660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152"/>
                    <a:pt x="45152" y="55515"/>
                    <a:pt x="33309" y="55515"/>
                  </a:cubicBezTo>
                  <a:cubicBezTo>
                    <a:pt x="21466" y="55515"/>
                    <a:pt x="11103" y="45152"/>
                    <a:pt x="11103" y="33309"/>
                  </a:cubicBezTo>
                  <a:cubicBezTo>
                    <a:pt x="11103" y="21466"/>
                    <a:pt x="21466" y="11103"/>
                    <a:pt x="33309" y="11103"/>
                  </a:cubicBezTo>
                  <a:cubicBezTo>
                    <a:pt x="45152" y="11103"/>
                    <a:pt x="55515" y="21466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A49CD53C-5190-4805-83F7-ACD768703AA2}"/>
                </a:ext>
              </a:extLst>
            </p:cNvPr>
            <p:cNvSpPr/>
            <p:nvPr/>
          </p:nvSpPr>
          <p:spPr>
            <a:xfrm>
              <a:off x="1643966" y="3357371"/>
              <a:ext cx="103628" cy="103628"/>
            </a:xfrm>
            <a:custGeom>
              <a:avLst/>
              <a:gdLst>
                <a:gd name="connsiteX0" fmla="*/ 94006 w 103628"/>
                <a:gd name="connsiteY0" fmla="*/ 52554 h 103628"/>
                <a:gd name="connsiteX1" fmla="*/ 52554 w 103628"/>
                <a:gd name="connsiteY1" fmla="*/ 94006 h 103628"/>
                <a:gd name="connsiteX2" fmla="*/ 11103 w 103628"/>
                <a:gd name="connsiteY2" fmla="*/ 52554 h 103628"/>
                <a:gd name="connsiteX3" fmla="*/ 52554 w 103628"/>
                <a:gd name="connsiteY3" fmla="*/ 11103 h 103628"/>
                <a:gd name="connsiteX4" fmla="*/ 94006 w 103628"/>
                <a:gd name="connsiteY4" fmla="*/ 52554 h 10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628" h="103628">
                  <a:moveTo>
                    <a:pt x="94006" y="52554"/>
                  </a:moveTo>
                  <a:cubicBezTo>
                    <a:pt x="94006" y="74761"/>
                    <a:pt x="76241" y="94006"/>
                    <a:pt x="52554" y="94006"/>
                  </a:cubicBezTo>
                  <a:cubicBezTo>
                    <a:pt x="28868" y="94006"/>
                    <a:pt x="11103" y="76241"/>
                    <a:pt x="11103" y="52554"/>
                  </a:cubicBezTo>
                  <a:cubicBezTo>
                    <a:pt x="11103" y="30348"/>
                    <a:pt x="28868" y="11103"/>
                    <a:pt x="52554" y="11103"/>
                  </a:cubicBezTo>
                  <a:cubicBezTo>
                    <a:pt x="76241" y="11103"/>
                    <a:pt x="94006" y="30348"/>
                    <a:pt x="94006" y="5255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2239C19-CCEF-45B1-A471-921886BCA89C}"/>
                </a:ext>
              </a:extLst>
            </p:cNvPr>
            <p:cNvSpPr/>
            <p:nvPr/>
          </p:nvSpPr>
          <p:spPr>
            <a:xfrm>
              <a:off x="1790526" y="3163438"/>
              <a:ext cx="59216" cy="59216"/>
            </a:xfrm>
            <a:custGeom>
              <a:avLst/>
              <a:gdLst>
                <a:gd name="connsiteX0" fmla="*/ 52554 w 59216"/>
                <a:gd name="connsiteY0" fmla="*/ 31829 h 59216"/>
                <a:gd name="connsiteX1" fmla="*/ 31829 w 59216"/>
                <a:gd name="connsiteY1" fmla="*/ 52555 h 59216"/>
                <a:gd name="connsiteX2" fmla="*/ 11103 w 59216"/>
                <a:gd name="connsiteY2" fmla="*/ 31829 h 59216"/>
                <a:gd name="connsiteX3" fmla="*/ 31829 w 59216"/>
                <a:gd name="connsiteY3" fmla="*/ 11103 h 59216"/>
                <a:gd name="connsiteX4" fmla="*/ 52554 w 59216"/>
                <a:gd name="connsiteY4" fmla="*/ 3182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2554" y="31829"/>
                  </a:moveTo>
                  <a:cubicBezTo>
                    <a:pt x="52554" y="43275"/>
                    <a:pt x="43275" y="52555"/>
                    <a:pt x="31829" y="52555"/>
                  </a:cubicBezTo>
                  <a:cubicBezTo>
                    <a:pt x="20382" y="52555"/>
                    <a:pt x="11103" y="43275"/>
                    <a:pt x="11103" y="31829"/>
                  </a:cubicBezTo>
                  <a:cubicBezTo>
                    <a:pt x="11103" y="20382"/>
                    <a:pt x="20382" y="11103"/>
                    <a:pt x="31829" y="11103"/>
                  </a:cubicBezTo>
                  <a:cubicBezTo>
                    <a:pt x="43275" y="11103"/>
                    <a:pt x="52554" y="20382"/>
                    <a:pt x="52554" y="3182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2F4C8CEE-7242-4493-9CD3-53BE3A2AEE98}"/>
                </a:ext>
              </a:extLst>
            </p:cNvPr>
            <p:cNvSpPr/>
            <p:nvPr/>
          </p:nvSpPr>
          <p:spPr>
            <a:xfrm>
              <a:off x="1760918" y="3357371"/>
              <a:ext cx="44412" cy="44412"/>
            </a:xfrm>
            <a:custGeom>
              <a:avLst/>
              <a:gdLst>
                <a:gd name="connsiteX0" fmla="*/ 40711 w 44412"/>
                <a:gd name="connsiteY0" fmla="*/ 25907 h 44412"/>
                <a:gd name="connsiteX1" fmla="*/ 25907 w 44412"/>
                <a:gd name="connsiteY1" fmla="*/ 40711 h 44412"/>
                <a:gd name="connsiteX2" fmla="*/ 11103 w 44412"/>
                <a:gd name="connsiteY2" fmla="*/ 25907 h 44412"/>
                <a:gd name="connsiteX3" fmla="*/ 25907 w 44412"/>
                <a:gd name="connsiteY3" fmla="*/ 11103 h 44412"/>
                <a:gd name="connsiteX4" fmla="*/ 40711 w 44412"/>
                <a:gd name="connsiteY4" fmla="*/ 2590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0711" y="25907"/>
                  </a:moveTo>
                  <a:cubicBezTo>
                    <a:pt x="40711" y="33309"/>
                    <a:pt x="34790" y="40711"/>
                    <a:pt x="25907" y="40711"/>
                  </a:cubicBezTo>
                  <a:cubicBezTo>
                    <a:pt x="18505" y="40711"/>
                    <a:pt x="11103" y="34790"/>
                    <a:pt x="11103" y="25907"/>
                  </a:cubicBezTo>
                  <a:cubicBezTo>
                    <a:pt x="11103" y="18505"/>
                    <a:pt x="17025" y="11103"/>
                    <a:pt x="25907" y="11103"/>
                  </a:cubicBezTo>
                  <a:cubicBezTo>
                    <a:pt x="33309" y="11103"/>
                    <a:pt x="40711" y="18505"/>
                    <a:pt x="40711" y="2590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5A7DD05C-5EEA-4E8A-A942-AFD40E769AEB}"/>
                </a:ext>
              </a:extLst>
            </p:cNvPr>
            <p:cNvSpPr/>
            <p:nvPr/>
          </p:nvSpPr>
          <p:spPr>
            <a:xfrm>
              <a:off x="2455229" y="3289272"/>
              <a:ext cx="59216" cy="59216"/>
            </a:xfrm>
            <a:custGeom>
              <a:avLst/>
              <a:gdLst>
                <a:gd name="connsiteX0" fmla="*/ 55515 w 59216"/>
                <a:gd name="connsiteY0" fmla="*/ 33309 h 59216"/>
                <a:gd name="connsiteX1" fmla="*/ 33309 w 59216"/>
                <a:gd name="connsiteY1" fmla="*/ 55515 h 59216"/>
                <a:gd name="connsiteX2" fmla="*/ 11103 w 59216"/>
                <a:gd name="connsiteY2" fmla="*/ 33309 h 59216"/>
                <a:gd name="connsiteX3" fmla="*/ 33309 w 59216"/>
                <a:gd name="connsiteY3" fmla="*/ 11103 h 59216"/>
                <a:gd name="connsiteX4" fmla="*/ 55515 w 59216"/>
                <a:gd name="connsiteY4" fmla="*/ 33309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55515" y="33309"/>
                  </a:moveTo>
                  <a:cubicBezTo>
                    <a:pt x="55515" y="45152"/>
                    <a:pt x="45152" y="55515"/>
                    <a:pt x="33309" y="55515"/>
                  </a:cubicBezTo>
                  <a:cubicBezTo>
                    <a:pt x="21466" y="55515"/>
                    <a:pt x="11103" y="45152"/>
                    <a:pt x="11103" y="33309"/>
                  </a:cubicBezTo>
                  <a:cubicBezTo>
                    <a:pt x="11103" y="21466"/>
                    <a:pt x="21466" y="11103"/>
                    <a:pt x="33309" y="11103"/>
                  </a:cubicBezTo>
                  <a:cubicBezTo>
                    <a:pt x="45152" y="11103"/>
                    <a:pt x="55515" y="21466"/>
                    <a:pt x="55515" y="33309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A060062A-960A-4C7B-B12A-A26CE5CA903D}"/>
                </a:ext>
              </a:extLst>
            </p:cNvPr>
            <p:cNvSpPr/>
            <p:nvPr/>
          </p:nvSpPr>
          <p:spPr>
            <a:xfrm>
              <a:off x="1589191" y="3656301"/>
              <a:ext cx="74020" cy="74020"/>
            </a:xfrm>
            <a:custGeom>
              <a:avLst/>
              <a:gdLst>
                <a:gd name="connsiteX0" fmla="*/ 67358 w 74020"/>
                <a:gd name="connsiteY0" fmla="*/ 39343 h 74020"/>
                <a:gd name="connsiteX1" fmla="*/ 39231 w 74020"/>
                <a:gd name="connsiteY1" fmla="*/ 67471 h 74020"/>
                <a:gd name="connsiteX2" fmla="*/ 11103 w 74020"/>
                <a:gd name="connsiteY2" fmla="*/ 39343 h 74020"/>
                <a:gd name="connsiteX3" fmla="*/ 39231 w 74020"/>
                <a:gd name="connsiteY3" fmla="*/ 11216 h 74020"/>
                <a:gd name="connsiteX4" fmla="*/ 67358 w 74020"/>
                <a:gd name="connsiteY4" fmla="*/ 39343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7358" y="39343"/>
                  </a:moveTo>
                  <a:cubicBezTo>
                    <a:pt x="67358" y="55628"/>
                    <a:pt x="54035" y="67471"/>
                    <a:pt x="39231" y="67471"/>
                  </a:cubicBezTo>
                  <a:cubicBezTo>
                    <a:pt x="22946" y="67471"/>
                    <a:pt x="11103" y="54148"/>
                    <a:pt x="11103" y="39343"/>
                  </a:cubicBezTo>
                  <a:cubicBezTo>
                    <a:pt x="11103" y="24539"/>
                    <a:pt x="24427" y="11216"/>
                    <a:pt x="39231" y="11216"/>
                  </a:cubicBezTo>
                  <a:cubicBezTo>
                    <a:pt x="54035" y="9735"/>
                    <a:pt x="67358" y="23059"/>
                    <a:pt x="67358" y="3934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99C8E9B7-6242-49E6-B40E-4D33D14CA766}"/>
                </a:ext>
              </a:extLst>
            </p:cNvPr>
            <p:cNvSpPr/>
            <p:nvPr/>
          </p:nvSpPr>
          <p:spPr>
            <a:xfrm>
              <a:off x="1099176" y="3728953"/>
              <a:ext cx="74020" cy="74020"/>
            </a:xfrm>
            <a:custGeom>
              <a:avLst/>
              <a:gdLst>
                <a:gd name="connsiteX0" fmla="*/ 64398 w 74020"/>
                <a:gd name="connsiteY0" fmla="*/ 37750 h 74020"/>
                <a:gd name="connsiteX1" fmla="*/ 37750 w 74020"/>
                <a:gd name="connsiteY1" fmla="*/ 64398 h 74020"/>
                <a:gd name="connsiteX2" fmla="*/ 11103 w 74020"/>
                <a:gd name="connsiteY2" fmla="*/ 37750 h 74020"/>
                <a:gd name="connsiteX3" fmla="*/ 37750 w 74020"/>
                <a:gd name="connsiteY3" fmla="*/ 11103 h 74020"/>
                <a:gd name="connsiteX4" fmla="*/ 64398 w 74020"/>
                <a:gd name="connsiteY4" fmla="*/ 37750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4398" y="37750"/>
                  </a:moveTo>
                  <a:cubicBezTo>
                    <a:pt x="64398" y="52554"/>
                    <a:pt x="52554" y="64398"/>
                    <a:pt x="37750" y="64398"/>
                  </a:cubicBezTo>
                  <a:cubicBezTo>
                    <a:pt x="22946" y="64398"/>
                    <a:pt x="11103" y="52554"/>
                    <a:pt x="11103" y="37750"/>
                  </a:cubicBezTo>
                  <a:cubicBezTo>
                    <a:pt x="11103" y="22946"/>
                    <a:pt x="22946" y="11103"/>
                    <a:pt x="37750" y="11103"/>
                  </a:cubicBezTo>
                  <a:cubicBezTo>
                    <a:pt x="52554" y="11103"/>
                    <a:pt x="64398" y="22946"/>
                    <a:pt x="64398" y="3775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EF7922E6-D944-4093-9AFE-10A05CFF8F8D}"/>
                </a:ext>
              </a:extLst>
            </p:cNvPr>
            <p:cNvSpPr/>
            <p:nvPr/>
          </p:nvSpPr>
          <p:spPr>
            <a:xfrm>
              <a:off x="826782" y="2962102"/>
              <a:ext cx="44412" cy="44412"/>
            </a:xfrm>
            <a:custGeom>
              <a:avLst/>
              <a:gdLst>
                <a:gd name="connsiteX0" fmla="*/ 40711 w 44412"/>
                <a:gd name="connsiteY0" fmla="*/ 25907 h 44412"/>
                <a:gd name="connsiteX1" fmla="*/ 25907 w 44412"/>
                <a:gd name="connsiteY1" fmla="*/ 40711 h 44412"/>
                <a:gd name="connsiteX2" fmla="*/ 11103 w 44412"/>
                <a:gd name="connsiteY2" fmla="*/ 25907 h 44412"/>
                <a:gd name="connsiteX3" fmla="*/ 25907 w 44412"/>
                <a:gd name="connsiteY3" fmla="*/ 11103 h 44412"/>
                <a:gd name="connsiteX4" fmla="*/ 40711 w 44412"/>
                <a:gd name="connsiteY4" fmla="*/ 2590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0711" y="25907"/>
                  </a:moveTo>
                  <a:cubicBezTo>
                    <a:pt x="40711" y="34083"/>
                    <a:pt x="34083" y="40711"/>
                    <a:pt x="25907" y="40711"/>
                  </a:cubicBezTo>
                  <a:cubicBezTo>
                    <a:pt x="17731" y="40711"/>
                    <a:pt x="11103" y="34083"/>
                    <a:pt x="11103" y="25907"/>
                  </a:cubicBezTo>
                  <a:cubicBezTo>
                    <a:pt x="11103" y="17731"/>
                    <a:pt x="17731" y="11103"/>
                    <a:pt x="25907" y="11103"/>
                  </a:cubicBezTo>
                  <a:cubicBezTo>
                    <a:pt x="34083" y="11103"/>
                    <a:pt x="40711" y="17731"/>
                    <a:pt x="40711" y="2590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6A1F33E-B2CD-4F04-996F-D2368FC32110}"/>
                </a:ext>
              </a:extLst>
            </p:cNvPr>
            <p:cNvSpPr/>
            <p:nvPr/>
          </p:nvSpPr>
          <p:spPr>
            <a:xfrm>
              <a:off x="1284227" y="4523932"/>
              <a:ext cx="74020" cy="74020"/>
            </a:xfrm>
            <a:custGeom>
              <a:avLst/>
              <a:gdLst>
                <a:gd name="connsiteX0" fmla="*/ 67358 w 74020"/>
                <a:gd name="connsiteY0" fmla="*/ 39231 h 74020"/>
                <a:gd name="connsiteX1" fmla="*/ 39231 w 74020"/>
                <a:gd name="connsiteY1" fmla="*/ 67359 h 74020"/>
                <a:gd name="connsiteX2" fmla="*/ 11103 w 74020"/>
                <a:gd name="connsiteY2" fmla="*/ 39231 h 74020"/>
                <a:gd name="connsiteX3" fmla="*/ 39231 w 74020"/>
                <a:gd name="connsiteY3" fmla="*/ 11103 h 74020"/>
                <a:gd name="connsiteX4" fmla="*/ 67358 w 74020"/>
                <a:gd name="connsiteY4" fmla="*/ 39231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67358" y="39231"/>
                  </a:moveTo>
                  <a:cubicBezTo>
                    <a:pt x="67358" y="55515"/>
                    <a:pt x="54035" y="67359"/>
                    <a:pt x="39231" y="67359"/>
                  </a:cubicBezTo>
                  <a:cubicBezTo>
                    <a:pt x="22946" y="67359"/>
                    <a:pt x="11103" y="54035"/>
                    <a:pt x="11103" y="39231"/>
                  </a:cubicBezTo>
                  <a:cubicBezTo>
                    <a:pt x="11103" y="22946"/>
                    <a:pt x="24427" y="11103"/>
                    <a:pt x="39231" y="11103"/>
                  </a:cubicBezTo>
                  <a:cubicBezTo>
                    <a:pt x="54035" y="11103"/>
                    <a:pt x="67358" y="24427"/>
                    <a:pt x="67358" y="39231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3CAF24BB-5400-4C6C-809E-535934024638}"/>
                </a:ext>
              </a:extLst>
            </p:cNvPr>
            <p:cNvSpPr/>
            <p:nvPr/>
          </p:nvSpPr>
          <p:spPr>
            <a:xfrm>
              <a:off x="968901" y="4168634"/>
              <a:ext cx="44412" cy="44412"/>
            </a:xfrm>
            <a:custGeom>
              <a:avLst/>
              <a:gdLst>
                <a:gd name="connsiteX0" fmla="*/ 40711 w 44412"/>
                <a:gd name="connsiteY0" fmla="*/ 25907 h 44412"/>
                <a:gd name="connsiteX1" fmla="*/ 25907 w 44412"/>
                <a:gd name="connsiteY1" fmla="*/ 40711 h 44412"/>
                <a:gd name="connsiteX2" fmla="*/ 11103 w 44412"/>
                <a:gd name="connsiteY2" fmla="*/ 25907 h 44412"/>
                <a:gd name="connsiteX3" fmla="*/ 25907 w 44412"/>
                <a:gd name="connsiteY3" fmla="*/ 11103 h 44412"/>
                <a:gd name="connsiteX4" fmla="*/ 40711 w 44412"/>
                <a:gd name="connsiteY4" fmla="*/ 25907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0711" y="25907"/>
                  </a:moveTo>
                  <a:cubicBezTo>
                    <a:pt x="40711" y="34083"/>
                    <a:pt x="34083" y="40711"/>
                    <a:pt x="25907" y="40711"/>
                  </a:cubicBezTo>
                  <a:cubicBezTo>
                    <a:pt x="17731" y="40711"/>
                    <a:pt x="11103" y="34083"/>
                    <a:pt x="11103" y="25907"/>
                  </a:cubicBezTo>
                  <a:cubicBezTo>
                    <a:pt x="11103" y="17731"/>
                    <a:pt x="17731" y="11103"/>
                    <a:pt x="25907" y="11103"/>
                  </a:cubicBezTo>
                  <a:cubicBezTo>
                    <a:pt x="34083" y="11103"/>
                    <a:pt x="40711" y="17731"/>
                    <a:pt x="40711" y="25907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E218936-A9C8-4AC5-9FE7-8C83BF939863}"/>
                </a:ext>
              </a:extLst>
            </p:cNvPr>
            <p:cNvSpPr/>
            <p:nvPr/>
          </p:nvSpPr>
          <p:spPr>
            <a:xfrm>
              <a:off x="1478161" y="4094614"/>
              <a:ext cx="29608" cy="29608"/>
            </a:xfrm>
            <a:custGeom>
              <a:avLst/>
              <a:gdLst>
                <a:gd name="connsiteX0" fmla="*/ 25907 w 29608"/>
                <a:gd name="connsiteY0" fmla="*/ 18505 h 29608"/>
                <a:gd name="connsiteX1" fmla="*/ 18505 w 29608"/>
                <a:gd name="connsiteY1" fmla="*/ 25907 h 29608"/>
                <a:gd name="connsiteX2" fmla="*/ 11103 w 29608"/>
                <a:gd name="connsiteY2" fmla="*/ 18505 h 29608"/>
                <a:gd name="connsiteX3" fmla="*/ 18505 w 29608"/>
                <a:gd name="connsiteY3" fmla="*/ 11103 h 29608"/>
                <a:gd name="connsiteX4" fmla="*/ 25907 w 29608"/>
                <a:gd name="connsiteY4" fmla="*/ 18505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25907" y="18505"/>
                  </a:moveTo>
                  <a:cubicBezTo>
                    <a:pt x="25907" y="22946"/>
                    <a:pt x="22946" y="25907"/>
                    <a:pt x="18505" y="25907"/>
                  </a:cubicBezTo>
                  <a:cubicBezTo>
                    <a:pt x="14064" y="25907"/>
                    <a:pt x="11103" y="22946"/>
                    <a:pt x="11103" y="18505"/>
                  </a:cubicBezTo>
                  <a:cubicBezTo>
                    <a:pt x="11103" y="14064"/>
                    <a:pt x="14064" y="11103"/>
                    <a:pt x="18505" y="11103"/>
                  </a:cubicBezTo>
                  <a:cubicBezTo>
                    <a:pt x="22946" y="11103"/>
                    <a:pt x="25907" y="15544"/>
                    <a:pt x="25907" y="1850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B24ABBF8-27A6-4191-B9A2-1BCAB506E075}"/>
                </a:ext>
              </a:extLst>
            </p:cNvPr>
            <p:cNvSpPr/>
            <p:nvPr/>
          </p:nvSpPr>
          <p:spPr>
            <a:xfrm>
              <a:off x="5953430" y="4213046"/>
              <a:ext cx="59216" cy="59216"/>
            </a:xfrm>
            <a:custGeom>
              <a:avLst/>
              <a:gdLst>
                <a:gd name="connsiteX0" fmla="*/ 49593 w 59216"/>
                <a:gd name="connsiteY0" fmla="*/ 30348 h 59216"/>
                <a:gd name="connsiteX1" fmla="*/ 30348 w 59216"/>
                <a:gd name="connsiteY1" fmla="*/ 49593 h 59216"/>
                <a:gd name="connsiteX2" fmla="*/ 11103 w 59216"/>
                <a:gd name="connsiteY2" fmla="*/ 30348 h 59216"/>
                <a:gd name="connsiteX3" fmla="*/ 30348 w 59216"/>
                <a:gd name="connsiteY3" fmla="*/ 11103 h 59216"/>
                <a:gd name="connsiteX4" fmla="*/ 49593 w 59216"/>
                <a:gd name="connsiteY4" fmla="*/ 30348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49593" y="30348"/>
                  </a:moveTo>
                  <a:cubicBezTo>
                    <a:pt x="49593" y="40711"/>
                    <a:pt x="40711" y="49593"/>
                    <a:pt x="30348" y="49593"/>
                  </a:cubicBezTo>
                  <a:cubicBezTo>
                    <a:pt x="19985" y="49593"/>
                    <a:pt x="11103" y="40711"/>
                    <a:pt x="11103" y="30348"/>
                  </a:cubicBezTo>
                  <a:cubicBezTo>
                    <a:pt x="11103" y="19985"/>
                    <a:pt x="19985" y="11103"/>
                    <a:pt x="30348" y="11103"/>
                  </a:cubicBezTo>
                  <a:cubicBezTo>
                    <a:pt x="40711" y="12583"/>
                    <a:pt x="49593" y="19985"/>
                    <a:pt x="49593" y="3034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39E0866-3E15-4DE8-8019-520E98369ABD}"/>
                </a:ext>
              </a:extLst>
            </p:cNvPr>
            <p:cNvSpPr/>
            <p:nvPr/>
          </p:nvSpPr>
          <p:spPr>
            <a:xfrm>
              <a:off x="6455288" y="3188605"/>
              <a:ext cx="44412" cy="44412"/>
            </a:xfrm>
            <a:custGeom>
              <a:avLst/>
              <a:gdLst>
                <a:gd name="connsiteX0" fmla="*/ 43672 w 44412"/>
                <a:gd name="connsiteY0" fmla="*/ 27388 h 44412"/>
                <a:gd name="connsiteX1" fmla="*/ 27388 w 44412"/>
                <a:gd name="connsiteY1" fmla="*/ 43672 h 44412"/>
                <a:gd name="connsiteX2" fmla="*/ 11103 w 44412"/>
                <a:gd name="connsiteY2" fmla="*/ 27388 h 44412"/>
                <a:gd name="connsiteX3" fmla="*/ 27388 w 44412"/>
                <a:gd name="connsiteY3" fmla="*/ 11103 h 44412"/>
                <a:gd name="connsiteX4" fmla="*/ 43672 w 44412"/>
                <a:gd name="connsiteY4" fmla="*/ 27388 h 44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412" h="44412">
                  <a:moveTo>
                    <a:pt x="43672" y="27388"/>
                  </a:moveTo>
                  <a:cubicBezTo>
                    <a:pt x="43672" y="36270"/>
                    <a:pt x="36270" y="43672"/>
                    <a:pt x="27388" y="43672"/>
                  </a:cubicBezTo>
                  <a:cubicBezTo>
                    <a:pt x="18505" y="43672"/>
                    <a:pt x="11103" y="36270"/>
                    <a:pt x="11103" y="27388"/>
                  </a:cubicBezTo>
                  <a:cubicBezTo>
                    <a:pt x="11103" y="18505"/>
                    <a:pt x="18505" y="11103"/>
                    <a:pt x="27388" y="11103"/>
                  </a:cubicBezTo>
                  <a:cubicBezTo>
                    <a:pt x="36270" y="11103"/>
                    <a:pt x="43672" y="18505"/>
                    <a:pt x="43672" y="27388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FB84A9D5-367F-43CB-9268-70DDE324DA4F}"/>
                </a:ext>
              </a:extLst>
            </p:cNvPr>
            <p:cNvSpPr/>
            <p:nvPr/>
          </p:nvSpPr>
          <p:spPr>
            <a:xfrm>
              <a:off x="6353140" y="3070172"/>
              <a:ext cx="29608" cy="29608"/>
            </a:xfrm>
            <a:custGeom>
              <a:avLst/>
              <a:gdLst>
                <a:gd name="connsiteX0" fmla="*/ 31829 w 29608"/>
                <a:gd name="connsiteY0" fmla="*/ 21466 h 29608"/>
                <a:gd name="connsiteX1" fmla="*/ 21466 w 29608"/>
                <a:gd name="connsiteY1" fmla="*/ 31829 h 29608"/>
                <a:gd name="connsiteX2" fmla="*/ 11103 w 29608"/>
                <a:gd name="connsiteY2" fmla="*/ 21466 h 29608"/>
                <a:gd name="connsiteX3" fmla="*/ 21466 w 29608"/>
                <a:gd name="connsiteY3" fmla="*/ 11103 h 29608"/>
                <a:gd name="connsiteX4" fmla="*/ 31829 w 29608"/>
                <a:gd name="connsiteY4" fmla="*/ 21466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31829" y="21466"/>
                  </a:moveTo>
                  <a:cubicBezTo>
                    <a:pt x="31829" y="27388"/>
                    <a:pt x="27387" y="31829"/>
                    <a:pt x="21466" y="31829"/>
                  </a:cubicBezTo>
                  <a:cubicBezTo>
                    <a:pt x="15544" y="31829"/>
                    <a:pt x="11103" y="27388"/>
                    <a:pt x="11103" y="21466"/>
                  </a:cubicBezTo>
                  <a:cubicBezTo>
                    <a:pt x="11103" y="15544"/>
                    <a:pt x="15544" y="11103"/>
                    <a:pt x="21466" y="11103"/>
                  </a:cubicBezTo>
                  <a:cubicBezTo>
                    <a:pt x="27387" y="11103"/>
                    <a:pt x="31829" y="15544"/>
                    <a:pt x="31829" y="21466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1A13826E-ECDD-4DED-B39C-2E1D5D715B2F}"/>
                </a:ext>
              </a:extLst>
            </p:cNvPr>
            <p:cNvSpPr/>
            <p:nvPr/>
          </p:nvSpPr>
          <p:spPr>
            <a:xfrm>
              <a:off x="6144402" y="2030927"/>
              <a:ext cx="74020" cy="74020"/>
            </a:xfrm>
            <a:custGeom>
              <a:avLst/>
              <a:gdLst>
                <a:gd name="connsiteX0" fmla="*/ 76241 w 74020"/>
                <a:gd name="connsiteY0" fmla="*/ 43672 h 74020"/>
                <a:gd name="connsiteX1" fmla="*/ 43672 w 74020"/>
                <a:gd name="connsiteY1" fmla="*/ 76241 h 74020"/>
                <a:gd name="connsiteX2" fmla="*/ 11103 w 74020"/>
                <a:gd name="connsiteY2" fmla="*/ 43672 h 74020"/>
                <a:gd name="connsiteX3" fmla="*/ 43672 w 74020"/>
                <a:gd name="connsiteY3" fmla="*/ 11103 h 74020"/>
                <a:gd name="connsiteX4" fmla="*/ 76241 w 74020"/>
                <a:gd name="connsiteY4" fmla="*/ 43672 h 7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20" h="74020">
                  <a:moveTo>
                    <a:pt x="76241" y="43672"/>
                  </a:moveTo>
                  <a:cubicBezTo>
                    <a:pt x="76241" y="61659"/>
                    <a:pt x="61659" y="76241"/>
                    <a:pt x="43672" y="76241"/>
                  </a:cubicBezTo>
                  <a:cubicBezTo>
                    <a:pt x="25684" y="76241"/>
                    <a:pt x="11103" y="61659"/>
                    <a:pt x="11103" y="43672"/>
                  </a:cubicBezTo>
                  <a:cubicBezTo>
                    <a:pt x="11103" y="25685"/>
                    <a:pt x="25684" y="11103"/>
                    <a:pt x="43672" y="11103"/>
                  </a:cubicBezTo>
                  <a:cubicBezTo>
                    <a:pt x="61659" y="11103"/>
                    <a:pt x="76241" y="25685"/>
                    <a:pt x="76241" y="43672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1EC2ADF7-7AEF-4D20-B83A-2D21B25BF2D3}"/>
                </a:ext>
              </a:extLst>
            </p:cNvPr>
            <p:cNvSpPr/>
            <p:nvPr/>
          </p:nvSpPr>
          <p:spPr>
            <a:xfrm>
              <a:off x="2803124" y="2133075"/>
              <a:ext cx="59216" cy="59216"/>
            </a:xfrm>
            <a:custGeom>
              <a:avLst/>
              <a:gdLst>
                <a:gd name="connsiteX0" fmla="*/ 61437 w 59216"/>
                <a:gd name="connsiteY0" fmla="*/ 36270 h 59216"/>
                <a:gd name="connsiteX1" fmla="*/ 36270 w 59216"/>
                <a:gd name="connsiteY1" fmla="*/ 61437 h 59216"/>
                <a:gd name="connsiteX2" fmla="*/ 11103 w 59216"/>
                <a:gd name="connsiteY2" fmla="*/ 36270 h 59216"/>
                <a:gd name="connsiteX3" fmla="*/ 36270 w 59216"/>
                <a:gd name="connsiteY3" fmla="*/ 11103 h 59216"/>
                <a:gd name="connsiteX4" fmla="*/ 61437 w 59216"/>
                <a:gd name="connsiteY4" fmla="*/ 36270 h 59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216" h="59216">
                  <a:moveTo>
                    <a:pt x="61437" y="36270"/>
                  </a:moveTo>
                  <a:cubicBezTo>
                    <a:pt x="61437" y="49594"/>
                    <a:pt x="49594" y="61437"/>
                    <a:pt x="36270" y="61437"/>
                  </a:cubicBezTo>
                  <a:cubicBezTo>
                    <a:pt x="22946" y="61437"/>
                    <a:pt x="11103" y="49594"/>
                    <a:pt x="11103" y="36270"/>
                  </a:cubicBezTo>
                  <a:cubicBezTo>
                    <a:pt x="11103" y="22946"/>
                    <a:pt x="22946" y="11103"/>
                    <a:pt x="36270" y="11103"/>
                  </a:cubicBezTo>
                  <a:cubicBezTo>
                    <a:pt x="51074" y="11103"/>
                    <a:pt x="61437" y="22946"/>
                    <a:pt x="61437" y="3627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9394624F-7214-4C4A-A25C-93808E1AA310}"/>
                </a:ext>
              </a:extLst>
            </p:cNvPr>
            <p:cNvSpPr/>
            <p:nvPr/>
          </p:nvSpPr>
          <p:spPr>
            <a:xfrm>
              <a:off x="2894910" y="2201173"/>
              <a:ext cx="29608" cy="29608"/>
            </a:xfrm>
            <a:custGeom>
              <a:avLst/>
              <a:gdLst>
                <a:gd name="connsiteX0" fmla="*/ 28868 w 29608"/>
                <a:gd name="connsiteY0" fmla="*/ 19985 h 29608"/>
                <a:gd name="connsiteX1" fmla="*/ 19985 w 29608"/>
                <a:gd name="connsiteY1" fmla="*/ 28868 h 29608"/>
                <a:gd name="connsiteX2" fmla="*/ 11103 w 29608"/>
                <a:gd name="connsiteY2" fmla="*/ 19985 h 29608"/>
                <a:gd name="connsiteX3" fmla="*/ 19985 w 29608"/>
                <a:gd name="connsiteY3" fmla="*/ 11103 h 29608"/>
                <a:gd name="connsiteX4" fmla="*/ 28868 w 29608"/>
                <a:gd name="connsiteY4" fmla="*/ 19985 h 2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8" h="29608">
                  <a:moveTo>
                    <a:pt x="28868" y="19985"/>
                  </a:moveTo>
                  <a:cubicBezTo>
                    <a:pt x="28868" y="24427"/>
                    <a:pt x="25907" y="28868"/>
                    <a:pt x="19985" y="28868"/>
                  </a:cubicBezTo>
                  <a:cubicBezTo>
                    <a:pt x="14064" y="28868"/>
                    <a:pt x="11103" y="25907"/>
                    <a:pt x="11103" y="19985"/>
                  </a:cubicBezTo>
                  <a:cubicBezTo>
                    <a:pt x="11103" y="15544"/>
                    <a:pt x="14064" y="11103"/>
                    <a:pt x="19985" y="11103"/>
                  </a:cubicBezTo>
                  <a:cubicBezTo>
                    <a:pt x="25907" y="11103"/>
                    <a:pt x="28868" y="15544"/>
                    <a:pt x="28868" y="19985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71DA8F2-F474-449E-8BCC-3E47AFD6211D}"/>
                </a:ext>
              </a:extLst>
            </p:cNvPr>
            <p:cNvSpPr/>
            <p:nvPr/>
          </p:nvSpPr>
          <p:spPr>
            <a:xfrm>
              <a:off x="3002754" y="3419323"/>
              <a:ext cx="725399" cy="2102177"/>
            </a:xfrm>
            <a:custGeom>
              <a:avLst/>
              <a:gdLst>
                <a:gd name="connsiteX0" fmla="*/ 17250 w 725399"/>
                <a:gd name="connsiteY0" fmla="*/ 1875161 h 2102177"/>
                <a:gd name="connsiteX1" fmla="*/ 717483 w 725399"/>
                <a:gd name="connsiteY1" fmla="*/ 2095741 h 2102177"/>
                <a:gd name="connsiteX2" fmla="*/ 717483 w 725399"/>
                <a:gd name="connsiteY2" fmla="*/ 17250 h 2102177"/>
                <a:gd name="connsiteX3" fmla="*/ 581285 w 725399"/>
                <a:gd name="connsiteY3" fmla="*/ 1962505 h 2102177"/>
                <a:gd name="connsiteX4" fmla="*/ 17250 w 725399"/>
                <a:gd name="connsiteY4" fmla="*/ 1875161 h 210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99" h="2102177">
                  <a:moveTo>
                    <a:pt x="17250" y="1875161"/>
                  </a:moveTo>
                  <a:cubicBezTo>
                    <a:pt x="225987" y="1906249"/>
                    <a:pt x="456931" y="1972868"/>
                    <a:pt x="717483" y="2095741"/>
                  </a:cubicBezTo>
                  <a:lnTo>
                    <a:pt x="717483" y="17250"/>
                  </a:lnTo>
                  <a:lnTo>
                    <a:pt x="581285" y="1962505"/>
                  </a:lnTo>
                  <a:cubicBezTo>
                    <a:pt x="581285" y="1962505"/>
                    <a:pt x="295567" y="1892925"/>
                    <a:pt x="17250" y="1875161"/>
                  </a:cubicBezTo>
                  <a:close/>
                </a:path>
              </a:pathLst>
            </a:custGeom>
            <a:solidFill>
              <a:srgbClr val="F5F5F5"/>
            </a:solidFill>
            <a:ln w="14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D8140947-DB2D-4617-8CCB-1E4B58FB97BD}"/>
                </a:ext>
              </a:extLst>
            </p:cNvPr>
            <p:cNvSpPr/>
            <p:nvPr/>
          </p:nvSpPr>
          <p:spPr>
            <a:xfrm>
              <a:off x="152745" y="3690751"/>
              <a:ext cx="532946" cy="399710"/>
            </a:xfrm>
            <a:custGeom>
              <a:avLst/>
              <a:gdLst>
                <a:gd name="connsiteX0" fmla="*/ 523324 w 532946"/>
                <a:gd name="connsiteY0" fmla="*/ 261292 h 399709"/>
                <a:gd name="connsiteX1" fmla="*/ 37750 w 532946"/>
                <a:gd name="connsiteY1" fmla="*/ 24427 h 399709"/>
                <a:gd name="connsiteX2" fmla="*/ 37750 w 532946"/>
                <a:gd name="connsiteY2" fmla="*/ 24427 h 399709"/>
                <a:gd name="connsiteX3" fmla="*/ 11103 w 532946"/>
                <a:gd name="connsiteY3" fmla="*/ 11103 h 399709"/>
                <a:gd name="connsiteX4" fmla="*/ 142859 w 532946"/>
                <a:gd name="connsiteY4" fmla="*/ 391568 h 399709"/>
                <a:gd name="connsiteX5" fmla="*/ 523324 w 532946"/>
                <a:gd name="connsiteY5" fmla="*/ 261292 h 399709"/>
                <a:gd name="connsiteX6" fmla="*/ 311626 w 532946"/>
                <a:gd name="connsiteY6" fmla="*/ 247968 h 399709"/>
                <a:gd name="connsiteX7" fmla="*/ 193193 w 532946"/>
                <a:gd name="connsiteY7" fmla="*/ 289420 h 399709"/>
                <a:gd name="connsiteX8" fmla="*/ 151742 w 532946"/>
                <a:gd name="connsiteY8" fmla="*/ 170987 h 399709"/>
                <a:gd name="connsiteX9" fmla="*/ 311626 w 532946"/>
                <a:gd name="connsiteY9" fmla="*/ 247968 h 39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2946" h="399709">
                  <a:moveTo>
                    <a:pt x="523324" y="261292"/>
                  </a:moveTo>
                  <a:lnTo>
                    <a:pt x="37750" y="24427"/>
                  </a:lnTo>
                  <a:lnTo>
                    <a:pt x="37750" y="24427"/>
                  </a:lnTo>
                  <a:lnTo>
                    <a:pt x="11103" y="11103"/>
                  </a:lnTo>
                  <a:lnTo>
                    <a:pt x="142859" y="391568"/>
                  </a:lnTo>
                  <a:lnTo>
                    <a:pt x="523324" y="261292"/>
                  </a:lnTo>
                  <a:close/>
                  <a:moveTo>
                    <a:pt x="311626" y="247968"/>
                  </a:moveTo>
                  <a:lnTo>
                    <a:pt x="193193" y="289420"/>
                  </a:lnTo>
                  <a:lnTo>
                    <a:pt x="151742" y="170987"/>
                  </a:lnTo>
                  <a:lnTo>
                    <a:pt x="311626" y="247968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5AD3C6A-D2D8-4EFE-A3A8-B12B4B37D1BE}"/>
                </a:ext>
              </a:extLst>
            </p:cNvPr>
            <p:cNvSpPr/>
            <p:nvPr/>
          </p:nvSpPr>
          <p:spPr>
            <a:xfrm>
              <a:off x="311148" y="3593045"/>
              <a:ext cx="310885" cy="251669"/>
            </a:xfrm>
            <a:custGeom>
              <a:avLst/>
              <a:gdLst>
                <a:gd name="connsiteX0" fmla="*/ 271655 w 310885"/>
                <a:gd name="connsiteY0" fmla="*/ 253890 h 251669"/>
                <a:gd name="connsiteX1" fmla="*/ 296822 w 310885"/>
                <a:gd name="connsiteY1" fmla="*/ 219840 h 251669"/>
                <a:gd name="connsiteX2" fmla="*/ 296822 w 310885"/>
                <a:gd name="connsiteY2" fmla="*/ 219840 h 251669"/>
                <a:gd name="connsiteX3" fmla="*/ 305704 w 310885"/>
                <a:gd name="connsiteY3" fmla="*/ 209478 h 251669"/>
                <a:gd name="connsiteX4" fmla="*/ 45152 w 310885"/>
                <a:gd name="connsiteY4" fmla="*/ 11103 h 251669"/>
                <a:gd name="connsiteX5" fmla="*/ 37750 w 310885"/>
                <a:gd name="connsiteY5" fmla="*/ 22946 h 251669"/>
                <a:gd name="connsiteX6" fmla="*/ 37750 w 310885"/>
                <a:gd name="connsiteY6" fmla="*/ 22946 h 251669"/>
                <a:gd name="connsiteX7" fmla="*/ 11103 w 310885"/>
                <a:gd name="connsiteY7" fmla="*/ 56996 h 2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885" h="251669">
                  <a:moveTo>
                    <a:pt x="271655" y="253890"/>
                  </a:moveTo>
                  <a:lnTo>
                    <a:pt x="296822" y="219840"/>
                  </a:lnTo>
                  <a:lnTo>
                    <a:pt x="296822" y="219840"/>
                  </a:lnTo>
                  <a:lnTo>
                    <a:pt x="305704" y="209478"/>
                  </a:lnTo>
                  <a:lnTo>
                    <a:pt x="45152" y="11103"/>
                  </a:lnTo>
                  <a:lnTo>
                    <a:pt x="37750" y="22946"/>
                  </a:lnTo>
                  <a:lnTo>
                    <a:pt x="37750" y="22946"/>
                  </a:lnTo>
                  <a:lnTo>
                    <a:pt x="11103" y="56996"/>
                  </a:lnTo>
                  <a:close/>
                </a:path>
              </a:pathLst>
            </a:custGeom>
            <a:solidFill>
              <a:srgbClr val="2C586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135063"/>
            <a:ext cx="10845798" cy="2710876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5337846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5041575"/>
            <a:ext cx="1084579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3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9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hyperlink" Target="https://www.islide.cc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259498" y="729253"/>
            <a:ext cx="6259400" cy="3297220"/>
          </a:xfrm>
        </p:spPr>
        <p:txBody>
          <a:bodyPr>
            <a:normAutofit/>
          </a:bodyPr>
          <a:lstStyle/>
          <a:p>
            <a:r>
              <a:rPr lang="zh-CN" altLang="en-US" sz="4800" dirty="0">
                <a:solidFill>
                  <a:schemeClr val="accent5">
                    <a:lumMod val="75000"/>
                  </a:schemeClr>
                </a:solidFill>
              </a:rPr>
              <a:t>扁平化</a:t>
            </a:r>
            <a:br>
              <a:rPr lang="en-US" altLang="zh-CN" sz="48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zh-CN" altLang="en-US" sz="6000" dirty="0">
                <a:solidFill>
                  <a:schemeClr val="accent5">
                    <a:lumMod val="75000"/>
                  </a:schemeClr>
                </a:solidFill>
              </a:rPr>
              <a:t>学习工作总结</a:t>
            </a:r>
            <a:br>
              <a:rPr lang="en-US" altLang="zh-CN" sz="60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en-US" altLang="zh-CN" sz="6000" dirty="0">
                <a:solidFill>
                  <a:schemeClr val="accent5">
                    <a:lumMod val="75000"/>
                  </a:schemeClr>
                </a:solidFill>
              </a:rPr>
              <a:t>PPT</a:t>
            </a:r>
            <a:r>
              <a:rPr lang="zh-CN" altLang="en-US" sz="6000" dirty="0">
                <a:solidFill>
                  <a:schemeClr val="accent5">
                    <a:lumMod val="75000"/>
                  </a:schemeClr>
                </a:solidFill>
              </a:rPr>
              <a:t>模板</a:t>
            </a:r>
            <a:endParaRPr lang="zh-CN" altLang="en-US" sz="5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</a:rPr>
              <a:t>Designed by </a:t>
            </a:r>
            <a:r>
              <a:rPr lang="en-US" altLang="zh-CN" dirty="0" err="1">
                <a:solidFill>
                  <a:schemeClr val="accent5">
                    <a:lumMod val="75000"/>
                  </a:schemeClr>
                </a:solidFill>
              </a:rPr>
              <a:t>iSlide</a:t>
            </a:r>
            <a:endParaRPr lang="en-US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108A11E-CD2E-4EE1-AAD8-D270D275CAD4}"/>
              </a:ext>
            </a:extLst>
          </p:cNvPr>
          <p:cNvSpPr/>
          <p:nvPr/>
        </p:nvSpPr>
        <p:spPr>
          <a:xfrm>
            <a:off x="10636625" y="5297080"/>
            <a:ext cx="840196" cy="840196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dirty="0">
                <a:solidFill>
                  <a:schemeClr val="accent3"/>
                </a:solidFill>
                <a:latin typeface="Impact" panose="020B0806030902050204" pitchFamily="34" charset="0"/>
              </a:rPr>
              <a:t>LOGO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CE6B95E-0954-4C04-8315-572E20E329A0}"/>
              </a:ext>
            </a:extLst>
          </p:cNvPr>
          <p:cNvCxnSpPr/>
          <p:nvPr/>
        </p:nvCxnSpPr>
        <p:spPr>
          <a:xfrm>
            <a:off x="6884894" y="4921624"/>
            <a:ext cx="0" cy="1207123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1671A2-E35E-4774-8367-8A69D31C6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1B93FD-75A3-477A-A73C-195901DCC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6C378D-5BD5-4193-B8E4-0C52595A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6701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95E521C-25E0-437D-9355-4A19B65FEA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"/>
            <a:ext cx="12192000" cy="5936448"/>
            <a:chOff x="0" y="1"/>
            <a:chExt cx="12192000" cy="5936448"/>
          </a:xfrm>
        </p:grpSpPr>
        <p:sp>
          <p:nvSpPr>
            <p:cNvPr id="6" name="îśľidé">
              <a:extLst>
                <a:ext uri="{FF2B5EF4-FFF2-40B4-BE49-F238E27FC236}">
                  <a16:creationId xmlns:a16="http://schemas.microsoft.com/office/drawing/2014/main" id="{3A122CD5-F864-4635-9BD0-89EE94D89EEA}"/>
                </a:ext>
              </a:extLst>
            </p:cNvPr>
            <p:cNvSpPr/>
            <p:nvPr/>
          </p:nvSpPr>
          <p:spPr>
            <a:xfrm>
              <a:off x="0" y="1"/>
              <a:ext cx="12192000" cy="216526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7" name="íş1ïďe">
              <a:extLst>
                <a:ext uri="{FF2B5EF4-FFF2-40B4-BE49-F238E27FC236}">
                  <a16:creationId xmlns:a16="http://schemas.microsoft.com/office/drawing/2014/main" id="{8DDE5C50-94B7-4A03-8C0E-825619294102}"/>
                </a:ext>
              </a:extLst>
            </p:cNvPr>
            <p:cNvGrpSpPr/>
            <p:nvPr/>
          </p:nvGrpSpPr>
          <p:grpSpPr>
            <a:xfrm>
              <a:off x="1564527" y="1649507"/>
              <a:ext cx="9062946" cy="2368550"/>
              <a:chOff x="1564527" y="1130300"/>
              <a:chExt cx="9062946" cy="2368550"/>
            </a:xfrm>
          </p:grpSpPr>
          <p:grpSp>
            <p:nvGrpSpPr>
              <p:cNvPr id="13" name="íŝļïḓê">
                <a:extLst>
                  <a:ext uri="{FF2B5EF4-FFF2-40B4-BE49-F238E27FC236}">
                    <a16:creationId xmlns:a16="http://schemas.microsoft.com/office/drawing/2014/main" id="{48E733DF-7173-4074-A301-649B5AD66B85}"/>
                  </a:ext>
                </a:extLst>
              </p:cNvPr>
              <p:cNvGrpSpPr/>
              <p:nvPr/>
            </p:nvGrpSpPr>
            <p:grpSpPr>
              <a:xfrm>
                <a:off x="1564527" y="1130300"/>
                <a:ext cx="2877671" cy="2368550"/>
                <a:chOff x="1564527" y="1130300"/>
                <a:chExt cx="2877671" cy="2368550"/>
              </a:xfrm>
            </p:grpSpPr>
            <p:sp>
              <p:nvSpPr>
                <p:cNvPr id="22" name="îşļiďè">
                  <a:extLst>
                    <a:ext uri="{FF2B5EF4-FFF2-40B4-BE49-F238E27FC236}">
                      <a16:creationId xmlns:a16="http://schemas.microsoft.com/office/drawing/2014/main" id="{6DC152B3-D42A-48C8-BC22-9D84EFE6C962}"/>
                    </a:ext>
                  </a:extLst>
                </p:cNvPr>
                <p:cNvSpPr/>
                <p:nvPr/>
              </p:nvSpPr>
              <p:spPr>
                <a:xfrm>
                  <a:off x="1564527" y="1130300"/>
                  <a:ext cx="2877671" cy="2368550"/>
                </a:xfrm>
                <a:prstGeom prst="roundRect">
                  <a:avLst>
                    <a:gd name="adj" fmla="val 2332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íŝľîḋè">
                  <a:extLst>
                    <a:ext uri="{FF2B5EF4-FFF2-40B4-BE49-F238E27FC236}">
                      <a16:creationId xmlns:a16="http://schemas.microsoft.com/office/drawing/2014/main" id="{5D93C146-FE32-476A-98EE-7831C1735C79}"/>
                    </a:ext>
                  </a:extLst>
                </p:cNvPr>
                <p:cNvSpPr/>
                <p:nvPr/>
              </p:nvSpPr>
              <p:spPr>
                <a:xfrm>
                  <a:off x="2736242" y="1614206"/>
                  <a:ext cx="534242" cy="581960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  <a:gd name="connsiteX115" fmla="*/ 373273 h 605239"/>
                    <a:gd name="connsiteY115" fmla="*/ 373273 h 605239"/>
                    <a:gd name="connsiteX116" fmla="*/ 373273 h 605239"/>
                    <a:gd name="connsiteY116" fmla="*/ 373273 h 605239"/>
                    <a:gd name="connsiteX117" fmla="*/ 373273 h 605239"/>
                    <a:gd name="connsiteY117" fmla="*/ 373273 h 605239"/>
                    <a:gd name="connsiteX118" fmla="*/ 373273 h 605239"/>
                    <a:gd name="connsiteY118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556973" h="606722">
                      <a:moveTo>
                        <a:pt x="480190" y="505602"/>
                      </a:moveTo>
                      <a:cubicBezTo>
                        <a:pt x="522897" y="505602"/>
                        <a:pt x="556973" y="537147"/>
                        <a:pt x="556973" y="556162"/>
                      </a:cubicBezTo>
                      <a:lnTo>
                        <a:pt x="556439" y="586996"/>
                      </a:lnTo>
                      <a:cubicBezTo>
                        <a:pt x="556261" y="597925"/>
                        <a:pt x="547364" y="606722"/>
                        <a:pt x="536420" y="606722"/>
                      </a:cubicBezTo>
                      <a:lnTo>
                        <a:pt x="425206" y="606722"/>
                      </a:lnTo>
                      <a:cubicBezTo>
                        <a:pt x="414173" y="606722"/>
                        <a:pt x="405187" y="597748"/>
                        <a:pt x="405187" y="586640"/>
                      </a:cubicBezTo>
                      <a:lnTo>
                        <a:pt x="405187" y="556162"/>
                      </a:lnTo>
                      <a:cubicBezTo>
                        <a:pt x="405187" y="537147"/>
                        <a:pt x="437573" y="505602"/>
                        <a:pt x="480190" y="505602"/>
                      </a:cubicBezTo>
                      <a:close/>
                      <a:moveTo>
                        <a:pt x="277711" y="505602"/>
                      </a:moveTo>
                      <a:cubicBezTo>
                        <a:pt x="320343" y="505602"/>
                        <a:pt x="354520" y="537147"/>
                        <a:pt x="354520" y="556162"/>
                      </a:cubicBezTo>
                      <a:lnTo>
                        <a:pt x="353986" y="586996"/>
                      </a:lnTo>
                      <a:cubicBezTo>
                        <a:pt x="353808" y="597925"/>
                        <a:pt x="344908" y="606722"/>
                        <a:pt x="333960" y="606722"/>
                      </a:cubicBezTo>
                      <a:lnTo>
                        <a:pt x="222619" y="606722"/>
                      </a:lnTo>
                      <a:cubicBezTo>
                        <a:pt x="211582" y="606722"/>
                        <a:pt x="202593" y="597748"/>
                        <a:pt x="202593" y="586640"/>
                      </a:cubicBezTo>
                      <a:lnTo>
                        <a:pt x="202593" y="556162"/>
                      </a:lnTo>
                      <a:cubicBezTo>
                        <a:pt x="202593" y="537147"/>
                        <a:pt x="234990" y="505602"/>
                        <a:pt x="277711" y="505602"/>
                      </a:cubicBezTo>
                      <a:close/>
                      <a:moveTo>
                        <a:pt x="75118" y="505602"/>
                      </a:moveTo>
                      <a:cubicBezTo>
                        <a:pt x="117839" y="505602"/>
                        <a:pt x="151927" y="537147"/>
                        <a:pt x="151927" y="556162"/>
                      </a:cubicBezTo>
                      <a:lnTo>
                        <a:pt x="151393" y="586996"/>
                      </a:lnTo>
                      <a:cubicBezTo>
                        <a:pt x="151215" y="597925"/>
                        <a:pt x="142315" y="606722"/>
                        <a:pt x="131367" y="606722"/>
                      </a:cubicBezTo>
                      <a:lnTo>
                        <a:pt x="20115" y="606722"/>
                      </a:lnTo>
                      <a:cubicBezTo>
                        <a:pt x="8989" y="606722"/>
                        <a:pt x="0" y="597748"/>
                        <a:pt x="0" y="586640"/>
                      </a:cubicBezTo>
                      <a:lnTo>
                        <a:pt x="0" y="556162"/>
                      </a:lnTo>
                      <a:cubicBezTo>
                        <a:pt x="0" y="537147"/>
                        <a:pt x="32486" y="505602"/>
                        <a:pt x="75118" y="505602"/>
                      </a:cubicBezTo>
                      <a:close/>
                      <a:moveTo>
                        <a:pt x="481080" y="379219"/>
                      </a:moveTo>
                      <a:cubicBezTo>
                        <a:pt x="509043" y="379219"/>
                        <a:pt x="531711" y="401840"/>
                        <a:pt x="531711" y="429744"/>
                      </a:cubicBezTo>
                      <a:cubicBezTo>
                        <a:pt x="531711" y="457648"/>
                        <a:pt x="509043" y="480269"/>
                        <a:pt x="481080" y="480269"/>
                      </a:cubicBezTo>
                      <a:cubicBezTo>
                        <a:pt x="453117" y="480269"/>
                        <a:pt x="430449" y="457648"/>
                        <a:pt x="430449" y="429744"/>
                      </a:cubicBezTo>
                      <a:cubicBezTo>
                        <a:pt x="430449" y="401840"/>
                        <a:pt x="453117" y="379219"/>
                        <a:pt x="481080" y="379219"/>
                      </a:cubicBezTo>
                      <a:close/>
                      <a:moveTo>
                        <a:pt x="278522" y="379219"/>
                      </a:moveTo>
                      <a:cubicBezTo>
                        <a:pt x="306465" y="379219"/>
                        <a:pt x="329118" y="401840"/>
                        <a:pt x="329118" y="429744"/>
                      </a:cubicBezTo>
                      <a:cubicBezTo>
                        <a:pt x="329118" y="457648"/>
                        <a:pt x="306465" y="480269"/>
                        <a:pt x="278522" y="480269"/>
                      </a:cubicBezTo>
                      <a:cubicBezTo>
                        <a:pt x="250579" y="480269"/>
                        <a:pt x="227926" y="457648"/>
                        <a:pt x="227926" y="429744"/>
                      </a:cubicBezTo>
                      <a:cubicBezTo>
                        <a:pt x="227926" y="401840"/>
                        <a:pt x="250579" y="379219"/>
                        <a:pt x="278522" y="379219"/>
                      </a:cubicBezTo>
                      <a:close/>
                      <a:moveTo>
                        <a:pt x="76035" y="379219"/>
                      </a:moveTo>
                      <a:cubicBezTo>
                        <a:pt x="103998" y="379219"/>
                        <a:pt x="126666" y="401840"/>
                        <a:pt x="126666" y="429744"/>
                      </a:cubicBezTo>
                      <a:cubicBezTo>
                        <a:pt x="126666" y="457648"/>
                        <a:pt x="103998" y="480269"/>
                        <a:pt x="76035" y="480269"/>
                      </a:cubicBezTo>
                      <a:cubicBezTo>
                        <a:pt x="48072" y="480269"/>
                        <a:pt x="25404" y="457648"/>
                        <a:pt x="25404" y="429744"/>
                      </a:cubicBezTo>
                      <a:cubicBezTo>
                        <a:pt x="25404" y="401840"/>
                        <a:pt x="48072" y="379219"/>
                        <a:pt x="76035" y="379219"/>
                      </a:cubicBezTo>
                      <a:close/>
                      <a:moveTo>
                        <a:pt x="353886" y="80445"/>
                      </a:moveTo>
                      <a:lnTo>
                        <a:pt x="360298" y="80445"/>
                      </a:lnTo>
                      <a:cubicBezTo>
                        <a:pt x="362435" y="80445"/>
                        <a:pt x="364216" y="80712"/>
                        <a:pt x="365552" y="81424"/>
                      </a:cubicBezTo>
                      <a:cubicBezTo>
                        <a:pt x="366888" y="82136"/>
                        <a:pt x="367956" y="82936"/>
                        <a:pt x="368669" y="84004"/>
                      </a:cubicBezTo>
                      <a:cubicBezTo>
                        <a:pt x="369381" y="84982"/>
                        <a:pt x="369916" y="86139"/>
                        <a:pt x="370183" y="87206"/>
                      </a:cubicBezTo>
                      <a:cubicBezTo>
                        <a:pt x="370361" y="88363"/>
                        <a:pt x="370539" y="89341"/>
                        <a:pt x="370539" y="90142"/>
                      </a:cubicBezTo>
                      <a:cubicBezTo>
                        <a:pt x="370539" y="92277"/>
                        <a:pt x="370272" y="94145"/>
                        <a:pt x="369738" y="95569"/>
                      </a:cubicBezTo>
                      <a:cubicBezTo>
                        <a:pt x="369203" y="96992"/>
                        <a:pt x="368491" y="98149"/>
                        <a:pt x="367600" y="98949"/>
                      </a:cubicBezTo>
                      <a:cubicBezTo>
                        <a:pt x="366799" y="99750"/>
                        <a:pt x="365819" y="100373"/>
                        <a:pt x="364840" y="100728"/>
                      </a:cubicBezTo>
                      <a:cubicBezTo>
                        <a:pt x="363860" y="101084"/>
                        <a:pt x="362791" y="101262"/>
                        <a:pt x="361723" y="101262"/>
                      </a:cubicBezTo>
                      <a:lnTo>
                        <a:pt x="353886" y="101262"/>
                      </a:lnTo>
                      <a:close/>
                      <a:moveTo>
                        <a:pt x="288104" y="75802"/>
                      </a:moveTo>
                      <a:lnTo>
                        <a:pt x="288104" y="81667"/>
                      </a:lnTo>
                      <a:lnTo>
                        <a:pt x="303770" y="81667"/>
                      </a:lnTo>
                      <a:lnTo>
                        <a:pt x="303770" y="128321"/>
                      </a:lnTo>
                      <a:lnTo>
                        <a:pt x="312404" y="128321"/>
                      </a:lnTo>
                      <a:lnTo>
                        <a:pt x="312404" y="81667"/>
                      </a:lnTo>
                      <a:lnTo>
                        <a:pt x="328159" y="81667"/>
                      </a:lnTo>
                      <a:lnTo>
                        <a:pt x="328159" y="75802"/>
                      </a:lnTo>
                      <a:close/>
                      <a:moveTo>
                        <a:pt x="233896" y="75802"/>
                      </a:moveTo>
                      <a:lnTo>
                        <a:pt x="233896" y="81667"/>
                      </a:lnTo>
                      <a:lnTo>
                        <a:pt x="249562" y="81667"/>
                      </a:lnTo>
                      <a:lnTo>
                        <a:pt x="249562" y="128321"/>
                      </a:lnTo>
                      <a:lnTo>
                        <a:pt x="258196" y="128321"/>
                      </a:lnTo>
                      <a:lnTo>
                        <a:pt x="258196" y="81667"/>
                      </a:lnTo>
                      <a:lnTo>
                        <a:pt x="273951" y="81667"/>
                      </a:lnTo>
                      <a:lnTo>
                        <a:pt x="273951" y="75802"/>
                      </a:lnTo>
                      <a:close/>
                      <a:moveTo>
                        <a:pt x="183516" y="75802"/>
                      </a:moveTo>
                      <a:lnTo>
                        <a:pt x="183516" y="128321"/>
                      </a:lnTo>
                      <a:lnTo>
                        <a:pt x="192239" y="128321"/>
                      </a:lnTo>
                      <a:lnTo>
                        <a:pt x="192239" y="104683"/>
                      </a:lnTo>
                      <a:lnTo>
                        <a:pt x="215026" y="104683"/>
                      </a:lnTo>
                      <a:lnTo>
                        <a:pt x="215026" y="128321"/>
                      </a:lnTo>
                      <a:lnTo>
                        <a:pt x="223571" y="128321"/>
                      </a:lnTo>
                      <a:lnTo>
                        <a:pt x="223571" y="75802"/>
                      </a:lnTo>
                      <a:lnTo>
                        <a:pt x="215026" y="75802"/>
                      </a:lnTo>
                      <a:lnTo>
                        <a:pt x="215026" y="98818"/>
                      </a:lnTo>
                      <a:lnTo>
                        <a:pt x="192239" y="98818"/>
                      </a:lnTo>
                      <a:lnTo>
                        <a:pt x="192239" y="75802"/>
                      </a:lnTo>
                      <a:close/>
                      <a:moveTo>
                        <a:pt x="345338" y="73935"/>
                      </a:moveTo>
                      <a:lnTo>
                        <a:pt x="345338" y="126366"/>
                      </a:lnTo>
                      <a:lnTo>
                        <a:pt x="353883" y="126366"/>
                      </a:lnTo>
                      <a:lnTo>
                        <a:pt x="353883" y="107438"/>
                      </a:lnTo>
                      <a:lnTo>
                        <a:pt x="360203" y="107438"/>
                      </a:lnTo>
                      <a:cubicBezTo>
                        <a:pt x="362962" y="107438"/>
                        <a:pt x="365544" y="107083"/>
                        <a:pt x="367769" y="106283"/>
                      </a:cubicBezTo>
                      <a:cubicBezTo>
                        <a:pt x="370083" y="105394"/>
                        <a:pt x="372041" y="104328"/>
                        <a:pt x="373644" y="102817"/>
                      </a:cubicBezTo>
                      <a:cubicBezTo>
                        <a:pt x="375246" y="101306"/>
                        <a:pt x="376492" y="99529"/>
                        <a:pt x="377382" y="97396"/>
                      </a:cubicBezTo>
                      <a:cubicBezTo>
                        <a:pt x="378361" y="95264"/>
                        <a:pt x="378717" y="92775"/>
                        <a:pt x="378717" y="90109"/>
                      </a:cubicBezTo>
                      <a:cubicBezTo>
                        <a:pt x="378717" y="87621"/>
                        <a:pt x="378183" y="85400"/>
                        <a:pt x="377115" y="83356"/>
                      </a:cubicBezTo>
                      <a:cubicBezTo>
                        <a:pt x="376136" y="81312"/>
                        <a:pt x="374712" y="79623"/>
                        <a:pt x="372932" y="78201"/>
                      </a:cubicBezTo>
                      <a:cubicBezTo>
                        <a:pt x="371240" y="76779"/>
                        <a:pt x="369282" y="75713"/>
                        <a:pt x="367057" y="75002"/>
                      </a:cubicBezTo>
                      <a:cubicBezTo>
                        <a:pt x="364921" y="74291"/>
                        <a:pt x="362695" y="73935"/>
                        <a:pt x="360381" y="73935"/>
                      </a:cubicBezTo>
                      <a:close/>
                      <a:moveTo>
                        <a:pt x="177285" y="0"/>
                      </a:moveTo>
                      <a:lnTo>
                        <a:pt x="379785" y="0"/>
                      </a:lnTo>
                      <a:cubicBezTo>
                        <a:pt x="435684" y="0"/>
                        <a:pt x="481080" y="45321"/>
                        <a:pt x="481080" y="101129"/>
                      </a:cubicBezTo>
                      <a:cubicBezTo>
                        <a:pt x="481080" y="156847"/>
                        <a:pt x="435684" y="202257"/>
                        <a:pt x="379785" y="202257"/>
                      </a:cubicBezTo>
                      <a:lnTo>
                        <a:pt x="303859" y="202257"/>
                      </a:lnTo>
                      <a:lnTo>
                        <a:pt x="303859" y="227495"/>
                      </a:lnTo>
                      <a:lnTo>
                        <a:pt x="481080" y="227495"/>
                      </a:lnTo>
                      <a:cubicBezTo>
                        <a:pt x="495055" y="227495"/>
                        <a:pt x="506448" y="238781"/>
                        <a:pt x="506448" y="252732"/>
                      </a:cubicBezTo>
                      <a:lnTo>
                        <a:pt x="506448" y="303297"/>
                      </a:lnTo>
                      <a:cubicBezTo>
                        <a:pt x="506448" y="317249"/>
                        <a:pt x="495055" y="328623"/>
                        <a:pt x="481080" y="328623"/>
                      </a:cubicBezTo>
                      <a:cubicBezTo>
                        <a:pt x="467105" y="328623"/>
                        <a:pt x="455801" y="317249"/>
                        <a:pt x="455801" y="303297"/>
                      </a:cubicBezTo>
                      <a:lnTo>
                        <a:pt x="455801" y="278059"/>
                      </a:lnTo>
                      <a:lnTo>
                        <a:pt x="303859" y="278059"/>
                      </a:lnTo>
                      <a:lnTo>
                        <a:pt x="303859" y="303297"/>
                      </a:lnTo>
                      <a:cubicBezTo>
                        <a:pt x="303859" y="317249"/>
                        <a:pt x="292555" y="328623"/>
                        <a:pt x="278580" y="328623"/>
                      </a:cubicBezTo>
                      <a:cubicBezTo>
                        <a:pt x="264516" y="328623"/>
                        <a:pt x="253212" y="317249"/>
                        <a:pt x="253212" y="303297"/>
                      </a:cubicBezTo>
                      <a:lnTo>
                        <a:pt x="253212" y="278059"/>
                      </a:lnTo>
                      <a:lnTo>
                        <a:pt x="102160" y="278059"/>
                      </a:lnTo>
                      <a:lnTo>
                        <a:pt x="102160" y="303297"/>
                      </a:lnTo>
                      <a:cubicBezTo>
                        <a:pt x="102160" y="317249"/>
                        <a:pt x="90856" y="328623"/>
                        <a:pt x="76881" y="328623"/>
                      </a:cubicBezTo>
                      <a:cubicBezTo>
                        <a:pt x="62817" y="328623"/>
                        <a:pt x="51513" y="317249"/>
                        <a:pt x="51513" y="303297"/>
                      </a:cubicBezTo>
                      <a:lnTo>
                        <a:pt x="51513" y="252732"/>
                      </a:lnTo>
                      <a:cubicBezTo>
                        <a:pt x="51513" y="238781"/>
                        <a:pt x="62817" y="227495"/>
                        <a:pt x="76881" y="227495"/>
                      </a:cubicBezTo>
                      <a:lnTo>
                        <a:pt x="253212" y="227495"/>
                      </a:lnTo>
                      <a:lnTo>
                        <a:pt x="253212" y="202257"/>
                      </a:lnTo>
                      <a:lnTo>
                        <a:pt x="177285" y="202257"/>
                      </a:lnTo>
                      <a:cubicBezTo>
                        <a:pt x="121387" y="202257"/>
                        <a:pt x="75991" y="156847"/>
                        <a:pt x="75991" y="101129"/>
                      </a:cubicBezTo>
                      <a:cubicBezTo>
                        <a:pt x="75991" y="45321"/>
                        <a:pt x="121387" y="0"/>
                        <a:pt x="1772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íṧḻïḍê">
                  <a:extLst>
                    <a:ext uri="{FF2B5EF4-FFF2-40B4-BE49-F238E27FC236}">
                      <a16:creationId xmlns:a16="http://schemas.microsoft.com/office/drawing/2014/main" id="{349C8212-134D-43C2-AE6A-CD2C50826836}"/>
                    </a:ext>
                  </a:extLst>
                </p:cNvPr>
                <p:cNvSpPr/>
                <p:nvPr/>
              </p:nvSpPr>
              <p:spPr>
                <a:xfrm>
                  <a:off x="2139405" y="2258172"/>
                  <a:ext cx="1727915" cy="756772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14" name="iṥḻîḋê">
                <a:extLst>
                  <a:ext uri="{FF2B5EF4-FFF2-40B4-BE49-F238E27FC236}">
                    <a16:creationId xmlns:a16="http://schemas.microsoft.com/office/drawing/2014/main" id="{78607843-D1CF-4DED-883C-6C3136B9EF08}"/>
                  </a:ext>
                </a:extLst>
              </p:cNvPr>
              <p:cNvGrpSpPr/>
              <p:nvPr/>
            </p:nvGrpSpPr>
            <p:grpSpPr>
              <a:xfrm>
                <a:off x="4657164" y="1130300"/>
                <a:ext cx="2877671" cy="2368550"/>
                <a:chOff x="4657164" y="1130300"/>
                <a:chExt cx="2877671" cy="2368550"/>
              </a:xfrm>
            </p:grpSpPr>
            <p:sp>
              <p:nvSpPr>
                <p:cNvPr id="19" name="iṧ1îḍê">
                  <a:extLst>
                    <a:ext uri="{FF2B5EF4-FFF2-40B4-BE49-F238E27FC236}">
                      <a16:creationId xmlns:a16="http://schemas.microsoft.com/office/drawing/2014/main" id="{FCB1B5D1-8EB7-4700-81E2-79F4B812117E}"/>
                    </a:ext>
                  </a:extLst>
                </p:cNvPr>
                <p:cNvSpPr/>
                <p:nvPr/>
              </p:nvSpPr>
              <p:spPr>
                <a:xfrm>
                  <a:off x="4657164" y="1130300"/>
                  <a:ext cx="2877671" cy="2368550"/>
                </a:xfrm>
                <a:prstGeom prst="roundRect">
                  <a:avLst>
                    <a:gd name="adj" fmla="val 2332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ïṣļíḑé">
                  <a:extLst>
                    <a:ext uri="{FF2B5EF4-FFF2-40B4-BE49-F238E27FC236}">
                      <a16:creationId xmlns:a16="http://schemas.microsoft.com/office/drawing/2014/main" id="{DA696706-E50C-4DE7-8514-F4DED945E774}"/>
                    </a:ext>
                  </a:extLst>
                </p:cNvPr>
                <p:cNvSpPr/>
                <p:nvPr/>
              </p:nvSpPr>
              <p:spPr>
                <a:xfrm>
                  <a:off x="5786717" y="1646061"/>
                  <a:ext cx="618564" cy="518250"/>
                </a:xfrm>
                <a:custGeom>
                  <a:avLst/>
                  <a:gdLst>
                    <a:gd name="connsiteX0" fmla="*/ 552739 w 609615"/>
                    <a:gd name="connsiteY0" fmla="*/ 397213 h 510753"/>
                    <a:gd name="connsiteX1" fmla="*/ 609615 w 609615"/>
                    <a:gd name="connsiteY1" fmla="*/ 453983 h 510753"/>
                    <a:gd name="connsiteX2" fmla="*/ 552739 w 609615"/>
                    <a:gd name="connsiteY2" fmla="*/ 510753 h 510753"/>
                    <a:gd name="connsiteX3" fmla="*/ 495863 w 609615"/>
                    <a:gd name="connsiteY3" fmla="*/ 453983 h 510753"/>
                    <a:gd name="connsiteX4" fmla="*/ 552739 w 609615"/>
                    <a:gd name="connsiteY4" fmla="*/ 397213 h 510753"/>
                    <a:gd name="connsiteX5" fmla="*/ 547870 w 609615"/>
                    <a:gd name="connsiteY5" fmla="*/ 198571 h 510753"/>
                    <a:gd name="connsiteX6" fmla="*/ 604746 w 609615"/>
                    <a:gd name="connsiteY6" fmla="*/ 255341 h 510753"/>
                    <a:gd name="connsiteX7" fmla="*/ 547870 w 609615"/>
                    <a:gd name="connsiteY7" fmla="*/ 312111 h 510753"/>
                    <a:gd name="connsiteX8" fmla="*/ 490994 w 609615"/>
                    <a:gd name="connsiteY8" fmla="*/ 255341 h 510753"/>
                    <a:gd name="connsiteX9" fmla="*/ 547870 w 609615"/>
                    <a:gd name="connsiteY9" fmla="*/ 198571 h 510753"/>
                    <a:gd name="connsiteX10" fmla="*/ 119644 w 609615"/>
                    <a:gd name="connsiteY10" fmla="*/ 191797 h 510753"/>
                    <a:gd name="connsiteX11" fmla="*/ 127891 w 609615"/>
                    <a:gd name="connsiteY11" fmla="*/ 196674 h 510753"/>
                    <a:gd name="connsiteX12" fmla="*/ 121502 w 609615"/>
                    <a:gd name="connsiteY12" fmla="*/ 203292 h 510753"/>
                    <a:gd name="connsiteX13" fmla="*/ 129982 w 609615"/>
                    <a:gd name="connsiteY13" fmla="*/ 212233 h 510753"/>
                    <a:gd name="connsiteX14" fmla="*/ 122664 w 609615"/>
                    <a:gd name="connsiteY14" fmla="*/ 226050 h 510753"/>
                    <a:gd name="connsiteX15" fmla="*/ 115462 w 609615"/>
                    <a:gd name="connsiteY15" fmla="*/ 225702 h 510753"/>
                    <a:gd name="connsiteX16" fmla="*/ 109306 w 609615"/>
                    <a:gd name="connsiteY16" fmla="*/ 211652 h 510753"/>
                    <a:gd name="connsiteX17" fmla="*/ 117669 w 609615"/>
                    <a:gd name="connsiteY17" fmla="*/ 203176 h 510753"/>
                    <a:gd name="connsiteX18" fmla="*/ 111513 w 609615"/>
                    <a:gd name="connsiteY18" fmla="*/ 196441 h 510753"/>
                    <a:gd name="connsiteX19" fmla="*/ 88250 w 609615"/>
                    <a:gd name="connsiteY19" fmla="*/ 191374 h 510753"/>
                    <a:gd name="connsiteX20" fmla="*/ 111272 w 609615"/>
                    <a:gd name="connsiteY20" fmla="*/ 231774 h 510753"/>
                    <a:gd name="connsiteX21" fmla="*/ 119760 w 609615"/>
                    <a:gd name="connsiteY21" fmla="*/ 238160 h 510753"/>
                    <a:gd name="connsiteX22" fmla="*/ 128364 w 609615"/>
                    <a:gd name="connsiteY22" fmla="*/ 231891 h 510753"/>
                    <a:gd name="connsiteX23" fmla="*/ 152316 w 609615"/>
                    <a:gd name="connsiteY23" fmla="*/ 191490 h 510753"/>
                    <a:gd name="connsiteX24" fmla="*/ 195918 w 609615"/>
                    <a:gd name="connsiteY24" fmla="*/ 193812 h 510753"/>
                    <a:gd name="connsiteX25" fmla="*/ 228241 w 609615"/>
                    <a:gd name="connsiteY25" fmla="*/ 204725 h 510753"/>
                    <a:gd name="connsiteX26" fmla="*/ 239287 w 609615"/>
                    <a:gd name="connsiteY26" fmla="*/ 236302 h 510753"/>
                    <a:gd name="connsiteX27" fmla="*/ 239287 w 609615"/>
                    <a:gd name="connsiteY27" fmla="*/ 249653 h 510753"/>
                    <a:gd name="connsiteX28" fmla="*/ 183360 w 609615"/>
                    <a:gd name="connsiteY28" fmla="*/ 461987 h 510753"/>
                    <a:gd name="connsiteX29" fmla="*/ 132433 w 609615"/>
                    <a:gd name="connsiteY29" fmla="*/ 501227 h 510753"/>
                    <a:gd name="connsiteX30" fmla="*/ 122085 w 609615"/>
                    <a:gd name="connsiteY30" fmla="*/ 501227 h 510753"/>
                    <a:gd name="connsiteX31" fmla="*/ 68949 w 609615"/>
                    <a:gd name="connsiteY31" fmla="*/ 462568 h 510753"/>
                    <a:gd name="connsiteX32" fmla="*/ 0 w 609615"/>
                    <a:gd name="connsiteY32" fmla="*/ 249769 h 510753"/>
                    <a:gd name="connsiteX33" fmla="*/ 0 w 609615"/>
                    <a:gd name="connsiteY33" fmla="*/ 236302 h 510753"/>
                    <a:gd name="connsiteX34" fmla="*/ 11046 w 609615"/>
                    <a:gd name="connsiteY34" fmla="*/ 204725 h 510753"/>
                    <a:gd name="connsiteX35" fmla="*/ 43369 w 609615"/>
                    <a:gd name="connsiteY35" fmla="*/ 193812 h 510753"/>
                    <a:gd name="connsiteX36" fmla="*/ 138106 w 609615"/>
                    <a:gd name="connsiteY36" fmla="*/ 151894 h 510753"/>
                    <a:gd name="connsiteX37" fmla="*/ 143448 w 609615"/>
                    <a:gd name="connsiteY37" fmla="*/ 154218 h 510753"/>
                    <a:gd name="connsiteX38" fmla="*/ 141125 w 609615"/>
                    <a:gd name="connsiteY38" fmla="*/ 159679 h 510753"/>
                    <a:gd name="connsiteX39" fmla="*/ 118014 w 609615"/>
                    <a:gd name="connsiteY39" fmla="*/ 164559 h 510753"/>
                    <a:gd name="connsiteX40" fmla="*/ 98271 w 609615"/>
                    <a:gd name="connsiteY40" fmla="*/ 158982 h 510753"/>
                    <a:gd name="connsiteX41" fmla="*/ 97691 w 609615"/>
                    <a:gd name="connsiteY41" fmla="*/ 153172 h 510753"/>
                    <a:gd name="connsiteX42" fmla="*/ 103497 w 609615"/>
                    <a:gd name="connsiteY42" fmla="*/ 152591 h 510753"/>
                    <a:gd name="connsiteX43" fmla="*/ 138106 w 609615"/>
                    <a:gd name="connsiteY43" fmla="*/ 151894 h 510753"/>
                    <a:gd name="connsiteX44" fmla="*/ 139648 w 609615"/>
                    <a:gd name="connsiteY44" fmla="*/ 119739 h 510753"/>
                    <a:gd name="connsiteX45" fmla="*/ 149316 w 609615"/>
                    <a:gd name="connsiteY45" fmla="*/ 134921 h 510753"/>
                    <a:gd name="connsiteX46" fmla="*/ 129981 w 609615"/>
                    <a:gd name="connsiteY46" fmla="*/ 134921 h 510753"/>
                    <a:gd name="connsiteX47" fmla="*/ 139648 w 609615"/>
                    <a:gd name="connsiteY47" fmla="*/ 119739 h 510753"/>
                    <a:gd name="connsiteX48" fmla="*/ 91170 w 609615"/>
                    <a:gd name="connsiteY48" fmla="*/ 119739 h 510753"/>
                    <a:gd name="connsiteX49" fmla="*/ 100838 w 609615"/>
                    <a:gd name="connsiteY49" fmla="*/ 134921 h 510753"/>
                    <a:gd name="connsiteX50" fmla="*/ 81503 w 609615"/>
                    <a:gd name="connsiteY50" fmla="*/ 134921 h 510753"/>
                    <a:gd name="connsiteX51" fmla="*/ 91170 w 609615"/>
                    <a:gd name="connsiteY51" fmla="*/ 119739 h 510753"/>
                    <a:gd name="connsiteX52" fmla="*/ 95591 w 609615"/>
                    <a:gd name="connsiteY52" fmla="*/ 95554 h 510753"/>
                    <a:gd name="connsiteX53" fmla="*/ 67686 w 609615"/>
                    <a:gd name="connsiteY53" fmla="*/ 130042 h 510753"/>
                    <a:gd name="connsiteX54" fmla="*/ 67686 w 609615"/>
                    <a:gd name="connsiteY54" fmla="*/ 157679 h 510753"/>
                    <a:gd name="connsiteX55" fmla="*/ 84313 w 609615"/>
                    <a:gd name="connsiteY55" fmla="*/ 174168 h 510753"/>
                    <a:gd name="connsiteX56" fmla="*/ 153379 w 609615"/>
                    <a:gd name="connsiteY56" fmla="*/ 174168 h 510753"/>
                    <a:gd name="connsiteX57" fmla="*/ 169890 w 609615"/>
                    <a:gd name="connsiteY57" fmla="*/ 157562 h 510753"/>
                    <a:gd name="connsiteX58" fmla="*/ 169890 w 609615"/>
                    <a:gd name="connsiteY58" fmla="*/ 112043 h 510753"/>
                    <a:gd name="connsiteX59" fmla="*/ 100359 w 609615"/>
                    <a:gd name="connsiteY59" fmla="*/ 95554 h 510753"/>
                    <a:gd name="connsiteX60" fmla="*/ 305807 w 609615"/>
                    <a:gd name="connsiteY60" fmla="*/ 35565 h 510753"/>
                    <a:gd name="connsiteX61" fmla="*/ 415442 w 609615"/>
                    <a:gd name="connsiteY61" fmla="*/ 35565 h 510753"/>
                    <a:gd name="connsiteX62" fmla="*/ 433695 w 609615"/>
                    <a:gd name="connsiteY62" fmla="*/ 53792 h 510753"/>
                    <a:gd name="connsiteX63" fmla="*/ 415442 w 609615"/>
                    <a:gd name="connsiteY63" fmla="*/ 72018 h 510753"/>
                    <a:gd name="connsiteX64" fmla="*/ 324060 w 609615"/>
                    <a:gd name="connsiteY64" fmla="*/ 72018 h 510753"/>
                    <a:gd name="connsiteX65" fmla="*/ 324060 w 609615"/>
                    <a:gd name="connsiteY65" fmla="*/ 237103 h 510753"/>
                    <a:gd name="connsiteX66" fmla="*/ 415442 w 609615"/>
                    <a:gd name="connsiteY66" fmla="*/ 237103 h 510753"/>
                    <a:gd name="connsiteX67" fmla="*/ 433695 w 609615"/>
                    <a:gd name="connsiteY67" fmla="*/ 255330 h 510753"/>
                    <a:gd name="connsiteX68" fmla="*/ 415442 w 609615"/>
                    <a:gd name="connsiteY68" fmla="*/ 273556 h 510753"/>
                    <a:gd name="connsiteX69" fmla="*/ 324060 w 609615"/>
                    <a:gd name="connsiteY69" fmla="*/ 273556 h 510753"/>
                    <a:gd name="connsiteX70" fmla="*/ 324060 w 609615"/>
                    <a:gd name="connsiteY70" fmla="*/ 469290 h 510753"/>
                    <a:gd name="connsiteX71" fmla="*/ 415442 w 609615"/>
                    <a:gd name="connsiteY71" fmla="*/ 469290 h 510753"/>
                    <a:gd name="connsiteX72" fmla="*/ 433695 w 609615"/>
                    <a:gd name="connsiteY72" fmla="*/ 487516 h 510753"/>
                    <a:gd name="connsiteX73" fmla="*/ 415442 w 609615"/>
                    <a:gd name="connsiteY73" fmla="*/ 505743 h 510753"/>
                    <a:gd name="connsiteX74" fmla="*/ 305807 w 609615"/>
                    <a:gd name="connsiteY74" fmla="*/ 505743 h 510753"/>
                    <a:gd name="connsiteX75" fmla="*/ 287554 w 609615"/>
                    <a:gd name="connsiteY75" fmla="*/ 487516 h 510753"/>
                    <a:gd name="connsiteX76" fmla="*/ 287554 w 609615"/>
                    <a:gd name="connsiteY76" fmla="*/ 53792 h 510753"/>
                    <a:gd name="connsiteX77" fmla="*/ 305807 w 609615"/>
                    <a:gd name="connsiteY77" fmla="*/ 35565 h 510753"/>
                    <a:gd name="connsiteX78" fmla="*/ 117102 w 609615"/>
                    <a:gd name="connsiteY78" fmla="*/ 32037 h 510753"/>
                    <a:gd name="connsiteX79" fmla="*/ 179890 w 609615"/>
                    <a:gd name="connsiteY79" fmla="*/ 108676 h 510753"/>
                    <a:gd name="connsiteX80" fmla="*/ 178262 w 609615"/>
                    <a:gd name="connsiteY80" fmla="*/ 109373 h 510753"/>
                    <a:gd name="connsiteX81" fmla="*/ 178262 w 609615"/>
                    <a:gd name="connsiteY81" fmla="*/ 157679 h 510753"/>
                    <a:gd name="connsiteX82" fmla="*/ 153379 w 609615"/>
                    <a:gd name="connsiteY82" fmla="*/ 182412 h 510753"/>
                    <a:gd name="connsiteX83" fmla="*/ 84313 w 609615"/>
                    <a:gd name="connsiteY83" fmla="*/ 182412 h 510753"/>
                    <a:gd name="connsiteX84" fmla="*/ 59430 w 609615"/>
                    <a:gd name="connsiteY84" fmla="*/ 157562 h 510753"/>
                    <a:gd name="connsiteX85" fmla="*/ 59430 w 609615"/>
                    <a:gd name="connsiteY85" fmla="*/ 133642 h 510753"/>
                    <a:gd name="connsiteX86" fmla="*/ 55593 w 609615"/>
                    <a:gd name="connsiteY86" fmla="*/ 134803 h 510753"/>
                    <a:gd name="connsiteX87" fmla="*/ 117102 w 609615"/>
                    <a:gd name="connsiteY87" fmla="*/ 32037 h 510753"/>
                    <a:gd name="connsiteX88" fmla="*/ 543107 w 609615"/>
                    <a:gd name="connsiteY88" fmla="*/ 0 h 510753"/>
                    <a:gd name="connsiteX89" fmla="*/ 599948 w 609615"/>
                    <a:gd name="connsiteY89" fmla="*/ 56770 h 510753"/>
                    <a:gd name="connsiteX90" fmla="*/ 543107 w 609615"/>
                    <a:gd name="connsiteY90" fmla="*/ 113540 h 510753"/>
                    <a:gd name="connsiteX91" fmla="*/ 486266 w 609615"/>
                    <a:gd name="connsiteY91" fmla="*/ 56770 h 510753"/>
                    <a:gd name="connsiteX92" fmla="*/ 543107 w 609615"/>
                    <a:gd name="connsiteY92" fmla="*/ 0 h 510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609615" h="510753">
                      <a:moveTo>
                        <a:pt x="552739" y="397213"/>
                      </a:moveTo>
                      <a:cubicBezTo>
                        <a:pt x="584151" y="397213"/>
                        <a:pt x="609615" y="422630"/>
                        <a:pt x="609615" y="453983"/>
                      </a:cubicBezTo>
                      <a:cubicBezTo>
                        <a:pt x="609615" y="485336"/>
                        <a:pt x="584151" y="510753"/>
                        <a:pt x="552739" y="510753"/>
                      </a:cubicBezTo>
                      <a:cubicBezTo>
                        <a:pt x="521327" y="510753"/>
                        <a:pt x="495863" y="485336"/>
                        <a:pt x="495863" y="453983"/>
                      </a:cubicBezTo>
                      <a:cubicBezTo>
                        <a:pt x="495863" y="422630"/>
                        <a:pt x="521327" y="397213"/>
                        <a:pt x="552739" y="397213"/>
                      </a:cubicBezTo>
                      <a:close/>
                      <a:moveTo>
                        <a:pt x="547870" y="198571"/>
                      </a:moveTo>
                      <a:cubicBezTo>
                        <a:pt x="579282" y="198571"/>
                        <a:pt x="604746" y="223988"/>
                        <a:pt x="604746" y="255341"/>
                      </a:cubicBezTo>
                      <a:cubicBezTo>
                        <a:pt x="604746" y="286694"/>
                        <a:pt x="579282" y="312111"/>
                        <a:pt x="547870" y="312111"/>
                      </a:cubicBezTo>
                      <a:cubicBezTo>
                        <a:pt x="516458" y="312111"/>
                        <a:pt x="490994" y="286694"/>
                        <a:pt x="490994" y="255341"/>
                      </a:cubicBezTo>
                      <a:cubicBezTo>
                        <a:pt x="490994" y="223988"/>
                        <a:pt x="516458" y="198571"/>
                        <a:pt x="547870" y="198571"/>
                      </a:cubicBezTo>
                      <a:close/>
                      <a:moveTo>
                        <a:pt x="119644" y="191797"/>
                      </a:moveTo>
                      <a:lnTo>
                        <a:pt x="127891" y="196674"/>
                      </a:lnTo>
                      <a:lnTo>
                        <a:pt x="121502" y="203292"/>
                      </a:lnTo>
                      <a:lnTo>
                        <a:pt x="129982" y="212233"/>
                      </a:lnTo>
                      <a:lnTo>
                        <a:pt x="122664" y="226050"/>
                      </a:lnTo>
                      <a:cubicBezTo>
                        <a:pt x="120573" y="230114"/>
                        <a:pt x="117321" y="229998"/>
                        <a:pt x="115462" y="225702"/>
                      </a:cubicBezTo>
                      <a:lnTo>
                        <a:pt x="109306" y="211652"/>
                      </a:lnTo>
                      <a:lnTo>
                        <a:pt x="117669" y="203176"/>
                      </a:lnTo>
                      <a:lnTo>
                        <a:pt x="111513" y="196441"/>
                      </a:lnTo>
                      <a:close/>
                      <a:moveTo>
                        <a:pt x="88250" y="191374"/>
                      </a:moveTo>
                      <a:lnTo>
                        <a:pt x="111272" y="231774"/>
                      </a:lnTo>
                      <a:cubicBezTo>
                        <a:pt x="113597" y="235954"/>
                        <a:pt x="116620" y="238160"/>
                        <a:pt x="119760" y="238160"/>
                      </a:cubicBezTo>
                      <a:cubicBezTo>
                        <a:pt x="123015" y="238160"/>
                        <a:pt x="126038" y="235954"/>
                        <a:pt x="128364" y="231891"/>
                      </a:cubicBezTo>
                      <a:lnTo>
                        <a:pt x="152316" y="191490"/>
                      </a:lnTo>
                      <a:lnTo>
                        <a:pt x="195918" y="193812"/>
                      </a:lnTo>
                      <a:cubicBezTo>
                        <a:pt x="207894" y="194392"/>
                        <a:pt x="222195" y="199268"/>
                        <a:pt x="228241" y="204725"/>
                      </a:cubicBezTo>
                      <a:cubicBezTo>
                        <a:pt x="234520" y="210297"/>
                        <a:pt x="239287" y="224112"/>
                        <a:pt x="239287" y="236302"/>
                      </a:cubicBezTo>
                      <a:lnTo>
                        <a:pt x="239287" y="249653"/>
                      </a:lnTo>
                      <a:lnTo>
                        <a:pt x="183360" y="461987"/>
                      </a:lnTo>
                      <a:cubicBezTo>
                        <a:pt x="177663" y="483581"/>
                        <a:pt x="154874" y="501227"/>
                        <a:pt x="132433" y="501227"/>
                      </a:cubicBezTo>
                      <a:lnTo>
                        <a:pt x="122085" y="501227"/>
                      </a:lnTo>
                      <a:cubicBezTo>
                        <a:pt x="99645" y="501227"/>
                        <a:pt x="75925" y="483929"/>
                        <a:pt x="68949" y="462568"/>
                      </a:cubicBezTo>
                      <a:lnTo>
                        <a:pt x="0" y="249769"/>
                      </a:lnTo>
                      <a:lnTo>
                        <a:pt x="0" y="236302"/>
                      </a:lnTo>
                      <a:cubicBezTo>
                        <a:pt x="0" y="224112"/>
                        <a:pt x="4883" y="210297"/>
                        <a:pt x="11046" y="204725"/>
                      </a:cubicBezTo>
                      <a:cubicBezTo>
                        <a:pt x="17208" y="199268"/>
                        <a:pt x="31393" y="194509"/>
                        <a:pt x="43369" y="193812"/>
                      </a:cubicBezTo>
                      <a:close/>
                      <a:moveTo>
                        <a:pt x="138106" y="151894"/>
                      </a:moveTo>
                      <a:cubicBezTo>
                        <a:pt x="140196" y="151081"/>
                        <a:pt x="142635" y="152127"/>
                        <a:pt x="143448" y="154218"/>
                      </a:cubicBezTo>
                      <a:cubicBezTo>
                        <a:pt x="144377" y="156426"/>
                        <a:pt x="143332" y="158866"/>
                        <a:pt x="141125" y="159679"/>
                      </a:cubicBezTo>
                      <a:cubicBezTo>
                        <a:pt x="131950" y="163281"/>
                        <a:pt x="124286" y="164559"/>
                        <a:pt x="118014" y="164559"/>
                      </a:cubicBezTo>
                      <a:cubicBezTo>
                        <a:pt x="105239" y="164559"/>
                        <a:pt x="98620" y="159330"/>
                        <a:pt x="98271" y="158982"/>
                      </a:cubicBezTo>
                      <a:cubicBezTo>
                        <a:pt x="96529" y="157588"/>
                        <a:pt x="96181" y="154915"/>
                        <a:pt x="97691" y="153172"/>
                      </a:cubicBezTo>
                      <a:cubicBezTo>
                        <a:pt x="99084" y="151430"/>
                        <a:pt x="101639" y="151081"/>
                        <a:pt x="103497" y="152591"/>
                      </a:cubicBezTo>
                      <a:cubicBezTo>
                        <a:pt x="103962" y="152940"/>
                        <a:pt x="114995" y="161073"/>
                        <a:pt x="138106" y="151894"/>
                      </a:cubicBezTo>
                      <a:close/>
                      <a:moveTo>
                        <a:pt x="139648" y="119739"/>
                      </a:moveTo>
                      <a:cubicBezTo>
                        <a:pt x="147918" y="120435"/>
                        <a:pt x="149316" y="134921"/>
                        <a:pt x="149316" y="134921"/>
                      </a:cubicBezTo>
                      <a:lnTo>
                        <a:pt x="129981" y="134921"/>
                      </a:lnTo>
                      <a:cubicBezTo>
                        <a:pt x="129981" y="134921"/>
                        <a:pt x="131379" y="119044"/>
                        <a:pt x="139648" y="119739"/>
                      </a:cubicBezTo>
                      <a:close/>
                      <a:moveTo>
                        <a:pt x="91170" y="119739"/>
                      </a:moveTo>
                      <a:cubicBezTo>
                        <a:pt x="99440" y="120435"/>
                        <a:pt x="100838" y="134921"/>
                        <a:pt x="100838" y="134921"/>
                      </a:cubicBezTo>
                      <a:lnTo>
                        <a:pt x="81503" y="134921"/>
                      </a:lnTo>
                      <a:cubicBezTo>
                        <a:pt x="81503" y="134921"/>
                        <a:pt x="82901" y="119044"/>
                        <a:pt x="91170" y="119739"/>
                      </a:cubicBezTo>
                      <a:close/>
                      <a:moveTo>
                        <a:pt x="95591" y="95554"/>
                      </a:moveTo>
                      <a:cubicBezTo>
                        <a:pt x="92685" y="103451"/>
                        <a:pt x="84429" y="120752"/>
                        <a:pt x="67686" y="130042"/>
                      </a:cubicBezTo>
                      <a:lnTo>
                        <a:pt x="67686" y="157679"/>
                      </a:lnTo>
                      <a:cubicBezTo>
                        <a:pt x="67686" y="166736"/>
                        <a:pt x="75127" y="174168"/>
                        <a:pt x="84313" y="174168"/>
                      </a:cubicBezTo>
                      <a:lnTo>
                        <a:pt x="153379" y="174168"/>
                      </a:lnTo>
                      <a:cubicBezTo>
                        <a:pt x="162449" y="174168"/>
                        <a:pt x="169890" y="166736"/>
                        <a:pt x="169890" y="157562"/>
                      </a:cubicBezTo>
                      <a:lnTo>
                        <a:pt x="169890" y="112043"/>
                      </a:lnTo>
                      <a:cubicBezTo>
                        <a:pt x="153961" y="116340"/>
                        <a:pt x="122102" y="120752"/>
                        <a:pt x="100359" y="95554"/>
                      </a:cubicBezTo>
                      <a:close/>
                      <a:moveTo>
                        <a:pt x="305807" y="35565"/>
                      </a:moveTo>
                      <a:lnTo>
                        <a:pt x="415442" y="35565"/>
                      </a:lnTo>
                      <a:cubicBezTo>
                        <a:pt x="425557" y="35565"/>
                        <a:pt x="433695" y="43692"/>
                        <a:pt x="433695" y="53792"/>
                      </a:cubicBezTo>
                      <a:cubicBezTo>
                        <a:pt x="433695" y="63892"/>
                        <a:pt x="425557" y="72018"/>
                        <a:pt x="415442" y="72018"/>
                      </a:cubicBezTo>
                      <a:lnTo>
                        <a:pt x="324060" y="72018"/>
                      </a:lnTo>
                      <a:lnTo>
                        <a:pt x="324060" y="237103"/>
                      </a:lnTo>
                      <a:lnTo>
                        <a:pt x="415442" y="237103"/>
                      </a:lnTo>
                      <a:cubicBezTo>
                        <a:pt x="425557" y="237103"/>
                        <a:pt x="433695" y="245346"/>
                        <a:pt x="433695" y="255330"/>
                      </a:cubicBezTo>
                      <a:cubicBezTo>
                        <a:pt x="433695" y="265430"/>
                        <a:pt x="425557" y="273556"/>
                        <a:pt x="415442" y="273556"/>
                      </a:cubicBezTo>
                      <a:lnTo>
                        <a:pt x="324060" y="273556"/>
                      </a:lnTo>
                      <a:lnTo>
                        <a:pt x="324060" y="469290"/>
                      </a:lnTo>
                      <a:lnTo>
                        <a:pt x="415442" y="469290"/>
                      </a:lnTo>
                      <a:cubicBezTo>
                        <a:pt x="425557" y="469290"/>
                        <a:pt x="433695" y="477416"/>
                        <a:pt x="433695" y="487516"/>
                      </a:cubicBezTo>
                      <a:cubicBezTo>
                        <a:pt x="433695" y="497617"/>
                        <a:pt x="425557" y="505743"/>
                        <a:pt x="415442" y="505743"/>
                      </a:cubicBezTo>
                      <a:lnTo>
                        <a:pt x="305807" y="505743"/>
                      </a:lnTo>
                      <a:cubicBezTo>
                        <a:pt x="295692" y="505743"/>
                        <a:pt x="287554" y="497617"/>
                        <a:pt x="287554" y="487516"/>
                      </a:cubicBezTo>
                      <a:lnTo>
                        <a:pt x="287554" y="53792"/>
                      </a:lnTo>
                      <a:cubicBezTo>
                        <a:pt x="287554" y="43692"/>
                        <a:pt x="295692" y="35565"/>
                        <a:pt x="305807" y="35565"/>
                      </a:cubicBezTo>
                      <a:close/>
                      <a:moveTo>
                        <a:pt x="117102" y="32037"/>
                      </a:moveTo>
                      <a:cubicBezTo>
                        <a:pt x="195819" y="32037"/>
                        <a:pt x="179890" y="108676"/>
                        <a:pt x="179890" y="108676"/>
                      </a:cubicBezTo>
                      <a:cubicBezTo>
                        <a:pt x="179890" y="108676"/>
                        <a:pt x="179308" y="108908"/>
                        <a:pt x="178262" y="109373"/>
                      </a:cubicBezTo>
                      <a:lnTo>
                        <a:pt x="178262" y="157679"/>
                      </a:lnTo>
                      <a:cubicBezTo>
                        <a:pt x="178262" y="171381"/>
                        <a:pt x="167099" y="182412"/>
                        <a:pt x="153379" y="182412"/>
                      </a:cubicBezTo>
                      <a:lnTo>
                        <a:pt x="84313" y="182412"/>
                      </a:lnTo>
                      <a:cubicBezTo>
                        <a:pt x="70593" y="182412"/>
                        <a:pt x="59430" y="171265"/>
                        <a:pt x="59430" y="157562"/>
                      </a:cubicBezTo>
                      <a:lnTo>
                        <a:pt x="59430" y="133642"/>
                      </a:lnTo>
                      <a:cubicBezTo>
                        <a:pt x="58151" y="134106"/>
                        <a:pt x="56872" y="134571"/>
                        <a:pt x="55593" y="134803"/>
                      </a:cubicBezTo>
                      <a:cubicBezTo>
                        <a:pt x="55593" y="134803"/>
                        <a:pt x="34083" y="32153"/>
                        <a:pt x="117102" y="32037"/>
                      </a:cubicBezTo>
                      <a:close/>
                      <a:moveTo>
                        <a:pt x="543107" y="0"/>
                      </a:moveTo>
                      <a:cubicBezTo>
                        <a:pt x="574499" y="0"/>
                        <a:pt x="599948" y="25417"/>
                        <a:pt x="599948" y="56770"/>
                      </a:cubicBezTo>
                      <a:cubicBezTo>
                        <a:pt x="599948" y="88123"/>
                        <a:pt x="574499" y="113540"/>
                        <a:pt x="543107" y="113540"/>
                      </a:cubicBezTo>
                      <a:cubicBezTo>
                        <a:pt x="511715" y="113540"/>
                        <a:pt x="486266" y="88123"/>
                        <a:pt x="486266" y="56770"/>
                      </a:cubicBezTo>
                      <a:cubicBezTo>
                        <a:pt x="486266" y="25417"/>
                        <a:pt x="511715" y="0"/>
                        <a:pt x="54310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íŝḻíḑe">
                  <a:extLst>
                    <a:ext uri="{FF2B5EF4-FFF2-40B4-BE49-F238E27FC236}">
                      <a16:creationId xmlns:a16="http://schemas.microsoft.com/office/drawing/2014/main" id="{127CDD0E-4F0F-49BC-8787-CF20FFD5B747}"/>
                    </a:ext>
                  </a:extLst>
                </p:cNvPr>
                <p:cNvSpPr/>
                <p:nvPr/>
              </p:nvSpPr>
              <p:spPr>
                <a:xfrm>
                  <a:off x="5232042" y="2258172"/>
                  <a:ext cx="1727915" cy="756772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15" name="ïšḷîḓê">
                <a:extLst>
                  <a:ext uri="{FF2B5EF4-FFF2-40B4-BE49-F238E27FC236}">
                    <a16:creationId xmlns:a16="http://schemas.microsoft.com/office/drawing/2014/main" id="{F0BD2AB2-51D0-4363-B3D3-CA648DC3C49D}"/>
                  </a:ext>
                </a:extLst>
              </p:cNvPr>
              <p:cNvGrpSpPr/>
              <p:nvPr/>
            </p:nvGrpSpPr>
            <p:grpSpPr>
              <a:xfrm>
                <a:off x="7749802" y="1130300"/>
                <a:ext cx="2877671" cy="2368550"/>
                <a:chOff x="7749802" y="1130300"/>
                <a:chExt cx="2877671" cy="2368550"/>
              </a:xfrm>
            </p:grpSpPr>
            <p:sp>
              <p:nvSpPr>
                <p:cNvPr id="16" name="ïśļíḋe">
                  <a:extLst>
                    <a:ext uri="{FF2B5EF4-FFF2-40B4-BE49-F238E27FC236}">
                      <a16:creationId xmlns:a16="http://schemas.microsoft.com/office/drawing/2014/main" id="{30EA395C-FDC5-44DA-A183-895FBE3E7A57}"/>
                    </a:ext>
                  </a:extLst>
                </p:cNvPr>
                <p:cNvSpPr/>
                <p:nvPr/>
              </p:nvSpPr>
              <p:spPr>
                <a:xfrm>
                  <a:off x="7749802" y="1130300"/>
                  <a:ext cx="2877671" cy="2368550"/>
                </a:xfrm>
                <a:prstGeom prst="roundRect">
                  <a:avLst>
                    <a:gd name="adj" fmla="val 2332"/>
                  </a:avLst>
                </a:prstGeom>
                <a:solidFill>
                  <a:schemeClr val="bg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635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ïṣḷíḓe">
                  <a:extLst>
                    <a:ext uri="{FF2B5EF4-FFF2-40B4-BE49-F238E27FC236}">
                      <a16:creationId xmlns:a16="http://schemas.microsoft.com/office/drawing/2014/main" id="{3B9DD809-D973-4FAC-8952-1033D70CF60B}"/>
                    </a:ext>
                  </a:extLst>
                </p:cNvPr>
                <p:cNvSpPr/>
                <p:nvPr/>
              </p:nvSpPr>
              <p:spPr>
                <a:xfrm>
                  <a:off x="8913744" y="1614206"/>
                  <a:ext cx="549788" cy="581960"/>
                </a:xfrm>
                <a:custGeom>
                  <a:avLst/>
                  <a:gdLst>
                    <a:gd name="connsiteX0" fmla="*/ 477505 w 573979"/>
                    <a:gd name="connsiteY0" fmla="*/ 509486 h 607568"/>
                    <a:gd name="connsiteX1" fmla="*/ 487951 w 573979"/>
                    <a:gd name="connsiteY1" fmla="*/ 510253 h 607568"/>
                    <a:gd name="connsiteX2" fmla="*/ 507154 w 573979"/>
                    <a:gd name="connsiteY2" fmla="*/ 519463 h 607568"/>
                    <a:gd name="connsiteX3" fmla="*/ 526510 w 573979"/>
                    <a:gd name="connsiteY3" fmla="*/ 510253 h 607568"/>
                    <a:gd name="connsiteX4" fmla="*/ 536956 w 573979"/>
                    <a:gd name="connsiteY4" fmla="*/ 509486 h 607568"/>
                    <a:gd name="connsiteX5" fmla="*/ 546481 w 573979"/>
                    <a:gd name="connsiteY5" fmla="*/ 512556 h 607568"/>
                    <a:gd name="connsiteX6" fmla="*/ 573979 w 573979"/>
                    <a:gd name="connsiteY6" fmla="*/ 550776 h 607568"/>
                    <a:gd name="connsiteX7" fmla="*/ 573979 w 573979"/>
                    <a:gd name="connsiteY7" fmla="*/ 593140 h 607568"/>
                    <a:gd name="connsiteX8" fmla="*/ 559539 w 573979"/>
                    <a:gd name="connsiteY8" fmla="*/ 607568 h 607568"/>
                    <a:gd name="connsiteX9" fmla="*/ 454922 w 573979"/>
                    <a:gd name="connsiteY9" fmla="*/ 607568 h 607568"/>
                    <a:gd name="connsiteX10" fmla="*/ 440328 w 573979"/>
                    <a:gd name="connsiteY10" fmla="*/ 593140 h 607568"/>
                    <a:gd name="connsiteX11" fmla="*/ 440328 w 573979"/>
                    <a:gd name="connsiteY11" fmla="*/ 550776 h 607568"/>
                    <a:gd name="connsiteX12" fmla="*/ 467980 w 573979"/>
                    <a:gd name="connsiteY12" fmla="*/ 512556 h 607568"/>
                    <a:gd name="connsiteX13" fmla="*/ 477505 w 573979"/>
                    <a:gd name="connsiteY13" fmla="*/ 509486 h 607568"/>
                    <a:gd name="connsiteX14" fmla="*/ 257341 w 573979"/>
                    <a:gd name="connsiteY14" fmla="*/ 509486 h 607568"/>
                    <a:gd name="connsiteX15" fmla="*/ 267787 w 573979"/>
                    <a:gd name="connsiteY15" fmla="*/ 510253 h 607568"/>
                    <a:gd name="connsiteX16" fmla="*/ 286990 w 573979"/>
                    <a:gd name="connsiteY16" fmla="*/ 519463 h 607568"/>
                    <a:gd name="connsiteX17" fmla="*/ 306192 w 573979"/>
                    <a:gd name="connsiteY17" fmla="*/ 510253 h 607568"/>
                    <a:gd name="connsiteX18" fmla="*/ 316639 w 573979"/>
                    <a:gd name="connsiteY18" fmla="*/ 509486 h 607568"/>
                    <a:gd name="connsiteX19" fmla="*/ 326317 w 573979"/>
                    <a:gd name="connsiteY19" fmla="*/ 512556 h 607568"/>
                    <a:gd name="connsiteX20" fmla="*/ 353815 w 573979"/>
                    <a:gd name="connsiteY20" fmla="*/ 550776 h 607568"/>
                    <a:gd name="connsiteX21" fmla="*/ 353815 w 573979"/>
                    <a:gd name="connsiteY21" fmla="*/ 593140 h 607568"/>
                    <a:gd name="connsiteX22" fmla="*/ 339375 w 573979"/>
                    <a:gd name="connsiteY22" fmla="*/ 607568 h 607568"/>
                    <a:gd name="connsiteX23" fmla="*/ 234605 w 573979"/>
                    <a:gd name="connsiteY23" fmla="*/ 607568 h 607568"/>
                    <a:gd name="connsiteX24" fmla="*/ 220164 w 573979"/>
                    <a:gd name="connsiteY24" fmla="*/ 593140 h 607568"/>
                    <a:gd name="connsiteX25" fmla="*/ 220164 w 573979"/>
                    <a:gd name="connsiteY25" fmla="*/ 550776 h 607568"/>
                    <a:gd name="connsiteX26" fmla="*/ 247663 w 573979"/>
                    <a:gd name="connsiteY26" fmla="*/ 512556 h 607568"/>
                    <a:gd name="connsiteX27" fmla="*/ 257341 w 573979"/>
                    <a:gd name="connsiteY27" fmla="*/ 509486 h 607568"/>
                    <a:gd name="connsiteX28" fmla="*/ 37023 w 573979"/>
                    <a:gd name="connsiteY28" fmla="*/ 509486 h 607568"/>
                    <a:gd name="connsiteX29" fmla="*/ 47469 w 573979"/>
                    <a:gd name="connsiteY29" fmla="*/ 510253 h 607568"/>
                    <a:gd name="connsiteX30" fmla="*/ 66826 w 573979"/>
                    <a:gd name="connsiteY30" fmla="*/ 519463 h 607568"/>
                    <a:gd name="connsiteX31" fmla="*/ 86028 w 573979"/>
                    <a:gd name="connsiteY31" fmla="*/ 510253 h 607568"/>
                    <a:gd name="connsiteX32" fmla="*/ 96475 w 573979"/>
                    <a:gd name="connsiteY32" fmla="*/ 509486 h 607568"/>
                    <a:gd name="connsiteX33" fmla="*/ 105999 w 573979"/>
                    <a:gd name="connsiteY33" fmla="*/ 512556 h 607568"/>
                    <a:gd name="connsiteX34" fmla="*/ 133651 w 573979"/>
                    <a:gd name="connsiteY34" fmla="*/ 550776 h 607568"/>
                    <a:gd name="connsiteX35" fmla="*/ 133651 w 573979"/>
                    <a:gd name="connsiteY35" fmla="*/ 593140 h 607568"/>
                    <a:gd name="connsiteX36" fmla="*/ 119057 w 573979"/>
                    <a:gd name="connsiteY36" fmla="*/ 607568 h 607568"/>
                    <a:gd name="connsiteX37" fmla="*/ 14440 w 573979"/>
                    <a:gd name="connsiteY37" fmla="*/ 607568 h 607568"/>
                    <a:gd name="connsiteX38" fmla="*/ 0 w 573979"/>
                    <a:gd name="connsiteY38" fmla="*/ 593140 h 607568"/>
                    <a:gd name="connsiteX39" fmla="*/ 0 w 573979"/>
                    <a:gd name="connsiteY39" fmla="*/ 550776 h 607568"/>
                    <a:gd name="connsiteX40" fmla="*/ 27498 w 573979"/>
                    <a:gd name="connsiteY40" fmla="*/ 512556 h 607568"/>
                    <a:gd name="connsiteX41" fmla="*/ 37023 w 573979"/>
                    <a:gd name="connsiteY41" fmla="*/ 509486 h 607568"/>
                    <a:gd name="connsiteX42" fmla="*/ 507260 w 573979"/>
                    <a:gd name="connsiteY42" fmla="*/ 410055 h 607568"/>
                    <a:gd name="connsiteX43" fmla="*/ 552669 w 573979"/>
                    <a:gd name="connsiteY43" fmla="*/ 455394 h 607568"/>
                    <a:gd name="connsiteX44" fmla="*/ 507260 w 573979"/>
                    <a:gd name="connsiteY44" fmla="*/ 500733 h 607568"/>
                    <a:gd name="connsiteX45" fmla="*/ 461851 w 573979"/>
                    <a:gd name="connsiteY45" fmla="*/ 455394 h 607568"/>
                    <a:gd name="connsiteX46" fmla="*/ 507260 w 573979"/>
                    <a:gd name="connsiteY46" fmla="*/ 410055 h 607568"/>
                    <a:gd name="connsiteX47" fmla="*/ 287025 w 573979"/>
                    <a:gd name="connsiteY47" fmla="*/ 410055 h 607568"/>
                    <a:gd name="connsiteX48" fmla="*/ 332505 w 573979"/>
                    <a:gd name="connsiteY48" fmla="*/ 455394 h 607568"/>
                    <a:gd name="connsiteX49" fmla="*/ 287025 w 573979"/>
                    <a:gd name="connsiteY49" fmla="*/ 500733 h 607568"/>
                    <a:gd name="connsiteX50" fmla="*/ 241545 w 573979"/>
                    <a:gd name="connsiteY50" fmla="*/ 455394 h 607568"/>
                    <a:gd name="connsiteX51" fmla="*/ 287025 w 573979"/>
                    <a:gd name="connsiteY51" fmla="*/ 410055 h 607568"/>
                    <a:gd name="connsiteX52" fmla="*/ 66755 w 573979"/>
                    <a:gd name="connsiteY52" fmla="*/ 410055 h 607568"/>
                    <a:gd name="connsiteX53" fmla="*/ 112129 w 573979"/>
                    <a:gd name="connsiteY53" fmla="*/ 455394 h 607568"/>
                    <a:gd name="connsiteX54" fmla="*/ 66755 w 573979"/>
                    <a:gd name="connsiteY54" fmla="*/ 500733 h 607568"/>
                    <a:gd name="connsiteX55" fmla="*/ 21381 w 573979"/>
                    <a:gd name="connsiteY55" fmla="*/ 455394 h 607568"/>
                    <a:gd name="connsiteX56" fmla="*/ 66755 w 573979"/>
                    <a:gd name="connsiteY56" fmla="*/ 410055 h 607568"/>
                    <a:gd name="connsiteX57" fmla="*/ 287025 w 573979"/>
                    <a:gd name="connsiteY57" fmla="*/ 218753 h 607568"/>
                    <a:gd name="connsiteX58" fmla="*/ 304540 w 573979"/>
                    <a:gd name="connsiteY58" fmla="*/ 236247 h 607568"/>
                    <a:gd name="connsiteX59" fmla="*/ 304540 w 573979"/>
                    <a:gd name="connsiteY59" fmla="*/ 284739 h 607568"/>
                    <a:gd name="connsiteX60" fmla="*/ 507196 w 573979"/>
                    <a:gd name="connsiteY60" fmla="*/ 284739 h 607568"/>
                    <a:gd name="connsiteX61" fmla="*/ 524865 w 573979"/>
                    <a:gd name="connsiteY61" fmla="*/ 302233 h 607568"/>
                    <a:gd name="connsiteX62" fmla="*/ 524865 w 573979"/>
                    <a:gd name="connsiteY62" fmla="*/ 354868 h 607568"/>
                    <a:gd name="connsiteX63" fmla="*/ 507196 w 573979"/>
                    <a:gd name="connsiteY63" fmla="*/ 372515 h 607568"/>
                    <a:gd name="connsiteX64" fmla="*/ 489681 w 573979"/>
                    <a:gd name="connsiteY64" fmla="*/ 354868 h 607568"/>
                    <a:gd name="connsiteX65" fmla="*/ 489681 w 573979"/>
                    <a:gd name="connsiteY65" fmla="*/ 319880 h 607568"/>
                    <a:gd name="connsiteX66" fmla="*/ 304540 w 573979"/>
                    <a:gd name="connsiteY66" fmla="*/ 319880 h 607568"/>
                    <a:gd name="connsiteX67" fmla="*/ 304540 w 573979"/>
                    <a:gd name="connsiteY67" fmla="*/ 354868 h 607568"/>
                    <a:gd name="connsiteX68" fmla="*/ 287025 w 573979"/>
                    <a:gd name="connsiteY68" fmla="*/ 372515 h 607568"/>
                    <a:gd name="connsiteX69" fmla="*/ 269509 w 573979"/>
                    <a:gd name="connsiteY69" fmla="*/ 354868 h 607568"/>
                    <a:gd name="connsiteX70" fmla="*/ 269509 w 573979"/>
                    <a:gd name="connsiteY70" fmla="*/ 319880 h 607568"/>
                    <a:gd name="connsiteX71" fmla="*/ 84369 w 573979"/>
                    <a:gd name="connsiteY71" fmla="*/ 319880 h 607568"/>
                    <a:gd name="connsiteX72" fmla="*/ 84369 w 573979"/>
                    <a:gd name="connsiteY72" fmla="*/ 354868 h 607568"/>
                    <a:gd name="connsiteX73" fmla="*/ 66853 w 573979"/>
                    <a:gd name="connsiteY73" fmla="*/ 372515 h 607568"/>
                    <a:gd name="connsiteX74" fmla="*/ 49184 w 573979"/>
                    <a:gd name="connsiteY74" fmla="*/ 354868 h 607568"/>
                    <a:gd name="connsiteX75" fmla="*/ 49184 w 573979"/>
                    <a:gd name="connsiteY75" fmla="*/ 302233 h 607568"/>
                    <a:gd name="connsiteX76" fmla="*/ 66853 w 573979"/>
                    <a:gd name="connsiteY76" fmla="*/ 284739 h 607568"/>
                    <a:gd name="connsiteX77" fmla="*/ 269509 w 573979"/>
                    <a:gd name="connsiteY77" fmla="*/ 284739 h 607568"/>
                    <a:gd name="connsiteX78" fmla="*/ 269509 w 573979"/>
                    <a:gd name="connsiteY78" fmla="*/ 236247 h 607568"/>
                    <a:gd name="connsiteX79" fmla="*/ 287025 w 573979"/>
                    <a:gd name="connsiteY79" fmla="*/ 218753 h 607568"/>
                    <a:gd name="connsiteX80" fmla="*/ 257341 w 573979"/>
                    <a:gd name="connsiteY80" fmla="*/ 101277 h 607568"/>
                    <a:gd name="connsiteX81" fmla="*/ 267787 w 573979"/>
                    <a:gd name="connsiteY81" fmla="*/ 102044 h 607568"/>
                    <a:gd name="connsiteX82" fmla="*/ 286990 w 573979"/>
                    <a:gd name="connsiteY82" fmla="*/ 111093 h 607568"/>
                    <a:gd name="connsiteX83" fmla="*/ 306192 w 573979"/>
                    <a:gd name="connsiteY83" fmla="*/ 102044 h 607568"/>
                    <a:gd name="connsiteX84" fmla="*/ 316639 w 573979"/>
                    <a:gd name="connsiteY84" fmla="*/ 101277 h 607568"/>
                    <a:gd name="connsiteX85" fmla="*/ 326317 w 573979"/>
                    <a:gd name="connsiteY85" fmla="*/ 104191 h 607568"/>
                    <a:gd name="connsiteX86" fmla="*/ 353815 w 573979"/>
                    <a:gd name="connsiteY86" fmla="*/ 142384 h 607568"/>
                    <a:gd name="connsiteX87" fmla="*/ 353815 w 573979"/>
                    <a:gd name="connsiteY87" fmla="*/ 184718 h 607568"/>
                    <a:gd name="connsiteX88" fmla="*/ 339375 w 573979"/>
                    <a:gd name="connsiteY88" fmla="*/ 199136 h 607568"/>
                    <a:gd name="connsiteX89" fmla="*/ 234605 w 573979"/>
                    <a:gd name="connsiteY89" fmla="*/ 199136 h 607568"/>
                    <a:gd name="connsiteX90" fmla="*/ 220164 w 573979"/>
                    <a:gd name="connsiteY90" fmla="*/ 184718 h 607568"/>
                    <a:gd name="connsiteX91" fmla="*/ 220164 w 573979"/>
                    <a:gd name="connsiteY91" fmla="*/ 142384 h 607568"/>
                    <a:gd name="connsiteX92" fmla="*/ 247663 w 573979"/>
                    <a:gd name="connsiteY92" fmla="*/ 104191 h 607568"/>
                    <a:gd name="connsiteX93" fmla="*/ 257341 w 573979"/>
                    <a:gd name="connsiteY93" fmla="*/ 101277 h 607568"/>
                    <a:gd name="connsiteX94" fmla="*/ 287025 w 573979"/>
                    <a:gd name="connsiteY94" fmla="*/ 0 h 607568"/>
                    <a:gd name="connsiteX95" fmla="*/ 332505 w 573979"/>
                    <a:gd name="connsiteY95" fmla="*/ 45339 h 607568"/>
                    <a:gd name="connsiteX96" fmla="*/ 287025 w 573979"/>
                    <a:gd name="connsiteY96" fmla="*/ 90678 h 607568"/>
                    <a:gd name="connsiteX97" fmla="*/ 241545 w 573979"/>
                    <a:gd name="connsiteY97" fmla="*/ 45339 h 607568"/>
                    <a:gd name="connsiteX98" fmla="*/ 287025 w 573979"/>
                    <a:gd name="connsiteY98" fmla="*/ 0 h 60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573979" h="607568">
                      <a:moveTo>
                        <a:pt x="477505" y="509486"/>
                      </a:moveTo>
                      <a:cubicBezTo>
                        <a:pt x="481038" y="508565"/>
                        <a:pt x="484725" y="508718"/>
                        <a:pt x="487951" y="510253"/>
                      </a:cubicBezTo>
                      <a:lnTo>
                        <a:pt x="507154" y="519463"/>
                      </a:lnTo>
                      <a:lnTo>
                        <a:pt x="526510" y="510253"/>
                      </a:lnTo>
                      <a:cubicBezTo>
                        <a:pt x="529736" y="508718"/>
                        <a:pt x="533423" y="508565"/>
                        <a:pt x="536956" y="509486"/>
                      </a:cubicBezTo>
                      <a:cubicBezTo>
                        <a:pt x="536956" y="509486"/>
                        <a:pt x="546327" y="512402"/>
                        <a:pt x="546481" y="512556"/>
                      </a:cubicBezTo>
                      <a:cubicBezTo>
                        <a:pt x="562918" y="517928"/>
                        <a:pt x="573979" y="533277"/>
                        <a:pt x="573979" y="550776"/>
                      </a:cubicBezTo>
                      <a:lnTo>
                        <a:pt x="573979" y="593140"/>
                      </a:lnTo>
                      <a:cubicBezTo>
                        <a:pt x="573979" y="601121"/>
                        <a:pt x="567527" y="607568"/>
                        <a:pt x="559539" y="607568"/>
                      </a:cubicBezTo>
                      <a:lnTo>
                        <a:pt x="454922" y="607568"/>
                      </a:lnTo>
                      <a:cubicBezTo>
                        <a:pt x="446934" y="607568"/>
                        <a:pt x="440328" y="601121"/>
                        <a:pt x="440328" y="593140"/>
                      </a:cubicBezTo>
                      <a:lnTo>
                        <a:pt x="440328" y="550776"/>
                      </a:lnTo>
                      <a:cubicBezTo>
                        <a:pt x="440328" y="533277"/>
                        <a:pt x="451543" y="517928"/>
                        <a:pt x="467980" y="512556"/>
                      </a:cubicBezTo>
                      <a:cubicBezTo>
                        <a:pt x="468134" y="512402"/>
                        <a:pt x="477505" y="509486"/>
                        <a:pt x="477505" y="509486"/>
                      </a:cubicBezTo>
                      <a:close/>
                      <a:moveTo>
                        <a:pt x="257341" y="509486"/>
                      </a:moveTo>
                      <a:cubicBezTo>
                        <a:pt x="260720" y="508565"/>
                        <a:pt x="264407" y="508718"/>
                        <a:pt x="267787" y="510253"/>
                      </a:cubicBezTo>
                      <a:lnTo>
                        <a:pt x="286990" y="519463"/>
                      </a:lnTo>
                      <a:lnTo>
                        <a:pt x="306192" y="510253"/>
                      </a:lnTo>
                      <a:cubicBezTo>
                        <a:pt x="309572" y="508718"/>
                        <a:pt x="313259" y="508565"/>
                        <a:pt x="316639" y="509486"/>
                      </a:cubicBezTo>
                      <a:cubicBezTo>
                        <a:pt x="316639" y="509486"/>
                        <a:pt x="326163" y="512402"/>
                        <a:pt x="326317" y="512556"/>
                      </a:cubicBezTo>
                      <a:cubicBezTo>
                        <a:pt x="342754" y="517928"/>
                        <a:pt x="353815" y="533277"/>
                        <a:pt x="353815" y="550776"/>
                      </a:cubicBezTo>
                      <a:lnTo>
                        <a:pt x="353815" y="593140"/>
                      </a:lnTo>
                      <a:cubicBezTo>
                        <a:pt x="353815" y="601121"/>
                        <a:pt x="347363" y="607568"/>
                        <a:pt x="339375" y="607568"/>
                      </a:cubicBezTo>
                      <a:lnTo>
                        <a:pt x="234605" y="607568"/>
                      </a:lnTo>
                      <a:cubicBezTo>
                        <a:pt x="226616" y="607568"/>
                        <a:pt x="220164" y="601121"/>
                        <a:pt x="220164" y="593140"/>
                      </a:cubicBezTo>
                      <a:lnTo>
                        <a:pt x="220164" y="550776"/>
                      </a:lnTo>
                      <a:cubicBezTo>
                        <a:pt x="220164" y="533277"/>
                        <a:pt x="231225" y="517928"/>
                        <a:pt x="247663" y="512556"/>
                      </a:cubicBezTo>
                      <a:cubicBezTo>
                        <a:pt x="247816" y="512402"/>
                        <a:pt x="257341" y="509486"/>
                        <a:pt x="257341" y="509486"/>
                      </a:cubicBezTo>
                      <a:close/>
                      <a:moveTo>
                        <a:pt x="37023" y="509486"/>
                      </a:moveTo>
                      <a:cubicBezTo>
                        <a:pt x="40556" y="508565"/>
                        <a:pt x="44243" y="508718"/>
                        <a:pt x="47469" y="510253"/>
                      </a:cubicBezTo>
                      <a:lnTo>
                        <a:pt x="66826" y="519463"/>
                      </a:lnTo>
                      <a:lnTo>
                        <a:pt x="86028" y="510253"/>
                      </a:lnTo>
                      <a:cubicBezTo>
                        <a:pt x="89255" y="508718"/>
                        <a:pt x="92941" y="508565"/>
                        <a:pt x="96475" y="509486"/>
                      </a:cubicBezTo>
                      <a:cubicBezTo>
                        <a:pt x="96475" y="509486"/>
                        <a:pt x="105846" y="512402"/>
                        <a:pt x="105999" y="512556"/>
                      </a:cubicBezTo>
                      <a:cubicBezTo>
                        <a:pt x="122437" y="517928"/>
                        <a:pt x="133651" y="533277"/>
                        <a:pt x="133651" y="550776"/>
                      </a:cubicBezTo>
                      <a:lnTo>
                        <a:pt x="133651" y="593140"/>
                      </a:lnTo>
                      <a:cubicBezTo>
                        <a:pt x="133651" y="601121"/>
                        <a:pt x="127046" y="607568"/>
                        <a:pt x="119057" y="607568"/>
                      </a:cubicBezTo>
                      <a:lnTo>
                        <a:pt x="14440" y="607568"/>
                      </a:lnTo>
                      <a:cubicBezTo>
                        <a:pt x="6452" y="607568"/>
                        <a:pt x="0" y="601121"/>
                        <a:pt x="0" y="593140"/>
                      </a:cubicBezTo>
                      <a:lnTo>
                        <a:pt x="0" y="550776"/>
                      </a:lnTo>
                      <a:cubicBezTo>
                        <a:pt x="0" y="533277"/>
                        <a:pt x="11061" y="517928"/>
                        <a:pt x="27498" y="512556"/>
                      </a:cubicBezTo>
                      <a:cubicBezTo>
                        <a:pt x="27652" y="512402"/>
                        <a:pt x="37023" y="509486"/>
                        <a:pt x="37023" y="509486"/>
                      </a:cubicBezTo>
                      <a:close/>
                      <a:moveTo>
                        <a:pt x="507260" y="410055"/>
                      </a:moveTo>
                      <a:cubicBezTo>
                        <a:pt x="532339" y="410055"/>
                        <a:pt x="552669" y="430354"/>
                        <a:pt x="552669" y="455394"/>
                      </a:cubicBezTo>
                      <a:cubicBezTo>
                        <a:pt x="552669" y="480434"/>
                        <a:pt x="532339" y="500733"/>
                        <a:pt x="507260" y="500733"/>
                      </a:cubicBezTo>
                      <a:cubicBezTo>
                        <a:pt x="482181" y="500733"/>
                        <a:pt x="461851" y="480434"/>
                        <a:pt x="461851" y="455394"/>
                      </a:cubicBezTo>
                      <a:cubicBezTo>
                        <a:pt x="461851" y="430354"/>
                        <a:pt x="482181" y="410055"/>
                        <a:pt x="507260" y="410055"/>
                      </a:cubicBezTo>
                      <a:close/>
                      <a:moveTo>
                        <a:pt x="287025" y="410055"/>
                      </a:moveTo>
                      <a:cubicBezTo>
                        <a:pt x="312143" y="410055"/>
                        <a:pt x="332505" y="430354"/>
                        <a:pt x="332505" y="455394"/>
                      </a:cubicBezTo>
                      <a:cubicBezTo>
                        <a:pt x="332505" y="480434"/>
                        <a:pt x="312143" y="500733"/>
                        <a:pt x="287025" y="500733"/>
                      </a:cubicBezTo>
                      <a:cubicBezTo>
                        <a:pt x="261907" y="500733"/>
                        <a:pt x="241545" y="480434"/>
                        <a:pt x="241545" y="455394"/>
                      </a:cubicBezTo>
                      <a:cubicBezTo>
                        <a:pt x="241545" y="430354"/>
                        <a:pt x="261907" y="410055"/>
                        <a:pt x="287025" y="410055"/>
                      </a:cubicBezTo>
                      <a:close/>
                      <a:moveTo>
                        <a:pt x="66755" y="410055"/>
                      </a:moveTo>
                      <a:cubicBezTo>
                        <a:pt x="91814" y="410055"/>
                        <a:pt x="112129" y="430354"/>
                        <a:pt x="112129" y="455394"/>
                      </a:cubicBezTo>
                      <a:cubicBezTo>
                        <a:pt x="112129" y="480434"/>
                        <a:pt x="91814" y="500733"/>
                        <a:pt x="66755" y="500733"/>
                      </a:cubicBezTo>
                      <a:cubicBezTo>
                        <a:pt x="41696" y="500733"/>
                        <a:pt x="21381" y="480434"/>
                        <a:pt x="21381" y="455394"/>
                      </a:cubicBezTo>
                      <a:cubicBezTo>
                        <a:pt x="21381" y="430354"/>
                        <a:pt x="41696" y="410055"/>
                        <a:pt x="66755" y="410055"/>
                      </a:cubicBezTo>
                      <a:close/>
                      <a:moveTo>
                        <a:pt x="287025" y="218753"/>
                      </a:moveTo>
                      <a:cubicBezTo>
                        <a:pt x="296704" y="218753"/>
                        <a:pt x="304540" y="226579"/>
                        <a:pt x="304540" y="236247"/>
                      </a:cubicBezTo>
                      <a:lnTo>
                        <a:pt x="304540" y="284739"/>
                      </a:lnTo>
                      <a:lnTo>
                        <a:pt x="507196" y="284739"/>
                      </a:lnTo>
                      <a:cubicBezTo>
                        <a:pt x="517029" y="284739"/>
                        <a:pt x="524865" y="292565"/>
                        <a:pt x="524865" y="302233"/>
                      </a:cubicBezTo>
                      <a:lnTo>
                        <a:pt x="524865" y="354868"/>
                      </a:lnTo>
                      <a:cubicBezTo>
                        <a:pt x="524865" y="364535"/>
                        <a:pt x="517029" y="372515"/>
                        <a:pt x="507196" y="372515"/>
                      </a:cubicBezTo>
                      <a:cubicBezTo>
                        <a:pt x="497517" y="372515"/>
                        <a:pt x="489681" y="364535"/>
                        <a:pt x="489681" y="354868"/>
                      </a:cubicBezTo>
                      <a:lnTo>
                        <a:pt x="489681" y="319880"/>
                      </a:lnTo>
                      <a:lnTo>
                        <a:pt x="304540" y="319880"/>
                      </a:lnTo>
                      <a:lnTo>
                        <a:pt x="304540" y="354868"/>
                      </a:lnTo>
                      <a:cubicBezTo>
                        <a:pt x="304540" y="364535"/>
                        <a:pt x="296704" y="372515"/>
                        <a:pt x="287025" y="372515"/>
                      </a:cubicBezTo>
                      <a:cubicBezTo>
                        <a:pt x="277345" y="372515"/>
                        <a:pt x="269509" y="364535"/>
                        <a:pt x="269509" y="354868"/>
                      </a:cubicBezTo>
                      <a:lnTo>
                        <a:pt x="269509" y="319880"/>
                      </a:lnTo>
                      <a:lnTo>
                        <a:pt x="84369" y="319880"/>
                      </a:lnTo>
                      <a:lnTo>
                        <a:pt x="84369" y="354868"/>
                      </a:lnTo>
                      <a:cubicBezTo>
                        <a:pt x="84369" y="364535"/>
                        <a:pt x="76533" y="372515"/>
                        <a:pt x="66853" y="372515"/>
                      </a:cubicBezTo>
                      <a:cubicBezTo>
                        <a:pt x="57020" y="372515"/>
                        <a:pt x="49184" y="364535"/>
                        <a:pt x="49184" y="354868"/>
                      </a:cubicBezTo>
                      <a:lnTo>
                        <a:pt x="49184" y="302233"/>
                      </a:lnTo>
                      <a:cubicBezTo>
                        <a:pt x="49184" y="292565"/>
                        <a:pt x="57020" y="284739"/>
                        <a:pt x="66853" y="284739"/>
                      </a:cubicBezTo>
                      <a:lnTo>
                        <a:pt x="269509" y="284739"/>
                      </a:lnTo>
                      <a:lnTo>
                        <a:pt x="269509" y="236247"/>
                      </a:lnTo>
                      <a:cubicBezTo>
                        <a:pt x="269509" y="226579"/>
                        <a:pt x="277345" y="218753"/>
                        <a:pt x="287025" y="218753"/>
                      </a:cubicBezTo>
                      <a:close/>
                      <a:moveTo>
                        <a:pt x="257341" y="101277"/>
                      </a:moveTo>
                      <a:cubicBezTo>
                        <a:pt x="260720" y="100203"/>
                        <a:pt x="264407" y="100510"/>
                        <a:pt x="267787" y="102044"/>
                      </a:cubicBezTo>
                      <a:lnTo>
                        <a:pt x="286990" y="111093"/>
                      </a:lnTo>
                      <a:lnTo>
                        <a:pt x="306192" y="102044"/>
                      </a:lnTo>
                      <a:cubicBezTo>
                        <a:pt x="309572" y="100510"/>
                        <a:pt x="313259" y="100203"/>
                        <a:pt x="316639" y="101277"/>
                      </a:cubicBezTo>
                      <a:cubicBezTo>
                        <a:pt x="316639" y="101277"/>
                        <a:pt x="326163" y="104191"/>
                        <a:pt x="326317" y="104191"/>
                      </a:cubicBezTo>
                      <a:cubicBezTo>
                        <a:pt x="342754" y="109713"/>
                        <a:pt x="353815" y="125051"/>
                        <a:pt x="353815" y="142384"/>
                      </a:cubicBezTo>
                      <a:lnTo>
                        <a:pt x="353815" y="184718"/>
                      </a:lnTo>
                      <a:cubicBezTo>
                        <a:pt x="353815" y="192694"/>
                        <a:pt x="347363" y="199136"/>
                        <a:pt x="339375" y="199136"/>
                      </a:cubicBezTo>
                      <a:lnTo>
                        <a:pt x="234605" y="199136"/>
                      </a:lnTo>
                      <a:cubicBezTo>
                        <a:pt x="226616" y="199136"/>
                        <a:pt x="220164" y="192694"/>
                        <a:pt x="220164" y="184718"/>
                      </a:cubicBezTo>
                      <a:lnTo>
                        <a:pt x="220164" y="142384"/>
                      </a:lnTo>
                      <a:cubicBezTo>
                        <a:pt x="220164" y="125051"/>
                        <a:pt x="231225" y="109713"/>
                        <a:pt x="247663" y="104191"/>
                      </a:cubicBezTo>
                      <a:cubicBezTo>
                        <a:pt x="247816" y="104191"/>
                        <a:pt x="257341" y="101277"/>
                        <a:pt x="257341" y="101277"/>
                      </a:cubicBezTo>
                      <a:close/>
                      <a:moveTo>
                        <a:pt x="287025" y="0"/>
                      </a:moveTo>
                      <a:cubicBezTo>
                        <a:pt x="312143" y="0"/>
                        <a:pt x="332505" y="20299"/>
                        <a:pt x="332505" y="45339"/>
                      </a:cubicBezTo>
                      <a:cubicBezTo>
                        <a:pt x="332505" y="70379"/>
                        <a:pt x="312143" y="90678"/>
                        <a:pt x="287025" y="90678"/>
                      </a:cubicBezTo>
                      <a:cubicBezTo>
                        <a:pt x="261907" y="90678"/>
                        <a:pt x="241545" y="70379"/>
                        <a:pt x="241545" y="45339"/>
                      </a:cubicBezTo>
                      <a:cubicBezTo>
                        <a:pt x="241545" y="20299"/>
                        <a:pt x="261907" y="0"/>
                        <a:pt x="28702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ŝḻîďè">
                  <a:extLst>
                    <a:ext uri="{FF2B5EF4-FFF2-40B4-BE49-F238E27FC236}">
                      <a16:creationId xmlns:a16="http://schemas.microsoft.com/office/drawing/2014/main" id="{1881DA56-5591-4F51-8774-BAC7AAE1FF3C}"/>
                    </a:ext>
                  </a:extLst>
                </p:cNvPr>
                <p:cNvSpPr/>
                <p:nvPr/>
              </p:nvSpPr>
              <p:spPr>
                <a:xfrm>
                  <a:off x="8324680" y="2258172"/>
                  <a:ext cx="1727915" cy="756772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 anchorCtr="0">
                  <a:norm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</p:grpSp>
        <p:grpSp>
          <p:nvGrpSpPr>
            <p:cNvPr id="8" name="îS1iḑè">
              <a:extLst>
                <a:ext uri="{FF2B5EF4-FFF2-40B4-BE49-F238E27FC236}">
                  <a16:creationId xmlns:a16="http://schemas.microsoft.com/office/drawing/2014/main" id="{8278D3D9-9254-431A-AF5B-ED52DC882C63}"/>
                </a:ext>
              </a:extLst>
            </p:cNvPr>
            <p:cNvGrpSpPr/>
            <p:nvPr/>
          </p:nvGrpSpPr>
          <p:grpSpPr>
            <a:xfrm>
              <a:off x="660399" y="4630169"/>
              <a:ext cx="10858500" cy="1306280"/>
              <a:chOff x="660399" y="4501963"/>
              <a:chExt cx="10858500" cy="1306280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FA3A75AD-F89C-47A7-908D-6E494899F982}"/>
                  </a:ext>
                </a:extLst>
              </p:cNvPr>
              <p:cNvCxnSpPr/>
              <p:nvPr/>
            </p:nvCxnSpPr>
            <p:spPr>
              <a:xfrm>
                <a:off x="660399" y="5155103"/>
                <a:ext cx="10858500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" name="i$ľíďê">
                <a:extLst>
                  <a:ext uri="{FF2B5EF4-FFF2-40B4-BE49-F238E27FC236}">
                    <a16:creationId xmlns:a16="http://schemas.microsoft.com/office/drawing/2014/main" id="{85E5F8AA-8BE1-4ACA-AA59-BF0E17DA05BB}"/>
                  </a:ext>
                </a:extLst>
              </p:cNvPr>
              <p:cNvGrpSpPr/>
              <p:nvPr/>
            </p:nvGrpSpPr>
            <p:grpSpPr>
              <a:xfrm>
                <a:off x="2771214" y="4501963"/>
                <a:ext cx="6636871" cy="1306280"/>
                <a:chOff x="660400" y="4356847"/>
                <a:chExt cx="10858500" cy="1306280"/>
              </a:xfrm>
              <a:solidFill>
                <a:schemeClr val="bg1"/>
              </a:solidFill>
            </p:grpSpPr>
            <p:sp>
              <p:nvSpPr>
                <p:cNvPr id="11" name="îṧľîḋè">
                  <a:extLst>
                    <a:ext uri="{FF2B5EF4-FFF2-40B4-BE49-F238E27FC236}">
                      <a16:creationId xmlns:a16="http://schemas.microsoft.com/office/drawing/2014/main" id="{F6C0B8BD-8162-4FCA-B7AC-235FD87189C5}"/>
                    </a:ext>
                  </a:extLst>
                </p:cNvPr>
                <p:cNvSpPr txBox="1"/>
                <p:nvPr/>
              </p:nvSpPr>
              <p:spPr>
                <a:xfrm>
                  <a:off x="660400" y="4356847"/>
                  <a:ext cx="10858500" cy="633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buSzPct val="25000"/>
                  </a:pPr>
                  <a:r>
                    <a:rPr lang="en-US" sz="2400" b="1" dirty="0"/>
                    <a:t>Unified fonts make reading more fluent.</a:t>
                  </a:r>
                </a:p>
              </p:txBody>
            </p:sp>
            <p:sp>
              <p:nvSpPr>
                <p:cNvPr id="12" name="ïş1ïḋé">
                  <a:extLst>
                    <a:ext uri="{FF2B5EF4-FFF2-40B4-BE49-F238E27FC236}">
                      <a16:creationId xmlns:a16="http://schemas.microsoft.com/office/drawing/2014/main" id="{4526A6D4-3938-483E-AE04-387A4D4F50AE}"/>
                    </a:ext>
                  </a:extLst>
                </p:cNvPr>
                <p:cNvSpPr txBox="1"/>
                <p:nvPr/>
              </p:nvSpPr>
              <p:spPr>
                <a:xfrm>
                  <a:off x="660400" y="4989848"/>
                  <a:ext cx="10858500" cy="67327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altLang="zh-CN" sz="1100" dirty="0"/>
                    <a:t>Theme color makes PPT more convenient to change.</a:t>
                  </a:r>
                </a:p>
                <a:p>
                  <a:pPr algn="ctr">
                    <a:lnSpc>
                      <a:spcPct val="150000"/>
                    </a:lnSpc>
                    <a:buSzPct val="25000"/>
                  </a:pPr>
                  <a:r>
                    <a:rPr lang="en-US" altLang="zh-CN" sz="1100" dirty="0"/>
                    <a:t>Adjust the spacing to adapt to Chinese typesetting, use the reference line in PPT.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83001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620B65-A333-466E-A3F9-DDEA0124D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CEA6CCC-F90A-4C67-8EC3-B27635A8D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37F8B9-902B-43D3-AC87-1F2704F73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706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A04BCFB-139D-4978-BE13-2FC389D9AC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00057"/>
            <a:ext cx="10858500" cy="4868218"/>
            <a:chOff x="660400" y="1200057"/>
            <a:chExt cx="10858500" cy="4868218"/>
          </a:xfrm>
        </p:grpSpPr>
        <p:grpSp>
          <p:nvGrpSpPr>
            <p:cNvPr id="6" name="iśḷíḋè">
              <a:extLst>
                <a:ext uri="{FF2B5EF4-FFF2-40B4-BE49-F238E27FC236}">
                  <a16:creationId xmlns:a16="http://schemas.microsoft.com/office/drawing/2014/main" id="{88B15D2C-D59C-4E47-9765-806DE613751E}"/>
                </a:ext>
              </a:extLst>
            </p:cNvPr>
            <p:cNvGrpSpPr/>
            <p:nvPr/>
          </p:nvGrpSpPr>
          <p:grpSpPr>
            <a:xfrm>
              <a:off x="815696" y="2300811"/>
              <a:ext cx="3311338" cy="1174954"/>
              <a:chOff x="1152059" y="5033066"/>
              <a:chExt cx="2864130" cy="1174954"/>
            </a:xfrm>
          </p:grpSpPr>
          <p:sp>
            <p:nvSpPr>
              <p:cNvPr id="29" name="ïṡḷîḋ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52059" y="5522765"/>
                <a:ext cx="2864130" cy="6852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ïṧ1îḓé">
                <a:extLst>
                  <a:ext uri="{FF2B5EF4-FFF2-40B4-BE49-F238E27FC236}">
                    <a16:creationId xmlns:a16="http://schemas.microsoft.com/office/drawing/2014/main" id="{BC028E7C-1FB0-4553-91B1-66D06ED741AF}"/>
                  </a:ext>
                </a:extLst>
              </p:cNvPr>
              <p:cNvSpPr/>
              <p:nvPr/>
            </p:nvSpPr>
            <p:spPr>
              <a:xfrm>
                <a:off x="1152059" y="5033066"/>
                <a:ext cx="286413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îṣḷíḋe">
              <a:extLst>
                <a:ext uri="{FF2B5EF4-FFF2-40B4-BE49-F238E27FC236}">
                  <a16:creationId xmlns:a16="http://schemas.microsoft.com/office/drawing/2014/main" id="{CF3EB443-462C-4B1A-B285-BD2AA5220FB0}"/>
                </a:ext>
              </a:extLst>
            </p:cNvPr>
            <p:cNvGrpSpPr/>
            <p:nvPr/>
          </p:nvGrpSpPr>
          <p:grpSpPr>
            <a:xfrm>
              <a:off x="8052266" y="2300811"/>
              <a:ext cx="3311338" cy="1174954"/>
              <a:chOff x="1152059" y="5033066"/>
              <a:chExt cx="2864130" cy="1174954"/>
            </a:xfrm>
          </p:grpSpPr>
          <p:sp>
            <p:nvSpPr>
              <p:cNvPr id="27" name="î$ḷiď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52059" y="5522765"/>
                <a:ext cx="2864130" cy="6852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ïṧ1ídê">
                <a:extLst>
                  <a:ext uri="{FF2B5EF4-FFF2-40B4-BE49-F238E27FC236}">
                    <a16:creationId xmlns:a16="http://schemas.microsoft.com/office/drawing/2014/main" id="{92864920-B75F-4C71-A195-DFCBAC82CCCA}"/>
                  </a:ext>
                </a:extLst>
              </p:cNvPr>
              <p:cNvSpPr/>
              <p:nvPr/>
            </p:nvSpPr>
            <p:spPr>
              <a:xfrm>
                <a:off x="1152059" y="5033066"/>
                <a:ext cx="286413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íṣ1iḍé">
              <a:extLst>
                <a:ext uri="{FF2B5EF4-FFF2-40B4-BE49-F238E27FC236}">
                  <a16:creationId xmlns:a16="http://schemas.microsoft.com/office/drawing/2014/main" id="{7A64EFC0-4C6F-48EF-9CA7-A057BABC8488}"/>
                </a:ext>
              </a:extLst>
            </p:cNvPr>
            <p:cNvGrpSpPr/>
            <p:nvPr/>
          </p:nvGrpSpPr>
          <p:grpSpPr>
            <a:xfrm>
              <a:off x="4433981" y="4893321"/>
              <a:ext cx="3311338" cy="1174954"/>
              <a:chOff x="1152059" y="5033066"/>
              <a:chExt cx="2864130" cy="1174954"/>
            </a:xfrm>
          </p:grpSpPr>
          <p:sp>
            <p:nvSpPr>
              <p:cNvPr id="25" name="iSlíḓ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52059" y="5522765"/>
                <a:ext cx="2864130" cy="6852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íṧļiḓê">
                <a:extLst>
                  <a:ext uri="{FF2B5EF4-FFF2-40B4-BE49-F238E27FC236}">
                    <a16:creationId xmlns:a16="http://schemas.microsoft.com/office/drawing/2014/main" id="{E4219438-FF60-4E9E-B84E-172696892CE7}"/>
                  </a:ext>
                </a:extLst>
              </p:cNvPr>
              <p:cNvSpPr/>
              <p:nvPr/>
            </p:nvSpPr>
            <p:spPr>
              <a:xfrm>
                <a:off x="1152059" y="5033066"/>
                <a:ext cx="2864130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470FA20-2EE1-4476-8CDD-007A1CFDB392}"/>
                </a:ext>
              </a:extLst>
            </p:cNvPr>
            <p:cNvCxnSpPr>
              <a:stCxn id="13" idx="6"/>
              <a:endCxn id="14" idx="2"/>
            </p:cNvCxnSpPr>
            <p:nvPr/>
          </p:nvCxnSpPr>
          <p:spPr>
            <a:xfrm>
              <a:off x="5724338" y="2764361"/>
              <a:ext cx="730624" cy="0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2B8C1A8-8F23-4632-BB66-729D0B5E51F3}"/>
                </a:ext>
              </a:extLst>
            </p:cNvPr>
            <p:cNvCxnSpPr>
              <a:cxnSpLocks/>
              <a:stCxn id="14" idx="4"/>
              <a:endCxn id="12" idx="7"/>
            </p:cNvCxnSpPr>
            <p:nvPr/>
          </p:nvCxnSpPr>
          <p:spPr>
            <a:xfrm flipH="1">
              <a:off x="6417429" y="3227911"/>
              <a:ext cx="501083" cy="609061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2B7379A-7D91-4164-8803-B3A7B530A720}"/>
                </a:ext>
              </a:extLst>
            </p:cNvPr>
            <p:cNvCxnSpPr>
              <a:cxnSpLocks/>
              <a:stCxn id="13" idx="4"/>
              <a:endCxn id="12" idx="1"/>
            </p:cNvCxnSpPr>
            <p:nvPr/>
          </p:nvCxnSpPr>
          <p:spPr>
            <a:xfrm>
              <a:off x="5260788" y="3227911"/>
              <a:ext cx="501083" cy="609061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sļíďe">
              <a:extLst>
                <a:ext uri="{FF2B5EF4-FFF2-40B4-BE49-F238E27FC236}">
                  <a16:creationId xmlns:a16="http://schemas.microsoft.com/office/drawing/2014/main" id="{FCA29103-735A-40BF-A3A7-8B6C3D1DDE7D}"/>
                </a:ext>
              </a:extLst>
            </p:cNvPr>
            <p:cNvSpPr/>
            <p:nvPr/>
          </p:nvSpPr>
          <p:spPr>
            <a:xfrm>
              <a:off x="5626100" y="3701201"/>
              <a:ext cx="927100" cy="927100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3" name="ïSľíḓè">
              <a:extLst>
                <a:ext uri="{FF2B5EF4-FFF2-40B4-BE49-F238E27FC236}">
                  <a16:creationId xmlns:a16="http://schemas.microsoft.com/office/drawing/2014/main" id="{2228BD79-4859-4F64-9A58-A40BC8DEDC8C}"/>
                </a:ext>
              </a:extLst>
            </p:cNvPr>
            <p:cNvSpPr/>
            <p:nvPr/>
          </p:nvSpPr>
          <p:spPr>
            <a:xfrm>
              <a:off x="4797238" y="2300811"/>
              <a:ext cx="927100" cy="927100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4" name="îšliḍe">
              <a:extLst>
                <a:ext uri="{FF2B5EF4-FFF2-40B4-BE49-F238E27FC236}">
                  <a16:creationId xmlns:a16="http://schemas.microsoft.com/office/drawing/2014/main" id="{610CCDAB-CF5F-4065-8EF3-7A64C3CFF53C}"/>
                </a:ext>
              </a:extLst>
            </p:cNvPr>
            <p:cNvSpPr/>
            <p:nvPr/>
          </p:nvSpPr>
          <p:spPr>
            <a:xfrm>
              <a:off x="6454962" y="2300811"/>
              <a:ext cx="927100" cy="927100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grpSp>
          <p:nvGrpSpPr>
            <p:cNvPr id="15" name="i$ḷiḋê">
              <a:extLst>
                <a:ext uri="{FF2B5EF4-FFF2-40B4-BE49-F238E27FC236}">
                  <a16:creationId xmlns:a16="http://schemas.microsoft.com/office/drawing/2014/main" id="{24F46571-DA9E-4C11-8C22-E414F5E6E8B4}"/>
                </a:ext>
              </a:extLst>
            </p:cNvPr>
            <p:cNvGrpSpPr/>
            <p:nvPr/>
          </p:nvGrpSpPr>
          <p:grpSpPr>
            <a:xfrm>
              <a:off x="4462735" y="2480105"/>
              <a:ext cx="568512" cy="568512"/>
              <a:chOff x="4462735" y="2565830"/>
              <a:chExt cx="568512" cy="568512"/>
            </a:xfrm>
          </p:grpSpPr>
          <p:sp>
            <p:nvSpPr>
              <p:cNvPr id="23" name="îṣlïḑè">
                <a:extLst>
                  <a:ext uri="{FF2B5EF4-FFF2-40B4-BE49-F238E27FC236}">
                    <a16:creationId xmlns:a16="http://schemas.microsoft.com/office/drawing/2014/main" id="{A679CD0D-3F18-4973-8284-C04FE4012795}"/>
                  </a:ext>
                </a:extLst>
              </p:cNvPr>
              <p:cNvSpPr/>
              <p:nvPr/>
            </p:nvSpPr>
            <p:spPr>
              <a:xfrm>
                <a:off x="4462735" y="2565830"/>
                <a:ext cx="568512" cy="568512"/>
              </a:xfrm>
              <a:prstGeom prst="ellipse">
                <a:avLst/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iṩḻîḋê">
                <a:extLst>
                  <a:ext uri="{FF2B5EF4-FFF2-40B4-BE49-F238E27FC236}">
                    <a16:creationId xmlns:a16="http://schemas.microsoft.com/office/drawing/2014/main" id="{3EE21AAB-28EF-4204-8C99-94555A947ABA}"/>
                  </a:ext>
                </a:extLst>
              </p:cNvPr>
              <p:cNvSpPr/>
              <p:nvPr/>
            </p:nvSpPr>
            <p:spPr>
              <a:xfrm>
                <a:off x="4590265" y="2686921"/>
                <a:ext cx="313452" cy="326331"/>
              </a:xfrm>
              <a:custGeom>
                <a:avLst/>
                <a:gdLst>
                  <a:gd name="connsiteX0" fmla="*/ 369451 w 582235"/>
                  <a:gd name="connsiteY0" fmla="*/ 375761 h 606157"/>
                  <a:gd name="connsiteX1" fmla="*/ 405005 w 582235"/>
                  <a:gd name="connsiteY1" fmla="*/ 375761 h 606157"/>
                  <a:gd name="connsiteX2" fmla="*/ 405005 w 582235"/>
                  <a:gd name="connsiteY2" fmla="*/ 459340 h 606157"/>
                  <a:gd name="connsiteX3" fmla="*/ 468913 w 582235"/>
                  <a:gd name="connsiteY3" fmla="*/ 523147 h 606157"/>
                  <a:gd name="connsiteX4" fmla="*/ 468913 w 582235"/>
                  <a:gd name="connsiteY4" fmla="*/ 548310 h 606157"/>
                  <a:gd name="connsiteX5" fmla="*/ 456312 w 582235"/>
                  <a:gd name="connsiteY5" fmla="*/ 553553 h 606157"/>
                  <a:gd name="connsiteX6" fmla="*/ 443710 w 582235"/>
                  <a:gd name="connsiteY6" fmla="*/ 548310 h 606157"/>
                  <a:gd name="connsiteX7" fmla="*/ 405005 w 582235"/>
                  <a:gd name="connsiteY7" fmla="*/ 509666 h 606157"/>
                  <a:gd name="connsiteX8" fmla="*/ 405005 w 582235"/>
                  <a:gd name="connsiteY8" fmla="*/ 535729 h 606157"/>
                  <a:gd name="connsiteX9" fmla="*/ 387153 w 582235"/>
                  <a:gd name="connsiteY9" fmla="*/ 553553 h 606157"/>
                  <a:gd name="connsiteX10" fmla="*/ 369451 w 582235"/>
                  <a:gd name="connsiteY10" fmla="*/ 535729 h 606157"/>
                  <a:gd name="connsiteX11" fmla="*/ 369451 w 582235"/>
                  <a:gd name="connsiteY11" fmla="*/ 509666 h 606157"/>
                  <a:gd name="connsiteX12" fmla="*/ 330596 w 582235"/>
                  <a:gd name="connsiteY12" fmla="*/ 548310 h 606157"/>
                  <a:gd name="connsiteX13" fmla="*/ 305393 w 582235"/>
                  <a:gd name="connsiteY13" fmla="*/ 548310 h 606157"/>
                  <a:gd name="connsiteX14" fmla="*/ 305393 w 582235"/>
                  <a:gd name="connsiteY14" fmla="*/ 523147 h 606157"/>
                  <a:gd name="connsiteX15" fmla="*/ 369451 w 582235"/>
                  <a:gd name="connsiteY15" fmla="*/ 459340 h 606157"/>
                  <a:gd name="connsiteX16" fmla="*/ 253612 w 582235"/>
                  <a:gd name="connsiteY16" fmla="*/ 252130 h 606157"/>
                  <a:gd name="connsiteX17" fmla="*/ 290941 w 582235"/>
                  <a:gd name="connsiteY17" fmla="*/ 252130 h 606157"/>
                  <a:gd name="connsiteX18" fmla="*/ 290941 w 582235"/>
                  <a:gd name="connsiteY18" fmla="*/ 285719 h 606157"/>
                  <a:gd name="connsiteX19" fmla="*/ 253612 w 582235"/>
                  <a:gd name="connsiteY19" fmla="*/ 285719 h 606157"/>
                  <a:gd name="connsiteX20" fmla="*/ 239040 w 582235"/>
                  <a:gd name="connsiteY20" fmla="*/ 222935 h 606157"/>
                  <a:gd name="connsiteX21" fmla="*/ 224334 w 582235"/>
                  <a:gd name="connsiteY21" fmla="*/ 237616 h 606157"/>
                  <a:gd name="connsiteX22" fmla="*/ 224334 w 582235"/>
                  <a:gd name="connsiteY22" fmla="*/ 300384 h 606157"/>
                  <a:gd name="connsiteX23" fmla="*/ 239040 w 582235"/>
                  <a:gd name="connsiteY23" fmla="*/ 314915 h 606157"/>
                  <a:gd name="connsiteX24" fmla="*/ 305668 w 582235"/>
                  <a:gd name="connsiteY24" fmla="*/ 314915 h 606157"/>
                  <a:gd name="connsiteX25" fmla="*/ 320374 w 582235"/>
                  <a:gd name="connsiteY25" fmla="*/ 300384 h 606157"/>
                  <a:gd name="connsiteX26" fmla="*/ 320374 w 582235"/>
                  <a:gd name="connsiteY26" fmla="*/ 237616 h 606157"/>
                  <a:gd name="connsiteX27" fmla="*/ 305668 w 582235"/>
                  <a:gd name="connsiteY27" fmla="*/ 222935 h 606157"/>
                  <a:gd name="connsiteX28" fmla="*/ 71558 w 582235"/>
                  <a:gd name="connsiteY28" fmla="*/ 194196 h 606157"/>
                  <a:gd name="connsiteX29" fmla="*/ 136967 w 582235"/>
                  <a:gd name="connsiteY29" fmla="*/ 259511 h 606157"/>
                  <a:gd name="connsiteX30" fmla="*/ 136967 w 582235"/>
                  <a:gd name="connsiteY30" fmla="*/ 589079 h 606157"/>
                  <a:gd name="connsiteX31" fmla="*/ 120015 w 582235"/>
                  <a:gd name="connsiteY31" fmla="*/ 606157 h 606157"/>
                  <a:gd name="connsiteX32" fmla="*/ 45754 w 582235"/>
                  <a:gd name="connsiteY32" fmla="*/ 606157 h 606157"/>
                  <a:gd name="connsiteX33" fmla="*/ 28801 w 582235"/>
                  <a:gd name="connsiteY33" fmla="*/ 589079 h 606157"/>
                  <a:gd name="connsiteX34" fmla="*/ 28801 w 582235"/>
                  <a:gd name="connsiteY34" fmla="*/ 445268 h 606157"/>
                  <a:gd name="connsiteX35" fmla="*/ 25951 w 582235"/>
                  <a:gd name="connsiteY35" fmla="*/ 429238 h 606157"/>
                  <a:gd name="connsiteX36" fmla="*/ 10949 w 582235"/>
                  <a:gd name="connsiteY36" fmla="*/ 388342 h 606157"/>
                  <a:gd name="connsiteX37" fmla="*/ 5998 w 582235"/>
                  <a:gd name="connsiteY37" fmla="*/ 360778 h 606157"/>
                  <a:gd name="connsiteX38" fmla="*/ 5998 w 582235"/>
                  <a:gd name="connsiteY38" fmla="*/ 259511 h 606157"/>
                  <a:gd name="connsiteX39" fmla="*/ 71558 w 582235"/>
                  <a:gd name="connsiteY39" fmla="*/ 194196 h 606157"/>
                  <a:gd name="connsiteX40" fmla="*/ 368563 w 582235"/>
                  <a:gd name="connsiteY40" fmla="*/ 189398 h 606157"/>
                  <a:gd name="connsiteX41" fmla="*/ 405892 w 582235"/>
                  <a:gd name="connsiteY41" fmla="*/ 189398 h 606157"/>
                  <a:gd name="connsiteX42" fmla="*/ 405892 w 582235"/>
                  <a:gd name="connsiteY42" fmla="*/ 285720 h 606157"/>
                  <a:gd name="connsiteX43" fmla="*/ 368563 w 582235"/>
                  <a:gd name="connsiteY43" fmla="*/ 285720 h 606157"/>
                  <a:gd name="connsiteX44" fmla="*/ 353838 w 582235"/>
                  <a:gd name="connsiteY44" fmla="*/ 160167 h 606157"/>
                  <a:gd name="connsiteX45" fmla="*/ 339132 w 582235"/>
                  <a:gd name="connsiteY45" fmla="*/ 174698 h 606157"/>
                  <a:gd name="connsiteX46" fmla="*/ 339132 w 582235"/>
                  <a:gd name="connsiteY46" fmla="*/ 300384 h 606157"/>
                  <a:gd name="connsiteX47" fmla="*/ 353838 w 582235"/>
                  <a:gd name="connsiteY47" fmla="*/ 314915 h 606157"/>
                  <a:gd name="connsiteX48" fmla="*/ 420617 w 582235"/>
                  <a:gd name="connsiteY48" fmla="*/ 314915 h 606157"/>
                  <a:gd name="connsiteX49" fmla="*/ 435173 w 582235"/>
                  <a:gd name="connsiteY49" fmla="*/ 300384 h 606157"/>
                  <a:gd name="connsiteX50" fmla="*/ 435173 w 582235"/>
                  <a:gd name="connsiteY50" fmla="*/ 174698 h 606157"/>
                  <a:gd name="connsiteX51" fmla="*/ 420617 w 582235"/>
                  <a:gd name="connsiteY51" fmla="*/ 160167 h 606157"/>
                  <a:gd name="connsiteX52" fmla="*/ 483514 w 582235"/>
                  <a:gd name="connsiteY52" fmla="*/ 126594 h 606157"/>
                  <a:gd name="connsiteX53" fmla="*/ 520702 w 582235"/>
                  <a:gd name="connsiteY53" fmla="*/ 126594 h 606157"/>
                  <a:gd name="connsiteX54" fmla="*/ 520702 w 582235"/>
                  <a:gd name="connsiteY54" fmla="*/ 285719 h 606157"/>
                  <a:gd name="connsiteX55" fmla="*/ 483514 w 582235"/>
                  <a:gd name="connsiteY55" fmla="*/ 285719 h 606157"/>
                  <a:gd name="connsiteX56" fmla="*/ 468787 w 582235"/>
                  <a:gd name="connsiteY56" fmla="*/ 97399 h 606157"/>
                  <a:gd name="connsiteX57" fmla="*/ 454081 w 582235"/>
                  <a:gd name="connsiteY57" fmla="*/ 111930 h 606157"/>
                  <a:gd name="connsiteX58" fmla="*/ 454081 w 582235"/>
                  <a:gd name="connsiteY58" fmla="*/ 300384 h 606157"/>
                  <a:gd name="connsiteX59" fmla="*/ 468787 w 582235"/>
                  <a:gd name="connsiteY59" fmla="*/ 314915 h 606157"/>
                  <a:gd name="connsiteX60" fmla="*/ 535415 w 582235"/>
                  <a:gd name="connsiteY60" fmla="*/ 314915 h 606157"/>
                  <a:gd name="connsiteX61" fmla="*/ 550121 w 582235"/>
                  <a:gd name="connsiteY61" fmla="*/ 300384 h 606157"/>
                  <a:gd name="connsiteX62" fmla="*/ 550121 w 582235"/>
                  <a:gd name="connsiteY62" fmla="*/ 111930 h 606157"/>
                  <a:gd name="connsiteX63" fmla="*/ 535415 w 582235"/>
                  <a:gd name="connsiteY63" fmla="*/ 97399 h 606157"/>
                  <a:gd name="connsiteX64" fmla="*/ 206026 w 582235"/>
                  <a:gd name="connsiteY64" fmla="*/ 61745 h 606157"/>
                  <a:gd name="connsiteX65" fmla="*/ 568429 w 582235"/>
                  <a:gd name="connsiteY65" fmla="*/ 61745 h 606157"/>
                  <a:gd name="connsiteX66" fmla="*/ 582235 w 582235"/>
                  <a:gd name="connsiteY66" fmla="*/ 75527 h 606157"/>
                  <a:gd name="connsiteX67" fmla="*/ 582235 w 582235"/>
                  <a:gd name="connsiteY67" fmla="*/ 336787 h 606157"/>
                  <a:gd name="connsiteX68" fmla="*/ 568429 w 582235"/>
                  <a:gd name="connsiteY68" fmla="*/ 350569 h 606157"/>
                  <a:gd name="connsiteX69" fmla="*/ 206026 w 582235"/>
                  <a:gd name="connsiteY69" fmla="*/ 350569 h 606157"/>
                  <a:gd name="connsiteX70" fmla="*/ 192220 w 582235"/>
                  <a:gd name="connsiteY70" fmla="*/ 336787 h 606157"/>
                  <a:gd name="connsiteX71" fmla="*/ 192220 w 582235"/>
                  <a:gd name="connsiteY71" fmla="*/ 75527 h 606157"/>
                  <a:gd name="connsiteX72" fmla="*/ 206026 w 582235"/>
                  <a:gd name="connsiteY72" fmla="*/ 61745 h 606157"/>
                  <a:gd name="connsiteX73" fmla="*/ 68484 w 582235"/>
                  <a:gd name="connsiteY73" fmla="*/ 44809 h 606157"/>
                  <a:gd name="connsiteX74" fmla="*/ 136968 w 582235"/>
                  <a:gd name="connsiteY74" fmla="*/ 113187 h 606157"/>
                  <a:gd name="connsiteX75" fmla="*/ 68484 w 582235"/>
                  <a:gd name="connsiteY75" fmla="*/ 181565 h 606157"/>
                  <a:gd name="connsiteX76" fmla="*/ 0 w 582235"/>
                  <a:gd name="connsiteY76" fmla="*/ 113187 h 606157"/>
                  <a:gd name="connsiteX77" fmla="*/ 68484 w 582235"/>
                  <a:gd name="connsiteY77" fmla="*/ 44809 h 606157"/>
                  <a:gd name="connsiteX78" fmla="*/ 387117 w 582235"/>
                  <a:gd name="connsiteY78" fmla="*/ 0 h 606157"/>
                  <a:gd name="connsiteX79" fmla="*/ 404975 w 582235"/>
                  <a:gd name="connsiteY79" fmla="*/ 17827 h 606157"/>
                  <a:gd name="connsiteX80" fmla="*/ 404975 w 582235"/>
                  <a:gd name="connsiteY80" fmla="*/ 36553 h 606157"/>
                  <a:gd name="connsiteX81" fmla="*/ 369410 w 582235"/>
                  <a:gd name="connsiteY81" fmla="*/ 36553 h 606157"/>
                  <a:gd name="connsiteX82" fmla="*/ 369410 w 582235"/>
                  <a:gd name="connsiteY82" fmla="*/ 17827 h 606157"/>
                  <a:gd name="connsiteX83" fmla="*/ 387117 w 582235"/>
                  <a:gd name="connsiteY83" fmla="*/ 0 h 60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82235" h="606157">
                    <a:moveTo>
                      <a:pt x="369451" y="375761"/>
                    </a:moveTo>
                    <a:lnTo>
                      <a:pt x="405005" y="375761"/>
                    </a:lnTo>
                    <a:lnTo>
                      <a:pt x="405005" y="459340"/>
                    </a:lnTo>
                    <a:lnTo>
                      <a:pt x="468913" y="523147"/>
                    </a:lnTo>
                    <a:cubicBezTo>
                      <a:pt x="475964" y="530187"/>
                      <a:pt x="475964" y="541420"/>
                      <a:pt x="468913" y="548310"/>
                    </a:cubicBezTo>
                    <a:cubicBezTo>
                      <a:pt x="465463" y="551755"/>
                      <a:pt x="460962" y="553553"/>
                      <a:pt x="456312" y="553553"/>
                    </a:cubicBezTo>
                    <a:cubicBezTo>
                      <a:pt x="451811" y="553553"/>
                      <a:pt x="447310" y="551755"/>
                      <a:pt x="443710" y="548310"/>
                    </a:cubicBezTo>
                    <a:lnTo>
                      <a:pt x="405005" y="509666"/>
                    </a:lnTo>
                    <a:lnTo>
                      <a:pt x="405005" y="535729"/>
                    </a:lnTo>
                    <a:cubicBezTo>
                      <a:pt x="405005" y="545614"/>
                      <a:pt x="397054" y="553553"/>
                      <a:pt x="387153" y="553553"/>
                    </a:cubicBezTo>
                    <a:cubicBezTo>
                      <a:pt x="377402" y="553553"/>
                      <a:pt x="369451" y="545614"/>
                      <a:pt x="369451" y="535729"/>
                    </a:cubicBezTo>
                    <a:lnTo>
                      <a:pt x="369451" y="509666"/>
                    </a:lnTo>
                    <a:lnTo>
                      <a:pt x="330596" y="548310"/>
                    </a:lnTo>
                    <a:cubicBezTo>
                      <a:pt x="323695" y="555350"/>
                      <a:pt x="312444" y="555350"/>
                      <a:pt x="305393" y="548310"/>
                    </a:cubicBezTo>
                    <a:cubicBezTo>
                      <a:pt x="298492" y="541420"/>
                      <a:pt x="298492" y="530187"/>
                      <a:pt x="305393" y="523147"/>
                    </a:cubicBezTo>
                    <a:lnTo>
                      <a:pt x="369451" y="459340"/>
                    </a:lnTo>
                    <a:close/>
                    <a:moveTo>
                      <a:pt x="253612" y="252130"/>
                    </a:moveTo>
                    <a:lnTo>
                      <a:pt x="290941" y="252130"/>
                    </a:lnTo>
                    <a:lnTo>
                      <a:pt x="290941" y="285719"/>
                    </a:lnTo>
                    <a:lnTo>
                      <a:pt x="253612" y="285719"/>
                    </a:lnTo>
                    <a:close/>
                    <a:moveTo>
                      <a:pt x="239040" y="222935"/>
                    </a:moveTo>
                    <a:cubicBezTo>
                      <a:pt x="230936" y="222935"/>
                      <a:pt x="224334" y="229527"/>
                      <a:pt x="224334" y="237616"/>
                    </a:cubicBezTo>
                    <a:lnTo>
                      <a:pt x="224334" y="300384"/>
                    </a:lnTo>
                    <a:cubicBezTo>
                      <a:pt x="224334" y="308474"/>
                      <a:pt x="230936" y="314915"/>
                      <a:pt x="239040" y="314915"/>
                    </a:cubicBezTo>
                    <a:lnTo>
                      <a:pt x="305668" y="314915"/>
                    </a:lnTo>
                    <a:cubicBezTo>
                      <a:pt x="313771" y="314915"/>
                      <a:pt x="320374" y="308474"/>
                      <a:pt x="320374" y="300384"/>
                    </a:cubicBezTo>
                    <a:lnTo>
                      <a:pt x="320374" y="237616"/>
                    </a:lnTo>
                    <a:cubicBezTo>
                      <a:pt x="320374" y="229527"/>
                      <a:pt x="313771" y="222935"/>
                      <a:pt x="305668" y="222935"/>
                    </a:cubicBezTo>
                    <a:close/>
                    <a:moveTo>
                      <a:pt x="71558" y="194196"/>
                    </a:moveTo>
                    <a:cubicBezTo>
                      <a:pt x="107563" y="194196"/>
                      <a:pt x="136967" y="223558"/>
                      <a:pt x="136967" y="259511"/>
                    </a:cubicBezTo>
                    <a:lnTo>
                      <a:pt x="136967" y="589079"/>
                    </a:lnTo>
                    <a:cubicBezTo>
                      <a:pt x="136967" y="598517"/>
                      <a:pt x="129316" y="606157"/>
                      <a:pt x="120015" y="606157"/>
                    </a:cubicBezTo>
                    <a:lnTo>
                      <a:pt x="45754" y="606157"/>
                    </a:lnTo>
                    <a:cubicBezTo>
                      <a:pt x="36302" y="606157"/>
                      <a:pt x="28801" y="598517"/>
                      <a:pt x="28801" y="589079"/>
                    </a:cubicBezTo>
                    <a:lnTo>
                      <a:pt x="28801" y="445268"/>
                    </a:lnTo>
                    <a:cubicBezTo>
                      <a:pt x="28801" y="439725"/>
                      <a:pt x="27751" y="434482"/>
                      <a:pt x="25951" y="429238"/>
                    </a:cubicBezTo>
                    <a:lnTo>
                      <a:pt x="10949" y="388342"/>
                    </a:lnTo>
                    <a:cubicBezTo>
                      <a:pt x="7648" y="379504"/>
                      <a:pt x="5998" y="370216"/>
                      <a:pt x="5998" y="360778"/>
                    </a:cubicBezTo>
                    <a:lnTo>
                      <a:pt x="5998" y="259511"/>
                    </a:lnTo>
                    <a:cubicBezTo>
                      <a:pt x="5998" y="223558"/>
                      <a:pt x="35402" y="194196"/>
                      <a:pt x="71558" y="194196"/>
                    </a:cubicBezTo>
                    <a:close/>
                    <a:moveTo>
                      <a:pt x="368563" y="189398"/>
                    </a:moveTo>
                    <a:lnTo>
                      <a:pt x="405892" y="189398"/>
                    </a:lnTo>
                    <a:lnTo>
                      <a:pt x="405892" y="285720"/>
                    </a:lnTo>
                    <a:lnTo>
                      <a:pt x="368563" y="285720"/>
                    </a:lnTo>
                    <a:close/>
                    <a:moveTo>
                      <a:pt x="353838" y="160167"/>
                    </a:moveTo>
                    <a:cubicBezTo>
                      <a:pt x="345735" y="160167"/>
                      <a:pt x="339132" y="166608"/>
                      <a:pt x="339132" y="174698"/>
                    </a:cubicBezTo>
                    <a:lnTo>
                      <a:pt x="339132" y="300384"/>
                    </a:lnTo>
                    <a:cubicBezTo>
                      <a:pt x="339132" y="308474"/>
                      <a:pt x="345735" y="314915"/>
                      <a:pt x="353838" y="314915"/>
                    </a:cubicBezTo>
                    <a:lnTo>
                      <a:pt x="420617" y="314915"/>
                    </a:lnTo>
                    <a:cubicBezTo>
                      <a:pt x="428720" y="314915"/>
                      <a:pt x="435173" y="308474"/>
                      <a:pt x="435173" y="300384"/>
                    </a:cubicBezTo>
                    <a:lnTo>
                      <a:pt x="435173" y="174698"/>
                    </a:lnTo>
                    <a:cubicBezTo>
                      <a:pt x="435173" y="166608"/>
                      <a:pt x="428720" y="160167"/>
                      <a:pt x="420617" y="160167"/>
                    </a:cubicBezTo>
                    <a:close/>
                    <a:moveTo>
                      <a:pt x="483514" y="126594"/>
                    </a:moveTo>
                    <a:lnTo>
                      <a:pt x="520702" y="126594"/>
                    </a:lnTo>
                    <a:lnTo>
                      <a:pt x="520702" y="285719"/>
                    </a:lnTo>
                    <a:lnTo>
                      <a:pt x="483514" y="285719"/>
                    </a:lnTo>
                    <a:close/>
                    <a:moveTo>
                      <a:pt x="468787" y="97399"/>
                    </a:moveTo>
                    <a:cubicBezTo>
                      <a:pt x="460684" y="97399"/>
                      <a:pt x="454081" y="103840"/>
                      <a:pt x="454081" y="111930"/>
                    </a:cubicBezTo>
                    <a:lnTo>
                      <a:pt x="454081" y="300384"/>
                    </a:lnTo>
                    <a:cubicBezTo>
                      <a:pt x="454081" y="308474"/>
                      <a:pt x="460684" y="314915"/>
                      <a:pt x="468787" y="314915"/>
                    </a:cubicBezTo>
                    <a:lnTo>
                      <a:pt x="535415" y="314915"/>
                    </a:lnTo>
                    <a:cubicBezTo>
                      <a:pt x="543519" y="314915"/>
                      <a:pt x="550121" y="308474"/>
                      <a:pt x="550121" y="300384"/>
                    </a:cubicBezTo>
                    <a:lnTo>
                      <a:pt x="550121" y="111930"/>
                    </a:lnTo>
                    <a:cubicBezTo>
                      <a:pt x="550121" y="103840"/>
                      <a:pt x="543519" y="97399"/>
                      <a:pt x="535415" y="97399"/>
                    </a:cubicBezTo>
                    <a:close/>
                    <a:moveTo>
                      <a:pt x="206026" y="61745"/>
                    </a:moveTo>
                    <a:lnTo>
                      <a:pt x="568429" y="61745"/>
                    </a:lnTo>
                    <a:cubicBezTo>
                      <a:pt x="575932" y="61745"/>
                      <a:pt x="582235" y="67887"/>
                      <a:pt x="582235" y="75527"/>
                    </a:cubicBezTo>
                    <a:lnTo>
                      <a:pt x="582235" y="336787"/>
                    </a:lnTo>
                    <a:cubicBezTo>
                      <a:pt x="582235" y="344427"/>
                      <a:pt x="575932" y="350569"/>
                      <a:pt x="568429" y="350569"/>
                    </a:cubicBezTo>
                    <a:lnTo>
                      <a:pt x="206026" y="350569"/>
                    </a:lnTo>
                    <a:cubicBezTo>
                      <a:pt x="198373" y="350569"/>
                      <a:pt x="192220" y="344427"/>
                      <a:pt x="192220" y="336787"/>
                    </a:cubicBezTo>
                    <a:lnTo>
                      <a:pt x="192220" y="75527"/>
                    </a:lnTo>
                    <a:cubicBezTo>
                      <a:pt x="192220" y="67887"/>
                      <a:pt x="198373" y="61745"/>
                      <a:pt x="206026" y="61745"/>
                    </a:cubicBezTo>
                    <a:close/>
                    <a:moveTo>
                      <a:pt x="68484" y="44809"/>
                    </a:moveTo>
                    <a:cubicBezTo>
                      <a:pt x="106307" y="44809"/>
                      <a:pt x="136968" y="75423"/>
                      <a:pt x="136968" y="113187"/>
                    </a:cubicBezTo>
                    <a:cubicBezTo>
                      <a:pt x="136968" y="150951"/>
                      <a:pt x="106307" y="181565"/>
                      <a:pt x="68484" y="181565"/>
                    </a:cubicBezTo>
                    <a:cubicBezTo>
                      <a:pt x="30661" y="181565"/>
                      <a:pt x="0" y="150951"/>
                      <a:pt x="0" y="113187"/>
                    </a:cubicBezTo>
                    <a:cubicBezTo>
                      <a:pt x="0" y="75423"/>
                      <a:pt x="30661" y="44809"/>
                      <a:pt x="68484" y="44809"/>
                    </a:cubicBezTo>
                    <a:close/>
                    <a:moveTo>
                      <a:pt x="387117" y="0"/>
                    </a:moveTo>
                    <a:cubicBezTo>
                      <a:pt x="397022" y="0"/>
                      <a:pt x="404975" y="7940"/>
                      <a:pt x="404975" y="17827"/>
                    </a:cubicBezTo>
                    <a:lnTo>
                      <a:pt x="404975" y="36553"/>
                    </a:lnTo>
                    <a:lnTo>
                      <a:pt x="369410" y="36553"/>
                    </a:lnTo>
                    <a:lnTo>
                      <a:pt x="369410" y="17827"/>
                    </a:lnTo>
                    <a:cubicBezTo>
                      <a:pt x="369410" y="7940"/>
                      <a:pt x="377363" y="0"/>
                      <a:pt x="3871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îṣ1íḋê">
              <a:extLst>
                <a:ext uri="{FF2B5EF4-FFF2-40B4-BE49-F238E27FC236}">
                  <a16:creationId xmlns:a16="http://schemas.microsoft.com/office/drawing/2014/main" id="{A07739DF-3DF4-46C3-94F5-7E79B66F6277}"/>
                </a:ext>
              </a:extLst>
            </p:cNvPr>
            <p:cNvGrpSpPr/>
            <p:nvPr/>
          </p:nvGrpSpPr>
          <p:grpSpPr>
            <a:xfrm>
              <a:off x="7097806" y="2480105"/>
              <a:ext cx="568512" cy="568512"/>
              <a:chOff x="4462735" y="2565830"/>
              <a:chExt cx="568512" cy="568512"/>
            </a:xfrm>
          </p:grpSpPr>
          <p:sp>
            <p:nvSpPr>
              <p:cNvPr id="21" name="iṩļïdê">
                <a:extLst>
                  <a:ext uri="{FF2B5EF4-FFF2-40B4-BE49-F238E27FC236}">
                    <a16:creationId xmlns:a16="http://schemas.microsoft.com/office/drawing/2014/main" id="{1EA28CC8-69B9-4F63-A024-C66B02D989AF}"/>
                  </a:ext>
                </a:extLst>
              </p:cNvPr>
              <p:cNvSpPr/>
              <p:nvPr/>
            </p:nvSpPr>
            <p:spPr>
              <a:xfrm>
                <a:off x="4462735" y="2565830"/>
                <a:ext cx="568512" cy="568512"/>
              </a:xfrm>
              <a:prstGeom prst="ellipse">
                <a:avLst/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ïṡḻiḍe">
                <a:extLst>
                  <a:ext uri="{FF2B5EF4-FFF2-40B4-BE49-F238E27FC236}">
                    <a16:creationId xmlns:a16="http://schemas.microsoft.com/office/drawing/2014/main" id="{50F63A97-8A49-4294-A22C-6CE44CCD8CA6}"/>
                  </a:ext>
                </a:extLst>
              </p:cNvPr>
              <p:cNvSpPr/>
              <p:nvPr/>
            </p:nvSpPr>
            <p:spPr>
              <a:xfrm>
                <a:off x="4590265" y="2686921"/>
                <a:ext cx="313452" cy="326331"/>
              </a:xfrm>
              <a:custGeom>
                <a:avLst/>
                <a:gdLst>
                  <a:gd name="connsiteX0" fmla="*/ 369451 w 582235"/>
                  <a:gd name="connsiteY0" fmla="*/ 375761 h 606157"/>
                  <a:gd name="connsiteX1" fmla="*/ 405005 w 582235"/>
                  <a:gd name="connsiteY1" fmla="*/ 375761 h 606157"/>
                  <a:gd name="connsiteX2" fmla="*/ 405005 w 582235"/>
                  <a:gd name="connsiteY2" fmla="*/ 459340 h 606157"/>
                  <a:gd name="connsiteX3" fmla="*/ 468913 w 582235"/>
                  <a:gd name="connsiteY3" fmla="*/ 523147 h 606157"/>
                  <a:gd name="connsiteX4" fmla="*/ 468913 w 582235"/>
                  <a:gd name="connsiteY4" fmla="*/ 548310 h 606157"/>
                  <a:gd name="connsiteX5" fmla="*/ 456312 w 582235"/>
                  <a:gd name="connsiteY5" fmla="*/ 553553 h 606157"/>
                  <a:gd name="connsiteX6" fmla="*/ 443710 w 582235"/>
                  <a:gd name="connsiteY6" fmla="*/ 548310 h 606157"/>
                  <a:gd name="connsiteX7" fmla="*/ 405005 w 582235"/>
                  <a:gd name="connsiteY7" fmla="*/ 509666 h 606157"/>
                  <a:gd name="connsiteX8" fmla="*/ 405005 w 582235"/>
                  <a:gd name="connsiteY8" fmla="*/ 535729 h 606157"/>
                  <a:gd name="connsiteX9" fmla="*/ 387153 w 582235"/>
                  <a:gd name="connsiteY9" fmla="*/ 553553 h 606157"/>
                  <a:gd name="connsiteX10" fmla="*/ 369451 w 582235"/>
                  <a:gd name="connsiteY10" fmla="*/ 535729 h 606157"/>
                  <a:gd name="connsiteX11" fmla="*/ 369451 w 582235"/>
                  <a:gd name="connsiteY11" fmla="*/ 509666 h 606157"/>
                  <a:gd name="connsiteX12" fmla="*/ 330596 w 582235"/>
                  <a:gd name="connsiteY12" fmla="*/ 548310 h 606157"/>
                  <a:gd name="connsiteX13" fmla="*/ 305393 w 582235"/>
                  <a:gd name="connsiteY13" fmla="*/ 548310 h 606157"/>
                  <a:gd name="connsiteX14" fmla="*/ 305393 w 582235"/>
                  <a:gd name="connsiteY14" fmla="*/ 523147 h 606157"/>
                  <a:gd name="connsiteX15" fmla="*/ 369451 w 582235"/>
                  <a:gd name="connsiteY15" fmla="*/ 459340 h 606157"/>
                  <a:gd name="connsiteX16" fmla="*/ 253612 w 582235"/>
                  <a:gd name="connsiteY16" fmla="*/ 252130 h 606157"/>
                  <a:gd name="connsiteX17" fmla="*/ 290941 w 582235"/>
                  <a:gd name="connsiteY17" fmla="*/ 252130 h 606157"/>
                  <a:gd name="connsiteX18" fmla="*/ 290941 w 582235"/>
                  <a:gd name="connsiteY18" fmla="*/ 285719 h 606157"/>
                  <a:gd name="connsiteX19" fmla="*/ 253612 w 582235"/>
                  <a:gd name="connsiteY19" fmla="*/ 285719 h 606157"/>
                  <a:gd name="connsiteX20" fmla="*/ 239040 w 582235"/>
                  <a:gd name="connsiteY20" fmla="*/ 222935 h 606157"/>
                  <a:gd name="connsiteX21" fmla="*/ 224334 w 582235"/>
                  <a:gd name="connsiteY21" fmla="*/ 237616 h 606157"/>
                  <a:gd name="connsiteX22" fmla="*/ 224334 w 582235"/>
                  <a:gd name="connsiteY22" fmla="*/ 300384 h 606157"/>
                  <a:gd name="connsiteX23" fmla="*/ 239040 w 582235"/>
                  <a:gd name="connsiteY23" fmla="*/ 314915 h 606157"/>
                  <a:gd name="connsiteX24" fmla="*/ 305668 w 582235"/>
                  <a:gd name="connsiteY24" fmla="*/ 314915 h 606157"/>
                  <a:gd name="connsiteX25" fmla="*/ 320374 w 582235"/>
                  <a:gd name="connsiteY25" fmla="*/ 300384 h 606157"/>
                  <a:gd name="connsiteX26" fmla="*/ 320374 w 582235"/>
                  <a:gd name="connsiteY26" fmla="*/ 237616 h 606157"/>
                  <a:gd name="connsiteX27" fmla="*/ 305668 w 582235"/>
                  <a:gd name="connsiteY27" fmla="*/ 222935 h 606157"/>
                  <a:gd name="connsiteX28" fmla="*/ 71558 w 582235"/>
                  <a:gd name="connsiteY28" fmla="*/ 194196 h 606157"/>
                  <a:gd name="connsiteX29" fmla="*/ 136967 w 582235"/>
                  <a:gd name="connsiteY29" fmla="*/ 259511 h 606157"/>
                  <a:gd name="connsiteX30" fmla="*/ 136967 w 582235"/>
                  <a:gd name="connsiteY30" fmla="*/ 589079 h 606157"/>
                  <a:gd name="connsiteX31" fmla="*/ 120015 w 582235"/>
                  <a:gd name="connsiteY31" fmla="*/ 606157 h 606157"/>
                  <a:gd name="connsiteX32" fmla="*/ 45754 w 582235"/>
                  <a:gd name="connsiteY32" fmla="*/ 606157 h 606157"/>
                  <a:gd name="connsiteX33" fmla="*/ 28801 w 582235"/>
                  <a:gd name="connsiteY33" fmla="*/ 589079 h 606157"/>
                  <a:gd name="connsiteX34" fmla="*/ 28801 w 582235"/>
                  <a:gd name="connsiteY34" fmla="*/ 445268 h 606157"/>
                  <a:gd name="connsiteX35" fmla="*/ 25951 w 582235"/>
                  <a:gd name="connsiteY35" fmla="*/ 429238 h 606157"/>
                  <a:gd name="connsiteX36" fmla="*/ 10949 w 582235"/>
                  <a:gd name="connsiteY36" fmla="*/ 388342 h 606157"/>
                  <a:gd name="connsiteX37" fmla="*/ 5998 w 582235"/>
                  <a:gd name="connsiteY37" fmla="*/ 360778 h 606157"/>
                  <a:gd name="connsiteX38" fmla="*/ 5998 w 582235"/>
                  <a:gd name="connsiteY38" fmla="*/ 259511 h 606157"/>
                  <a:gd name="connsiteX39" fmla="*/ 71558 w 582235"/>
                  <a:gd name="connsiteY39" fmla="*/ 194196 h 606157"/>
                  <a:gd name="connsiteX40" fmla="*/ 368563 w 582235"/>
                  <a:gd name="connsiteY40" fmla="*/ 189398 h 606157"/>
                  <a:gd name="connsiteX41" fmla="*/ 405892 w 582235"/>
                  <a:gd name="connsiteY41" fmla="*/ 189398 h 606157"/>
                  <a:gd name="connsiteX42" fmla="*/ 405892 w 582235"/>
                  <a:gd name="connsiteY42" fmla="*/ 285720 h 606157"/>
                  <a:gd name="connsiteX43" fmla="*/ 368563 w 582235"/>
                  <a:gd name="connsiteY43" fmla="*/ 285720 h 606157"/>
                  <a:gd name="connsiteX44" fmla="*/ 353838 w 582235"/>
                  <a:gd name="connsiteY44" fmla="*/ 160167 h 606157"/>
                  <a:gd name="connsiteX45" fmla="*/ 339132 w 582235"/>
                  <a:gd name="connsiteY45" fmla="*/ 174698 h 606157"/>
                  <a:gd name="connsiteX46" fmla="*/ 339132 w 582235"/>
                  <a:gd name="connsiteY46" fmla="*/ 300384 h 606157"/>
                  <a:gd name="connsiteX47" fmla="*/ 353838 w 582235"/>
                  <a:gd name="connsiteY47" fmla="*/ 314915 h 606157"/>
                  <a:gd name="connsiteX48" fmla="*/ 420617 w 582235"/>
                  <a:gd name="connsiteY48" fmla="*/ 314915 h 606157"/>
                  <a:gd name="connsiteX49" fmla="*/ 435173 w 582235"/>
                  <a:gd name="connsiteY49" fmla="*/ 300384 h 606157"/>
                  <a:gd name="connsiteX50" fmla="*/ 435173 w 582235"/>
                  <a:gd name="connsiteY50" fmla="*/ 174698 h 606157"/>
                  <a:gd name="connsiteX51" fmla="*/ 420617 w 582235"/>
                  <a:gd name="connsiteY51" fmla="*/ 160167 h 606157"/>
                  <a:gd name="connsiteX52" fmla="*/ 483514 w 582235"/>
                  <a:gd name="connsiteY52" fmla="*/ 126594 h 606157"/>
                  <a:gd name="connsiteX53" fmla="*/ 520702 w 582235"/>
                  <a:gd name="connsiteY53" fmla="*/ 126594 h 606157"/>
                  <a:gd name="connsiteX54" fmla="*/ 520702 w 582235"/>
                  <a:gd name="connsiteY54" fmla="*/ 285719 h 606157"/>
                  <a:gd name="connsiteX55" fmla="*/ 483514 w 582235"/>
                  <a:gd name="connsiteY55" fmla="*/ 285719 h 606157"/>
                  <a:gd name="connsiteX56" fmla="*/ 468787 w 582235"/>
                  <a:gd name="connsiteY56" fmla="*/ 97399 h 606157"/>
                  <a:gd name="connsiteX57" fmla="*/ 454081 w 582235"/>
                  <a:gd name="connsiteY57" fmla="*/ 111930 h 606157"/>
                  <a:gd name="connsiteX58" fmla="*/ 454081 w 582235"/>
                  <a:gd name="connsiteY58" fmla="*/ 300384 h 606157"/>
                  <a:gd name="connsiteX59" fmla="*/ 468787 w 582235"/>
                  <a:gd name="connsiteY59" fmla="*/ 314915 h 606157"/>
                  <a:gd name="connsiteX60" fmla="*/ 535415 w 582235"/>
                  <a:gd name="connsiteY60" fmla="*/ 314915 h 606157"/>
                  <a:gd name="connsiteX61" fmla="*/ 550121 w 582235"/>
                  <a:gd name="connsiteY61" fmla="*/ 300384 h 606157"/>
                  <a:gd name="connsiteX62" fmla="*/ 550121 w 582235"/>
                  <a:gd name="connsiteY62" fmla="*/ 111930 h 606157"/>
                  <a:gd name="connsiteX63" fmla="*/ 535415 w 582235"/>
                  <a:gd name="connsiteY63" fmla="*/ 97399 h 606157"/>
                  <a:gd name="connsiteX64" fmla="*/ 206026 w 582235"/>
                  <a:gd name="connsiteY64" fmla="*/ 61745 h 606157"/>
                  <a:gd name="connsiteX65" fmla="*/ 568429 w 582235"/>
                  <a:gd name="connsiteY65" fmla="*/ 61745 h 606157"/>
                  <a:gd name="connsiteX66" fmla="*/ 582235 w 582235"/>
                  <a:gd name="connsiteY66" fmla="*/ 75527 h 606157"/>
                  <a:gd name="connsiteX67" fmla="*/ 582235 w 582235"/>
                  <a:gd name="connsiteY67" fmla="*/ 336787 h 606157"/>
                  <a:gd name="connsiteX68" fmla="*/ 568429 w 582235"/>
                  <a:gd name="connsiteY68" fmla="*/ 350569 h 606157"/>
                  <a:gd name="connsiteX69" fmla="*/ 206026 w 582235"/>
                  <a:gd name="connsiteY69" fmla="*/ 350569 h 606157"/>
                  <a:gd name="connsiteX70" fmla="*/ 192220 w 582235"/>
                  <a:gd name="connsiteY70" fmla="*/ 336787 h 606157"/>
                  <a:gd name="connsiteX71" fmla="*/ 192220 w 582235"/>
                  <a:gd name="connsiteY71" fmla="*/ 75527 h 606157"/>
                  <a:gd name="connsiteX72" fmla="*/ 206026 w 582235"/>
                  <a:gd name="connsiteY72" fmla="*/ 61745 h 606157"/>
                  <a:gd name="connsiteX73" fmla="*/ 68484 w 582235"/>
                  <a:gd name="connsiteY73" fmla="*/ 44809 h 606157"/>
                  <a:gd name="connsiteX74" fmla="*/ 136968 w 582235"/>
                  <a:gd name="connsiteY74" fmla="*/ 113187 h 606157"/>
                  <a:gd name="connsiteX75" fmla="*/ 68484 w 582235"/>
                  <a:gd name="connsiteY75" fmla="*/ 181565 h 606157"/>
                  <a:gd name="connsiteX76" fmla="*/ 0 w 582235"/>
                  <a:gd name="connsiteY76" fmla="*/ 113187 h 606157"/>
                  <a:gd name="connsiteX77" fmla="*/ 68484 w 582235"/>
                  <a:gd name="connsiteY77" fmla="*/ 44809 h 606157"/>
                  <a:gd name="connsiteX78" fmla="*/ 387117 w 582235"/>
                  <a:gd name="connsiteY78" fmla="*/ 0 h 606157"/>
                  <a:gd name="connsiteX79" fmla="*/ 404975 w 582235"/>
                  <a:gd name="connsiteY79" fmla="*/ 17827 h 606157"/>
                  <a:gd name="connsiteX80" fmla="*/ 404975 w 582235"/>
                  <a:gd name="connsiteY80" fmla="*/ 36553 h 606157"/>
                  <a:gd name="connsiteX81" fmla="*/ 369410 w 582235"/>
                  <a:gd name="connsiteY81" fmla="*/ 36553 h 606157"/>
                  <a:gd name="connsiteX82" fmla="*/ 369410 w 582235"/>
                  <a:gd name="connsiteY82" fmla="*/ 17827 h 606157"/>
                  <a:gd name="connsiteX83" fmla="*/ 387117 w 582235"/>
                  <a:gd name="connsiteY83" fmla="*/ 0 h 60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82235" h="606157">
                    <a:moveTo>
                      <a:pt x="369451" y="375761"/>
                    </a:moveTo>
                    <a:lnTo>
                      <a:pt x="405005" y="375761"/>
                    </a:lnTo>
                    <a:lnTo>
                      <a:pt x="405005" y="459340"/>
                    </a:lnTo>
                    <a:lnTo>
                      <a:pt x="468913" y="523147"/>
                    </a:lnTo>
                    <a:cubicBezTo>
                      <a:pt x="475964" y="530187"/>
                      <a:pt x="475964" y="541420"/>
                      <a:pt x="468913" y="548310"/>
                    </a:cubicBezTo>
                    <a:cubicBezTo>
                      <a:pt x="465463" y="551755"/>
                      <a:pt x="460962" y="553553"/>
                      <a:pt x="456312" y="553553"/>
                    </a:cubicBezTo>
                    <a:cubicBezTo>
                      <a:pt x="451811" y="553553"/>
                      <a:pt x="447310" y="551755"/>
                      <a:pt x="443710" y="548310"/>
                    </a:cubicBezTo>
                    <a:lnTo>
                      <a:pt x="405005" y="509666"/>
                    </a:lnTo>
                    <a:lnTo>
                      <a:pt x="405005" y="535729"/>
                    </a:lnTo>
                    <a:cubicBezTo>
                      <a:pt x="405005" y="545614"/>
                      <a:pt x="397054" y="553553"/>
                      <a:pt x="387153" y="553553"/>
                    </a:cubicBezTo>
                    <a:cubicBezTo>
                      <a:pt x="377402" y="553553"/>
                      <a:pt x="369451" y="545614"/>
                      <a:pt x="369451" y="535729"/>
                    </a:cubicBezTo>
                    <a:lnTo>
                      <a:pt x="369451" y="509666"/>
                    </a:lnTo>
                    <a:lnTo>
                      <a:pt x="330596" y="548310"/>
                    </a:lnTo>
                    <a:cubicBezTo>
                      <a:pt x="323695" y="555350"/>
                      <a:pt x="312444" y="555350"/>
                      <a:pt x="305393" y="548310"/>
                    </a:cubicBezTo>
                    <a:cubicBezTo>
                      <a:pt x="298492" y="541420"/>
                      <a:pt x="298492" y="530187"/>
                      <a:pt x="305393" y="523147"/>
                    </a:cubicBezTo>
                    <a:lnTo>
                      <a:pt x="369451" y="459340"/>
                    </a:lnTo>
                    <a:close/>
                    <a:moveTo>
                      <a:pt x="253612" y="252130"/>
                    </a:moveTo>
                    <a:lnTo>
                      <a:pt x="290941" y="252130"/>
                    </a:lnTo>
                    <a:lnTo>
                      <a:pt x="290941" y="285719"/>
                    </a:lnTo>
                    <a:lnTo>
                      <a:pt x="253612" y="285719"/>
                    </a:lnTo>
                    <a:close/>
                    <a:moveTo>
                      <a:pt x="239040" y="222935"/>
                    </a:moveTo>
                    <a:cubicBezTo>
                      <a:pt x="230936" y="222935"/>
                      <a:pt x="224334" y="229527"/>
                      <a:pt x="224334" y="237616"/>
                    </a:cubicBezTo>
                    <a:lnTo>
                      <a:pt x="224334" y="300384"/>
                    </a:lnTo>
                    <a:cubicBezTo>
                      <a:pt x="224334" y="308474"/>
                      <a:pt x="230936" y="314915"/>
                      <a:pt x="239040" y="314915"/>
                    </a:cubicBezTo>
                    <a:lnTo>
                      <a:pt x="305668" y="314915"/>
                    </a:lnTo>
                    <a:cubicBezTo>
                      <a:pt x="313771" y="314915"/>
                      <a:pt x="320374" y="308474"/>
                      <a:pt x="320374" y="300384"/>
                    </a:cubicBezTo>
                    <a:lnTo>
                      <a:pt x="320374" y="237616"/>
                    </a:lnTo>
                    <a:cubicBezTo>
                      <a:pt x="320374" y="229527"/>
                      <a:pt x="313771" y="222935"/>
                      <a:pt x="305668" y="222935"/>
                    </a:cubicBezTo>
                    <a:close/>
                    <a:moveTo>
                      <a:pt x="71558" y="194196"/>
                    </a:moveTo>
                    <a:cubicBezTo>
                      <a:pt x="107563" y="194196"/>
                      <a:pt x="136967" y="223558"/>
                      <a:pt x="136967" y="259511"/>
                    </a:cubicBezTo>
                    <a:lnTo>
                      <a:pt x="136967" y="589079"/>
                    </a:lnTo>
                    <a:cubicBezTo>
                      <a:pt x="136967" y="598517"/>
                      <a:pt x="129316" y="606157"/>
                      <a:pt x="120015" y="606157"/>
                    </a:cubicBezTo>
                    <a:lnTo>
                      <a:pt x="45754" y="606157"/>
                    </a:lnTo>
                    <a:cubicBezTo>
                      <a:pt x="36302" y="606157"/>
                      <a:pt x="28801" y="598517"/>
                      <a:pt x="28801" y="589079"/>
                    </a:cubicBezTo>
                    <a:lnTo>
                      <a:pt x="28801" y="445268"/>
                    </a:lnTo>
                    <a:cubicBezTo>
                      <a:pt x="28801" y="439725"/>
                      <a:pt x="27751" y="434482"/>
                      <a:pt x="25951" y="429238"/>
                    </a:cubicBezTo>
                    <a:lnTo>
                      <a:pt x="10949" y="388342"/>
                    </a:lnTo>
                    <a:cubicBezTo>
                      <a:pt x="7648" y="379504"/>
                      <a:pt x="5998" y="370216"/>
                      <a:pt x="5998" y="360778"/>
                    </a:cubicBezTo>
                    <a:lnTo>
                      <a:pt x="5998" y="259511"/>
                    </a:lnTo>
                    <a:cubicBezTo>
                      <a:pt x="5998" y="223558"/>
                      <a:pt x="35402" y="194196"/>
                      <a:pt x="71558" y="194196"/>
                    </a:cubicBezTo>
                    <a:close/>
                    <a:moveTo>
                      <a:pt x="368563" y="189398"/>
                    </a:moveTo>
                    <a:lnTo>
                      <a:pt x="405892" y="189398"/>
                    </a:lnTo>
                    <a:lnTo>
                      <a:pt x="405892" y="285720"/>
                    </a:lnTo>
                    <a:lnTo>
                      <a:pt x="368563" y="285720"/>
                    </a:lnTo>
                    <a:close/>
                    <a:moveTo>
                      <a:pt x="353838" y="160167"/>
                    </a:moveTo>
                    <a:cubicBezTo>
                      <a:pt x="345735" y="160167"/>
                      <a:pt x="339132" y="166608"/>
                      <a:pt x="339132" y="174698"/>
                    </a:cubicBezTo>
                    <a:lnTo>
                      <a:pt x="339132" y="300384"/>
                    </a:lnTo>
                    <a:cubicBezTo>
                      <a:pt x="339132" y="308474"/>
                      <a:pt x="345735" y="314915"/>
                      <a:pt x="353838" y="314915"/>
                    </a:cubicBezTo>
                    <a:lnTo>
                      <a:pt x="420617" y="314915"/>
                    </a:lnTo>
                    <a:cubicBezTo>
                      <a:pt x="428720" y="314915"/>
                      <a:pt x="435173" y="308474"/>
                      <a:pt x="435173" y="300384"/>
                    </a:cubicBezTo>
                    <a:lnTo>
                      <a:pt x="435173" y="174698"/>
                    </a:lnTo>
                    <a:cubicBezTo>
                      <a:pt x="435173" y="166608"/>
                      <a:pt x="428720" y="160167"/>
                      <a:pt x="420617" y="160167"/>
                    </a:cubicBezTo>
                    <a:close/>
                    <a:moveTo>
                      <a:pt x="483514" y="126594"/>
                    </a:moveTo>
                    <a:lnTo>
                      <a:pt x="520702" y="126594"/>
                    </a:lnTo>
                    <a:lnTo>
                      <a:pt x="520702" y="285719"/>
                    </a:lnTo>
                    <a:lnTo>
                      <a:pt x="483514" y="285719"/>
                    </a:lnTo>
                    <a:close/>
                    <a:moveTo>
                      <a:pt x="468787" y="97399"/>
                    </a:moveTo>
                    <a:cubicBezTo>
                      <a:pt x="460684" y="97399"/>
                      <a:pt x="454081" y="103840"/>
                      <a:pt x="454081" y="111930"/>
                    </a:cubicBezTo>
                    <a:lnTo>
                      <a:pt x="454081" y="300384"/>
                    </a:lnTo>
                    <a:cubicBezTo>
                      <a:pt x="454081" y="308474"/>
                      <a:pt x="460684" y="314915"/>
                      <a:pt x="468787" y="314915"/>
                    </a:cubicBezTo>
                    <a:lnTo>
                      <a:pt x="535415" y="314915"/>
                    </a:lnTo>
                    <a:cubicBezTo>
                      <a:pt x="543519" y="314915"/>
                      <a:pt x="550121" y="308474"/>
                      <a:pt x="550121" y="300384"/>
                    </a:cubicBezTo>
                    <a:lnTo>
                      <a:pt x="550121" y="111930"/>
                    </a:lnTo>
                    <a:cubicBezTo>
                      <a:pt x="550121" y="103840"/>
                      <a:pt x="543519" y="97399"/>
                      <a:pt x="535415" y="97399"/>
                    </a:cubicBezTo>
                    <a:close/>
                    <a:moveTo>
                      <a:pt x="206026" y="61745"/>
                    </a:moveTo>
                    <a:lnTo>
                      <a:pt x="568429" y="61745"/>
                    </a:lnTo>
                    <a:cubicBezTo>
                      <a:pt x="575932" y="61745"/>
                      <a:pt x="582235" y="67887"/>
                      <a:pt x="582235" y="75527"/>
                    </a:cubicBezTo>
                    <a:lnTo>
                      <a:pt x="582235" y="336787"/>
                    </a:lnTo>
                    <a:cubicBezTo>
                      <a:pt x="582235" y="344427"/>
                      <a:pt x="575932" y="350569"/>
                      <a:pt x="568429" y="350569"/>
                    </a:cubicBezTo>
                    <a:lnTo>
                      <a:pt x="206026" y="350569"/>
                    </a:lnTo>
                    <a:cubicBezTo>
                      <a:pt x="198373" y="350569"/>
                      <a:pt x="192220" y="344427"/>
                      <a:pt x="192220" y="336787"/>
                    </a:cubicBezTo>
                    <a:lnTo>
                      <a:pt x="192220" y="75527"/>
                    </a:lnTo>
                    <a:cubicBezTo>
                      <a:pt x="192220" y="67887"/>
                      <a:pt x="198373" y="61745"/>
                      <a:pt x="206026" y="61745"/>
                    </a:cubicBezTo>
                    <a:close/>
                    <a:moveTo>
                      <a:pt x="68484" y="44809"/>
                    </a:moveTo>
                    <a:cubicBezTo>
                      <a:pt x="106307" y="44809"/>
                      <a:pt x="136968" y="75423"/>
                      <a:pt x="136968" y="113187"/>
                    </a:cubicBezTo>
                    <a:cubicBezTo>
                      <a:pt x="136968" y="150951"/>
                      <a:pt x="106307" y="181565"/>
                      <a:pt x="68484" y="181565"/>
                    </a:cubicBezTo>
                    <a:cubicBezTo>
                      <a:pt x="30661" y="181565"/>
                      <a:pt x="0" y="150951"/>
                      <a:pt x="0" y="113187"/>
                    </a:cubicBezTo>
                    <a:cubicBezTo>
                      <a:pt x="0" y="75423"/>
                      <a:pt x="30661" y="44809"/>
                      <a:pt x="68484" y="44809"/>
                    </a:cubicBezTo>
                    <a:close/>
                    <a:moveTo>
                      <a:pt x="387117" y="0"/>
                    </a:moveTo>
                    <a:cubicBezTo>
                      <a:pt x="397022" y="0"/>
                      <a:pt x="404975" y="7940"/>
                      <a:pt x="404975" y="17827"/>
                    </a:cubicBezTo>
                    <a:lnTo>
                      <a:pt x="404975" y="36553"/>
                    </a:lnTo>
                    <a:lnTo>
                      <a:pt x="369410" y="36553"/>
                    </a:lnTo>
                    <a:lnTo>
                      <a:pt x="369410" y="17827"/>
                    </a:lnTo>
                    <a:cubicBezTo>
                      <a:pt x="369410" y="7940"/>
                      <a:pt x="377363" y="0"/>
                      <a:pt x="3871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iṥḻíďe">
              <a:extLst>
                <a:ext uri="{FF2B5EF4-FFF2-40B4-BE49-F238E27FC236}">
                  <a16:creationId xmlns:a16="http://schemas.microsoft.com/office/drawing/2014/main" id="{19B18CE4-80B7-41D8-A6AF-956E4573D904}"/>
                </a:ext>
              </a:extLst>
            </p:cNvPr>
            <p:cNvGrpSpPr/>
            <p:nvPr/>
          </p:nvGrpSpPr>
          <p:grpSpPr>
            <a:xfrm>
              <a:off x="5811744" y="4324810"/>
              <a:ext cx="568512" cy="568512"/>
              <a:chOff x="4462735" y="2565830"/>
              <a:chExt cx="568512" cy="568512"/>
            </a:xfrm>
          </p:grpSpPr>
          <p:sp>
            <p:nvSpPr>
              <p:cNvPr id="19" name="îṧlïḓê">
                <a:extLst>
                  <a:ext uri="{FF2B5EF4-FFF2-40B4-BE49-F238E27FC236}">
                    <a16:creationId xmlns:a16="http://schemas.microsoft.com/office/drawing/2014/main" id="{06016F72-C886-4F95-BF61-4C4DA128BF30}"/>
                  </a:ext>
                </a:extLst>
              </p:cNvPr>
              <p:cNvSpPr/>
              <p:nvPr/>
            </p:nvSpPr>
            <p:spPr>
              <a:xfrm>
                <a:off x="4462735" y="2565830"/>
                <a:ext cx="568512" cy="568512"/>
              </a:xfrm>
              <a:prstGeom prst="ellipse">
                <a:avLst/>
              </a:prstGeom>
              <a:solidFill>
                <a:schemeClr val="bg1"/>
              </a:solidFill>
              <a:ln w="19050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iśľíḍe">
                <a:extLst>
                  <a:ext uri="{FF2B5EF4-FFF2-40B4-BE49-F238E27FC236}">
                    <a16:creationId xmlns:a16="http://schemas.microsoft.com/office/drawing/2014/main" id="{FC059026-7877-472C-A565-0EEFD3EA5258}"/>
                  </a:ext>
                </a:extLst>
              </p:cNvPr>
              <p:cNvSpPr/>
              <p:nvPr/>
            </p:nvSpPr>
            <p:spPr>
              <a:xfrm>
                <a:off x="4590265" y="2686921"/>
                <a:ext cx="313452" cy="326331"/>
              </a:xfrm>
              <a:custGeom>
                <a:avLst/>
                <a:gdLst>
                  <a:gd name="connsiteX0" fmla="*/ 369451 w 582235"/>
                  <a:gd name="connsiteY0" fmla="*/ 375761 h 606157"/>
                  <a:gd name="connsiteX1" fmla="*/ 405005 w 582235"/>
                  <a:gd name="connsiteY1" fmla="*/ 375761 h 606157"/>
                  <a:gd name="connsiteX2" fmla="*/ 405005 w 582235"/>
                  <a:gd name="connsiteY2" fmla="*/ 459340 h 606157"/>
                  <a:gd name="connsiteX3" fmla="*/ 468913 w 582235"/>
                  <a:gd name="connsiteY3" fmla="*/ 523147 h 606157"/>
                  <a:gd name="connsiteX4" fmla="*/ 468913 w 582235"/>
                  <a:gd name="connsiteY4" fmla="*/ 548310 h 606157"/>
                  <a:gd name="connsiteX5" fmla="*/ 456312 w 582235"/>
                  <a:gd name="connsiteY5" fmla="*/ 553553 h 606157"/>
                  <a:gd name="connsiteX6" fmla="*/ 443710 w 582235"/>
                  <a:gd name="connsiteY6" fmla="*/ 548310 h 606157"/>
                  <a:gd name="connsiteX7" fmla="*/ 405005 w 582235"/>
                  <a:gd name="connsiteY7" fmla="*/ 509666 h 606157"/>
                  <a:gd name="connsiteX8" fmla="*/ 405005 w 582235"/>
                  <a:gd name="connsiteY8" fmla="*/ 535729 h 606157"/>
                  <a:gd name="connsiteX9" fmla="*/ 387153 w 582235"/>
                  <a:gd name="connsiteY9" fmla="*/ 553553 h 606157"/>
                  <a:gd name="connsiteX10" fmla="*/ 369451 w 582235"/>
                  <a:gd name="connsiteY10" fmla="*/ 535729 h 606157"/>
                  <a:gd name="connsiteX11" fmla="*/ 369451 w 582235"/>
                  <a:gd name="connsiteY11" fmla="*/ 509666 h 606157"/>
                  <a:gd name="connsiteX12" fmla="*/ 330596 w 582235"/>
                  <a:gd name="connsiteY12" fmla="*/ 548310 h 606157"/>
                  <a:gd name="connsiteX13" fmla="*/ 305393 w 582235"/>
                  <a:gd name="connsiteY13" fmla="*/ 548310 h 606157"/>
                  <a:gd name="connsiteX14" fmla="*/ 305393 w 582235"/>
                  <a:gd name="connsiteY14" fmla="*/ 523147 h 606157"/>
                  <a:gd name="connsiteX15" fmla="*/ 369451 w 582235"/>
                  <a:gd name="connsiteY15" fmla="*/ 459340 h 606157"/>
                  <a:gd name="connsiteX16" fmla="*/ 253612 w 582235"/>
                  <a:gd name="connsiteY16" fmla="*/ 252130 h 606157"/>
                  <a:gd name="connsiteX17" fmla="*/ 290941 w 582235"/>
                  <a:gd name="connsiteY17" fmla="*/ 252130 h 606157"/>
                  <a:gd name="connsiteX18" fmla="*/ 290941 w 582235"/>
                  <a:gd name="connsiteY18" fmla="*/ 285719 h 606157"/>
                  <a:gd name="connsiteX19" fmla="*/ 253612 w 582235"/>
                  <a:gd name="connsiteY19" fmla="*/ 285719 h 606157"/>
                  <a:gd name="connsiteX20" fmla="*/ 239040 w 582235"/>
                  <a:gd name="connsiteY20" fmla="*/ 222935 h 606157"/>
                  <a:gd name="connsiteX21" fmla="*/ 224334 w 582235"/>
                  <a:gd name="connsiteY21" fmla="*/ 237616 h 606157"/>
                  <a:gd name="connsiteX22" fmla="*/ 224334 w 582235"/>
                  <a:gd name="connsiteY22" fmla="*/ 300384 h 606157"/>
                  <a:gd name="connsiteX23" fmla="*/ 239040 w 582235"/>
                  <a:gd name="connsiteY23" fmla="*/ 314915 h 606157"/>
                  <a:gd name="connsiteX24" fmla="*/ 305668 w 582235"/>
                  <a:gd name="connsiteY24" fmla="*/ 314915 h 606157"/>
                  <a:gd name="connsiteX25" fmla="*/ 320374 w 582235"/>
                  <a:gd name="connsiteY25" fmla="*/ 300384 h 606157"/>
                  <a:gd name="connsiteX26" fmla="*/ 320374 w 582235"/>
                  <a:gd name="connsiteY26" fmla="*/ 237616 h 606157"/>
                  <a:gd name="connsiteX27" fmla="*/ 305668 w 582235"/>
                  <a:gd name="connsiteY27" fmla="*/ 222935 h 606157"/>
                  <a:gd name="connsiteX28" fmla="*/ 71558 w 582235"/>
                  <a:gd name="connsiteY28" fmla="*/ 194196 h 606157"/>
                  <a:gd name="connsiteX29" fmla="*/ 136967 w 582235"/>
                  <a:gd name="connsiteY29" fmla="*/ 259511 h 606157"/>
                  <a:gd name="connsiteX30" fmla="*/ 136967 w 582235"/>
                  <a:gd name="connsiteY30" fmla="*/ 589079 h 606157"/>
                  <a:gd name="connsiteX31" fmla="*/ 120015 w 582235"/>
                  <a:gd name="connsiteY31" fmla="*/ 606157 h 606157"/>
                  <a:gd name="connsiteX32" fmla="*/ 45754 w 582235"/>
                  <a:gd name="connsiteY32" fmla="*/ 606157 h 606157"/>
                  <a:gd name="connsiteX33" fmla="*/ 28801 w 582235"/>
                  <a:gd name="connsiteY33" fmla="*/ 589079 h 606157"/>
                  <a:gd name="connsiteX34" fmla="*/ 28801 w 582235"/>
                  <a:gd name="connsiteY34" fmla="*/ 445268 h 606157"/>
                  <a:gd name="connsiteX35" fmla="*/ 25951 w 582235"/>
                  <a:gd name="connsiteY35" fmla="*/ 429238 h 606157"/>
                  <a:gd name="connsiteX36" fmla="*/ 10949 w 582235"/>
                  <a:gd name="connsiteY36" fmla="*/ 388342 h 606157"/>
                  <a:gd name="connsiteX37" fmla="*/ 5998 w 582235"/>
                  <a:gd name="connsiteY37" fmla="*/ 360778 h 606157"/>
                  <a:gd name="connsiteX38" fmla="*/ 5998 w 582235"/>
                  <a:gd name="connsiteY38" fmla="*/ 259511 h 606157"/>
                  <a:gd name="connsiteX39" fmla="*/ 71558 w 582235"/>
                  <a:gd name="connsiteY39" fmla="*/ 194196 h 606157"/>
                  <a:gd name="connsiteX40" fmla="*/ 368563 w 582235"/>
                  <a:gd name="connsiteY40" fmla="*/ 189398 h 606157"/>
                  <a:gd name="connsiteX41" fmla="*/ 405892 w 582235"/>
                  <a:gd name="connsiteY41" fmla="*/ 189398 h 606157"/>
                  <a:gd name="connsiteX42" fmla="*/ 405892 w 582235"/>
                  <a:gd name="connsiteY42" fmla="*/ 285720 h 606157"/>
                  <a:gd name="connsiteX43" fmla="*/ 368563 w 582235"/>
                  <a:gd name="connsiteY43" fmla="*/ 285720 h 606157"/>
                  <a:gd name="connsiteX44" fmla="*/ 353838 w 582235"/>
                  <a:gd name="connsiteY44" fmla="*/ 160167 h 606157"/>
                  <a:gd name="connsiteX45" fmla="*/ 339132 w 582235"/>
                  <a:gd name="connsiteY45" fmla="*/ 174698 h 606157"/>
                  <a:gd name="connsiteX46" fmla="*/ 339132 w 582235"/>
                  <a:gd name="connsiteY46" fmla="*/ 300384 h 606157"/>
                  <a:gd name="connsiteX47" fmla="*/ 353838 w 582235"/>
                  <a:gd name="connsiteY47" fmla="*/ 314915 h 606157"/>
                  <a:gd name="connsiteX48" fmla="*/ 420617 w 582235"/>
                  <a:gd name="connsiteY48" fmla="*/ 314915 h 606157"/>
                  <a:gd name="connsiteX49" fmla="*/ 435173 w 582235"/>
                  <a:gd name="connsiteY49" fmla="*/ 300384 h 606157"/>
                  <a:gd name="connsiteX50" fmla="*/ 435173 w 582235"/>
                  <a:gd name="connsiteY50" fmla="*/ 174698 h 606157"/>
                  <a:gd name="connsiteX51" fmla="*/ 420617 w 582235"/>
                  <a:gd name="connsiteY51" fmla="*/ 160167 h 606157"/>
                  <a:gd name="connsiteX52" fmla="*/ 483514 w 582235"/>
                  <a:gd name="connsiteY52" fmla="*/ 126594 h 606157"/>
                  <a:gd name="connsiteX53" fmla="*/ 520702 w 582235"/>
                  <a:gd name="connsiteY53" fmla="*/ 126594 h 606157"/>
                  <a:gd name="connsiteX54" fmla="*/ 520702 w 582235"/>
                  <a:gd name="connsiteY54" fmla="*/ 285719 h 606157"/>
                  <a:gd name="connsiteX55" fmla="*/ 483514 w 582235"/>
                  <a:gd name="connsiteY55" fmla="*/ 285719 h 606157"/>
                  <a:gd name="connsiteX56" fmla="*/ 468787 w 582235"/>
                  <a:gd name="connsiteY56" fmla="*/ 97399 h 606157"/>
                  <a:gd name="connsiteX57" fmla="*/ 454081 w 582235"/>
                  <a:gd name="connsiteY57" fmla="*/ 111930 h 606157"/>
                  <a:gd name="connsiteX58" fmla="*/ 454081 w 582235"/>
                  <a:gd name="connsiteY58" fmla="*/ 300384 h 606157"/>
                  <a:gd name="connsiteX59" fmla="*/ 468787 w 582235"/>
                  <a:gd name="connsiteY59" fmla="*/ 314915 h 606157"/>
                  <a:gd name="connsiteX60" fmla="*/ 535415 w 582235"/>
                  <a:gd name="connsiteY60" fmla="*/ 314915 h 606157"/>
                  <a:gd name="connsiteX61" fmla="*/ 550121 w 582235"/>
                  <a:gd name="connsiteY61" fmla="*/ 300384 h 606157"/>
                  <a:gd name="connsiteX62" fmla="*/ 550121 w 582235"/>
                  <a:gd name="connsiteY62" fmla="*/ 111930 h 606157"/>
                  <a:gd name="connsiteX63" fmla="*/ 535415 w 582235"/>
                  <a:gd name="connsiteY63" fmla="*/ 97399 h 606157"/>
                  <a:gd name="connsiteX64" fmla="*/ 206026 w 582235"/>
                  <a:gd name="connsiteY64" fmla="*/ 61745 h 606157"/>
                  <a:gd name="connsiteX65" fmla="*/ 568429 w 582235"/>
                  <a:gd name="connsiteY65" fmla="*/ 61745 h 606157"/>
                  <a:gd name="connsiteX66" fmla="*/ 582235 w 582235"/>
                  <a:gd name="connsiteY66" fmla="*/ 75527 h 606157"/>
                  <a:gd name="connsiteX67" fmla="*/ 582235 w 582235"/>
                  <a:gd name="connsiteY67" fmla="*/ 336787 h 606157"/>
                  <a:gd name="connsiteX68" fmla="*/ 568429 w 582235"/>
                  <a:gd name="connsiteY68" fmla="*/ 350569 h 606157"/>
                  <a:gd name="connsiteX69" fmla="*/ 206026 w 582235"/>
                  <a:gd name="connsiteY69" fmla="*/ 350569 h 606157"/>
                  <a:gd name="connsiteX70" fmla="*/ 192220 w 582235"/>
                  <a:gd name="connsiteY70" fmla="*/ 336787 h 606157"/>
                  <a:gd name="connsiteX71" fmla="*/ 192220 w 582235"/>
                  <a:gd name="connsiteY71" fmla="*/ 75527 h 606157"/>
                  <a:gd name="connsiteX72" fmla="*/ 206026 w 582235"/>
                  <a:gd name="connsiteY72" fmla="*/ 61745 h 606157"/>
                  <a:gd name="connsiteX73" fmla="*/ 68484 w 582235"/>
                  <a:gd name="connsiteY73" fmla="*/ 44809 h 606157"/>
                  <a:gd name="connsiteX74" fmla="*/ 136968 w 582235"/>
                  <a:gd name="connsiteY74" fmla="*/ 113187 h 606157"/>
                  <a:gd name="connsiteX75" fmla="*/ 68484 w 582235"/>
                  <a:gd name="connsiteY75" fmla="*/ 181565 h 606157"/>
                  <a:gd name="connsiteX76" fmla="*/ 0 w 582235"/>
                  <a:gd name="connsiteY76" fmla="*/ 113187 h 606157"/>
                  <a:gd name="connsiteX77" fmla="*/ 68484 w 582235"/>
                  <a:gd name="connsiteY77" fmla="*/ 44809 h 606157"/>
                  <a:gd name="connsiteX78" fmla="*/ 387117 w 582235"/>
                  <a:gd name="connsiteY78" fmla="*/ 0 h 606157"/>
                  <a:gd name="connsiteX79" fmla="*/ 404975 w 582235"/>
                  <a:gd name="connsiteY79" fmla="*/ 17827 h 606157"/>
                  <a:gd name="connsiteX80" fmla="*/ 404975 w 582235"/>
                  <a:gd name="connsiteY80" fmla="*/ 36553 h 606157"/>
                  <a:gd name="connsiteX81" fmla="*/ 369410 w 582235"/>
                  <a:gd name="connsiteY81" fmla="*/ 36553 h 606157"/>
                  <a:gd name="connsiteX82" fmla="*/ 369410 w 582235"/>
                  <a:gd name="connsiteY82" fmla="*/ 17827 h 606157"/>
                  <a:gd name="connsiteX83" fmla="*/ 387117 w 582235"/>
                  <a:gd name="connsiteY83" fmla="*/ 0 h 606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82235" h="606157">
                    <a:moveTo>
                      <a:pt x="369451" y="375761"/>
                    </a:moveTo>
                    <a:lnTo>
                      <a:pt x="405005" y="375761"/>
                    </a:lnTo>
                    <a:lnTo>
                      <a:pt x="405005" y="459340"/>
                    </a:lnTo>
                    <a:lnTo>
                      <a:pt x="468913" y="523147"/>
                    </a:lnTo>
                    <a:cubicBezTo>
                      <a:pt x="475964" y="530187"/>
                      <a:pt x="475964" y="541420"/>
                      <a:pt x="468913" y="548310"/>
                    </a:cubicBezTo>
                    <a:cubicBezTo>
                      <a:pt x="465463" y="551755"/>
                      <a:pt x="460962" y="553553"/>
                      <a:pt x="456312" y="553553"/>
                    </a:cubicBezTo>
                    <a:cubicBezTo>
                      <a:pt x="451811" y="553553"/>
                      <a:pt x="447310" y="551755"/>
                      <a:pt x="443710" y="548310"/>
                    </a:cubicBezTo>
                    <a:lnTo>
                      <a:pt x="405005" y="509666"/>
                    </a:lnTo>
                    <a:lnTo>
                      <a:pt x="405005" y="535729"/>
                    </a:lnTo>
                    <a:cubicBezTo>
                      <a:pt x="405005" y="545614"/>
                      <a:pt x="397054" y="553553"/>
                      <a:pt x="387153" y="553553"/>
                    </a:cubicBezTo>
                    <a:cubicBezTo>
                      <a:pt x="377402" y="553553"/>
                      <a:pt x="369451" y="545614"/>
                      <a:pt x="369451" y="535729"/>
                    </a:cubicBezTo>
                    <a:lnTo>
                      <a:pt x="369451" y="509666"/>
                    </a:lnTo>
                    <a:lnTo>
                      <a:pt x="330596" y="548310"/>
                    </a:lnTo>
                    <a:cubicBezTo>
                      <a:pt x="323695" y="555350"/>
                      <a:pt x="312444" y="555350"/>
                      <a:pt x="305393" y="548310"/>
                    </a:cubicBezTo>
                    <a:cubicBezTo>
                      <a:pt x="298492" y="541420"/>
                      <a:pt x="298492" y="530187"/>
                      <a:pt x="305393" y="523147"/>
                    </a:cubicBezTo>
                    <a:lnTo>
                      <a:pt x="369451" y="459340"/>
                    </a:lnTo>
                    <a:close/>
                    <a:moveTo>
                      <a:pt x="253612" y="252130"/>
                    </a:moveTo>
                    <a:lnTo>
                      <a:pt x="290941" y="252130"/>
                    </a:lnTo>
                    <a:lnTo>
                      <a:pt x="290941" y="285719"/>
                    </a:lnTo>
                    <a:lnTo>
                      <a:pt x="253612" y="285719"/>
                    </a:lnTo>
                    <a:close/>
                    <a:moveTo>
                      <a:pt x="239040" y="222935"/>
                    </a:moveTo>
                    <a:cubicBezTo>
                      <a:pt x="230936" y="222935"/>
                      <a:pt x="224334" y="229527"/>
                      <a:pt x="224334" y="237616"/>
                    </a:cubicBezTo>
                    <a:lnTo>
                      <a:pt x="224334" y="300384"/>
                    </a:lnTo>
                    <a:cubicBezTo>
                      <a:pt x="224334" y="308474"/>
                      <a:pt x="230936" y="314915"/>
                      <a:pt x="239040" y="314915"/>
                    </a:cubicBezTo>
                    <a:lnTo>
                      <a:pt x="305668" y="314915"/>
                    </a:lnTo>
                    <a:cubicBezTo>
                      <a:pt x="313771" y="314915"/>
                      <a:pt x="320374" y="308474"/>
                      <a:pt x="320374" y="300384"/>
                    </a:cubicBezTo>
                    <a:lnTo>
                      <a:pt x="320374" y="237616"/>
                    </a:lnTo>
                    <a:cubicBezTo>
                      <a:pt x="320374" y="229527"/>
                      <a:pt x="313771" y="222935"/>
                      <a:pt x="305668" y="222935"/>
                    </a:cubicBezTo>
                    <a:close/>
                    <a:moveTo>
                      <a:pt x="71558" y="194196"/>
                    </a:moveTo>
                    <a:cubicBezTo>
                      <a:pt x="107563" y="194196"/>
                      <a:pt x="136967" y="223558"/>
                      <a:pt x="136967" y="259511"/>
                    </a:cubicBezTo>
                    <a:lnTo>
                      <a:pt x="136967" y="589079"/>
                    </a:lnTo>
                    <a:cubicBezTo>
                      <a:pt x="136967" y="598517"/>
                      <a:pt x="129316" y="606157"/>
                      <a:pt x="120015" y="606157"/>
                    </a:cubicBezTo>
                    <a:lnTo>
                      <a:pt x="45754" y="606157"/>
                    </a:lnTo>
                    <a:cubicBezTo>
                      <a:pt x="36302" y="606157"/>
                      <a:pt x="28801" y="598517"/>
                      <a:pt x="28801" y="589079"/>
                    </a:cubicBezTo>
                    <a:lnTo>
                      <a:pt x="28801" y="445268"/>
                    </a:lnTo>
                    <a:cubicBezTo>
                      <a:pt x="28801" y="439725"/>
                      <a:pt x="27751" y="434482"/>
                      <a:pt x="25951" y="429238"/>
                    </a:cubicBezTo>
                    <a:lnTo>
                      <a:pt x="10949" y="388342"/>
                    </a:lnTo>
                    <a:cubicBezTo>
                      <a:pt x="7648" y="379504"/>
                      <a:pt x="5998" y="370216"/>
                      <a:pt x="5998" y="360778"/>
                    </a:cubicBezTo>
                    <a:lnTo>
                      <a:pt x="5998" y="259511"/>
                    </a:lnTo>
                    <a:cubicBezTo>
                      <a:pt x="5998" y="223558"/>
                      <a:pt x="35402" y="194196"/>
                      <a:pt x="71558" y="194196"/>
                    </a:cubicBezTo>
                    <a:close/>
                    <a:moveTo>
                      <a:pt x="368563" y="189398"/>
                    </a:moveTo>
                    <a:lnTo>
                      <a:pt x="405892" y="189398"/>
                    </a:lnTo>
                    <a:lnTo>
                      <a:pt x="405892" y="285720"/>
                    </a:lnTo>
                    <a:lnTo>
                      <a:pt x="368563" y="285720"/>
                    </a:lnTo>
                    <a:close/>
                    <a:moveTo>
                      <a:pt x="353838" y="160167"/>
                    </a:moveTo>
                    <a:cubicBezTo>
                      <a:pt x="345735" y="160167"/>
                      <a:pt x="339132" y="166608"/>
                      <a:pt x="339132" y="174698"/>
                    </a:cubicBezTo>
                    <a:lnTo>
                      <a:pt x="339132" y="300384"/>
                    </a:lnTo>
                    <a:cubicBezTo>
                      <a:pt x="339132" y="308474"/>
                      <a:pt x="345735" y="314915"/>
                      <a:pt x="353838" y="314915"/>
                    </a:cubicBezTo>
                    <a:lnTo>
                      <a:pt x="420617" y="314915"/>
                    </a:lnTo>
                    <a:cubicBezTo>
                      <a:pt x="428720" y="314915"/>
                      <a:pt x="435173" y="308474"/>
                      <a:pt x="435173" y="300384"/>
                    </a:cubicBezTo>
                    <a:lnTo>
                      <a:pt x="435173" y="174698"/>
                    </a:lnTo>
                    <a:cubicBezTo>
                      <a:pt x="435173" y="166608"/>
                      <a:pt x="428720" y="160167"/>
                      <a:pt x="420617" y="160167"/>
                    </a:cubicBezTo>
                    <a:close/>
                    <a:moveTo>
                      <a:pt x="483514" y="126594"/>
                    </a:moveTo>
                    <a:lnTo>
                      <a:pt x="520702" y="126594"/>
                    </a:lnTo>
                    <a:lnTo>
                      <a:pt x="520702" y="285719"/>
                    </a:lnTo>
                    <a:lnTo>
                      <a:pt x="483514" y="285719"/>
                    </a:lnTo>
                    <a:close/>
                    <a:moveTo>
                      <a:pt x="468787" y="97399"/>
                    </a:moveTo>
                    <a:cubicBezTo>
                      <a:pt x="460684" y="97399"/>
                      <a:pt x="454081" y="103840"/>
                      <a:pt x="454081" y="111930"/>
                    </a:cubicBezTo>
                    <a:lnTo>
                      <a:pt x="454081" y="300384"/>
                    </a:lnTo>
                    <a:cubicBezTo>
                      <a:pt x="454081" y="308474"/>
                      <a:pt x="460684" y="314915"/>
                      <a:pt x="468787" y="314915"/>
                    </a:cubicBezTo>
                    <a:lnTo>
                      <a:pt x="535415" y="314915"/>
                    </a:lnTo>
                    <a:cubicBezTo>
                      <a:pt x="543519" y="314915"/>
                      <a:pt x="550121" y="308474"/>
                      <a:pt x="550121" y="300384"/>
                    </a:cubicBezTo>
                    <a:lnTo>
                      <a:pt x="550121" y="111930"/>
                    </a:lnTo>
                    <a:cubicBezTo>
                      <a:pt x="550121" y="103840"/>
                      <a:pt x="543519" y="97399"/>
                      <a:pt x="535415" y="97399"/>
                    </a:cubicBezTo>
                    <a:close/>
                    <a:moveTo>
                      <a:pt x="206026" y="61745"/>
                    </a:moveTo>
                    <a:lnTo>
                      <a:pt x="568429" y="61745"/>
                    </a:lnTo>
                    <a:cubicBezTo>
                      <a:pt x="575932" y="61745"/>
                      <a:pt x="582235" y="67887"/>
                      <a:pt x="582235" y="75527"/>
                    </a:cubicBezTo>
                    <a:lnTo>
                      <a:pt x="582235" y="336787"/>
                    </a:lnTo>
                    <a:cubicBezTo>
                      <a:pt x="582235" y="344427"/>
                      <a:pt x="575932" y="350569"/>
                      <a:pt x="568429" y="350569"/>
                    </a:cubicBezTo>
                    <a:lnTo>
                      <a:pt x="206026" y="350569"/>
                    </a:lnTo>
                    <a:cubicBezTo>
                      <a:pt x="198373" y="350569"/>
                      <a:pt x="192220" y="344427"/>
                      <a:pt x="192220" y="336787"/>
                    </a:cubicBezTo>
                    <a:lnTo>
                      <a:pt x="192220" y="75527"/>
                    </a:lnTo>
                    <a:cubicBezTo>
                      <a:pt x="192220" y="67887"/>
                      <a:pt x="198373" y="61745"/>
                      <a:pt x="206026" y="61745"/>
                    </a:cubicBezTo>
                    <a:close/>
                    <a:moveTo>
                      <a:pt x="68484" y="44809"/>
                    </a:moveTo>
                    <a:cubicBezTo>
                      <a:pt x="106307" y="44809"/>
                      <a:pt x="136968" y="75423"/>
                      <a:pt x="136968" y="113187"/>
                    </a:cubicBezTo>
                    <a:cubicBezTo>
                      <a:pt x="136968" y="150951"/>
                      <a:pt x="106307" y="181565"/>
                      <a:pt x="68484" y="181565"/>
                    </a:cubicBezTo>
                    <a:cubicBezTo>
                      <a:pt x="30661" y="181565"/>
                      <a:pt x="0" y="150951"/>
                      <a:pt x="0" y="113187"/>
                    </a:cubicBezTo>
                    <a:cubicBezTo>
                      <a:pt x="0" y="75423"/>
                      <a:pt x="30661" y="44809"/>
                      <a:pt x="68484" y="44809"/>
                    </a:cubicBezTo>
                    <a:close/>
                    <a:moveTo>
                      <a:pt x="387117" y="0"/>
                    </a:moveTo>
                    <a:cubicBezTo>
                      <a:pt x="397022" y="0"/>
                      <a:pt x="404975" y="7940"/>
                      <a:pt x="404975" y="17827"/>
                    </a:cubicBezTo>
                    <a:lnTo>
                      <a:pt x="404975" y="36553"/>
                    </a:lnTo>
                    <a:lnTo>
                      <a:pt x="369410" y="36553"/>
                    </a:lnTo>
                    <a:lnTo>
                      <a:pt x="369410" y="17827"/>
                    </a:lnTo>
                    <a:cubicBezTo>
                      <a:pt x="369410" y="7940"/>
                      <a:pt x="377363" y="0"/>
                      <a:pt x="3871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î$ļíḍè">
              <a:extLst>
                <a:ext uri="{FF2B5EF4-FFF2-40B4-BE49-F238E27FC236}">
                  <a16:creationId xmlns:a16="http://schemas.microsoft.com/office/drawing/2014/main" id="{1CF4B878-BD97-4C57-9B62-7D383389272E}"/>
                </a:ext>
              </a:extLst>
            </p:cNvPr>
            <p:cNvSpPr txBox="1"/>
            <p:nvPr/>
          </p:nvSpPr>
          <p:spPr>
            <a:xfrm>
              <a:off x="660400" y="1200057"/>
              <a:ext cx="10858500" cy="7795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349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69925" y="4583997"/>
            <a:ext cx="1443496" cy="125506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25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36C17E-AC53-4383-BC86-D52F3BD67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B5F19ED-7D4B-4F7E-ACA7-B204F2E00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99D933-883C-442A-82BC-61C07A71A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707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51F8081-7497-46C1-AA60-B0F5944DFC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299316"/>
            <a:ext cx="12192000" cy="2665768"/>
            <a:chOff x="0" y="2299316"/>
            <a:chExt cx="12192000" cy="2665768"/>
          </a:xfrm>
        </p:grpSpPr>
        <p:sp>
          <p:nvSpPr>
            <p:cNvPr id="6" name="isľïde">
              <a:extLst>
                <a:ext uri="{FF2B5EF4-FFF2-40B4-BE49-F238E27FC236}">
                  <a16:creationId xmlns:a16="http://schemas.microsoft.com/office/drawing/2014/main" id="{B2B7BFC6-D54D-4884-8AD8-B22AB06D3270}"/>
                </a:ext>
              </a:extLst>
            </p:cNvPr>
            <p:cNvSpPr/>
            <p:nvPr/>
          </p:nvSpPr>
          <p:spPr>
            <a:xfrm>
              <a:off x="1804389" y="2299316"/>
              <a:ext cx="1438201" cy="1438201"/>
            </a:xfrm>
            <a:prstGeom prst="ellipse">
              <a:avLst/>
            </a:prstGeom>
            <a:noFill/>
            <a:ln w="6350" cap="rnd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iṧḻídé">
              <a:extLst>
                <a:ext uri="{FF2B5EF4-FFF2-40B4-BE49-F238E27FC236}">
                  <a16:creationId xmlns:a16="http://schemas.microsoft.com/office/drawing/2014/main" id="{043BE807-87C7-4F70-89B6-5A115369185C}"/>
                </a:ext>
              </a:extLst>
            </p:cNvPr>
            <p:cNvSpPr/>
            <p:nvPr/>
          </p:nvSpPr>
          <p:spPr>
            <a:xfrm>
              <a:off x="2210667" y="2692741"/>
              <a:ext cx="625644" cy="651350"/>
            </a:xfrm>
            <a:custGeom>
              <a:avLst/>
              <a:gdLst>
                <a:gd name="connsiteX0" fmla="*/ 369451 w 582235"/>
                <a:gd name="connsiteY0" fmla="*/ 375761 h 606157"/>
                <a:gd name="connsiteX1" fmla="*/ 405005 w 582235"/>
                <a:gd name="connsiteY1" fmla="*/ 375761 h 606157"/>
                <a:gd name="connsiteX2" fmla="*/ 405005 w 582235"/>
                <a:gd name="connsiteY2" fmla="*/ 459340 h 606157"/>
                <a:gd name="connsiteX3" fmla="*/ 468913 w 582235"/>
                <a:gd name="connsiteY3" fmla="*/ 523147 h 606157"/>
                <a:gd name="connsiteX4" fmla="*/ 468913 w 582235"/>
                <a:gd name="connsiteY4" fmla="*/ 548310 h 606157"/>
                <a:gd name="connsiteX5" fmla="*/ 456312 w 582235"/>
                <a:gd name="connsiteY5" fmla="*/ 553553 h 606157"/>
                <a:gd name="connsiteX6" fmla="*/ 443710 w 582235"/>
                <a:gd name="connsiteY6" fmla="*/ 548310 h 606157"/>
                <a:gd name="connsiteX7" fmla="*/ 405005 w 582235"/>
                <a:gd name="connsiteY7" fmla="*/ 509666 h 606157"/>
                <a:gd name="connsiteX8" fmla="*/ 405005 w 582235"/>
                <a:gd name="connsiteY8" fmla="*/ 535729 h 606157"/>
                <a:gd name="connsiteX9" fmla="*/ 387153 w 582235"/>
                <a:gd name="connsiteY9" fmla="*/ 553553 h 606157"/>
                <a:gd name="connsiteX10" fmla="*/ 369451 w 582235"/>
                <a:gd name="connsiteY10" fmla="*/ 535729 h 606157"/>
                <a:gd name="connsiteX11" fmla="*/ 369451 w 582235"/>
                <a:gd name="connsiteY11" fmla="*/ 509666 h 606157"/>
                <a:gd name="connsiteX12" fmla="*/ 330596 w 582235"/>
                <a:gd name="connsiteY12" fmla="*/ 548310 h 606157"/>
                <a:gd name="connsiteX13" fmla="*/ 305393 w 582235"/>
                <a:gd name="connsiteY13" fmla="*/ 548310 h 606157"/>
                <a:gd name="connsiteX14" fmla="*/ 305393 w 582235"/>
                <a:gd name="connsiteY14" fmla="*/ 523147 h 606157"/>
                <a:gd name="connsiteX15" fmla="*/ 369451 w 582235"/>
                <a:gd name="connsiteY15" fmla="*/ 459340 h 606157"/>
                <a:gd name="connsiteX16" fmla="*/ 253612 w 582235"/>
                <a:gd name="connsiteY16" fmla="*/ 252130 h 606157"/>
                <a:gd name="connsiteX17" fmla="*/ 290941 w 582235"/>
                <a:gd name="connsiteY17" fmla="*/ 252130 h 606157"/>
                <a:gd name="connsiteX18" fmla="*/ 290941 w 582235"/>
                <a:gd name="connsiteY18" fmla="*/ 285719 h 606157"/>
                <a:gd name="connsiteX19" fmla="*/ 253612 w 582235"/>
                <a:gd name="connsiteY19" fmla="*/ 285719 h 606157"/>
                <a:gd name="connsiteX20" fmla="*/ 239040 w 582235"/>
                <a:gd name="connsiteY20" fmla="*/ 222935 h 606157"/>
                <a:gd name="connsiteX21" fmla="*/ 224334 w 582235"/>
                <a:gd name="connsiteY21" fmla="*/ 237616 h 606157"/>
                <a:gd name="connsiteX22" fmla="*/ 224334 w 582235"/>
                <a:gd name="connsiteY22" fmla="*/ 300384 h 606157"/>
                <a:gd name="connsiteX23" fmla="*/ 239040 w 582235"/>
                <a:gd name="connsiteY23" fmla="*/ 314915 h 606157"/>
                <a:gd name="connsiteX24" fmla="*/ 305668 w 582235"/>
                <a:gd name="connsiteY24" fmla="*/ 314915 h 606157"/>
                <a:gd name="connsiteX25" fmla="*/ 320374 w 582235"/>
                <a:gd name="connsiteY25" fmla="*/ 300384 h 606157"/>
                <a:gd name="connsiteX26" fmla="*/ 320374 w 582235"/>
                <a:gd name="connsiteY26" fmla="*/ 237616 h 606157"/>
                <a:gd name="connsiteX27" fmla="*/ 305668 w 582235"/>
                <a:gd name="connsiteY27" fmla="*/ 222935 h 606157"/>
                <a:gd name="connsiteX28" fmla="*/ 71558 w 582235"/>
                <a:gd name="connsiteY28" fmla="*/ 194196 h 606157"/>
                <a:gd name="connsiteX29" fmla="*/ 136967 w 582235"/>
                <a:gd name="connsiteY29" fmla="*/ 259511 h 606157"/>
                <a:gd name="connsiteX30" fmla="*/ 136967 w 582235"/>
                <a:gd name="connsiteY30" fmla="*/ 589079 h 606157"/>
                <a:gd name="connsiteX31" fmla="*/ 120015 w 582235"/>
                <a:gd name="connsiteY31" fmla="*/ 606157 h 606157"/>
                <a:gd name="connsiteX32" fmla="*/ 45754 w 582235"/>
                <a:gd name="connsiteY32" fmla="*/ 606157 h 606157"/>
                <a:gd name="connsiteX33" fmla="*/ 28801 w 582235"/>
                <a:gd name="connsiteY33" fmla="*/ 589079 h 606157"/>
                <a:gd name="connsiteX34" fmla="*/ 28801 w 582235"/>
                <a:gd name="connsiteY34" fmla="*/ 445268 h 606157"/>
                <a:gd name="connsiteX35" fmla="*/ 25951 w 582235"/>
                <a:gd name="connsiteY35" fmla="*/ 429238 h 606157"/>
                <a:gd name="connsiteX36" fmla="*/ 10949 w 582235"/>
                <a:gd name="connsiteY36" fmla="*/ 388342 h 606157"/>
                <a:gd name="connsiteX37" fmla="*/ 5998 w 582235"/>
                <a:gd name="connsiteY37" fmla="*/ 360778 h 606157"/>
                <a:gd name="connsiteX38" fmla="*/ 5998 w 582235"/>
                <a:gd name="connsiteY38" fmla="*/ 259511 h 606157"/>
                <a:gd name="connsiteX39" fmla="*/ 71558 w 582235"/>
                <a:gd name="connsiteY39" fmla="*/ 194196 h 606157"/>
                <a:gd name="connsiteX40" fmla="*/ 368563 w 582235"/>
                <a:gd name="connsiteY40" fmla="*/ 189398 h 606157"/>
                <a:gd name="connsiteX41" fmla="*/ 405892 w 582235"/>
                <a:gd name="connsiteY41" fmla="*/ 189398 h 606157"/>
                <a:gd name="connsiteX42" fmla="*/ 405892 w 582235"/>
                <a:gd name="connsiteY42" fmla="*/ 285720 h 606157"/>
                <a:gd name="connsiteX43" fmla="*/ 368563 w 582235"/>
                <a:gd name="connsiteY43" fmla="*/ 285720 h 606157"/>
                <a:gd name="connsiteX44" fmla="*/ 353838 w 582235"/>
                <a:gd name="connsiteY44" fmla="*/ 160167 h 606157"/>
                <a:gd name="connsiteX45" fmla="*/ 339132 w 582235"/>
                <a:gd name="connsiteY45" fmla="*/ 174698 h 606157"/>
                <a:gd name="connsiteX46" fmla="*/ 339132 w 582235"/>
                <a:gd name="connsiteY46" fmla="*/ 300384 h 606157"/>
                <a:gd name="connsiteX47" fmla="*/ 353838 w 582235"/>
                <a:gd name="connsiteY47" fmla="*/ 314915 h 606157"/>
                <a:gd name="connsiteX48" fmla="*/ 420617 w 582235"/>
                <a:gd name="connsiteY48" fmla="*/ 314915 h 606157"/>
                <a:gd name="connsiteX49" fmla="*/ 435173 w 582235"/>
                <a:gd name="connsiteY49" fmla="*/ 300384 h 606157"/>
                <a:gd name="connsiteX50" fmla="*/ 435173 w 582235"/>
                <a:gd name="connsiteY50" fmla="*/ 174698 h 606157"/>
                <a:gd name="connsiteX51" fmla="*/ 420617 w 582235"/>
                <a:gd name="connsiteY51" fmla="*/ 160167 h 606157"/>
                <a:gd name="connsiteX52" fmla="*/ 483514 w 582235"/>
                <a:gd name="connsiteY52" fmla="*/ 126594 h 606157"/>
                <a:gd name="connsiteX53" fmla="*/ 520702 w 582235"/>
                <a:gd name="connsiteY53" fmla="*/ 126594 h 606157"/>
                <a:gd name="connsiteX54" fmla="*/ 520702 w 582235"/>
                <a:gd name="connsiteY54" fmla="*/ 285719 h 606157"/>
                <a:gd name="connsiteX55" fmla="*/ 483514 w 582235"/>
                <a:gd name="connsiteY55" fmla="*/ 285719 h 606157"/>
                <a:gd name="connsiteX56" fmla="*/ 468787 w 582235"/>
                <a:gd name="connsiteY56" fmla="*/ 97399 h 606157"/>
                <a:gd name="connsiteX57" fmla="*/ 454081 w 582235"/>
                <a:gd name="connsiteY57" fmla="*/ 111930 h 606157"/>
                <a:gd name="connsiteX58" fmla="*/ 454081 w 582235"/>
                <a:gd name="connsiteY58" fmla="*/ 300384 h 606157"/>
                <a:gd name="connsiteX59" fmla="*/ 468787 w 582235"/>
                <a:gd name="connsiteY59" fmla="*/ 314915 h 606157"/>
                <a:gd name="connsiteX60" fmla="*/ 535415 w 582235"/>
                <a:gd name="connsiteY60" fmla="*/ 314915 h 606157"/>
                <a:gd name="connsiteX61" fmla="*/ 550121 w 582235"/>
                <a:gd name="connsiteY61" fmla="*/ 300384 h 606157"/>
                <a:gd name="connsiteX62" fmla="*/ 550121 w 582235"/>
                <a:gd name="connsiteY62" fmla="*/ 111930 h 606157"/>
                <a:gd name="connsiteX63" fmla="*/ 535415 w 582235"/>
                <a:gd name="connsiteY63" fmla="*/ 97399 h 606157"/>
                <a:gd name="connsiteX64" fmla="*/ 206026 w 582235"/>
                <a:gd name="connsiteY64" fmla="*/ 61745 h 606157"/>
                <a:gd name="connsiteX65" fmla="*/ 568429 w 582235"/>
                <a:gd name="connsiteY65" fmla="*/ 61745 h 606157"/>
                <a:gd name="connsiteX66" fmla="*/ 582235 w 582235"/>
                <a:gd name="connsiteY66" fmla="*/ 75527 h 606157"/>
                <a:gd name="connsiteX67" fmla="*/ 582235 w 582235"/>
                <a:gd name="connsiteY67" fmla="*/ 336787 h 606157"/>
                <a:gd name="connsiteX68" fmla="*/ 568429 w 582235"/>
                <a:gd name="connsiteY68" fmla="*/ 350569 h 606157"/>
                <a:gd name="connsiteX69" fmla="*/ 206026 w 582235"/>
                <a:gd name="connsiteY69" fmla="*/ 350569 h 606157"/>
                <a:gd name="connsiteX70" fmla="*/ 192220 w 582235"/>
                <a:gd name="connsiteY70" fmla="*/ 336787 h 606157"/>
                <a:gd name="connsiteX71" fmla="*/ 192220 w 582235"/>
                <a:gd name="connsiteY71" fmla="*/ 75527 h 606157"/>
                <a:gd name="connsiteX72" fmla="*/ 206026 w 582235"/>
                <a:gd name="connsiteY72" fmla="*/ 61745 h 606157"/>
                <a:gd name="connsiteX73" fmla="*/ 68484 w 582235"/>
                <a:gd name="connsiteY73" fmla="*/ 44809 h 606157"/>
                <a:gd name="connsiteX74" fmla="*/ 136968 w 582235"/>
                <a:gd name="connsiteY74" fmla="*/ 113187 h 606157"/>
                <a:gd name="connsiteX75" fmla="*/ 68484 w 582235"/>
                <a:gd name="connsiteY75" fmla="*/ 181565 h 606157"/>
                <a:gd name="connsiteX76" fmla="*/ 0 w 582235"/>
                <a:gd name="connsiteY76" fmla="*/ 113187 h 606157"/>
                <a:gd name="connsiteX77" fmla="*/ 68484 w 582235"/>
                <a:gd name="connsiteY77" fmla="*/ 44809 h 606157"/>
                <a:gd name="connsiteX78" fmla="*/ 387117 w 582235"/>
                <a:gd name="connsiteY78" fmla="*/ 0 h 606157"/>
                <a:gd name="connsiteX79" fmla="*/ 404975 w 582235"/>
                <a:gd name="connsiteY79" fmla="*/ 17827 h 606157"/>
                <a:gd name="connsiteX80" fmla="*/ 404975 w 582235"/>
                <a:gd name="connsiteY80" fmla="*/ 36553 h 606157"/>
                <a:gd name="connsiteX81" fmla="*/ 369410 w 582235"/>
                <a:gd name="connsiteY81" fmla="*/ 36553 h 606157"/>
                <a:gd name="connsiteX82" fmla="*/ 369410 w 582235"/>
                <a:gd name="connsiteY82" fmla="*/ 17827 h 606157"/>
                <a:gd name="connsiteX83" fmla="*/ 387117 w 582235"/>
                <a:gd name="connsiteY83" fmla="*/ 0 h 60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2235" h="606157">
                  <a:moveTo>
                    <a:pt x="369451" y="375761"/>
                  </a:moveTo>
                  <a:lnTo>
                    <a:pt x="405005" y="375761"/>
                  </a:lnTo>
                  <a:lnTo>
                    <a:pt x="405005" y="459340"/>
                  </a:lnTo>
                  <a:lnTo>
                    <a:pt x="468913" y="523147"/>
                  </a:lnTo>
                  <a:cubicBezTo>
                    <a:pt x="475964" y="530187"/>
                    <a:pt x="475964" y="541420"/>
                    <a:pt x="468913" y="548310"/>
                  </a:cubicBezTo>
                  <a:cubicBezTo>
                    <a:pt x="465463" y="551755"/>
                    <a:pt x="460962" y="553553"/>
                    <a:pt x="456312" y="553553"/>
                  </a:cubicBezTo>
                  <a:cubicBezTo>
                    <a:pt x="451811" y="553553"/>
                    <a:pt x="447310" y="551755"/>
                    <a:pt x="443710" y="548310"/>
                  </a:cubicBezTo>
                  <a:lnTo>
                    <a:pt x="405005" y="509666"/>
                  </a:lnTo>
                  <a:lnTo>
                    <a:pt x="405005" y="535729"/>
                  </a:lnTo>
                  <a:cubicBezTo>
                    <a:pt x="405005" y="545614"/>
                    <a:pt x="397054" y="553553"/>
                    <a:pt x="387153" y="553553"/>
                  </a:cubicBezTo>
                  <a:cubicBezTo>
                    <a:pt x="377402" y="553553"/>
                    <a:pt x="369451" y="545614"/>
                    <a:pt x="369451" y="535729"/>
                  </a:cubicBezTo>
                  <a:lnTo>
                    <a:pt x="369451" y="509666"/>
                  </a:lnTo>
                  <a:lnTo>
                    <a:pt x="330596" y="548310"/>
                  </a:lnTo>
                  <a:cubicBezTo>
                    <a:pt x="323695" y="555350"/>
                    <a:pt x="312444" y="555350"/>
                    <a:pt x="305393" y="548310"/>
                  </a:cubicBezTo>
                  <a:cubicBezTo>
                    <a:pt x="298492" y="541420"/>
                    <a:pt x="298492" y="530187"/>
                    <a:pt x="305393" y="523147"/>
                  </a:cubicBezTo>
                  <a:lnTo>
                    <a:pt x="369451" y="459340"/>
                  </a:lnTo>
                  <a:close/>
                  <a:moveTo>
                    <a:pt x="253612" y="252130"/>
                  </a:moveTo>
                  <a:lnTo>
                    <a:pt x="290941" y="252130"/>
                  </a:lnTo>
                  <a:lnTo>
                    <a:pt x="290941" y="285719"/>
                  </a:lnTo>
                  <a:lnTo>
                    <a:pt x="253612" y="285719"/>
                  </a:lnTo>
                  <a:close/>
                  <a:moveTo>
                    <a:pt x="239040" y="222935"/>
                  </a:moveTo>
                  <a:cubicBezTo>
                    <a:pt x="230936" y="222935"/>
                    <a:pt x="224334" y="229527"/>
                    <a:pt x="224334" y="237616"/>
                  </a:cubicBezTo>
                  <a:lnTo>
                    <a:pt x="224334" y="300384"/>
                  </a:lnTo>
                  <a:cubicBezTo>
                    <a:pt x="224334" y="308474"/>
                    <a:pt x="230936" y="314915"/>
                    <a:pt x="239040" y="314915"/>
                  </a:cubicBezTo>
                  <a:lnTo>
                    <a:pt x="305668" y="314915"/>
                  </a:lnTo>
                  <a:cubicBezTo>
                    <a:pt x="313771" y="314915"/>
                    <a:pt x="320374" y="308474"/>
                    <a:pt x="320374" y="300384"/>
                  </a:cubicBezTo>
                  <a:lnTo>
                    <a:pt x="320374" y="237616"/>
                  </a:lnTo>
                  <a:cubicBezTo>
                    <a:pt x="320374" y="229527"/>
                    <a:pt x="313771" y="222935"/>
                    <a:pt x="305668" y="222935"/>
                  </a:cubicBezTo>
                  <a:close/>
                  <a:moveTo>
                    <a:pt x="71558" y="194196"/>
                  </a:moveTo>
                  <a:cubicBezTo>
                    <a:pt x="107563" y="194196"/>
                    <a:pt x="136967" y="223558"/>
                    <a:pt x="136967" y="259511"/>
                  </a:cubicBezTo>
                  <a:lnTo>
                    <a:pt x="136967" y="589079"/>
                  </a:lnTo>
                  <a:cubicBezTo>
                    <a:pt x="136967" y="598517"/>
                    <a:pt x="129316" y="606157"/>
                    <a:pt x="120015" y="606157"/>
                  </a:cubicBezTo>
                  <a:lnTo>
                    <a:pt x="45754" y="606157"/>
                  </a:lnTo>
                  <a:cubicBezTo>
                    <a:pt x="36302" y="606157"/>
                    <a:pt x="28801" y="598517"/>
                    <a:pt x="28801" y="589079"/>
                  </a:cubicBezTo>
                  <a:lnTo>
                    <a:pt x="28801" y="445268"/>
                  </a:lnTo>
                  <a:cubicBezTo>
                    <a:pt x="28801" y="439725"/>
                    <a:pt x="27751" y="434482"/>
                    <a:pt x="25951" y="429238"/>
                  </a:cubicBezTo>
                  <a:lnTo>
                    <a:pt x="10949" y="388342"/>
                  </a:lnTo>
                  <a:cubicBezTo>
                    <a:pt x="7648" y="379504"/>
                    <a:pt x="5998" y="370216"/>
                    <a:pt x="5998" y="360778"/>
                  </a:cubicBezTo>
                  <a:lnTo>
                    <a:pt x="5998" y="259511"/>
                  </a:lnTo>
                  <a:cubicBezTo>
                    <a:pt x="5998" y="223558"/>
                    <a:pt x="35402" y="194196"/>
                    <a:pt x="71558" y="194196"/>
                  </a:cubicBezTo>
                  <a:close/>
                  <a:moveTo>
                    <a:pt x="368563" y="189398"/>
                  </a:moveTo>
                  <a:lnTo>
                    <a:pt x="405892" y="189398"/>
                  </a:lnTo>
                  <a:lnTo>
                    <a:pt x="405892" y="285720"/>
                  </a:lnTo>
                  <a:lnTo>
                    <a:pt x="368563" y="285720"/>
                  </a:lnTo>
                  <a:close/>
                  <a:moveTo>
                    <a:pt x="353838" y="160167"/>
                  </a:moveTo>
                  <a:cubicBezTo>
                    <a:pt x="345735" y="160167"/>
                    <a:pt x="339132" y="166608"/>
                    <a:pt x="339132" y="174698"/>
                  </a:cubicBezTo>
                  <a:lnTo>
                    <a:pt x="339132" y="300384"/>
                  </a:lnTo>
                  <a:cubicBezTo>
                    <a:pt x="339132" y="308474"/>
                    <a:pt x="345735" y="314915"/>
                    <a:pt x="353838" y="314915"/>
                  </a:cubicBezTo>
                  <a:lnTo>
                    <a:pt x="420617" y="314915"/>
                  </a:lnTo>
                  <a:cubicBezTo>
                    <a:pt x="428720" y="314915"/>
                    <a:pt x="435173" y="308474"/>
                    <a:pt x="435173" y="300384"/>
                  </a:cubicBezTo>
                  <a:lnTo>
                    <a:pt x="435173" y="174698"/>
                  </a:lnTo>
                  <a:cubicBezTo>
                    <a:pt x="435173" y="166608"/>
                    <a:pt x="428720" y="160167"/>
                    <a:pt x="420617" y="160167"/>
                  </a:cubicBezTo>
                  <a:close/>
                  <a:moveTo>
                    <a:pt x="483514" y="126594"/>
                  </a:moveTo>
                  <a:lnTo>
                    <a:pt x="520702" y="126594"/>
                  </a:lnTo>
                  <a:lnTo>
                    <a:pt x="520702" y="285719"/>
                  </a:lnTo>
                  <a:lnTo>
                    <a:pt x="483514" y="285719"/>
                  </a:lnTo>
                  <a:close/>
                  <a:moveTo>
                    <a:pt x="468787" y="97399"/>
                  </a:moveTo>
                  <a:cubicBezTo>
                    <a:pt x="460684" y="97399"/>
                    <a:pt x="454081" y="103840"/>
                    <a:pt x="454081" y="111930"/>
                  </a:cubicBezTo>
                  <a:lnTo>
                    <a:pt x="454081" y="300384"/>
                  </a:lnTo>
                  <a:cubicBezTo>
                    <a:pt x="454081" y="308474"/>
                    <a:pt x="460684" y="314915"/>
                    <a:pt x="468787" y="314915"/>
                  </a:cubicBezTo>
                  <a:lnTo>
                    <a:pt x="535415" y="314915"/>
                  </a:lnTo>
                  <a:cubicBezTo>
                    <a:pt x="543519" y="314915"/>
                    <a:pt x="550121" y="308474"/>
                    <a:pt x="550121" y="300384"/>
                  </a:cubicBezTo>
                  <a:lnTo>
                    <a:pt x="550121" y="111930"/>
                  </a:lnTo>
                  <a:cubicBezTo>
                    <a:pt x="550121" y="103840"/>
                    <a:pt x="543519" y="97399"/>
                    <a:pt x="535415" y="97399"/>
                  </a:cubicBezTo>
                  <a:close/>
                  <a:moveTo>
                    <a:pt x="206026" y="61745"/>
                  </a:moveTo>
                  <a:lnTo>
                    <a:pt x="568429" y="61745"/>
                  </a:lnTo>
                  <a:cubicBezTo>
                    <a:pt x="575932" y="61745"/>
                    <a:pt x="582235" y="67887"/>
                    <a:pt x="582235" y="75527"/>
                  </a:cubicBezTo>
                  <a:lnTo>
                    <a:pt x="582235" y="336787"/>
                  </a:lnTo>
                  <a:cubicBezTo>
                    <a:pt x="582235" y="344427"/>
                    <a:pt x="575932" y="350569"/>
                    <a:pt x="568429" y="350569"/>
                  </a:cubicBezTo>
                  <a:lnTo>
                    <a:pt x="206026" y="350569"/>
                  </a:lnTo>
                  <a:cubicBezTo>
                    <a:pt x="198373" y="350569"/>
                    <a:pt x="192220" y="344427"/>
                    <a:pt x="192220" y="336787"/>
                  </a:cubicBezTo>
                  <a:lnTo>
                    <a:pt x="192220" y="75527"/>
                  </a:lnTo>
                  <a:cubicBezTo>
                    <a:pt x="192220" y="67887"/>
                    <a:pt x="198373" y="61745"/>
                    <a:pt x="206026" y="61745"/>
                  </a:cubicBezTo>
                  <a:close/>
                  <a:moveTo>
                    <a:pt x="68484" y="44809"/>
                  </a:moveTo>
                  <a:cubicBezTo>
                    <a:pt x="106307" y="44809"/>
                    <a:pt x="136968" y="75423"/>
                    <a:pt x="136968" y="113187"/>
                  </a:cubicBezTo>
                  <a:cubicBezTo>
                    <a:pt x="136968" y="150951"/>
                    <a:pt x="106307" y="181565"/>
                    <a:pt x="68484" y="181565"/>
                  </a:cubicBezTo>
                  <a:cubicBezTo>
                    <a:pt x="30661" y="181565"/>
                    <a:pt x="0" y="150951"/>
                    <a:pt x="0" y="113187"/>
                  </a:cubicBezTo>
                  <a:cubicBezTo>
                    <a:pt x="0" y="75423"/>
                    <a:pt x="30661" y="44809"/>
                    <a:pt x="68484" y="44809"/>
                  </a:cubicBezTo>
                  <a:close/>
                  <a:moveTo>
                    <a:pt x="387117" y="0"/>
                  </a:moveTo>
                  <a:cubicBezTo>
                    <a:pt x="397022" y="0"/>
                    <a:pt x="404975" y="7940"/>
                    <a:pt x="404975" y="17827"/>
                  </a:cubicBezTo>
                  <a:lnTo>
                    <a:pt x="404975" y="36553"/>
                  </a:lnTo>
                  <a:lnTo>
                    <a:pt x="369410" y="36553"/>
                  </a:lnTo>
                  <a:lnTo>
                    <a:pt x="369410" y="17827"/>
                  </a:lnTo>
                  <a:cubicBezTo>
                    <a:pt x="369410" y="7940"/>
                    <a:pt x="377363" y="0"/>
                    <a:pt x="38711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śḷïḋe">
              <a:extLst>
                <a:ext uri="{FF2B5EF4-FFF2-40B4-BE49-F238E27FC236}">
                  <a16:creationId xmlns:a16="http://schemas.microsoft.com/office/drawing/2014/main" id="{C0D8CC32-9C57-4A7B-BEE2-94623CF8F5C5}"/>
                </a:ext>
              </a:extLst>
            </p:cNvPr>
            <p:cNvSpPr/>
            <p:nvPr/>
          </p:nvSpPr>
          <p:spPr>
            <a:xfrm>
              <a:off x="4181828" y="2299316"/>
              <a:ext cx="1438201" cy="1438201"/>
            </a:xfrm>
            <a:prstGeom prst="ellipse">
              <a:avLst/>
            </a:prstGeom>
            <a:noFill/>
            <a:ln w="6350" cap="rnd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ş1ïďé">
              <a:extLst>
                <a:ext uri="{FF2B5EF4-FFF2-40B4-BE49-F238E27FC236}">
                  <a16:creationId xmlns:a16="http://schemas.microsoft.com/office/drawing/2014/main" id="{2B1A7054-2EFD-4471-A4DD-538D02120EC4}"/>
                </a:ext>
              </a:extLst>
            </p:cNvPr>
            <p:cNvSpPr/>
            <p:nvPr/>
          </p:nvSpPr>
          <p:spPr>
            <a:xfrm>
              <a:off x="4588106" y="2692741"/>
              <a:ext cx="625644" cy="651350"/>
            </a:xfrm>
            <a:custGeom>
              <a:avLst/>
              <a:gdLst>
                <a:gd name="connsiteX0" fmla="*/ 369451 w 582235"/>
                <a:gd name="connsiteY0" fmla="*/ 375761 h 606157"/>
                <a:gd name="connsiteX1" fmla="*/ 405005 w 582235"/>
                <a:gd name="connsiteY1" fmla="*/ 375761 h 606157"/>
                <a:gd name="connsiteX2" fmla="*/ 405005 w 582235"/>
                <a:gd name="connsiteY2" fmla="*/ 459340 h 606157"/>
                <a:gd name="connsiteX3" fmla="*/ 468913 w 582235"/>
                <a:gd name="connsiteY3" fmla="*/ 523147 h 606157"/>
                <a:gd name="connsiteX4" fmla="*/ 468913 w 582235"/>
                <a:gd name="connsiteY4" fmla="*/ 548310 h 606157"/>
                <a:gd name="connsiteX5" fmla="*/ 456312 w 582235"/>
                <a:gd name="connsiteY5" fmla="*/ 553553 h 606157"/>
                <a:gd name="connsiteX6" fmla="*/ 443710 w 582235"/>
                <a:gd name="connsiteY6" fmla="*/ 548310 h 606157"/>
                <a:gd name="connsiteX7" fmla="*/ 405005 w 582235"/>
                <a:gd name="connsiteY7" fmla="*/ 509666 h 606157"/>
                <a:gd name="connsiteX8" fmla="*/ 405005 w 582235"/>
                <a:gd name="connsiteY8" fmla="*/ 535729 h 606157"/>
                <a:gd name="connsiteX9" fmla="*/ 387153 w 582235"/>
                <a:gd name="connsiteY9" fmla="*/ 553553 h 606157"/>
                <a:gd name="connsiteX10" fmla="*/ 369451 w 582235"/>
                <a:gd name="connsiteY10" fmla="*/ 535729 h 606157"/>
                <a:gd name="connsiteX11" fmla="*/ 369451 w 582235"/>
                <a:gd name="connsiteY11" fmla="*/ 509666 h 606157"/>
                <a:gd name="connsiteX12" fmla="*/ 330596 w 582235"/>
                <a:gd name="connsiteY12" fmla="*/ 548310 h 606157"/>
                <a:gd name="connsiteX13" fmla="*/ 305393 w 582235"/>
                <a:gd name="connsiteY13" fmla="*/ 548310 h 606157"/>
                <a:gd name="connsiteX14" fmla="*/ 305393 w 582235"/>
                <a:gd name="connsiteY14" fmla="*/ 523147 h 606157"/>
                <a:gd name="connsiteX15" fmla="*/ 369451 w 582235"/>
                <a:gd name="connsiteY15" fmla="*/ 459340 h 606157"/>
                <a:gd name="connsiteX16" fmla="*/ 253612 w 582235"/>
                <a:gd name="connsiteY16" fmla="*/ 252130 h 606157"/>
                <a:gd name="connsiteX17" fmla="*/ 290941 w 582235"/>
                <a:gd name="connsiteY17" fmla="*/ 252130 h 606157"/>
                <a:gd name="connsiteX18" fmla="*/ 290941 w 582235"/>
                <a:gd name="connsiteY18" fmla="*/ 285719 h 606157"/>
                <a:gd name="connsiteX19" fmla="*/ 253612 w 582235"/>
                <a:gd name="connsiteY19" fmla="*/ 285719 h 606157"/>
                <a:gd name="connsiteX20" fmla="*/ 239040 w 582235"/>
                <a:gd name="connsiteY20" fmla="*/ 222935 h 606157"/>
                <a:gd name="connsiteX21" fmla="*/ 224334 w 582235"/>
                <a:gd name="connsiteY21" fmla="*/ 237616 h 606157"/>
                <a:gd name="connsiteX22" fmla="*/ 224334 w 582235"/>
                <a:gd name="connsiteY22" fmla="*/ 300384 h 606157"/>
                <a:gd name="connsiteX23" fmla="*/ 239040 w 582235"/>
                <a:gd name="connsiteY23" fmla="*/ 314915 h 606157"/>
                <a:gd name="connsiteX24" fmla="*/ 305668 w 582235"/>
                <a:gd name="connsiteY24" fmla="*/ 314915 h 606157"/>
                <a:gd name="connsiteX25" fmla="*/ 320374 w 582235"/>
                <a:gd name="connsiteY25" fmla="*/ 300384 h 606157"/>
                <a:gd name="connsiteX26" fmla="*/ 320374 w 582235"/>
                <a:gd name="connsiteY26" fmla="*/ 237616 h 606157"/>
                <a:gd name="connsiteX27" fmla="*/ 305668 w 582235"/>
                <a:gd name="connsiteY27" fmla="*/ 222935 h 606157"/>
                <a:gd name="connsiteX28" fmla="*/ 71558 w 582235"/>
                <a:gd name="connsiteY28" fmla="*/ 194196 h 606157"/>
                <a:gd name="connsiteX29" fmla="*/ 136967 w 582235"/>
                <a:gd name="connsiteY29" fmla="*/ 259511 h 606157"/>
                <a:gd name="connsiteX30" fmla="*/ 136967 w 582235"/>
                <a:gd name="connsiteY30" fmla="*/ 589079 h 606157"/>
                <a:gd name="connsiteX31" fmla="*/ 120015 w 582235"/>
                <a:gd name="connsiteY31" fmla="*/ 606157 h 606157"/>
                <a:gd name="connsiteX32" fmla="*/ 45754 w 582235"/>
                <a:gd name="connsiteY32" fmla="*/ 606157 h 606157"/>
                <a:gd name="connsiteX33" fmla="*/ 28801 w 582235"/>
                <a:gd name="connsiteY33" fmla="*/ 589079 h 606157"/>
                <a:gd name="connsiteX34" fmla="*/ 28801 w 582235"/>
                <a:gd name="connsiteY34" fmla="*/ 445268 h 606157"/>
                <a:gd name="connsiteX35" fmla="*/ 25951 w 582235"/>
                <a:gd name="connsiteY35" fmla="*/ 429238 h 606157"/>
                <a:gd name="connsiteX36" fmla="*/ 10949 w 582235"/>
                <a:gd name="connsiteY36" fmla="*/ 388342 h 606157"/>
                <a:gd name="connsiteX37" fmla="*/ 5998 w 582235"/>
                <a:gd name="connsiteY37" fmla="*/ 360778 h 606157"/>
                <a:gd name="connsiteX38" fmla="*/ 5998 w 582235"/>
                <a:gd name="connsiteY38" fmla="*/ 259511 h 606157"/>
                <a:gd name="connsiteX39" fmla="*/ 71558 w 582235"/>
                <a:gd name="connsiteY39" fmla="*/ 194196 h 606157"/>
                <a:gd name="connsiteX40" fmla="*/ 368563 w 582235"/>
                <a:gd name="connsiteY40" fmla="*/ 189398 h 606157"/>
                <a:gd name="connsiteX41" fmla="*/ 405892 w 582235"/>
                <a:gd name="connsiteY41" fmla="*/ 189398 h 606157"/>
                <a:gd name="connsiteX42" fmla="*/ 405892 w 582235"/>
                <a:gd name="connsiteY42" fmla="*/ 285720 h 606157"/>
                <a:gd name="connsiteX43" fmla="*/ 368563 w 582235"/>
                <a:gd name="connsiteY43" fmla="*/ 285720 h 606157"/>
                <a:gd name="connsiteX44" fmla="*/ 353838 w 582235"/>
                <a:gd name="connsiteY44" fmla="*/ 160167 h 606157"/>
                <a:gd name="connsiteX45" fmla="*/ 339132 w 582235"/>
                <a:gd name="connsiteY45" fmla="*/ 174698 h 606157"/>
                <a:gd name="connsiteX46" fmla="*/ 339132 w 582235"/>
                <a:gd name="connsiteY46" fmla="*/ 300384 h 606157"/>
                <a:gd name="connsiteX47" fmla="*/ 353838 w 582235"/>
                <a:gd name="connsiteY47" fmla="*/ 314915 h 606157"/>
                <a:gd name="connsiteX48" fmla="*/ 420617 w 582235"/>
                <a:gd name="connsiteY48" fmla="*/ 314915 h 606157"/>
                <a:gd name="connsiteX49" fmla="*/ 435173 w 582235"/>
                <a:gd name="connsiteY49" fmla="*/ 300384 h 606157"/>
                <a:gd name="connsiteX50" fmla="*/ 435173 w 582235"/>
                <a:gd name="connsiteY50" fmla="*/ 174698 h 606157"/>
                <a:gd name="connsiteX51" fmla="*/ 420617 w 582235"/>
                <a:gd name="connsiteY51" fmla="*/ 160167 h 606157"/>
                <a:gd name="connsiteX52" fmla="*/ 483514 w 582235"/>
                <a:gd name="connsiteY52" fmla="*/ 126594 h 606157"/>
                <a:gd name="connsiteX53" fmla="*/ 520702 w 582235"/>
                <a:gd name="connsiteY53" fmla="*/ 126594 h 606157"/>
                <a:gd name="connsiteX54" fmla="*/ 520702 w 582235"/>
                <a:gd name="connsiteY54" fmla="*/ 285719 h 606157"/>
                <a:gd name="connsiteX55" fmla="*/ 483514 w 582235"/>
                <a:gd name="connsiteY55" fmla="*/ 285719 h 606157"/>
                <a:gd name="connsiteX56" fmla="*/ 468787 w 582235"/>
                <a:gd name="connsiteY56" fmla="*/ 97399 h 606157"/>
                <a:gd name="connsiteX57" fmla="*/ 454081 w 582235"/>
                <a:gd name="connsiteY57" fmla="*/ 111930 h 606157"/>
                <a:gd name="connsiteX58" fmla="*/ 454081 w 582235"/>
                <a:gd name="connsiteY58" fmla="*/ 300384 h 606157"/>
                <a:gd name="connsiteX59" fmla="*/ 468787 w 582235"/>
                <a:gd name="connsiteY59" fmla="*/ 314915 h 606157"/>
                <a:gd name="connsiteX60" fmla="*/ 535415 w 582235"/>
                <a:gd name="connsiteY60" fmla="*/ 314915 h 606157"/>
                <a:gd name="connsiteX61" fmla="*/ 550121 w 582235"/>
                <a:gd name="connsiteY61" fmla="*/ 300384 h 606157"/>
                <a:gd name="connsiteX62" fmla="*/ 550121 w 582235"/>
                <a:gd name="connsiteY62" fmla="*/ 111930 h 606157"/>
                <a:gd name="connsiteX63" fmla="*/ 535415 w 582235"/>
                <a:gd name="connsiteY63" fmla="*/ 97399 h 606157"/>
                <a:gd name="connsiteX64" fmla="*/ 206026 w 582235"/>
                <a:gd name="connsiteY64" fmla="*/ 61745 h 606157"/>
                <a:gd name="connsiteX65" fmla="*/ 568429 w 582235"/>
                <a:gd name="connsiteY65" fmla="*/ 61745 h 606157"/>
                <a:gd name="connsiteX66" fmla="*/ 582235 w 582235"/>
                <a:gd name="connsiteY66" fmla="*/ 75527 h 606157"/>
                <a:gd name="connsiteX67" fmla="*/ 582235 w 582235"/>
                <a:gd name="connsiteY67" fmla="*/ 336787 h 606157"/>
                <a:gd name="connsiteX68" fmla="*/ 568429 w 582235"/>
                <a:gd name="connsiteY68" fmla="*/ 350569 h 606157"/>
                <a:gd name="connsiteX69" fmla="*/ 206026 w 582235"/>
                <a:gd name="connsiteY69" fmla="*/ 350569 h 606157"/>
                <a:gd name="connsiteX70" fmla="*/ 192220 w 582235"/>
                <a:gd name="connsiteY70" fmla="*/ 336787 h 606157"/>
                <a:gd name="connsiteX71" fmla="*/ 192220 w 582235"/>
                <a:gd name="connsiteY71" fmla="*/ 75527 h 606157"/>
                <a:gd name="connsiteX72" fmla="*/ 206026 w 582235"/>
                <a:gd name="connsiteY72" fmla="*/ 61745 h 606157"/>
                <a:gd name="connsiteX73" fmla="*/ 68484 w 582235"/>
                <a:gd name="connsiteY73" fmla="*/ 44809 h 606157"/>
                <a:gd name="connsiteX74" fmla="*/ 136968 w 582235"/>
                <a:gd name="connsiteY74" fmla="*/ 113187 h 606157"/>
                <a:gd name="connsiteX75" fmla="*/ 68484 w 582235"/>
                <a:gd name="connsiteY75" fmla="*/ 181565 h 606157"/>
                <a:gd name="connsiteX76" fmla="*/ 0 w 582235"/>
                <a:gd name="connsiteY76" fmla="*/ 113187 h 606157"/>
                <a:gd name="connsiteX77" fmla="*/ 68484 w 582235"/>
                <a:gd name="connsiteY77" fmla="*/ 44809 h 606157"/>
                <a:gd name="connsiteX78" fmla="*/ 387117 w 582235"/>
                <a:gd name="connsiteY78" fmla="*/ 0 h 606157"/>
                <a:gd name="connsiteX79" fmla="*/ 404975 w 582235"/>
                <a:gd name="connsiteY79" fmla="*/ 17827 h 606157"/>
                <a:gd name="connsiteX80" fmla="*/ 404975 w 582235"/>
                <a:gd name="connsiteY80" fmla="*/ 36553 h 606157"/>
                <a:gd name="connsiteX81" fmla="*/ 369410 w 582235"/>
                <a:gd name="connsiteY81" fmla="*/ 36553 h 606157"/>
                <a:gd name="connsiteX82" fmla="*/ 369410 w 582235"/>
                <a:gd name="connsiteY82" fmla="*/ 17827 h 606157"/>
                <a:gd name="connsiteX83" fmla="*/ 387117 w 582235"/>
                <a:gd name="connsiteY83" fmla="*/ 0 h 60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2235" h="606157">
                  <a:moveTo>
                    <a:pt x="369451" y="375761"/>
                  </a:moveTo>
                  <a:lnTo>
                    <a:pt x="405005" y="375761"/>
                  </a:lnTo>
                  <a:lnTo>
                    <a:pt x="405005" y="459340"/>
                  </a:lnTo>
                  <a:lnTo>
                    <a:pt x="468913" y="523147"/>
                  </a:lnTo>
                  <a:cubicBezTo>
                    <a:pt x="475964" y="530187"/>
                    <a:pt x="475964" y="541420"/>
                    <a:pt x="468913" y="548310"/>
                  </a:cubicBezTo>
                  <a:cubicBezTo>
                    <a:pt x="465463" y="551755"/>
                    <a:pt x="460962" y="553553"/>
                    <a:pt x="456312" y="553553"/>
                  </a:cubicBezTo>
                  <a:cubicBezTo>
                    <a:pt x="451811" y="553553"/>
                    <a:pt x="447310" y="551755"/>
                    <a:pt x="443710" y="548310"/>
                  </a:cubicBezTo>
                  <a:lnTo>
                    <a:pt x="405005" y="509666"/>
                  </a:lnTo>
                  <a:lnTo>
                    <a:pt x="405005" y="535729"/>
                  </a:lnTo>
                  <a:cubicBezTo>
                    <a:pt x="405005" y="545614"/>
                    <a:pt x="397054" y="553553"/>
                    <a:pt x="387153" y="553553"/>
                  </a:cubicBezTo>
                  <a:cubicBezTo>
                    <a:pt x="377402" y="553553"/>
                    <a:pt x="369451" y="545614"/>
                    <a:pt x="369451" y="535729"/>
                  </a:cubicBezTo>
                  <a:lnTo>
                    <a:pt x="369451" y="509666"/>
                  </a:lnTo>
                  <a:lnTo>
                    <a:pt x="330596" y="548310"/>
                  </a:lnTo>
                  <a:cubicBezTo>
                    <a:pt x="323695" y="555350"/>
                    <a:pt x="312444" y="555350"/>
                    <a:pt x="305393" y="548310"/>
                  </a:cubicBezTo>
                  <a:cubicBezTo>
                    <a:pt x="298492" y="541420"/>
                    <a:pt x="298492" y="530187"/>
                    <a:pt x="305393" y="523147"/>
                  </a:cubicBezTo>
                  <a:lnTo>
                    <a:pt x="369451" y="459340"/>
                  </a:lnTo>
                  <a:close/>
                  <a:moveTo>
                    <a:pt x="253612" y="252130"/>
                  </a:moveTo>
                  <a:lnTo>
                    <a:pt x="290941" y="252130"/>
                  </a:lnTo>
                  <a:lnTo>
                    <a:pt x="290941" y="285719"/>
                  </a:lnTo>
                  <a:lnTo>
                    <a:pt x="253612" y="285719"/>
                  </a:lnTo>
                  <a:close/>
                  <a:moveTo>
                    <a:pt x="239040" y="222935"/>
                  </a:moveTo>
                  <a:cubicBezTo>
                    <a:pt x="230936" y="222935"/>
                    <a:pt x="224334" y="229527"/>
                    <a:pt x="224334" y="237616"/>
                  </a:cubicBezTo>
                  <a:lnTo>
                    <a:pt x="224334" y="300384"/>
                  </a:lnTo>
                  <a:cubicBezTo>
                    <a:pt x="224334" y="308474"/>
                    <a:pt x="230936" y="314915"/>
                    <a:pt x="239040" y="314915"/>
                  </a:cubicBezTo>
                  <a:lnTo>
                    <a:pt x="305668" y="314915"/>
                  </a:lnTo>
                  <a:cubicBezTo>
                    <a:pt x="313771" y="314915"/>
                    <a:pt x="320374" y="308474"/>
                    <a:pt x="320374" y="300384"/>
                  </a:cubicBezTo>
                  <a:lnTo>
                    <a:pt x="320374" y="237616"/>
                  </a:lnTo>
                  <a:cubicBezTo>
                    <a:pt x="320374" y="229527"/>
                    <a:pt x="313771" y="222935"/>
                    <a:pt x="305668" y="222935"/>
                  </a:cubicBezTo>
                  <a:close/>
                  <a:moveTo>
                    <a:pt x="71558" y="194196"/>
                  </a:moveTo>
                  <a:cubicBezTo>
                    <a:pt x="107563" y="194196"/>
                    <a:pt x="136967" y="223558"/>
                    <a:pt x="136967" y="259511"/>
                  </a:cubicBezTo>
                  <a:lnTo>
                    <a:pt x="136967" y="589079"/>
                  </a:lnTo>
                  <a:cubicBezTo>
                    <a:pt x="136967" y="598517"/>
                    <a:pt x="129316" y="606157"/>
                    <a:pt x="120015" y="606157"/>
                  </a:cubicBezTo>
                  <a:lnTo>
                    <a:pt x="45754" y="606157"/>
                  </a:lnTo>
                  <a:cubicBezTo>
                    <a:pt x="36302" y="606157"/>
                    <a:pt x="28801" y="598517"/>
                    <a:pt x="28801" y="589079"/>
                  </a:cubicBezTo>
                  <a:lnTo>
                    <a:pt x="28801" y="445268"/>
                  </a:lnTo>
                  <a:cubicBezTo>
                    <a:pt x="28801" y="439725"/>
                    <a:pt x="27751" y="434482"/>
                    <a:pt x="25951" y="429238"/>
                  </a:cubicBezTo>
                  <a:lnTo>
                    <a:pt x="10949" y="388342"/>
                  </a:lnTo>
                  <a:cubicBezTo>
                    <a:pt x="7648" y="379504"/>
                    <a:pt x="5998" y="370216"/>
                    <a:pt x="5998" y="360778"/>
                  </a:cubicBezTo>
                  <a:lnTo>
                    <a:pt x="5998" y="259511"/>
                  </a:lnTo>
                  <a:cubicBezTo>
                    <a:pt x="5998" y="223558"/>
                    <a:pt x="35402" y="194196"/>
                    <a:pt x="71558" y="194196"/>
                  </a:cubicBezTo>
                  <a:close/>
                  <a:moveTo>
                    <a:pt x="368563" y="189398"/>
                  </a:moveTo>
                  <a:lnTo>
                    <a:pt x="405892" y="189398"/>
                  </a:lnTo>
                  <a:lnTo>
                    <a:pt x="405892" y="285720"/>
                  </a:lnTo>
                  <a:lnTo>
                    <a:pt x="368563" y="285720"/>
                  </a:lnTo>
                  <a:close/>
                  <a:moveTo>
                    <a:pt x="353838" y="160167"/>
                  </a:moveTo>
                  <a:cubicBezTo>
                    <a:pt x="345735" y="160167"/>
                    <a:pt x="339132" y="166608"/>
                    <a:pt x="339132" y="174698"/>
                  </a:cubicBezTo>
                  <a:lnTo>
                    <a:pt x="339132" y="300384"/>
                  </a:lnTo>
                  <a:cubicBezTo>
                    <a:pt x="339132" y="308474"/>
                    <a:pt x="345735" y="314915"/>
                    <a:pt x="353838" y="314915"/>
                  </a:cubicBezTo>
                  <a:lnTo>
                    <a:pt x="420617" y="314915"/>
                  </a:lnTo>
                  <a:cubicBezTo>
                    <a:pt x="428720" y="314915"/>
                    <a:pt x="435173" y="308474"/>
                    <a:pt x="435173" y="300384"/>
                  </a:cubicBezTo>
                  <a:lnTo>
                    <a:pt x="435173" y="174698"/>
                  </a:lnTo>
                  <a:cubicBezTo>
                    <a:pt x="435173" y="166608"/>
                    <a:pt x="428720" y="160167"/>
                    <a:pt x="420617" y="160167"/>
                  </a:cubicBezTo>
                  <a:close/>
                  <a:moveTo>
                    <a:pt x="483514" y="126594"/>
                  </a:moveTo>
                  <a:lnTo>
                    <a:pt x="520702" y="126594"/>
                  </a:lnTo>
                  <a:lnTo>
                    <a:pt x="520702" y="285719"/>
                  </a:lnTo>
                  <a:lnTo>
                    <a:pt x="483514" y="285719"/>
                  </a:lnTo>
                  <a:close/>
                  <a:moveTo>
                    <a:pt x="468787" y="97399"/>
                  </a:moveTo>
                  <a:cubicBezTo>
                    <a:pt x="460684" y="97399"/>
                    <a:pt x="454081" y="103840"/>
                    <a:pt x="454081" y="111930"/>
                  </a:cubicBezTo>
                  <a:lnTo>
                    <a:pt x="454081" y="300384"/>
                  </a:lnTo>
                  <a:cubicBezTo>
                    <a:pt x="454081" y="308474"/>
                    <a:pt x="460684" y="314915"/>
                    <a:pt x="468787" y="314915"/>
                  </a:cubicBezTo>
                  <a:lnTo>
                    <a:pt x="535415" y="314915"/>
                  </a:lnTo>
                  <a:cubicBezTo>
                    <a:pt x="543519" y="314915"/>
                    <a:pt x="550121" y="308474"/>
                    <a:pt x="550121" y="300384"/>
                  </a:cubicBezTo>
                  <a:lnTo>
                    <a:pt x="550121" y="111930"/>
                  </a:lnTo>
                  <a:cubicBezTo>
                    <a:pt x="550121" y="103840"/>
                    <a:pt x="543519" y="97399"/>
                    <a:pt x="535415" y="97399"/>
                  </a:cubicBezTo>
                  <a:close/>
                  <a:moveTo>
                    <a:pt x="206026" y="61745"/>
                  </a:moveTo>
                  <a:lnTo>
                    <a:pt x="568429" y="61745"/>
                  </a:lnTo>
                  <a:cubicBezTo>
                    <a:pt x="575932" y="61745"/>
                    <a:pt x="582235" y="67887"/>
                    <a:pt x="582235" y="75527"/>
                  </a:cubicBezTo>
                  <a:lnTo>
                    <a:pt x="582235" y="336787"/>
                  </a:lnTo>
                  <a:cubicBezTo>
                    <a:pt x="582235" y="344427"/>
                    <a:pt x="575932" y="350569"/>
                    <a:pt x="568429" y="350569"/>
                  </a:cubicBezTo>
                  <a:lnTo>
                    <a:pt x="206026" y="350569"/>
                  </a:lnTo>
                  <a:cubicBezTo>
                    <a:pt x="198373" y="350569"/>
                    <a:pt x="192220" y="344427"/>
                    <a:pt x="192220" y="336787"/>
                  </a:cubicBezTo>
                  <a:lnTo>
                    <a:pt x="192220" y="75527"/>
                  </a:lnTo>
                  <a:cubicBezTo>
                    <a:pt x="192220" y="67887"/>
                    <a:pt x="198373" y="61745"/>
                    <a:pt x="206026" y="61745"/>
                  </a:cubicBezTo>
                  <a:close/>
                  <a:moveTo>
                    <a:pt x="68484" y="44809"/>
                  </a:moveTo>
                  <a:cubicBezTo>
                    <a:pt x="106307" y="44809"/>
                    <a:pt x="136968" y="75423"/>
                    <a:pt x="136968" y="113187"/>
                  </a:cubicBezTo>
                  <a:cubicBezTo>
                    <a:pt x="136968" y="150951"/>
                    <a:pt x="106307" y="181565"/>
                    <a:pt x="68484" y="181565"/>
                  </a:cubicBezTo>
                  <a:cubicBezTo>
                    <a:pt x="30661" y="181565"/>
                    <a:pt x="0" y="150951"/>
                    <a:pt x="0" y="113187"/>
                  </a:cubicBezTo>
                  <a:cubicBezTo>
                    <a:pt x="0" y="75423"/>
                    <a:pt x="30661" y="44809"/>
                    <a:pt x="68484" y="44809"/>
                  </a:cubicBezTo>
                  <a:close/>
                  <a:moveTo>
                    <a:pt x="387117" y="0"/>
                  </a:moveTo>
                  <a:cubicBezTo>
                    <a:pt x="397022" y="0"/>
                    <a:pt x="404975" y="7940"/>
                    <a:pt x="404975" y="17827"/>
                  </a:cubicBezTo>
                  <a:lnTo>
                    <a:pt x="404975" y="36553"/>
                  </a:lnTo>
                  <a:lnTo>
                    <a:pt x="369410" y="36553"/>
                  </a:lnTo>
                  <a:lnTo>
                    <a:pt x="369410" y="17827"/>
                  </a:lnTo>
                  <a:cubicBezTo>
                    <a:pt x="369410" y="7940"/>
                    <a:pt x="377363" y="0"/>
                    <a:pt x="387117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i$lîḋê">
              <a:extLst>
                <a:ext uri="{FF2B5EF4-FFF2-40B4-BE49-F238E27FC236}">
                  <a16:creationId xmlns:a16="http://schemas.microsoft.com/office/drawing/2014/main" id="{1CE9685F-9EF8-48DC-95C7-A1B5F8F64771}"/>
                </a:ext>
              </a:extLst>
            </p:cNvPr>
            <p:cNvSpPr/>
            <p:nvPr/>
          </p:nvSpPr>
          <p:spPr>
            <a:xfrm>
              <a:off x="6559269" y="2299316"/>
              <a:ext cx="1438201" cy="1438201"/>
            </a:xfrm>
            <a:prstGeom prst="ellipse">
              <a:avLst/>
            </a:prstGeom>
            <a:noFill/>
            <a:ln w="6350" cap="rnd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iṧḷidè">
              <a:extLst>
                <a:ext uri="{FF2B5EF4-FFF2-40B4-BE49-F238E27FC236}">
                  <a16:creationId xmlns:a16="http://schemas.microsoft.com/office/drawing/2014/main" id="{A4109760-A430-488A-BC03-64842DEA66AD}"/>
                </a:ext>
              </a:extLst>
            </p:cNvPr>
            <p:cNvSpPr/>
            <p:nvPr/>
          </p:nvSpPr>
          <p:spPr>
            <a:xfrm>
              <a:off x="6965547" y="2692741"/>
              <a:ext cx="625644" cy="651350"/>
            </a:xfrm>
            <a:custGeom>
              <a:avLst/>
              <a:gdLst>
                <a:gd name="connsiteX0" fmla="*/ 369451 w 582235"/>
                <a:gd name="connsiteY0" fmla="*/ 375761 h 606157"/>
                <a:gd name="connsiteX1" fmla="*/ 405005 w 582235"/>
                <a:gd name="connsiteY1" fmla="*/ 375761 h 606157"/>
                <a:gd name="connsiteX2" fmla="*/ 405005 w 582235"/>
                <a:gd name="connsiteY2" fmla="*/ 459340 h 606157"/>
                <a:gd name="connsiteX3" fmla="*/ 468913 w 582235"/>
                <a:gd name="connsiteY3" fmla="*/ 523147 h 606157"/>
                <a:gd name="connsiteX4" fmla="*/ 468913 w 582235"/>
                <a:gd name="connsiteY4" fmla="*/ 548310 h 606157"/>
                <a:gd name="connsiteX5" fmla="*/ 456312 w 582235"/>
                <a:gd name="connsiteY5" fmla="*/ 553553 h 606157"/>
                <a:gd name="connsiteX6" fmla="*/ 443710 w 582235"/>
                <a:gd name="connsiteY6" fmla="*/ 548310 h 606157"/>
                <a:gd name="connsiteX7" fmla="*/ 405005 w 582235"/>
                <a:gd name="connsiteY7" fmla="*/ 509666 h 606157"/>
                <a:gd name="connsiteX8" fmla="*/ 405005 w 582235"/>
                <a:gd name="connsiteY8" fmla="*/ 535729 h 606157"/>
                <a:gd name="connsiteX9" fmla="*/ 387153 w 582235"/>
                <a:gd name="connsiteY9" fmla="*/ 553553 h 606157"/>
                <a:gd name="connsiteX10" fmla="*/ 369451 w 582235"/>
                <a:gd name="connsiteY10" fmla="*/ 535729 h 606157"/>
                <a:gd name="connsiteX11" fmla="*/ 369451 w 582235"/>
                <a:gd name="connsiteY11" fmla="*/ 509666 h 606157"/>
                <a:gd name="connsiteX12" fmla="*/ 330596 w 582235"/>
                <a:gd name="connsiteY12" fmla="*/ 548310 h 606157"/>
                <a:gd name="connsiteX13" fmla="*/ 305393 w 582235"/>
                <a:gd name="connsiteY13" fmla="*/ 548310 h 606157"/>
                <a:gd name="connsiteX14" fmla="*/ 305393 w 582235"/>
                <a:gd name="connsiteY14" fmla="*/ 523147 h 606157"/>
                <a:gd name="connsiteX15" fmla="*/ 369451 w 582235"/>
                <a:gd name="connsiteY15" fmla="*/ 459340 h 606157"/>
                <a:gd name="connsiteX16" fmla="*/ 253612 w 582235"/>
                <a:gd name="connsiteY16" fmla="*/ 252130 h 606157"/>
                <a:gd name="connsiteX17" fmla="*/ 290941 w 582235"/>
                <a:gd name="connsiteY17" fmla="*/ 252130 h 606157"/>
                <a:gd name="connsiteX18" fmla="*/ 290941 w 582235"/>
                <a:gd name="connsiteY18" fmla="*/ 285719 h 606157"/>
                <a:gd name="connsiteX19" fmla="*/ 253612 w 582235"/>
                <a:gd name="connsiteY19" fmla="*/ 285719 h 606157"/>
                <a:gd name="connsiteX20" fmla="*/ 239040 w 582235"/>
                <a:gd name="connsiteY20" fmla="*/ 222935 h 606157"/>
                <a:gd name="connsiteX21" fmla="*/ 224334 w 582235"/>
                <a:gd name="connsiteY21" fmla="*/ 237616 h 606157"/>
                <a:gd name="connsiteX22" fmla="*/ 224334 w 582235"/>
                <a:gd name="connsiteY22" fmla="*/ 300384 h 606157"/>
                <a:gd name="connsiteX23" fmla="*/ 239040 w 582235"/>
                <a:gd name="connsiteY23" fmla="*/ 314915 h 606157"/>
                <a:gd name="connsiteX24" fmla="*/ 305668 w 582235"/>
                <a:gd name="connsiteY24" fmla="*/ 314915 h 606157"/>
                <a:gd name="connsiteX25" fmla="*/ 320374 w 582235"/>
                <a:gd name="connsiteY25" fmla="*/ 300384 h 606157"/>
                <a:gd name="connsiteX26" fmla="*/ 320374 w 582235"/>
                <a:gd name="connsiteY26" fmla="*/ 237616 h 606157"/>
                <a:gd name="connsiteX27" fmla="*/ 305668 w 582235"/>
                <a:gd name="connsiteY27" fmla="*/ 222935 h 606157"/>
                <a:gd name="connsiteX28" fmla="*/ 71558 w 582235"/>
                <a:gd name="connsiteY28" fmla="*/ 194196 h 606157"/>
                <a:gd name="connsiteX29" fmla="*/ 136967 w 582235"/>
                <a:gd name="connsiteY29" fmla="*/ 259511 h 606157"/>
                <a:gd name="connsiteX30" fmla="*/ 136967 w 582235"/>
                <a:gd name="connsiteY30" fmla="*/ 589079 h 606157"/>
                <a:gd name="connsiteX31" fmla="*/ 120015 w 582235"/>
                <a:gd name="connsiteY31" fmla="*/ 606157 h 606157"/>
                <a:gd name="connsiteX32" fmla="*/ 45754 w 582235"/>
                <a:gd name="connsiteY32" fmla="*/ 606157 h 606157"/>
                <a:gd name="connsiteX33" fmla="*/ 28801 w 582235"/>
                <a:gd name="connsiteY33" fmla="*/ 589079 h 606157"/>
                <a:gd name="connsiteX34" fmla="*/ 28801 w 582235"/>
                <a:gd name="connsiteY34" fmla="*/ 445268 h 606157"/>
                <a:gd name="connsiteX35" fmla="*/ 25951 w 582235"/>
                <a:gd name="connsiteY35" fmla="*/ 429238 h 606157"/>
                <a:gd name="connsiteX36" fmla="*/ 10949 w 582235"/>
                <a:gd name="connsiteY36" fmla="*/ 388342 h 606157"/>
                <a:gd name="connsiteX37" fmla="*/ 5998 w 582235"/>
                <a:gd name="connsiteY37" fmla="*/ 360778 h 606157"/>
                <a:gd name="connsiteX38" fmla="*/ 5998 w 582235"/>
                <a:gd name="connsiteY38" fmla="*/ 259511 h 606157"/>
                <a:gd name="connsiteX39" fmla="*/ 71558 w 582235"/>
                <a:gd name="connsiteY39" fmla="*/ 194196 h 606157"/>
                <a:gd name="connsiteX40" fmla="*/ 368563 w 582235"/>
                <a:gd name="connsiteY40" fmla="*/ 189398 h 606157"/>
                <a:gd name="connsiteX41" fmla="*/ 405892 w 582235"/>
                <a:gd name="connsiteY41" fmla="*/ 189398 h 606157"/>
                <a:gd name="connsiteX42" fmla="*/ 405892 w 582235"/>
                <a:gd name="connsiteY42" fmla="*/ 285720 h 606157"/>
                <a:gd name="connsiteX43" fmla="*/ 368563 w 582235"/>
                <a:gd name="connsiteY43" fmla="*/ 285720 h 606157"/>
                <a:gd name="connsiteX44" fmla="*/ 353838 w 582235"/>
                <a:gd name="connsiteY44" fmla="*/ 160167 h 606157"/>
                <a:gd name="connsiteX45" fmla="*/ 339132 w 582235"/>
                <a:gd name="connsiteY45" fmla="*/ 174698 h 606157"/>
                <a:gd name="connsiteX46" fmla="*/ 339132 w 582235"/>
                <a:gd name="connsiteY46" fmla="*/ 300384 h 606157"/>
                <a:gd name="connsiteX47" fmla="*/ 353838 w 582235"/>
                <a:gd name="connsiteY47" fmla="*/ 314915 h 606157"/>
                <a:gd name="connsiteX48" fmla="*/ 420617 w 582235"/>
                <a:gd name="connsiteY48" fmla="*/ 314915 h 606157"/>
                <a:gd name="connsiteX49" fmla="*/ 435173 w 582235"/>
                <a:gd name="connsiteY49" fmla="*/ 300384 h 606157"/>
                <a:gd name="connsiteX50" fmla="*/ 435173 w 582235"/>
                <a:gd name="connsiteY50" fmla="*/ 174698 h 606157"/>
                <a:gd name="connsiteX51" fmla="*/ 420617 w 582235"/>
                <a:gd name="connsiteY51" fmla="*/ 160167 h 606157"/>
                <a:gd name="connsiteX52" fmla="*/ 483514 w 582235"/>
                <a:gd name="connsiteY52" fmla="*/ 126594 h 606157"/>
                <a:gd name="connsiteX53" fmla="*/ 520702 w 582235"/>
                <a:gd name="connsiteY53" fmla="*/ 126594 h 606157"/>
                <a:gd name="connsiteX54" fmla="*/ 520702 w 582235"/>
                <a:gd name="connsiteY54" fmla="*/ 285719 h 606157"/>
                <a:gd name="connsiteX55" fmla="*/ 483514 w 582235"/>
                <a:gd name="connsiteY55" fmla="*/ 285719 h 606157"/>
                <a:gd name="connsiteX56" fmla="*/ 468787 w 582235"/>
                <a:gd name="connsiteY56" fmla="*/ 97399 h 606157"/>
                <a:gd name="connsiteX57" fmla="*/ 454081 w 582235"/>
                <a:gd name="connsiteY57" fmla="*/ 111930 h 606157"/>
                <a:gd name="connsiteX58" fmla="*/ 454081 w 582235"/>
                <a:gd name="connsiteY58" fmla="*/ 300384 h 606157"/>
                <a:gd name="connsiteX59" fmla="*/ 468787 w 582235"/>
                <a:gd name="connsiteY59" fmla="*/ 314915 h 606157"/>
                <a:gd name="connsiteX60" fmla="*/ 535415 w 582235"/>
                <a:gd name="connsiteY60" fmla="*/ 314915 h 606157"/>
                <a:gd name="connsiteX61" fmla="*/ 550121 w 582235"/>
                <a:gd name="connsiteY61" fmla="*/ 300384 h 606157"/>
                <a:gd name="connsiteX62" fmla="*/ 550121 w 582235"/>
                <a:gd name="connsiteY62" fmla="*/ 111930 h 606157"/>
                <a:gd name="connsiteX63" fmla="*/ 535415 w 582235"/>
                <a:gd name="connsiteY63" fmla="*/ 97399 h 606157"/>
                <a:gd name="connsiteX64" fmla="*/ 206026 w 582235"/>
                <a:gd name="connsiteY64" fmla="*/ 61745 h 606157"/>
                <a:gd name="connsiteX65" fmla="*/ 568429 w 582235"/>
                <a:gd name="connsiteY65" fmla="*/ 61745 h 606157"/>
                <a:gd name="connsiteX66" fmla="*/ 582235 w 582235"/>
                <a:gd name="connsiteY66" fmla="*/ 75527 h 606157"/>
                <a:gd name="connsiteX67" fmla="*/ 582235 w 582235"/>
                <a:gd name="connsiteY67" fmla="*/ 336787 h 606157"/>
                <a:gd name="connsiteX68" fmla="*/ 568429 w 582235"/>
                <a:gd name="connsiteY68" fmla="*/ 350569 h 606157"/>
                <a:gd name="connsiteX69" fmla="*/ 206026 w 582235"/>
                <a:gd name="connsiteY69" fmla="*/ 350569 h 606157"/>
                <a:gd name="connsiteX70" fmla="*/ 192220 w 582235"/>
                <a:gd name="connsiteY70" fmla="*/ 336787 h 606157"/>
                <a:gd name="connsiteX71" fmla="*/ 192220 w 582235"/>
                <a:gd name="connsiteY71" fmla="*/ 75527 h 606157"/>
                <a:gd name="connsiteX72" fmla="*/ 206026 w 582235"/>
                <a:gd name="connsiteY72" fmla="*/ 61745 h 606157"/>
                <a:gd name="connsiteX73" fmla="*/ 68484 w 582235"/>
                <a:gd name="connsiteY73" fmla="*/ 44809 h 606157"/>
                <a:gd name="connsiteX74" fmla="*/ 136968 w 582235"/>
                <a:gd name="connsiteY74" fmla="*/ 113187 h 606157"/>
                <a:gd name="connsiteX75" fmla="*/ 68484 w 582235"/>
                <a:gd name="connsiteY75" fmla="*/ 181565 h 606157"/>
                <a:gd name="connsiteX76" fmla="*/ 0 w 582235"/>
                <a:gd name="connsiteY76" fmla="*/ 113187 h 606157"/>
                <a:gd name="connsiteX77" fmla="*/ 68484 w 582235"/>
                <a:gd name="connsiteY77" fmla="*/ 44809 h 606157"/>
                <a:gd name="connsiteX78" fmla="*/ 387117 w 582235"/>
                <a:gd name="connsiteY78" fmla="*/ 0 h 606157"/>
                <a:gd name="connsiteX79" fmla="*/ 404975 w 582235"/>
                <a:gd name="connsiteY79" fmla="*/ 17827 h 606157"/>
                <a:gd name="connsiteX80" fmla="*/ 404975 w 582235"/>
                <a:gd name="connsiteY80" fmla="*/ 36553 h 606157"/>
                <a:gd name="connsiteX81" fmla="*/ 369410 w 582235"/>
                <a:gd name="connsiteY81" fmla="*/ 36553 h 606157"/>
                <a:gd name="connsiteX82" fmla="*/ 369410 w 582235"/>
                <a:gd name="connsiteY82" fmla="*/ 17827 h 606157"/>
                <a:gd name="connsiteX83" fmla="*/ 387117 w 582235"/>
                <a:gd name="connsiteY83" fmla="*/ 0 h 60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2235" h="606157">
                  <a:moveTo>
                    <a:pt x="369451" y="375761"/>
                  </a:moveTo>
                  <a:lnTo>
                    <a:pt x="405005" y="375761"/>
                  </a:lnTo>
                  <a:lnTo>
                    <a:pt x="405005" y="459340"/>
                  </a:lnTo>
                  <a:lnTo>
                    <a:pt x="468913" y="523147"/>
                  </a:lnTo>
                  <a:cubicBezTo>
                    <a:pt x="475964" y="530187"/>
                    <a:pt x="475964" y="541420"/>
                    <a:pt x="468913" y="548310"/>
                  </a:cubicBezTo>
                  <a:cubicBezTo>
                    <a:pt x="465463" y="551755"/>
                    <a:pt x="460962" y="553553"/>
                    <a:pt x="456312" y="553553"/>
                  </a:cubicBezTo>
                  <a:cubicBezTo>
                    <a:pt x="451811" y="553553"/>
                    <a:pt x="447310" y="551755"/>
                    <a:pt x="443710" y="548310"/>
                  </a:cubicBezTo>
                  <a:lnTo>
                    <a:pt x="405005" y="509666"/>
                  </a:lnTo>
                  <a:lnTo>
                    <a:pt x="405005" y="535729"/>
                  </a:lnTo>
                  <a:cubicBezTo>
                    <a:pt x="405005" y="545614"/>
                    <a:pt x="397054" y="553553"/>
                    <a:pt x="387153" y="553553"/>
                  </a:cubicBezTo>
                  <a:cubicBezTo>
                    <a:pt x="377402" y="553553"/>
                    <a:pt x="369451" y="545614"/>
                    <a:pt x="369451" y="535729"/>
                  </a:cubicBezTo>
                  <a:lnTo>
                    <a:pt x="369451" y="509666"/>
                  </a:lnTo>
                  <a:lnTo>
                    <a:pt x="330596" y="548310"/>
                  </a:lnTo>
                  <a:cubicBezTo>
                    <a:pt x="323695" y="555350"/>
                    <a:pt x="312444" y="555350"/>
                    <a:pt x="305393" y="548310"/>
                  </a:cubicBezTo>
                  <a:cubicBezTo>
                    <a:pt x="298492" y="541420"/>
                    <a:pt x="298492" y="530187"/>
                    <a:pt x="305393" y="523147"/>
                  </a:cubicBezTo>
                  <a:lnTo>
                    <a:pt x="369451" y="459340"/>
                  </a:lnTo>
                  <a:close/>
                  <a:moveTo>
                    <a:pt x="253612" y="252130"/>
                  </a:moveTo>
                  <a:lnTo>
                    <a:pt x="290941" y="252130"/>
                  </a:lnTo>
                  <a:lnTo>
                    <a:pt x="290941" y="285719"/>
                  </a:lnTo>
                  <a:lnTo>
                    <a:pt x="253612" y="285719"/>
                  </a:lnTo>
                  <a:close/>
                  <a:moveTo>
                    <a:pt x="239040" y="222935"/>
                  </a:moveTo>
                  <a:cubicBezTo>
                    <a:pt x="230936" y="222935"/>
                    <a:pt x="224334" y="229527"/>
                    <a:pt x="224334" y="237616"/>
                  </a:cubicBezTo>
                  <a:lnTo>
                    <a:pt x="224334" y="300384"/>
                  </a:lnTo>
                  <a:cubicBezTo>
                    <a:pt x="224334" y="308474"/>
                    <a:pt x="230936" y="314915"/>
                    <a:pt x="239040" y="314915"/>
                  </a:cubicBezTo>
                  <a:lnTo>
                    <a:pt x="305668" y="314915"/>
                  </a:lnTo>
                  <a:cubicBezTo>
                    <a:pt x="313771" y="314915"/>
                    <a:pt x="320374" y="308474"/>
                    <a:pt x="320374" y="300384"/>
                  </a:cubicBezTo>
                  <a:lnTo>
                    <a:pt x="320374" y="237616"/>
                  </a:lnTo>
                  <a:cubicBezTo>
                    <a:pt x="320374" y="229527"/>
                    <a:pt x="313771" y="222935"/>
                    <a:pt x="305668" y="222935"/>
                  </a:cubicBezTo>
                  <a:close/>
                  <a:moveTo>
                    <a:pt x="71558" y="194196"/>
                  </a:moveTo>
                  <a:cubicBezTo>
                    <a:pt x="107563" y="194196"/>
                    <a:pt x="136967" y="223558"/>
                    <a:pt x="136967" y="259511"/>
                  </a:cubicBezTo>
                  <a:lnTo>
                    <a:pt x="136967" y="589079"/>
                  </a:lnTo>
                  <a:cubicBezTo>
                    <a:pt x="136967" y="598517"/>
                    <a:pt x="129316" y="606157"/>
                    <a:pt x="120015" y="606157"/>
                  </a:cubicBezTo>
                  <a:lnTo>
                    <a:pt x="45754" y="606157"/>
                  </a:lnTo>
                  <a:cubicBezTo>
                    <a:pt x="36302" y="606157"/>
                    <a:pt x="28801" y="598517"/>
                    <a:pt x="28801" y="589079"/>
                  </a:cubicBezTo>
                  <a:lnTo>
                    <a:pt x="28801" y="445268"/>
                  </a:lnTo>
                  <a:cubicBezTo>
                    <a:pt x="28801" y="439725"/>
                    <a:pt x="27751" y="434482"/>
                    <a:pt x="25951" y="429238"/>
                  </a:cubicBezTo>
                  <a:lnTo>
                    <a:pt x="10949" y="388342"/>
                  </a:lnTo>
                  <a:cubicBezTo>
                    <a:pt x="7648" y="379504"/>
                    <a:pt x="5998" y="370216"/>
                    <a:pt x="5998" y="360778"/>
                  </a:cubicBezTo>
                  <a:lnTo>
                    <a:pt x="5998" y="259511"/>
                  </a:lnTo>
                  <a:cubicBezTo>
                    <a:pt x="5998" y="223558"/>
                    <a:pt x="35402" y="194196"/>
                    <a:pt x="71558" y="194196"/>
                  </a:cubicBezTo>
                  <a:close/>
                  <a:moveTo>
                    <a:pt x="368563" y="189398"/>
                  </a:moveTo>
                  <a:lnTo>
                    <a:pt x="405892" y="189398"/>
                  </a:lnTo>
                  <a:lnTo>
                    <a:pt x="405892" y="285720"/>
                  </a:lnTo>
                  <a:lnTo>
                    <a:pt x="368563" y="285720"/>
                  </a:lnTo>
                  <a:close/>
                  <a:moveTo>
                    <a:pt x="353838" y="160167"/>
                  </a:moveTo>
                  <a:cubicBezTo>
                    <a:pt x="345735" y="160167"/>
                    <a:pt x="339132" y="166608"/>
                    <a:pt x="339132" y="174698"/>
                  </a:cubicBezTo>
                  <a:lnTo>
                    <a:pt x="339132" y="300384"/>
                  </a:lnTo>
                  <a:cubicBezTo>
                    <a:pt x="339132" y="308474"/>
                    <a:pt x="345735" y="314915"/>
                    <a:pt x="353838" y="314915"/>
                  </a:cubicBezTo>
                  <a:lnTo>
                    <a:pt x="420617" y="314915"/>
                  </a:lnTo>
                  <a:cubicBezTo>
                    <a:pt x="428720" y="314915"/>
                    <a:pt x="435173" y="308474"/>
                    <a:pt x="435173" y="300384"/>
                  </a:cubicBezTo>
                  <a:lnTo>
                    <a:pt x="435173" y="174698"/>
                  </a:lnTo>
                  <a:cubicBezTo>
                    <a:pt x="435173" y="166608"/>
                    <a:pt x="428720" y="160167"/>
                    <a:pt x="420617" y="160167"/>
                  </a:cubicBezTo>
                  <a:close/>
                  <a:moveTo>
                    <a:pt x="483514" y="126594"/>
                  </a:moveTo>
                  <a:lnTo>
                    <a:pt x="520702" y="126594"/>
                  </a:lnTo>
                  <a:lnTo>
                    <a:pt x="520702" y="285719"/>
                  </a:lnTo>
                  <a:lnTo>
                    <a:pt x="483514" y="285719"/>
                  </a:lnTo>
                  <a:close/>
                  <a:moveTo>
                    <a:pt x="468787" y="97399"/>
                  </a:moveTo>
                  <a:cubicBezTo>
                    <a:pt x="460684" y="97399"/>
                    <a:pt x="454081" y="103840"/>
                    <a:pt x="454081" y="111930"/>
                  </a:cubicBezTo>
                  <a:lnTo>
                    <a:pt x="454081" y="300384"/>
                  </a:lnTo>
                  <a:cubicBezTo>
                    <a:pt x="454081" y="308474"/>
                    <a:pt x="460684" y="314915"/>
                    <a:pt x="468787" y="314915"/>
                  </a:cubicBezTo>
                  <a:lnTo>
                    <a:pt x="535415" y="314915"/>
                  </a:lnTo>
                  <a:cubicBezTo>
                    <a:pt x="543519" y="314915"/>
                    <a:pt x="550121" y="308474"/>
                    <a:pt x="550121" y="300384"/>
                  </a:cubicBezTo>
                  <a:lnTo>
                    <a:pt x="550121" y="111930"/>
                  </a:lnTo>
                  <a:cubicBezTo>
                    <a:pt x="550121" y="103840"/>
                    <a:pt x="543519" y="97399"/>
                    <a:pt x="535415" y="97399"/>
                  </a:cubicBezTo>
                  <a:close/>
                  <a:moveTo>
                    <a:pt x="206026" y="61745"/>
                  </a:moveTo>
                  <a:lnTo>
                    <a:pt x="568429" y="61745"/>
                  </a:lnTo>
                  <a:cubicBezTo>
                    <a:pt x="575932" y="61745"/>
                    <a:pt x="582235" y="67887"/>
                    <a:pt x="582235" y="75527"/>
                  </a:cubicBezTo>
                  <a:lnTo>
                    <a:pt x="582235" y="336787"/>
                  </a:lnTo>
                  <a:cubicBezTo>
                    <a:pt x="582235" y="344427"/>
                    <a:pt x="575932" y="350569"/>
                    <a:pt x="568429" y="350569"/>
                  </a:cubicBezTo>
                  <a:lnTo>
                    <a:pt x="206026" y="350569"/>
                  </a:lnTo>
                  <a:cubicBezTo>
                    <a:pt x="198373" y="350569"/>
                    <a:pt x="192220" y="344427"/>
                    <a:pt x="192220" y="336787"/>
                  </a:cubicBezTo>
                  <a:lnTo>
                    <a:pt x="192220" y="75527"/>
                  </a:lnTo>
                  <a:cubicBezTo>
                    <a:pt x="192220" y="67887"/>
                    <a:pt x="198373" y="61745"/>
                    <a:pt x="206026" y="61745"/>
                  </a:cubicBezTo>
                  <a:close/>
                  <a:moveTo>
                    <a:pt x="68484" y="44809"/>
                  </a:moveTo>
                  <a:cubicBezTo>
                    <a:pt x="106307" y="44809"/>
                    <a:pt x="136968" y="75423"/>
                    <a:pt x="136968" y="113187"/>
                  </a:cubicBezTo>
                  <a:cubicBezTo>
                    <a:pt x="136968" y="150951"/>
                    <a:pt x="106307" y="181565"/>
                    <a:pt x="68484" y="181565"/>
                  </a:cubicBezTo>
                  <a:cubicBezTo>
                    <a:pt x="30661" y="181565"/>
                    <a:pt x="0" y="150951"/>
                    <a:pt x="0" y="113187"/>
                  </a:cubicBezTo>
                  <a:cubicBezTo>
                    <a:pt x="0" y="75423"/>
                    <a:pt x="30661" y="44809"/>
                    <a:pt x="68484" y="44809"/>
                  </a:cubicBezTo>
                  <a:close/>
                  <a:moveTo>
                    <a:pt x="387117" y="0"/>
                  </a:moveTo>
                  <a:cubicBezTo>
                    <a:pt x="397022" y="0"/>
                    <a:pt x="404975" y="7940"/>
                    <a:pt x="404975" y="17827"/>
                  </a:cubicBezTo>
                  <a:lnTo>
                    <a:pt x="404975" y="36553"/>
                  </a:lnTo>
                  <a:lnTo>
                    <a:pt x="369410" y="36553"/>
                  </a:lnTo>
                  <a:lnTo>
                    <a:pt x="369410" y="17827"/>
                  </a:lnTo>
                  <a:cubicBezTo>
                    <a:pt x="369410" y="7940"/>
                    <a:pt x="377363" y="0"/>
                    <a:pt x="38711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1îďè">
              <a:extLst>
                <a:ext uri="{FF2B5EF4-FFF2-40B4-BE49-F238E27FC236}">
                  <a16:creationId xmlns:a16="http://schemas.microsoft.com/office/drawing/2014/main" id="{15CE271B-2649-4E79-A4CE-4BAE812CFC51}"/>
                </a:ext>
              </a:extLst>
            </p:cNvPr>
            <p:cNvSpPr/>
            <p:nvPr/>
          </p:nvSpPr>
          <p:spPr>
            <a:xfrm>
              <a:off x="8936710" y="2299316"/>
              <a:ext cx="1438201" cy="1438201"/>
            </a:xfrm>
            <a:prstGeom prst="ellipse">
              <a:avLst/>
            </a:prstGeom>
            <a:noFill/>
            <a:ln w="6350" cap="rnd">
              <a:solidFill>
                <a:schemeClr val="bg1">
                  <a:lumMod val="85000"/>
                </a:schemeClr>
              </a:solidFill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ïśļíḑe">
              <a:extLst>
                <a:ext uri="{FF2B5EF4-FFF2-40B4-BE49-F238E27FC236}">
                  <a16:creationId xmlns:a16="http://schemas.microsoft.com/office/drawing/2014/main" id="{4E3585AB-47EE-4807-B76A-7E4B64533423}"/>
                </a:ext>
              </a:extLst>
            </p:cNvPr>
            <p:cNvSpPr/>
            <p:nvPr/>
          </p:nvSpPr>
          <p:spPr>
            <a:xfrm>
              <a:off x="9342988" y="2692741"/>
              <a:ext cx="625644" cy="651350"/>
            </a:xfrm>
            <a:custGeom>
              <a:avLst/>
              <a:gdLst>
                <a:gd name="connsiteX0" fmla="*/ 369451 w 582235"/>
                <a:gd name="connsiteY0" fmla="*/ 375761 h 606157"/>
                <a:gd name="connsiteX1" fmla="*/ 405005 w 582235"/>
                <a:gd name="connsiteY1" fmla="*/ 375761 h 606157"/>
                <a:gd name="connsiteX2" fmla="*/ 405005 w 582235"/>
                <a:gd name="connsiteY2" fmla="*/ 459340 h 606157"/>
                <a:gd name="connsiteX3" fmla="*/ 468913 w 582235"/>
                <a:gd name="connsiteY3" fmla="*/ 523147 h 606157"/>
                <a:gd name="connsiteX4" fmla="*/ 468913 w 582235"/>
                <a:gd name="connsiteY4" fmla="*/ 548310 h 606157"/>
                <a:gd name="connsiteX5" fmla="*/ 456312 w 582235"/>
                <a:gd name="connsiteY5" fmla="*/ 553553 h 606157"/>
                <a:gd name="connsiteX6" fmla="*/ 443710 w 582235"/>
                <a:gd name="connsiteY6" fmla="*/ 548310 h 606157"/>
                <a:gd name="connsiteX7" fmla="*/ 405005 w 582235"/>
                <a:gd name="connsiteY7" fmla="*/ 509666 h 606157"/>
                <a:gd name="connsiteX8" fmla="*/ 405005 w 582235"/>
                <a:gd name="connsiteY8" fmla="*/ 535729 h 606157"/>
                <a:gd name="connsiteX9" fmla="*/ 387153 w 582235"/>
                <a:gd name="connsiteY9" fmla="*/ 553553 h 606157"/>
                <a:gd name="connsiteX10" fmla="*/ 369451 w 582235"/>
                <a:gd name="connsiteY10" fmla="*/ 535729 h 606157"/>
                <a:gd name="connsiteX11" fmla="*/ 369451 w 582235"/>
                <a:gd name="connsiteY11" fmla="*/ 509666 h 606157"/>
                <a:gd name="connsiteX12" fmla="*/ 330596 w 582235"/>
                <a:gd name="connsiteY12" fmla="*/ 548310 h 606157"/>
                <a:gd name="connsiteX13" fmla="*/ 305393 w 582235"/>
                <a:gd name="connsiteY13" fmla="*/ 548310 h 606157"/>
                <a:gd name="connsiteX14" fmla="*/ 305393 w 582235"/>
                <a:gd name="connsiteY14" fmla="*/ 523147 h 606157"/>
                <a:gd name="connsiteX15" fmla="*/ 369451 w 582235"/>
                <a:gd name="connsiteY15" fmla="*/ 459340 h 606157"/>
                <a:gd name="connsiteX16" fmla="*/ 253612 w 582235"/>
                <a:gd name="connsiteY16" fmla="*/ 252130 h 606157"/>
                <a:gd name="connsiteX17" fmla="*/ 290941 w 582235"/>
                <a:gd name="connsiteY17" fmla="*/ 252130 h 606157"/>
                <a:gd name="connsiteX18" fmla="*/ 290941 w 582235"/>
                <a:gd name="connsiteY18" fmla="*/ 285719 h 606157"/>
                <a:gd name="connsiteX19" fmla="*/ 253612 w 582235"/>
                <a:gd name="connsiteY19" fmla="*/ 285719 h 606157"/>
                <a:gd name="connsiteX20" fmla="*/ 239040 w 582235"/>
                <a:gd name="connsiteY20" fmla="*/ 222935 h 606157"/>
                <a:gd name="connsiteX21" fmla="*/ 224334 w 582235"/>
                <a:gd name="connsiteY21" fmla="*/ 237616 h 606157"/>
                <a:gd name="connsiteX22" fmla="*/ 224334 w 582235"/>
                <a:gd name="connsiteY22" fmla="*/ 300384 h 606157"/>
                <a:gd name="connsiteX23" fmla="*/ 239040 w 582235"/>
                <a:gd name="connsiteY23" fmla="*/ 314915 h 606157"/>
                <a:gd name="connsiteX24" fmla="*/ 305668 w 582235"/>
                <a:gd name="connsiteY24" fmla="*/ 314915 h 606157"/>
                <a:gd name="connsiteX25" fmla="*/ 320374 w 582235"/>
                <a:gd name="connsiteY25" fmla="*/ 300384 h 606157"/>
                <a:gd name="connsiteX26" fmla="*/ 320374 w 582235"/>
                <a:gd name="connsiteY26" fmla="*/ 237616 h 606157"/>
                <a:gd name="connsiteX27" fmla="*/ 305668 w 582235"/>
                <a:gd name="connsiteY27" fmla="*/ 222935 h 606157"/>
                <a:gd name="connsiteX28" fmla="*/ 71558 w 582235"/>
                <a:gd name="connsiteY28" fmla="*/ 194196 h 606157"/>
                <a:gd name="connsiteX29" fmla="*/ 136967 w 582235"/>
                <a:gd name="connsiteY29" fmla="*/ 259511 h 606157"/>
                <a:gd name="connsiteX30" fmla="*/ 136967 w 582235"/>
                <a:gd name="connsiteY30" fmla="*/ 589079 h 606157"/>
                <a:gd name="connsiteX31" fmla="*/ 120015 w 582235"/>
                <a:gd name="connsiteY31" fmla="*/ 606157 h 606157"/>
                <a:gd name="connsiteX32" fmla="*/ 45754 w 582235"/>
                <a:gd name="connsiteY32" fmla="*/ 606157 h 606157"/>
                <a:gd name="connsiteX33" fmla="*/ 28801 w 582235"/>
                <a:gd name="connsiteY33" fmla="*/ 589079 h 606157"/>
                <a:gd name="connsiteX34" fmla="*/ 28801 w 582235"/>
                <a:gd name="connsiteY34" fmla="*/ 445268 h 606157"/>
                <a:gd name="connsiteX35" fmla="*/ 25951 w 582235"/>
                <a:gd name="connsiteY35" fmla="*/ 429238 h 606157"/>
                <a:gd name="connsiteX36" fmla="*/ 10949 w 582235"/>
                <a:gd name="connsiteY36" fmla="*/ 388342 h 606157"/>
                <a:gd name="connsiteX37" fmla="*/ 5998 w 582235"/>
                <a:gd name="connsiteY37" fmla="*/ 360778 h 606157"/>
                <a:gd name="connsiteX38" fmla="*/ 5998 w 582235"/>
                <a:gd name="connsiteY38" fmla="*/ 259511 h 606157"/>
                <a:gd name="connsiteX39" fmla="*/ 71558 w 582235"/>
                <a:gd name="connsiteY39" fmla="*/ 194196 h 606157"/>
                <a:gd name="connsiteX40" fmla="*/ 368563 w 582235"/>
                <a:gd name="connsiteY40" fmla="*/ 189398 h 606157"/>
                <a:gd name="connsiteX41" fmla="*/ 405892 w 582235"/>
                <a:gd name="connsiteY41" fmla="*/ 189398 h 606157"/>
                <a:gd name="connsiteX42" fmla="*/ 405892 w 582235"/>
                <a:gd name="connsiteY42" fmla="*/ 285720 h 606157"/>
                <a:gd name="connsiteX43" fmla="*/ 368563 w 582235"/>
                <a:gd name="connsiteY43" fmla="*/ 285720 h 606157"/>
                <a:gd name="connsiteX44" fmla="*/ 353838 w 582235"/>
                <a:gd name="connsiteY44" fmla="*/ 160167 h 606157"/>
                <a:gd name="connsiteX45" fmla="*/ 339132 w 582235"/>
                <a:gd name="connsiteY45" fmla="*/ 174698 h 606157"/>
                <a:gd name="connsiteX46" fmla="*/ 339132 w 582235"/>
                <a:gd name="connsiteY46" fmla="*/ 300384 h 606157"/>
                <a:gd name="connsiteX47" fmla="*/ 353838 w 582235"/>
                <a:gd name="connsiteY47" fmla="*/ 314915 h 606157"/>
                <a:gd name="connsiteX48" fmla="*/ 420617 w 582235"/>
                <a:gd name="connsiteY48" fmla="*/ 314915 h 606157"/>
                <a:gd name="connsiteX49" fmla="*/ 435173 w 582235"/>
                <a:gd name="connsiteY49" fmla="*/ 300384 h 606157"/>
                <a:gd name="connsiteX50" fmla="*/ 435173 w 582235"/>
                <a:gd name="connsiteY50" fmla="*/ 174698 h 606157"/>
                <a:gd name="connsiteX51" fmla="*/ 420617 w 582235"/>
                <a:gd name="connsiteY51" fmla="*/ 160167 h 606157"/>
                <a:gd name="connsiteX52" fmla="*/ 483514 w 582235"/>
                <a:gd name="connsiteY52" fmla="*/ 126594 h 606157"/>
                <a:gd name="connsiteX53" fmla="*/ 520702 w 582235"/>
                <a:gd name="connsiteY53" fmla="*/ 126594 h 606157"/>
                <a:gd name="connsiteX54" fmla="*/ 520702 w 582235"/>
                <a:gd name="connsiteY54" fmla="*/ 285719 h 606157"/>
                <a:gd name="connsiteX55" fmla="*/ 483514 w 582235"/>
                <a:gd name="connsiteY55" fmla="*/ 285719 h 606157"/>
                <a:gd name="connsiteX56" fmla="*/ 468787 w 582235"/>
                <a:gd name="connsiteY56" fmla="*/ 97399 h 606157"/>
                <a:gd name="connsiteX57" fmla="*/ 454081 w 582235"/>
                <a:gd name="connsiteY57" fmla="*/ 111930 h 606157"/>
                <a:gd name="connsiteX58" fmla="*/ 454081 w 582235"/>
                <a:gd name="connsiteY58" fmla="*/ 300384 h 606157"/>
                <a:gd name="connsiteX59" fmla="*/ 468787 w 582235"/>
                <a:gd name="connsiteY59" fmla="*/ 314915 h 606157"/>
                <a:gd name="connsiteX60" fmla="*/ 535415 w 582235"/>
                <a:gd name="connsiteY60" fmla="*/ 314915 h 606157"/>
                <a:gd name="connsiteX61" fmla="*/ 550121 w 582235"/>
                <a:gd name="connsiteY61" fmla="*/ 300384 h 606157"/>
                <a:gd name="connsiteX62" fmla="*/ 550121 w 582235"/>
                <a:gd name="connsiteY62" fmla="*/ 111930 h 606157"/>
                <a:gd name="connsiteX63" fmla="*/ 535415 w 582235"/>
                <a:gd name="connsiteY63" fmla="*/ 97399 h 606157"/>
                <a:gd name="connsiteX64" fmla="*/ 206026 w 582235"/>
                <a:gd name="connsiteY64" fmla="*/ 61745 h 606157"/>
                <a:gd name="connsiteX65" fmla="*/ 568429 w 582235"/>
                <a:gd name="connsiteY65" fmla="*/ 61745 h 606157"/>
                <a:gd name="connsiteX66" fmla="*/ 582235 w 582235"/>
                <a:gd name="connsiteY66" fmla="*/ 75527 h 606157"/>
                <a:gd name="connsiteX67" fmla="*/ 582235 w 582235"/>
                <a:gd name="connsiteY67" fmla="*/ 336787 h 606157"/>
                <a:gd name="connsiteX68" fmla="*/ 568429 w 582235"/>
                <a:gd name="connsiteY68" fmla="*/ 350569 h 606157"/>
                <a:gd name="connsiteX69" fmla="*/ 206026 w 582235"/>
                <a:gd name="connsiteY69" fmla="*/ 350569 h 606157"/>
                <a:gd name="connsiteX70" fmla="*/ 192220 w 582235"/>
                <a:gd name="connsiteY70" fmla="*/ 336787 h 606157"/>
                <a:gd name="connsiteX71" fmla="*/ 192220 w 582235"/>
                <a:gd name="connsiteY71" fmla="*/ 75527 h 606157"/>
                <a:gd name="connsiteX72" fmla="*/ 206026 w 582235"/>
                <a:gd name="connsiteY72" fmla="*/ 61745 h 606157"/>
                <a:gd name="connsiteX73" fmla="*/ 68484 w 582235"/>
                <a:gd name="connsiteY73" fmla="*/ 44809 h 606157"/>
                <a:gd name="connsiteX74" fmla="*/ 136968 w 582235"/>
                <a:gd name="connsiteY74" fmla="*/ 113187 h 606157"/>
                <a:gd name="connsiteX75" fmla="*/ 68484 w 582235"/>
                <a:gd name="connsiteY75" fmla="*/ 181565 h 606157"/>
                <a:gd name="connsiteX76" fmla="*/ 0 w 582235"/>
                <a:gd name="connsiteY76" fmla="*/ 113187 h 606157"/>
                <a:gd name="connsiteX77" fmla="*/ 68484 w 582235"/>
                <a:gd name="connsiteY77" fmla="*/ 44809 h 606157"/>
                <a:gd name="connsiteX78" fmla="*/ 387117 w 582235"/>
                <a:gd name="connsiteY78" fmla="*/ 0 h 606157"/>
                <a:gd name="connsiteX79" fmla="*/ 404975 w 582235"/>
                <a:gd name="connsiteY79" fmla="*/ 17827 h 606157"/>
                <a:gd name="connsiteX80" fmla="*/ 404975 w 582235"/>
                <a:gd name="connsiteY80" fmla="*/ 36553 h 606157"/>
                <a:gd name="connsiteX81" fmla="*/ 369410 w 582235"/>
                <a:gd name="connsiteY81" fmla="*/ 36553 h 606157"/>
                <a:gd name="connsiteX82" fmla="*/ 369410 w 582235"/>
                <a:gd name="connsiteY82" fmla="*/ 17827 h 606157"/>
                <a:gd name="connsiteX83" fmla="*/ 387117 w 582235"/>
                <a:gd name="connsiteY83" fmla="*/ 0 h 60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2235" h="606157">
                  <a:moveTo>
                    <a:pt x="369451" y="375761"/>
                  </a:moveTo>
                  <a:lnTo>
                    <a:pt x="405005" y="375761"/>
                  </a:lnTo>
                  <a:lnTo>
                    <a:pt x="405005" y="459340"/>
                  </a:lnTo>
                  <a:lnTo>
                    <a:pt x="468913" y="523147"/>
                  </a:lnTo>
                  <a:cubicBezTo>
                    <a:pt x="475964" y="530187"/>
                    <a:pt x="475964" y="541420"/>
                    <a:pt x="468913" y="548310"/>
                  </a:cubicBezTo>
                  <a:cubicBezTo>
                    <a:pt x="465463" y="551755"/>
                    <a:pt x="460962" y="553553"/>
                    <a:pt x="456312" y="553553"/>
                  </a:cubicBezTo>
                  <a:cubicBezTo>
                    <a:pt x="451811" y="553553"/>
                    <a:pt x="447310" y="551755"/>
                    <a:pt x="443710" y="548310"/>
                  </a:cubicBezTo>
                  <a:lnTo>
                    <a:pt x="405005" y="509666"/>
                  </a:lnTo>
                  <a:lnTo>
                    <a:pt x="405005" y="535729"/>
                  </a:lnTo>
                  <a:cubicBezTo>
                    <a:pt x="405005" y="545614"/>
                    <a:pt x="397054" y="553553"/>
                    <a:pt x="387153" y="553553"/>
                  </a:cubicBezTo>
                  <a:cubicBezTo>
                    <a:pt x="377402" y="553553"/>
                    <a:pt x="369451" y="545614"/>
                    <a:pt x="369451" y="535729"/>
                  </a:cubicBezTo>
                  <a:lnTo>
                    <a:pt x="369451" y="509666"/>
                  </a:lnTo>
                  <a:lnTo>
                    <a:pt x="330596" y="548310"/>
                  </a:lnTo>
                  <a:cubicBezTo>
                    <a:pt x="323695" y="555350"/>
                    <a:pt x="312444" y="555350"/>
                    <a:pt x="305393" y="548310"/>
                  </a:cubicBezTo>
                  <a:cubicBezTo>
                    <a:pt x="298492" y="541420"/>
                    <a:pt x="298492" y="530187"/>
                    <a:pt x="305393" y="523147"/>
                  </a:cubicBezTo>
                  <a:lnTo>
                    <a:pt x="369451" y="459340"/>
                  </a:lnTo>
                  <a:close/>
                  <a:moveTo>
                    <a:pt x="253612" y="252130"/>
                  </a:moveTo>
                  <a:lnTo>
                    <a:pt x="290941" y="252130"/>
                  </a:lnTo>
                  <a:lnTo>
                    <a:pt x="290941" y="285719"/>
                  </a:lnTo>
                  <a:lnTo>
                    <a:pt x="253612" y="285719"/>
                  </a:lnTo>
                  <a:close/>
                  <a:moveTo>
                    <a:pt x="239040" y="222935"/>
                  </a:moveTo>
                  <a:cubicBezTo>
                    <a:pt x="230936" y="222935"/>
                    <a:pt x="224334" y="229527"/>
                    <a:pt x="224334" y="237616"/>
                  </a:cubicBezTo>
                  <a:lnTo>
                    <a:pt x="224334" y="300384"/>
                  </a:lnTo>
                  <a:cubicBezTo>
                    <a:pt x="224334" y="308474"/>
                    <a:pt x="230936" y="314915"/>
                    <a:pt x="239040" y="314915"/>
                  </a:cubicBezTo>
                  <a:lnTo>
                    <a:pt x="305668" y="314915"/>
                  </a:lnTo>
                  <a:cubicBezTo>
                    <a:pt x="313771" y="314915"/>
                    <a:pt x="320374" y="308474"/>
                    <a:pt x="320374" y="300384"/>
                  </a:cubicBezTo>
                  <a:lnTo>
                    <a:pt x="320374" y="237616"/>
                  </a:lnTo>
                  <a:cubicBezTo>
                    <a:pt x="320374" y="229527"/>
                    <a:pt x="313771" y="222935"/>
                    <a:pt x="305668" y="222935"/>
                  </a:cubicBezTo>
                  <a:close/>
                  <a:moveTo>
                    <a:pt x="71558" y="194196"/>
                  </a:moveTo>
                  <a:cubicBezTo>
                    <a:pt x="107563" y="194196"/>
                    <a:pt x="136967" y="223558"/>
                    <a:pt x="136967" y="259511"/>
                  </a:cubicBezTo>
                  <a:lnTo>
                    <a:pt x="136967" y="589079"/>
                  </a:lnTo>
                  <a:cubicBezTo>
                    <a:pt x="136967" y="598517"/>
                    <a:pt x="129316" y="606157"/>
                    <a:pt x="120015" y="606157"/>
                  </a:cubicBezTo>
                  <a:lnTo>
                    <a:pt x="45754" y="606157"/>
                  </a:lnTo>
                  <a:cubicBezTo>
                    <a:pt x="36302" y="606157"/>
                    <a:pt x="28801" y="598517"/>
                    <a:pt x="28801" y="589079"/>
                  </a:cubicBezTo>
                  <a:lnTo>
                    <a:pt x="28801" y="445268"/>
                  </a:lnTo>
                  <a:cubicBezTo>
                    <a:pt x="28801" y="439725"/>
                    <a:pt x="27751" y="434482"/>
                    <a:pt x="25951" y="429238"/>
                  </a:cubicBezTo>
                  <a:lnTo>
                    <a:pt x="10949" y="388342"/>
                  </a:lnTo>
                  <a:cubicBezTo>
                    <a:pt x="7648" y="379504"/>
                    <a:pt x="5998" y="370216"/>
                    <a:pt x="5998" y="360778"/>
                  </a:cubicBezTo>
                  <a:lnTo>
                    <a:pt x="5998" y="259511"/>
                  </a:lnTo>
                  <a:cubicBezTo>
                    <a:pt x="5998" y="223558"/>
                    <a:pt x="35402" y="194196"/>
                    <a:pt x="71558" y="194196"/>
                  </a:cubicBezTo>
                  <a:close/>
                  <a:moveTo>
                    <a:pt x="368563" y="189398"/>
                  </a:moveTo>
                  <a:lnTo>
                    <a:pt x="405892" y="189398"/>
                  </a:lnTo>
                  <a:lnTo>
                    <a:pt x="405892" y="285720"/>
                  </a:lnTo>
                  <a:lnTo>
                    <a:pt x="368563" y="285720"/>
                  </a:lnTo>
                  <a:close/>
                  <a:moveTo>
                    <a:pt x="353838" y="160167"/>
                  </a:moveTo>
                  <a:cubicBezTo>
                    <a:pt x="345735" y="160167"/>
                    <a:pt x="339132" y="166608"/>
                    <a:pt x="339132" y="174698"/>
                  </a:cubicBezTo>
                  <a:lnTo>
                    <a:pt x="339132" y="300384"/>
                  </a:lnTo>
                  <a:cubicBezTo>
                    <a:pt x="339132" y="308474"/>
                    <a:pt x="345735" y="314915"/>
                    <a:pt x="353838" y="314915"/>
                  </a:cubicBezTo>
                  <a:lnTo>
                    <a:pt x="420617" y="314915"/>
                  </a:lnTo>
                  <a:cubicBezTo>
                    <a:pt x="428720" y="314915"/>
                    <a:pt x="435173" y="308474"/>
                    <a:pt x="435173" y="300384"/>
                  </a:cubicBezTo>
                  <a:lnTo>
                    <a:pt x="435173" y="174698"/>
                  </a:lnTo>
                  <a:cubicBezTo>
                    <a:pt x="435173" y="166608"/>
                    <a:pt x="428720" y="160167"/>
                    <a:pt x="420617" y="160167"/>
                  </a:cubicBezTo>
                  <a:close/>
                  <a:moveTo>
                    <a:pt x="483514" y="126594"/>
                  </a:moveTo>
                  <a:lnTo>
                    <a:pt x="520702" y="126594"/>
                  </a:lnTo>
                  <a:lnTo>
                    <a:pt x="520702" y="285719"/>
                  </a:lnTo>
                  <a:lnTo>
                    <a:pt x="483514" y="285719"/>
                  </a:lnTo>
                  <a:close/>
                  <a:moveTo>
                    <a:pt x="468787" y="97399"/>
                  </a:moveTo>
                  <a:cubicBezTo>
                    <a:pt x="460684" y="97399"/>
                    <a:pt x="454081" y="103840"/>
                    <a:pt x="454081" y="111930"/>
                  </a:cubicBezTo>
                  <a:lnTo>
                    <a:pt x="454081" y="300384"/>
                  </a:lnTo>
                  <a:cubicBezTo>
                    <a:pt x="454081" y="308474"/>
                    <a:pt x="460684" y="314915"/>
                    <a:pt x="468787" y="314915"/>
                  </a:cubicBezTo>
                  <a:lnTo>
                    <a:pt x="535415" y="314915"/>
                  </a:lnTo>
                  <a:cubicBezTo>
                    <a:pt x="543519" y="314915"/>
                    <a:pt x="550121" y="308474"/>
                    <a:pt x="550121" y="300384"/>
                  </a:cubicBezTo>
                  <a:lnTo>
                    <a:pt x="550121" y="111930"/>
                  </a:lnTo>
                  <a:cubicBezTo>
                    <a:pt x="550121" y="103840"/>
                    <a:pt x="543519" y="97399"/>
                    <a:pt x="535415" y="97399"/>
                  </a:cubicBezTo>
                  <a:close/>
                  <a:moveTo>
                    <a:pt x="206026" y="61745"/>
                  </a:moveTo>
                  <a:lnTo>
                    <a:pt x="568429" y="61745"/>
                  </a:lnTo>
                  <a:cubicBezTo>
                    <a:pt x="575932" y="61745"/>
                    <a:pt x="582235" y="67887"/>
                    <a:pt x="582235" y="75527"/>
                  </a:cubicBezTo>
                  <a:lnTo>
                    <a:pt x="582235" y="336787"/>
                  </a:lnTo>
                  <a:cubicBezTo>
                    <a:pt x="582235" y="344427"/>
                    <a:pt x="575932" y="350569"/>
                    <a:pt x="568429" y="350569"/>
                  </a:cubicBezTo>
                  <a:lnTo>
                    <a:pt x="206026" y="350569"/>
                  </a:lnTo>
                  <a:cubicBezTo>
                    <a:pt x="198373" y="350569"/>
                    <a:pt x="192220" y="344427"/>
                    <a:pt x="192220" y="336787"/>
                  </a:cubicBezTo>
                  <a:lnTo>
                    <a:pt x="192220" y="75527"/>
                  </a:lnTo>
                  <a:cubicBezTo>
                    <a:pt x="192220" y="67887"/>
                    <a:pt x="198373" y="61745"/>
                    <a:pt x="206026" y="61745"/>
                  </a:cubicBezTo>
                  <a:close/>
                  <a:moveTo>
                    <a:pt x="68484" y="44809"/>
                  </a:moveTo>
                  <a:cubicBezTo>
                    <a:pt x="106307" y="44809"/>
                    <a:pt x="136968" y="75423"/>
                    <a:pt x="136968" y="113187"/>
                  </a:cubicBezTo>
                  <a:cubicBezTo>
                    <a:pt x="136968" y="150951"/>
                    <a:pt x="106307" y="181565"/>
                    <a:pt x="68484" y="181565"/>
                  </a:cubicBezTo>
                  <a:cubicBezTo>
                    <a:pt x="30661" y="181565"/>
                    <a:pt x="0" y="150951"/>
                    <a:pt x="0" y="113187"/>
                  </a:cubicBezTo>
                  <a:cubicBezTo>
                    <a:pt x="0" y="75423"/>
                    <a:pt x="30661" y="44809"/>
                    <a:pt x="68484" y="44809"/>
                  </a:cubicBezTo>
                  <a:close/>
                  <a:moveTo>
                    <a:pt x="387117" y="0"/>
                  </a:moveTo>
                  <a:cubicBezTo>
                    <a:pt x="397022" y="0"/>
                    <a:pt x="404975" y="7940"/>
                    <a:pt x="404975" y="17827"/>
                  </a:cubicBezTo>
                  <a:lnTo>
                    <a:pt x="404975" y="36553"/>
                  </a:lnTo>
                  <a:lnTo>
                    <a:pt x="369410" y="36553"/>
                  </a:lnTo>
                  <a:lnTo>
                    <a:pt x="369410" y="17827"/>
                  </a:lnTo>
                  <a:cubicBezTo>
                    <a:pt x="369410" y="7940"/>
                    <a:pt x="377363" y="0"/>
                    <a:pt x="387117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02D5281-0988-45AA-8A94-B614C9632C75}"/>
                </a:ext>
              </a:extLst>
            </p:cNvPr>
            <p:cNvCxnSpPr>
              <a:endCxn id="6" idx="2"/>
            </p:cNvCxnSpPr>
            <p:nvPr/>
          </p:nvCxnSpPr>
          <p:spPr>
            <a:xfrm>
              <a:off x="0" y="3018416"/>
              <a:ext cx="1804389" cy="1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8AB7820-683B-449D-80BF-3E14339DEE59}"/>
                </a:ext>
              </a:extLst>
            </p:cNvPr>
            <p:cNvCxnSpPr>
              <a:stCxn id="12" idx="6"/>
            </p:cNvCxnSpPr>
            <p:nvPr/>
          </p:nvCxnSpPr>
          <p:spPr>
            <a:xfrm>
              <a:off x="10374911" y="3018417"/>
              <a:ext cx="1817089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2910935-5C58-47F1-9B3B-CA19B518C5BA}"/>
                </a:ext>
              </a:extLst>
            </p:cNvPr>
            <p:cNvCxnSpPr>
              <a:stCxn id="6" idx="6"/>
              <a:endCxn id="8" idx="2"/>
            </p:cNvCxnSpPr>
            <p:nvPr/>
          </p:nvCxnSpPr>
          <p:spPr>
            <a:xfrm>
              <a:off x="3242590" y="3018417"/>
              <a:ext cx="939238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7C22F11-ACF7-4291-86F2-8C17D78E0297}"/>
                </a:ext>
              </a:extLst>
            </p:cNvPr>
            <p:cNvCxnSpPr>
              <a:stCxn id="8" idx="6"/>
              <a:endCxn id="10" idx="2"/>
            </p:cNvCxnSpPr>
            <p:nvPr/>
          </p:nvCxnSpPr>
          <p:spPr>
            <a:xfrm>
              <a:off x="5620029" y="3018417"/>
              <a:ext cx="93924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9BE5620-EF0F-45A1-9628-F26811C48101}"/>
                </a:ext>
              </a:extLst>
            </p:cNvPr>
            <p:cNvCxnSpPr>
              <a:stCxn id="10" idx="6"/>
              <a:endCxn id="12" idx="2"/>
            </p:cNvCxnSpPr>
            <p:nvPr/>
          </p:nvCxnSpPr>
          <p:spPr>
            <a:xfrm>
              <a:off x="7997470" y="3018417"/>
              <a:ext cx="93924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ash"/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iṧlíḋé">
              <a:extLst>
                <a:ext uri="{FF2B5EF4-FFF2-40B4-BE49-F238E27FC236}">
                  <a16:creationId xmlns:a16="http://schemas.microsoft.com/office/drawing/2014/main" id="{A3DED4CD-76AF-44F0-87A3-89470E6A1E0D}"/>
                </a:ext>
              </a:extLst>
            </p:cNvPr>
            <p:cNvGrpSpPr/>
            <p:nvPr/>
          </p:nvGrpSpPr>
          <p:grpSpPr>
            <a:xfrm>
              <a:off x="1754747" y="3948150"/>
              <a:ext cx="1537486" cy="1016934"/>
              <a:chOff x="1556066" y="5117165"/>
              <a:chExt cx="1662263" cy="1016934"/>
            </a:xfrm>
          </p:grpSpPr>
          <p:sp>
            <p:nvSpPr>
              <p:cNvPr id="29" name="i$lîď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56066" y="5509002"/>
                <a:ext cx="1662263" cy="62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iṡlïḓê">
                <a:extLst>
                  <a:ext uri="{FF2B5EF4-FFF2-40B4-BE49-F238E27FC236}">
                    <a16:creationId xmlns:a16="http://schemas.microsoft.com/office/drawing/2014/main" id="{9709EA6F-7E65-4183-A3E0-D913FC41430D}"/>
                  </a:ext>
                </a:extLst>
              </p:cNvPr>
              <p:cNvSpPr/>
              <p:nvPr/>
            </p:nvSpPr>
            <p:spPr>
              <a:xfrm>
                <a:off x="1556066" y="5117165"/>
                <a:ext cx="1662263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îṣļiḑê">
              <a:extLst>
                <a:ext uri="{FF2B5EF4-FFF2-40B4-BE49-F238E27FC236}">
                  <a16:creationId xmlns:a16="http://schemas.microsoft.com/office/drawing/2014/main" id="{F30C435E-D809-4E52-B409-9C42EF627351}"/>
                </a:ext>
              </a:extLst>
            </p:cNvPr>
            <p:cNvGrpSpPr/>
            <p:nvPr/>
          </p:nvGrpSpPr>
          <p:grpSpPr>
            <a:xfrm>
              <a:off x="4132187" y="3948150"/>
              <a:ext cx="1537486" cy="1016934"/>
              <a:chOff x="1556066" y="5117165"/>
              <a:chExt cx="1662263" cy="1016934"/>
            </a:xfrm>
          </p:grpSpPr>
          <p:sp>
            <p:nvSpPr>
              <p:cNvPr id="27" name="ïṥľid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56066" y="5509002"/>
                <a:ext cx="1662263" cy="62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šlîḑe">
                <a:extLst>
                  <a:ext uri="{FF2B5EF4-FFF2-40B4-BE49-F238E27FC236}">
                    <a16:creationId xmlns:a16="http://schemas.microsoft.com/office/drawing/2014/main" id="{A41F035F-98F0-4F9B-8961-3E4D2CF0E239}"/>
                  </a:ext>
                </a:extLst>
              </p:cNvPr>
              <p:cNvSpPr/>
              <p:nvPr/>
            </p:nvSpPr>
            <p:spPr>
              <a:xfrm>
                <a:off x="1556066" y="5117165"/>
                <a:ext cx="1662263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ïṥľîḓê">
              <a:extLst>
                <a:ext uri="{FF2B5EF4-FFF2-40B4-BE49-F238E27FC236}">
                  <a16:creationId xmlns:a16="http://schemas.microsoft.com/office/drawing/2014/main" id="{73AAF86C-EA8D-4B3A-95C3-48EA83BA8A00}"/>
                </a:ext>
              </a:extLst>
            </p:cNvPr>
            <p:cNvGrpSpPr/>
            <p:nvPr/>
          </p:nvGrpSpPr>
          <p:grpSpPr>
            <a:xfrm>
              <a:off x="6509627" y="3948150"/>
              <a:ext cx="1537486" cy="1016934"/>
              <a:chOff x="1556066" y="5117165"/>
              <a:chExt cx="1662263" cy="1016934"/>
            </a:xfrm>
          </p:grpSpPr>
          <p:sp>
            <p:nvSpPr>
              <p:cNvPr id="25" name="iş1îď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56066" y="5509002"/>
                <a:ext cx="1662263" cy="62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šḷíḑe">
                <a:extLst>
                  <a:ext uri="{FF2B5EF4-FFF2-40B4-BE49-F238E27FC236}">
                    <a16:creationId xmlns:a16="http://schemas.microsoft.com/office/drawing/2014/main" id="{AF3ECF4E-7CFB-453B-A418-1AAFCFA72F0B}"/>
                  </a:ext>
                </a:extLst>
              </p:cNvPr>
              <p:cNvSpPr/>
              <p:nvPr/>
            </p:nvSpPr>
            <p:spPr>
              <a:xfrm>
                <a:off x="1556066" y="5117165"/>
                <a:ext cx="1662263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iṥḻíḑé">
              <a:extLst>
                <a:ext uri="{FF2B5EF4-FFF2-40B4-BE49-F238E27FC236}">
                  <a16:creationId xmlns:a16="http://schemas.microsoft.com/office/drawing/2014/main" id="{0D87A0DE-7260-4335-BDCF-D539EAA2AC00}"/>
                </a:ext>
              </a:extLst>
            </p:cNvPr>
            <p:cNvGrpSpPr/>
            <p:nvPr/>
          </p:nvGrpSpPr>
          <p:grpSpPr>
            <a:xfrm>
              <a:off x="8887068" y="3948150"/>
              <a:ext cx="1537486" cy="1016934"/>
              <a:chOff x="1556066" y="5117165"/>
              <a:chExt cx="1662263" cy="1016934"/>
            </a:xfrm>
          </p:grpSpPr>
          <p:sp>
            <p:nvSpPr>
              <p:cNvPr id="23" name="îṡḻîď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556066" y="5509002"/>
                <a:ext cx="1662263" cy="625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ṩľiďè">
                <a:extLst>
                  <a:ext uri="{FF2B5EF4-FFF2-40B4-BE49-F238E27FC236}">
                    <a16:creationId xmlns:a16="http://schemas.microsoft.com/office/drawing/2014/main" id="{CB2E5416-D01D-4727-9448-33293D4762D6}"/>
                  </a:ext>
                </a:extLst>
              </p:cNvPr>
              <p:cNvSpPr/>
              <p:nvPr/>
            </p:nvSpPr>
            <p:spPr>
              <a:xfrm>
                <a:off x="1556066" y="5117165"/>
                <a:ext cx="1662263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7326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05B01F-A6A1-47D4-BA0F-4DB10B9A0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A123B9A-3847-4A05-A43D-1902221FF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3CF0AF6-8EF7-4A16-94A8-D45290ED1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707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7091BF0-8CA8-46DD-80AC-99673E59473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6962" y="1840985"/>
            <a:ext cx="9625377" cy="3582429"/>
            <a:chOff x="1276962" y="1840985"/>
            <a:chExt cx="9625377" cy="358242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B10E556C-3C0B-41BF-81FB-0EAC238F9B2E}"/>
                </a:ext>
              </a:extLst>
            </p:cNvPr>
            <p:cNvCxnSpPr>
              <a:cxnSpLocks/>
              <a:stCxn id="15" idx="5"/>
              <a:endCxn id="16" idx="1"/>
            </p:cNvCxnSpPr>
            <p:nvPr/>
          </p:nvCxnSpPr>
          <p:spPr>
            <a:xfrm>
              <a:off x="1339454" y="3145567"/>
              <a:ext cx="967962" cy="593267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E52A7BA-4F05-4CFC-82C1-394FA6F9C6A7}"/>
                </a:ext>
              </a:extLst>
            </p:cNvPr>
            <p:cNvCxnSpPr>
              <a:cxnSpLocks/>
              <a:stCxn id="16" idx="6"/>
              <a:endCxn id="17" idx="2"/>
            </p:cNvCxnSpPr>
            <p:nvPr/>
          </p:nvCxnSpPr>
          <p:spPr>
            <a:xfrm flipV="1">
              <a:off x="2491314" y="3585829"/>
              <a:ext cx="937458" cy="229178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5CA73E6-467C-4469-9844-49C1A77AF926}"/>
                </a:ext>
              </a:extLst>
            </p:cNvPr>
            <p:cNvCxnSpPr>
              <a:cxnSpLocks/>
              <a:stCxn id="17" idx="7"/>
              <a:endCxn id="18" idx="3"/>
            </p:cNvCxnSpPr>
            <p:nvPr/>
          </p:nvCxnSpPr>
          <p:spPr>
            <a:xfrm flipV="1">
              <a:off x="3612670" y="2797905"/>
              <a:ext cx="769096" cy="711751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1EFCDAD-1687-46C7-ACCB-A883A327CCE0}"/>
                </a:ext>
              </a:extLst>
            </p:cNvPr>
            <p:cNvCxnSpPr>
              <a:stCxn id="18" idx="6"/>
              <a:endCxn id="19" idx="1"/>
            </p:cNvCxnSpPr>
            <p:nvPr/>
          </p:nvCxnSpPr>
          <p:spPr>
            <a:xfrm>
              <a:off x="4444258" y="2772020"/>
              <a:ext cx="785233" cy="1017102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B095182-5D56-4929-A283-EED1EB2F71F8}"/>
                </a:ext>
              </a:extLst>
            </p:cNvPr>
            <p:cNvCxnSpPr>
              <a:cxnSpLocks/>
              <a:stCxn id="19" idx="7"/>
              <a:endCxn id="20" idx="3"/>
            </p:cNvCxnSpPr>
            <p:nvPr/>
          </p:nvCxnSpPr>
          <p:spPr>
            <a:xfrm flipV="1">
              <a:off x="5281261" y="3195855"/>
              <a:ext cx="1073978" cy="593267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C70FA3E-C010-4AFE-A02E-EC2566670000}"/>
                </a:ext>
              </a:extLst>
            </p:cNvPr>
            <p:cNvCxnSpPr>
              <a:cxnSpLocks/>
              <a:stCxn id="20" idx="5"/>
              <a:endCxn id="21" idx="1"/>
            </p:cNvCxnSpPr>
            <p:nvPr/>
          </p:nvCxnSpPr>
          <p:spPr>
            <a:xfrm>
              <a:off x="6507585" y="3195855"/>
              <a:ext cx="640610" cy="360039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2EE3258-883D-42F7-9576-6E9321424898}"/>
                </a:ext>
              </a:extLst>
            </p:cNvPr>
            <p:cNvCxnSpPr>
              <a:cxnSpLocks/>
              <a:stCxn id="21" idx="5"/>
              <a:endCxn id="22" idx="1"/>
            </p:cNvCxnSpPr>
            <p:nvPr/>
          </p:nvCxnSpPr>
          <p:spPr>
            <a:xfrm>
              <a:off x="7300541" y="3708240"/>
              <a:ext cx="862348" cy="568150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CDEAC57-1178-4A9B-A5ED-843BD5895845}"/>
                </a:ext>
              </a:extLst>
            </p:cNvPr>
            <p:cNvCxnSpPr>
              <a:cxnSpLocks/>
              <a:stCxn id="22" idx="6"/>
              <a:endCxn id="23" idx="3"/>
            </p:cNvCxnSpPr>
            <p:nvPr/>
          </p:nvCxnSpPr>
          <p:spPr>
            <a:xfrm flipV="1">
              <a:off x="8225381" y="3703666"/>
              <a:ext cx="990753" cy="598609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BE9DF8C-9456-4DA5-AC64-FCA876622B55}"/>
                </a:ext>
              </a:extLst>
            </p:cNvPr>
            <p:cNvCxnSpPr>
              <a:cxnSpLocks/>
              <a:stCxn id="23" idx="6"/>
              <a:endCxn id="24" idx="2"/>
            </p:cNvCxnSpPr>
            <p:nvPr/>
          </p:nvCxnSpPr>
          <p:spPr>
            <a:xfrm>
              <a:off x="9400032" y="3627493"/>
              <a:ext cx="1046293" cy="0"/>
            </a:xfrm>
            <a:prstGeom prst="line">
              <a:avLst/>
            </a:prstGeom>
            <a:ln w="571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ṡḻîḍe">
              <a:extLst>
                <a:ext uri="{FF2B5EF4-FFF2-40B4-BE49-F238E27FC236}">
                  <a16:creationId xmlns:a16="http://schemas.microsoft.com/office/drawing/2014/main" id="{52E170A0-E381-4F80-931B-C95688FAB3DC}"/>
                </a:ext>
              </a:extLst>
            </p:cNvPr>
            <p:cNvSpPr/>
            <p:nvPr/>
          </p:nvSpPr>
          <p:spPr>
            <a:xfrm>
              <a:off x="1276962" y="3083075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š1ïḑe">
              <a:extLst>
                <a:ext uri="{FF2B5EF4-FFF2-40B4-BE49-F238E27FC236}">
                  <a16:creationId xmlns:a16="http://schemas.microsoft.com/office/drawing/2014/main" id="{1E1E0180-B291-4F07-AA94-E8A76F62B6E0}"/>
                </a:ext>
              </a:extLst>
            </p:cNvPr>
            <p:cNvSpPr/>
            <p:nvPr/>
          </p:nvSpPr>
          <p:spPr>
            <a:xfrm>
              <a:off x="2275864" y="3707282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íṧļiḑê">
              <a:extLst>
                <a:ext uri="{FF2B5EF4-FFF2-40B4-BE49-F238E27FC236}">
                  <a16:creationId xmlns:a16="http://schemas.microsoft.com/office/drawing/2014/main" id="{8CF75B3C-E5C6-4FA5-B428-E59903777653}"/>
                </a:ext>
              </a:extLst>
            </p:cNvPr>
            <p:cNvSpPr/>
            <p:nvPr/>
          </p:nvSpPr>
          <p:spPr>
            <a:xfrm>
              <a:off x="3428772" y="3478104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ṩḷiďè">
              <a:extLst>
                <a:ext uri="{FF2B5EF4-FFF2-40B4-BE49-F238E27FC236}">
                  <a16:creationId xmlns:a16="http://schemas.microsoft.com/office/drawing/2014/main" id="{D81269AF-BA1F-48EE-BDB6-6BDA119D944C}"/>
                </a:ext>
              </a:extLst>
            </p:cNvPr>
            <p:cNvSpPr/>
            <p:nvPr/>
          </p:nvSpPr>
          <p:spPr>
            <a:xfrm>
              <a:off x="4371044" y="2735413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iśḷîdè">
              <a:extLst>
                <a:ext uri="{FF2B5EF4-FFF2-40B4-BE49-F238E27FC236}">
                  <a16:creationId xmlns:a16="http://schemas.microsoft.com/office/drawing/2014/main" id="{8E6CAA8B-9081-4514-BAF2-F7678F8BF36E}"/>
                </a:ext>
              </a:extLst>
            </p:cNvPr>
            <p:cNvSpPr/>
            <p:nvPr/>
          </p:nvSpPr>
          <p:spPr>
            <a:xfrm>
              <a:off x="5218769" y="3778400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ṣlíďê">
              <a:extLst>
                <a:ext uri="{FF2B5EF4-FFF2-40B4-BE49-F238E27FC236}">
                  <a16:creationId xmlns:a16="http://schemas.microsoft.com/office/drawing/2014/main" id="{96B233C5-F4B0-49B5-8774-1C8E9D054792}"/>
                </a:ext>
              </a:extLst>
            </p:cNvPr>
            <p:cNvSpPr/>
            <p:nvPr/>
          </p:nvSpPr>
          <p:spPr>
            <a:xfrm>
              <a:off x="6323687" y="3011957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îSlíḋé">
              <a:extLst>
                <a:ext uri="{FF2B5EF4-FFF2-40B4-BE49-F238E27FC236}">
                  <a16:creationId xmlns:a16="http://schemas.microsoft.com/office/drawing/2014/main" id="{D1F55737-D7DD-4AFB-B16E-931D050BFEB2}"/>
                </a:ext>
              </a:extLst>
            </p:cNvPr>
            <p:cNvSpPr/>
            <p:nvPr/>
          </p:nvSpPr>
          <p:spPr>
            <a:xfrm>
              <a:off x="7116643" y="3524342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îS1íḍê">
              <a:extLst>
                <a:ext uri="{FF2B5EF4-FFF2-40B4-BE49-F238E27FC236}">
                  <a16:creationId xmlns:a16="http://schemas.microsoft.com/office/drawing/2014/main" id="{976FBBB9-9837-43E6-BC48-E4B50E378E0A}"/>
                </a:ext>
              </a:extLst>
            </p:cNvPr>
            <p:cNvSpPr/>
            <p:nvPr/>
          </p:nvSpPr>
          <p:spPr>
            <a:xfrm>
              <a:off x="8152167" y="4265668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i$ḻiďe">
              <a:extLst>
                <a:ext uri="{FF2B5EF4-FFF2-40B4-BE49-F238E27FC236}">
                  <a16:creationId xmlns:a16="http://schemas.microsoft.com/office/drawing/2014/main" id="{555180A6-1C71-4F6A-A69C-EF0DAD684B1C}"/>
                </a:ext>
              </a:extLst>
            </p:cNvPr>
            <p:cNvSpPr/>
            <p:nvPr/>
          </p:nvSpPr>
          <p:spPr>
            <a:xfrm>
              <a:off x="9184582" y="3519768"/>
              <a:ext cx="215450" cy="21545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$ľîḍe">
              <a:extLst>
                <a:ext uri="{FF2B5EF4-FFF2-40B4-BE49-F238E27FC236}">
                  <a16:creationId xmlns:a16="http://schemas.microsoft.com/office/drawing/2014/main" id="{BC7CA023-6E1D-4106-86F3-8CD9413B6A75}"/>
                </a:ext>
              </a:extLst>
            </p:cNvPr>
            <p:cNvSpPr/>
            <p:nvPr/>
          </p:nvSpPr>
          <p:spPr>
            <a:xfrm>
              <a:off x="10446325" y="3590886"/>
              <a:ext cx="73214" cy="7321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í$ḻïḍê">
              <a:extLst>
                <a:ext uri="{FF2B5EF4-FFF2-40B4-BE49-F238E27FC236}">
                  <a16:creationId xmlns:a16="http://schemas.microsoft.com/office/drawing/2014/main" id="{916330AE-D672-4DCE-B985-06A87A3C87C3}"/>
                </a:ext>
              </a:extLst>
            </p:cNvPr>
            <p:cNvSpPr/>
            <p:nvPr/>
          </p:nvSpPr>
          <p:spPr>
            <a:xfrm>
              <a:off x="1668097" y="2080569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6" name="ïšḻîḋé">
              <a:extLst>
                <a:ext uri="{FF2B5EF4-FFF2-40B4-BE49-F238E27FC236}">
                  <a16:creationId xmlns:a16="http://schemas.microsoft.com/office/drawing/2014/main" id="{04BADF1A-BB34-4E60-B7AE-8936671B2EE8}"/>
                </a:ext>
              </a:extLst>
            </p:cNvPr>
            <p:cNvSpPr/>
            <p:nvPr/>
          </p:nvSpPr>
          <p:spPr>
            <a:xfrm>
              <a:off x="1508760" y="4422593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7" name="îS1iḍê">
              <a:extLst>
                <a:ext uri="{FF2B5EF4-FFF2-40B4-BE49-F238E27FC236}">
                  <a16:creationId xmlns:a16="http://schemas.microsoft.com/office/drawing/2014/main" id="{892CC6FE-4A85-4B05-8D54-6B853AEB51A4}"/>
                </a:ext>
              </a:extLst>
            </p:cNvPr>
            <p:cNvSpPr/>
            <p:nvPr/>
          </p:nvSpPr>
          <p:spPr>
            <a:xfrm>
              <a:off x="5001232" y="4518175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8" name="íṧḻïḍê">
              <a:extLst>
                <a:ext uri="{FF2B5EF4-FFF2-40B4-BE49-F238E27FC236}">
                  <a16:creationId xmlns:a16="http://schemas.microsoft.com/office/drawing/2014/main" id="{36D53B35-4F84-4187-BEC2-78373C787A56}"/>
                </a:ext>
              </a:extLst>
            </p:cNvPr>
            <p:cNvSpPr/>
            <p:nvPr/>
          </p:nvSpPr>
          <p:spPr>
            <a:xfrm>
              <a:off x="6700213" y="1885810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29" name="íśḷïḑé">
              <a:extLst>
                <a:ext uri="{FF2B5EF4-FFF2-40B4-BE49-F238E27FC236}">
                  <a16:creationId xmlns:a16="http://schemas.microsoft.com/office/drawing/2014/main" id="{CA434C27-6CFA-4C2B-A441-F8ABDCD0CFF6}"/>
                </a:ext>
              </a:extLst>
            </p:cNvPr>
            <p:cNvSpPr/>
            <p:nvPr/>
          </p:nvSpPr>
          <p:spPr>
            <a:xfrm>
              <a:off x="8576815" y="4632143"/>
              <a:ext cx="679637" cy="679637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03F8596B-0C7D-4A4E-A744-A63A1CC8E52E}"/>
                </a:ext>
              </a:extLst>
            </p:cNvPr>
            <p:cNvCxnSpPr>
              <a:cxnSpLocks/>
              <a:stCxn id="16" idx="0"/>
              <a:endCxn id="25" idx="4"/>
            </p:cNvCxnSpPr>
            <p:nvPr/>
          </p:nvCxnSpPr>
          <p:spPr>
            <a:xfrm flipH="1" flipV="1">
              <a:off x="2007916" y="2760206"/>
              <a:ext cx="375673" cy="947076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5B59D992-AF6E-40A2-A689-D0434F6EADFA}"/>
                </a:ext>
              </a:extLst>
            </p:cNvPr>
            <p:cNvCxnSpPr>
              <a:cxnSpLocks/>
              <a:stCxn id="17" idx="4"/>
              <a:endCxn id="26" idx="7"/>
            </p:cNvCxnSpPr>
            <p:nvPr/>
          </p:nvCxnSpPr>
          <p:spPr>
            <a:xfrm flipH="1">
              <a:off x="2088866" y="3693554"/>
              <a:ext cx="1447631" cy="828570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6D95216-9C9E-4F6B-8B51-809B647C1CF6}"/>
                </a:ext>
              </a:extLst>
            </p:cNvPr>
            <p:cNvCxnSpPr>
              <a:cxnSpLocks/>
              <a:stCxn id="20" idx="4"/>
              <a:endCxn id="27" idx="7"/>
            </p:cNvCxnSpPr>
            <p:nvPr/>
          </p:nvCxnSpPr>
          <p:spPr>
            <a:xfrm flipH="1">
              <a:off x="5581338" y="3227407"/>
              <a:ext cx="850074" cy="1390299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2BE7147-326F-406A-B962-82B53171DB24}"/>
                </a:ext>
              </a:extLst>
            </p:cNvPr>
            <p:cNvCxnSpPr>
              <a:cxnSpLocks/>
              <a:stCxn id="21" idx="0"/>
              <a:endCxn id="28" idx="4"/>
            </p:cNvCxnSpPr>
            <p:nvPr/>
          </p:nvCxnSpPr>
          <p:spPr>
            <a:xfrm flipH="1" flipV="1">
              <a:off x="7040032" y="2565447"/>
              <a:ext cx="184336" cy="958895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2343776E-DEF5-49A9-83F1-A9D257305754}"/>
                </a:ext>
              </a:extLst>
            </p:cNvPr>
            <p:cNvCxnSpPr>
              <a:cxnSpLocks/>
              <a:stCxn id="23" idx="4"/>
              <a:endCxn id="29" idx="0"/>
            </p:cNvCxnSpPr>
            <p:nvPr/>
          </p:nvCxnSpPr>
          <p:spPr>
            <a:xfrm flipH="1">
              <a:off x="8916634" y="3735218"/>
              <a:ext cx="375673" cy="896925"/>
            </a:xfrm>
            <a:prstGeom prst="line">
              <a:avLst/>
            </a:prstGeom>
            <a:ln w="12700" cap="rnd">
              <a:solidFill>
                <a:schemeClr val="bg1">
                  <a:lumMod val="8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iṧļíďé">
              <a:extLst>
                <a:ext uri="{FF2B5EF4-FFF2-40B4-BE49-F238E27FC236}">
                  <a16:creationId xmlns:a16="http://schemas.microsoft.com/office/drawing/2014/main" id="{BD07EC81-0093-4465-B7A4-1D41BD3E3F48}"/>
                </a:ext>
              </a:extLst>
            </p:cNvPr>
            <p:cNvGrpSpPr/>
            <p:nvPr/>
          </p:nvGrpSpPr>
          <p:grpSpPr>
            <a:xfrm>
              <a:off x="2419454" y="2035744"/>
              <a:ext cx="1574167" cy="836096"/>
              <a:chOff x="4943275" y="5002969"/>
              <a:chExt cx="1591579" cy="836096"/>
            </a:xfrm>
          </p:grpSpPr>
          <p:sp>
            <p:nvSpPr>
              <p:cNvPr id="48" name="ísļïd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9" name="ïšļiḍé">
                <a:extLst>
                  <a:ext uri="{FF2B5EF4-FFF2-40B4-BE49-F238E27FC236}">
                    <a16:creationId xmlns:a16="http://schemas.microsoft.com/office/drawing/2014/main" id="{91265E2E-2CD7-445F-8BA1-F587371E303A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išľîḋé">
              <a:extLst>
                <a:ext uri="{FF2B5EF4-FFF2-40B4-BE49-F238E27FC236}">
                  <a16:creationId xmlns:a16="http://schemas.microsoft.com/office/drawing/2014/main" id="{D8490EC1-A77B-4DFB-97B1-4F0AD2D5AE2D}"/>
                </a:ext>
              </a:extLst>
            </p:cNvPr>
            <p:cNvGrpSpPr/>
            <p:nvPr/>
          </p:nvGrpSpPr>
          <p:grpSpPr>
            <a:xfrm>
              <a:off x="2333411" y="4377768"/>
              <a:ext cx="1574167" cy="836096"/>
              <a:chOff x="4943275" y="5002969"/>
              <a:chExt cx="1591579" cy="836096"/>
            </a:xfrm>
          </p:grpSpPr>
          <p:sp>
            <p:nvSpPr>
              <p:cNvPr id="46" name="iṥḻíḍ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7" name="išḻîḋé">
                <a:extLst>
                  <a:ext uri="{FF2B5EF4-FFF2-40B4-BE49-F238E27FC236}">
                    <a16:creationId xmlns:a16="http://schemas.microsoft.com/office/drawing/2014/main" id="{E3D3512B-282D-4022-9876-909CCED30392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7" name="isļíḋe">
              <a:extLst>
                <a:ext uri="{FF2B5EF4-FFF2-40B4-BE49-F238E27FC236}">
                  <a16:creationId xmlns:a16="http://schemas.microsoft.com/office/drawing/2014/main" id="{F63DC0FF-A3C1-4F54-A2B3-CC295FED0BFD}"/>
                </a:ext>
              </a:extLst>
            </p:cNvPr>
            <p:cNvGrpSpPr/>
            <p:nvPr/>
          </p:nvGrpSpPr>
          <p:grpSpPr>
            <a:xfrm>
              <a:off x="5752589" y="4473350"/>
              <a:ext cx="1574167" cy="836096"/>
              <a:chOff x="4943275" y="5002969"/>
              <a:chExt cx="1591579" cy="836096"/>
            </a:xfrm>
          </p:grpSpPr>
          <p:sp>
            <p:nvSpPr>
              <p:cNvPr id="44" name="íṩḻiḍ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5" name="išľide">
                <a:extLst>
                  <a:ext uri="{FF2B5EF4-FFF2-40B4-BE49-F238E27FC236}">
                    <a16:creationId xmlns:a16="http://schemas.microsoft.com/office/drawing/2014/main" id="{6918F3E9-F29E-4475-A162-BBA4E72891B7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íSļiďe">
              <a:extLst>
                <a:ext uri="{FF2B5EF4-FFF2-40B4-BE49-F238E27FC236}">
                  <a16:creationId xmlns:a16="http://schemas.microsoft.com/office/drawing/2014/main" id="{98ABBDDB-473D-49C1-AA13-FA035A291BEA}"/>
                </a:ext>
              </a:extLst>
            </p:cNvPr>
            <p:cNvGrpSpPr/>
            <p:nvPr/>
          </p:nvGrpSpPr>
          <p:grpSpPr>
            <a:xfrm>
              <a:off x="9328172" y="4587318"/>
              <a:ext cx="1574167" cy="836096"/>
              <a:chOff x="4943275" y="5002969"/>
              <a:chExt cx="1591579" cy="836096"/>
            </a:xfrm>
          </p:grpSpPr>
          <p:sp>
            <p:nvSpPr>
              <p:cNvPr id="42" name="iŝḻiḋ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3" name="í$ľíďê">
                <a:extLst>
                  <a:ext uri="{FF2B5EF4-FFF2-40B4-BE49-F238E27FC236}">
                    <a16:creationId xmlns:a16="http://schemas.microsoft.com/office/drawing/2014/main" id="{AD70A0B7-9D6D-49C2-986C-036518D8EB37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íṥ1îḋè">
              <a:extLst>
                <a:ext uri="{FF2B5EF4-FFF2-40B4-BE49-F238E27FC236}">
                  <a16:creationId xmlns:a16="http://schemas.microsoft.com/office/drawing/2014/main" id="{C7C2E9B1-013B-4C30-AD34-F148C0DA15D3}"/>
                </a:ext>
              </a:extLst>
            </p:cNvPr>
            <p:cNvGrpSpPr/>
            <p:nvPr/>
          </p:nvGrpSpPr>
          <p:grpSpPr>
            <a:xfrm>
              <a:off x="7451569" y="1840985"/>
              <a:ext cx="1574167" cy="836096"/>
              <a:chOff x="4943275" y="5002969"/>
              <a:chExt cx="1591579" cy="836096"/>
            </a:xfrm>
          </p:grpSpPr>
          <p:sp>
            <p:nvSpPr>
              <p:cNvPr id="40" name="isḻîď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4943275" y="5394807"/>
                <a:ext cx="1591579" cy="4442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</p:txBody>
          </p:sp>
          <p:sp>
            <p:nvSpPr>
              <p:cNvPr id="41" name="ïšḻïḓé">
                <a:extLst>
                  <a:ext uri="{FF2B5EF4-FFF2-40B4-BE49-F238E27FC236}">
                    <a16:creationId xmlns:a16="http://schemas.microsoft.com/office/drawing/2014/main" id="{15EC5835-93EF-4C4E-AFC2-31C1BEB83EA8}"/>
                  </a:ext>
                </a:extLst>
              </p:cNvPr>
              <p:cNvSpPr/>
              <p:nvPr/>
            </p:nvSpPr>
            <p:spPr>
              <a:xfrm>
                <a:off x="4943275" y="5002969"/>
                <a:ext cx="1591579" cy="391835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b="1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31287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B8B055-E592-4296-BA26-5C829371B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06F3068-6706-477C-A6E5-AE4114B26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7DDB63B-B20C-4B10-A561-0EB8490C6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707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786D2FD-0BD3-43F1-BA7A-E4705BE55F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5727700"/>
            <a:chOff x="0" y="1130300"/>
            <a:chExt cx="12192000" cy="5727700"/>
          </a:xfrm>
        </p:grpSpPr>
        <p:sp>
          <p:nvSpPr>
            <p:cNvPr id="6" name="í$1íḓè">
              <a:extLst>
                <a:ext uri="{FF2B5EF4-FFF2-40B4-BE49-F238E27FC236}">
                  <a16:creationId xmlns:a16="http://schemas.microsoft.com/office/drawing/2014/main" id="{A1D73F6B-0DB2-4031-A31D-16D5EF35ADE4}"/>
                </a:ext>
              </a:extLst>
            </p:cNvPr>
            <p:cNvSpPr/>
            <p:nvPr/>
          </p:nvSpPr>
          <p:spPr>
            <a:xfrm>
              <a:off x="660399" y="2543277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7" name="ïşlïde">
              <a:extLst>
                <a:ext uri="{FF2B5EF4-FFF2-40B4-BE49-F238E27FC236}">
                  <a16:creationId xmlns:a16="http://schemas.microsoft.com/office/drawing/2014/main" id="{4049A696-9957-4974-B002-EAE0AE2A9349}"/>
                </a:ext>
              </a:extLst>
            </p:cNvPr>
            <p:cNvSpPr/>
            <p:nvPr/>
          </p:nvSpPr>
          <p:spPr>
            <a:xfrm>
              <a:off x="3408748" y="2543277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8" name="íṩḻiḓê">
              <a:extLst>
                <a:ext uri="{FF2B5EF4-FFF2-40B4-BE49-F238E27FC236}">
                  <a16:creationId xmlns:a16="http://schemas.microsoft.com/office/drawing/2014/main" id="{E4EB96BC-231A-4951-B0ED-294F59A2AFFA}"/>
                </a:ext>
              </a:extLst>
            </p:cNvPr>
            <p:cNvSpPr/>
            <p:nvPr/>
          </p:nvSpPr>
          <p:spPr>
            <a:xfrm>
              <a:off x="6157098" y="2543277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9" name="ïṥļïḑé">
              <a:extLst>
                <a:ext uri="{FF2B5EF4-FFF2-40B4-BE49-F238E27FC236}">
                  <a16:creationId xmlns:a16="http://schemas.microsoft.com/office/drawing/2014/main" id="{B1FB8345-B6E6-44D5-8774-C7A51F3A9423}"/>
                </a:ext>
              </a:extLst>
            </p:cNvPr>
            <p:cNvSpPr/>
            <p:nvPr/>
          </p:nvSpPr>
          <p:spPr>
            <a:xfrm>
              <a:off x="660399" y="3956255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0" name="isḷíďè">
              <a:extLst>
                <a:ext uri="{FF2B5EF4-FFF2-40B4-BE49-F238E27FC236}">
                  <a16:creationId xmlns:a16="http://schemas.microsoft.com/office/drawing/2014/main" id="{0F569D54-687F-454F-9EE5-83EC3DD33503}"/>
                </a:ext>
              </a:extLst>
            </p:cNvPr>
            <p:cNvSpPr/>
            <p:nvPr/>
          </p:nvSpPr>
          <p:spPr>
            <a:xfrm>
              <a:off x="3408748" y="3956255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1" name="îṥļiḋê">
              <a:extLst>
                <a:ext uri="{FF2B5EF4-FFF2-40B4-BE49-F238E27FC236}">
                  <a16:creationId xmlns:a16="http://schemas.microsoft.com/office/drawing/2014/main" id="{1B4EFEA9-82B0-4E51-BCC8-89D4E5A5FE1F}"/>
                </a:ext>
              </a:extLst>
            </p:cNvPr>
            <p:cNvSpPr/>
            <p:nvPr/>
          </p:nvSpPr>
          <p:spPr>
            <a:xfrm>
              <a:off x="6157098" y="3956255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2" name="îŝliḍè">
              <a:extLst>
                <a:ext uri="{FF2B5EF4-FFF2-40B4-BE49-F238E27FC236}">
                  <a16:creationId xmlns:a16="http://schemas.microsoft.com/office/drawing/2014/main" id="{8EB7EB27-38E7-41DB-8340-2AA16B134C89}"/>
                </a:ext>
              </a:extLst>
            </p:cNvPr>
            <p:cNvSpPr/>
            <p:nvPr/>
          </p:nvSpPr>
          <p:spPr>
            <a:xfrm>
              <a:off x="660399" y="1130300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3" name="îṥ1íḓé">
              <a:extLst>
                <a:ext uri="{FF2B5EF4-FFF2-40B4-BE49-F238E27FC236}">
                  <a16:creationId xmlns:a16="http://schemas.microsoft.com/office/drawing/2014/main" id="{87122539-0A17-464C-A4B4-32780480F2A0}"/>
                </a:ext>
              </a:extLst>
            </p:cNvPr>
            <p:cNvSpPr/>
            <p:nvPr/>
          </p:nvSpPr>
          <p:spPr>
            <a:xfrm>
              <a:off x="3408749" y="1130300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4" name="i$ḷiḓê">
              <a:extLst>
                <a:ext uri="{FF2B5EF4-FFF2-40B4-BE49-F238E27FC236}">
                  <a16:creationId xmlns:a16="http://schemas.microsoft.com/office/drawing/2014/main" id="{20EC8A2D-56B1-4626-B1B7-A503D4416C46}"/>
                </a:ext>
              </a:extLst>
            </p:cNvPr>
            <p:cNvSpPr/>
            <p:nvPr/>
          </p:nvSpPr>
          <p:spPr>
            <a:xfrm>
              <a:off x="6157099" y="1130300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5" name="îṥḷíḋé">
              <a:extLst>
                <a:ext uri="{FF2B5EF4-FFF2-40B4-BE49-F238E27FC236}">
                  <a16:creationId xmlns:a16="http://schemas.microsoft.com/office/drawing/2014/main" id="{DC4E23D0-A1EC-420F-B8FF-59D399478975}"/>
                </a:ext>
              </a:extLst>
            </p:cNvPr>
            <p:cNvSpPr/>
            <p:nvPr/>
          </p:nvSpPr>
          <p:spPr>
            <a:xfrm>
              <a:off x="8905447" y="1130300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6" name="îŝ1ïḋè">
              <a:extLst>
                <a:ext uri="{FF2B5EF4-FFF2-40B4-BE49-F238E27FC236}">
                  <a16:creationId xmlns:a16="http://schemas.microsoft.com/office/drawing/2014/main" id="{1E3EF09F-1C51-4A86-9A95-DAD91D7F51A6}"/>
                </a:ext>
              </a:extLst>
            </p:cNvPr>
            <p:cNvSpPr/>
            <p:nvPr/>
          </p:nvSpPr>
          <p:spPr>
            <a:xfrm>
              <a:off x="8905447" y="2543277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7" name="î$liḍê">
              <a:extLst>
                <a:ext uri="{FF2B5EF4-FFF2-40B4-BE49-F238E27FC236}">
                  <a16:creationId xmlns:a16="http://schemas.microsoft.com/office/drawing/2014/main" id="{0E9C7A26-B137-40AB-8D40-57AF335F0EC2}"/>
                </a:ext>
              </a:extLst>
            </p:cNvPr>
            <p:cNvSpPr/>
            <p:nvPr/>
          </p:nvSpPr>
          <p:spPr>
            <a:xfrm>
              <a:off x="8905447" y="3956255"/>
              <a:ext cx="2613452" cy="127997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285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18" name="íṧlídê">
              <a:extLst>
                <a:ext uri="{FF2B5EF4-FFF2-40B4-BE49-F238E27FC236}">
                  <a16:creationId xmlns:a16="http://schemas.microsoft.com/office/drawing/2014/main" id="{0CF46FB9-54DE-44E8-9EDF-577D6273B031}"/>
                </a:ext>
              </a:extLst>
            </p:cNvPr>
            <p:cNvSpPr/>
            <p:nvPr/>
          </p:nvSpPr>
          <p:spPr>
            <a:xfrm>
              <a:off x="0" y="5369233"/>
              <a:ext cx="12192000" cy="148876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buSzPct val="25000"/>
              </a:pPr>
              <a:endParaRPr lang="en-US" altLang="zh-CN" sz="2000" b="1" dirty="0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2AE0BFA-5938-4521-A960-8F1AF5B761FB}"/>
                </a:ext>
              </a:extLst>
            </p:cNvPr>
            <p:cNvCxnSpPr/>
            <p:nvPr/>
          </p:nvCxnSpPr>
          <p:spPr>
            <a:xfrm>
              <a:off x="3341300" y="1130300"/>
              <a:ext cx="0" cy="4105934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B2EF3B7-FC45-43DD-9B48-03EA509F3359}"/>
                </a:ext>
              </a:extLst>
            </p:cNvPr>
            <p:cNvCxnSpPr/>
            <p:nvPr/>
          </p:nvCxnSpPr>
          <p:spPr>
            <a:xfrm>
              <a:off x="660400" y="2476778"/>
              <a:ext cx="10858500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21158F91-9542-42E8-AC40-9958DDC3D6AF}"/>
                </a:ext>
              </a:extLst>
            </p:cNvPr>
            <p:cNvCxnSpPr/>
            <p:nvPr/>
          </p:nvCxnSpPr>
          <p:spPr>
            <a:xfrm>
              <a:off x="6089650" y="1130300"/>
              <a:ext cx="0" cy="4105934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C5DD997-2CB4-430C-A369-29DBAB173AC3}"/>
                </a:ext>
              </a:extLst>
            </p:cNvPr>
            <p:cNvCxnSpPr/>
            <p:nvPr/>
          </p:nvCxnSpPr>
          <p:spPr>
            <a:xfrm>
              <a:off x="8838000" y="1130300"/>
              <a:ext cx="0" cy="4105934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D31089B9-A019-429C-B2F8-6E8BD738E26C}"/>
                </a:ext>
              </a:extLst>
            </p:cNvPr>
            <p:cNvCxnSpPr/>
            <p:nvPr/>
          </p:nvCxnSpPr>
          <p:spPr>
            <a:xfrm>
              <a:off x="660400" y="3889755"/>
              <a:ext cx="10858500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îṥľídé">
              <a:extLst>
                <a:ext uri="{FF2B5EF4-FFF2-40B4-BE49-F238E27FC236}">
                  <a16:creationId xmlns:a16="http://schemas.microsoft.com/office/drawing/2014/main" id="{F6C0B8BD-8162-4FCA-B7AC-235FD87189C5}"/>
                </a:ext>
              </a:extLst>
            </p:cNvPr>
            <p:cNvSpPr txBox="1"/>
            <p:nvPr/>
          </p:nvSpPr>
          <p:spPr>
            <a:xfrm>
              <a:off x="660400" y="5369233"/>
              <a:ext cx="10858500" cy="6726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400" b="1" dirty="0">
                  <a:solidFill>
                    <a:schemeClr val="bg1"/>
                  </a:solidFill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19091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449D6B-741E-4A5F-AAAB-8E0FC1D9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9AF6824-8DDD-48DD-939D-85F409EA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015077-628D-4BC6-8A9D-E5108638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548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E4AF936-BD6D-4A01-BB7E-523EE7F6A7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89559"/>
            <a:ext cx="10845800" cy="4622770"/>
            <a:chOff x="673100" y="1389559"/>
            <a:chExt cx="10845800" cy="4622770"/>
          </a:xfrm>
        </p:grpSpPr>
        <p:grpSp>
          <p:nvGrpSpPr>
            <p:cNvPr id="6" name="ïşḷîdè">
              <a:extLst>
                <a:ext uri="{FF2B5EF4-FFF2-40B4-BE49-F238E27FC236}">
                  <a16:creationId xmlns:a16="http://schemas.microsoft.com/office/drawing/2014/main" id="{BC1DF8FC-2DC2-473D-8848-9E3D0E2FFE4C}"/>
                </a:ext>
              </a:extLst>
            </p:cNvPr>
            <p:cNvGrpSpPr/>
            <p:nvPr/>
          </p:nvGrpSpPr>
          <p:grpSpPr>
            <a:xfrm>
              <a:off x="1397369" y="4440224"/>
              <a:ext cx="3022351" cy="1572105"/>
              <a:chOff x="2043742" y="883653"/>
              <a:chExt cx="3022351" cy="1572105"/>
            </a:xfrm>
          </p:grpSpPr>
          <p:sp>
            <p:nvSpPr>
              <p:cNvPr id="36" name="îśḷïḑé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043742" y="883653"/>
                <a:ext cx="30223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7" name="iśļîḑé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043742" y="1325458"/>
                <a:ext cx="3022351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íSlíḑe">
              <a:extLst>
                <a:ext uri="{FF2B5EF4-FFF2-40B4-BE49-F238E27FC236}">
                  <a16:creationId xmlns:a16="http://schemas.microsoft.com/office/drawing/2014/main" id="{7BD65C41-7751-404F-99BA-E91381A68AD3}"/>
                </a:ext>
              </a:extLst>
            </p:cNvPr>
            <p:cNvGrpSpPr/>
            <p:nvPr/>
          </p:nvGrpSpPr>
          <p:grpSpPr>
            <a:xfrm>
              <a:off x="8496549" y="4440224"/>
              <a:ext cx="3022351" cy="1572105"/>
              <a:chOff x="2043742" y="883653"/>
              <a:chExt cx="3022351" cy="1572105"/>
            </a:xfrm>
          </p:grpSpPr>
          <p:sp>
            <p:nvSpPr>
              <p:cNvPr id="34" name="íṧlîďè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043742" y="883653"/>
                <a:ext cx="30223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5" name="í$ḷïḓê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043742" y="1325458"/>
                <a:ext cx="3022351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î$ľíḓê">
              <a:extLst>
                <a:ext uri="{FF2B5EF4-FFF2-40B4-BE49-F238E27FC236}">
                  <a16:creationId xmlns:a16="http://schemas.microsoft.com/office/drawing/2014/main" id="{CC7A83F7-C8D4-461A-A5F8-B93D78881389}"/>
                </a:ext>
              </a:extLst>
            </p:cNvPr>
            <p:cNvGrpSpPr/>
            <p:nvPr/>
          </p:nvGrpSpPr>
          <p:grpSpPr>
            <a:xfrm>
              <a:off x="7299362" y="2380269"/>
              <a:ext cx="3022351" cy="1572105"/>
              <a:chOff x="2043742" y="883653"/>
              <a:chExt cx="3022351" cy="1572105"/>
            </a:xfrm>
          </p:grpSpPr>
          <p:sp>
            <p:nvSpPr>
              <p:cNvPr id="32" name="îśľîḓé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043742" y="883653"/>
                <a:ext cx="302235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3" name="iṡļíḋê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043742" y="1325458"/>
                <a:ext cx="3022351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9" name="îŝḷîḓe">
              <a:extLst>
                <a:ext uri="{FF2B5EF4-FFF2-40B4-BE49-F238E27FC236}">
                  <a16:creationId xmlns:a16="http://schemas.microsoft.com/office/drawing/2014/main" id="{928B56F9-3C9A-4C68-8B4F-C9C30345916C}"/>
                </a:ext>
              </a:extLst>
            </p:cNvPr>
            <p:cNvSpPr txBox="1"/>
            <p:nvPr/>
          </p:nvSpPr>
          <p:spPr>
            <a:xfrm>
              <a:off x="673100" y="1389559"/>
              <a:ext cx="4338171" cy="18438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4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400" dirty="0"/>
                <a:t>Adjust the spacing to adapt to Chinese typesetting, use the reference line in PPT.</a:t>
              </a:r>
            </a:p>
          </p:txBody>
        </p:sp>
        <p:grpSp>
          <p:nvGrpSpPr>
            <p:cNvPr id="10" name="îṧlïḋe">
              <a:extLst>
                <a:ext uri="{FF2B5EF4-FFF2-40B4-BE49-F238E27FC236}">
                  <a16:creationId xmlns:a16="http://schemas.microsoft.com/office/drawing/2014/main" id="{3BB15160-8118-4930-89CC-5FF97CEC13F3}"/>
                </a:ext>
              </a:extLst>
            </p:cNvPr>
            <p:cNvGrpSpPr/>
            <p:nvPr/>
          </p:nvGrpSpPr>
          <p:grpSpPr>
            <a:xfrm>
              <a:off x="4512793" y="2421336"/>
              <a:ext cx="3890682" cy="3384036"/>
              <a:chOff x="4512793" y="2421336"/>
              <a:chExt cx="3890682" cy="3384036"/>
            </a:xfrm>
          </p:grpSpPr>
          <p:sp>
            <p:nvSpPr>
              <p:cNvPr id="11" name="íṧ1îdè">
                <a:extLst>
                  <a:ext uri="{FF2B5EF4-FFF2-40B4-BE49-F238E27FC236}">
                    <a16:creationId xmlns:a16="http://schemas.microsoft.com/office/drawing/2014/main" id="{896D191F-C678-9744-8463-A79816F2990C}"/>
                  </a:ext>
                </a:extLst>
              </p:cNvPr>
              <p:cNvSpPr/>
              <p:nvPr/>
            </p:nvSpPr>
            <p:spPr bwMode="auto">
              <a:xfrm>
                <a:off x="5404208" y="2506177"/>
                <a:ext cx="1589253" cy="2281117"/>
              </a:xfrm>
              <a:custGeom>
                <a:avLst/>
                <a:gdLst>
                  <a:gd name="T0" fmla="*/ 19 w 187"/>
                  <a:gd name="T1" fmla="*/ 269 h 269"/>
                  <a:gd name="T2" fmla="*/ 0 w 187"/>
                  <a:gd name="T3" fmla="*/ 256 h 269"/>
                  <a:gd name="T4" fmla="*/ 71 w 187"/>
                  <a:gd name="T5" fmla="*/ 137 h 269"/>
                  <a:gd name="T6" fmla="*/ 71 w 187"/>
                  <a:gd name="T7" fmla="*/ 137 h 269"/>
                  <a:gd name="T8" fmla="*/ 70 w 187"/>
                  <a:gd name="T9" fmla="*/ 128 h 269"/>
                  <a:gd name="T10" fmla="*/ 65 w 187"/>
                  <a:gd name="T11" fmla="*/ 122 h 269"/>
                  <a:gd name="T12" fmla="*/ 61 w 187"/>
                  <a:gd name="T13" fmla="*/ 40 h 269"/>
                  <a:gd name="T14" fmla="*/ 156 w 187"/>
                  <a:gd name="T15" fmla="*/ 22 h 269"/>
                  <a:gd name="T16" fmla="*/ 187 w 187"/>
                  <a:gd name="T17" fmla="*/ 81 h 269"/>
                  <a:gd name="T18" fmla="*/ 185 w 187"/>
                  <a:gd name="T19" fmla="*/ 95 h 269"/>
                  <a:gd name="T20" fmla="*/ 175 w 187"/>
                  <a:gd name="T21" fmla="*/ 117 h 269"/>
                  <a:gd name="T22" fmla="*/ 120 w 187"/>
                  <a:gd name="T23" fmla="*/ 148 h 269"/>
                  <a:gd name="T24" fmla="*/ 106 w 187"/>
                  <a:gd name="T25" fmla="*/ 146 h 269"/>
                  <a:gd name="T26" fmla="*/ 98 w 187"/>
                  <a:gd name="T27" fmla="*/ 145 h 269"/>
                  <a:gd name="T28" fmla="*/ 90 w 187"/>
                  <a:gd name="T29" fmla="*/ 150 h 269"/>
                  <a:gd name="T30" fmla="*/ 19 w 187"/>
                  <a:gd name="T31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7" h="269">
                    <a:moveTo>
                      <a:pt x="19" y="269"/>
                    </a:moveTo>
                    <a:cubicBezTo>
                      <a:pt x="14" y="263"/>
                      <a:pt x="8" y="259"/>
                      <a:pt x="0" y="256"/>
                    </a:cubicBezTo>
                    <a:cubicBezTo>
                      <a:pt x="71" y="137"/>
                      <a:pt x="71" y="137"/>
                      <a:pt x="71" y="137"/>
                    </a:cubicBezTo>
                    <a:cubicBezTo>
                      <a:pt x="71" y="137"/>
                      <a:pt x="71" y="137"/>
                      <a:pt x="71" y="137"/>
                    </a:cubicBezTo>
                    <a:cubicBezTo>
                      <a:pt x="74" y="132"/>
                      <a:pt x="70" y="128"/>
                      <a:pt x="70" y="128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46" y="100"/>
                      <a:pt x="44" y="66"/>
                      <a:pt x="61" y="40"/>
                    </a:cubicBezTo>
                    <a:cubicBezTo>
                      <a:pt x="82" y="9"/>
                      <a:pt x="125" y="0"/>
                      <a:pt x="156" y="22"/>
                    </a:cubicBezTo>
                    <a:cubicBezTo>
                      <a:pt x="177" y="35"/>
                      <a:pt x="187" y="58"/>
                      <a:pt x="187" y="81"/>
                    </a:cubicBezTo>
                    <a:cubicBezTo>
                      <a:pt x="187" y="85"/>
                      <a:pt x="186" y="90"/>
                      <a:pt x="185" y="95"/>
                    </a:cubicBezTo>
                    <a:cubicBezTo>
                      <a:pt x="183" y="102"/>
                      <a:pt x="180" y="110"/>
                      <a:pt x="175" y="117"/>
                    </a:cubicBezTo>
                    <a:cubicBezTo>
                      <a:pt x="162" y="136"/>
                      <a:pt x="141" y="147"/>
                      <a:pt x="120" y="148"/>
                    </a:cubicBezTo>
                    <a:cubicBezTo>
                      <a:pt x="115" y="148"/>
                      <a:pt x="110" y="147"/>
                      <a:pt x="106" y="146"/>
                    </a:cubicBezTo>
                    <a:cubicBezTo>
                      <a:pt x="98" y="145"/>
                      <a:pt x="98" y="145"/>
                      <a:pt x="98" y="145"/>
                    </a:cubicBezTo>
                    <a:cubicBezTo>
                      <a:pt x="93" y="145"/>
                      <a:pt x="91" y="147"/>
                      <a:pt x="90" y="150"/>
                    </a:cubicBezTo>
                    <a:cubicBezTo>
                      <a:pt x="19" y="269"/>
                      <a:pt x="19" y="269"/>
                      <a:pt x="19" y="26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12" name="ïṥḻîḑè">
                <a:extLst>
                  <a:ext uri="{FF2B5EF4-FFF2-40B4-BE49-F238E27FC236}">
                    <a16:creationId xmlns:a16="http://schemas.microsoft.com/office/drawing/2014/main" id="{2A748E05-93BE-45D9-8B2C-15FA0FF3EF0A}"/>
                  </a:ext>
                </a:extLst>
              </p:cNvPr>
              <p:cNvGrpSpPr/>
              <p:nvPr/>
            </p:nvGrpSpPr>
            <p:grpSpPr>
              <a:xfrm>
                <a:off x="6398387" y="2421336"/>
                <a:ext cx="764753" cy="763559"/>
                <a:chOff x="6016625" y="1390650"/>
                <a:chExt cx="1016000" cy="1014413"/>
              </a:xfrm>
              <a:solidFill>
                <a:schemeClr val="accent1"/>
              </a:solidFill>
            </p:grpSpPr>
            <p:sp>
              <p:nvSpPr>
                <p:cNvPr id="30" name="îSļiďê">
                  <a:extLst>
                    <a:ext uri="{FF2B5EF4-FFF2-40B4-BE49-F238E27FC236}">
                      <a16:creationId xmlns:a16="http://schemas.microsoft.com/office/drawing/2014/main" id="{B2B56606-6605-D94D-AB39-5FF4D67E8619}"/>
                    </a:ext>
                  </a:extLst>
                </p:cNvPr>
                <p:cNvSpPr/>
                <p:nvPr/>
              </p:nvSpPr>
              <p:spPr bwMode="auto">
                <a:xfrm>
                  <a:off x="6016625" y="1390650"/>
                  <a:ext cx="1016000" cy="1014413"/>
                </a:xfrm>
                <a:custGeom>
                  <a:avLst/>
                  <a:gdLst>
                    <a:gd name="T0" fmla="*/ 69 w 90"/>
                    <a:gd name="T1" fmla="*/ 31 h 90"/>
                    <a:gd name="T2" fmla="*/ 71 w 90"/>
                    <a:gd name="T3" fmla="*/ 26 h 90"/>
                    <a:gd name="T4" fmla="*/ 62 w 90"/>
                    <a:gd name="T5" fmla="*/ 16 h 90"/>
                    <a:gd name="T6" fmla="*/ 56 w 90"/>
                    <a:gd name="T7" fmla="*/ 19 h 90"/>
                    <a:gd name="T8" fmla="*/ 1 w 90"/>
                    <a:gd name="T9" fmla="*/ 0 h 90"/>
                    <a:gd name="T10" fmla="*/ 0 w 90"/>
                    <a:gd name="T11" fmla="*/ 1 h 90"/>
                    <a:gd name="T12" fmla="*/ 1 w 90"/>
                    <a:gd name="T13" fmla="*/ 2 h 90"/>
                    <a:gd name="T14" fmla="*/ 54 w 90"/>
                    <a:gd name="T15" fmla="*/ 21 h 90"/>
                    <a:gd name="T16" fmla="*/ 52 w 90"/>
                    <a:gd name="T17" fmla="*/ 26 h 90"/>
                    <a:gd name="T18" fmla="*/ 62 w 90"/>
                    <a:gd name="T19" fmla="*/ 35 h 90"/>
                    <a:gd name="T20" fmla="*/ 67 w 90"/>
                    <a:gd name="T21" fmla="*/ 33 h 90"/>
                    <a:gd name="T22" fmla="*/ 87 w 90"/>
                    <a:gd name="T23" fmla="*/ 89 h 90"/>
                    <a:gd name="T24" fmla="*/ 89 w 90"/>
                    <a:gd name="T25" fmla="*/ 90 h 90"/>
                    <a:gd name="T26" fmla="*/ 90 w 90"/>
                    <a:gd name="T27" fmla="*/ 89 h 90"/>
                    <a:gd name="T28" fmla="*/ 69 w 90"/>
                    <a:gd name="T29" fmla="*/ 31 h 90"/>
                    <a:gd name="T30" fmla="*/ 62 w 90"/>
                    <a:gd name="T31" fmla="*/ 33 h 90"/>
                    <a:gd name="T32" fmla="*/ 55 w 90"/>
                    <a:gd name="T33" fmla="*/ 26 h 90"/>
                    <a:gd name="T34" fmla="*/ 62 w 90"/>
                    <a:gd name="T35" fmla="*/ 19 h 90"/>
                    <a:gd name="T36" fmla="*/ 68 w 90"/>
                    <a:gd name="T37" fmla="*/ 26 h 90"/>
                    <a:gd name="T38" fmla="*/ 62 w 90"/>
                    <a:gd name="T39" fmla="*/ 3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0" h="90">
                      <a:moveTo>
                        <a:pt x="69" y="31"/>
                      </a:moveTo>
                      <a:cubicBezTo>
                        <a:pt x="70" y="30"/>
                        <a:pt x="71" y="28"/>
                        <a:pt x="71" y="26"/>
                      </a:cubicBezTo>
                      <a:cubicBezTo>
                        <a:pt x="71" y="21"/>
                        <a:pt x="67" y="16"/>
                        <a:pt x="62" y="16"/>
                      </a:cubicBezTo>
                      <a:cubicBezTo>
                        <a:pt x="60" y="16"/>
                        <a:pt x="57" y="17"/>
                        <a:pt x="56" y="19"/>
                      </a:cubicBezTo>
                      <a:cubicBezTo>
                        <a:pt x="41" y="7"/>
                        <a:pt x="2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21" y="2"/>
                        <a:pt x="39" y="9"/>
                        <a:pt x="54" y="21"/>
                      </a:cubicBezTo>
                      <a:cubicBezTo>
                        <a:pt x="53" y="22"/>
                        <a:pt x="52" y="24"/>
                        <a:pt x="52" y="26"/>
                      </a:cubicBezTo>
                      <a:cubicBezTo>
                        <a:pt x="52" y="31"/>
                        <a:pt x="57" y="35"/>
                        <a:pt x="62" y="35"/>
                      </a:cubicBezTo>
                      <a:cubicBezTo>
                        <a:pt x="64" y="35"/>
                        <a:pt x="66" y="35"/>
                        <a:pt x="67" y="33"/>
                      </a:cubicBezTo>
                      <a:cubicBezTo>
                        <a:pt x="80" y="48"/>
                        <a:pt x="87" y="68"/>
                        <a:pt x="87" y="89"/>
                      </a:cubicBezTo>
                      <a:cubicBezTo>
                        <a:pt x="87" y="89"/>
                        <a:pt x="88" y="90"/>
                        <a:pt x="89" y="90"/>
                      </a:cubicBezTo>
                      <a:cubicBezTo>
                        <a:pt x="89" y="90"/>
                        <a:pt x="90" y="89"/>
                        <a:pt x="90" y="89"/>
                      </a:cubicBezTo>
                      <a:cubicBezTo>
                        <a:pt x="90" y="67"/>
                        <a:pt x="82" y="47"/>
                        <a:pt x="69" y="31"/>
                      </a:cubicBezTo>
                      <a:close/>
                      <a:moveTo>
                        <a:pt x="62" y="33"/>
                      </a:moveTo>
                      <a:cubicBezTo>
                        <a:pt x="58" y="33"/>
                        <a:pt x="55" y="30"/>
                        <a:pt x="55" y="26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ubicBezTo>
                        <a:pt x="65" y="19"/>
                        <a:pt x="68" y="22"/>
                        <a:pt x="68" y="26"/>
                      </a:cubicBezTo>
                      <a:cubicBezTo>
                        <a:pt x="68" y="29"/>
                        <a:pt x="65" y="33"/>
                        <a:pt x="62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1" name="ïŝļïde">
                  <a:extLst>
                    <a:ext uri="{FF2B5EF4-FFF2-40B4-BE49-F238E27FC236}">
                      <a16:creationId xmlns:a16="http://schemas.microsoft.com/office/drawing/2014/main" id="{39AFDD45-FEF8-2847-85B4-0843A8A0FE06}"/>
                    </a:ext>
                  </a:extLst>
                </p:cNvPr>
                <p:cNvSpPr/>
                <p:nvPr/>
              </p:nvSpPr>
              <p:spPr bwMode="auto">
                <a:xfrm>
                  <a:off x="6672263" y="1638300"/>
                  <a:ext cx="88900" cy="904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13" name="íṥľïḑè">
                <a:extLst>
                  <a:ext uri="{FF2B5EF4-FFF2-40B4-BE49-F238E27FC236}">
                    <a16:creationId xmlns:a16="http://schemas.microsoft.com/office/drawing/2014/main" id="{8B4F30EA-9F66-EA4A-94E0-F0F028703760}"/>
                  </a:ext>
                </a:extLst>
              </p:cNvPr>
              <p:cNvSpPr/>
              <p:nvPr/>
            </p:nvSpPr>
            <p:spPr bwMode="auto">
              <a:xfrm>
                <a:off x="6075756" y="2955468"/>
                <a:ext cx="900975" cy="805381"/>
              </a:xfrm>
              <a:custGeom>
                <a:avLst/>
                <a:gdLst>
                  <a:gd name="T0" fmla="*/ 79 w 106"/>
                  <a:gd name="T1" fmla="*/ 0 h 95"/>
                  <a:gd name="T2" fmla="*/ 0 w 106"/>
                  <a:gd name="T3" fmla="*/ 52 h 95"/>
                  <a:gd name="T4" fmla="*/ 27 w 106"/>
                  <a:gd name="T5" fmla="*/ 93 h 95"/>
                  <a:gd name="T6" fmla="*/ 39 w 106"/>
                  <a:gd name="T7" fmla="*/ 95 h 95"/>
                  <a:gd name="T8" fmla="*/ 41 w 106"/>
                  <a:gd name="T9" fmla="*/ 95 h 95"/>
                  <a:gd name="T10" fmla="*/ 64 w 106"/>
                  <a:gd name="T11" fmla="*/ 90 h 95"/>
                  <a:gd name="T12" fmla="*/ 52 w 106"/>
                  <a:gd name="T13" fmla="*/ 71 h 95"/>
                  <a:gd name="T14" fmla="*/ 72 w 106"/>
                  <a:gd name="T15" fmla="*/ 60 h 95"/>
                  <a:gd name="T16" fmla="*/ 84 w 106"/>
                  <a:gd name="T17" fmla="*/ 78 h 95"/>
                  <a:gd name="T18" fmla="*/ 96 w 106"/>
                  <a:gd name="T19" fmla="*/ 64 h 95"/>
                  <a:gd name="T20" fmla="*/ 106 w 106"/>
                  <a:gd name="T21" fmla="*/ 42 h 95"/>
                  <a:gd name="T22" fmla="*/ 79 w 106"/>
                  <a:gd name="T2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95">
                    <a:moveTo>
                      <a:pt x="79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31" y="94"/>
                      <a:pt x="35" y="95"/>
                      <a:pt x="39" y="95"/>
                    </a:cubicBezTo>
                    <a:cubicBezTo>
                      <a:pt x="39" y="95"/>
                      <a:pt x="40" y="95"/>
                      <a:pt x="41" y="95"/>
                    </a:cubicBezTo>
                    <a:cubicBezTo>
                      <a:pt x="49" y="94"/>
                      <a:pt x="57" y="93"/>
                      <a:pt x="64" y="90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6" y="66"/>
                      <a:pt x="80" y="72"/>
                      <a:pt x="84" y="78"/>
                    </a:cubicBezTo>
                    <a:cubicBezTo>
                      <a:pt x="88" y="74"/>
                      <a:pt x="92" y="69"/>
                      <a:pt x="96" y="64"/>
                    </a:cubicBezTo>
                    <a:cubicBezTo>
                      <a:pt x="101" y="57"/>
                      <a:pt x="104" y="49"/>
                      <a:pt x="106" y="42"/>
                    </a:cubicBezTo>
                    <a:cubicBezTo>
                      <a:pt x="79" y="0"/>
                      <a:pt x="79" y="0"/>
                      <a:pt x="79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4" name="işľíďè">
                <a:extLst>
                  <a:ext uri="{FF2B5EF4-FFF2-40B4-BE49-F238E27FC236}">
                    <a16:creationId xmlns:a16="http://schemas.microsoft.com/office/drawing/2014/main" id="{3224D887-B527-E14E-8DA0-EF0C6EBDFF4A}"/>
                  </a:ext>
                </a:extLst>
              </p:cNvPr>
              <p:cNvSpPr/>
              <p:nvPr/>
            </p:nvSpPr>
            <p:spPr bwMode="auto">
              <a:xfrm>
                <a:off x="5965823" y="2735602"/>
                <a:ext cx="866322" cy="873492"/>
              </a:xfrm>
              <a:custGeom>
                <a:avLst/>
                <a:gdLst>
                  <a:gd name="T0" fmla="*/ 85 w 102"/>
                  <a:gd name="T1" fmla="*/ 86 h 103"/>
                  <a:gd name="T2" fmla="*/ 65 w 102"/>
                  <a:gd name="T3" fmla="*/ 97 h 103"/>
                  <a:gd name="T4" fmla="*/ 61 w 102"/>
                  <a:gd name="T5" fmla="*/ 98 h 103"/>
                  <a:gd name="T6" fmla="*/ 5 w 102"/>
                  <a:gd name="T7" fmla="*/ 61 h 103"/>
                  <a:gd name="T8" fmla="*/ 43 w 102"/>
                  <a:gd name="T9" fmla="*/ 5 h 103"/>
                  <a:gd name="T10" fmla="*/ 99 w 102"/>
                  <a:gd name="T11" fmla="*/ 43 h 103"/>
                  <a:gd name="T12" fmla="*/ 85 w 102"/>
                  <a:gd name="T13" fmla="*/ 8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03">
                    <a:moveTo>
                      <a:pt x="85" y="86"/>
                    </a:moveTo>
                    <a:cubicBezTo>
                      <a:pt x="79" y="91"/>
                      <a:pt x="73" y="95"/>
                      <a:pt x="65" y="97"/>
                    </a:cubicBezTo>
                    <a:cubicBezTo>
                      <a:pt x="64" y="98"/>
                      <a:pt x="62" y="98"/>
                      <a:pt x="61" y="98"/>
                    </a:cubicBezTo>
                    <a:cubicBezTo>
                      <a:pt x="35" y="103"/>
                      <a:pt x="10" y="86"/>
                      <a:pt x="5" y="61"/>
                    </a:cubicBezTo>
                    <a:cubicBezTo>
                      <a:pt x="0" y="35"/>
                      <a:pt x="17" y="10"/>
                      <a:pt x="43" y="5"/>
                    </a:cubicBezTo>
                    <a:cubicBezTo>
                      <a:pt x="69" y="0"/>
                      <a:pt x="94" y="17"/>
                      <a:pt x="99" y="43"/>
                    </a:cubicBezTo>
                    <a:cubicBezTo>
                      <a:pt x="102" y="59"/>
                      <a:pt x="96" y="75"/>
                      <a:pt x="85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15" name="i$ļîḍê">
                <a:extLst>
                  <a:ext uri="{FF2B5EF4-FFF2-40B4-BE49-F238E27FC236}">
                    <a16:creationId xmlns:a16="http://schemas.microsoft.com/office/drawing/2014/main" id="{C76454AA-51A4-4501-9D0B-D7D6CCDE217E}"/>
                  </a:ext>
                </a:extLst>
              </p:cNvPr>
              <p:cNvGrpSpPr/>
              <p:nvPr/>
            </p:nvGrpSpPr>
            <p:grpSpPr>
              <a:xfrm>
                <a:off x="4512793" y="4304541"/>
                <a:ext cx="764753" cy="763559"/>
                <a:chOff x="3511550" y="3892550"/>
                <a:chExt cx="1016000" cy="1014413"/>
              </a:xfrm>
              <a:solidFill>
                <a:schemeClr val="accent2"/>
              </a:solidFill>
            </p:grpSpPr>
            <p:sp>
              <p:nvSpPr>
                <p:cNvPr id="28" name="îṧľîḍê">
                  <a:extLst>
                    <a:ext uri="{FF2B5EF4-FFF2-40B4-BE49-F238E27FC236}">
                      <a16:creationId xmlns:a16="http://schemas.microsoft.com/office/drawing/2014/main" id="{5C514912-152A-C240-A4D0-000B52E8F844}"/>
                    </a:ext>
                  </a:extLst>
                </p:cNvPr>
                <p:cNvSpPr/>
                <p:nvPr/>
              </p:nvSpPr>
              <p:spPr bwMode="auto">
                <a:xfrm>
                  <a:off x="3511550" y="3892550"/>
                  <a:ext cx="1016000" cy="1014413"/>
                </a:xfrm>
                <a:custGeom>
                  <a:avLst/>
                  <a:gdLst>
                    <a:gd name="T0" fmla="*/ 89 w 90"/>
                    <a:gd name="T1" fmla="*/ 0 h 90"/>
                    <a:gd name="T2" fmla="*/ 32 w 90"/>
                    <a:gd name="T3" fmla="*/ 21 h 90"/>
                    <a:gd name="T4" fmla="*/ 26 w 90"/>
                    <a:gd name="T5" fmla="*/ 19 h 90"/>
                    <a:gd name="T6" fmla="*/ 17 w 90"/>
                    <a:gd name="T7" fmla="*/ 28 h 90"/>
                    <a:gd name="T8" fmla="*/ 19 w 90"/>
                    <a:gd name="T9" fmla="*/ 34 h 90"/>
                    <a:gd name="T10" fmla="*/ 0 w 90"/>
                    <a:gd name="T11" fmla="*/ 89 h 90"/>
                    <a:gd name="T12" fmla="*/ 1 w 90"/>
                    <a:gd name="T13" fmla="*/ 90 h 90"/>
                    <a:gd name="T14" fmla="*/ 3 w 90"/>
                    <a:gd name="T15" fmla="*/ 89 h 90"/>
                    <a:gd name="T16" fmla="*/ 21 w 90"/>
                    <a:gd name="T17" fmla="*/ 36 h 90"/>
                    <a:gd name="T18" fmla="*/ 26 w 90"/>
                    <a:gd name="T19" fmla="*/ 37 h 90"/>
                    <a:gd name="T20" fmla="*/ 36 w 90"/>
                    <a:gd name="T21" fmla="*/ 28 h 90"/>
                    <a:gd name="T22" fmla="*/ 34 w 90"/>
                    <a:gd name="T23" fmla="*/ 23 h 90"/>
                    <a:gd name="T24" fmla="*/ 89 w 90"/>
                    <a:gd name="T25" fmla="*/ 2 h 90"/>
                    <a:gd name="T26" fmla="*/ 90 w 90"/>
                    <a:gd name="T27" fmla="*/ 1 h 90"/>
                    <a:gd name="T28" fmla="*/ 89 w 90"/>
                    <a:gd name="T29" fmla="*/ 0 h 90"/>
                    <a:gd name="T30" fmla="*/ 26 w 90"/>
                    <a:gd name="T31" fmla="*/ 35 h 90"/>
                    <a:gd name="T32" fmla="*/ 19 w 90"/>
                    <a:gd name="T33" fmla="*/ 28 h 90"/>
                    <a:gd name="T34" fmla="*/ 26 w 90"/>
                    <a:gd name="T35" fmla="*/ 21 h 90"/>
                    <a:gd name="T36" fmla="*/ 33 w 90"/>
                    <a:gd name="T37" fmla="*/ 28 h 90"/>
                    <a:gd name="T38" fmla="*/ 26 w 90"/>
                    <a:gd name="T39" fmla="*/ 35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0" h="90">
                      <a:moveTo>
                        <a:pt x="89" y="0"/>
                      </a:moveTo>
                      <a:cubicBezTo>
                        <a:pt x="67" y="0"/>
                        <a:pt x="47" y="8"/>
                        <a:pt x="32" y="21"/>
                      </a:cubicBezTo>
                      <a:cubicBezTo>
                        <a:pt x="30" y="19"/>
                        <a:pt x="28" y="19"/>
                        <a:pt x="26" y="19"/>
                      </a:cubicBezTo>
                      <a:cubicBezTo>
                        <a:pt x="21" y="19"/>
                        <a:pt x="17" y="23"/>
                        <a:pt x="17" y="28"/>
                      </a:cubicBezTo>
                      <a:cubicBezTo>
                        <a:pt x="17" y="30"/>
                        <a:pt x="18" y="32"/>
                        <a:pt x="19" y="34"/>
                      </a:cubicBezTo>
                      <a:cubicBezTo>
                        <a:pt x="7" y="49"/>
                        <a:pt x="0" y="68"/>
                        <a:pt x="0" y="89"/>
                      </a:cubicBezTo>
                      <a:cubicBezTo>
                        <a:pt x="0" y="90"/>
                        <a:pt x="1" y="90"/>
                        <a:pt x="1" y="90"/>
                      </a:cubicBezTo>
                      <a:cubicBezTo>
                        <a:pt x="2" y="90"/>
                        <a:pt x="3" y="90"/>
                        <a:pt x="3" y="89"/>
                      </a:cubicBezTo>
                      <a:cubicBezTo>
                        <a:pt x="3" y="69"/>
                        <a:pt x="9" y="50"/>
                        <a:pt x="21" y="36"/>
                      </a:cubicBezTo>
                      <a:cubicBezTo>
                        <a:pt x="22" y="37"/>
                        <a:pt x="24" y="37"/>
                        <a:pt x="26" y="37"/>
                      </a:cubicBezTo>
                      <a:cubicBezTo>
                        <a:pt x="31" y="37"/>
                        <a:pt x="36" y="33"/>
                        <a:pt x="36" y="28"/>
                      </a:cubicBezTo>
                      <a:cubicBezTo>
                        <a:pt x="36" y="26"/>
                        <a:pt x="35" y="24"/>
                        <a:pt x="34" y="23"/>
                      </a:cubicBezTo>
                      <a:cubicBezTo>
                        <a:pt x="49" y="10"/>
                        <a:pt x="68" y="2"/>
                        <a:pt x="89" y="2"/>
                      </a:cubicBezTo>
                      <a:cubicBezTo>
                        <a:pt x="90" y="2"/>
                        <a:pt x="90" y="2"/>
                        <a:pt x="90" y="1"/>
                      </a:cubicBezTo>
                      <a:cubicBezTo>
                        <a:pt x="90" y="0"/>
                        <a:pt x="90" y="0"/>
                        <a:pt x="89" y="0"/>
                      </a:cubicBezTo>
                      <a:close/>
                      <a:moveTo>
                        <a:pt x="26" y="35"/>
                      </a:moveTo>
                      <a:cubicBezTo>
                        <a:pt x="22" y="35"/>
                        <a:pt x="19" y="32"/>
                        <a:pt x="19" y="28"/>
                      </a:cubicBezTo>
                      <a:cubicBezTo>
                        <a:pt x="19" y="24"/>
                        <a:pt x="22" y="21"/>
                        <a:pt x="26" y="21"/>
                      </a:cubicBezTo>
                      <a:cubicBezTo>
                        <a:pt x="30" y="21"/>
                        <a:pt x="33" y="24"/>
                        <a:pt x="33" y="28"/>
                      </a:cubicBezTo>
                      <a:cubicBezTo>
                        <a:pt x="33" y="32"/>
                        <a:pt x="30" y="35"/>
                        <a:pt x="2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9" name="ïSlïdé">
                  <a:extLst>
                    <a:ext uri="{FF2B5EF4-FFF2-40B4-BE49-F238E27FC236}">
                      <a16:creationId xmlns:a16="http://schemas.microsoft.com/office/drawing/2014/main" id="{B5D79BF6-24C1-5F4B-9583-B3D5199F73C9}"/>
                    </a:ext>
                  </a:extLst>
                </p:cNvPr>
                <p:cNvSpPr/>
                <p:nvPr/>
              </p:nvSpPr>
              <p:spPr bwMode="auto">
                <a:xfrm>
                  <a:off x="3759200" y="4162425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16" name="iSľïḍé">
                <a:extLst>
                  <a:ext uri="{FF2B5EF4-FFF2-40B4-BE49-F238E27FC236}">
                    <a16:creationId xmlns:a16="http://schemas.microsoft.com/office/drawing/2014/main" id="{149BD251-B942-4742-8479-4ACECFCA6B1B}"/>
                  </a:ext>
                </a:extLst>
              </p:cNvPr>
              <p:cNvSpPr/>
              <p:nvPr/>
            </p:nvSpPr>
            <p:spPr bwMode="auto">
              <a:xfrm>
                <a:off x="4649014" y="4447933"/>
                <a:ext cx="2590603" cy="1212852"/>
              </a:xfrm>
              <a:custGeom>
                <a:avLst/>
                <a:gdLst>
                  <a:gd name="T0" fmla="*/ 305 w 305"/>
                  <a:gd name="T1" fmla="*/ 83 h 143"/>
                  <a:gd name="T2" fmla="*/ 153 w 305"/>
                  <a:gd name="T3" fmla="*/ 83 h 143"/>
                  <a:gd name="T4" fmla="*/ 144 w 305"/>
                  <a:gd name="T5" fmla="*/ 85 h 143"/>
                  <a:gd name="T6" fmla="*/ 138 w 305"/>
                  <a:gd name="T7" fmla="*/ 91 h 143"/>
                  <a:gd name="T8" fmla="*/ 135 w 305"/>
                  <a:gd name="T9" fmla="*/ 99 h 143"/>
                  <a:gd name="T10" fmla="*/ 65 w 305"/>
                  <a:gd name="T11" fmla="*/ 140 h 143"/>
                  <a:gd name="T12" fmla="*/ 55 w 305"/>
                  <a:gd name="T13" fmla="*/ 138 h 143"/>
                  <a:gd name="T14" fmla="*/ 5 w 305"/>
                  <a:gd name="T15" fmla="*/ 86 h 143"/>
                  <a:gd name="T16" fmla="*/ 33 w 305"/>
                  <a:gd name="T17" fmla="*/ 16 h 143"/>
                  <a:gd name="T18" fmla="*/ 100 w 305"/>
                  <a:gd name="T19" fmla="*/ 9 h 143"/>
                  <a:gd name="T20" fmla="*/ 90 w 305"/>
                  <a:gd name="T21" fmla="*/ 27 h 143"/>
                  <a:gd name="T22" fmla="*/ 108 w 305"/>
                  <a:gd name="T23" fmla="*/ 40 h 143"/>
                  <a:gd name="T24" fmla="*/ 119 w 305"/>
                  <a:gd name="T25" fmla="*/ 22 h 143"/>
                  <a:gd name="T26" fmla="*/ 137 w 305"/>
                  <a:gd name="T27" fmla="*/ 49 h 143"/>
                  <a:gd name="T28" fmla="*/ 143 w 305"/>
                  <a:gd name="T29" fmla="*/ 60 h 143"/>
                  <a:gd name="T30" fmla="*/ 150 w 305"/>
                  <a:gd name="T31" fmla="*/ 61 h 143"/>
                  <a:gd name="T32" fmla="*/ 305 w 305"/>
                  <a:gd name="T33" fmla="*/ 61 h 143"/>
                  <a:gd name="T34" fmla="*/ 305 w 305"/>
                  <a:gd name="T35" fmla="*/ 8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143">
                    <a:moveTo>
                      <a:pt x="305" y="83"/>
                    </a:moveTo>
                    <a:cubicBezTo>
                      <a:pt x="255" y="83"/>
                      <a:pt x="204" y="83"/>
                      <a:pt x="153" y="83"/>
                    </a:cubicBezTo>
                    <a:cubicBezTo>
                      <a:pt x="150" y="83"/>
                      <a:pt x="147" y="83"/>
                      <a:pt x="144" y="85"/>
                    </a:cubicBezTo>
                    <a:cubicBezTo>
                      <a:pt x="141" y="86"/>
                      <a:pt x="140" y="88"/>
                      <a:pt x="138" y="91"/>
                    </a:cubicBezTo>
                    <a:cubicBezTo>
                      <a:pt x="137" y="93"/>
                      <a:pt x="136" y="96"/>
                      <a:pt x="135" y="99"/>
                    </a:cubicBezTo>
                    <a:cubicBezTo>
                      <a:pt x="123" y="125"/>
                      <a:pt x="94" y="143"/>
                      <a:pt x="65" y="140"/>
                    </a:cubicBezTo>
                    <a:cubicBezTo>
                      <a:pt x="62" y="139"/>
                      <a:pt x="59" y="139"/>
                      <a:pt x="55" y="138"/>
                    </a:cubicBezTo>
                    <a:cubicBezTo>
                      <a:pt x="31" y="131"/>
                      <a:pt x="11" y="111"/>
                      <a:pt x="5" y="86"/>
                    </a:cubicBezTo>
                    <a:cubicBezTo>
                      <a:pt x="0" y="60"/>
                      <a:pt x="12" y="31"/>
                      <a:pt x="33" y="16"/>
                    </a:cubicBezTo>
                    <a:cubicBezTo>
                      <a:pt x="52" y="2"/>
                      <a:pt x="78" y="0"/>
                      <a:pt x="100" y="9"/>
                    </a:cubicBezTo>
                    <a:cubicBezTo>
                      <a:pt x="97" y="15"/>
                      <a:pt x="93" y="21"/>
                      <a:pt x="90" y="27"/>
                    </a:cubicBezTo>
                    <a:cubicBezTo>
                      <a:pt x="97" y="30"/>
                      <a:pt x="103" y="34"/>
                      <a:pt x="108" y="40"/>
                    </a:cubicBezTo>
                    <a:cubicBezTo>
                      <a:pt x="112" y="34"/>
                      <a:pt x="115" y="28"/>
                      <a:pt x="119" y="22"/>
                    </a:cubicBezTo>
                    <a:cubicBezTo>
                      <a:pt x="127" y="29"/>
                      <a:pt x="133" y="39"/>
                      <a:pt x="137" y="49"/>
                    </a:cubicBezTo>
                    <a:cubicBezTo>
                      <a:pt x="138" y="53"/>
                      <a:pt x="139" y="58"/>
                      <a:pt x="143" y="60"/>
                    </a:cubicBezTo>
                    <a:cubicBezTo>
                      <a:pt x="145" y="61"/>
                      <a:pt x="147" y="61"/>
                      <a:pt x="150" y="61"/>
                    </a:cubicBezTo>
                    <a:cubicBezTo>
                      <a:pt x="201" y="61"/>
                      <a:pt x="253" y="61"/>
                      <a:pt x="305" y="61"/>
                    </a:cubicBezTo>
                    <a:cubicBezTo>
                      <a:pt x="304" y="68"/>
                      <a:pt x="304" y="76"/>
                      <a:pt x="305" y="83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7" name="íšļîḋe">
                <a:extLst>
                  <a:ext uri="{FF2B5EF4-FFF2-40B4-BE49-F238E27FC236}">
                    <a16:creationId xmlns:a16="http://schemas.microsoft.com/office/drawing/2014/main" id="{8955CD70-D93D-0A48-B23D-6AAAE16628B0}"/>
                  </a:ext>
                </a:extLst>
              </p:cNvPr>
              <p:cNvSpPr/>
              <p:nvPr/>
            </p:nvSpPr>
            <p:spPr bwMode="auto">
              <a:xfrm>
                <a:off x="4954916" y="4931879"/>
                <a:ext cx="866323" cy="703813"/>
              </a:xfrm>
              <a:custGeom>
                <a:avLst/>
                <a:gdLst>
                  <a:gd name="T0" fmla="*/ 82 w 102"/>
                  <a:gd name="T1" fmla="*/ 0 h 83"/>
                  <a:gd name="T2" fmla="*/ 0 w 102"/>
                  <a:gd name="T3" fmla="*/ 48 h 83"/>
                  <a:gd name="T4" fmla="*/ 19 w 102"/>
                  <a:gd name="T5" fmla="*/ 81 h 83"/>
                  <a:gd name="T6" fmla="*/ 29 w 102"/>
                  <a:gd name="T7" fmla="*/ 83 h 83"/>
                  <a:gd name="T8" fmla="*/ 35 w 102"/>
                  <a:gd name="T9" fmla="*/ 83 h 83"/>
                  <a:gd name="T10" fmla="*/ 99 w 102"/>
                  <a:gd name="T11" fmla="*/ 42 h 83"/>
                  <a:gd name="T12" fmla="*/ 102 w 102"/>
                  <a:gd name="T13" fmla="*/ 34 h 83"/>
                  <a:gd name="T14" fmla="*/ 82 w 102"/>
                  <a:gd name="T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83">
                    <a:moveTo>
                      <a:pt x="82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3" y="82"/>
                      <a:pt x="26" y="82"/>
                      <a:pt x="29" y="83"/>
                    </a:cubicBezTo>
                    <a:cubicBezTo>
                      <a:pt x="31" y="83"/>
                      <a:pt x="33" y="83"/>
                      <a:pt x="35" y="83"/>
                    </a:cubicBezTo>
                    <a:cubicBezTo>
                      <a:pt x="62" y="83"/>
                      <a:pt x="88" y="66"/>
                      <a:pt x="99" y="42"/>
                    </a:cubicBezTo>
                    <a:cubicBezTo>
                      <a:pt x="100" y="39"/>
                      <a:pt x="101" y="36"/>
                      <a:pt x="102" y="34"/>
                    </a:cubicBezTo>
                    <a:cubicBezTo>
                      <a:pt x="82" y="0"/>
                      <a:pt x="82" y="0"/>
                      <a:pt x="82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8" name="îṥ1ïḑe">
                <a:extLst>
                  <a:ext uri="{FF2B5EF4-FFF2-40B4-BE49-F238E27FC236}">
                    <a16:creationId xmlns:a16="http://schemas.microsoft.com/office/drawing/2014/main" id="{E24A0F0C-AB51-6247-A701-DB95D7139BBD}"/>
                  </a:ext>
                </a:extLst>
              </p:cNvPr>
              <p:cNvSpPr/>
              <p:nvPr/>
            </p:nvSpPr>
            <p:spPr bwMode="auto">
              <a:xfrm>
                <a:off x="4843788" y="4652266"/>
                <a:ext cx="832865" cy="822110"/>
              </a:xfrm>
              <a:custGeom>
                <a:avLst/>
                <a:gdLst>
                  <a:gd name="T0" fmla="*/ 98 w 98"/>
                  <a:gd name="T1" fmla="*/ 49 h 97"/>
                  <a:gd name="T2" fmla="*/ 49 w 98"/>
                  <a:gd name="T3" fmla="*/ 97 h 97"/>
                  <a:gd name="T4" fmla="*/ 0 w 98"/>
                  <a:gd name="T5" fmla="*/ 49 h 97"/>
                  <a:gd name="T6" fmla="*/ 49 w 98"/>
                  <a:gd name="T7" fmla="*/ 0 h 97"/>
                  <a:gd name="T8" fmla="*/ 66 w 98"/>
                  <a:gd name="T9" fmla="*/ 3 h 97"/>
                  <a:gd name="T10" fmla="*/ 85 w 98"/>
                  <a:gd name="T11" fmla="*/ 16 h 97"/>
                  <a:gd name="T12" fmla="*/ 98 w 98"/>
                  <a:gd name="T13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7">
                    <a:moveTo>
                      <a:pt x="98" y="49"/>
                    </a:moveTo>
                    <a:cubicBezTo>
                      <a:pt x="98" y="76"/>
                      <a:pt x="76" y="97"/>
                      <a:pt x="49" y="97"/>
                    </a:cubicBezTo>
                    <a:cubicBezTo>
                      <a:pt x="22" y="97"/>
                      <a:pt x="0" y="76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55" y="0"/>
                      <a:pt x="61" y="1"/>
                      <a:pt x="66" y="3"/>
                    </a:cubicBezTo>
                    <a:cubicBezTo>
                      <a:pt x="74" y="6"/>
                      <a:pt x="80" y="10"/>
                      <a:pt x="85" y="16"/>
                    </a:cubicBezTo>
                    <a:cubicBezTo>
                      <a:pt x="93" y="25"/>
                      <a:pt x="98" y="36"/>
                      <a:pt x="98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9" name="ïṡlíḍe">
                <a:extLst>
                  <a:ext uri="{FF2B5EF4-FFF2-40B4-BE49-F238E27FC236}">
                    <a16:creationId xmlns:a16="http://schemas.microsoft.com/office/drawing/2014/main" id="{131294AE-6DFC-9A46-BA78-D532C67D08B0}"/>
                  </a:ext>
                </a:extLst>
              </p:cNvPr>
              <p:cNvSpPr/>
              <p:nvPr/>
            </p:nvSpPr>
            <p:spPr bwMode="auto">
              <a:xfrm>
                <a:off x="6517880" y="3464509"/>
                <a:ext cx="1724280" cy="2230930"/>
              </a:xfrm>
              <a:custGeom>
                <a:avLst/>
                <a:gdLst>
                  <a:gd name="T0" fmla="*/ 20 w 203"/>
                  <a:gd name="T1" fmla="*/ 0 h 263"/>
                  <a:gd name="T2" fmla="*/ 97 w 203"/>
                  <a:gd name="T3" fmla="*/ 115 h 263"/>
                  <a:gd name="T4" fmla="*/ 102 w 203"/>
                  <a:gd name="T5" fmla="*/ 121 h 263"/>
                  <a:gd name="T6" fmla="*/ 117 w 203"/>
                  <a:gd name="T7" fmla="*/ 121 h 263"/>
                  <a:gd name="T8" fmla="*/ 186 w 203"/>
                  <a:gd name="T9" fmla="*/ 146 h 263"/>
                  <a:gd name="T10" fmla="*/ 198 w 203"/>
                  <a:gd name="T11" fmla="*/ 207 h 263"/>
                  <a:gd name="T12" fmla="*/ 198 w 203"/>
                  <a:gd name="T13" fmla="*/ 207 h 263"/>
                  <a:gd name="T14" fmla="*/ 116 w 203"/>
                  <a:gd name="T15" fmla="*/ 255 h 263"/>
                  <a:gd name="T16" fmla="*/ 69 w 203"/>
                  <a:gd name="T17" fmla="*/ 217 h 263"/>
                  <a:gd name="T18" fmla="*/ 79 w 203"/>
                  <a:gd name="T19" fmla="*/ 145 h 263"/>
                  <a:gd name="T20" fmla="*/ 83 w 203"/>
                  <a:gd name="T21" fmla="*/ 137 h 263"/>
                  <a:gd name="T22" fmla="*/ 79 w 203"/>
                  <a:gd name="T23" fmla="*/ 129 h 263"/>
                  <a:gd name="T24" fmla="*/ 0 w 203"/>
                  <a:gd name="T25" fmla="*/ 11 h 263"/>
                  <a:gd name="T26" fmla="*/ 20 w 203"/>
                  <a:gd name="T27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3" h="263">
                    <a:moveTo>
                      <a:pt x="20" y="0"/>
                    </a:moveTo>
                    <a:cubicBezTo>
                      <a:pt x="46" y="39"/>
                      <a:pt x="72" y="77"/>
                      <a:pt x="97" y="115"/>
                    </a:cubicBezTo>
                    <a:cubicBezTo>
                      <a:pt x="99" y="117"/>
                      <a:pt x="100" y="120"/>
                      <a:pt x="102" y="121"/>
                    </a:cubicBezTo>
                    <a:cubicBezTo>
                      <a:pt x="107" y="124"/>
                      <a:pt x="112" y="122"/>
                      <a:pt x="117" y="121"/>
                    </a:cubicBezTo>
                    <a:cubicBezTo>
                      <a:pt x="142" y="116"/>
                      <a:pt x="170" y="126"/>
                      <a:pt x="186" y="146"/>
                    </a:cubicBezTo>
                    <a:cubicBezTo>
                      <a:pt x="199" y="163"/>
                      <a:pt x="203" y="186"/>
                      <a:pt x="198" y="207"/>
                    </a:cubicBezTo>
                    <a:cubicBezTo>
                      <a:pt x="198" y="207"/>
                      <a:pt x="198" y="207"/>
                      <a:pt x="198" y="207"/>
                    </a:cubicBezTo>
                    <a:cubicBezTo>
                      <a:pt x="188" y="241"/>
                      <a:pt x="151" y="263"/>
                      <a:pt x="116" y="255"/>
                    </a:cubicBezTo>
                    <a:cubicBezTo>
                      <a:pt x="96" y="250"/>
                      <a:pt x="78" y="236"/>
                      <a:pt x="69" y="217"/>
                    </a:cubicBezTo>
                    <a:cubicBezTo>
                      <a:pt x="59" y="194"/>
                      <a:pt x="62" y="164"/>
                      <a:pt x="79" y="145"/>
                    </a:cubicBezTo>
                    <a:cubicBezTo>
                      <a:pt x="80" y="142"/>
                      <a:pt x="82" y="140"/>
                      <a:pt x="83" y="137"/>
                    </a:cubicBezTo>
                    <a:cubicBezTo>
                      <a:pt x="83" y="134"/>
                      <a:pt x="81" y="132"/>
                      <a:pt x="79" y="12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0" name="i$ḻíḓe">
                <a:extLst>
                  <a:ext uri="{FF2B5EF4-FFF2-40B4-BE49-F238E27FC236}">
                    <a16:creationId xmlns:a16="http://schemas.microsoft.com/office/drawing/2014/main" id="{DC3D73C3-0AEF-44FD-ADB2-639F41CFE6BA}"/>
                  </a:ext>
                </a:extLst>
              </p:cNvPr>
              <p:cNvGrpSpPr/>
              <p:nvPr/>
            </p:nvGrpSpPr>
            <p:grpSpPr>
              <a:xfrm>
                <a:off x="7638722" y="5041813"/>
                <a:ext cx="764753" cy="763559"/>
                <a:chOff x="7664450" y="4872038"/>
                <a:chExt cx="1016000" cy="1014413"/>
              </a:xfrm>
              <a:solidFill>
                <a:schemeClr val="accent3"/>
              </a:solidFill>
            </p:grpSpPr>
            <p:sp>
              <p:nvSpPr>
                <p:cNvPr id="26" name="íślîďe">
                  <a:extLst>
                    <a:ext uri="{FF2B5EF4-FFF2-40B4-BE49-F238E27FC236}">
                      <a16:creationId xmlns:a16="http://schemas.microsoft.com/office/drawing/2014/main" id="{CB8E030C-D10B-A64D-ABDA-CA00F4C561C0}"/>
                    </a:ext>
                  </a:extLst>
                </p:cNvPr>
                <p:cNvSpPr/>
                <p:nvPr/>
              </p:nvSpPr>
              <p:spPr bwMode="auto">
                <a:xfrm>
                  <a:off x="7664450" y="4872038"/>
                  <a:ext cx="1016000" cy="1014413"/>
                </a:xfrm>
                <a:custGeom>
                  <a:avLst/>
                  <a:gdLst>
                    <a:gd name="T0" fmla="*/ 90 w 90"/>
                    <a:gd name="T1" fmla="*/ 1 h 90"/>
                    <a:gd name="T2" fmla="*/ 89 w 90"/>
                    <a:gd name="T3" fmla="*/ 0 h 90"/>
                    <a:gd name="T4" fmla="*/ 87 w 90"/>
                    <a:gd name="T5" fmla="*/ 1 h 90"/>
                    <a:gd name="T6" fmla="*/ 69 w 90"/>
                    <a:gd name="T7" fmla="*/ 54 h 90"/>
                    <a:gd name="T8" fmla="*/ 64 w 90"/>
                    <a:gd name="T9" fmla="*/ 53 h 90"/>
                    <a:gd name="T10" fmla="*/ 55 w 90"/>
                    <a:gd name="T11" fmla="*/ 62 h 90"/>
                    <a:gd name="T12" fmla="*/ 56 w 90"/>
                    <a:gd name="T13" fmla="*/ 68 h 90"/>
                    <a:gd name="T14" fmla="*/ 1 w 90"/>
                    <a:gd name="T15" fmla="*/ 88 h 90"/>
                    <a:gd name="T16" fmla="*/ 0 w 90"/>
                    <a:gd name="T17" fmla="*/ 89 h 90"/>
                    <a:gd name="T18" fmla="*/ 1 w 90"/>
                    <a:gd name="T19" fmla="*/ 90 h 90"/>
                    <a:gd name="T20" fmla="*/ 58 w 90"/>
                    <a:gd name="T21" fmla="*/ 69 h 90"/>
                    <a:gd name="T22" fmla="*/ 64 w 90"/>
                    <a:gd name="T23" fmla="*/ 71 h 90"/>
                    <a:gd name="T24" fmla="*/ 73 w 90"/>
                    <a:gd name="T25" fmla="*/ 62 h 90"/>
                    <a:gd name="T26" fmla="*/ 71 w 90"/>
                    <a:gd name="T27" fmla="*/ 56 h 90"/>
                    <a:gd name="T28" fmla="*/ 90 w 90"/>
                    <a:gd name="T29" fmla="*/ 1 h 90"/>
                    <a:gd name="T30" fmla="*/ 64 w 90"/>
                    <a:gd name="T31" fmla="*/ 69 h 90"/>
                    <a:gd name="T32" fmla="*/ 57 w 90"/>
                    <a:gd name="T33" fmla="*/ 62 h 90"/>
                    <a:gd name="T34" fmla="*/ 64 w 90"/>
                    <a:gd name="T35" fmla="*/ 55 h 90"/>
                    <a:gd name="T36" fmla="*/ 71 w 90"/>
                    <a:gd name="T37" fmla="*/ 62 h 90"/>
                    <a:gd name="T38" fmla="*/ 64 w 90"/>
                    <a:gd name="T39" fmla="*/ 6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90" h="90">
                      <a:moveTo>
                        <a:pt x="90" y="1"/>
                      </a:moveTo>
                      <a:cubicBezTo>
                        <a:pt x="90" y="1"/>
                        <a:pt x="89" y="0"/>
                        <a:pt x="89" y="0"/>
                      </a:cubicBezTo>
                      <a:cubicBezTo>
                        <a:pt x="88" y="0"/>
                        <a:pt x="87" y="1"/>
                        <a:pt x="87" y="1"/>
                      </a:cubicBezTo>
                      <a:cubicBezTo>
                        <a:pt x="87" y="21"/>
                        <a:pt x="81" y="40"/>
                        <a:pt x="69" y="54"/>
                      </a:cubicBezTo>
                      <a:cubicBezTo>
                        <a:pt x="68" y="53"/>
                        <a:pt x="66" y="53"/>
                        <a:pt x="64" y="53"/>
                      </a:cubicBezTo>
                      <a:cubicBezTo>
                        <a:pt x="59" y="53"/>
                        <a:pt x="55" y="57"/>
                        <a:pt x="55" y="62"/>
                      </a:cubicBezTo>
                      <a:cubicBezTo>
                        <a:pt x="55" y="64"/>
                        <a:pt x="55" y="66"/>
                        <a:pt x="56" y="68"/>
                      </a:cubicBezTo>
                      <a:cubicBezTo>
                        <a:pt x="41" y="80"/>
                        <a:pt x="22" y="88"/>
                        <a:pt x="1" y="88"/>
                      </a:cubicBezTo>
                      <a:cubicBezTo>
                        <a:pt x="0" y="88"/>
                        <a:pt x="0" y="88"/>
                        <a:pt x="0" y="89"/>
                      </a:cubicBezTo>
                      <a:cubicBezTo>
                        <a:pt x="0" y="90"/>
                        <a:pt x="0" y="90"/>
                        <a:pt x="1" y="90"/>
                      </a:cubicBezTo>
                      <a:cubicBezTo>
                        <a:pt x="23" y="90"/>
                        <a:pt x="43" y="83"/>
                        <a:pt x="58" y="69"/>
                      </a:cubicBezTo>
                      <a:cubicBezTo>
                        <a:pt x="60" y="71"/>
                        <a:pt x="62" y="71"/>
                        <a:pt x="64" y="71"/>
                      </a:cubicBezTo>
                      <a:cubicBezTo>
                        <a:pt x="69" y="71"/>
                        <a:pt x="73" y="67"/>
                        <a:pt x="73" y="62"/>
                      </a:cubicBezTo>
                      <a:cubicBezTo>
                        <a:pt x="73" y="60"/>
                        <a:pt x="72" y="58"/>
                        <a:pt x="71" y="56"/>
                      </a:cubicBezTo>
                      <a:cubicBezTo>
                        <a:pt x="83" y="41"/>
                        <a:pt x="90" y="22"/>
                        <a:pt x="90" y="1"/>
                      </a:cubicBezTo>
                      <a:close/>
                      <a:moveTo>
                        <a:pt x="64" y="69"/>
                      </a:moveTo>
                      <a:cubicBezTo>
                        <a:pt x="60" y="69"/>
                        <a:pt x="57" y="66"/>
                        <a:pt x="57" y="62"/>
                      </a:cubicBezTo>
                      <a:cubicBezTo>
                        <a:pt x="57" y="58"/>
                        <a:pt x="60" y="55"/>
                        <a:pt x="64" y="55"/>
                      </a:cubicBezTo>
                      <a:cubicBezTo>
                        <a:pt x="68" y="55"/>
                        <a:pt x="71" y="58"/>
                        <a:pt x="71" y="62"/>
                      </a:cubicBezTo>
                      <a:cubicBezTo>
                        <a:pt x="71" y="66"/>
                        <a:pt x="68" y="69"/>
                        <a:pt x="64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7" name="ïśľîďé">
                  <a:extLst>
                    <a:ext uri="{FF2B5EF4-FFF2-40B4-BE49-F238E27FC236}">
                      <a16:creationId xmlns:a16="http://schemas.microsoft.com/office/drawing/2014/main" id="{5B590066-0B79-D94E-979D-B320CB6CD5F4}"/>
                    </a:ext>
                  </a:extLst>
                </p:cNvPr>
                <p:cNvSpPr/>
                <p:nvPr/>
              </p:nvSpPr>
              <p:spPr bwMode="auto">
                <a:xfrm>
                  <a:off x="8342313" y="5526088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21" name="ï$ļïdê">
                <a:extLst>
                  <a:ext uri="{FF2B5EF4-FFF2-40B4-BE49-F238E27FC236}">
                    <a16:creationId xmlns:a16="http://schemas.microsoft.com/office/drawing/2014/main" id="{33FA161D-A741-A941-B79D-ED48CE0CFECD}"/>
                  </a:ext>
                </a:extLst>
              </p:cNvPr>
              <p:cNvSpPr/>
              <p:nvPr/>
            </p:nvSpPr>
            <p:spPr bwMode="auto">
              <a:xfrm>
                <a:off x="7274269" y="4813582"/>
                <a:ext cx="924874" cy="830475"/>
              </a:xfrm>
              <a:custGeom>
                <a:avLst/>
                <a:gdLst>
                  <a:gd name="T0" fmla="*/ 82 w 109"/>
                  <a:gd name="T1" fmla="*/ 3 h 98"/>
                  <a:gd name="T2" fmla="*/ 1 w 109"/>
                  <a:gd name="T3" fmla="*/ 51 h 98"/>
                  <a:gd name="T4" fmla="*/ 27 w 109"/>
                  <a:gd name="T5" fmla="*/ 96 h 98"/>
                  <a:gd name="T6" fmla="*/ 42 w 109"/>
                  <a:gd name="T7" fmla="*/ 98 h 98"/>
                  <a:gd name="T8" fmla="*/ 92 w 109"/>
                  <a:gd name="T9" fmla="*/ 77 h 98"/>
                  <a:gd name="T10" fmla="*/ 105 w 109"/>
                  <a:gd name="T11" fmla="*/ 57 h 98"/>
                  <a:gd name="T12" fmla="*/ 109 w 109"/>
                  <a:gd name="T13" fmla="*/ 48 h 98"/>
                  <a:gd name="T14" fmla="*/ 109 w 109"/>
                  <a:gd name="T15" fmla="*/ 47 h 98"/>
                  <a:gd name="T16" fmla="*/ 82 w 109"/>
                  <a:gd name="T17" fmla="*/ 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98">
                    <a:moveTo>
                      <a:pt x="82" y="3"/>
                    </a:moveTo>
                    <a:cubicBezTo>
                      <a:pt x="48" y="23"/>
                      <a:pt x="5" y="49"/>
                      <a:pt x="1" y="51"/>
                    </a:cubicBezTo>
                    <a:cubicBezTo>
                      <a:pt x="3" y="55"/>
                      <a:pt x="0" y="50"/>
                      <a:pt x="27" y="96"/>
                    </a:cubicBezTo>
                    <a:cubicBezTo>
                      <a:pt x="32" y="97"/>
                      <a:pt x="37" y="98"/>
                      <a:pt x="42" y="98"/>
                    </a:cubicBezTo>
                    <a:cubicBezTo>
                      <a:pt x="61" y="98"/>
                      <a:pt x="79" y="90"/>
                      <a:pt x="92" y="77"/>
                    </a:cubicBezTo>
                    <a:cubicBezTo>
                      <a:pt x="97" y="71"/>
                      <a:pt x="102" y="65"/>
                      <a:pt x="105" y="57"/>
                    </a:cubicBezTo>
                    <a:cubicBezTo>
                      <a:pt x="107" y="54"/>
                      <a:pt x="108" y="51"/>
                      <a:pt x="109" y="48"/>
                    </a:cubicBezTo>
                    <a:cubicBezTo>
                      <a:pt x="109" y="47"/>
                      <a:pt x="109" y="47"/>
                      <a:pt x="109" y="47"/>
                    </a:cubicBezTo>
                    <a:cubicBezTo>
                      <a:pt x="80" y="0"/>
                      <a:pt x="85" y="7"/>
                      <a:pt x="82" y="3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2" name="î$ļiďê">
                <a:extLst>
                  <a:ext uri="{FF2B5EF4-FFF2-40B4-BE49-F238E27FC236}">
                    <a16:creationId xmlns:a16="http://schemas.microsoft.com/office/drawing/2014/main" id="{0DFDCCCF-95E8-174A-8979-2A2762E8DADF}"/>
                  </a:ext>
                </a:extLst>
              </p:cNvPr>
              <p:cNvSpPr/>
              <p:nvPr/>
            </p:nvSpPr>
            <p:spPr bwMode="auto">
              <a:xfrm>
                <a:off x="7231252" y="4660631"/>
                <a:ext cx="806576" cy="797017"/>
              </a:xfrm>
              <a:custGeom>
                <a:avLst/>
                <a:gdLst>
                  <a:gd name="T0" fmla="*/ 95 w 95"/>
                  <a:gd name="T1" fmla="*/ 47 h 94"/>
                  <a:gd name="T2" fmla="*/ 48 w 95"/>
                  <a:gd name="T3" fmla="*/ 94 h 94"/>
                  <a:gd name="T4" fmla="*/ 2 w 95"/>
                  <a:gd name="T5" fmla="*/ 58 h 94"/>
                  <a:gd name="T6" fmla="*/ 0 w 95"/>
                  <a:gd name="T7" fmla="*/ 47 h 94"/>
                  <a:gd name="T8" fmla="*/ 2 w 95"/>
                  <a:gd name="T9" fmla="*/ 36 h 94"/>
                  <a:gd name="T10" fmla="*/ 48 w 95"/>
                  <a:gd name="T11" fmla="*/ 0 h 94"/>
                  <a:gd name="T12" fmla="*/ 95 w 95"/>
                  <a:gd name="T13" fmla="*/ 4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94">
                    <a:moveTo>
                      <a:pt x="95" y="47"/>
                    </a:moveTo>
                    <a:cubicBezTo>
                      <a:pt x="95" y="73"/>
                      <a:pt x="74" y="94"/>
                      <a:pt x="48" y="94"/>
                    </a:cubicBezTo>
                    <a:cubicBezTo>
                      <a:pt x="25" y="94"/>
                      <a:pt x="7" y="79"/>
                      <a:pt x="2" y="58"/>
                    </a:cubicBezTo>
                    <a:cubicBezTo>
                      <a:pt x="1" y="55"/>
                      <a:pt x="0" y="51"/>
                      <a:pt x="0" y="47"/>
                    </a:cubicBezTo>
                    <a:cubicBezTo>
                      <a:pt x="0" y="43"/>
                      <a:pt x="1" y="39"/>
                      <a:pt x="2" y="36"/>
                    </a:cubicBezTo>
                    <a:cubicBezTo>
                      <a:pt x="7" y="15"/>
                      <a:pt x="25" y="0"/>
                      <a:pt x="48" y="0"/>
                    </a:cubicBezTo>
                    <a:cubicBezTo>
                      <a:pt x="74" y="0"/>
                      <a:pt x="95" y="21"/>
                      <a:pt x="95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" name="ïşļidé">
                <a:extLst>
                  <a:ext uri="{FF2B5EF4-FFF2-40B4-BE49-F238E27FC236}">
                    <a16:creationId xmlns:a16="http://schemas.microsoft.com/office/drawing/2014/main" id="{070903BD-CC30-46B6-8A4B-004A22378839}"/>
                  </a:ext>
                </a:extLst>
              </p:cNvPr>
              <p:cNvSpPr/>
              <p:nvPr/>
            </p:nvSpPr>
            <p:spPr>
              <a:xfrm>
                <a:off x="6197640" y="3003656"/>
                <a:ext cx="402690" cy="337385"/>
              </a:xfrm>
              <a:custGeom>
                <a:avLst/>
                <a:gdLst>
                  <a:gd name="connsiteX0" fmla="*/ 552739 w 609615"/>
                  <a:gd name="connsiteY0" fmla="*/ 397213 h 510753"/>
                  <a:gd name="connsiteX1" fmla="*/ 609615 w 609615"/>
                  <a:gd name="connsiteY1" fmla="*/ 453983 h 510753"/>
                  <a:gd name="connsiteX2" fmla="*/ 552739 w 609615"/>
                  <a:gd name="connsiteY2" fmla="*/ 510753 h 510753"/>
                  <a:gd name="connsiteX3" fmla="*/ 495863 w 609615"/>
                  <a:gd name="connsiteY3" fmla="*/ 453983 h 510753"/>
                  <a:gd name="connsiteX4" fmla="*/ 552739 w 609615"/>
                  <a:gd name="connsiteY4" fmla="*/ 397213 h 510753"/>
                  <a:gd name="connsiteX5" fmla="*/ 547870 w 609615"/>
                  <a:gd name="connsiteY5" fmla="*/ 198571 h 510753"/>
                  <a:gd name="connsiteX6" fmla="*/ 604746 w 609615"/>
                  <a:gd name="connsiteY6" fmla="*/ 255341 h 510753"/>
                  <a:gd name="connsiteX7" fmla="*/ 547870 w 609615"/>
                  <a:gd name="connsiteY7" fmla="*/ 312111 h 510753"/>
                  <a:gd name="connsiteX8" fmla="*/ 490994 w 609615"/>
                  <a:gd name="connsiteY8" fmla="*/ 255341 h 510753"/>
                  <a:gd name="connsiteX9" fmla="*/ 547870 w 609615"/>
                  <a:gd name="connsiteY9" fmla="*/ 198571 h 510753"/>
                  <a:gd name="connsiteX10" fmla="*/ 119644 w 609615"/>
                  <a:gd name="connsiteY10" fmla="*/ 191797 h 510753"/>
                  <a:gd name="connsiteX11" fmla="*/ 127891 w 609615"/>
                  <a:gd name="connsiteY11" fmla="*/ 196674 h 510753"/>
                  <a:gd name="connsiteX12" fmla="*/ 121502 w 609615"/>
                  <a:gd name="connsiteY12" fmla="*/ 203292 h 510753"/>
                  <a:gd name="connsiteX13" fmla="*/ 129982 w 609615"/>
                  <a:gd name="connsiteY13" fmla="*/ 212233 h 510753"/>
                  <a:gd name="connsiteX14" fmla="*/ 122664 w 609615"/>
                  <a:gd name="connsiteY14" fmla="*/ 226050 h 510753"/>
                  <a:gd name="connsiteX15" fmla="*/ 115462 w 609615"/>
                  <a:gd name="connsiteY15" fmla="*/ 225702 h 510753"/>
                  <a:gd name="connsiteX16" fmla="*/ 109306 w 609615"/>
                  <a:gd name="connsiteY16" fmla="*/ 211652 h 510753"/>
                  <a:gd name="connsiteX17" fmla="*/ 117669 w 609615"/>
                  <a:gd name="connsiteY17" fmla="*/ 203176 h 510753"/>
                  <a:gd name="connsiteX18" fmla="*/ 111513 w 609615"/>
                  <a:gd name="connsiteY18" fmla="*/ 196441 h 510753"/>
                  <a:gd name="connsiteX19" fmla="*/ 88250 w 609615"/>
                  <a:gd name="connsiteY19" fmla="*/ 191374 h 510753"/>
                  <a:gd name="connsiteX20" fmla="*/ 111272 w 609615"/>
                  <a:gd name="connsiteY20" fmla="*/ 231774 h 510753"/>
                  <a:gd name="connsiteX21" fmla="*/ 119760 w 609615"/>
                  <a:gd name="connsiteY21" fmla="*/ 238160 h 510753"/>
                  <a:gd name="connsiteX22" fmla="*/ 128364 w 609615"/>
                  <a:gd name="connsiteY22" fmla="*/ 231891 h 510753"/>
                  <a:gd name="connsiteX23" fmla="*/ 152316 w 609615"/>
                  <a:gd name="connsiteY23" fmla="*/ 191490 h 510753"/>
                  <a:gd name="connsiteX24" fmla="*/ 195918 w 609615"/>
                  <a:gd name="connsiteY24" fmla="*/ 193812 h 510753"/>
                  <a:gd name="connsiteX25" fmla="*/ 228241 w 609615"/>
                  <a:gd name="connsiteY25" fmla="*/ 204725 h 510753"/>
                  <a:gd name="connsiteX26" fmla="*/ 239287 w 609615"/>
                  <a:gd name="connsiteY26" fmla="*/ 236302 h 510753"/>
                  <a:gd name="connsiteX27" fmla="*/ 239287 w 609615"/>
                  <a:gd name="connsiteY27" fmla="*/ 249653 h 510753"/>
                  <a:gd name="connsiteX28" fmla="*/ 183360 w 609615"/>
                  <a:gd name="connsiteY28" fmla="*/ 461987 h 510753"/>
                  <a:gd name="connsiteX29" fmla="*/ 132433 w 609615"/>
                  <a:gd name="connsiteY29" fmla="*/ 501227 h 510753"/>
                  <a:gd name="connsiteX30" fmla="*/ 122085 w 609615"/>
                  <a:gd name="connsiteY30" fmla="*/ 501227 h 510753"/>
                  <a:gd name="connsiteX31" fmla="*/ 68949 w 609615"/>
                  <a:gd name="connsiteY31" fmla="*/ 462568 h 510753"/>
                  <a:gd name="connsiteX32" fmla="*/ 0 w 609615"/>
                  <a:gd name="connsiteY32" fmla="*/ 249769 h 510753"/>
                  <a:gd name="connsiteX33" fmla="*/ 0 w 609615"/>
                  <a:gd name="connsiteY33" fmla="*/ 236302 h 510753"/>
                  <a:gd name="connsiteX34" fmla="*/ 11046 w 609615"/>
                  <a:gd name="connsiteY34" fmla="*/ 204725 h 510753"/>
                  <a:gd name="connsiteX35" fmla="*/ 43369 w 609615"/>
                  <a:gd name="connsiteY35" fmla="*/ 193812 h 510753"/>
                  <a:gd name="connsiteX36" fmla="*/ 138106 w 609615"/>
                  <a:gd name="connsiteY36" fmla="*/ 151894 h 510753"/>
                  <a:gd name="connsiteX37" fmla="*/ 143448 w 609615"/>
                  <a:gd name="connsiteY37" fmla="*/ 154218 h 510753"/>
                  <a:gd name="connsiteX38" fmla="*/ 141125 w 609615"/>
                  <a:gd name="connsiteY38" fmla="*/ 159679 h 510753"/>
                  <a:gd name="connsiteX39" fmla="*/ 118014 w 609615"/>
                  <a:gd name="connsiteY39" fmla="*/ 164559 h 510753"/>
                  <a:gd name="connsiteX40" fmla="*/ 98271 w 609615"/>
                  <a:gd name="connsiteY40" fmla="*/ 158982 h 510753"/>
                  <a:gd name="connsiteX41" fmla="*/ 97691 w 609615"/>
                  <a:gd name="connsiteY41" fmla="*/ 153172 h 510753"/>
                  <a:gd name="connsiteX42" fmla="*/ 103497 w 609615"/>
                  <a:gd name="connsiteY42" fmla="*/ 152591 h 510753"/>
                  <a:gd name="connsiteX43" fmla="*/ 138106 w 609615"/>
                  <a:gd name="connsiteY43" fmla="*/ 151894 h 510753"/>
                  <a:gd name="connsiteX44" fmla="*/ 139648 w 609615"/>
                  <a:gd name="connsiteY44" fmla="*/ 119739 h 510753"/>
                  <a:gd name="connsiteX45" fmla="*/ 149316 w 609615"/>
                  <a:gd name="connsiteY45" fmla="*/ 134921 h 510753"/>
                  <a:gd name="connsiteX46" fmla="*/ 129981 w 609615"/>
                  <a:gd name="connsiteY46" fmla="*/ 134921 h 510753"/>
                  <a:gd name="connsiteX47" fmla="*/ 139648 w 609615"/>
                  <a:gd name="connsiteY47" fmla="*/ 119739 h 510753"/>
                  <a:gd name="connsiteX48" fmla="*/ 91170 w 609615"/>
                  <a:gd name="connsiteY48" fmla="*/ 119739 h 510753"/>
                  <a:gd name="connsiteX49" fmla="*/ 100838 w 609615"/>
                  <a:gd name="connsiteY49" fmla="*/ 134921 h 510753"/>
                  <a:gd name="connsiteX50" fmla="*/ 81503 w 609615"/>
                  <a:gd name="connsiteY50" fmla="*/ 134921 h 510753"/>
                  <a:gd name="connsiteX51" fmla="*/ 91170 w 609615"/>
                  <a:gd name="connsiteY51" fmla="*/ 119739 h 510753"/>
                  <a:gd name="connsiteX52" fmla="*/ 95591 w 609615"/>
                  <a:gd name="connsiteY52" fmla="*/ 95554 h 510753"/>
                  <a:gd name="connsiteX53" fmla="*/ 67686 w 609615"/>
                  <a:gd name="connsiteY53" fmla="*/ 130042 h 510753"/>
                  <a:gd name="connsiteX54" fmla="*/ 67686 w 609615"/>
                  <a:gd name="connsiteY54" fmla="*/ 157679 h 510753"/>
                  <a:gd name="connsiteX55" fmla="*/ 84313 w 609615"/>
                  <a:gd name="connsiteY55" fmla="*/ 174168 h 510753"/>
                  <a:gd name="connsiteX56" fmla="*/ 153379 w 609615"/>
                  <a:gd name="connsiteY56" fmla="*/ 174168 h 510753"/>
                  <a:gd name="connsiteX57" fmla="*/ 169890 w 609615"/>
                  <a:gd name="connsiteY57" fmla="*/ 157562 h 510753"/>
                  <a:gd name="connsiteX58" fmla="*/ 169890 w 609615"/>
                  <a:gd name="connsiteY58" fmla="*/ 112043 h 510753"/>
                  <a:gd name="connsiteX59" fmla="*/ 100359 w 609615"/>
                  <a:gd name="connsiteY59" fmla="*/ 95554 h 510753"/>
                  <a:gd name="connsiteX60" fmla="*/ 305807 w 609615"/>
                  <a:gd name="connsiteY60" fmla="*/ 35565 h 510753"/>
                  <a:gd name="connsiteX61" fmla="*/ 415442 w 609615"/>
                  <a:gd name="connsiteY61" fmla="*/ 35565 h 510753"/>
                  <a:gd name="connsiteX62" fmla="*/ 433695 w 609615"/>
                  <a:gd name="connsiteY62" fmla="*/ 53792 h 510753"/>
                  <a:gd name="connsiteX63" fmla="*/ 415442 w 609615"/>
                  <a:gd name="connsiteY63" fmla="*/ 72018 h 510753"/>
                  <a:gd name="connsiteX64" fmla="*/ 324060 w 609615"/>
                  <a:gd name="connsiteY64" fmla="*/ 72018 h 510753"/>
                  <a:gd name="connsiteX65" fmla="*/ 324060 w 609615"/>
                  <a:gd name="connsiteY65" fmla="*/ 237103 h 510753"/>
                  <a:gd name="connsiteX66" fmla="*/ 415442 w 609615"/>
                  <a:gd name="connsiteY66" fmla="*/ 237103 h 510753"/>
                  <a:gd name="connsiteX67" fmla="*/ 433695 w 609615"/>
                  <a:gd name="connsiteY67" fmla="*/ 255330 h 510753"/>
                  <a:gd name="connsiteX68" fmla="*/ 415442 w 609615"/>
                  <a:gd name="connsiteY68" fmla="*/ 273556 h 510753"/>
                  <a:gd name="connsiteX69" fmla="*/ 324060 w 609615"/>
                  <a:gd name="connsiteY69" fmla="*/ 273556 h 510753"/>
                  <a:gd name="connsiteX70" fmla="*/ 324060 w 609615"/>
                  <a:gd name="connsiteY70" fmla="*/ 469290 h 510753"/>
                  <a:gd name="connsiteX71" fmla="*/ 415442 w 609615"/>
                  <a:gd name="connsiteY71" fmla="*/ 469290 h 510753"/>
                  <a:gd name="connsiteX72" fmla="*/ 433695 w 609615"/>
                  <a:gd name="connsiteY72" fmla="*/ 487516 h 510753"/>
                  <a:gd name="connsiteX73" fmla="*/ 415442 w 609615"/>
                  <a:gd name="connsiteY73" fmla="*/ 505743 h 510753"/>
                  <a:gd name="connsiteX74" fmla="*/ 305807 w 609615"/>
                  <a:gd name="connsiteY74" fmla="*/ 505743 h 510753"/>
                  <a:gd name="connsiteX75" fmla="*/ 287554 w 609615"/>
                  <a:gd name="connsiteY75" fmla="*/ 487516 h 510753"/>
                  <a:gd name="connsiteX76" fmla="*/ 287554 w 609615"/>
                  <a:gd name="connsiteY76" fmla="*/ 53792 h 510753"/>
                  <a:gd name="connsiteX77" fmla="*/ 305807 w 609615"/>
                  <a:gd name="connsiteY77" fmla="*/ 35565 h 510753"/>
                  <a:gd name="connsiteX78" fmla="*/ 117102 w 609615"/>
                  <a:gd name="connsiteY78" fmla="*/ 32037 h 510753"/>
                  <a:gd name="connsiteX79" fmla="*/ 179890 w 609615"/>
                  <a:gd name="connsiteY79" fmla="*/ 108676 h 510753"/>
                  <a:gd name="connsiteX80" fmla="*/ 178262 w 609615"/>
                  <a:gd name="connsiteY80" fmla="*/ 109373 h 510753"/>
                  <a:gd name="connsiteX81" fmla="*/ 178262 w 609615"/>
                  <a:gd name="connsiteY81" fmla="*/ 157679 h 510753"/>
                  <a:gd name="connsiteX82" fmla="*/ 153379 w 609615"/>
                  <a:gd name="connsiteY82" fmla="*/ 182412 h 510753"/>
                  <a:gd name="connsiteX83" fmla="*/ 84313 w 609615"/>
                  <a:gd name="connsiteY83" fmla="*/ 182412 h 510753"/>
                  <a:gd name="connsiteX84" fmla="*/ 59430 w 609615"/>
                  <a:gd name="connsiteY84" fmla="*/ 157562 h 510753"/>
                  <a:gd name="connsiteX85" fmla="*/ 59430 w 609615"/>
                  <a:gd name="connsiteY85" fmla="*/ 133642 h 510753"/>
                  <a:gd name="connsiteX86" fmla="*/ 55593 w 609615"/>
                  <a:gd name="connsiteY86" fmla="*/ 134803 h 510753"/>
                  <a:gd name="connsiteX87" fmla="*/ 117102 w 609615"/>
                  <a:gd name="connsiteY87" fmla="*/ 32037 h 510753"/>
                  <a:gd name="connsiteX88" fmla="*/ 543107 w 609615"/>
                  <a:gd name="connsiteY88" fmla="*/ 0 h 510753"/>
                  <a:gd name="connsiteX89" fmla="*/ 599948 w 609615"/>
                  <a:gd name="connsiteY89" fmla="*/ 56770 h 510753"/>
                  <a:gd name="connsiteX90" fmla="*/ 543107 w 609615"/>
                  <a:gd name="connsiteY90" fmla="*/ 113540 h 510753"/>
                  <a:gd name="connsiteX91" fmla="*/ 486266 w 609615"/>
                  <a:gd name="connsiteY91" fmla="*/ 56770 h 510753"/>
                  <a:gd name="connsiteX92" fmla="*/ 543107 w 609615"/>
                  <a:gd name="connsiteY92" fmla="*/ 0 h 51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9615" h="510753">
                    <a:moveTo>
                      <a:pt x="552739" y="397213"/>
                    </a:moveTo>
                    <a:cubicBezTo>
                      <a:pt x="584151" y="397213"/>
                      <a:pt x="609615" y="422630"/>
                      <a:pt x="609615" y="453983"/>
                    </a:cubicBezTo>
                    <a:cubicBezTo>
                      <a:pt x="609615" y="485336"/>
                      <a:pt x="584151" y="510753"/>
                      <a:pt x="552739" y="510753"/>
                    </a:cubicBezTo>
                    <a:cubicBezTo>
                      <a:pt x="521327" y="510753"/>
                      <a:pt x="495863" y="485336"/>
                      <a:pt x="495863" y="453983"/>
                    </a:cubicBezTo>
                    <a:cubicBezTo>
                      <a:pt x="495863" y="422630"/>
                      <a:pt x="521327" y="397213"/>
                      <a:pt x="552739" y="397213"/>
                    </a:cubicBezTo>
                    <a:close/>
                    <a:moveTo>
                      <a:pt x="547870" y="198571"/>
                    </a:moveTo>
                    <a:cubicBezTo>
                      <a:pt x="579282" y="198571"/>
                      <a:pt x="604746" y="223988"/>
                      <a:pt x="604746" y="255341"/>
                    </a:cubicBezTo>
                    <a:cubicBezTo>
                      <a:pt x="604746" y="286694"/>
                      <a:pt x="579282" y="312111"/>
                      <a:pt x="547870" y="312111"/>
                    </a:cubicBezTo>
                    <a:cubicBezTo>
                      <a:pt x="516458" y="312111"/>
                      <a:pt x="490994" y="286694"/>
                      <a:pt x="490994" y="255341"/>
                    </a:cubicBezTo>
                    <a:cubicBezTo>
                      <a:pt x="490994" y="223988"/>
                      <a:pt x="516458" y="198571"/>
                      <a:pt x="547870" y="198571"/>
                    </a:cubicBezTo>
                    <a:close/>
                    <a:moveTo>
                      <a:pt x="119644" y="191797"/>
                    </a:moveTo>
                    <a:lnTo>
                      <a:pt x="127891" y="196674"/>
                    </a:lnTo>
                    <a:lnTo>
                      <a:pt x="121502" y="203292"/>
                    </a:lnTo>
                    <a:lnTo>
                      <a:pt x="129982" y="212233"/>
                    </a:lnTo>
                    <a:lnTo>
                      <a:pt x="122664" y="226050"/>
                    </a:lnTo>
                    <a:cubicBezTo>
                      <a:pt x="120573" y="230114"/>
                      <a:pt x="117321" y="229998"/>
                      <a:pt x="115462" y="225702"/>
                    </a:cubicBezTo>
                    <a:lnTo>
                      <a:pt x="109306" y="211652"/>
                    </a:lnTo>
                    <a:lnTo>
                      <a:pt x="117669" y="203176"/>
                    </a:lnTo>
                    <a:lnTo>
                      <a:pt x="111513" y="196441"/>
                    </a:lnTo>
                    <a:close/>
                    <a:moveTo>
                      <a:pt x="88250" y="191374"/>
                    </a:moveTo>
                    <a:lnTo>
                      <a:pt x="111272" y="231774"/>
                    </a:lnTo>
                    <a:cubicBezTo>
                      <a:pt x="113597" y="235954"/>
                      <a:pt x="116620" y="238160"/>
                      <a:pt x="119760" y="238160"/>
                    </a:cubicBezTo>
                    <a:cubicBezTo>
                      <a:pt x="123015" y="238160"/>
                      <a:pt x="126038" y="235954"/>
                      <a:pt x="128364" y="231891"/>
                    </a:cubicBezTo>
                    <a:lnTo>
                      <a:pt x="152316" y="191490"/>
                    </a:lnTo>
                    <a:lnTo>
                      <a:pt x="195918" y="193812"/>
                    </a:lnTo>
                    <a:cubicBezTo>
                      <a:pt x="207894" y="194392"/>
                      <a:pt x="222195" y="199268"/>
                      <a:pt x="228241" y="204725"/>
                    </a:cubicBezTo>
                    <a:cubicBezTo>
                      <a:pt x="234520" y="210297"/>
                      <a:pt x="239287" y="224112"/>
                      <a:pt x="239287" y="236302"/>
                    </a:cubicBezTo>
                    <a:lnTo>
                      <a:pt x="239287" y="249653"/>
                    </a:lnTo>
                    <a:lnTo>
                      <a:pt x="183360" y="461987"/>
                    </a:lnTo>
                    <a:cubicBezTo>
                      <a:pt x="177663" y="483581"/>
                      <a:pt x="154874" y="501227"/>
                      <a:pt x="132433" y="501227"/>
                    </a:cubicBezTo>
                    <a:lnTo>
                      <a:pt x="122085" y="501227"/>
                    </a:lnTo>
                    <a:cubicBezTo>
                      <a:pt x="99645" y="501227"/>
                      <a:pt x="75925" y="483929"/>
                      <a:pt x="68949" y="462568"/>
                    </a:cubicBezTo>
                    <a:lnTo>
                      <a:pt x="0" y="249769"/>
                    </a:lnTo>
                    <a:lnTo>
                      <a:pt x="0" y="236302"/>
                    </a:lnTo>
                    <a:cubicBezTo>
                      <a:pt x="0" y="224112"/>
                      <a:pt x="4883" y="210297"/>
                      <a:pt x="11046" y="204725"/>
                    </a:cubicBezTo>
                    <a:cubicBezTo>
                      <a:pt x="17208" y="199268"/>
                      <a:pt x="31393" y="194509"/>
                      <a:pt x="43369" y="193812"/>
                    </a:cubicBezTo>
                    <a:close/>
                    <a:moveTo>
                      <a:pt x="138106" y="151894"/>
                    </a:moveTo>
                    <a:cubicBezTo>
                      <a:pt x="140196" y="151081"/>
                      <a:pt x="142635" y="152127"/>
                      <a:pt x="143448" y="154218"/>
                    </a:cubicBezTo>
                    <a:cubicBezTo>
                      <a:pt x="144377" y="156426"/>
                      <a:pt x="143332" y="158866"/>
                      <a:pt x="141125" y="159679"/>
                    </a:cubicBezTo>
                    <a:cubicBezTo>
                      <a:pt x="131950" y="163281"/>
                      <a:pt x="124286" y="164559"/>
                      <a:pt x="118014" y="164559"/>
                    </a:cubicBezTo>
                    <a:cubicBezTo>
                      <a:pt x="105239" y="164559"/>
                      <a:pt x="98620" y="159330"/>
                      <a:pt x="98271" y="158982"/>
                    </a:cubicBezTo>
                    <a:cubicBezTo>
                      <a:pt x="96529" y="157588"/>
                      <a:pt x="96181" y="154915"/>
                      <a:pt x="97691" y="153172"/>
                    </a:cubicBezTo>
                    <a:cubicBezTo>
                      <a:pt x="99084" y="151430"/>
                      <a:pt x="101639" y="151081"/>
                      <a:pt x="103497" y="152591"/>
                    </a:cubicBezTo>
                    <a:cubicBezTo>
                      <a:pt x="103962" y="152940"/>
                      <a:pt x="114995" y="161073"/>
                      <a:pt x="138106" y="151894"/>
                    </a:cubicBezTo>
                    <a:close/>
                    <a:moveTo>
                      <a:pt x="139648" y="119739"/>
                    </a:moveTo>
                    <a:cubicBezTo>
                      <a:pt x="147918" y="120435"/>
                      <a:pt x="149316" y="134921"/>
                      <a:pt x="149316" y="134921"/>
                    </a:cubicBezTo>
                    <a:lnTo>
                      <a:pt x="129981" y="134921"/>
                    </a:lnTo>
                    <a:cubicBezTo>
                      <a:pt x="129981" y="134921"/>
                      <a:pt x="131379" y="119044"/>
                      <a:pt x="139648" y="119739"/>
                    </a:cubicBezTo>
                    <a:close/>
                    <a:moveTo>
                      <a:pt x="91170" y="119739"/>
                    </a:moveTo>
                    <a:cubicBezTo>
                      <a:pt x="99440" y="120435"/>
                      <a:pt x="100838" y="134921"/>
                      <a:pt x="100838" y="134921"/>
                    </a:cubicBezTo>
                    <a:lnTo>
                      <a:pt x="81503" y="134921"/>
                    </a:lnTo>
                    <a:cubicBezTo>
                      <a:pt x="81503" y="134921"/>
                      <a:pt x="82901" y="119044"/>
                      <a:pt x="91170" y="119739"/>
                    </a:cubicBezTo>
                    <a:close/>
                    <a:moveTo>
                      <a:pt x="95591" y="95554"/>
                    </a:moveTo>
                    <a:cubicBezTo>
                      <a:pt x="92685" y="103451"/>
                      <a:pt x="84429" y="120752"/>
                      <a:pt x="67686" y="130042"/>
                    </a:cubicBezTo>
                    <a:lnTo>
                      <a:pt x="67686" y="157679"/>
                    </a:lnTo>
                    <a:cubicBezTo>
                      <a:pt x="67686" y="166736"/>
                      <a:pt x="75127" y="174168"/>
                      <a:pt x="84313" y="174168"/>
                    </a:cubicBezTo>
                    <a:lnTo>
                      <a:pt x="153379" y="174168"/>
                    </a:lnTo>
                    <a:cubicBezTo>
                      <a:pt x="162449" y="174168"/>
                      <a:pt x="169890" y="166736"/>
                      <a:pt x="169890" y="157562"/>
                    </a:cubicBezTo>
                    <a:lnTo>
                      <a:pt x="169890" y="112043"/>
                    </a:lnTo>
                    <a:cubicBezTo>
                      <a:pt x="153961" y="116340"/>
                      <a:pt x="122102" y="120752"/>
                      <a:pt x="100359" y="95554"/>
                    </a:cubicBezTo>
                    <a:close/>
                    <a:moveTo>
                      <a:pt x="305807" y="35565"/>
                    </a:moveTo>
                    <a:lnTo>
                      <a:pt x="415442" y="35565"/>
                    </a:lnTo>
                    <a:cubicBezTo>
                      <a:pt x="425557" y="35565"/>
                      <a:pt x="433695" y="43692"/>
                      <a:pt x="433695" y="53792"/>
                    </a:cubicBezTo>
                    <a:cubicBezTo>
                      <a:pt x="433695" y="63892"/>
                      <a:pt x="425557" y="72018"/>
                      <a:pt x="415442" y="72018"/>
                    </a:cubicBezTo>
                    <a:lnTo>
                      <a:pt x="324060" y="72018"/>
                    </a:lnTo>
                    <a:lnTo>
                      <a:pt x="324060" y="237103"/>
                    </a:lnTo>
                    <a:lnTo>
                      <a:pt x="415442" y="237103"/>
                    </a:lnTo>
                    <a:cubicBezTo>
                      <a:pt x="425557" y="237103"/>
                      <a:pt x="433695" y="245346"/>
                      <a:pt x="433695" y="255330"/>
                    </a:cubicBezTo>
                    <a:cubicBezTo>
                      <a:pt x="433695" y="265430"/>
                      <a:pt x="425557" y="273556"/>
                      <a:pt x="415442" y="273556"/>
                    </a:cubicBezTo>
                    <a:lnTo>
                      <a:pt x="324060" y="273556"/>
                    </a:lnTo>
                    <a:lnTo>
                      <a:pt x="324060" y="469290"/>
                    </a:lnTo>
                    <a:lnTo>
                      <a:pt x="415442" y="469290"/>
                    </a:lnTo>
                    <a:cubicBezTo>
                      <a:pt x="425557" y="469290"/>
                      <a:pt x="433695" y="477416"/>
                      <a:pt x="433695" y="487516"/>
                    </a:cubicBezTo>
                    <a:cubicBezTo>
                      <a:pt x="433695" y="497617"/>
                      <a:pt x="425557" y="505743"/>
                      <a:pt x="415442" y="505743"/>
                    </a:cubicBezTo>
                    <a:lnTo>
                      <a:pt x="305807" y="505743"/>
                    </a:lnTo>
                    <a:cubicBezTo>
                      <a:pt x="295692" y="505743"/>
                      <a:pt x="287554" y="497617"/>
                      <a:pt x="287554" y="487516"/>
                    </a:cubicBezTo>
                    <a:lnTo>
                      <a:pt x="287554" y="53792"/>
                    </a:lnTo>
                    <a:cubicBezTo>
                      <a:pt x="287554" y="43692"/>
                      <a:pt x="295692" y="35565"/>
                      <a:pt x="305807" y="35565"/>
                    </a:cubicBezTo>
                    <a:close/>
                    <a:moveTo>
                      <a:pt x="117102" y="32037"/>
                    </a:moveTo>
                    <a:cubicBezTo>
                      <a:pt x="195819" y="32037"/>
                      <a:pt x="179890" y="108676"/>
                      <a:pt x="179890" y="108676"/>
                    </a:cubicBezTo>
                    <a:cubicBezTo>
                      <a:pt x="179890" y="108676"/>
                      <a:pt x="179308" y="108908"/>
                      <a:pt x="178262" y="109373"/>
                    </a:cubicBezTo>
                    <a:lnTo>
                      <a:pt x="178262" y="157679"/>
                    </a:lnTo>
                    <a:cubicBezTo>
                      <a:pt x="178262" y="171381"/>
                      <a:pt x="167099" y="182412"/>
                      <a:pt x="153379" y="182412"/>
                    </a:cubicBezTo>
                    <a:lnTo>
                      <a:pt x="84313" y="182412"/>
                    </a:lnTo>
                    <a:cubicBezTo>
                      <a:pt x="70593" y="182412"/>
                      <a:pt x="59430" y="171265"/>
                      <a:pt x="59430" y="157562"/>
                    </a:cubicBezTo>
                    <a:lnTo>
                      <a:pt x="59430" y="133642"/>
                    </a:lnTo>
                    <a:cubicBezTo>
                      <a:pt x="58151" y="134106"/>
                      <a:pt x="56872" y="134571"/>
                      <a:pt x="55593" y="134803"/>
                    </a:cubicBezTo>
                    <a:cubicBezTo>
                      <a:pt x="55593" y="134803"/>
                      <a:pt x="34083" y="32153"/>
                      <a:pt x="117102" y="32037"/>
                    </a:cubicBezTo>
                    <a:close/>
                    <a:moveTo>
                      <a:pt x="543107" y="0"/>
                    </a:moveTo>
                    <a:cubicBezTo>
                      <a:pt x="574499" y="0"/>
                      <a:pt x="599948" y="25417"/>
                      <a:pt x="599948" y="56770"/>
                    </a:cubicBezTo>
                    <a:cubicBezTo>
                      <a:pt x="599948" y="88123"/>
                      <a:pt x="574499" y="113540"/>
                      <a:pt x="543107" y="113540"/>
                    </a:cubicBezTo>
                    <a:cubicBezTo>
                      <a:pt x="511715" y="113540"/>
                      <a:pt x="486266" y="88123"/>
                      <a:pt x="486266" y="56770"/>
                    </a:cubicBezTo>
                    <a:cubicBezTo>
                      <a:pt x="486266" y="25417"/>
                      <a:pt x="511715" y="0"/>
                      <a:pt x="54310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íŝḷíḍe">
                <a:extLst>
                  <a:ext uri="{FF2B5EF4-FFF2-40B4-BE49-F238E27FC236}">
                    <a16:creationId xmlns:a16="http://schemas.microsoft.com/office/drawing/2014/main" id="{60F4A7FC-86C4-4BE7-A2D9-5A9D868FEDCF}"/>
                  </a:ext>
                </a:extLst>
              </p:cNvPr>
              <p:cNvSpPr/>
              <p:nvPr/>
            </p:nvSpPr>
            <p:spPr>
              <a:xfrm>
                <a:off x="5075385" y="4861976"/>
                <a:ext cx="369670" cy="40269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556973" h="606722">
                    <a:moveTo>
                      <a:pt x="480190" y="505602"/>
                    </a:moveTo>
                    <a:cubicBezTo>
                      <a:pt x="522897" y="505602"/>
                      <a:pt x="556973" y="537147"/>
                      <a:pt x="556973" y="556162"/>
                    </a:cubicBezTo>
                    <a:lnTo>
                      <a:pt x="556439" y="586996"/>
                    </a:lnTo>
                    <a:cubicBezTo>
                      <a:pt x="556261" y="597925"/>
                      <a:pt x="547364" y="606722"/>
                      <a:pt x="536420" y="606722"/>
                    </a:cubicBezTo>
                    <a:lnTo>
                      <a:pt x="425206" y="606722"/>
                    </a:lnTo>
                    <a:cubicBezTo>
                      <a:pt x="414173" y="606722"/>
                      <a:pt x="405187" y="597748"/>
                      <a:pt x="405187" y="586640"/>
                    </a:cubicBezTo>
                    <a:lnTo>
                      <a:pt x="405187" y="556162"/>
                    </a:lnTo>
                    <a:cubicBezTo>
                      <a:pt x="405187" y="537147"/>
                      <a:pt x="437573" y="505602"/>
                      <a:pt x="480190" y="505602"/>
                    </a:cubicBezTo>
                    <a:close/>
                    <a:moveTo>
                      <a:pt x="277711" y="505602"/>
                    </a:moveTo>
                    <a:cubicBezTo>
                      <a:pt x="320343" y="505602"/>
                      <a:pt x="354520" y="537147"/>
                      <a:pt x="354520" y="556162"/>
                    </a:cubicBezTo>
                    <a:lnTo>
                      <a:pt x="353986" y="586996"/>
                    </a:lnTo>
                    <a:cubicBezTo>
                      <a:pt x="353808" y="597925"/>
                      <a:pt x="344908" y="606722"/>
                      <a:pt x="333960" y="606722"/>
                    </a:cubicBezTo>
                    <a:lnTo>
                      <a:pt x="222619" y="606722"/>
                    </a:lnTo>
                    <a:cubicBezTo>
                      <a:pt x="211582" y="606722"/>
                      <a:pt x="202593" y="597748"/>
                      <a:pt x="202593" y="586640"/>
                    </a:cubicBezTo>
                    <a:lnTo>
                      <a:pt x="202593" y="556162"/>
                    </a:lnTo>
                    <a:cubicBezTo>
                      <a:pt x="202593" y="537147"/>
                      <a:pt x="234990" y="505602"/>
                      <a:pt x="277711" y="505602"/>
                    </a:cubicBezTo>
                    <a:close/>
                    <a:moveTo>
                      <a:pt x="75118" y="505602"/>
                    </a:moveTo>
                    <a:cubicBezTo>
                      <a:pt x="117839" y="505602"/>
                      <a:pt x="151927" y="537147"/>
                      <a:pt x="151927" y="556162"/>
                    </a:cubicBezTo>
                    <a:lnTo>
                      <a:pt x="151393" y="586996"/>
                    </a:lnTo>
                    <a:cubicBezTo>
                      <a:pt x="151215" y="597925"/>
                      <a:pt x="142315" y="606722"/>
                      <a:pt x="131367" y="606722"/>
                    </a:cubicBezTo>
                    <a:lnTo>
                      <a:pt x="20115" y="606722"/>
                    </a:lnTo>
                    <a:cubicBezTo>
                      <a:pt x="8989" y="606722"/>
                      <a:pt x="0" y="597748"/>
                      <a:pt x="0" y="586640"/>
                    </a:cubicBezTo>
                    <a:lnTo>
                      <a:pt x="0" y="556162"/>
                    </a:lnTo>
                    <a:cubicBezTo>
                      <a:pt x="0" y="537147"/>
                      <a:pt x="32486" y="505602"/>
                      <a:pt x="75118" y="505602"/>
                    </a:cubicBezTo>
                    <a:close/>
                    <a:moveTo>
                      <a:pt x="481080" y="379219"/>
                    </a:moveTo>
                    <a:cubicBezTo>
                      <a:pt x="509043" y="379219"/>
                      <a:pt x="531711" y="401840"/>
                      <a:pt x="531711" y="429744"/>
                    </a:cubicBezTo>
                    <a:cubicBezTo>
                      <a:pt x="531711" y="457648"/>
                      <a:pt x="509043" y="480269"/>
                      <a:pt x="481080" y="480269"/>
                    </a:cubicBezTo>
                    <a:cubicBezTo>
                      <a:pt x="453117" y="480269"/>
                      <a:pt x="430449" y="457648"/>
                      <a:pt x="430449" y="429744"/>
                    </a:cubicBezTo>
                    <a:cubicBezTo>
                      <a:pt x="430449" y="401840"/>
                      <a:pt x="453117" y="379219"/>
                      <a:pt x="481080" y="379219"/>
                    </a:cubicBezTo>
                    <a:close/>
                    <a:moveTo>
                      <a:pt x="278522" y="379219"/>
                    </a:moveTo>
                    <a:cubicBezTo>
                      <a:pt x="306465" y="379219"/>
                      <a:pt x="329118" y="401840"/>
                      <a:pt x="329118" y="429744"/>
                    </a:cubicBezTo>
                    <a:cubicBezTo>
                      <a:pt x="329118" y="457648"/>
                      <a:pt x="306465" y="480269"/>
                      <a:pt x="278522" y="480269"/>
                    </a:cubicBezTo>
                    <a:cubicBezTo>
                      <a:pt x="250579" y="480269"/>
                      <a:pt x="227926" y="457648"/>
                      <a:pt x="227926" y="429744"/>
                    </a:cubicBezTo>
                    <a:cubicBezTo>
                      <a:pt x="227926" y="401840"/>
                      <a:pt x="250579" y="379219"/>
                      <a:pt x="278522" y="379219"/>
                    </a:cubicBezTo>
                    <a:close/>
                    <a:moveTo>
                      <a:pt x="76035" y="379219"/>
                    </a:moveTo>
                    <a:cubicBezTo>
                      <a:pt x="103998" y="379219"/>
                      <a:pt x="126666" y="401840"/>
                      <a:pt x="126666" y="429744"/>
                    </a:cubicBezTo>
                    <a:cubicBezTo>
                      <a:pt x="126666" y="457648"/>
                      <a:pt x="103998" y="480269"/>
                      <a:pt x="76035" y="480269"/>
                    </a:cubicBezTo>
                    <a:cubicBezTo>
                      <a:pt x="48072" y="480269"/>
                      <a:pt x="25404" y="457648"/>
                      <a:pt x="25404" y="429744"/>
                    </a:cubicBezTo>
                    <a:cubicBezTo>
                      <a:pt x="25404" y="401840"/>
                      <a:pt x="48072" y="379219"/>
                      <a:pt x="76035" y="379219"/>
                    </a:cubicBezTo>
                    <a:close/>
                    <a:moveTo>
                      <a:pt x="353886" y="80445"/>
                    </a:moveTo>
                    <a:lnTo>
                      <a:pt x="360298" y="80445"/>
                    </a:lnTo>
                    <a:cubicBezTo>
                      <a:pt x="362435" y="80445"/>
                      <a:pt x="364216" y="80712"/>
                      <a:pt x="365552" y="81424"/>
                    </a:cubicBezTo>
                    <a:cubicBezTo>
                      <a:pt x="366888" y="82136"/>
                      <a:pt x="367956" y="82936"/>
                      <a:pt x="368669" y="84004"/>
                    </a:cubicBezTo>
                    <a:cubicBezTo>
                      <a:pt x="369381" y="84982"/>
                      <a:pt x="369916" y="86139"/>
                      <a:pt x="370183" y="87206"/>
                    </a:cubicBezTo>
                    <a:cubicBezTo>
                      <a:pt x="370361" y="88363"/>
                      <a:pt x="370539" y="89341"/>
                      <a:pt x="370539" y="90142"/>
                    </a:cubicBezTo>
                    <a:cubicBezTo>
                      <a:pt x="370539" y="92277"/>
                      <a:pt x="370272" y="94145"/>
                      <a:pt x="369738" y="95569"/>
                    </a:cubicBezTo>
                    <a:cubicBezTo>
                      <a:pt x="369203" y="96992"/>
                      <a:pt x="368491" y="98149"/>
                      <a:pt x="367600" y="98949"/>
                    </a:cubicBezTo>
                    <a:cubicBezTo>
                      <a:pt x="366799" y="99750"/>
                      <a:pt x="365819" y="100373"/>
                      <a:pt x="364840" y="100728"/>
                    </a:cubicBezTo>
                    <a:cubicBezTo>
                      <a:pt x="363860" y="101084"/>
                      <a:pt x="362791" y="101262"/>
                      <a:pt x="361723" y="101262"/>
                    </a:cubicBezTo>
                    <a:lnTo>
                      <a:pt x="353886" y="101262"/>
                    </a:lnTo>
                    <a:close/>
                    <a:moveTo>
                      <a:pt x="288104" y="75802"/>
                    </a:moveTo>
                    <a:lnTo>
                      <a:pt x="288104" y="81667"/>
                    </a:lnTo>
                    <a:lnTo>
                      <a:pt x="303770" y="81667"/>
                    </a:lnTo>
                    <a:lnTo>
                      <a:pt x="303770" y="128321"/>
                    </a:lnTo>
                    <a:lnTo>
                      <a:pt x="312404" y="128321"/>
                    </a:lnTo>
                    <a:lnTo>
                      <a:pt x="312404" y="81667"/>
                    </a:lnTo>
                    <a:lnTo>
                      <a:pt x="328159" y="81667"/>
                    </a:lnTo>
                    <a:lnTo>
                      <a:pt x="328159" y="75802"/>
                    </a:lnTo>
                    <a:close/>
                    <a:moveTo>
                      <a:pt x="233896" y="75802"/>
                    </a:moveTo>
                    <a:lnTo>
                      <a:pt x="233896" y="81667"/>
                    </a:lnTo>
                    <a:lnTo>
                      <a:pt x="249562" y="81667"/>
                    </a:lnTo>
                    <a:lnTo>
                      <a:pt x="249562" y="128321"/>
                    </a:lnTo>
                    <a:lnTo>
                      <a:pt x="258196" y="128321"/>
                    </a:lnTo>
                    <a:lnTo>
                      <a:pt x="258196" y="81667"/>
                    </a:lnTo>
                    <a:lnTo>
                      <a:pt x="273951" y="81667"/>
                    </a:lnTo>
                    <a:lnTo>
                      <a:pt x="273951" y="75802"/>
                    </a:lnTo>
                    <a:close/>
                    <a:moveTo>
                      <a:pt x="183516" y="75802"/>
                    </a:moveTo>
                    <a:lnTo>
                      <a:pt x="183516" y="128321"/>
                    </a:lnTo>
                    <a:lnTo>
                      <a:pt x="192239" y="128321"/>
                    </a:lnTo>
                    <a:lnTo>
                      <a:pt x="192239" y="104683"/>
                    </a:lnTo>
                    <a:lnTo>
                      <a:pt x="215026" y="104683"/>
                    </a:lnTo>
                    <a:lnTo>
                      <a:pt x="215026" y="128321"/>
                    </a:lnTo>
                    <a:lnTo>
                      <a:pt x="223571" y="128321"/>
                    </a:lnTo>
                    <a:lnTo>
                      <a:pt x="223571" y="75802"/>
                    </a:lnTo>
                    <a:lnTo>
                      <a:pt x="215026" y="75802"/>
                    </a:lnTo>
                    <a:lnTo>
                      <a:pt x="215026" y="98818"/>
                    </a:lnTo>
                    <a:lnTo>
                      <a:pt x="192239" y="98818"/>
                    </a:lnTo>
                    <a:lnTo>
                      <a:pt x="192239" y="75802"/>
                    </a:lnTo>
                    <a:close/>
                    <a:moveTo>
                      <a:pt x="345338" y="73935"/>
                    </a:moveTo>
                    <a:lnTo>
                      <a:pt x="345338" y="126366"/>
                    </a:lnTo>
                    <a:lnTo>
                      <a:pt x="353883" y="126366"/>
                    </a:lnTo>
                    <a:lnTo>
                      <a:pt x="353883" y="107438"/>
                    </a:lnTo>
                    <a:lnTo>
                      <a:pt x="360203" y="107438"/>
                    </a:lnTo>
                    <a:cubicBezTo>
                      <a:pt x="362962" y="107438"/>
                      <a:pt x="365544" y="107083"/>
                      <a:pt x="367769" y="106283"/>
                    </a:cubicBezTo>
                    <a:cubicBezTo>
                      <a:pt x="370083" y="105394"/>
                      <a:pt x="372041" y="104328"/>
                      <a:pt x="373644" y="102817"/>
                    </a:cubicBezTo>
                    <a:cubicBezTo>
                      <a:pt x="375246" y="101306"/>
                      <a:pt x="376492" y="99529"/>
                      <a:pt x="377382" y="97396"/>
                    </a:cubicBezTo>
                    <a:cubicBezTo>
                      <a:pt x="378361" y="95264"/>
                      <a:pt x="378717" y="92775"/>
                      <a:pt x="378717" y="90109"/>
                    </a:cubicBezTo>
                    <a:cubicBezTo>
                      <a:pt x="378717" y="87621"/>
                      <a:pt x="378183" y="85400"/>
                      <a:pt x="377115" y="83356"/>
                    </a:cubicBezTo>
                    <a:cubicBezTo>
                      <a:pt x="376136" y="81312"/>
                      <a:pt x="374712" y="79623"/>
                      <a:pt x="372932" y="78201"/>
                    </a:cubicBezTo>
                    <a:cubicBezTo>
                      <a:pt x="371240" y="76779"/>
                      <a:pt x="369282" y="75713"/>
                      <a:pt x="367057" y="75002"/>
                    </a:cubicBezTo>
                    <a:cubicBezTo>
                      <a:pt x="364921" y="74291"/>
                      <a:pt x="362695" y="73935"/>
                      <a:pt x="360381" y="73935"/>
                    </a:cubicBezTo>
                    <a:close/>
                    <a:moveTo>
                      <a:pt x="177285" y="0"/>
                    </a:moveTo>
                    <a:lnTo>
                      <a:pt x="379785" y="0"/>
                    </a:lnTo>
                    <a:cubicBezTo>
                      <a:pt x="435684" y="0"/>
                      <a:pt x="481080" y="45321"/>
                      <a:pt x="481080" y="101129"/>
                    </a:cubicBezTo>
                    <a:cubicBezTo>
                      <a:pt x="481080" y="156847"/>
                      <a:pt x="435684" y="202257"/>
                      <a:pt x="379785" y="202257"/>
                    </a:cubicBezTo>
                    <a:lnTo>
                      <a:pt x="303859" y="202257"/>
                    </a:lnTo>
                    <a:lnTo>
                      <a:pt x="303859" y="227495"/>
                    </a:lnTo>
                    <a:lnTo>
                      <a:pt x="481080" y="227495"/>
                    </a:lnTo>
                    <a:cubicBezTo>
                      <a:pt x="495055" y="227495"/>
                      <a:pt x="506448" y="238781"/>
                      <a:pt x="506448" y="252732"/>
                    </a:cubicBezTo>
                    <a:lnTo>
                      <a:pt x="506448" y="303297"/>
                    </a:lnTo>
                    <a:cubicBezTo>
                      <a:pt x="506448" y="317249"/>
                      <a:pt x="495055" y="328623"/>
                      <a:pt x="481080" y="328623"/>
                    </a:cubicBezTo>
                    <a:cubicBezTo>
                      <a:pt x="467105" y="328623"/>
                      <a:pt x="455801" y="317249"/>
                      <a:pt x="455801" y="303297"/>
                    </a:cubicBezTo>
                    <a:lnTo>
                      <a:pt x="455801" y="278059"/>
                    </a:lnTo>
                    <a:lnTo>
                      <a:pt x="303859" y="278059"/>
                    </a:lnTo>
                    <a:lnTo>
                      <a:pt x="303859" y="303297"/>
                    </a:lnTo>
                    <a:cubicBezTo>
                      <a:pt x="303859" y="317249"/>
                      <a:pt x="292555" y="328623"/>
                      <a:pt x="278580" y="328623"/>
                    </a:cubicBezTo>
                    <a:cubicBezTo>
                      <a:pt x="264516" y="328623"/>
                      <a:pt x="253212" y="317249"/>
                      <a:pt x="253212" y="303297"/>
                    </a:cubicBezTo>
                    <a:lnTo>
                      <a:pt x="253212" y="278059"/>
                    </a:lnTo>
                    <a:lnTo>
                      <a:pt x="102160" y="278059"/>
                    </a:lnTo>
                    <a:lnTo>
                      <a:pt x="102160" y="303297"/>
                    </a:lnTo>
                    <a:cubicBezTo>
                      <a:pt x="102160" y="317249"/>
                      <a:pt x="90856" y="328623"/>
                      <a:pt x="76881" y="328623"/>
                    </a:cubicBezTo>
                    <a:cubicBezTo>
                      <a:pt x="62817" y="328623"/>
                      <a:pt x="51513" y="317249"/>
                      <a:pt x="51513" y="303297"/>
                    </a:cubicBezTo>
                    <a:lnTo>
                      <a:pt x="51513" y="252732"/>
                    </a:lnTo>
                    <a:cubicBezTo>
                      <a:pt x="51513" y="238781"/>
                      <a:pt x="62817" y="227495"/>
                      <a:pt x="76881" y="227495"/>
                    </a:cubicBezTo>
                    <a:lnTo>
                      <a:pt x="253212" y="227495"/>
                    </a:lnTo>
                    <a:lnTo>
                      <a:pt x="253212" y="202257"/>
                    </a:lnTo>
                    <a:lnTo>
                      <a:pt x="177285" y="202257"/>
                    </a:lnTo>
                    <a:cubicBezTo>
                      <a:pt x="121387" y="202257"/>
                      <a:pt x="75991" y="156847"/>
                      <a:pt x="75991" y="101129"/>
                    </a:cubicBezTo>
                    <a:cubicBezTo>
                      <a:pt x="75991" y="45321"/>
                      <a:pt x="121387" y="0"/>
                      <a:pt x="17728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ṧḻíḑê">
                <a:extLst>
                  <a:ext uri="{FF2B5EF4-FFF2-40B4-BE49-F238E27FC236}">
                    <a16:creationId xmlns:a16="http://schemas.microsoft.com/office/drawing/2014/main" id="{6CE5BCDA-0AF5-44B9-A36F-91377912D03E}"/>
                  </a:ext>
                </a:extLst>
              </p:cNvPr>
              <p:cNvSpPr/>
              <p:nvPr/>
            </p:nvSpPr>
            <p:spPr>
              <a:xfrm>
                <a:off x="7451855" y="4830612"/>
                <a:ext cx="365370" cy="457052"/>
              </a:xfrm>
              <a:custGeom>
                <a:avLst/>
                <a:gdLst>
                  <a:gd name="connsiteX0" fmla="*/ 226085 w 484573"/>
                  <a:gd name="connsiteY0" fmla="*/ 386567 h 606166"/>
                  <a:gd name="connsiteX1" fmla="*/ 257375 w 484573"/>
                  <a:gd name="connsiteY1" fmla="*/ 386567 h 606166"/>
                  <a:gd name="connsiteX2" fmla="*/ 257375 w 484573"/>
                  <a:gd name="connsiteY2" fmla="*/ 429857 h 606166"/>
                  <a:gd name="connsiteX3" fmla="*/ 416980 w 484573"/>
                  <a:gd name="connsiteY3" fmla="*/ 429857 h 606166"/>
                  <a:gd name="connsiteX4" fmla="*/ 444556 w 484573"/>
                  <a:gd name="connsiteY4" fmla="*/ 457388 h 606166"/>
                  <a:gd name="connsiteX5" fmla="*/ 444556 w 484573"/>
                  <a:gd name="connsiteY5" fmla="*/ 499008 h 606166"/>
                  <a:gd name="connsiteX6" fmla="*/ 484573 w 484573"/>
                  <a:gd name="connsiteY6" fmla="*/ 551568 h 606166"/>
                  <a:gd name="connsiteX7" fmla="*/ 429886 w 484573"/>
                  <a:gd name="connsiteY7" fmla="*/ 606166 h 606166"/>
                  <a:gd name="connsiteX8" fmla="*/ 375106 w 484573"/>
                  <a:gd name="connsiteY8" fmla="*/ 551568 h 606166"/>
                  <a:gd name="connsiteX9" fmla="*/ 413173 w 484573"/>
                  <a:gd name="connsiteY9" fmla="*/ 499565 h 606166"/>
                  <a:gd name="connsiteX10" fmla="*/ 413173 w 484573"/>
                  <a:gd name="connsiteY10" fmla="*/ 461003 h 606166"/>
                  <a:gd name="connsiteX11" fmla="*/ 257282 w 484573"/>
                  <a:gd name="connsiteY11" fmla="*/ 461003 h 606166"/>
                  <a:gd name="connsiteX12" fmla="*/ 257282 w 484573"/>
                  <a:gd name="connsiteY12" fmla="*/ 499008 h 606166"/>
                  <a:gd name="connsiteX13" fmla="*/ 296742 w 484573"/>
                  <a:gd name="connsiteY13" fmla="*/ 551475 h 606166"/>
                  <a:gd name="connsiteX14" fmla="*/ 242147 w 484573"/>
                  <a:gd name="connsiteY14" fmla="*/ 606073 h 606166"/>
                  <a:gd name="connsiteX15" fmla="*/ 187460 w 484573"/>
                  <a:gd name="connsiteY15" fmla="*/ 551475 h 606166"/>
                  <a:gd name="connsiteX16" fmla="*/ 226085 w 484573"/>
                  <a:gd name="connsiteY16" fmla="*/ 499287 h 606166"/>
                  <a:gd name="connsiteX17" fmla="*/ 226085 w 484573"/>
                  <a:gd name="connsiteY17" fmla="*/ 461003 h 606166"/>
                  <a:gd name="connsiteX18" fmla="*/ 71121 w 484573"/>
                  <a:gd name="connsiteY18" fmla="*/ 461003 h 606166"/>
                  <a:gd name="connsiteX19" fmla="*/ 71121 w 484573"/>
                  <a:gd name="connsiteY19" fmla="*/ 499287 h 606166"/>
                  <a:gd name="connsiteX20" fmla="*/ 109468 w 484573"/>
                  <a:gd name="connsiteY20" fmla="*/ 551475 h 606166"/>
                  <a:gd name="connsiteX21" fmla="*/ 54780 w 484573"/>
                  <a:gd name="connsiteY21" fmla="*/ 606073 h 606166"/>
                  <a:gd name="connsiteX22" fmla="*/ 0 w 484573"/>
                  <a:gd name="connsiteY22" fmla="*/ 551475 h 606166"/>
                  <a:gd name="connsiteX23" fmla="*/ 39646 w 484573"/>
                  <a:gd name="connsiteY23" fmla="*/ 498916 h 606166"/>
                  <a:gd name="connsiteX24" fmla="*/ 39646 w 484573"/>
                  <a:gd name="connsiteY24" fmla="*/ 457109 h 606166"/>
                  <a:gd name="connsiteX25" fmla="*/ 67407 w 484573"/>
                  <a:gd name="connsiteY25" fmla="*/ 429857 h 606166"/>
                  <a:gd name="connsiteX26" fmla="*/ 226085 w 484573"/>
                  <a:gd name="connsiteY26" fmla="*/ 429857 h 606166"/>
                  <a:gd name="connsiteX27" fmla="*/ 237251 w 484573"/>
                  <a:gd name="connsiteY27" fmla="*/ 293 h 606166"/>
                  <a:gd name="connsiteX28" fmla="*/ 277268 w 484573"/>
                  <a:gd name="connsiteY28" fmla="*/ 8728 h 606166"/>
                  <a:gd name="connsiteX29" fmla="*/ 296673 w 484573"/>
                  <a:gd name="connsiteY29" fmla="*/ 26803 h 606166"/>
                  <a:gd name="connsiteX30" fmla="*/ 318121 w 484573"/>
                  <a:gd name="connsiteY30" fmla="*/ 94653 h 606166"/>
                  <a:gd name="connsiteX31" fmla="*/ 316636 w 484573"/>
                  <a:gd name="connsiteY31" fmla="*/ 100677 h 606166"/>
                  <a:gd name="connsiteX32" fmla="*/ 322300 w 484573"/>
                  <a:gd name="connsiteY32" fmla="*/ 129226 h 606166"/>
                  <a:gd name="connsiteX33" fmla="*/ 308465 w 484573"/>
                  <a:gd name="connsiteY33" fmla="*/ 153233 h 606166"/>
                  <a:gd name="connsiteX34" fmla="*/ 298809 w 484573"/>
                  <a:gd name="connsiteY34" fmla="*/ 179650 h 606166"/>
                  <a:gd name="connsiteX35" fmla="*/ 298809 w 484573"/>
                  <a:gd name="connsiteY35" fmla="*/ 212648 h 606166"/>
                  <a:gd name="connsiteX36" fmla="*/ 300480 w 484573"/>
                  <a:gd name="connsiteY36" fmla="*/ 215521 h 606166"/>
                  <a:gd name="connsiteX37" fmla="*/ 400292 w 484573"/>
                  <a:gd name="connsiteY37" fmla="*/ 279385 h 606166"/>
                  <a:gd name="connsiteX38" fmla="*/ 412455 w 484573"/>
                  <a:gd name="connsiteY38" fmla="*/ 305432 h 606166"/>
                  <a:gd name="connsiteX39" fmla="*/ 412455 w 484573"/>
                  <a:gd name="connsiteY39" fmla="*/ 336112 h 606166"/>
                  <a:gd name="connsiteX40" fmla="*/ 395185 w 484573"/>
                  <a:gd name="connsiteY40" fmla="*/ 353260 h 606166"/>
                  <a:gd name="connsiteX41" fmla="*/ 261763 w 484573"/>
                  <a:gd name="connsiteY41" fmla="*/ 353260 h 606166"/>
                  <a:gd name="connsiteX42" fmla="*/ 249878 w 484573"/>
                  <a:gd name="connsiteY42" fmla="*/ 299036 h 606166"/>
                  <a:gd name="connsiteX43" fmla="*/ 242357 w 484573"/>
                  <a:gd name="connsiteY43" fmla="*/ 257047 h 606166"/>
                  <a:gd name="connsiteX44" fmla="*/ 234744 w 484573"/>
                  <a:gd name="connsiteY44" fmla="*/ 299036 h 606166"/>
                  <a:gd name="connsiteX45" fmla="*/ 222859 w 484573"/>
                  <a:gd name="connsiteY45" fmla="*/ 353260 h 606166"/>
                  <a:gd name="connsiteX46" fmla="*/ 89436 w 484573"/>
                  <a:gd name="connsiteY46" fmla="*/ 353260 h 606166"/>
                  <a:gd name="connsiteX47" fmla="*/ 72259 w 484573"/>
                  <a:gd name="connsiteY47" fmla="*/ 336112 h 606166"/>
                  <a:gd name="connsiteX48" fmla="*/ 72259 w 484573"/>
                  <a:gd name="connsiteY48" fmla="*/ 305432 h 606166"/>
                  <a:gd name="connsiteX49" fmla="*/ 84701 w 484573"/>
                  <a:gd name="connsiteY49" fmla="*/ 279107 h 606166"/>
                  <a:gd name="connsiteX50" fmla="*/ 184141 w 484573"/>
                  <a:gd name="connsiteY50" fmla="*/ 215521 h 606166"/>
                  <a:gd name="connsiteX51" fmla="*/ 185720 w 484573"/>
                  <a:gd name="connsiteY51" fmla="*/ 212741 h 606166"/>
                  <a:gd name="connsiteX52" fmla="*/ 185720 w 484573"/>
                  <a:gd name="connsiteY52" fmla="*/ 179743 h 606166"/>
                  <a:gd name="connsiteX53" fmla="*/ 176064 w 484573"/>
                  <a:gd name="connsiteY53" fmla="*/ 153326 h 606166"/>
                  <a:gd name="connsiteX54" fmla="*/ 162229 w 484573"/>
                  <a:gd name="connsiteY54" fmla="*/ 129319 h 606166"/>
                  <a:gd name="connsiteX55" fmla="*/ 167707 w 484573"/>
                  <a:gd name="connsiteY55" fmla="*/ 100770 h 606166"/>
                  <a:gd name="connsiteX56" fmla="*/ 166222 w 484573"/>
                  <a:gd name="connsiteY56" fmla="*/ 94745 h 606166"/>
                  <a:gd name="connsiteX57" fmla="*/ 166036 w 484573"/>
                  <a:gd name="connsiteY57" fmla="*/ 61376 h 606166"/>
                  <a:gd name="connsiteX58" fmla="*/ 185627 w 484573"/>
                  <a:gd name="connsiteY58" fmla="*/ 27266 h 606166"/>
                  <a:gd name="connsiteX59" fmla="*/ 203732 w 484573"/>
                  <a:gd name="connsiteY59" fmla="*/ 12436 h 606166"/>
                  <a:gd name="connsiteX60" fmla="*/ 221281 w 484573"/>
                  <a:gd name="connsiteY60" fmla="*/ 3445 h 606166"/>
                  <a:gd name="connsiteX61" fmla="*/ 237251 w 484573"/>
                  <a:gd name="connsiteY61" fmla="*/ 293 h 606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84573" h="606166">
                    <a:moveTo>
                      <a:pt x="226085" y="386567"/>
                    </a:moveTo>
                    <a:lnTo>
                      <a:pt x="257375" y="386567"/>
                    </a:lnTo>
                    <a:lnTo>
                      <a:pt x="257375" y="429857"/>
                    </a:lnTo>
                    <a:lnTo>
                      <a:pt x="416980" y="429857"/>
                    </a:lnTo>
                    <a:cubicBezTo>
                      <a:pt x="432207" y="429857"/>
                      <a:pt x="444556" y="442185"/>
                      <a:pt x="444556" y="457388"/>
                    </a:cubicBezTo>
                    <a:lnTo>
                      <a:pt x="444556" y="499008"/>
                    </a:lnTo>
                    <a:cubicBezTo>
                      <a:pt x="467582" y="505497"/>
                      <a:pt x="484573" y="526447"/>
                      <a:pt x="484573" y="551568"/>
                    </a:cubicBezTo>
                    <a:cubicBezTo>
                      <a:pt x="484573" y="581694"/>
                      <a:pt x="460061" y="606166"/>
                      <a:pt x="429886" y="606166"/>
                    </a:cubicBezTo>
                    <a:cubicBezTo>
                      <a:pt x="399617" y="606166"/>
                      <a:pt x="375106" y="581694"/>
                      <a:pt x="375106" y="551568"/>
                    </a:cubicBezTo>
                    <a:cubicBezTo>
                      <a:pt x="375106" y="527188"/>
                      <a:pt x="391075" y="506610"/>
                      <a:pt x="413173" y="499565"/>
                    </a:cubicBezTo>
                    <a:lnTo>
                      <a:pt x="413173" y="461003"/>
                    </a:lnTo>
                    <a:lnTo>
                      <a:pt x="257282" y="461003"/>
                    </a:lnTo>
                    <a:lnTo>
                      <a:pt x="257282" y="499008"/>
                    </a:lnTo>
                    <a:cubicBezTo>
                      <a:pt x="280029" y="505590"/>
                      <a:pt x="296742" y="526632"/>
                      <a:pt x="296742" y="551475"/>
                    </a:cubicBezTo>
                    <a:cubicBezTo>
                      <a:pt x="296742" y="581601"/>
                      <a:pt x="272416" y="606073"/>
                      <a:pt x="242147" y="606073"/>
                    </a:cubicBezTo>
                    <a:cubicBezTo>
                      <a:pt x="211972" y="606073"/>
                      <a:pt x="187460" y="581601"/>
                      <a:pt x="187460" y="551475"/>
                    </a:cubicBezTo>
                    <a:cubicBezTo>
                      <a:pt x="187460" y="527003"/>
                      <a:pt x="203708" y="506239"/>
                      <a:pt x="226085" y="499287"/>
                    </a:cubicBezTo>
                    <a:lnTo>
                      <a:pt x="226085" y="461003"/>
                    </a:lnTo>
                    <a:lnTo>
                      <a:pt x="71121" y="461003"/>
                    </a:lnTo>
                    <a:lnTo>
                      <a:pt x="71121" y="499287"/>
                    </a:lnTo>
                    <a:cubicBezTo>
                      <a:pt x="93220" y="506239"/>
                      <a:pt x="109468" y="527003"/>
                      <a:pt x="109468" y="551475"/>
                    </a:cubicBezTo>
                    <a:cubicBezTo>
                      <a:pt x="109468" y="581601"/>
                      <a:pt x="84956" y="606073"/>
                      <a:pt x="54780" y="606073"/>
                    </a:cubicBezTo>
                    <a:cubicBezTo>
                      <a:pt x="24512" y="606073"/>
                      <a:pt x="0" y="581601"/>
                      <a:pt x="0" y="551475"/>
                    </a:cubicBezTo>
                    <a:cubicBezTo>
                      <a:pt x="0" y="526447"/>
                      <a:pt x="16712" y="505497"/>
                      <a:pt x="39646" y="498916"/>
                    </a:cubicBezTo>
                    <a:lnTo>
                      <a:pt x="39646" y="457109"/>
                    </a:lnTo>
                    <a:cubicBezTo>
                      <a:pt x="39646" y="441907"/>
                      <a:pt x="52180" y="429578"/>
                      <a:pt x="67407" y="429857"/>
                    </a:cubicBezTo>
                    <a:lnTo>
                      <a:pt x="226085" y="429857"/>
                    </a:lnTo>
                    <a:close/>
                    <a:moveTo>
                      <a:pt x="237251" y="293"/>
                    </a:moveTo>
                    <a:cubicBezTo>
                      <a:pt x="254613" y="-1190"/>
                      <a:pt x="267798" y="3167"/>
                      <a:pt x="277268" y="8728"/>
                    </a:cubicBezTo>
                    <a:cubicBezTo>
                      <a:pt x="291381" y="16514"/>
                      <a:pt x="296673" y="26803"/>
                      <a:pt x="296673" y="26803"/>
                    </a:cubicBezTo>
                    <a:cubicBezTo>
                      <a:pt x="296673" y="26803"/>
                      <a:pt x="328985" y="29120"/>
                      <a:pt x="318121" y="94653"/>
                    </a:cubicBezTo>
                    <a:cubicBezTo>
                      <a:pt x="317750" y="96599"/>
                      <a:pt x="317193" y="98731"/>
                      <a:pt x="316636" y="100677"/>
                    </a:cubicBezTo>
                    <a:cubicBezTo>
                      <a:pt x="322764" y="100677"/>
                      <a:pt x="328985" y="105497"/>
                      <a:pt x="322300" y="129226"/>
                    </a:cubicBezTo>
                    <a:cubicBezTo>
                      <a:pt x="317007" y="147764"/>
                      <a:pt x="312179" y="152955"/>
                      <a:pt x="308465" y="153233"/>
                    </a:cubicBezTo>
                    <a:cubicBezTo>
                      <a:pt x="307165" y="161575"/>
                      <a:pt x="303823" y="170844"/>
                      <a:pt x="298809" y="179650"/>
                    </a:cubicBezTo>
                    <a:lnTo>
                      <a:pt x="298809" y="212648"/>
                    </a:lnTo>
                    <a:cubicBezTo>
                      <a:pt x="298809" y="213853"/>
                      <a:pt x="299366" y="214965"/>
                      <a:pt x="300480" y="215521"/>
                    </a:cubicBezTo>
                    <a:cubicBezTo>
                      <a:pt x="310044" y="220063"/>
                      <a:pt x="356839" y="243792"/>
                      <a:pt x="400292" y="279385"/>
                    </a:cubicBezTo>
                    <a:cubicBezTo>
                      <a:pt x="407999" y="285781"/>
                      <a:pt x="412455" y="295421"/>
                      <a:pt x="412455" y="305432"/>
                    </a:cubicBezTo>
                    <a:lnTo>
                      <a:pt x="412455" y="336112"/>
                    </a:lnTo>
                    <a:cubicBezTo>
                      <a:pt x="412455" y="345659"/>
                      <a:pt x="404749" y="353260"/>
                      <a:pt x="395185" y="353260"/>
                    </a:cubicBezTo>
                    <a:lnTo>
                      <a:pt x="261763" y="353260"/>
                    </a:lnTo>
                    <a:lnTo>
                      <a:pt x="249878" y="299036"/>
                    </a:lnTo>
                    <a:cubicBezTo>
                      <a:pt x="278568" y="258993"/>
                      <a:pt x="247650" y="257047"/>
                      <a:pt x="242357" y="257047"/>
                    </a:cubicBezTo>
                    <a:cubicBezTo>
                      <a:pt x="236879" y="257140"/>
                      <a:pt x="206054" y="258993"/>
                      <a:pt x="234744" y="299036"/>
                    </a:cubicBezTo>
                    <a:lnTo>
                      <a:pt x="222859" y="353260"/>
                    </a:lnTo>
                    <a:lnTo>
                      <a:pt x="89436" y="353260"/>
                    </a:lnTo>
                    <a:cubicBezTo>
                      <a:pt x="79873" y="353260"/>
                      <a:pt x="72259" y="345659"/>
                      <a:pt x="72259" y="336112"/>
                    </a:cubicBezTo>
                    <a:lnTo>
                      <a:pt x="72259" y="305432"/>
                    </a:lnTo>
                    <a:cubicBezTo>
                      <a:pt x="72259" y="295236"/>
                      <a:pt x="76809" y="285596"/>
                      <a:pt x="84701" y="279107"/>
                    </a:cubicBezTo>
                    <a:cubicBezTo>
                      <a:pt x="128061" y="243699"/>
                      <a:pt x="174578" y="220063"/>
                      <a:pt x="184141" y="215521"/>
                    </a:cubicBezTo>
                    <a:cubicBezTo>
                      <a:pt x="185163" y="214873"/>
                      <a:pt x="185906" y="213853"/>
                      <a:pt x="185720" y="212741"/>
                    </a:cubicBezTo>
                    <a:lnTo>
                      <a:pt x="185720" y="179743"/>
                    </a:lnTo>
                    <a:cubicBezTo>
                      <a:pt x="180706" y="171030"/>
                      <a:pt x="177456" y="161761"/>
                      <a:pt x="176064" y="153326"/>
                    </a:cubicBezTo>
                    <a:cubicBezTo>
                      <a:pt x="172350" y="153048"/>
                      <a:pt x="167429" y="147857"/>
                      <a:pt x="162229" y="129319"/>
                    </a:cubicBezTo>
                    <a:cubicBezTo>
                      <a:pt x="155637" y="105868"/>
                      <a:pt x="161579" y="100956"/>
                      <a:pt x="167707" y="100770"/>
                    </a:cubicBezTo>
                    <a:cubicBezTo>
                      <a:pt x="167057" y="98824"/>
                      <a:pt x="166593" y="96692"/>
                      <a:pt x="166222" y="94745"/>
                    </a:cubicBezTo>
                    <a:cubicBezTo>
                      <a:pt x="163993" y="82881"/>
                      <a:pt x="163343" y="71851"/>
                      <a:pt x="166036" y="61376"/>
                    </a:cubicBezTo>
                    <a:cubicBezTo>
                      <a:pt x="169379" y="47287"/>
                      <a:pt x="177085" y="36072"/>
                      <a:pt x="185627" y="27266"/>
                    </a:cubicBezTo>
                    <a:cubicBezTo>
                      <a:pt x="191105" y="21612"/>
                      <a:pt x="197233" y="16514"/>
                      <a:pt x="203732" y="12436"/>
                    </a:cubicBezTo>
                    <a:cubicBezTo>
                      <a:pt x="209025" y="8728"/>
                      <a:pt x="214874" y="5484"/>
                      <a:pt x="221281" y="3445"/>
                    </a:cubicBezTo>
                    <a:cubicBezTo>
                      <a:pt x="226387" y="1684"/>
                      <a:pt x="231680" y="571"/>
                      <a:pt x="237251" y="29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43206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88F3AA-6FEB-4685-98BB-9A17EAA13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5AC4B3E-8869-4DC5-89DC-D736469F8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780265-7662-443F-AA12-79CC010F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558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0D3497D-30BA-478F-930F-EBA6AA98811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8" y="1588713"/>
            <a:ext cx="10858502" cy="4086974"/>
            <a:chOff x="660398" y="1588713"/>
            <a:chExt cx="10858502" cy="4086974"/>
          </a:xfrm>
        </p:grpSpPr>
        <p:sp>
          <p:nvSpPr>
            <p:cNvPr id="6" name="í$1îḓe">
              <a:extLst>
                <a:ext uri="{FF2B5EF4-FFF2-40B4-BE49-F238E27FC236}">
                  <a16:creationId xmlns:a16="http://schemas.microsoft.com/office/drawing/2014/main" id="{EA282526-FBD4-4A9B-867B-7CDECCFE9485}"/>
                </a:ext>
              </a:extLst>
            </p:cNvPr>
            <p:cNvSpPr/>
            <p:nvPr/>
          </p:nvSpPr>
          <p:spPr bwMode="auto">
            <a:xfrm>
              <a:off x="6089650" y="3633065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sp>
          <p:nvSpPr>
            <p:cNvPr id="7" name="îşḻïďé">
              <a:extLst>
                <a:ext uri="{FF2B5EF4-FFF2-40B4-BE49-F238E27FC236}">
                  <a16:creationId xmlns:a16="http://schemas.microsoft.com/office/drawing/2014/main" id="{2FE24B62-AA9E-410F-8746-E8EF914693A8}"/>
                </a:ext>
              </a:extLst>
            </p:cNvPr>
            <p:cNvSpPr/>
            <p:nvPr/>
          </p:nvSpPr>
          <p:spPr bwMode="auto">
            <a:xfrm>
              <a:off x="6089650" y="1588713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sp>
          <p:nvSpPr>
            <p:cNvPr id="8" name="îşḷîḓè">
              <a:extLst>
                <a:ext uri="{FF2B5EF4-FFF2-40B4-BE49-F238E27FC236}">
                  <a16:creationId xmlns:a16="http://schemas.microsoft.com/office/drawing/2014/main" id="{A4EDF057-6C9E-4D18-8027-B3C1BD288F89}"/>
                </a:ext>
              </a:extLst>
            </p:cNvPr>
            <p:cNvSpPr/>
            <p:nvPr/>
          </p:nvSpPr>
          <p:spPr bwMode="auto">
            <a:xfrm>
              <a:off x="4321175" y="3633065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sp>
          <p:nvSpPr>
            <p:cNvPr id="9" name="íṧļiḋè">
              <a:extLst>
                <a:ext uri="{FF2B5EF4-FFF2-40B4-BE49-F238E27FC236}">
                  <a16:creationId xmlns:a16="http://schemas.microsoft.com/office/drawing/2014/main" id="{76DBD4F0-B16D-4AF3-9040-65D1A1D7D9E7}"/>
                </a:ext>
              </a:extLst>
            </p:cNvPr>
            <p:cNvSpPr/>
            <p:nvPr/>
          </p:nvSpPr>
          <p:spPr bwMode="auto">
            <a:xfrm>
              <a:off x="4321175" y="1588713"/>
              <a:ext cx="1768475" cy="2042622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i="1" u="sng" dirty="0">
                  <a:solidFill>
                    <a:schemeClr val="tx1"/>
                  </a:solidFill>
                </a:rPr>
                <a:t>Text</a:t>
              </a:r>
              <a:endParaRPr lang="en-US" i="1" u="sng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îŝḷïḓe">
              <a:extLst>
                <a:ext uri="{FF2B5EF4-FFF2-40B4-BE49-F238E27FC236}">
                  <a16:creationId xmlns:a16="http://schemas.microsoft.com/office/drawing/2014/main" id="{3790A67A-7828-42C5-8F89-E73A10A2BCDE}"/>
                </a:ext>
              </a:extLst>
            </p:cNvPr>
            <p:cNvGrpSpPr/>
            <p:nvPr/>
          </p:nvGrpSpPr>
          <p:grpSpPr>
            <a:xfrm>
              <a:off x="660398" y="1963754"/>
              <a:ext cx="3511555" cy="1292540"/>
              <a:chOff x="660398" y="1963754"/>
              <a:chExt cx="3511555" cy="1292540"/>
            </a:xfrm>
          </p:grpSpPr>
          <p:sp>
            <p:nvSpPr>
              <p:cNvPr id="23" name="íşḷídé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660398" y="1963754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289B268-D569-495D-9475-B2018B919AE3}"/>
                  </a:ext>
                </a:extLst>
              </p:cNvPr>
              <p:cNvCxnSpPr/>
              <p:nvPr/>
            </p:nvCxnSpPr>
            <p:spPr>
              <a:xfrm flipH="1">
                <a:off x="660402" y="2755126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iś1iḍe">
                <a:extLst>
                  <a:ext uri="{FF2B5EF4-FFF2-40B4-BE49-F238E27FC236}">
                    <a16:creationId xmlns:a16="http://schemas.microsoft.com/office/drawing/2014/main" id="{8FF38C0B-551E-4357-AB14-F0DFA765F0D2}"/>
                  </a:ext>
                </a:extLst>
              </p:cNvPr>
              <p:cNvSpPr/>
              <p:nvPr/>
            </p:nvSpPr>
            <p:spPr>
              <a:xfrm>
                <a:off x="660402" y="2463192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iṥ1ídè">
              <a:extLst>
                <a:ext uri="{FF2B5EF4-FFF2-40B4-BE49-F238E27FC236}">
                  <a16:creationId xmlns:a16="http://schemas.microsoft.com/office/drawing/2014/main" id="{AA675E92-8B0F-4F6F-B469-C43A2615B699}"/>
                </a:ext>
              </a:extLst>
            </p:cNvPr>
            <p:cNvGrpSpPr/>
            <p:nvPr/>
          </p:nvGrpSpPr>
          <p:grpSpPr>
            <a:xfrm>
              <a:off x="660398" y="4008106"/>
              <a:ext cx="3511553" cy="1292540"/>
              <a:chOff x="660398" y="4008106"/>
              <a:chExt cx="3511553" cy="1292540"/>
            </a:xfrm>
          </p:grpSpPr>
          <p:sp>
            <p:nvSpPr>
              <p:cNvPr id="20" name="i$ḷîdé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660398" y="4008106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47B89DE5-7FA4-43D2-9901-1B6107F62715}"/>
                  </a:ext>
                </a:extLst>
              </p:cNvPr>
              <p:cNvCxnSpPr/>
              <p:nvPr/>
            </p:nvCxnSpPr>
            <p:spPr>
              <a:xfrm flipH="1">
                <a:off x="660400" y="4799478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í$lïďè">
                <a:extLst>
                  <a:ext uri="{FF2B5EF4-FFF2-40B4-BE49-F238E27FC236}">
                    <a16:creationId xmlns:a16="http://schemas.microsoft.com/office/drawing/2014/main" id="{4AB35402-366D-43E8-AAA6-BD5A2F276643}"/>
                  </a:ext>
                </a:extLst>
              </p:cNvPr>
              <p:cNvSpPr/>
              <p:nvPr/>
            </p:nvSpPr>
            <p:spPr>
              <a:xfrm>
                <a:off x="660400" y="4507544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iṣľiḓe">
              <a:extLst>
                <a:ext uri="{FF2B5EF4-FFF2-40B4-BE49-F238E27FC236}">
                  <a16:creationId xmlns:a16="http://schemas.microsoft.com/office/drawing/2014/main" id="{794DFD09-3377-47B0-A9E7-8A2E3000DC71}"/>
                </a:ext>
              </a:extLst>
            </p:cNvPr>
            <p:cNvGrpSpPr/>
            <p:nvPr/>
          </p:nvGrpSpPr>
          <p:grpSpPr>
            <a:xfrm>
              <a:off x="8007347" y="1963754"/>
              <a:ext cx="3511552" cy="1292540"/>
              <a:chOff x="8007347" y="1963754"/>
              <a:chExt cx="3511552" cy="1292540"/>
            </a:xfrm>
          </p:grpSpPr>
          <p:sp>
            <p:nvSpPr>
              <p:cNvPr id="17" name="íṣľíďê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8007348" y="1963754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08642376-2EB5-4CCA-97AE-D939199FBA89}"/>
                  </a:ext>
                </a:extLst>
              </p:cNvPr>
              <p:cNvCxnSpPr/>
              <p:nvPr/>
            </p:nvCxnSpPr>
            <p:spPr>
              <a:xfrm flipH="1">
                <a:off x="8007347" y="2755126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ś1îdê">
                <a:extLst>
                  <a:ext uri="{FF2B5EF4-FFF2-40B4-BE49-F238E27FC236}">
                    <a16:creationId xmlns:a16="http://schemas.microsoft.com/office/drawing/2014/main" id="{63FB180B-1622-4B12-9ACA-F2FE60934E98}"/>
                  </a:ext>
                </a:extLst>
              </p:cNvPr>
              <p:cNvSpPr/>
              <p:nvPr/>
            </p:nvSpPr>
            <p:spPr>
              <a:xfrm>
                <a:off x="11179172" y="2463192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iṡ1ïḋê">
              <a:extLst>
                <a:ext uri="{FF2B5EF4-FFF2-40B4-BE49-F238E27FC236}">
                  <a16:creationId xmlns:a16="http://schemas.microsoft.com/office/drawing/2014/main" id="{09F0A49A-106A-4FD6-A499-00DA90919456}"/>
                </a:ext>
              </a:extLst>
            </p:cNvPr>
            <p:cNvGrpSpPr/>
            <p:nvPr/>
          </p:nvGrpSpPr>
          <p:grpSpPr>
            <a:xfrm>
              <a:off x="8007348" y="4008106"/>
              <a:ext cx="3511552" cy="1292540"/>
              <a:chOff x="8007348" y="4008106"/>
              <a:chExt cx="3511552" cy="1292540"/>
            </a:xfrm>
          </p:grpSpPr>
          <p:sp>
            <p:nvSpPr>
              <p:cNvPr id="14" name="í$ḷíďé">
                <a:extLst>
                  <a:ext uri="{FF2B5EF4-FFF2-40B4-BE49-F238E27FC236}">
                    <a16:creationId xmlns:a16="http://schemas.microsoft.com/office/drawing/2014/main" id="{DEC8C066-4079-435E-A645-8DB494D17B9B}"/>
                  </a:ext>
                </a:extLst>
              </p:cNvPr>
              <p:cNvSpPr/>
              <p:nvPr/>
            </p:nvSpPr>
            <p:spPr>
              <a:xfrm>
                <a:off x="8007348" y="4008106"/>
                <a:ext cx="3511551" cy="1292540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2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……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441B6006-AFDA-4580-8058-080B225CED0F}"/>
                  </a:ext>
                </a:extLst>
              </p:cNvPr>
              <p:cNvCxnSpPr/>
              <p:nvPr/>
            </p:nvCxnSpPr>
            <p:spPr>
              <a:xfrm flipH="1">
                <a:off x="8007349" y="4799478"/>
                <a:ext cx="351155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îṩļîḑé">
                <a:extLst>
                  <a:ext uri="{FF2B5EF4-FFF2-40B4-BE49-F238E27FC236}">
                    <a16:creationId xmlns:a16="http://schemas.microsoft.com/office/drawing/2014/main" id="{A7BDF4B5-7119-4F57-BB55-58A1AFAB9177}"/>
                  </a:ext>
                </a:extLst>
              </p:cNvPr>
              <p:cNvSpPr/>
              <p:nvPr/>
            </p:nvSpPr>
            <p:spPr>
              <a:xfrm>
                <a:off x="11179174" y="4507544"/>
                <a:ext cx="339726" cy="272884"/>
              </a:xfrm>
              <a:custGeom>
                <a:avLst/>
                <a:gdLst>
                  <a:gd name="connsiteX0" fmla="*/ 360943 w 600541"/>
                  <a:gd name="connsiteY0" fmla="*/ 344430 h 482385"/>
                  <a:gd name="connsiteX1" fmla="*/ 415206 w 600541"/>
                  <a:gd name="connsiteY1" fmla="*/ 369480 h 482385"/>
                  <a:gd name="connsiteX2" fmla="*/ 334409 w 600541"/>
                  <a:gd name="connsiteY2" fmla="*/ 431508 h 482385"/>
                  <a:gd name="connsiteX3" fmla="*/ 360943 w 600541"/>
                  <a:gd name="connsiteY3" fmla="*/ 344430 h 482385"/>
                  <a:gd name="connsiteX4" fmla="*/ 158230 w 600541"/>
                  <a:gd name="connsiteY4" fmla="*/ 344430 h 482385"/>
                  <a:gd name="connsiteX5" fmla="*/ 184529 w 600541"/>
                  <a:gd name="connsiteY5" fmla="*/ 431014 h 482385"/>
                  <a:gd name="connsiteX6" fmla="*/ 104437 w 600541"/>
                  <a:gd name="connsiteY6" fmla="*/ 369236 h 482385"/>
                  <a:gd name="connsiteX7" fmla="*/ 158230 w 600541"/>
                  <a:gd name="connsiteY7" fmla="*/ 344430 h 482385"/>
                  <a:gd name="connsiteX8" fmla="*/ 272241 w 600541"/>
                  <a:gd name="connsiteY8" fmla="*/ 331516 h 482385"/>
                  <a:gd name="connsiteX9" fmla="*/ 343018 w 600541"/>
                  <a:gd name="connsiteY9" fmla="*/ 339630 h 482385"/>
                  <a:gd name="connsiteX10" fmla="*/ 308586 w 600541"/>
                  <a:gd name="connsiteY10" fmla="*/ 440343 h 482385"/>
                  <a:gd name="connsiteX11" fmla="*/ 272241 w 600541"/>
                  <a:gd name="connsiteY11" fmla="*/ 445832 h 482385"/>
                  <a:gd name="connsiteX12" fmla="*/ 253118 w 600541"/>
                  <a:gd name="connsiteY12" fmla="*/ 331516 h 482385"/>
                  <a:gd name="connsiteX13" fmla="*/ 253118 w 600541"/>
                  <a:gd name="connsiteY13" fmla="*/ 446044 h 482385"/>
                  <a:gd name="connsiteX14" fmla="*/ 212245 w 600541"/>
                  <a:gd name="connsiteY14" fmla="*/ 440079 h 482385"/>
                  <a:gd name="connsiteX15" fmla="*/ 177825 w 600541"/>
                  <a:gd name="connsiteY15" fmla="*/ 339867 h 482385"/>
                  <a:gd name="connsiteX16" fmla="*/ 253118 w 600541"/>
                  <a:gd name="connsiteY16" fmla="*/ 331516 h 482385"/>
                  <a:gd name="connsiteX17" fmla="*/ 368784 w 600541"/>
                  <a:gd name="connsiteY17" fmla="*/ 260175 h 482385"/>
                  <a:gd name="connsiteX18" fmla="*/ 454583 w 600541"/>
                  <a:gd name="connsiteY18" fmla="*/ 260175 h 482385"/>
                  <a:gd name="connsiteX19" fmla="*/ 425904 w 600541"/>
                  <a:gd name="connsiteY19" fmla="*/ 353251 h 482385"/>
                  <a:gd name="connsiteX20" fmla="*/ 363765 w 600541"/>
                  <a:gd name="connsiteY20" fmla="*/ 325090 h 482385"/>
                  <a:gd name="connsiteX21" fmla="*/ 368784 w 600541"/>
                  <a:gd name="connsiteY21" fmla="*/ 260175 h 482385"/>
                  <a:gd name="connsiteX22" fmla="*/ 272241 w 600541"/>
                  <a:gd name="connsiteY22" fmla="*/ 260175 h 482385"/>
                  <a:gd name="connsiteX23" fmla="*/ 349440 w 600541"/>
                  <a:gd name="connsiteY23" fmla="*/ 260175 h 482385"/>
                  <a:gd name="connsiteX24" fmla="*/ 345616 w 600541"/>
                  <a:gd name="connsiteY24" fmla="*/ 320297 h 482385"/>
                  <a:gd name="connsiteX25" fmla="*/ 272241 w 600541"/>
                  <a:gd name="connsiteY25" fmla="*/ 312185 h 482385"/>
                  <a:gd name="connsiteX26" fmla="*/ 169710 w 600541"/>
                  <a:gd name="connsiteY26" fmla="*/ 260175 h 482385"/>
                  <a:gd name="connsiteX27" fmla="*/ 253118 w 600541"/>
                  <a:gd name="connsiteY27" fmla="*/ 260175 h 482385"/>
                  <a:gd name="connsiteX28" fmla="*/ 253118 w 600541"/>
                  <a:gd name="connsiteY28" fmla="*/ 312185 h 482385"/>
                  <a:gd name="connsiteX29" fmla="*/ 174729 w 600541"/>
                  <a:gd name="connsiteY29" fmla="*/ 320297 h 482385"/>
                  <a:gd name="connsiteX30" fmla="*/ 169710 w 600541"/>
                  <a:gd name="connsiteY30" fmla="*/ 260175 h 482385"/>
                  <a:gd name="connsiteX31" fmla="*/ 65273 w 600541"/>
                  <a:gd name="connsiteY31" fmla="*/ 260175 h 482385"/>
                  <a:gd name="connsiteX32" fmla="*/ 150605 w 600541"/>
                  <a:gd name="connsiteY32" fmla="*/ 260175 h 482385"/>
                  <a:gd name="connsiteX33" fmla="*/ 155385 w 600541"/>
                  <a:gd name="connsiteY33" fmla="*/ 325078 h 482385"/>
                  <a:gd name="connsiteX34" fmla="*/ 93717 w 600541"/>
                  <a:gd name="connsiteY34" fmla="*/ 352757 h 482385"/>
                  <a:gd name="connsiteX35" fmla="*/ 65273 w 600541"/>
                  <a:gd name="connsiteY35" fmla="*/ 260175 h 482385"/>
                  <a:gd name="connsiteX36" fmla="*/ 346333 w 600541"/>
                  <a:gd name="connsiteY36" fmla="*/ 186645 h 482385"/>
                  <a:gd name="connsiteX37" fmla="*/ 349440 w 600541"/>
                  <a:gd name="connsiteY37" fmla="*/ 244367 h 482385"/>
                  <a:gd name="connsiteX38" fmla="*/ 272241 w 600541"/>
                  <a:gd name="connsiteY38" fmla="*/ 244367 h 482385"/>
                  <a:gd name="connsiteX39" fmla="*/ 272241 w 600541"/>
                  <a:gd name="connsiteY39" fmla="*/ 193801 h 482385"/>
                  <a:gd name="connsiteX40" fmla="*/ 346333 w 600541"/>
                  <a:gd name="connsiteY40" fmla="*/ 186645 h 482385"/>
                  <a:gd name="connsiteX41" fmla="*/ 174251 w 600541"/>
                  <a:gd name="connsiteY41" fmla="*/ 186645 h 482385"/>
                  <a:gd name="connsiteX42" fmla="*/ 253118 w 600541"/>
                  <a:gd name="connsiteY42" fmla="*/ 193801 h 482385"/>
                  <a:gd name="connsiteX43" fmla="*/ 253118 w 600541"/>
                  <a:gd name="connsiteY43" fmla="*/ 244367 h 482385"/>
                  <a:gd name="connsiteX44" fmla="*/ 169710 w 600541"/>
                  <a:gd name="connsiteY44" fmla="*/ 244367 h 482385"/>
                  <a:gd name="connsiteX45" fmla="*/ 174251 w 600541"/>
                  <a:gd name="connsiteY45" fmla="*/ 186645 h 482385"/>
                  <a:gd name="connsiteX46" fmla="*/ 92525 w 600541"/>
                  <a:gd name="connsiteY46" fmla="*/ 153974 h 482385"/>
                  <a:gd name="connsiteX47" fmla="*/ 154679 w 600541"/>
                  <a:gd name="connsiteY47" fmla="*/ 181879 h 482385"/>
                  <a:gd name="connsiteX48" fmla="*/ 150376 w 600541"/>
                  <a:gd name="connsiteY48" fmla="*/ 244368 h 482385"/>
                  <a:gd name="connsiteX49" fmla="*/ 65273 w 600541"/>
                  <a:gd name="connsiteY49" fmla="*/ 244368 h 482385"/>
                  <a:gd name="connsiteX50" fmla="*/ 92525 w 600541"/>
                  <a:gd name="connsiteY50" fmla="*/ 153974 h 482385"/>
                  <a:gd name="connsiteX51" fmla="*/ 426413 w 600541"/>
                  <a:gd name="connsiteY51" fmla="*/ 153197 h 482385"/>
                  <a:gd name="connsiteX52" fmla="*/ 429044 w 600541"/>
                  <a:gd name="connsiteY52" fmla="*/ 156061 h 482385"/>
                  <a:gd name="connsiteX53" fmla="*/ 444350 w 600541"/>
                  <a:gd name="connsiteY53" fmla="*/ 188758 h 482385"/>
                  <a:gd name="connsiteX54" fmla="*/ 404410 w 600541"/>
                  <a:gd name="connsiteY54" fmla="*/ 212863 h 482385"/>
                  <a:gd name="connsiteX55" fmla="*/ 392930 w 600541"/>
                  <a:gd name="connsiteY55" fmla="*/ 231002 h 482385"/>
                  <a:gd name="connsiteX56" fmla="*/ 394844 w 600541"/>
                  <a:gd name="connsiteY56" fmla="*/ 244367 h 482385"/>
                  <a:gd name="connsiteX57" fmla="*/ 368775 w 600541"/>
                  <a:gd name="connsiteY57" fmla="*/ 244367 h 482385"/>
                  <a:gd name="connsiteX58" fmla="*/ 364470 w 600541"/>
                  <a:gd name="connsiteY58" fmla="*/ 181837 h 482385"/>
                  <a:gd name="connsiteX59" fmla="*/ 426413 w 600541"/>
                  <a:gd name="connsiteY59" fmla="*/ 153197 h 482385"/>
                  <a:gd name="connsiteX60" fmla="*/ 182835 w 600541"/>
                  <a:gd name="connsiteY60" fmla="*/ 72541 h 482385"/>
                  <a:gd name="connsiteX61" fmla="*/ 157498 w 600541"/>
                  <a:gd name="connsiteY61" fmla="*/ 161101 h 482385"/>
                  <a:gd name="connsiteX62" fmla="*/ 103237 w 600541"/>
                  <a:gd name="connsiteY62" fmla="*/ 135798 h 482385"/>
                  <a:gd name="connsiteX63" fmla="*/ 182835 w 600541"/>
                  <a:gd name="connsiteY63" fmla="*/ 72541 h 482385"/>
                  <a:gd name="connsiteX64" fmla="*/ 336032 w 600541"/>
                  <a:gd name="connsiteY64" fmla="*/ 72330 h 482385"/>
                  <a:gd name="connsiteX65" fmla="*/ 374284 w 600541"/>
                  <a:gd name="connsiteY65" fmla="*/ 93807 h 482385"/>
                  <a:gd name="connsiteX66" fmla="*/ 373806 w 600541"/>
                  <a:gd name="connsiteY66" fmla="*/ 94284 h 482385"/>
                  <a:gd name="connsiteX67" fmla="*/ 361852 w 600541"/>
                  <a:gd name="connsiteY67" fmla="*/ 111943 h 482385"/>
                  <a:gd name="connsiteX68" fmla="*/ 368785 w 600541"/>
                  <a:gd name="connsiteY68" fmla="*/ 131988 h 482385"/>
                  <a:gd name="connsiteX69" fmla="*/ 370220 w 600541"/>
                  <a:gd name="connsiteY69" fmla="*/ 133420 h 482385"/>
                  <a:gd name="connsiteX70" fmla="*/ 393649 w 600541"/>
                  <a:gd name="connsiteY70" fmla="*/ 142726 h 482385"/>
                  <a:gd name="connsiteX71" fmla="*/ 396279 w 600541"/>
                  <a:gd name="connsiteY71" fmla="*/ 142726 h 482385"/>
                  <a:gd name="connsiteX72" fmla="*/ 407515 w 600541"/>
                  <a:gd name="connsiteY72" fmla="*/ 141533 h 482385"/>
                  <a:gd name="connsiteX73" fmla="*/ 361613 w 600541"/>
                  <a:gd name="connsiteY73" fmla="*/ 161101 h 482385"/>
                  <a:gd name="connsiteX74" fmla="*/ 336032 w 600541"/>
                  <a:gd name="connsiteY74" fmla="*/ 72330 h 482385"/>
                  <a:gd name="connsiteX75" fmla="*/ 272241 w 600541"/>
                  <a:gd name="connsiteY75" fmla="*/ 57299 h 482385"/>
                  <a:gd name="connsiteX76" fmla="*/ 310732 w 600541"/>
                  <a:gd name="connsiteY76" fmla="*/ 63263 h 482385"/>
                  <a:gd name="connsiteX77" fmla="*/ 343724 w 600541"/>
                  <a:gd name="connsiteY77" fmla="*/ 165849 h 482385"/>
                  <a:gd name="connsiteX78" fmla="*/ 272241 w 600541"/>
                  <a:gd name="connsiteY78" fmla="*/ 174438 h 482385"/>
                  <a:gd name="connsiteX79" fmla="*/ 253118 w 600541"/>
                  <a:gd name="connsiteY79" fmla="*/ 57017 h 482385"/>
                  <a:gd name="connsiteX80" fmla="*/ 253118 w 600541"/>
                  <a:gd name="connsiteY80" fmla="*/ 174438 h 482385"/>
                  <a:gd name="connsiteX81" fmla="*/ 177119 w 600541"/>
                  <a:gd name="connsiteY81" fmla="*/ 165846 h 482385"/>
                  <a:gd name="connsiteX82" fmla="*/ 209861 w 600541"/>
                  <a:gd name="connsiteY82" fmla="*/ 63461 h 482385"/>
                  <a:gd name="connsiteX83" fmla="*/ 253118 w 600541"/>
                  <a:gd name="connsiteY83" fmla="*/ 57017 h 482385"/>
                  <a:gd name="connsiteX84" fmla="*/ 253128 w 600541"/>
                  <a:gd name="connsiteY84" fmla="*/ 0 h 482385"/>
                  <a:gd name="connsiteX85" fmla="*/ 424509 w 600541"/>
                  <a:gd name="connsiteY85" fmla="*/ 66832 h 482385"/>
                  <a:gd name="connsiteX86" fmla="*/ 436699 w 600541"/>
                  <a:gd name="connsiteY86" fmla="*/ 45350 h 482385"/>
                  <a:gd name="connsiteX87" fmla="*/ 445782 w 600541"/>
                  <a:gd name="connsiteY87" fmla="*/ 40099 h 482385"/>
                  <a:gd name="connsiteX88" fmla="*/ 453192 w 600541"/>
                  <a:gd name="connsiteY88" fmla="*/ 43202 h 482385"/>
                  <a:gd name="connsiteX89" fmla="*/ 459168 w 600541"/>
                  <a:gd name="connsiteY89" fmla="*/ 48931 h 482385"/>
                  <a:gd name="connsiteX90" fmla="*/ 463231 w 600541"/>
                  <a:gd name="connsiteY90" fmla="*/ 60865 h 482385"/>
                  <a:gd name="connsiteX91" fmla="*/ 461080 w 600541"/>
                  <a:gd name="connsiteY91" fmla="*/ 82585 h 482385"/>
                  <a:gd name="connsiteX92" fmla="*/ 517251 w 600541"/>
                  <a:gd name="connsiteY92" fmla="*/ 138677 h 482385"/>
                  <a:gd name="connsiteX93" fmla="*/ 553582 w 600541"/>
                  <a:gd name="connsiteY93" fmla="*/ 79005 h 482385"/>
                  <a:gd name="connsiteX94" fmla="*/ 564578 w 600541"/>
                  <a:gd name="connsiteY94" fmla="*/ 72561 h 482385"/>
                  <a:gd name="connsiteX95" fmla="*/ 573900 w 600541"/>
                  <a:gd name="connsiteY95" fmla="*/ 76618 h 482385"/>
                  <a:gd name="connsiteX96" fmla="*/ 578441 w 600541"/>
                  <a:gd name="connsiteY96" fmla="*/ 80915 h 482385"/>
                  <a:gd name="connsiteX97" fmla="*/ 582983 w 600541"/>
                  <a:gd name="connsiteY97" fmla="*/ 99532 h 482385"/>
                  <a:gd name="connsiteX98" fmla="*/ 558841 w 600541"/>
                  <a:gd name="connsiteY98" fmla="*/ 180208 h 482385"/>
                  <a:gd name="connsiteX99" fmla="*/ 592544 w 600541"/>
                  <a:gd name="connsiteY99" fmla="*/ 214102 h 482385"/>
                  <a:gd name="connsiteX100" fmla="*/ 589914 w 600541"/>
                  <a:gd name="connsiteY100" fmla="*/ 258020 h 482385"/>
                  <a:gd name="connsiteX101" fmla="*/ 589675 w 600541"/>
                  <a:gd name="connsiteY101" fmla="*/ 258497 h 482385"/>
                  <a:gd name="connsiteX102" fmla="*/ 568402 w 600541"/>
                  <a:gd name="connsiteY102" fmla="*/ 267567 h 482385"/>
                  <a:gd name="connsiteX103" fmla="*/ 547846 w 600541"/>
                  <a:gd name="connsiteY103" fmla="*/ 258736 h 482385"/>
                  <a:gd name="connsiteX104" fmla="*/ 515338 w 600541"/>
                  <a:gd name="connsiteY104" fmla="*/ 226275 h 482385"/>
                  <a:gd name="connsiteX105" fmla="*/ 430724 w 600541"/>
                  <a:gd name="connsiteY105" fmla="*/ 251575 h 482385"/>
                  <a:gd name="connsiteX106" fmla="*/ 425943 w 600541"/>
                  <a:gd name="connsiteY106" fmla="*/ 252291 h 482385"/>
                  <a:gd name="connsiteX107" fmla="*/ 412319 w 600541"/>
                  <a:gd name="connsiteY107" fmla="*/ 246802 h 482385"/>
                  <a:gd name="connsiteX108" fmla="*/ 407777 w 600541"/>
                  <a:gd name="connsiteY108" fmla="*/ 242267 h 482385"/>
                  <a:gd name="connsiteX109" fmla="*/ 403953 w 600541"/>
                  <a:gd name="connsiteY109" fmla="*/ 231526 h 482385"/>
                  <a:gd name="connsiteX110" fmla="*/ 410167 w 600541"/>
                  <a:gd name="connsiteY110" fmla="*/ 222217 h 482385"/>
                  <a:gd name="connsiteX111" fmla="*/ 473031 w 600541"/>
                  <a:gd name="connsiteY111" fmla="*/ 184027 h 482385"/>
                  <a:gd name="connsiteX112" fmla="*/ 418294 w 600541"/>
                  <a:gd name="connsiteY112" fmla="*/ 129368 h 482385"/>
                  <a:gd name="connsiteX113" fmla="*/ 392001 w 600541"/>
                  <a:gd name="connsiteY113" fmla="*/ 131994 h 482385"/>
                  <a:gd name="connsiteX114" fmla="*/ 390806 w 600541"/>
                  <a:gd name="connsiteY114" fmla="*/ 131994 h 482385"/>
                  <a:gd name="connsiteX115" fmla="*/ 380289 w 600541"/>
                  <a:gd name="connsiteY115" fmla="*/ 127697 h 482385"/>
                  <a:gd name="connsiteX116" fmla="*/ 374314 w 600541"/>
                  <a:gd name="connsiteY116" fmla="*/ 121730 h 482385"/>
                  <a:gd name="connsiteX117" fmla="*/ 371445 w 600541"/>
                  <a:gd name="connsiteY117" fmla="*/ 113137 h 482385"/>
                  <a:gd name="connsiteX118" fmla="*/ 376465 w 600541"/>
                  <a:gd name="connsiteY118" fmla="*/ 105499 h 482385"/>
                  <a:gd name="connsiteX119" fmla="*/ 402997 w 600541"/>
                  <a:gd name="connsiteY119" fmla="*/ 90462 h 482385"/>
                  <a:gd name="connsiteX120" fmla="*/ 253128 w 600541"/>
                  <a:gd name="connsiteY120" fmla="*/ 31745 h 482385"/>
                  <a:gd name="connsiteX121" fmla="*/ 31790 w 600541"/>
                  <a:gd name="connsiteY121" fmla="*/ 252769 h 482385"/>
                  <a:gd name="connsiteX122" fmla="*/ 157518 w 600541"/>
                  <a:gd name="connsiteY122" fmla="*/ 452072 h 482385"/>
                  <a:gd name="connsiteX123" fmla="*/ 164927 w 600541"/>
                  <a:gd name="connsiteY123" fmla="*/ 473315 h 482385"/>
                  <a:gd name="connsiteX124" fmla="*/ 150586 w 600541"/>
                  <a:gd name="connsiteY124" fmla="*/ 482385 h 482385"/>
                  <a:gd name="connsiteX125" fmla="*/ 143654 w 600541"/>
                  <a:gd name="connsiteY125" fmla="*/ 480714 h 482385"/>
                  <a:gd name="connsiteX126" fmla="*/ 0 w 600541"/>
                  <a:gd name="connsiteY126" fmla="*/ 252769 h 482385"/>
                  <a:gd name="connsiteX127" fmla="*/ 253128 w 600541"/>
                  <a:gd name="connsiteY127" fmla="*/ 0 h 48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0541" h="482385">
                    <a:moveTo>
                      <a:pt x="360943" y="344430"/>
                    </a:moveTo>
                    <a:cubicBezTo>
                      <a:pt x="383891" y="351110"/>
                      <a:pt x="402537" y="359937"/>
                      <a:pt x="415206" y="369480"/>
                    </a:cubicBezTo>
                    <a:cubicBezTo>
                      <a:pt x="394409" y="396677"/>
                      <a:pt x="366680" y="418148"/>
                      <a:pt x="334409" y="431508"/>
                    </a:cubicBezTo>
                    <a:cubicBezTo>
                      <a:pt x="345883" y="407412"/>
                      <a:pt x="354967" y="377830"/>
                      <a:pt x="360943" y="344430"/>
                    </a:cubicBezTo>
                    <a:close/>
                    <a:moveTo>
                      <a:pt x="158230" y="344430"/>
                    </a:moveTo>
                    <a:cubicBezTo>
                      <a:pt x="164207" y="377823"/>
                      <a:pt x="173292" y="407162"/>
                      <a:pt x="184529" y="431014"/>
                    </a:cubicBezTo>
                    <a:cubicBezTo>
                      <a:pt x="152731" y="417895"/>
                      <a:pt x="125237" y="396190"/>
                      <a:pt x="104437" y="369236"/>
                    </a:cubicBezTo>
                    <a:cubicBezTo>
                      <a:pt x="117108" y="359696"/>
                      <a:pt x="135517" y="351109"/>
                      <a:pt x="158230" y="344430"/>
                    </a:cubicBezTo>
                    <a:close/>
                    <a:moveTo>
                      <a:pt x="272241" y="331516"/>
                    </a:moveTo>
                    <a:cubicBezTo>
                      <a:pt x="297826" y="332232"/>
                      <a:pt x="321976" y="335096"/>
                      <a:pt x="343018" y="339630"/>
                    </a:cubicBezTo>
                    <a:cubicBezTo>
                      <a:pt x="335606" y="382111"/>
                      <a:pt x="323172" y="416477"/>
                      <a:pt x="308586" y="440343"/>
                    </a:cubicBezTo>
                    <a:cubicBezTo>
                      <a:pt x="296630" y="443207"/>
                      <a:pt x="281805" y="445116"/>
                      <a:pt x="272241" y="445832"/>
                    </a:cubicBezTo>
                    <a:close/>
                    <a:moveTo>
                      <a:pt x="253118" y="331516"/>
                    </a:moveTo>
                    <a:lnTo>
                      <a:pt x="253118" y="446044"/>
                    </a:lnTo>
                    <a:cubicBezTo>
                      <a:pt x="237342" y="445328"/>
                      <a:pt x="225152" y="443419"/>
                      <a:pt x="212245" y="440079"/>
                    </a:cubicBezTo>
                    <a:cubicBezTo>
                      <a:pt x="197664" y="416219"/>
                      <a:pt x="184996" y="381861"/>
                      <a:pt x="177825" y="339867"/>
                    </a:cubicBezTo>
                    <a:cubicBezTo>
                      <a:pt x="199815" y="334856"/>
                      <a:pt x="221328" y="331993"/>
                      <a:pt x="253118" y="331516"/>
                    </a:cubicBezTo>
                    <a:close/>
                    <a:moveTo>
                      <a:pt x="368784" y="260175"/>
                    </a:moveTo>
                    <a:lnTo>
                      <a:pt x="454583" y="260175"/>
                    </a:lnTo>
                    <a:cubicBezTo>
                      <a:pt x="453149" y="298360"/>
                      <a:pt x="442872" y="326044"/>
                      <a:pt x="425904" y="353251"/>
                    </a:cubicBezTo>
                    <a:cubicBezTo>
                      <a:pt x="410608" y="341796"/>
                      <a:pt x="389337" y="332249"/>
                      <a:pt x="363765" y="325090"/>
                    </a:cubicBezTo>
                    <a:cubicBezTo>
                      <a:pt x="366633" y="304565"/>
                      <a:pt x="368306" y="282609"/>
                      <a:pt x="368784" y="260175"/>
                    </a:cubicBezTo>
                    <a:close/>
                    <a:moveTo>
                      <a:pt x="272241" y="260175"/>
                    </a:moveTo>
                    <a:lnTo>
                      <a:pt x="349440" y="260175"/>
                    </a:lnTo>
                    <a:cubicBezTo>
                      <a:pt x="348962" y="282601"/>
                      <a:pt x="348006" y="301688"/>
                      <a:pt x="345616" y="320297"/>
                    </a:cubicBezTo>
                    <a:cubicBezTo>
                      <a:pt x="323149" y="315525"/>
                      <a:pt x="297815" y="312901"/>
                      <a:pt x="272241" y="312185"/>
                    </a:cubicBezTo>
                    <a:close/>
                    <a:moveTo>
                      <a:pt x="169710" y="260175"/>
                    </a:moveTo>
                    <a:lnTo>
                      <a:pt x="253118" y="260175"/>
                    </a:lnTo>
                    <a:lnTo>
                      <a:pt x="253118" y="312185"/>
                    </a:lnTo>
                    <a:cubicBezTo>
                      <a:pt x="221332" y="312662"/>
                      <a:pt x="198389" y="315287"/>
                      <a:pt x="174729" y="320297"/>
                    </a:cubicBezTo>
                    <a:cubicBezTo>
                      <a:pt x="172339" y="301688"/>
                      <a:pt x="170188" y="282601"/>
                      <a:pt x="169710" y="260175"/>
                    </a:cubicBezTo>
                    <a:close/>
                    <a:moveTo>
                      <a:pt x="65273" y="260175"/>
                    </a:moveTo>
                    <a:lnTo>
                      <a:pt x="150605" y="260175"/>
                    </a:lnTo>
                    <a:cubicBezTo>
                      <a:pt x="150844" y="282605"/>
                      <a:pt x="152517" y="304557"/>
                      <a:pt x="155385" y="325078"/>
                    </a:cubicBezTo>
                    <a:cubicBezTo>
                      <a:pt x="130048" y="331998"/>
                      <a:pt x="109014" y="341542"/>
                      <a:pt x="93717" y="352757"/>
                    </a:cubicBezTo>
                    <a:cubicBezTo>
                      <a:pt x="76985" y="325794"/>
                      <a:pt x="66707" y="298353"/>
                      <a:pt x="65273" y="260175"/>
                    </a:cubicBezTo>
                    <a:close/>
                    <a:moveTo>
                      <a:pt x="346333" y="186645"/>
                    </a:moveTo>
                    <a:cubicBezTo>
                      <a:pt x="348484" y="204296"/>
                      <a:pt x="349201" y="221946"/>
                      <a:pt x="349440" y="244367"/>
                    </a:cubicBezTo>
                    <a:lnTo>
                      <a:pt x="272241" y="244367"/>
                    </a:lnTo>
                    <a:lnTo>
                      <a:pt x="272241" y="193801"/>
                    </a:lnTo>
                    <a:cubicBezTo>
                      <a:pt x="297815" y="193085"/>
                      <a:pt x="323627" y="191415"/>
                      <a:pt x="346333" y="186645"/>
                    </a:cubicBezTo>
                    <a:close/>
                    <a:moveTo>
                      <a:pt x="174251" y="186645"/>
                    </a:moveTo>
                    <a:cubicBezTo>
                      <a:pt x="197911" y="191654"/>
                      <a:pt x="221332" y="193324"/>
                      <a:pt x="253118" y="193801"/>
                    </a:cubicBezTo>
                    <a:lnTo>
                      <a:pt x="253118" y="244367"/>
                    </a:lnTo>
                    <a:lnTo>
                      <a:pt x="169710" y="244367"/>
                    </a:lnTo>
                    <a:cubicBezTo>
                      <a:pt x="170188" y="221946"/>
                      <a:pt x="172100" y="204296"/>
                      <a:pt x="174251" y="186645"/>
                    </a:cubicBezTo>
                    <a:close/>
                    <a:moveTo>
                      <a:pt x="92525" y="153974"/>
                    </a:moveTo>
                    <a:cubicBezTo>
                      <a:pt x="107825" y="165661"/>
                      <a:pt x="129100" y="174724"/>
                      <a:pt x="154679" y="181879"/>
                    </a:cubicBezTo>
                    <a:cubicBezTo>
                      <a:pt x="152288" y="201198"/>
                      <a:pt x="150854" y="221948"/>
                      <a:pt x="150376" y="244368"/>
                    </a:cubicBezTo>
                    <a:lnTo>
                      <a:pt x="65273" y="244368"/>
                    </a:lnTo>
                    <a:cubicBezTo>
                      <a:pt x="66946" y="209308"/>
                      <a:pt x="76748" y="180448"/>
                      <a:pt x="92525" y="153974"/>
                    </a:cubicBezTo>
                    <a:close/>
                    <a:moveTo>
                      <a:pt x="426413" y="153197"/>
                    </a:moveTo>
                    <a:lnTo>
                      <a:pt x="429044" y="156061"/>
                    </a:lnTo>
                    <a:cubicBezTo>
                      <a:pt x="435262" y="166324"/>
                      <a:pt x="440284" y="177302"/>
                      <a:pt x="444350" y="188758"/>
                    </a:cubicBezTo>
                    <a:lnTo>
                      <a:pt x="404410" y="212863"/>
                    </a:lnTo>
                    <a:cubicBezTo>
                      <a:pt x="397953" y="216921"/>
                      <a:pt x="393648" y="223603"/>
                      <a:pt x="392930" y="231002"/>
                    </a:cubicBezTo>
                    <a:cubicBezTo>
                      <a:pt x="392213" y="235298"/>
                      <a:pt x="392930" y="237923"/>
                      <a:pt x="394844" y="244367"/>
                    </a:cubicBezTo>
                    <a:lnTo>
                      <a:pt x="368775" y="244367"/>
                    </a:lnTo>
                    <a:cubicBezTo>
                      <a:pt x="368297" y="221933"/>
                      <a:pt x="366862" y="201169"/>
                      <a:pt x="364470" y="181837"/>
                    </a:cubicBezTo>
                    <a:cubicBezTo>
                      <a:pt x="389821" y="174677"/>
                      <a:pt x="411107" y="164653"/>
                      <a:pt x="426413" y="153197"/>
                    </a:cubicBezTo>
                    <a:close/>
                    <a:moveTo>
                      <a:pt x="182835" y="72541"/>
                    </a:moveTo>
                    <a:cubicBezTo>
                      <a:pt x="171839" y="97128"/>
                      <a:pt x="162995" y="127205"/>
                      <a:pt x="157498" y="161101"/>
                    </a:cubicBezTo>
                    <a:cubicBezTo>
                      <a:pt x="134072" y="154179"/>
                      <a:pt x="115667" y="145346"/>
                      <a:pt x="103237" y="135798"/>
                    </a:cubicBezTo>
                    <a:cubicBezTo>
                      <a:pt x="123555" y="108108"/>
                      <a:pt x="151044" y="86386"/>
                      <a:pt x="182835" y="72541"/>
                    </a:cubicBezTo>
                    <a:close/>
                    <a:moveTo>
                      <a:pt x="336032" y="72330"/>
                    </a:moveTo>
                    <a:cubicBezTo>
                      <a:pt x="349659" y="78057"/>
                      <a:pt x="362569" y="85216"/>
                      <a:pt x="374284" y="93807"/>
                    </a:cubicBezTo>
                    <a:lnTo>
                      <a:pt x="373806" y="94284"/>
                    </a:lnTo>
                    <a:cubicBezTo>
                      <a:pt x="367112" y="98102"/>
                      <a:pt x="362808" y="104545"/>
                      <a:pt x="361852" y="111943"/>
                    </a:cubicBezTo>
                    <a:cubicBezTo>
                      <a:pt x="360657" y="119102"/>
                      <a:pt x="363286" y="126499"/>
                      <a:pt x="368785" y="131988"/>
                    </a:cubicBezTo>
                    <a:lnTo>
                      <a:pt x="370220" y="133420"/>
                    </a:lnTo>
                    <a:cubicBezTo>
                      <a:pt x="375957" y="139147"/>
                      <a:pt x="385042" y="142726"/>
                      <a:pt x="393649" y="142726"/>
                    </a:cubicBezTo>
                    <a:cubicBezTo>
                      <a:pt x="394605" y="142726"/>
                      <a:pt x="395561" y="142726"/>
                      <a:pt x="396279" y="142726"/>
                    </a:cubicBezTo>
                    <a:lnTo>
                      <a:pt x="407515" y="141533"/>
                    </a:lnTo>
                    <a:cubicBezTo>
                      <a:pt x="395561" y="148931"/>
                      <a:pt x="380261" y="155612"/>
                      <a:pt x="361613" y="161101"/>
                    </a:cubicBezTo>
                    <a:cubicBezTo>
                      <a:pt x="356114" y="127215"/>
                      <a:pt x="347268" y="96909"/>
                      <a:pt x="336032" y="72330"/>
                    </a:cubicBezTo>
                    <a:close/>
                    <a:moveTo>
                      <a:pt x="272241" y="57299"/>
                    </a:moveTo>
                    <a:cubicBezTo>
                      <a:pt x="285151" y="58015"/>
                      <a:pt x="298300" y="59923"/>
                      <a:pt x="310732" y="63263"/>
                    </a:cubicBezTo>
                    <a:cubicBezTo>
                      <a:pt x="325076" y="88075"/>
                      <a:pt x="336791" y="123145"/>
                      <a:pt x="343724" y="165849"/>
                    </a:cubicBezTo>
                    <a:cubicBezTo>
                      <a:pt x="322446" y="170621"/>
                      <a:pt x="297822" y="173722"/>
                      <a:pt x="272241" y="174438"/>
                    </a:cubicBezTo>
                    <a:close/>
                    <a:moveTo>
                      <a:pt x="253118" y="57017"/>
                    </a:moveTo>
                    <a:lnTo>
                      <a:pt x="253118" y="174438"/>
                    </a:lnTo>
                    <a:cubicBezTo>
                      <a:pt x="221332" y="173961"/>
                      <a:pt x="199345" y="170858"/>
                      <a:pt x="177119" y="165846"/>
                    </a:cubicBezTo>
                    <a:cubicBezTo>
                      <a:pt x="184050" y="123126"/>
                      <a:pt x="195521" y="88282"/>
                      <a:pt x="209861" y="63461"/>
                    </a:cubicBezTo>
                    <a:cubicBezTo>
                      <a:pt x="223483" y="59881"/>
                      <a:pt x="237345" y="57494"/>
                      <a:pt x="253118" y="57017"/>
                    </a:cubicBezTo>
                    <a:close/>
                    <a:moveTo>
                      <a:pt x="253128" y="0"/>
                    </a:moveTo>
                    <a:cubicBezTo>
                      <a:pt x="316708" y="0"/>
                      <a:pt x="377899" y="24107"/>
                      <a:pt x="424509" y="66832"/>
                    </a:cubicBezTo>
                    <a:lnTo>
                      <a:pt x="436699" y="45350"/>
                    </a:lnTo>
                    <a:cubicBezTo>
                      <a:pt x="438611" y="42009"/>
                      <a:pt x="441958" y="40099"/>
                      <a:pt x="445782" y="40099"/>
                    </a:cubicBezTo>
                    <a:cubicBezTo>
                      <a:pt x="448411" y="40099"/>
                      <a:pt x="451041" y="41054"/>
                      <a:pt x="453192" y="43202"/>
                    </a:cubicBezTo>
                    <a:lnTo>
                      <a:pt x="459168" y="48931"/>
                    </a:lnTo>
                    <a:cubicBezTo>
                      <a:pt x="462036" y="52034"/>
                      <a:pt x="463709" y="56807"/>
                      <a:pt x="463231" y="60865"/>
                    </a:cubicBezTo>
                    <a:lnTo>
                      <a:pt x="461080" y="82585"/>
                    </a:lnTo>
                    <a:lnTo>
                      <a:pt x="517251" y="138677"/>
                    </a:lnTo>
                    <a:lnTo>
                      <a:pt x="553582" y="79005"/>
                    </a:lnTo>
                    <a:cubicBezTo>
                      <a:pt x="555973" y="74948"/>
                      <a:pt x="560036" y="72561"/>
                      <a:pt x="564578" y="72561"/>
                    </a:cubicBezTo>
                    <a:cubicBezTo>
                      <a:pt x="567924" y="72561"/>
                      <a:pt x="571270" y="73993"/>
                      <a:pt x="573900" y="76618"/>
                    </a:cubicBezTo>
                    <a:lnTo>
                      <a:pt x="578441" y="80915"/>
                    </a:lnTo>
                    <a:cubicBezTo>
                      <a:pt x="582983" y="85450"/>
                      <a:pt x="584895" y="93326"/>
                      <a:pt x="582983" y="99532"/>
                    </a:cubicBezTo>
                    <a:lnTo>
                      <a:pt x="558841" y="180208"/>
                    </a:lnTo>
                    <a:lnTo>
                      <a:pt x="592544" y="214102"/>
                    </a:lnTo>
                    <a:cubicBezTo>
                      <a:pt x="605451" y="226752"/>
                      <a:pt x="601388" y="246324"/>
                      <a:pt x="589914" y="258020"/>
                    </a:cubicBezTo>
                    <a:lnTo>
                      <a:pt x="589675" y="258497"/>
                    </a:lnTo>
                    <a:cubicBezTo>
                      <a:pt x="583461" y="264464"/>
                      <a:pt x="575812" y="267567"/>
                      <a:pt x="568402" y="267567"/>
                    </a:cubicBezTo>
                    <a:cubicBezTo>
                      <a:pt x="560753" y="267567"/>
                      <a:pt x="553582" y="264464"/>
                      <a:pt x="547846" y="258736"/>
                    </a:cubicBezTo>
                    <a:lnTo>
                      <a:pt x="515338" y="226275"/>
                    </a:lnTo>
                    <a:lnTo>
                      <a:pt x="430724" y="251575"/>
                    </a:lnTo>
                    <a:cubicBezTo>
                      <a:pt x="429289" y="252053"/>
                      <a:pt x="427616" y="252291"/>
                      <a:pt x="425943" y="252291"/>
                    </a:cubicBezTo>
                    <a:cubicBezTo>
                      <a:pt x="420924" y="252291"/>
                      <a:pt x="415665" y="250143"/>
                      <a:pt x="412319" y="246802"/>
                    </a:cubicBezTo>
                    <a:lnTo>
                      <a:pt x="407777" y="242267"/>
                    </a:lnTo>
                    <a:cubicBezTo>
                      <a:pt x="404909" y="239402"/>
                      <a:pt x="403475" y="235583"/>
                      <a:pt x="403953" y="231526"/>
                    </a:cubicBezTo>
                    <a:cubicBezTo>
                      <a:pt x="404431" y="227707"/>
                      <a:pt x="406821" y="224365"/>
                      <a:pt x="410167" y="222217"/>
                    </a:cubicBezTo>
                    <a:lnTo>
                      <a:pt x="473031" y="184027"/>
                    </a:lnTo>
                    <a:lnTo>
                      <a:pt x="418294" y="129368"/>
                    </a:lnTo>
                    <a:lnTo>
                      <a:pt x="392001" y="131994"/>
                    </a:lnTo>
                    <a:cubicBezTo>
                      <a:pt x="391762" y="131994"/>
                      <a:pt x="391284" y="131994"/>
                      <a:pt x="390806" y="131994"/>
                    </a:cubicBezTo>
                    <a:cubicBezTo>
                      <a:pt x="386982" y="131994"/>
                      <a:pt x="382918" y="130323"/>
                      <a:pt x="380289" y="127697"/>
                    </a:cubicBezTo>
                    <a:lnTo>
                      <a:pt x="374314" y="121730"/>
                    </a:lnTo>
                    <a:cubicBezTo>
                      <a:pt x="371923" y="119582"/>
                      <a:pt x="370967" y="116240"/>
                      <a:pt x="371445" y="113137"/>
                    </a:cubicBezTo>
                    <a:cubicBezTo>
                      <a:pt x="371684" y="110034"/>
                      <a:pt x="373596" y="107170"/>
                      <a:pt x="376465" y="105499"/>
                    </a:cubicBezTo>
                    <a:lnTo>
                      <a:pt x="402997" y="90462"/>
                    </a:lnTo>
                    <a:cubicBezTo>
                      <a:pt x="362362" y="52988"/>
                      <a:pt x="308582" y="31745"/>
                      <a:pt x="253128" y="31745"/>
                    </a:cubicBezTo>
                    <a:cubicBezTo>
                      <a:pt x="131225" y="31745"/>
                      <a:pt x="31790" y="130800"/>
                      <a:pt x="31790" y="252769"/>
                    </a:cubicBezTo>
                    <a:cubicBezTo>
                      <a:pt x="31790" y="337264"/>
                      <a:pt x="81269" y="415553"/>
                      <a:pt x="157518" y="452072"/>
                    </a:cubicBezTo>
                    <a:cubicBezTo>
                      <a:pt x="165405" y="455891"/>
                      <a:pt x="168752" y="465438"/>
                      <a:pt x="164927" y="473315"/>
                    </a:cubicBezTo>
                    <a:cubicBezTo>
                      <a:pt x="162298" y="479043"/>
                      <a:pt x="156562" y="482385"/>
                      <a:pt x="150586" y="482385"/>
                    </a:cubicBezTo>
                    <a:cubicBezTo>
                      <a:pt x="148196" y="482385"/>
                      <a:pt x="145805" y="481669"/>
                      <a:pt x="143654" y="480714"/>
                    </a:cubicBezTo>
                    <a:cubicBezTo>
                      <a:pt x="56410" y="438944"/>
                      <a:pt x="0" y="349437"/>
                      <a:pt x="0" y="252769"/>
                    </a:cubicBezTo>
                    <a:cubicBezTo>
                      <a:pt x="0" y="113376"/>
                      <a:pt x="113537" y="0"/>
                      <a:pt x="2531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1029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9F4632-E95F-454A-8062-F71F7FB99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9CB499A-2BFB-48B1-9FCC-CFA525618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C2FF61-C229-4BE7-9B97-47AD6A1C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548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FA0B3C0-6CE7-4361-B959-6F98A34F245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-1"/>
            <a:ext cx="12192000" cy="6146801"/>
            <a:chOff x="0" y="-1"/>
            <a:chExt cx="12192000" cy="6146801"/>
          </a:xfrm>
        </p:grpSpPr>
        <p:grpSp>
          <p:nvGrpSpPr>
            <p:cNvPr id="6" name="ïSḷidè">
              <a:extLst>
                <a:ext uri="{FF2B5EF4-FFF2-40B4-BE49-F238E27FC236}">
                  <a16:creationId xmlns:a16="http://schemas.microsoft.com/office/drawing/2014/main" id="{7987A022-8011-4AC9-ACB1-FEA99FB18729}"/>
                </a:ext>
              </a:extLst>
            </p:cNvPr>
            <p:cNvGrpSpPr/>
            <p:nvPr/>
          </p:nvGrpSpPr>
          <p:grpSpPr>
            <a:xfrm>
              <a:off x="1004357" y="4756314"/>
              <a:ext cx="2174875" cy="1390486"/>
              <a:chOff x="1053041" y="4756314"/>
              <a:chExt cx="2174875" cy="1390486"/>
            </a:xfrm>
          </p:grpSpPr>
          <p:sp>
            <p:nvSpPr>
              <p:cNvPr id="61" name="ïṧlîḋ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1053041" y="4756314"/>
                <a:ext cx="2174875" cy="4466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id-ID" sz="1600" b="1" dirty="0"/>
              </a:p>
            </p:txBody>
          </p:sp>
          <p:sp>
            <p:nvSpPr>
              <p:cNvPr id="62" name="ïŝ1ïḓ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053041" y="5203009"/>
                <a:ext cx="2174875" cy="94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7" name="iṣľiḍé">
              <a:extLst>
                <a:ext uri="{FF2B5EF4-FFF2-40B4-BE49-F238E27FC236}">
                  <a16:creationId xmlns:a16="http://schemas.microsoft.com/office/drawing/2014/main" id="{07C0F4EE-1336-4707-960F-0DE9737FF0D6}"/>
                </a:ext>
              </a:extLst>
            </p:cNvPr>
            <p:cNvSpPr/>
            <p:nvPr/>
          </p:nvSpPr>
          <p:spPr>
            <a:xfrm>
              <a:off x="673100" y="4867854"/>
              <a:ext cx="331257" cy="278435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8" name="ïṧḻíḋé">
              <a:extLst>
                <a:ext uri="{FF2B5EF4-FFF2-40B4-BE49-F238E27FC236}">
                  <a16:creationId xmlns:a16="http://schemas.microsoft.com/office/drawing/2014/main" id="{2753493E-279B-4A42-9EF8-D64B91D5C346}"/>
                </a:ext>
              </a:extLst>
            </p:cNvPr>
            <p:cNvGrpSpPr/>
            <p:nvPr/>
          </p:nvGrpSpPr>
          <p:grpSpPr>
            <a:xfrm>
              <a:off x="3784247" y="4756314"/>
              <a:ext cx="2174875" cy="1390486"/>
              <a:chOff x="3816703" y="4756314"/>
              <a:chExt cx="2174875" cy="1390486"/>
            </a:xfrm>
          </p:grpSpPr>
          <p:sp>
            <p:nvSpPr>
              <p:cNvPr id="59" name="ïs1íḍ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3816703" y="4756314"/>
                <a:ext cx="2174875" cy="4466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id-ID" sz="1600" b="1" dirty="0"/>
              </a:p>
            </p:txBody>
          </p:sp>
          <p:sp>
            <p:nvSpPr>
              <p:cNvPr id="60" name="íṥḷíḑ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816703" y="5203009"/>
                <a:ext cx="2174875" cy="94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9" name="íŝľïde">
              <a:extLst>
                <a:ext uri="{FF2B5EF4-FFF2-40B4-BE49-F238E27FC236}">
                  <a16:creationId xmlns:a16="http://schemas.microsoft.com/office/drawing/2014/main" id="{E57713FA-72FB-4DE5-8F6C-ADB77CF5C99E}"/>
                </a:ext>
              </a:extLst>
            </p:cNvPr>
            <p:cNvSpPr/>
            <p:nvPr/>
          </p:nvSpPr>
          <p:spPr>
            <a:xfrm>
              <a:off x="3452990" y="4867854"/>
              <a:ext cx="331257" cy="278435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0" name="îṡ1íḍè">
              <a:extLst>
                <a:ext uri="{FF2B5EF4-FFF2-40B4-BE49-F238E27FC236}">
                  <a16:creationId xmlns:a16="http://schemas.microsoft.com/office/drawing/2014/main" id="{7C528710-9715-4F52-9857-F5B1F94A2337}"/>
                </a:ext>
              </a:extLst>
            </p:cNvPr>
            <p:cNvGrpSpPr/>
            <p:nvPr/>
          </p:nvGrpSpPr>
          <p:grpSpPr>
            <a:xfrm>
              <a:off x="6564137" y="4756314"/>
              <a:ext cx="2174875" cy="1390486"/>
              <a:chOff x="6580365" y="4756314"/>
              <a:chExt cx="2174875" cy="1390486"/>
            </a:xfrm>
          </p:grpSpPr>
          <p:sp>
            <p:nvSpPr>
              <p:cNvPr id="57" name="îṣľîḋ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6580365" y="4756314"/>
                <a:ext cx="2174875" cy="4466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id-ID" sz="1600" b="1" dirty="0"/>
              </a:p>
            </p:txBody>
          </p:sp>
          <p:sp>
            <p:nvSpPr>
              <p:cNvPr id="58" name="íSḻiď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580365" y="5203009"/>
                <a:ext cx="2174875" cy="94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11" name="îSḻîde">
              <a:extLst>
                <a:ext uri="{FF2B5EF4-FFF2-40B4-BE49-F238E27FC236}">
                  <a16:creationId xmlns:a16="http://schemas.microsoft.com/office/drawing/2014/main" id="{69919A1E-B21F-4184-B8CB-62442108C2F0}"/>
                </a:ext>
              </a:extLst>
            </p:cNvPr>
            <p:cNvSpPr/>
            <p:nvPr/>
          </p:nvSpPr>
          <p:spPr>
            <a:xfrm>
              <a:off x="6232880" y="4867854"/>
              <a:ext cx="331257" cy="278435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2" name="íşļíḋé">
              <a:extLst>
                <a:ext uri="{FF2B5EF4-FFF2-40B4-BE49-F238E27FC236}">
                  <a16:creationId xmlns:a16="http://schemas.microsoft.com/office/drawing/2014/main" id="{2AEBBE14-C0A1-4C32-B5F3-CC689307577F}"/>
                </a:ext>
              </a:extLst>
            </p:cNvPr>
            <p:cNvGrpSpPr/>
            <p:nvPr/>
          </p:nvGrpSpPr>
          <p:grpSpPr>
            <a:xfrm>
              <a:off x="9344025" y="4756314"/>
              <a:ext cx="2174875" cy="1390486"/>
              <a:chOff x="9344025" y="4756314"/>
              <a:chExt cx="2174875" cy="1390486"/>
            </a:xfrm>
          </p:grpSpPr>
          <p:sp>
            <p:nvSpPr>
              <p:cNvPr id="55" name="îṩliḋé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9344025" y="4756314"/>
                <a:ext cx="2174875" cy="4466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id-ID" sz="1600" b="1" dirty="0"/>
              </a:p>
            </p:txBody>
          </p:sp>
          <p:sp>
            <p:nvSpPr>
              <p:cNvPr id="56" name="îṣ1ïḑ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9344025" y="5203009"/>
                <a:ext cx="2174875" cy="943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13" name="î$ļíḋê">
              <a:extLst>
                <a:ext uri="{FF2B5EF4-FFF2-40B4-BE49-F238E27FC236}">
                  <a16:creationId xmlns:a16="http://schemas.microsoft.com/office/drawing/2014/main" id="{501F38C4-C780-4845-BF2F-0B11446DA39C}"/>
                </a:ext>
              </a:extLst>
            </p:cNvPr>
            <p:cNvSpPr/>
            <p:nvPr/>
          </p:nvSpPr>
          <p:spPr>
            <a:xfrm>
              <a:off x="9012768" y="4867854"/>
              <a:ext cx="331257" cy="278435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0AB3212-0F6B-4CD9-A09C-A0CB146F962A}"/>
                </a:ext>
              </a:extLst>
            </p:cNvPr>
            <p:cNvCxnSpPr/>
            <p:nvPr/>
          </p:nvCxnSpPr>
          <p:spPr>
            <a:xfrm>
              <a:off x="3316111" y="4857118"/>
              <a:ext cx="0" cy="128968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7064991-3B9F-46D0-ADFE-D84BC2F3E7AB}"/>
                </a:ext>
              </a:extLst>
            </p:cNvPr>
            <p:cNvCxnSpPr/>
            <p:nvPr/>
          </p:nvCxnSpPr>
          <p:spPr>
            <a:xfrm>
              <a:off x="6096001" y="4857118"/>
              <a:ext cx="0" cy="128968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5F60BA7-FAF3-4B6D-8C5F-D5257EAB2832}"/>
                </a:ext>
              </a:extLst>
            </p:cNvPr>
            <p:cNvCxnSpPr/>
            <p:nvPr/>
          </p:nvCxnSpPr>
          <p:spPr>
            <a:xfrm>
              <a:off x="8875891" y="4857118"/>
              <a:ext cx="0" cy="128968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$ḻîďè">
              <a:extLst>
                <a:ext uri="{FF2B5EF4-FFF2-40B4-BE49-F238E27FC236}">
                  <a16:creationId xmlns:a16="http://schemas.microsoft.com/office/drawing/2014/main" id="{9727AA25-535D-41EE-A722-CC80D1A53685}"/>
                </a:ext>
              </a:extLst>
            </p:cNvPr>
            <p:cNvSpPr/>
            <p:nvPr/>
          </p:nvSpPr>
          <p:spPr>
            <a:xfrm>
              <a:off x="0" y="-1"/>
              <a:ext cx="12192000" cy="426720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18" name="ïṡḻiḍè">
              <a:extLst>
                <a:ext uri="{FF2B5EF4-FFF2-40B4-BE49-F238E27FC236}">
                  <a16:creationId xmlns:a16="http://schemas.microsoft.com/office/drawing/2014/main" id="{0A7DE1F9-87F7-4627-947C-3B34124C8D84}"/>
                </a:ext>
              </a:extLst>
            </p:cNvPr>
            <p:cNvGrpSpPr/>
            <p:nvPr/>
          </p:nvGrpSpPr>
          <p:grpSpPr>
            <a:xfrm>
              <a:off x="3635482" y="1522614"/>
              <a:ext cx="3267861" cy="2744558"/>
              <a:chOff x="1127448" y="1664803"/>
              <a:chExt cx="4844146" cy="4068453"/>
            </a:xfrm>
          </p:grpSpPr>
          <p:sp>
            <p:nvSpPr>
              <p:cNvPr id="49" name="íSļïḓé">
                <a:extLst>
                  <a:ext uri="{FF2B5EF4-FFF2-40B4-BE49-F238E27FC236}">
                    <a16:creationId xmlns:a16="http://schemas.microsoft.com/office/drawing/2014/main" id="{BFFF8AFB-E25F-40FE-BC94-22AB77EADFE9}"/>
                  </a:ext>
                </a:extLst>
              </p:cNvPr>
              <p:cNvSpPr/>
              <p:nvPr/>
            </p:nvSpPr>
            <p:spPr bwMode="auto">
              <a:xfrm>
                <a:off x="2672089" y="5707399"/>
                <a:ext cx="1779597" cy="25857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0" name="iŝļíḋé">
                <a:extLst>
                  <a:ext uri="{FF2B5EF4-FFF2-40B4-BE49-F238E27FC236}">
                    <a16:creationId xmlns:a16="http://schemas.microsoft.com/office/drawing/2014/main" id="{068A78D5-1E30-43E6-A1EC-D5945E0E8B5D}"/>
                  </a:ext>
                </a:extLst>
              </p:cNvPr>
              <p:cNvSpPr/>
              <p:nvPr/>
            </p:nvSpPr>
            <p:spPr bwMode="auto">
              <a:xfrm>
                <a:off x="1127448" y="1664803"/>
                <a:ext cx="4844146" cy="2931894"/>
              </a:xfrm>
              <a:custGeom>
                <a:avLst/>
                <a:gdLst>
                  <a:gd name="T0" fmla="*/ 18999 w 19000"/>
                  <a:gd name="T1" fmla="*/ 11499 h 11500"/>
                  <a:gd name="T2" fmla="*/ 18999 w 19000"/>
                  <a:gd name="T3" fmla="*/ 11499 h 11500"/>
                  <a:gd name="T4" fmla="*/ 18999 w 19000"/>
                  <a:gd name="T5" fmla="*/ 630 h 11500"/>
                  <a:gd name="T6" fmla="*/ 18369 w 19000"/>
                  <a:gd name="T7" fmla="*/ 0 h 11500"/>
                  <a:gd name="T8" fmla="*/ 630 w 19000"/>
                  <a:gd name="T9" fmla="*/ 0 h 11500"/>
                  <a:gd name="T10" fmla="*/ 0 w 19000"/>
                  <a:gd name="T11" fmla="*/ 630 h 11500"/>
                  <a:gd name="T12" fmla="*/ 0 w 19000"/>
                  <a:gd name="T13" fmla="*/ 11499 h 11500"/>
                  <a:gd name="T14" fmla="*/ 18999 w 19000"/>
                  <a:gd name="T15" fmla="*/ 11499 h 1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11500">
                    <a:moveTo>
                      <a:pt x="18999" y="11499"/>
                    </a:moveTo>
                    <a:lnTo>
                      <a:pt x="18999" y="11499"/>
                    </a:lnTo>
                    <a:cubicBezTo>
                      <a:pt x="18999" y="630"/>
                      <a:pt x="18999" y="630"/>
                      <a:pt x="18999" y="630"/>
                    </a:cubicBezTo>
                    <a:cubicBezTo>
                      <a:pt x="18999" y="287"/>
                      <a:pt x="18712" y="0"/>
                      <a:pt x="18369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278" y="0"/>
                      <a:pt x="0" y="287"/>
                      <a:pt x="0" y="630"/>
                    </a:cubicBezTo>
                    <a:cubicBezTo>
                      <a:pt x="0" y="11499"/>
                      <a:pt x="0" y="11499"/>
                      <a:pt x="0" y="11499"/>
                    </a:cubicBezTo>
                    <a:lnTo>
                      <a:pt x="18999" y="11499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defTabSz="914377"/>
                <a:endParaRPr lang="en-US"/>
              </a:p>
            </p:txBody>
          </p:sp>
          <p:sp>
            <p:nvSpPr>
              <p:cNvPr id="51" name="îṣlîďé">
                <a:extLst>
                  <a:ext uri="{FF2B5EF4-FFF2-40B4-BE49-F238E27FC236}">
                    <a16:creationId xmlns:a16="http://schemas.microsoft.com/office/drawing/2014/main" id="{7F330C8D-CD31-4425-BEDF-B10D4CBF0F2F}"/>
                  </a:ext>
                </a:extLst>
              </p:cNvPr>
              <p:cNvSpPr/>
              <p:nvPr/>
            </p:nvSpPr>
            <p:spPr bwMode="auto">
              <a:xfrm>
                <a:off x="2672089" y="5131812"/>
                <a:ext cx="1779597" cy="590202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2" name="íṩľïḑê">
                <a:extLst>
                  <a:ext uri="{FF2B5EF4-FFF2-40B4-BE49-F238E27FC236}">
                    <a16:creationId xmlns:a16="http://schemas.microsoft.com/office/drawing/2014/main" id="{BA6310AF-64B0-40EC-A6D6-EE0528AB12FD}"/>
                  </a:ext>
                </a:extLst>
              </p:cNvPr>
              <p:cNvSpPr/>
              <p:nvPr/>
            </p:nvSpPr>
            <p:spPr bwMode="auto">
              <a:xfrm>
                <a:off x="1127448" y="4596697"/>
                <a:ext cx="4844146" cy="536240"/>
              </a:xfrm>
              <a:custGeom>
                <a:avLst/>
                <a:gdLst>
                  <a:gd name="T0" fmla="*/ 0 w 19000"/>
                  <a:gd name="T1" fmla="*/ 0 h 2103"/>
                  <a:gd name="T2" fmla="*/ 0 w 19000"/>
                  <a:gd name="T3" fmla="*/ 0 h 2103"/>
                  <a:gd name="T4" fmla="*/ 0 w 19000"/>
                  <a:gd name="T5" fmla="*/ 1472 h 2103"/>
                  <a:gd name="T6" fmla="*/ 630 w 19000"/>
                  <a:gd name="T7" fmla="*/ 2102 h 2103"/>
                  <a:gd name="T8" fmla="*/ 18369 w 19000"/>
                  <a:gd name="T9" fmla="*/ 2102 h 2103"/>
                  <a:gd name="T10" fmla="*/ 18999 w 19000"/>
                  <a:gd name="T11" fmla="*/ 1472 h 2103"/>
                  <a:gd name="T12" fmla="*/ 18999 w 19000"/>
                  <a:gd name="T13" fmla="*/ 0 h 2103"/>
                  <a:gd name="T14" fmla="*/ 0 w 19000"/>
                  <a:gd name="T15" fmla="*/ 0 h 2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210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72"/>
                      <a:pt x="0" y="1472"/>
                      <a:pt x="0" y="1472"/>
                    </a:cubicBezTo>
                    <a:cubicBezTo>
                      <a:pt x="0" y="1824"/>
                      <a:pt x="278" y="2102"/>
                      <a:pt x="630" y="2102"/>
                    </a:cubicBezTo>
                    <a:cubicBezTo>
                      <a:pt x="18369" y="2102"/>
                      <a:pt x="18369" y="2102"/>
                      <a:pt x="18369" y="2102"/>
                    </a:cubicBezTo>
                    <a:cubicBezTo>
                      <a:pt x="18712" y="2102"/>
                      <a:pt x="18999" y="1824"/>
                      <a:pt x="18999" y="1472"/>
                    </a:cubicBezTo>
                    <a:cubicBezTo>
                      <a:pt x="18999" y="0"/>
                      <a:pt x="18999" y="0"/>
                      <a:pt x="18999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3" name="î$ḷiḍê">
                <a:extLst>
                  <a:ext uri="{FF2B5EF4-FFF2-40B4-BE49-F238E27FC236}">
                    <a16:creationId xmlns:a16="http://schemas.microsoft.com/office/drawing/2014/main" id="{D16074E2-99BF-47A1-87BC-4FD78B74E8E0}"/>
                  </a:ext>
                </a:extLst>
              </p:cNvPr>
              <p:cNvSpPr/>
              <p:nvPr/>
            </p:nvSpPr>
            <p:spPr bwMode="auto">
              <a:xfrm>
                <a:off x="2672089" y="5679295"/>
                <a:ext cx="1779597" cy="42719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54" name="iSļïḑe">
                <a:extLst>
                  <a:ext uri="{FF2B5EF4-FFF2-40B4-BE49-F238E27FC236}">
                    <a16:creationId xmlns:a16="http://schemas.microsoft.com/office/drawing/2014/main" id="{16584459-78EF-4FA0-A07B-49ADFB2D6C9D}"/>
                  </a:ext>
                </a:extLst>
              </p:cNvPr>
              <p:cNvSpPr/>
              <p:nvPr/>
            </p:nvSpPr>
            <p:spPr bwMode="auto">
              <a:xfrm>
                <a:off x="1354534" y="1877276"/>
                <a:ext cx="4387724" cy="2485589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 defTabSz="914377"/>
                <a:endParaRPr lang="en-US"/>
              </a:p>
            </p:txBody>
          </p:sp>
        </p:grpSp>
        <p:grpSp>
          <p:nvGrpSpPr>
            <p:cNvPr id="19" name="ïṣ1íḓè">
              <a:extLst>
                <a:ext uri="{FF2B5EF4-FFF2-40B4-BE49-F238E27FC236}">
                  <a16:creationId xmlns:a16="http://schemas.microsoft.com/office/drawing/2014/main" id="{F1BECA35-B36C-4C3C-A9AA-C238753EEAF7}"/>
                </a:ext>
              </a:extLst>
            </p:cNvPr>
            <p:cNvGrpSpPr/>
            <p:nvPr/>
          </p:nvGrpSpPr>
          <p:grpSpPr>
            <a:xfrm>
              <a:off x="6087692" y="2466775"/>
              <a:ext cx="3475409" cy="1800425"/>
              <a:chOff x="2459596" y="1610580"/>
              <a:chExt cx="7272808" cy="3767656"/>
            </a:xfrm>
          </p:grpSpPr>
          <p:sp>
            <p:nvSpPr>
              <p:cNvPr id="41" name="išḻîḓê">
                <a:extLst>
                  <a:ext uri="{FF2B5EF4-FFF2-40B4-BE49-F238E27FC236}">
                    <a16:creationId xmlns:a16="http://schemas.microsoft.com/office/drawing/2014/main" id="{D7B71F00-AAE9-47A2-9200-98538C02B10B}"/>
                  </a:ext>
                </a:extLst>
              </p:cNvPr>
              <p:cNvSpPr/>
              <p:nvPr/>
            </p:nvSpPr>
            <p:spPr>
              <a:xfrm>
                <a:off x="3215253" y="1628800"/>
                <a:ext cx="5761494" cy="3651552"/>
              </a:xfrm>
              <a:custGeom>
                <a:avLst/>
                <a:gdLst>
                  <a:gd name="connsiteX0" fmla="*/ 224028 w 7415784"/>
                  <a:gd name="connsiteY0" fmla="*/ 269748 h 4700016"/>
                  <a:gd name="connsiteX1" fmla="*/ 224028 w 7415784"/>
                  <a:gd name="connsiteY1" fmla="*/ 4430268 h 4700016"/>
                  <a:gd name="connsiteX2" fmla="*/ 7191756 w 7415784"/>
                  <a:gd name="connsiteY2" fmla="*/ 4430268 h 4700016"/>
                  <a:gd name="connsiteX3" fmla="*/ 7191756 w 7415784"/>
                  <a:gd name="connsiteY3" fmla="*/ 269748 h 4700016"/>
                  <a:gd name="connsiteX4" fmla="*/ 266867 w 7415784"/>
                  <a:gd name="connsiteY4" fmla="*/ 0 h 4700016"/>
                  <a:gd name="connsiteX5" fmla="*/ 7148917 w 7415784"/>
                  <a:gd name="connsiteY5" fmla="*/ 0 h 4700016"/>
                  <a:gd name="connsiteX6" fmla="*/ 7415784 w 7415784"/>
                  <a:gd name="connsiteY6" fmla="*/ 266867 h 4700016"/>
                  <a:gd name="connsiteX7" fmla="*/ 7415784 w 7415784"/>
                  <a:gd name="connsiteY7" fmla="*/ 4433149 h 4700016"/>
                  <a:gd name="connsiteX8" fmla="*/ 7148917 w 7415784"/>
                  <a:gd name="connsiteY8" fmla="*/ 4700016 h 4700016"/>
                  <a:gd name="connsiteX9" fmla="*/ 266867 w 7415784"/>
                  <a:gd name="connsiteY9" fmla="*/ 4700016 h 4700016"/>
                  <a:gd name="connsiteX10" fmla="*/ 0 w 7415784"/>
                  <a:gd name="connsiteY10" fmla="*/ 4433149 h 4700016"/>
                  <a:gd name="connsiteX11" fmla="*/ 0 w 7415784"/>
                  <a:gd name="connsiteY11" fmla="*/ 266867 h 4700016"/>
                  <a:gd name="connsiteX12" fmla="*/ 266867 w 7415784"/>
                  <a:gd name="connsiteY12" fmla="*/ 0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15784" h="4700016">
                    <a:moveTo>
                      <a:pt x="224028" y="269748"/>
                    </a:moveTo>
                    <a:lnTo>
                      <a:pt x="224028" y="4430268"/>
                    </a:lnTo>
                    <a:lnTo>
                      <a:pt x="7191756" y="4430268"/>
                    </a:lnTo>
                    <a:lnTo>
                      <a:pt x="7191756" y="269748"/>
                    </a:lnTo>
                    <a:close/>
                    <a:moveTo>
                      <a:pt x="266867" y="0"/>
                    </a:moveTo>
                    <a:lnTo>
                      <a:pt x="7148917" y="0"/>
                    </a:lnTo>
                    <a:cubicBezTo>
                      <a:pt x="7296304" y="0"/>
                      <a:pt x="7415784" y="119480"/>
                      <a:pt x="7415784" y="266867"/>
                    </a:cubicBezTo>
                    <a:lnTo>
                      <a:pt x="7415784" y="4433149"/>
                    </a:lnTo>
                    <a:cubicBezTo>
                      <a:pt x="7415784" y="4580536"/>
                      <a:pt x="7296304" y="4700016"/>
                      <a:pt x="7148917" y="4700016"/>
                    </a:cubicBezTo>
                    <a:lnTo>
                      <a:pt x="266867" y="4700016"/>
                    </a:lnTo>
                    <a:cubicBezTo>
                      <a:pt x="119480" y="4700016"/>
                      <a:pt x="0" y="4580536"/>
                      <a:pt x="0" y="4433149"/>
                    </a:cubicBezTo>
                    <a:lnTo>
                      <a:pt x="0" y="266867"/>
                    </a:lnTo>
                    <a:cubicBezTo>
                      <a:pt x="0" y="119480"/>
                      <a:pt x="119480" y="0"/>
                      <a:pt x="26686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091"/>
              </a:p>
            </p:txBody>
          </p:sp>
          <p:sp>
            <p:nvSpPr>
              <p:cNvPr id="42" name="íṡḻïḓé">
                <a:extLst>
                  <a:ext uri="{FF2B5EF4-FFF2-40B4-BE49-F238E27FC236}">
                    <a16:creationId xmlns:a16="http://schemas.microsoft.com/office/drawing/2014/main" id="{4398C1FB-3159-4862-9B92-29D7ED383A90}"/>
                  </a:ext>
                </a:extLst>
              </p:cNvPr>
              <p:cNvSpPr/>
              <p:nvPr/>
            </p:nvSpPr>
            <p:spPr>
              <a:xfrm>
                <a:off x="3228835" y="1644767"/>
                <a:ext cx="5734330" cy="3619617"/>
              </a:xfrm>
              <a:custGeom>
                <a:avLst/>
                <a:gdLst>
                  <a:gd name="connsiteX0" fmla="*/ 252028 w 7380820"/>
                  <a:gd name="connsiteY0" fmla="*/ 295230 h 4658912"/>
                  <a:gd name="connsiteX1" fmla="*/ 252028 w 7380820"/>
                  <a:gd name="connsiteY1" fmla="*/ 4363682 h 4658912"/>
                  <a:gd name="connsiteX2" fmla="*/ 7128792 w 7380820"/>
                  <a:gd name="connsiteY2" fmla="*/ 4363682 h 4658912"/>
                  <a:gd name="connsiteX3" fmla="*/ 7128792 w 7380820"/>
                  <a:gd name="connsiteY3" fmla="*/ 295230 h 4658912"/>
                  <a:gd name="connsiteX4" fmla="*/ 264533 w 7380820"/>
                  <a:gd name="connsiteY4" fmla="*/ 0 h 4658912"/>
                  <a:gd name="connsiteX5" fmla="*/ 7116287 w 7380820"/>
                  <a:gd name="connsiteY5" fmla="*/ 0 h 4658912"/>
                  <a:gd name="connsiteX6" fmla="*/ 7380820 w 7380820"/>
                  <a:gd name="connsiteY6" fmla="*/ 264533 h 4658912"/>
                  <a:gd name="connsiteX7" fmla="*/ 7380820 w 7380820"/>
                  <a:gd name="connsiteY7" fmla="*/ 4394379 h 4658912"/>
                  <a:gd name="connsiteX8" fmla="*/ 7116287 w 7380820"/>
                  <a:gd name="connsiteY8" fmla="*/ 4658912 h 4658912"/>
                  <a:gd name="connsiteX9" fmla="*/ 264533 w 7380820"/>
                  <a:gd name="connsiteY9" fmla="*/ 4658912 h 4658912"/>
                  <a:gd name="connsiteX10" fmla="*/ 0 w 7380820"/>
                  <a:gd name="connsiteY10" fmla="*/ 4394379 h 4658912"/>
                  <a:gd name="connsiteX11" fmla="*/ 0 w 7380820"/>
                  <a:gd name="connsiteY11" fmla="*/ 264533 h 4658912"/>
                  <a:gd name="connsiteX12" fmla="*/ 264533 w 7380820"/>
                  <a:gd name="connsiteY12" fmla="*/ 0 h 46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0820" h="4658912">
                    <a:moveTo>
                      <a:pt x="252028" y="295230"/>
                    </a:moveTo>
                    <a:lnTo>
                      <a:pt x="252028" y="4363682"/>
                    </a:lnTo>
                    <a:lnTo>
                      <a:pt x="7128792" y="4363682"/>
                    </a:lnTo>
                    <a:lnTo>
                      <a:pt x="7128792" y="295230"/>
                    </a:lnTo>
                    <a:close/>
                    <a:moveTo>
                      <a:pt x="264533" y="0"/>
                    </a:moveTo>
                    <a:lnTo>
                      <a:pt x="7116287" y="0"/>
                    </a:lnTo>
                    <a:cubicBezTo>
                      <a:pt x="7262385" y="0"/>
                      <a:pt x="7380820" y="118435"/>
                      <a:pt x="7380820" y="264533"/>
                    </a:cubicBezTo>
                    <a:lnTo>
                      <a:pt x="7380820" y="4394379"/>
                    </a:lnTo>
                    <a:cubicBezTo>
                      <a:pt x="7380820" y="4540477"/>
                      <a:pt x="7262385" y="4658912"/>
                      <a:pt x="7116287" y="4658912"/>
                    </a:cubicBezTo>
                    <a:lnTo>
                      <a:pt x="264533" y="4658912"/>
                    </a:lnTo>
                    <a:cubicBezTo>
                      <a:pt x="118435" y="4658912"/>
                      <a:pt x="0" y="4540477"/>
                      <a:pt x="0" y="4394379"/>
                    </a:cubicBezTo>
                    <a:lnTo>
                      <a:pt x="0" y="264533"/>
                    </a:lnTo>
                    <a:cubicBezTo>
                      <a:pt x="0" y="118435"/>
                      <a:pt x="118435" y="0"/>
                      <a:pt x="264533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defTabSz="914377"/>
                <a:endParaRPr lang="en-US" dirty="0"/>
              </a:p>
            </p:txBody>
          </p:sp>
          <p:sp>
            <p:nvSpPr>
              <p:cNvPr id="43" name="îṥliḍé">
                <a:extLst>
                  <a:ext uri="{FF2B5EF4-FFF2-40B4-BE49-F238E27FC236}">
                    <a16:creationId xmlns:a16="http://schemas.microsoft.com/office/drawing/2014/main" id="{E7ED2CE9-3B75-48A5-A539-8C613DB69734}"/>
                  </a:ext>
                </a:extLst>
              </p:cNvPr>
              <p:cNvSpPr/>
              <p:nvPr/>
            </p:nvSpPr>
            <p:spPr>
              <a:xfrm>
                <a:off x="6040055" y="1707676"/>
                <a:ext cx="111889" cy="111889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091"/>
              </a:p>
            </p:txBody>
          </p:sp>
          <p:grpSp>
            <p:nvGrpSpPr>
              <p:cNvPr id="44" name="íṣḷidê">
                <a:extLst>
                  <a:ext uri="{FF2B5EF4-FFF2-40B4-BE49-F238E27FC236}">
                    <a16:creationId xmlns:a16="http://schemas.microsoft.com/office/drawing/2014/main" id="{1EF94A27-5B00-43E0-87C7-5DF1F5A985F3}"/>
                  </a:ext>
                </a:extLst>
              </p:cNvPr>
              <p:cNvGrpSpPr/>
              <p:nvPr/>
            </p:nvGrpSpPr>
            <p:grpSpPr>
              <a:xfrm>
                <a:off x="2459596" y="5232543"/>
                <a:ext cx="7272808" cy="145693"/>
                <a:chOff x="-1348120" y="5777968"/>
                <a:chExt cx="9361040" cy="187524"/>
              </a:xfrm>
            </p:grpSpPr>
            <p:sp>
              <p:nvSpPr>
                <p:cNvPr id="47" name="ïṥļïḋé">
                  <a:extLst>
                    <a:ext uri="{FF2B5EF4-FFF2-40B4-BE49-F238E27FC236}">
                      <a16:creationId xmlns:a16="http://schemas.microsoft.com/office/drawing/2014/main" id="{A81DC464-DA5E-4BF4-9DFC-1942412031CE}"/>
                    </a:ext>
                  </a:extLst>
                </p:cNvPr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1091"/>
                </a:p>
              </p:txBody>
            </p:sp>
            <p:sp>
              <p:nvSpPr>
                <p:cNvPr id="48" name="ï$lîde">
                  <a:extLst>
                    <a:ext uri="{FF2B5EF4-FFF2-40B4-BE49-F238E27FC236}">
                      <a16:creationId xmlns:a16="http://schemas.microsoft.com/office/drawing/2014/main" id="{8C66E3C9-DF9F-4414-A9B2-C9C5EC549EFA}"/>
                    </a:ext>
                  </a:extLst>
                </p:cNvPr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en-US" sz="1091"/>
                </a:p>
              </p:txBody>
            </p:sp>
          </p:grpSp>
          <p:sp>
            <p:nvSpPr>
              <p:cNvPr id="45" name="iṧḻiḍe">
                <a:extLst>
                  <a:ext uri="{FF2B5EF4-FFF2-40B4-BE49-F238E27FC236}">
                    <a16:creationId xmlns:a16="http://schemas.microsoft.com/office/drawing/2014/main" id="{8B8EA6B3-3958-4541-AD66-EE7B4F0A23EA}"/>
                  </a:ext>
                </a:extLst>
              </p:cNvPr>
              <p:cNvSpPr/>
              <p:nvPr/>
            </p:nvSpPr>
            <p:spPr>
              <a:xfrm>
                <a:off x="3359695" y="1867128"/>
                <a:ext cx="5439351" cy="31867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 defTabSz="914377"/>
                <a:endParaRPr/>
              </a:p>
            </p:txBody>
          </p:sp>
          <p:sp>
            <p:nvSpPr>
              <p:cNvPr id="46" name="ïŝḷîḍe">
                <a:extLst>
                  <a:ext uri="{FF2B5EF4-FFF2-40B4-BE49-F238E27FC236}">
                    <a16:creationId xmlns:a16="http://schemas.microsoft.com/office/drawing/2014/main" id="{3F7D7BBA-1F79-47EB-93C4-507FC6BBB012}"/>
                  </a:ext>
                </a:extLst>
              </p:cNvPr>
              <p:cNvSpPr/>
              <p:nvPr/>
            </p:nvSpPr>
            <p:spPr>
              <a:xfrm>
                <a:off x="7010658" y="1610580"/>
                <a:ext cx="1966089" cy="3651552"/>
              </a:xfrm>
              <a:custGeom>
                <a:avLst/>
                <a:gdLst>
                  <a:gd name="connsiteX0" fmla="*/ 0 w 2530610"/>
                  <a:gd name="connsiteY0" fmla="*/ 0 h 4700016"/>
                  <a:gd name="connsiteX1" fmla="*/ 2263743 w 2530610"/>
                  <a:gd name="connsiteY1" fmla="*/ 0 h 4700016"/>
                  <a:gd name="connsiteX2" fmla="*/ 2530610 w 2530610"/>
                  <a:gd name="connsiteY2" fmla="*/ 266867 h 4700016"/>
                  <a:gd name="connsiteX3" fmla="*/ 2530610 w 2530610"/>
                  <a:gd name="connsiteY3" fmla="*/ 4433149 h 4700016"/>
                  <a:gd name="connsiteX4" fmla="*/ 2263743 w 2530610"/>
                  <a:gd name="connsiteY4" fmla="*/ 4700016 h 4700016"/>
                  <a:gd name="connsiteX5" fmla="*/ 1961175 w 2530610"/>
                  <a:gd name="connsiteY5" fmla="*/ 4700016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0610" h="4700016">
                    <a:moveTo>
                      <a:pt x="0" y="0"/>
                    </a:moveTo>
                    <a:lnTo>
                      <a:pt x="2263743" y="0"/>
                    </a:lnTo>
                    <a:cubicBezTo>
                      <a:pt x="2411130" y="0"/>
                      <a:pt x="2530610" y="119480"/>
                      <a:pt x="2530610" y="266867"/>
                    </a:cubicBezTo>
                    <a:lnTo>
                      <a:pt x="2530610" y="4433149"/>
                    </a:lnTo>
                    <a:cubicBezTo>
                      <a:pt x="2530610" y="4580536"/>
                      <a:pt x="2411130" y="4700016"/>
                      <a:pt x="2263743" y="4700016"/>
                    </a:cubicBezTo>
                    <a:lnTo>
                      <a:pt x="1961175" y="4700016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3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091" dirty="0"/>
              </a:p>
            </p:txBody>
          </p:sp>
        </p:grpSp>
        <p:grpSp>
          <p:nvGrpSpPr>
            <p:cNvPr id="20" name="îśľiḋé">
              <a:extLst>
                <a:ext uri="{FF2B5EF4-FFF2-40B4-BE49-F238E27FC236}">
                  <a16:creationId xmlns:a16="http://schemas.microsoft.com/office/drawing/2014/main" id="{D06A7048-0DF1-4FC5-8F56-C7877FB1427C}"/>
                </a:ext>
              </a:extLst>
            </p:cNvPr>
            <p:cNvGrpSpPr/>
            <p:nvPr/>
          </p:nvGrpSpPr>
          <p:grpSpPr>
            <a:xfrm>
              <a:off x="2628900" y="2538479"/>
              <a:ext cx="1161723" cy="1728721"/>
              <a:chOff x="4216926" y="613739"/>
              <a:chExt cx="3786431" cy="5634456"/>
            </a:xfrm>
          </p:grpSpPr>
          <p:grpSp>
            <p:nvGrpSpPr>
              <p:cNvPr id="33" name="ï$1ïḓé">
                <a:extLst>
                  <a:ext uri="{FF2B5EF4-FFF2-40B4-BE49-F238E27FC236}">
                    <a16:creationId xmlns:a16="http://schemas.microsoft.com/office/drawing/2014/main" id="{6906380F-1B81-4DD3-996A-FC7A5EAF422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16926" y="613739"/>
                <a:ext cx="3786431" cy="5634456"/>
                <a:chOff x="10384628" y="3885407"/>
                <a:chExt cx="4356899" cy="6483350"/>
              </a:xfrm>
              <a:effectLst/>
            </p:grpSpPr>
            <p:sp>
              <p:nvSpPr>
                <p:cNvPr id="35" name="ïṣľïḍê">
                  <a:extLst>
                    <a:ext uri="{FF2B5EF4-FFF2-40B4-BE49-F238E27FC236}">
                      <a16:creationId xmlns:a16="http://schemas.microsoft.com/office/drawing/2014/main" id="{C88AD947-1928-4043-BFAB-94941F7E143B}"/>
                    </a:ext>
                  </a:extLst>
                </p:cNvPr>
                <p:cNvSpPr/>
                <p:nvPr/>
              </p:nvSpPr>
              <p:spPr bwMode="auto">
                <a:xfrm>
                  <a:off x="10384628" y="3885407"/>
                  <a:ext cx="4343402" cy="6483350"/>
                </a:xfrm>
                <a:custGeom>
                  <a:avLst/>
                  <a:gdLst>
                    <a:gd name="T0" fmla="*/ 12066 w 12067"/>
                    <a:gd name="T1" fmla="*/ 17195 h 18009"/>
                    <a:gd name="T2" fmla="*/ 11253 w 12067"/>
                    <a:gd name="T3" fmla="*/ 18008 h 18009"/>
                    <a:gd name="T4" fmla="*/ 813 w 12067"/>
                    <a:gd name="T5" fmla="*/ 18008 h 18009"/>
                    <a:gd name="T6" fmla="*/ 0 w 12067"/>
                    <a:gd name="T7" fmla="*/ 17195 h 18009"/>
                    <a:gd name="T8" fmla="*/ 0 w 12067"/>
                    <a:gd name="T9" fmla="*/ 813 h 18009"/>
                    <a:gd name="T10" fmla="*/ 813 w 12067"/>
                    <a:gd name="T11" fmla="*/ 0 h 18009"/>
                    <a:gd name="T12" fmla="*/ 11253 w 12067"/>
                    <a:gd name="T13" fmla="*/ 0 h 18009"/>
                    <a:gd name="T14" fmla="*/ 12066 w 12067"/>
                    <a:gd name="T15" fmla="*/ 813 h 18009"/>
                    <a:gd name="T16" fmla="*/ 12066 w 12067"/>
                    <a:gd name="T17" fmla="*/ 17195 h 1800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067"/>
                    <a:gd name="T28" fmla="*/ 0 h 18009"/>
                    <a:gd name="T29" fmla="*/ 12067 w 12067"/>
                    <a:gd name="T30" fmla="*/ 18009 h 1800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067" h="18009">
                      <a:moveTo>
                        <a:pt x="12066" y="17195"/>
                      </a:moveTo>
                      <a:cubicBezTo>
                        <a:pt x="12066" y="17644"/>
                        <a:pt x="11702" y="18008"/>
                        <a:pt x="11253" y="18008"/>
                      </a:cubicBezTo>
                      <a:lnTo>
                        <a:pt x="813" y="18008"/>
                      </a:lnTo>
                      <a:cubicBezTo>
                        <a:pt x="364" y="18008"/>
                        <a:pt x="0" y="17644"/>
                        <a:pt x="0" y="17195"/>
                      </a:cubicBezTo>
                      <a:lnTo>
                        <a:pt x="0" y="813"/>
                      </a:lnTo>
                      <a:cubicBezTo>
                        <a:pt x="0" y="364"/>
                        <a:pt x="364" y="0"/>
                        <a:pt x="813" y="0"/>
                      </a:cubicBezTo>
                      <a:lnTo>
                        <a:pt x="11253" y="0"/>
                      </a:lnTo>
                      <a:cubicBezTo>
                        <a:pt x="11702" y="0"/>
                        <a:pt x="12066" y="364"/>
                        <a:pt x="12066" y="813"/>
                      </a:cubicBezTo>
                      <a:lnTo>
                        <a:pt x="12066" y="17195"/>
                      </a:ln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defTabSz="914377"/>
                  <a:endParaRPr lang="en-US"/>
                </a:p>
              </p:txBody>
            </p:sp>
            <p:sp>
              <p:nvSpPr>
                <p:cNvPr id="36" name="îşļide">
                  <a:extLst>
                    <a:ext uri="{FF2B5EF4-FFF2-40B4-BE49-F238E27FC236}">
                      <a16:creationId xmlns:a16="http://schemas.microsoft.com/office/drawing/2014/main" id="{E8499DE9-0DB0-4497-BC55-E2EB34BD0721}"/>
                    </a:ext>
                  </a:extLst>
                </p:cNvPr>
                <p:cNvSpPr/>
                <p:nvPr/>
              </p:nvSpPr>
              <p:spPr bwMode="auto">
                <a:xfrm>
                  <a:off x="12573000" y="4162425"/>
                  <a:ext cx="61913" cy="63500"/>
                </a:xfrm>
                <a:custGeom>
                  <a:avLst/>
                  <a:gdLst>
                    <a:gd name="T0" fmla="*/ 86 w 174"/>
                    <a:gd name="T1" fmla="*/ 174 h 175"/>
                    <a:gd name="T2" fmla="*/ 0 w 174"/>
                    <a:gd name="T3" fmla="*/ 87 h 175"/>
                    <a:gd name="T4" fmla="*/ 86 w 174"/>
                    <a:gd name="T5" fmla="*/ 0 h 175"/>
                    <a:gd name="T6" fmla="*/ 173 w 174"/>
                    <a:gd name="T7" fmla="*/ 87 h 175"/>
                    <a:gd name="T8" fmla="*/ 86 w 174"/>
                    <a:gd name="T9" fmla="*/ 174 h 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4"/>
                    <a:gd name="T16" fmla="*/ 0 h 175"/>
                    <a:gd name="T17" fmla="*/ 174 w 174"/>
                    <a:gd name="T18" fmla="*/ 175 h 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4" h="175">
                      <a:moveTo>
                        <a:pt x="86" y="174"/>
                      </a:moveTo>
                      <a:cubicBezTo>
                        <a:pt x="39" y="174"/>
                        <a:pt x="0" y="135"/>
                        <a:pt x="0" y="87"/>
                      </a:cubicBezTo>
                      <a:cubicBezTo>
                        <a:pt x="0" y="39"/>
                        <a:pt x="39" y="0"/>
                        <a:pt x="86" y="0"/>
                      </a:cubicBezTo>
                      <a:cubicBezTo>
                        <a:pt x="134" y="0"/>
                        <a:pt x="173" y="39"/>
                        <a:pt x="173" y="87"/>
                      </a:cubicBezTo>
                      <a:cubicBezTo>
                        <a:pt x="173" y="135"/>
                        <a:pt x="134" y="174"/>
                        <a:pt x="86" y="174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7" name="îṡļíḓè">
                  <a:extLst>
                    <a:ext uri="{FF2B5EF4-FFF2-40B4-BE49-F238E27FC236}">
                      <a16:creationId xmlns:a16="http://schemas.microsoft.com/office/drawing/2014/main" id="{6A930875-842A-4BCE-AD70-AA6940E8E0B7}"/>
                    </a:ext>
                  </a:extLst>
                </p:cNvPr>
                <p:cNvSpPr/>
                <p:nvPr/>
              </p:nvSpPr>
              <p:spPr bwMode="auto">
                <a:xfrm>
                  <a:off x="12372975" y="9901238"/>
                  <a:ext cx="333375" cy="333375"/>
                </a:xfrm>
                <a:custGeom>
                  <a:avLst/>
                  <a:gdLst>
                    <a:gd name="T0" fmla="*/ 463 w 925"/>
                    <a:gd name="T1" fmla="*/ 925 h 926"/>
                    <a:gd name="T2" fmla="*/ 0 w 925"/>
                    <a:gd name="T3" fmla="*/ 463 h 926"/>
                    <a:gd name="T4" fmla="*/ 463 w 925"/>
                    <a:gd name="T5" fmla="*/ 0 h 926"/>
                    <a:gd name="T6" fmla="*/ 924 w 925"/>
                    <a:gd name="T7" fmla="*/ 463 h 926"/>
                    <a:gd name="T8" fmla="*/ 463 w 925"/>
                    <a:gd name="T9" fmla="*/ 925 h 9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25"/>
                    <a:gd name="T16" fmla="*/ 0 h 926"/>
                    <a:gd name="T17" fmla="*/ 925 w 925"/>
                    <a:gd name="T18" fmla="*/ 926 h 9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25" h="926">
                      <a:moveTo>
                        <a:pt x="463" y="925"/>
                      </a:moveTo>
                      <a:cubicBezTo>
                        <a:pt x="207" y="925"/>
                        <a:pt x="0" y="718"/>
                        <a:pt x="0" y="463"/>
                      </a:cubicBezTo>
                      <a:cubicBezTo>
                        <a:pt x="0" y="207"/>
                        <a:pt x="207" y="0"/>
                        <a:pt x="463" y="0"/>
                      </a:cubicBezTo>
                      <a:cubicBezTo>
                        <a:pt x="717" y="0"/>
                        <a:pt x="924" y="207"/>
                        <a:pt x="924" y="463"/>
                      </a:cubicBezTo>
                      <a:cubicBezTo>
                        <a:pt x="924" y="718"/>
                        <a:pt x="717" y="925"/>
                        <a:pt x="463" y="925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8" name="îṧlïḓe">
                  <a:extLst>
                    <a:ext uri="{FF2B5EF4-FFF2-40B4-BE49-F238E27FC236}">
                      <a16:creationId xmlns:a16="http://schemas.microsoft.com/office/drawing/2014/main" id="{0546C97E-58A6-48F4-800D-CFCDD1122C81}"/>
                    </a:ext>
                  </a:extLst>
                </p:cNvPr>
                <p:cNvSpPr/>
                <p:nvPr/>
              </p:nvSpPr>
              <p:spPr bwMode="auto">
                <a:xfrm>
                  <a:off x="12476163" y="10001250"/>
                  <a:ext cx="128587" cy="131763"/>
                </a:xfrm>
                <a:custGeom>
                  <a:avLst/>
                  <a:gdLst>
                    <a:gd name="T0" fmla="*/ 73 w 355"/>
                    <a:gd name="T1" fmla="*/ 30 h 367"/>
                    <a:gd name="T2" fmla="*/ 30 w 355"/>
                    <a:gd name="T3" fmla="*/ 73 h 367"/>
                    <a:gd name="T4" fmla="*/ 30 w 355"/>
                    <a:gd name="T5" fmla="*/ 293 h 367"/>
                    <a:gd name="T6" fmla="*/ 73 w 355"/>
                    <a:gd name="T7" fmla="*/ 335 h 367"/>
                    <a:gd name="T8" fmla="*/ 281 w 355"/>
                    <a:gd name="T9" fmla="*/ 335 h 367"/>
                    <a:gd name="T10" fmla="*/ 324 w 355"/>
                    <a:gd name="T11" fmla="*/ 293 h 367"/>
                    <a:gd name="T12" fmla="*/ 324 w 355"/>
                    <a:gd name="T13" fmla="*/ 73 h 367"/>
                    <a:gd name="T14" fmla="*/ 281 w 355"/>
                    <a:gd name="T15" fmla="*/ 30 h 367"/>
                    <a:gd name="T16" fmla="*/ 73 w 355"/>
                    <a:gd name="T17" fmla="*/ 30 h 367"/>
                    <a:gd name="T18" fmla="*/ 73 w 355"/>
                    <a:gd name="T19" fmla="*/ 366 h 367"/>
                    <a:gd name="T20" fmla="*/ 0 w 355"/>
                    <a:gd name="T21" fmla="*/ 293 h 367"/>
                    <a:gd name="T22" fmla="*/ 0 w 355"/>
                    <a:gd name="T23" fmla="*/ 73 h 367"/>
                    <a:gd name="T24" fmla="*/ 73 w 355"/>
                    <a:gd name="T25" fmla="*/ 0 h 367"/>
                    <a:gd name="T26" fmla="*/ 281 w 355"/>
                    <a:gd name="T27" fmla="*/ 0 h 367"/>
                    <a:gd name="T28" fmla="*/ 354 w 355"/>
                    <a:gd name="T29" fmla="*/ 73 h 367"/>
                    <a:gd name="T30" fmla="*/ 354 w 355"/>
                    <a:gd name="T31" fmla="*/ 293 h 367"/>
                    <a:gd name="T32" fmla="*/ 281 w 355"/>
                    <a:gd name="T33" fmla="*/ 366 h 367"/>
                    <a:gd name="T34" fmla="*/ 73 w 355"/>
                    <a:gd name="T35" fmla="*/ 366 h 36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55"/>
                    <a:gd name="T55" fmla="*/ 0 h 367"/>
                    <a:gd name="T56" fmla="*/ 355 w 355"/>
                    <a:gd name="T57" fmla="*/ 367 h 367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55" h="367">
                      <a:moveTo>
                        <a:pt x="73" y="30"/>
                      </a:moveTo>
                      <a:cubicBezTo>
                        <a:pt x="49" y="30"/>
                        <a:pt x="30" y="50"/>
                        <a:pt x="30" y="73"/>
                      </a:cubicBezTo>
                      <a:lnTo>
                        <a:pt x="30" y="293"/>
                      </a:lnTo>
                      <a:cubicBezTo>
                        <a:pt x="30" y="316"/>
                        <a:pt x="49" y="335"/>
                        <a:pt x="73" y="335"/>
                      </a:cubicBezTo>
                      <a:lnTo>
                        <a:pt x="281" y="335"/>
                      </a:lnTo>
                      <a:cubicBezTo>
                        <a:pt x="305" y="335"/>
                        <a:pt x="324" y="316"/>
                        <a:pt x="324" y="293"/>
                      </a:cubicBezTo>
                      <a:lnTo>
                        <a:pt x="324" y="73"/>
                      </a:lnTo>
                      <a:cubicBezTo>
                        <a:pt x="324" y="50"/>
                        <a:pt x="305" y="30"/>
                        <a:pt x="281" y="30"/>
                      </a:cubicBezTo>
                      <a:lnTo>
                        <a:pt x="73" y="30"/>
                      </a:lnTo>
                      <a:close/>
                      <a:moveTo>
                        <a:pt x="73" y="366"/>
                      </a:moveTo>
                      <a:cubicBezTo>
                        <a:pt x="33" y="366"/>
                        <a:pt x="0" y="333"/>
                        <a:pt x="0" y="293"/>
                      </a:cubicBezTo>
                      <a:lnTo>
                        <a:pt x="0" y="73"/>
                      </a:lnTo>
                      <a:cubicBezTo>
                        <a:pt x="0" y="33"/>
                        <a:pt x="33" y="0"/>
                        <a:pt x="73" y="0"/>
                      </a:cubicBezTo>
                      <a:lnTo>
                        <a:pt x="281" y="0"/>
                      </a:lnTo>
                      <a:cubicBezTo>
                        <a:pt x="322" y="0"/>
                        <a:pt x="354" y="33"/>
                        <a:pt x="354" y="73"/>
                      </a:cubicBezTo>
                      <a:lnTo>
                        <a:pt x="354" y="293"/>
                      </a:lnTo>
                      <a:cubicBezTo>
                        <a:pt x="354" y="333"/>
                        <a:pt x="322" y="366"/>
                        <a:pt x="281" y="366"/>
                      </a:cubicBezTo>
                      <a:lnTo>
                        <a:pt x="73" y="366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39" name="ïṥ1iḍé">
                  <a:extLst>
                    <a:ext uri="{FF2B5EF4-FFF2-40B4-BE49-F238E27FC236}">
                      <a16:creationId xmlns:a16="http://schemas.microsoft.com/office/drawing/2014/main" id="{91809E12-B113-4CF8-B7E4-9B89CB0E7EC0}"/>
                    </a:ext>
                  </a:extLst>
                </p:cNvPr>
                <p:cNvSpPr/>
                <p:nvPr/>
              </p:nvSpPr>
              <p:spPr bwMode="auto">
                <a:xfrm>
                  <a:off x="14714539" y="4970462"/>
                  <a:ext cx="26988" cy="371475"/>
                </a:xfrm>
                <a:custGeom>
                  <a:avLst/>
                  <a:gdLst>
                    <a:gd name="T0" fmla="*/ 0 w 75"/>
                    <a:gd name="T1" fmla="*/ 51 h 1030"/>
                    <a:gd name="T2" fmla="*/ 37 w 75"/>
                    <a:gd name="T3" fmla="*/ 0 h 1030"/>
                    <a:gd name="T4" fmla="*/ 74 w 75"/>
                    <a:gd name="T5" fmla="*/ 51 h 1030"/>
                    <a:gd name="T6" fmla="*/ 74 w 75"/>
                    <a:gd name="T7" fmla="*/ 978 h 1030"/>
                    <a:gd name="T8" fmla="*/ 37 w 75"/>
                    <a:gd name="T9" fmla="*/ 1029 h 1030"/>
                    <a:gd name="T10" fmla="*/ 0 w 75"/>
                    <a:gd name="T11" fmla="*/ 978 h 1030"/>
                    <a:gd name="T12" fmla="*/ 0 w 75"/>
                    <a:gd name="T13" fmla="*/ 51 h 10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5"/>
                    <a:gd name="T22" fmla="*/ 0 h 1030"/>
                    <a:gd name="T23" fmla="*/ 75 w 75"/>
                    <a:gd name="T24" fmla="*/ 1030 h 10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5" h="1030">
                      <a:moveTo>
                        <a:pt x="0" y="51"/>
                      </a:moveTo>
                      <a:cubicBezTo>
                        <a:pt x="0" y="23"/>
                        <a:pt x="17" y="0"/>
                        <a:pt x="37" y="0"/>
                      </a:cubicBezTo>
                      <a:cubicBezTo>
                        <a:pt x="57" y="0"/>
                        <a:pt x="74" y="23"/>
                        <a:pt x="74" y="51"/>
                      </a:cubicBezTo>
                      <a:lnTo>
                        <a:pt x="74" y="978"/>
                      </a:lnTo>
                      <a:cubicBezTo>
                        <a:pt x="74" y="1006"/>
                        <a:pt x="57" y="1029"/>
                        <a:pt x="37" y="1029"/>
                      </a:cubicBezTo>
                      <a:cubicBezTo>
                        <a:pt x="17" y="1029"/>
                        <a:pt x="0" y="1006"/>
                        <a:pt x="0" y="978"/>
                      </a:cubicBezTo>
                      <a:lnTo>
                        <a:pt x="0" y="51"/>
                      </a:lnTo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40" name="ïś1íďé">
                  <a:extLst>
                    <a:ext uri="{FF2B5EF4-FFF2-40B4-BE49-F238E27FC236}">
                      <a16:creationId xmlns:a16="http://schemas.microsoft.com/office/drawing/2014/main" id="{1C9A37D6-AAA9-458D-A1E7-B29F6AFBC700}"/>
                    </a:ext>
                  </a:extLst>
                </p:cNvPr>
                <p:cNvSpPr/>
                <p:nvPr/>
              </p:nvSpPr>
              <p:spPr bwMode="auto">
                <a:xfrm>
                  <a:off x="14714538" y="5411788"/>
                  <a:ext cx="26987" cy="369887"/>
                </a:xfrm>
                <a:custGeom>
                  <a:avLst/>
                  <a:gdLst>
                    <a:gd name="T0" fmla="*/ 0 w 75"/>
                    <a:gd name="T1" fmla="*/ 50 h 1029"/>
                    <a:gd name="T2" fmla="*/ 37 w 75"/>
                    <a:gd name="T3" fmla="*/ 0 h 1029"/>
                    <a:gd name="T4" fmla="*/ 74 w 75"/>
                    <a:gd name="T5" fmla="*/ 50 h 1029"/>
                    <a:gd name="T6" fmla="*/ 74 w 75"/>
                    <a:gd name="T7" fmla="*/ 978 h 1029"/>
                    <a:gd name="T8" fmla="*/ 37 w 75"/>
                    <a:gd name="T9" fmla="*/ 1028 h 1029"/>
                    <a:gd name="T10" fmla="*/ 0 w 75"/>
                    <a:gd name="T11" fmla="*/ 978 h 1029"/>
                    <a:gd name="T12" fmla="*/ 0 w 75"/>
                    <a:gd name="T13" fmla="*/ 50 h 102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5"/>
                    <a:gd name="T22" fmla="*/ 0 h 1029"/>
                    <a:gd name="T23" fmla="*/ 75 w 75"/>
                    <a:gd name="T24" fmla="*/ 1029 h 102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5" h="1029">
                      <a:moveTo>
                        <a:pt x="0" y="50"/>
                      </a:moveTo>
                      <a:cubicBezTo>
                        <a:pt x="0" y="23"/>
                        <a:pt x="17" y="0"/>
                        <a:pt x="37" y="0"/>
                      </a:cubicBezTo>
                      <a:cubicBezTo>
                        <a:pt x="57" y="0"/>
                        <a:pt x="74" y="23"/>
                        <a:pt x="74" y="50"/>
                      </a:cubicBezTo>
                      <a:lnTo>
                        <a:pt x="74" y="978"/>
                      </a:lnTo>
                      <a:cubicBezTo>
                        <a:pt x="74" y="1006"/>
                        <a:pt x="57" y="1028"/>
                        <a:pt x="37" y="1028"/>
                      </a:cubicBezTo>
                      <a:cubicBezTo>
                        <a:pt x="17" y="1028"/>
                        <a:pt x="0" y="1006"/>
                        <a:pt x="0" y="978"/>
                      </a:cubicBezTo>
                      <a:lnTo>
                        <a:pt x="0" y="50"/>
                      </a:lnTo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sp>
            <p:nvSpPr>
              <p:cNvPr id="34" name="iṧḷíďe">
                <a:extLst>
                  <a:ext uri="{FF2B5EF4-FFF2-40B4-BE49-F238E27FC236}">
                    <a16:creationId xmlns:a16="http://schemas.microsoft.com/office/drawing/2014/main" id="{1969090C-ED8F-47AD-84B3-67F3A522839C}"/>
                  </a:ext>
                </a:extLst>
              </p:cNvPr>
              <p:cNvSpPr/>
              <p:nvPr/>
            </p:nvSpPr>
            <p:spPr>
              <a:xfrm>
                <a:off x="4349644" y="1039191"/>
                <a:ext cx="3492713" cy="46714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1" name="íṩḷiḋé">
              <a:extLst>
                <a:ext uri="{FF2B5EF4-FFF2-40B4-BE49-F238E27FC236}">
                  <a16:creationId xmlns:a16="http://schemas.microsoft.com/office/drawing/2014/main" id="{34F84B1D-7AA2-4AD9-8DE6-74D087A78BC9}"/>
                </a:ext>
              </a:extLst>
            </p:cNvPr>
            <p:cNvGrpSpPr/>
            <p:nvPr/>
          </p:nvGrpSpPr>
          <p:grpSpPr>
            <a:xfrm>
              <a:off x="3882367" y="2846769"/>
              <a:ext cx="712738" cy="1420431"/>
              <a:chOff x="4970052" y="1390649"/>
              <a:chExt cx="2251897" cy="4487863"/>
            </a:xfrm>
            <a:effectLst/>
          </p:grpSpPr>
          <p:sp>
            <p:nvSpPr>
              <p:cNvPr id="26" name="îSḷïḍe">
                <a:extLst>
                  <a:ext uri="{FF2B5EF4-FFF2-40B4-BE49-F238E27FC236}">
                    <a16:creationId xmlns:a16="http://schemas.microsoft.com/office/drawing/2014/main" id="{DAEBFB61-3801-47CC-9FFB-5AB3AC88D629}"/>
                  </a:ext>
                </a:extLst>
              </p:cNvPr>
              <p:cNvSpPr/>
              <p:nvPr/>
            </p:nvSpPr>
            <p:spPr>
              <a:xfrm>
                <a:off x="5106302" y="1501428"/>
                <a:ext cx="1982424" cy="4276386"/>
              </a:xfrm>
              <a:custGeom>
                <a:avLst/>
                <a:gdLst>
                  <a:gd name="connsiteX0" fmla="*/ 444792 w 4503763"/>
                  <a:gd name="connsiteY0" fmla="*/ 0 h 9715289"/>
                  <a:gd name="connsiteX1" fmla="*/ 4058971 w 4503763"/>
                  <a:gd name="connsiteY1" fmla="*/ 0 h 9715289"/>
                  <a:gd name="connsiteX2" fmla="*/ 4503763 w 4503763"/>
                  <a:gd name="connsiteY2" fmla="*/ 444792 h 9715289"/>
                  <a:gd name="connsiteX3" fmla="*/ 4503763 w 4503763"/>
                  <a:gd name="connsiteY3" fmla="*/ 9270497 h 9715289"/>
                  <a:gd name="connsiteX4" fmla="*/ 4058971 w 4503763"/>
                  <a:gd name="connsiteY4" fmla="*/ 9715289 h 9715289"/>
                  <a:gd name="connsiteX5" fmla="*/ 444792 w 4503763"/>
                  <a:gd name="connsiteY5" fmla="*/ 9715289 h 9715289"/>
                  <a:gd name="connsiteX6" fmla="*/ 0 w 4503763"/>
                  <a:gd name="connsiteY6" fmla="*/ 9270497 h 9715289"/>
                  <a:gd name="connsiteX7" fmla="*/ 0 w 4503763"/>
                  <a:gd name="connsiteY7" fmla="*/ 444792 h 9715289"/>
                  <a:gd name="connsiteX8" fmla="*/ 444792 w 4503763"/>
                  <a:gd name="connsiteY8" fmla="*/ 0 h 971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03763" h="9715289">
                    <a:moveTo>
                      <a:pt x="444792" y="0"/>
                    </a:moveTo>
                    <a:lnTo>
                      <a:pt x="4058971" y="0"/>
                    </a:lnTo>
                    <a:cubicBezTo>
                      <a:pt x="4304623" y="0"/>
                      <a:pt x="4503763" y="199140"/>
                      <a:pt x="4503763" y="444792"/>
                    </a:cubicBezTo>
                    <a:lnTo>
                      <a:pt x="4503763" y="9270497"/>
                    </a:lnTo>
                    <a:cubicBezTo>
                      <a:pt x="4503763" y="9516149"/>
                      <a:pt x="4304623" y="9715289"/>
                      <a:pt x="4058971" y="9715289"/>
                    </a:cubicBezTo>
                    <a:lnTo>
                      <a:pt x="444792" y="9715289"/>
                    </a:lnTo>
                    <a:cubicBezTo>
                      <a:pt x="199140" y="9715289"/>
                      <a:pt x="0" y="9516149"/>
                      <a:pt x="0" y="9270497"/>
                    </a:cubicBezTo>
                    <a:lnTo>
                      <a:pt x="0" y="444792"/>
                    </a:lnTo>
                    <a:cubicBezTo>
                      <a:pt x="0" y="199140"/>
                      <a:pt x="199140" y="0"/>
                      <a:pt x="4447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 defTabSz="914377"/>
                <a:endParaRPr lang="zh-CN" altLang="en-US"/>
              </a:p>
            </p:txBody>
          </p:sp>
          <p:sp>
            <p:nvSpPr>
              <p:cNvPr id="27" name="íṡḻidé">
                <a:extLst>
                  <a:ext uri="{FF2B5EF4-FFF2-40B4-BE49-F238E27FC236}">
                    <a16:creationId xmlns:a16="http://schemas.microsoft.com/office/drawing/2014/main" id="{BBA11318-33BE-4B4F-860C-5717ACA8368B}"/>
                  </a:ext>
                </a:extLst>
              </p:cNvPr>
              <p:cNvSpPr/>
              <p:nvPr/>
            </p:nvSpPr>
            <p:spPr>
              <a:xfrm>
                <a:off x="7185827" y="2440823"/>
                <a:ext cx="36122" cy="4996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2" h="21596" extrusionOk="0">
                    <a:moveTo>
                      <a:pt x="0" y="0"/>
                    </a:moveTo>
                    <a:lnTo>
                      <a:pt x="0" y="21596"/>
                    </a:lnTo>
                    <a:lnTo>
                      <a:pt x="9420" y="21596"/>
                    </a:lnTo>
                    <a:cubicBezTo>
                      <a:pt x="12945" y="21596"/>
                      <a:pt x="14707" y="21598"/>
                      <a:pt x="16579" y="21555"/>
                    </a:cubicBezTo>
                    <a:cubicBezTo>
                      <a:pt x="18628" y="21501"/>
                      <a:pt x="20261" y="21383"/>
                      <a:pt x="21007" y="21235"/>
                    </a:cubicBezTo>
                    <a:cubicBezTo>
                      <a:pt x="21600" y="21099"/>
                      <a:pt x="21572" y="20968"/>
                      <a:pt x="21572" y="20717"/>
                    </a:cubicBezTo>
                    <a:lnTo>
                      <a:pt x="21572" y="879"/>
                    </a:lnTo>
                    <a:cubicBezTo>
                      <a:pt x="21572" y="624"/>
                      <a:pt x="21600" y="497"/>
                      <a:pt x="21007" y="361"/>
                    </a:cubicBezTo>
                    <a:cubicBezTo>
                      <a:pt x="20261" y="213"/>
                      <a:pt x="18628" y="95"/>
                      <a:pt x="16579" y="41"/>
                    </a:cubicBezTo>
                    <a:cubicBezTo>
                      <a:pt x="14707" y="-2"/>
                      <a:pt x="12986" y="0"/>
                      <a:pt x="95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sz="3200">
                  <a:solidFill>
                    <a:schemeClr val="accent1">
                      <a:hueOff val="-12342858"/>
                      <a:satOff val="-30434"/>
                      <a:lumOff val="4509"/>
                    </a:schemeClr>
                  </a:solidFill>
                </a:endParaRPr>
              </a:p>
            </p:txBody>
          </p:sp>
          <p:sp>
            <p:nvSpPr>
              <p:cNvPr id="28" name="işḻíḋê">
                <a:extLst>
                  <a:ext uri="{FF2B5EF4-FFF2-40B4-BE49-F238E27FC236}">
                    <a16:creationId xmlns:a16="http://schemas.microsoft.com/office/drawing/2014/main" id="{74D681A8-0016-4B0A-A8E9-E7C4CCE22D00}"/>
                  </a:ext>
                </a:extLst>
              </p:cNvPr>
              <p:cNvSpPr/>
              <p:nvPr/>
            </p:nvSpPr>
            <p:spPr>
              <a:xfrm>
                <a:off x="4970052" y="2005019"/>
                <a:ext cx="35331" cy="1047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1" h="21600" extrusionOk="0">
                    <a:moveTo>
                      <a:pt x="12326" y="0"/>
                    </a:moveTo>
                    <a:cubicBezTo>
                      <a:pt x="8816" y="0"/>
                      <a:pt x="6993" y="3"/>
                      <a:pt x="5104" y="23"/>
                    </a:cubicBezTo>
                    <a:cubicBezTo>
                      <a:pt x="3009" y="49"/>
                      <a:pt x="1340" y="102"/>
                      <a:pt x="577" y="172"/>
                    </a:cubicBezTo>
                    <a:cubicBezTo>
                      <a:pt x="-29" y="237"/>
                      <a:pt x="0" y="300"/>
                      <a:pt x="0" y="420"/>
                    </a:cubicBezTo>
                    <a:lnTo>
                      <a:pt x="0" y="3023"/>
                    </a:lnTo>
                    <a:cubicBezTo>
                      <a:pt x="0" y="3145"/>
                      <a:pt x="-29" y="3206"/>
                      <a:pt x="577" y="3270"/>
                    </a:cubicBezTo>
                    <a:cubicBezTo>
                      <a:pt x="1340" y="3341"/>
                      <a:pt x="3009" y="3394"/>
                      <a:pt x="5104" y="3420"/>
                    </a:cubicBezTo>
                    <a:cubicBezTo>
                      <a:pt x="7018" y="3440"/>
                      <a:pt x="8778" y="3443"/>
                      <a:pt x="12326" y="3443"/>
                    </a:cubicBezTo>
                    <a:lnTo>
                      <a:pt x="21571" y="3443"/>
                    </a:lnTo>
                    <a:lnTo>
                      <a:pt x="21571" y="0"/>
                    </a:lnTo>
                    <a:lnTo>
                      <a:pt x="12326" y="0"/>
                    </a:lnTo>
                    <a:close/>
                    <a:moveTo>
                      <a:pt x="12326" y="6632"/>
                    </a:moveTo>
                    <a:cubicBezTo>
                      <a:pt x="8816" y="6632"/>
                      <a:pt x="6993" y="6631"/>
                      <a:pt x="5104" y="6651"/>
                    </a:cubicBezTo>
                    <a:cubicBezTo>
                      <a:pt x="3009" y="6677"/>
                      <a:pt x="1340" y="6733"/>
                      <a:pt x="577" y="6804"/>
                    </a:cubicBezTo>
                    <a:cubicBezTo>
                      <a:pt x="-29" y="6869"/>
                      <a:pt x="0" y="6928"/>
                      <a:pt x="0" y="7048"/>
                    </a:cubicBezTo>
                    <a:lnTo>
                      <a:pt x="0" y="12814"/>
                    </a:lnTo>
                    <a:cubicBezTo>
                      <a:pt x="0" y="12936"/>
                      <a:pt x="-29" y="12997"/>
                      <a:pt x="577" y="13062"/>
                    </a:cubicBezTo>
                    <a:cubicBezTo>
                      <a:pt x="1340" y="13132"/>
                      <a:pt x="3009" y="13189"/>
                      <a:pt x="5104" y="13214"/>
                    </a:cubicBezTo>
                    <a:cubicBezTo>
                      <a:pt x="7018" y="13235"/>
                      <a:pt x="8778" y="13234"/>
                      <a:pt x="12326" y="13234"/>
                    </a:cubicBezTo>
                    <a:lnTo>
                      <a:pt x="21571" y="13234"/>
                    </a:lnTo>
                    <a:lnTo>
                      <a:pt x="21571" y="6632"/>
                    </a:lnTo>
                    <a:lnTo>
                      <a:pt x="12326" y="6632"/>
                    </a:lnTo>
                    <a:close/>
                    <a:moveTo>
                      <a:pt x="12326" y="14994"/>
                    </a:moveTo>
                    <a:cubicBezTo>
                      <a:pt x="8816" y="14994"/>
                      <a:pt x="6993" y="14997"/>
                      <a:pt x="5104" y="15017"/>
                    </a:cubicBezTo>
                    <a:cubicBezTo>
                      <a:pt x="3009" y="15043"/>
                      <a:pt x="1340" y="15096"/>
                      <a:pt x="577" y="15167"/>
                    </a:cubicBezTo>
                    <a:cubicBezTo>
                      <a:pt x="-29" y="15232"/>
                      <a:pt x="0" y="15294"/>
                      <a:pt x="0" y="15414"/>
                    </a:cubicBezTo>
                    <a:lnTo>
                      <a:pt x="0" y="21180"/>
                    </a:lnTo>
                    <a:cubicBezTo>
                      <a:pt x="0" y="21302"/>
                      <a:pt x="-29" y="21363"/>
                      <a:pt x="577" y="21428"/>
                    </a:cubicBezTo>
                    <a:cubicBezTo>
                      <a:pt x="1340" y="21498"/>
                      <a:pt x="3009" y="21551"/>
                      <a:pt x="5104" y="21577"/>
                    </a:cubicBezTo>
                    <a:cubicBezTo>
                      <a:pt x="7018" y="21598"/>
                      <a:pt x="8778" y="21600"/>
                      <a:pt x="12326" y="21600"/>
                    </a:cubicBezTo>
                    <a:lnTo>
                      <a:pt x="21571" y="21600"/>
                    </a:lnTo>
                    <a:lnTo>
                      <a:pt x="21571" y="14994"/>
                    </a:lnTo>
                    <a:lnTo>
                      <a:pt x="12326" y="1499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chemeClr val="accent1">
                        <a:hueOff val="-12342858"/>
                        <a:satOff val="-30434"/>
                        <a:lumOff val="4509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29" name="ïṥľïḋê">
                <a:extLst>
                  <a:ext uri="{FF2B5EF4-FFF2-40B4-BE49-F238E27FC236}">
                    <a16:creationId xmlns:a16="http://schemas.microsoft.com/office/drawing/2014/main" id="{A1305E1D-7F3E-4DDC-85B1-7FB6870E7116}"/>
                  </a:ext>
                </a:extLst>
              </p:cNvPr>
              <p:cNvSpPr/>
              <p:nvPr/>
            </p:nvSpPr>
            <p:spPr>
              <a:xfrm>
                <a:off x="4988361" y="1390649"/>
                <a:ext cx="2214515" cy="4487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62" y="0"/>
                    </a:moveTo>
                    <a:cubicBezTo>
                      <a:pt x="3463" y="0"/>
                      <a:pt x="2756" y="1"/>
                      <a:pt x="2009" y="118"/>
                    </a:cubicBezTo>
                    <a:cubicBezTo>
                      <a:pt x="1186" y="265"/>
                      <a:pt x="538" y="585"/>
                      <a:pt x="238" y="991"/>
                    </a:cubicBezTo>
                    <a:cubicBezTo>
                      <a:pt x="0" y="1362"/>
                      <a:pt x="0" y="1711"/>
                      <a:pt x="0" y="2399"/>
                    </a:cubicBezTo>
                    <a:lnTo>
                      <a:pt x="0" y="19190"/>
                    </a:lnTo>
                    <a:cubicBezTo>
                      <a:pt x="0" y="19888"/>
                      <a:pt x="0" y="20238"/>
                      <a:pt x="238" y="20609"/>
                    </a:cubicBezTo>
                    <a:cubicBezTo>
                      <a:pt x="538" y="21015"/>
                      <a:pt x="1186" y="21335"/>
                      <a:pt x="2009" y="21482"/>
                    </a:cubicBezTo>
                    <a:cubicBezTo>
                      <a:pt x="2761" y="21600"/>
                      <a:pt x="3468" y="21600"/>
                      <a:pt x="4862" y="21600"/>
                    </a:cubicBezTo>
                    <a:lnTo>
                      <a:pt x="16717" y="21600"/>
                    </a:lnTo>
                    <a:cubicBezTo>
                      <a:pt x="18133" y="21600"/>
                      <a:pt x="18840" y="21600"/>
                      <a:pt x="19592" y="21482"/>
                    </a:cubicBezTo>
                    <a:cubicBezTo>
                      <a:pt x="20415" y="21335"/>
                      <a:pt x="21062" y="21015"/>
                      <a:pt x="21362" y="20609"/>
                    </a:cubicBezTo>
                    <a:cubicBezTo>
                      <a:pt x="21600" y="20238"/>
                      <a:pt x="21600" y="19888"/>
                      <a:pt x="21600" y="19200"/>
                    </a:cubicBezTo>
                    <a:lnTo>
                      <a:pt x="21600" y="2410"/>
                    </a:lnTo>
                    <a:cubicBezTo>
                      <a:pt x="21600" y="1711"/>
                      <a:pt x="21600" y="1362"/>
                      <a:pt x="21362" y="991"/>
                    </a:cubicBezTo>
                    <a:cubicBezTo>
                      <a:pt x="21062" y="585"/>
                      <a:pt x="20415" y="265"/>
                      <a:pt x="19592" y="118"/>
                    </a:cubicBezTo>
                    <a:cubicBezTo>
                      <a:pt x="18840" y="0"/>
                      <a:pt x="18132" y="0"/>
                      <a:pt x="16738" y="0"/>
                    </a:cubicBezTo>
                    <a:lnTo>
                      <a:pt x="4862" y="0"/>
                    </a:lnTo>
                    <a:close/>
                    <a:moveTo>
                      <a:pt x="4609" y="377"/>
                    </a:moveTo>
                    <a:lnTo>
                      <a:pt x="16991" y="377"/>
                    </a:lnTo>
                    <a:cubicBezTo>
                      <a:pt x="18073" y="377"/>
                      <a:pt x="18624" y="376"/>
                      <a:pt x="19208" y="468"/>
                    </a:cubicBezTo>
                    <a:cubicBezTo>
                      <a:pt x="19847" y="582"/>
                      <a:pt x="20351" y="831"/>
                      <a:pt x="20583" y="1146"/>
                    </a:cubicBezTo>
                    <a:cubicBezTo>
                      <a:pt x="20768" y="1434"/>
                      <a:pt x="20768" y="1706"/>
                      <a:pt x="20768" y="2249"/>
                    </a:cubicBezTo>
                    <a:lnTo>
                      <a:pt x="20768" y="19359"/>
                    </a:lnTo>
                    <a:cubicBezTo>
                      <a:pt x="20768" y="19893"/>
                      <a:pt x="20768" y="20165"/>
                      <a:pt x="20583" y="20453"/>
                    </a:cubicBezTo>
                    <a:cubicBezTo>
                      <a:pt x="20351" y="20768"/>
                      <a:pt x="19847" y="21017"/>
                      <a:pt x="19208" y="21132"/>
                    </a:cubicBezTo>
                    <a:cubicBezTo>
                      <a:pt x="18624" y="21223"/>
                      <a:pt x="18073" y="21223"/>
                      <a:pt x="16974" y="21223"/>
                    </a:cubicBezTo>
                    <a:lnTo>
                      <a:pt x="4609" y="21223"/>
                    </a:lnTo>
                    <a:cubicBezTo>
                      <a:pt x="3527" y="21223"/>
                      <a:pt x="2976" y="21223"/>
                      <a:pt x="2392" y="21132"/>
                    </a:cubicBezTo>
                    <a:cubicBezTo>
                      <a:pt x="1753" y="21017"/>
                      <a:pt x="1251" y="20768"/>
                      <a:pt x="1018" y="20453"/>
                    </a:cubicBezTo>
                    <a:cubicBezTo>
                      <a:pt x="833" y="20165"/>
                      <a:pt x="832" y="19893"/>
                      <a:pt x="832" y="19351"/>
                    </a:cubicBezTo>
                    <a:lnTo>
                      <a:pt x="832" y="2240"/>
                    </a:lnTo>
                    <a:cubicBezTo>
                      <a:pt x="832" y="1706"/>
                      <a:pt x="833" y="1434"/>
                      <a:pt x="1018" y="1146"/>
                    </a:cubicBezTo>
                    <a:cubicBezTo>
                      <a:pt x="1251" y="831"/>
                      <a:pt x="1753" y="582"/>
                      <a:pt x="2392" y="468"/>
                    </a:cubicBezTo>
                    <a:cubicBezTo>
                      <a:pt x="2973" y="377"/>
                      <a:pt x="3522" y="377"/>
                      <a:pt x="4609" y="37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chemeClr val="accent1">
                        <a:hueOff val="-12342858"/>
                        <a:satOff val="-30434"/>
                        <a:lumOff val="4509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30" name="ïṡľiḋê">
                <a:extLst>
                  <a:ext uri="{FF2B5EF4-FFF2-40B4-BE49-F238E27FC236}">
                    <a16:creationId xmlns:a16="http://schemas.microsoft.com/office/drawing/2014/main" id="{68B828F8-83C8-4B2E-B500-0D4BEFE72FCF}"/>
                  </a:ext>
                </a:extLst>
              </p:cNvPr>
              <p:cNvSpPr/>
              <p:nvPr/>
            </p:nvSpPr>
            <p:spPr>
              <a:xfrm>
                <a:off x="5021978" y="1424399"/>
                <a:ext cx="2147419" cy="44201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78" y="0"/>
                    </a:moveTo>
                    <a:cubicBezTo>
                      <a:pt x="3189" y="0"/>
                      <a:pt x="2539" y="1"/>
                      <a:pt x="1850" y="107"/>
                    </a:cubicBezTo>
                    <a:cubicBezTo>
                      <a:pt x="1093" y="241"/>
                      <a:pt x="495" y="531"/>
                      <a:pt x="219" y="899"/>
                    </a:cubicBezTo>
                    <a:cubicBezTo>
                      <a:pt x="0" y="1235"/>
                      <a:pt x="0" y="1552"/>
                      <a:pt x="0" y="2175"/>
                    </a:cubicBezTo>
                    <a:lnTo>
                      <a:pt x="0" y="19415"/>
                    </a:lnTo>
                    <a:cubicBezTo>
                      <a:pt x="0" y="20049"/>
                      <a:pt x="0" y="20365"/>
                      <a:pt x="219" y="20701"/>
                    </a:cubicBezTo>
                    <a:cubicBezTo>
                      <a:pt x="495" y="21069"/>
                      <a:pt x="1093" y="21359"/>
                      <a:pt x="1850" y="21493"/>
                    </a:cubicBezTo>
                    <a:cubicBezTo>
                      <a:pt x="2543" y="21600"/>
                      <a:pt x="3194" y="21600"/>
                      <a:pt x="4478" y="21600"/>
                    </a:cubicBezTo>
                    <a:lnTo>
                      <a:pt x="17103" y="21600"/>
                    </a:lnTo>
                    <a:cubicBezTo>
                      <a:pt x="18407" y="21600"/>
                      <a:pt x="19057" y="21600"/>
                      <a:pt x="19750" y="21493"/>
                    </a:cubicBezTo>
                    <a:cubicBezTo>
                      <a:pt x="20507" y="21359"/>
                      <a:pt x="21105" y="21069"/>
                      <a:pt x="21381" y="20701"/>
                    </a:cubicBezTo>
                    <a:cubicBezTo>
                      <a:pt x="21600" y="20365"/>
                      <a:pt x="21600" y="20048"/>
                      <a:pt x="21600" y="19425"/>
                    </a:cubicBezTo>
                    <a:lnTo>
                      <a:pt x="21600" y="2185"/>
                    </a:lnTo>
                    <a:cubicBezTo>
                      <a:pt x="21600" y="1551"/>
                      <a:pt x="21600" y="1235"/>
                      <a:pt x="21381" y="899"/>
                    </a:cubicBezTo>
                    <a:cubicBezTo>
                      <a:pt x="21105" y="531"/>
                      <a:pt x="20507" y="241"/>
                      <a:pt x="19750" y="107"/>
                    </a:cubicBezTo>
                    <a:cubicBezTo>
                      <a:pt x="19057" y="0"/>
                      <a:pt x="18406" y="0"/>
                      <a:pt x="17122" y="0"/>
                    </a:cubicBezTo>
                    <a:lnTo>
                      <a:pt x="4478" y="0"/>
                    </a:lnTo>
                    <a:close/>
                    <a:moveTo>
                      <a:pt x="4068" y="499"/>
                    </a:moveTo>
                    <a:lnTo>
                      <a:pt x="5025" y="499"/>
                    </a:lnTo>
                    <a:cubicBezTo>
                      <a:pt x="5096" y="503"/>
                      <a:pt x="5163" y="515"/>
                      <a:pt x="5212" y="541"/>
                    </a:cubicBezTo>
                    <a:cubicBezTo>
                      <a:pt x="5257" y="565"/>
                      <a:pt x="5280" y="596"/>
                      <a:pt x="5285" y="628"/>
                    </a:cubicBezTo>
                    <a:cubicBezTo>
                      <a:pt x="5292" y="675"/>
                      <a:pt x="5300" y="719"/>
                      <a:pt x="5312" y="761"/>
                    </a:cubicBezTo>
                    <a:cubicBezTo>
                      <a:pt x="5325" y="807"/>
                      <a:pt x="5343" y="851"/>
                      <a:pt x="5369" y="893"/>
                    </a:cubicBezTo>
                    <a:cubicBezTo>
                      <a:pt x="5426" y="969"/>
                      <a:pt x="5516" y="1037"/>
                      <a:pt x="5631" y="1092"/>
                    </a:cubicBezTo>
                    <a:cubicBezTo>
                      <a:pt x="5746" y="1148"/>
                      <a:pt x="5886" y="1192"/>
                      <a:pt x="6042" y="1220"/>
                    </a:cubicBezTo>
                    <a:cubicBezTo>
                      <a:pt x="6185" y="1242"/>
                      <a:pt x="6324" y="1253"/>
                      <a:pt x="6494" y="1258"/>
                    </a:cubicBezTo>
                    <a:cubicBezTo>
                      <a:pt x="6664" y="1264"/>
                      <a:pt x="6866" y="1263"/>
                      <a:pt x="7135" y="1263"/>
                    </a:cubicBezTo>
                    <a:lnTo>
                      <a:pt x="14440" y="1263"/>
                    </a:lnTo>
                    <a:cubicBezTo>
                      <a:pt x="14708" y="1263"/>
                      <a:pt x="14910" y="1264"/>
                      <a:pt x="15080" y="1258"/>
                    </a:cubicBezTo>
                    <a:cubicBezTo>
                      <a:pt x="15251" y="1253"/>
                      <a:pt x="15390" y="1242"/>
                      <a:pt x="15533" y="1220"/>
                    </a:cubicBezTo>
                    <a:cubicBezTo>
                      <a:pt x="15689" y="1192"/>
                      <a:pt x="15829" y="1148"/>
                      <a:pt x="15944" y="1092"/>
                    </a:cubicBezTo>
                    <a:cubicBezTo>
                      <a:pt x="16058" y="1037"/>
                      <a:pt x="16148" y="969"/>
                      <a:pt x="16205" y="893"/>
                    </a:cubicBezTo>
                    <a:cubicBezTo>
                      <a:pt x="16232" y="851"/>
                      <a:pt x="16249" y="807"/>
                      <a:pt x="16262" y="761"/>
                    </a:cubicBezTo>
                    <a:cubicBezTo>
                      <a:pt x="16274" y="719"/>
                      <a:pt x="16282" y="675"/>
                      <a:pt x="16289" y="628"/>
                    </a:cubicBezTo>
                    <a:cubicBezTo>
                      <a:pt x="16294" y="596"/>
                      <a:pt x="16318" y="565"/>
                      <a:pt x="16362" y="541"/>
                    </a:cubicBezTo>
                    <a:cubicBezTo>
                      <a:pt x="16412" y="515"/>
                      <a:pt x="16480" y="503"/>
                      <a:pt x="16551" y="499"/>
                    </a:cubicBezTo>
                    <a:lnTo>
                      <a:pt x="17532" y="499"/>
                    </a:lnTo>
                    <a:cubicBezTo>
                      <a:pt x="18404" y="499"/>
                      <a:pt x="18846" y="499"/>
                      <a:pt x="19317" y="571"/>
                    </a:cubicBezTo>
                    <a:cubicBezTo>
                      <a:pt x="19831" y="662"/>
                      <a:pt x="20237" y="859"/>
                      <a:pt x="20424" y="1109"/>
                    </a:cubicBezTo>
                    <a:cubicBezTo>
                      <a:pt x="20573" y="1338"/>
                      <a:pt x="20573" y="1553"/>
                      <a:pt x="20573" y="1983"/>
                    </a:cubicBezTo>
                    <a:lnTo>
                      <a:pt x="20573" y="19623"/>
                    </a:lnTo>
                    <a:cubicBezTo>
                      <a:pt x="20573" y="20046"/>
                      <a:pt x="20573" y="20262"/>
                      <a:pt x="20424" y="20491"/>
                    </a:cubicBezTo>
                    <a:cubicBezTo>
                      <a:pt x="20237" y="20741"/>
                      <a:pt x="19831" y="20938"/>
                      <a:pt x="19317" y="21029"/>
                    </a:cubicBezTo>
                    <a:cubicBezTo>
                      <a:pt x="18846" y="21101"/>
                      <a:pt x="18403" y="21101"/>
                      <a:pt x="17517" y="21101"/>
                    </a:cubicBezTo>
                    <a:lnTo>
                      <a:pt x="4068" y="21101"/>
                    </a:lnTo>
                    <a:cubicBezTo>
                      <a:pt x="3196" y="21101"/>
                      <a:pt x="2754" y="21101"/>
                      <a:pt x="2283" y="21029"/>
                    </a:cubicBezTo>
                    <a:cubicBezTo>
                      <a:pt x="1769" y="20938"/>
                      <a:pt x="1363" y="20741"/>
                      <a:pt x="1176" y="20491"/>
                    </a:cubicBezTo>
                    <a:cubicBezTo>
                      <a:pt x="1027" y="20262"/>
                      <a:pt x="1027" y="20047"/>
                      <a:pt x="1027" y="19617"/>
                    </a:cubicBezTo>
                    <a:lnTo>
                      <a:pt x="1027" y="1977"/>
                    </a:lnTo>
                    <a:cubicBezTo>
                      <a:pt x="1027" y="1554"/>
                      <a:pt x="1027" y="1338"/>
                      <a:pt x="1176" y="1109"/>
                    </a:cubicBezTo>
                    <a:cubicBezTo>
                      <a:pt x="1363" y="859"/>
                      <a:pt x="1769" y="662"/>
                      <a:pt x="2283" y="571"/>
                    </a:cubicBezTo>
                    <a:cubicBezTo>
                      <a:pt x="2751" y="499"/>
                      <a:pt x="3195" y="499"/>
                      <a:pt x="4068" y="499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defTabSz="914377"/>
                <a:endParaRPr/>
              </a:p>
            </p:txBody>
          </p:sp>
          <p:sp>
            <p:nvSpPr>
              <p:cNvPr id="31" name="î$ḷiḋé">
                <a:extLst>
                  <a:ext uri="{FF2B5EF4-FFF2-40B4-BE49-F238E27FC236}">
                    <a16:creationId xmlns:a16="http://schemas.microsoft.com/office/drawing/2014/main" id="{75AEFC6A-D2D0-4B2B-99EA-89201BBC08CE}"/>
                  </a:ext>
                </a:extLst>
              </p:cNvPr>
              <p:cNvSpPr/>
              <p:nvPr/>
            </p:nvSpPr>
            <p:spPr>
              <a:xfrm>
                <a:off x="6296131" y="1534822"/>
                <a:ext cx="63303" cy="6330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chemeClr val="accent1">
                        <a:hueOff val="-12342858"/>
                        <a:satOff val="-30434"/>
                        <a:lumOff val="4509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32" name="íš1iḑe">
                <a:extLst>
                  <a:ext uri="{FF2B5EF4-FFF2-40B4-BE49-F238E27FC236}">
                    <a16:creationId xmlns:a16="http://schemas.microsoft.com/office/drawing/2014/main" id="{B3660F8B-7614-4F77-B111-D750AF795E0E}"/>
                  </a:ext>
                </a:extLst>
              </p:cNvPr>
              <p:cNvSpPr/>
              <p:nvPr/>
            </p:nvSpPr>
            <p:spPr>
              <a:xfrm>
                <a:off x="5958538" y="1547431"/>
                <a:ext cx="270506" cy="381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24" y="0"/>
                    </a:moveTo>
                    <a:cubicBezTo>
                      <a:pt x="1103" y="0"/>
                      <a:pt x="729" y="1260"/>
                      <a:pt x="453" y="3213"/>
                    </a:cubicBezTo>
                    <a:cubicBezTo>
                      <a:pt x="178" y="5166"/>
                      <a:pt x="0" y="7820"/>
                      <a:pt x="0" y="10800"/>
                    </a:cubicBezTo>
                    <a:cubicBezTo>
                      <a:pt x="0" y="16761"/>
                      <a:pt x="683" y="21600"/>
                      <a:pt x="1524" y="21600"/>
                    </a:cubicBezTo>
                    <a:cubicBezTo>
                      <a:pt x="1961" y="21600"/>
                      <a:pt x="2397" y="21600"/>
                      <a:pt x="2834" y="21600"/>
                    </a:cubicBezTo>
                    <a:cubicBezTo>
                      <a:pt x="5336" y="21600"/>
                      <a:pt x="7838" y="21600"/>
                      <a:pt x="10340" y="21600"/>
                    </a:cubicBezTo>
                    <a:cubicBezTo>
                      <a:pt x="10533" y="21600"/>
                      <a:pt x="10727" y="21600"/>
                      <a:pt x="10920" y="21600"/>
                    </a:cubicBezTo>
                    <a:lnTo>
                      <a:pt x="20076" y="21600"/>
                    </a:lnTo>
                    <a:cubicBezTo>
                      <a:pt x="20497" y="21600"/>
                      <a:pt x="20871" y="20340"/>
                      <a:pt x="21147" y="18387"/>
                    </a:cubicBezTo>
                    <a:cubicBezTo>
                      <a:pt x="21422" y="16434"/>
                      <a:pt x="21600" y="13780"/>
                      <a:pt x="21600" y="10800"/>
                    </a:cubicBezTo>
                    <a:cubicBezTo>
                      <a:pt x="21600" y="4839"/>
                      <a:pt x="20917" y="0"/>
                      <a:pt x="20076" y="0"/>
                    </a:cubicBezTo>
                    <a:cubicBezTo>
                      <a:pt x="19639" y="0"/>
                      <a:pt x="19203" y="0"/>
                      <a:pt x="18766" y="0"/>
                    </a:cubicBezTo>
                    <a:cubicBezTo>
                      <a:pt x="16264" y="0"/>
                      <a:pt x="13762" y="0"/>
                      <a:pt x="11260" y="0"/>
                    </a:cubicBezTo>
                    <a:lnTo>
                      <a:pt x="1524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chemeClr val="accent1">
                        <a:hueOff val="-12342858"/>
                        <a:satOff val="-30434"/>
                        <a:lumOff val="4509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22" name="îṥlîḋe">
              <a:extLst>
                <a:ext uri="{FF2B5EF4-FFF2-40B4-BE49-F238E27FC236}">
                  <a16:creationId xmlns:a16="http://schemas.microsoft.com/office/drawing/2014/main" id="{9CD960CC-9E21-420F-B11C-F05372ECD9FA}"/>
                </a:ext>
              </a:extLst>
            </p:cNvPr>
            <p:cNvSpPr/>
            <p:nvPr/>
          </p:nvSpPr>
          <p:spPr>
            <a:xfrm>
              <a:off x="2959146" y="3211136"/>
              <a:ext cx="501230" cy="383406"/>
            </a:xfrm>
            <a:custGeom>
              <a:avLst/>
              <a:gdLst>
                <a:gd name="connsiteX0" fmla="*/ 361794 w 551492"/>
                <a:gd name="connsiteY0" fmla="*/ 308363 h 421851"/>
                <a:gd name="connsiteX1" fmla="*/ 530845 w 551492"/>
                <a:gd name="connsiteY1" fmla="*/ 308363 h 421851"/>
                <a:gd name="connsiteX2" fmla="*/ 551492 w 551492"/>
                <a:gd name="connsiteY2" fmla="*/ 329044 h 421851"/>
                <a:gd name="connsiteX3" fmla="*/ 551492 w 551492"/>
                <a:gd name="connsiteY3" fmla="*/ 362650 h 421851"/>
                <a:gd name="connsiteX4" fmla="*/ 530845 w 551492"/>
                <a:gd name="connsiteY4" fmla="*/ 383331 h 421851"/>
                <a:gd name="connsiteX5" fmla="*/ 378570 w 551492"/>
                <a:gd name="connsiteY5" fmla="*/ 383331 h 421851"/>
                <a:gd name="connsiteX6" fmla="*/ 378570 w 551492"/>
                <a:gd name="connsiteY6" fmla="*/ 369113 h 421851"/>
                <a:gd name="connsiteX7" fmla="*/ 361794 w 551492"/>
                <a:gd name="connsiteY7" fmla="*/ 308363 h 421851"/>
                <a:gd name="connsiteX8" fmla="*/ 313904 w 551492"/>
                <a:gd name="connsiteY8" fmla="*/ 172924 h 421851"/>
                <a:gd name="connsiteX9" fmla="*/ 530832 w 551492"/>
                <a:gd name="connsiteY9" fmla="*/ 172924 h 421851"/>
                <a:gd name="connsiteX10" fmla="*/ 551492 w 551492"/>
                <a:gd name="connsiteY10" fmla="*/ 193548 h 421851"/>
                <a:gd name="connsiteX11" fmla="*/ 551492 w 551492"/>
                <a:gd name="connsiteY11" fmla="*/ 225772 h 421851"/>
                <a:gd name="connsiteX12" fmla="*/ 530832 w 551492"/>
                <a:gd name="connsiteY12" fmla="*/ 247685 h 421851"/>
                <a:gd name="connsiteX13" fmla="*/ 271293 w 551492"/>
                <a:gd name="connsiteY13" fmla="*/ 247685 h 421851"/>
                <a:gd name="connsiteX14" fmla="*/ 271293 w 551492"/>
                <a:gd name="connsiteY14" fmla="*/ 227061 h 421851"/>
                <a:gd name="connsiteX15" fmla="*/ 272584 w 551492"/>
                <a:gd name="connsiteY15" fmla="*/ 224483 h 421851"/>
                <a:gd name="connsiteX16" fmla="*/ 313904 w 551492"/>
                <a:gd name="connsiteY16" fmla="*/ 172924 h 421851"/>
                <a:gd name="connsiteX17" fmla="*/ 281648 w 551492"/>
                <a:gd name="connsiteY17" fmla="*/ 36241 h 421851"/>
                <a:gd name="connsiteX18" fmla="*/ 530834 w 551492"/>
                <a:gd name="connsiteY18" fmla="*/ 36241 h 421851"/>
                <a:gd name="connsiteX19" fmla="*/ 551492 w 551492"/>
                <a:gd name="connsiteY19" fmla="*/ 58154 h 421851"/>
                <a:gd name="connsiteX20" fmla="*/ 551492 w 551492"/>
                <a:gd name="connsiteY20" fmla="*/ 90378 h 421851"/>
                <a:gd name="connsiteX21" fmla="*/ 530834 w 551492"/>
                <a:gd name="connsiteY21" fmla="*/ 111002 h 421851"/>
                <a:gd name="connsiteX22" fmla="*/ 308761 w 551492"/>
                <a:gd name="connsiteY22" fmla="*/ 111002 h 421851"/>
                <a:gd name="connsiteX23" fmla="*/ 295850 w 551492"/>
                <a:gd name="connsiteY23" fmla="*/ 96823 h 421851"/>
                <a:gd name="connsiteX24" fmla="*/ 281648 w 551492"/>
                <a:gd name="connsiteY24" fmla="*/ 36241 h 421851"/>
                <a:gd name="connsiteX25" fmla="*/ 176987 w 551492"/>
                <a:gd name="connsiteY25" fmla="*/ 0 h 421851"/>
                <a:gd name="connsiteX26" fmla="*/ 271294 w 551492"/>
                <a:gd name="connsiteY26" fmla="*/ 117396 h 421851"/>
                <a:gd name="connsiteX27" fmla="*/ 276461 w 551492"/>
                <a:gd name="connsiteY27" fmla="*/ 117396 h 421851"/>
                <a:gd name="connsiteX28" fmla="*/ 290672 w 551492"/>
                <a:gd name="connsiteY28" fmla="*/ 152228 h 421851"/>
                <a:gd name="connsiteX29" fmla="*/ 262251 w 551492"/>
                <a:gd name="connsiteY29" fmla="*/ 199960 h 421851"/>
                <a:gd name="connsiteX30" fmla="*/ 257083 w 551492"/>
                <a:gd name="connsiteY30" fmla="*/ 197380 h 421851"/>
                <a:gd name="connsiteX31" fmla="*/ 224786 w 551492"/>
                <a:gd name="connsiteY31" fmla="*/ 247692 h 421851"/>
                <a:gd name="connsiteX32" fmla="*/ 219619 w 551492"/>
                <a:gd name="connsiteY32" fmla="*/ 259303 h 421851"/>
                <a:gd name="connsiteX33" fmla="*/ 241581 w 551492"/>
                <a:gd name="connsiteY33" fmla="*/ 279944 h 421851"/>
                <a:gd name="connsiteX34" fmla="*/ 263543 w 551492"/>
                <a:gd name="connsiteY34" fmla="*/ 279944 h 421851"/>
                <a:gd name="connsiteX35" fmla="*/ 352682 w 551492"/>
                <a:gd name="connsiteY35" fmla="*/ 368958 h 421851"/>
                <a:gd name="connsiteX36" fmla="*/ 352682 w 551492"/>
                <a:gd name="connsiteY36" fmla="*/ 393470 h 421851"/>
                <a:gd name="connsiteX37" fmla="*/ 325553 w 551492"/>
                <a:gd name="connsiteY37" fmla="*/ 421851 h 421851"/>
                <a:gd name="connsiteX38" fmla="*/ 28421 w 551492"/>
                <a:gd name="connsiteY38" fmla="*/ 421851 h 421851"/>
                <a:gd name="connsiteX39" fmla="*/ 0 w 551492"/>
                <a:gd name="connsiteY39" fmla="*/ 393470 h 421851"/>
                <a:gd name="connsiteX40" fmla="*/ 0 w 551492"/>
                <a:gd name="connsiteY40" fmla="*/ 368958 h 421851"/>
                <a:gd name="connsiteX41" fmla="*/ 89139 w 551492"/>
                <a:gd name="connsiteY41" fmla="*/ 279944 h 421851"/>
                <a:gd name="connsiteX42" fmla="*/ 112393 w 551492"/>
                <a:gd name="connsiteY42" fmla="*/ 279944 h 421851"/>
                <a:gd name="connsiteX43" fmla="*/ 133063 w 551492"/>
                <a:gd name="connsiteY43" fmla="*/ 259303 h 421851"/>
                <a:gd name="connsiteX44" fmla="*/ 127896 w 551492"/>
                <a:gd name="connsiteY44" fmla="*/ 247692 h 421851"/>
                <a:gd name="connsiteX45" fmla="*/ 95599 w 551492"/>
                <a:gd name="connsiteY45" fmla="*/ 198670 h 421851"/>
                <a:gd name="connsiteX46" fmla="*/ 91723 w 551492"/>
                <a:gd name="connsiteY46" fmla="*/ 199960 h 421851"/>
                <a:gd name="connsiteX47" fmla="*/ 63302 w 551492"/>
                <a:gd name="connsiteY47" fmla="*/ 152228 h 421851"/>
                <a:gd name="connsiteX48" fmla="*/ 78804 w 551492"/>
                <a:gd name="connsiteY48" fmla="*/ 117396 h 421851"/>
                <a:gd name="connsiteX49" fmla="*/ 81388 w 551492"/>
                <a:gd name="connsiteY49" fmla="*/ 117396 h 421851"/>
                <a:gd name="connsiteX50" fmla="*/ 176987 w 551492"/>
                <a:gd name="connsiteY50" fmla="*/ 0 h 42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1492" h="421851">
                  <a:moveTo>
                    <a:pt x="361794" y="308363"/>
                  </a:moveTo>
                  <a:lnTo>
                    <a:pt x="530845" y="308363"/>
                  </a:lnTo>
                  <a:cubicBezTo>
                    <a:pt x="541168" y="308363"/>
                    <a:pt x="551492" y="317411"/>
                    <a:pt x="551492" y="329044"/>
                  </a:cubicBezTo>
                  <a:lnTo>
                    <a:pt x="551492" y="362650"/>
                  </a:lnTo>
                  <a:cubicBezTo>
                    <a:pt x="551492" y="374283"/>
                    <a:pt x="541168" y="383331"/>
                    <a:pt x="530845" y="383331"/>
                  </a:cubicBezTo>
                  <a:lnTo>
                    <a:pt x="378570" y="383331"/>
                  </a:lnTo>
                  <a:lnTo>
                    <a:pt x="378570" y="369113"/>
                  </a:lnTo>
                  <a:cubicBezTo>
                    <a:pt x="378570" y="347140"/>
                    <a:pt x="372118" y="326459"/>
                    <a:pt x="361794" y="308363"/>
                  </a:cubicBezTo>
                  <a:close/>
                  <a:moveTo>
                    <a:pt x="313904" y="172924"/>
                  </a:moveTo>
                  <a:lnTo>
                    <a:pt x="530832" y="172924"/>
                  </a:lnTo>
                  <a:cubicBezTo>
                    <a:pt x="541162" y="172924"/>
                    <a:pt x="551492" y="181947"/>
                    <a:pt x="551492" y="193548"/>
                  </a:cubicBezTo>
                  <a:lnTo>
                    <a:pt x="551492" y="225772"/>
                  </a:lnTo>
                  <a:cubicBezTo>
                    <a:pt x="551492" y="237373"/>
                    <a:pt x="541162" y="247685"/>
                    <a:pt x="530832" y="247685"/>
                  </a:cubicBezTo>
                  <a:lnTo>
                    <a:pt x="271293" y="247685"/>
                  </a:lnTo>
                  <a:lnTo>
                    <a:pt x="271293" y="227061"/>
                  </a:lnTo>
                  <a:cubicBezTo>
                    <a:pt x="271293" y="225772"/>
                    <a:pt x="272584" y="225772"/>
                    <a:pt x="272584" y="224483"/>
                  </a:cubicBezTo>
                  <a:cubicBezTo>
                    <a:pt x="293244" y="218038"/>
                    <a:pt x="307448" y="194837"/>
                    <a:pt x="313904" y="172924"/>
                  </a:cubicBezTo>
                  <a:close/>
                  <a:moveTo>
                    <a:pt x="281648" y="36241"/>
                  </a:moveTo>
                  <a:lnTo>
                    <a:pt x="530834" y="36241"/>
                  </a:lnTo>
                  <a:cubicBezTo>
                    <a:pt x="541163" y="36241"/>
                    <a:pt x="551492" y="46553"/>
                    <a:pt x="551492" y="58154"/>
                  </a:cubicBezTo>
                  <a:lnTo>
                    <a:pt x="551492" y="90378"/>
                  </a:lnTo>
                  <a:cubicBezTo>
                    <a:pt x="551492" y="101979"/>
                    <a:pt x="541163" y="111002"/>
                    <a:pt x="530834" y="111002"/>
                  </a:cubicBezTo>
                  <a:lnTo>
                    <a:pt x="308761" y="111002"/>
                  </a:lnTo>
                  <a:cubicBezTo>
                    <a:pt x="304888" y="104557"/>
                    <a:pt x="301015" y="99401"/>
                    <a:pt x="295850" y="96823"/>
                  </a:cubicBezTo>
                  <a:cubicBezTo>
                    <a:pt x="293268" y="72333"/>
                    <a:pt x="288104" y="52998"/>
                    <a:pt x="281648" y="36241"/>
                  </a:cubicBezTo>
                  <a:close/>
                  <a:moveTo>
                    <a:pt x="176987" y="0"/>
                  </a:moveTo>
                  <a:cubicBezTo>
                    <a:pt x="257083" y="0"/>
                    <a:pt x="270002" y="64503"/>
                    <a:pt x="271294" y="117396"/>
                  </a:cubicBezTo>
                  <a:cubicBezTo>
                    <a:pt x="272586" y="117396"/>
                    <a:pt x="273878" y="117396"/>
                    <a:pt x="276461" y="117396"/>
                  </a:cubicBezTo>
                  <a:cubicBezTo>
                    <a:pt x="289380" y="117396"/>
                    <a:pt x="290672" y="132877"/>
                    <a:pt x="290672" y="152228"/>
                  </a:cubicBezTo>
                  <a:cubicBezTo>
                    <a:pt x="290672" y="171579"/>
                    <a:pt x="275169" y="199960"/>
                    <a:pt x="262251" y="199960"/>
                  </a:cubicBezTo>
                  <a:cubicBezTo>
                    <a:pt x="260959" y="199960"/>
                    <a:pt x="258375" y="198670"/>
                    <a:pt x="257083" y="197380"/>
                  </a:cubicBezTo>
                  <a:cubicBezTo>
                    <a:pt x="249332" y="216731"/>
                    <a:pt x="237705" y="233502"/>
                    <a:pt x="224786" y="247692"/>
                  </a:cubicBezTo>
                  <a:cubicBezTo>
                    <a:pt x="220911" y="250272"/>
                    <a:pt x="219619" y="254143"/>
                    <a:pt x="219619" y="259303"/>
                  </a:cubicBezTo>
                  <a:cubicBezTo>
                    <a:pt x="219619" y="270913"/>
                    <a:pt x="228662" y="279944"/>
                    <a:pt x="241581" y="279944"/>
                  </a:cubicBezTo>
                  <a:lnTo>
                    <a:pt x="263543" y="279944"/>
                  </a:lnTo>
                  <a:cubicBezTo>
                    <a:pt x="312634" y="279944"/>
                    <a:pt x="352682" y="319936"/>
                    <a:pt x="352682" y="368958"/>
                  </a:cubicBezTo>
                  <a:lnTo>
                    <a:pt x="352682" y="393470"/>
                  </a:lnTo>
                  <a:cubicBezTo>
                    <a:pt x="352682" y="408950"/>
                    <a:pt x="341055" y="421851"/>
                    <a:pt x="325553" y="421851"/>
                  </a:cubicBezTo>
                  <a:lnTo>
                    <a:pt x="28421" y="421851"/>
                  </a:lnTo>
                  <a:cubicBezTo>
                    <a:pt x="12919" y="421851"/>
                    <a:pt x="0" y="408950"/>
                    <a:pt x="0" y="393470"/>
                  </a:cubicBezTo>
                  <a:lnTo>
                    <a:pt x="0" y="368958"/>
                  </a:lnTo>
                  <a:cubicBezTo>
                    <a:pt x="0" y="319936"/>
                    <a:pt x="40048" y="279944"/>
                    <a:pt x="89139" y="279944"/>
                  </a:cubicBezTo>
                  <a:lnTo>
                    <a:pt x="112393" y="279944"/>
                  </a:lnTo>
                  <a:cubicBezTo>
                    <a:pt x="124020" y="279944"/>
                    <a:pt x="133063" y="270913"/>
                    <a:pt x="133063" y="259303"/>
                  </a:cubicBezTo>
                  <a:cubicBezTo>
                    <a:pt x="133063" y="254143"/>
                    <a:pt x="131771" y="250272"/>
                    <a:pt x="127896" y="247692"/>
                  </a:cubicBezTo>
                  <a:cubicBezTo>
                    <a:pt x="114977" y="234792"/>
                    <a:pt x="104642" y="216731"/>
                    <a:pt x="95599" y="198670"/>
                  </a:cubicBezTo>
                  <a:cubicBezTo>
                    <a:pt x="94307" y="199960"/>
                    <a:pt x="93015" y="199960"/>
                    <a:pt x="91723" y="199960"/>
                  </a:cubicBezTo>
                  <a:cubicBezTo>
                    <a:pt x="78804" y="199960"/>
                    <a:pt x="63302" y="171579"/>
                    <a:pt x="63302" y="152228"/>
                  </a:cubicBezTo>
                  <a:cubicBezTo>
                    <a:pt x="63302" y="132877"/>
                    <a:pt x="65886" y="117396"/>
                    <a:pt x="78804" y="117396"/>
                  </a:cubicBezTo>
                  <a:cubicBezTo>
                    <a:pt x="80096" y="117396"/>
                    <a:pt x="80096" y="117396"/>
                    <a:pt x="81388" y="117396"/>
                  </a:cubicBezTo>
                  <a:cubicBezTo>
                    <a:pt x="82680" y="64503"/>
                    <a:pt x="93015" y="0"/>
                    <a:pt x="17698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23" name="îṧļïḑè">
              <a:extLst>
                <a:ext uri="{FF2B5EF4-FFF2-40B4-BE49-F238E27FC236}">
                  <a16:creationId xmlns:a16="http://schemas.microsoft.com/office/drawing/2014/main" id="{27EACCFF-41A2-48E3-A26A-5204ACADB8F3}"/>
                </a:ext>
              </a:extLst>
            </p:cNvPr>
            <p:cNvSpPr/>
            <p:nvPr/>
          </p:nvSpPr>
          <p:spPr>
            <a:xfrm>
              <a:off x="4819342" y="2122505"/>
              <a:ext cx="900140" cy="688540"/>
            </a:xfrm>
            <a:custGeom>
              <a:avLst/>
              <a:gdLst>
                <a:gd name="connsiteX0" fmla="*/ 361794 w 551492"/>
                <a:gd name="connsiteY0" fmla="*/ 308363 h 421851"/>
                <a:gd name="connsiteX1" fmla="*/ 530845 w 551492"/>
                <a:gd name="connsiteY1" fmla="*/ 308363 h 421851"/>
                <a:gd name="connsiteX2" fmla="*/ 551492 w 551492"/>
                <a:gd name="connsiteY2" fmla="*/ 329044 h 421851"/>
                <a:gd name="connsiteX3" fmla="*/ 551492 w 551492"/>
                <a:gd name="connsiteY3" fmla="*/ 362650 h 421851"/>
                <a:gd name="connsiteX4" fmla="*/ 530845 w 551492"/>
                <a:gd name="connsiteY4" fmla="*/ 383331 h 421851"/>
                <a:gd name="connsiteX5" fmla="*/ 378570 w 551492"/>
                <a:gd name="connsiteY5" fmla="*/ 383331 h 421851"/>
                <a:gd name="connsiteX6" fmla="*/ 378570 w 551492"/>
                <a:gd name="connsiteY6" fmla="*/ 369113 h 421851"/>
                <a:gd name="connsiteX7" fmla="*/ 361794 w 551492"/>
                <a:gd name="connsiteY7" fmla="*/ 308363 h 421851"/>
                <a:gd name="connsiteX8" fmla="*/ 313904 w 551492"/>
                <a:gd name="connsiteY8" fmla="*/ 172924 h 421851"/>
                <a:gd name="connsiteX9" fmla="*/ 530832 w 551492"/>
                <a:gd name="connsiteY9" fmla="*/ 172924 h 421851"/>
                <a:gd name="connsiteX10" fmla="*/ 551492 w 551492"/>
                <a:gd name="connsiteY10" fmla="*/ 193548 h 421851"/>
                <a:gd name="connsiteX11" fmla="*/ 551492 w 551492"/>
                <a:gd name="connsiteY11" fmla="*/ 225772 h 421851"/>
                <a:gd name="connsiteX12" fmla="*/ 530832 w 551492"/>
                <a:gd name="connsiteY12" fmla="*/ 247685 h 421851"/>
                <a:gd name="connsiteX13" fmla="*/ 271293 w 551492"/>
                <a:gd name="connsiteY13" fmla="*/ 247685 h 421851"/>
                <a:gd name="connsiteX14" fmla="*/ 271293 w 551492"/>
                <a:gd name="connsiteY14" fmla="*/ 227061 h 421851"/>
                <a:gd name="connsiteX15" fmla="*/ 272584 w 551492"/>
                <a:gd name="connsiteY15" fmla="*/ 224483 h 421851"/>
                <a:gd name="connsiteX16" fmla="*/ 313904 w 551492"/>
                <a:gd name="connsiteY16" fmla="*/ 172924 h 421851"/>
                <a:gd name="connsiteX17" fmla="*/ 281648 w 551492"/>
                <a:gd name="connsiteY17" fmla="*/ 36241 h 421851"/>
                <a:gd name="connsiteX18" fmla="*/ 530834 w 551492"/>
                <a:gd name="connsiteY18" fmla="*/ 36241 h 421851"/>
                <a:gd name="connsiteX19" fmla="*/ 551492 w 551492"/>
                <a:gd name="connsiteY19" fmla="*/ 58154 h 421851"/>
                <a:gd name="connsiteX20" fmla="*/ 551492 w 551492"/>
                <a:gd name="connsiteY20" fmla="*/ 90378 h 421851"/>
                <a:gd name="connsiteX21" fmla="*/ 530834 w 551492"/>
                <a:gd name="connsiteY21" fmla="*/ 111002 h 421851"/>
                <a:gd name="connsiteX22" fmla="*/ 308761 w 551492"/>
                <a:gd name="connsiteY22" fmla="*/ 111002 h 421851"/>
                <a:gd name="connsiteX23" fmla="*/ 295850 w 551492"/>
                <a:gd name="connsiteY23" fmla="*/ 96823 h 421851"/>
                <a:gd name="connsiteX24" fmla="*/ 281648 w 551492"/>
                <a:gd name="connsiteY24" fmla="*/ 36241 h 421851"/>
                <a:gd name="connsiteX25" fmla="*/ 176987 w 551492"/>
                <a:gd name="connsiteY25" fmla="*/ 0 h 421851"/>
                <a:gd name="connsiteX26" fmla="*/ 271294 w 551492"/>
                <a:gd name="connsiteY26" fmla="*/ 117396 h 421851"/>
                <a:gd name="connsiteX27" fmla="*/ 276461 w 551492"/>
                <a:gd name="connsiteY27" fmla="*/ 117396 h 421851"/>
                <a:gd name="connsiteX28" fmla="*/ 290672 w 551492"/>
                <a:gd name="connsiteY28" fmla="*/ 152228 h 421851"/>
                <a:gd name="connsiteX29" fmla="*/ 262251 w 551492"/>
                <a:gd name="connsiteY29" fmla="*/ 199960 h 421851"/>
                <a:gd name="connsiteX30" fmla="*/ 257083 w 551492"/>
                <a:gd name="connsiteY30" fmla="*/ 197380 h 421851"/>
                <a:gd name="connsiteX31" fmla="*/ 224786 w 551492"/>
                <a:gd name="connsiteY31" fmla="*/ 247692 h 421851"/>
                <a:gd name="connsiteX32" fmla="*/ 219619 w 551492"/>
                <a:gd name="connsiteY32" fmla="*/ 259303 h 421851"/>
                <a:gd name="connsiteX33" fmla="*/ 241581 w 551492"/>
                <a:gd name="connsiteY33" fmla="*/ 279944 h 421851"/>
                <a:gd name="connsiteX34" fmla="*/ 263543 w 551492"/>
                <a:gd name="connsiteY34" fmla="*/ 279944 h 421851"/>
                <a:gd name="connsiteX35" fmla="*/ 352682 w 551492"/>
                <a:gd name="connsiteY35" fmla="*/ 368958 h 421851"/>
                <a:gd name="connsiteX36" fmla="*/ 352682 w 551492"/>
                <a:gd name="connsiteY36" fmla="*/ 393470 h 421851"/>
                <a:gd name="connsiteX37" fmla="*/ 325553 w 551492"/>
                <a:gd name="connsiteY37" fmla="*/ 421851 h 421851"/>
                <a:gd name="connsiteX38" fmla="*/ 28421 w 551492"/>
                <a:gd name="connsiteY38" fmla="*/ 421851 h 421851"/>
                <a:gd name="connsiteX39" fmla="*/ 0 w 551492"/>
                <a:gd name="connsiteY39" fmla="*/ 393470 h 421851"/>
                <a:gd name="connsiteX40" fmla="*/ 0 w 551492"/>
                <a:gd name="connsiteY40" fmla="*/ 368958 h 421851"/>
                <a:gd name="connsiteX41" fmla="*/ 89139 w 551492"/>
                <a:gd name="connsiteY41" fmla="*/ 279944 h 421851"/>
                <a:gd name="connsiteX42" fmla="*/ 112393 w 551492"/>
                <a:gd name="connsiteY42" fmla="*/ 279944 h 421851"/>
                <a:gd name="connsiteX43" fmla="*/ 133063 w 551492"/>
                <a:gd name="connsiteY43" fmla="*/ 259303 h 421851"/>
                <a:gd name="connsiteX44" fmla="*/ 127896 w 551492"/>
                <a:gd name="connsiteY44" fmla="*/ 247692 h 421851"/>
                <a:gd name="connsiteX45" fmla="*/ 95599 w 551492"/>
                <a:gd name="connsiteY45" fmla="*/ 198670 h 421851"/>
                <a:gd name="connsiteX46" fmla="*/ 91723 w 551492"/>
                <a:gd name="connsiteY46" fmla="*/ 199960 h 421851"/>
                <a:gd name="connsiteX47" fmla="*/ 63302 w 551492"/>
                <a:gd name="connsiteY47" fmla="*/ 152228 h 421851"/>
                <a:gd name="connsiteX48" fmla="*/ 78804 w 551492"/>
                <a:gd name="connsiteY48" fmla="*/ 117396 h 421851"/>
                <a:gd name="connsiteX49" fmla="*/ 81388 w 551492"/>
                <a:gd name="connsiteY49" fmla="*/ 117396 h 421851"/>
                <a:gd name="connsiteX50" fmla="*/ 176987 w 551492"/>
                <a:gd name="connsiteY50" fmla="*/ 0 h 42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1492" h="421851">
                  <a:moveTo>
                    <a:pt x="361794" y="308363"/>
                  </a:moveTo>
                  <a:lnTo>
                    <a:pt x="530845" y="308363"/>
                  </a:lnTo>
                  <a:cubicBezTo>
                    <a:pt x="541168" y="308363"/>
                    <a:pt x="551492" y="317411"/>
                    <a:pt x="551492" y="329044"/>
                  </a:cubicBezTo>
                  <a:lnTo>
                    <a:pt x="551492" y="362650"/>
                  </a:lnTo>
                  <a:cubicBezTo>
                    <a:pt x="551492" y="374283"/>
                    <a:pt x="541168" y="383331"/>
                    <a:pt x="530845" y="383331"/>
                  </a:cubicBezTo>
                  <a:lnTo>
                    <a:pt x="378570" y="383331"/>
                  </a:lnTo>
                  <a:lnTo>
                    <a:pt x="378570" y="369113"/>
                  </a:lnTo>
                  <a:cubicBezTo>
                    <a:pt x="378570" y="347140"/>
                    <a:pt x="372118" y="326459"/>
                    <a:pt x="361794" y="308363"/>
                  </a:cubicBezTo>
                  <a:close/>
                  <a:moveTo>
                    <a:pt x="313904" y="172924"/>
                  </a:moveTo>
                  <a:lnTo>
                    <a:pt x="530832" y="172924"/>
                  </a:lnTo>
                  <a:cubicBezTo>
                    <a:pt x="541162" y="172924"/>
                    <a:pt x="551492" y="181947"/>
                    <a:pt x="551492" y="193548"/>
                  </a:cubicBezTo>
                  <a:lnTo>
                    <a:pt x="551492" y="225772"/>
                  </a:lnTo>
                  <a:cubicBezTo>
                    <a:pt x="551492" y="237373"/>
                    <a:pt x="541162" y="247685"/>
                    <a:pt x="530832" y="247685"/>
                  </a:cubicBezTo>
                  <a:lnTo>
                    <a:pt x="271293" y="247685"/>
                  </a:lnTo>
                  <a:lnTo>
                    <a:pt x="271293" y="227061"/>
                  </a:lnTo>
                  <a:cubicBezTo>
                    <a:pt x="271293" y="225772"/>
                    <a:pt x="272584" y="225772"/>
                    <a:pt x="272584" y="224483"/>
                  </a:cubicBezTo>
                  <a:cubicBezTo>
                    <a:pt x="293244" y="218038"/>
                    <a:pt x="307448" y="194837"/>
                    <a:pt x="313904" y="172924"/>
                  </a:cubicBezTo>
                  <a:close/>
                  <a:moveTo>
                    <a:pt x="281648" y="36241"/>
                  </a:moveTo>
                  <a:lnTo>
                    <a:pt x="530834" y="36241"/>
                  </a:lnTo>
                  <a:cubicBezTo>
                    <a:pt x="541163" y="36241"/>
                    <a:pt x="551492" y="46553"/>
                    <a:pt x="551492" y="58154"/>
                  </a:cubicBezTo>
                  <a:lnTo>
                    <a:pt x="551492" y="90378"/>
                  </a:lnTo>
                  <a:cubicBezTo>
                    <a:pt x="551492" y="101979"/>
                    <a:pt x="541163" y="111002"/>
                    <a:pt x="530834" y="111002"/>
                  </a:cubicBezTo>
                  <a:lnTo>
                    <a:pt x="308761" y="111002"/>
                  </a:lnTo>
                  <a:cubicBezTo>
                    <a:pt x="304888" y="104557"/>
                    <a:pt x="301015" y="99401"/>
                    <a:pt x="295850" y="96823"/>
                  </a:cubicBezTo>
                  <a:cubicBezTo>
                    <a:pt x="293268" y="72333"/>
                    <a:pt x="288104" y="52998"/>
                    <a:pt x="281648" y="36241"/>
                  </a:cubicBezTo>
                  <a:close/>
                  <a:moveTo>
                    <a:pt x="176987" y="0"/>
                  </a:moveTo>
                  <a:cubicBezTo>
                    <a:pt x="257083" y="0"/>
                    <a:pt x="270002" y="64503"/>
                    <a:pt x="271294" y="117396"/>
                  </a:cubicBezTo>
                  <a:cubicBezTo>
                    <a:pt x="272586" y="117396"/>
                    <a:pt x="273878" y="117396"/>
                    <a:pt x="276461" y="117396"/>
                  </a:cubicBezTo>
                  <a:cubicBezTo>
                    <a:pt x="289380" y="117396"/>
                    <a:pt x="290672" y="132877"/>
                    <a:pt x="290672" y="152228"/>
                  </a:cubicBezTo>
                  <a:cubicBezTo>
                    <a:pt x="290672" y="171579"/>
                    <a:pt x="275169" y="199960"/>
                    <a:pt x="262251" y="199960"/>
                  </a:cubicBezTo>
                  <a:cubicBezTo>
                    <a:pt x="260959" y="199960"/>
                    <a:pt x="258375" y="198670"/>
                    <a:pt x="257083" y="197380"/>
                  </a:cubicBezTo>
                  <a:cubicBezTo>
                    <a:pt x="249332" y="216731"/>
                    <a:pt x="237705" y="233502"/>
                    <a:pt x="224786" y="247692"/>
                  </a:cubicBezTo>
                  <a:cubicBezTo>
                    <a:pt x="220911" y="250272"/>
                    <a:pt x="219619" y="254143"/>
                    <a:pt x="219619" y="259303"/>
                  </a:cubicBezTo>
                  <a:cubicBezTo>
                    <a:pt x="219619" y="270913"/>
                    <a:pt x="228662" y="279944"/>
                    <a:pt x="241581" y="279944"/>
                  </a:cubicBezTo>
                  <a:lnTo>
                    <a:pt x="263543" y="279944"/>
                  </a:lnTo>
                  <a:cubicBezTo>
                    <a:pt x="312634" y="279944"/>
                    <a:pt x="352682" y="319936"/>
                    <a:pt x="352682" y="368958"/>
                  </a:cubicBezTo>
                  <a:lnTo>
                    <a:pt x="352682" y="393470"/>
                  </a:lnTo>
                  <a:cubicBezTo>
                    <a:pt x="352682" y="408950"/>
                    <a:pt x="341055" y="421851"/>
                    <a:pt x="325553" y="421851"/>
                  </a:cubicBezTo>
                  <a:lnTo>
                    <a:pt x="28421" y="421851"/>
                  </a:lnTo>
                  <a:cubicBezTo>
                    <a:pt x="12919" y="421851"/>
                    <a:pt x="0" y="408950"/>
                    <a:pt x="0" y="393470"/>
                  </a:cubicBezTo>
                  <a:lnTo>
                    <a:pt x="0" y="368958"/>
                  </a:lnTo>
                  <a:cubicBezTo>
                    <a:pt x="0" y="319936"/>
                    <a:pt x="40048" y="279944"/>
                    <a:pt x="89139" y="279944"/>
                  </a:cubicBezTo>
                  <a:lnTo>
                    <a:pt x="112393" y="279944"/>
                  </a:lnTo>
                  <a:cubicBezTo>
                    <a:pt x="124020" y="279944"/>
                    <a:pt x="133063" y="270913"/>
                    <a:pt x="133063" y="259303"/>
                  </a:cubicBezTo>
                  <a:cubicBezTo>
                    <a:pt x="133063" y="254143"/>
                    <a:pt x="131771" y="250272"/>
                    <a:pt x="127896" y="247692"/>
                  </a:cubicBezTo>
                  <a:cubicBezTo>
                    <a:pt x="114977" y="234792"/>
                    <a:pt x="104642" y="216731"/>
                    <a:pt x="95599" y="198670"/>
                  </a:cubicBezTo>
                  <a:cubicBezTo>
                    <a:pt x="94307" y="199960"/>
                    <a:pt x="93015" y="199960"/>
                    <a:pt x="91723" y="199960"/>
                  </a:cubicBezTo>
                  <a:cubicBezTo>
                    <a:pt x="78804" y="199960"/>
                    <a:pt x="63302" y="171579"/>
                    <a:pt x="63302" y="152228"/>
                  </a:cubicBezTo>
                  <a:cubicBezTo>
                    <a:pt x="63302" y="132877"/>
                    <a:pt x="65886" y="117396"/>
                    <a:pt x="78804" y="117396"/>
                  </a:cubicBezTo>
                  <a:cubicBezTo>
                    <a:pt x="80096" y="117396"/>
                    <a:pt x="80096" y="117396"/>
                    <a:pt x="81388" y="117396"/>
                  </a:cubicBezTo>
                  <a:cubicBezTo>
                    <a:pt x="82680" y="64503"/>
                    <a:pt x="93015" y="0"/>
                    <a:pt x="17698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24" name="îṣḻïďê">
              <a:extLst>
                <a:ext uri="{FF2B5EF4-FFF2-40B4-BE49-F238E27FC236}">
                  <a16:creationId xmlns:a16="http://schemas.microsoft.com/office/drawing/2014/main" id="{B4951613-0E24-41E3-8728-4889F4079894}"/>
                </a:ext>
              </a:extLst>
            </p:cNvPr>
            <p:cNvSpPr/>
            <p:nvPr/>
          </p:nvSpPr>
          <p:spPr>
            <a:xfrm>
              <a:off x="7468912" y="3094303"/>
              <a:ext cx="712968" cy="545368"/>
            </a:xfrm>
            <a:custGeom>
              <a:avLst/>
              <a:gdLst>
                <a:gd name="connsiteX0" fmla="*/ 361794 w 551492"/>
                <a:gd name="connsiteY0" fmla="*/ 308363 h 421851"/>
                <a:gd name="connsiteX1" fmla="*/ 530845 w 551492"/>
                <a:gd name="connsiteY1" fmla="*/ 308363 h 421851"/>
                <a:gd name="connsiteX2" fmla="*/ 551492 w 551492"/>
                <a:gd name="connsiteY2" fmla="*/ 329044 h 421851"/>
                <a:gd name="connsiteX3" fmla="*/ 551492 w 551492"/>
                <a:gd name="connsiteY3" fmla="*/ 362650 h 421851"/>
                <a:gd name="connsiteX4" fmla="*/ 530845 w 551492"/>
                <a:gd name="connsiteY4" fmla="*/ 383331 h 421851"/>
                <a:gd name="connsiteX5" fmla="*/ 378570 w 551492"/>
                <a:gd name="connsiteY5" fmla="*/ 383331 h 421851"/>
                <a:gd name="connsiteX6" fmla="*/ 378570 w 551492"/>
                <a:gd name="connsiteY6" fmla="*/ 369113 h 421851"/>
                <a:gd name="connsiteX7" fmla="*/ 361794 w 551492"/>
                <a:gd name="connsiteY7" fmla="*/ 308363 h 421851"/>
                <a:gd name="connsiteX8" fmla="*/ 313904 w 551492"/>
                <a:gd name="connsiteY8" fmla="*/ 172924 h 421851"/>
                <a:gd name="connsiteX9" fmla="*/ 530832 w 551492"/>
                <a:gd name="connsiteY9" fmla="*/ 172924 h 421851"/>
                <a:gd name="connsiteX10" fmla="*/ 551492 w 551492"/>
                <a:gd name="connsiteY10" fmla="*/ 193548 h 421851"/>
                <a:gd name="connsiteX11" fmla="*/ 551492 w 551492"/>
                <a:gd name="connsiteY11" fmla="*/ 225772 h 421851"/>
                <a:gd name="connsiteX12" fmla="*/ 530832 w 551492"/>
                <a:gd name="connsiteY12" fmla="*/ 247685 h 421851"/>
                <a:gd name="connsiteX13" fmla="*/ 271293 w 551492"/>
                <a:gd name="connsiteY13" fmla="*/ 247685 h 421851"/>
                <a:gd name="connsiteX14" fmla="*/ 271293 w 551492"/>
                <a:gd name="connsiteY14" fmla="*/ 227061 h 421851"/>
                <a:gd name="connsiteX15" fmla="*/ 272584 w 551492"/>
                <a:gd name="connsiteY15" fmla="*/ 224483 h 421851"/>
                <a:gd name="connsiteX16" fmla="*/ 313904 w 551492"/>
                <a:gd name="connsiteY16" fmla="*/ 172924 h 421851"/>
                <a:gd name="connsiteX17" fmla="*/ 281648 w 551492"/>
                <a:gd name="connsiteY17" fmla="*/ 36241 h 421851"/>
                <a:gd name="connsiteX18" fmla="*/ 530834 w 551492"/>
                <a:gd name="connsiteY18" fmla="*/ 36241 h 421851"/>
                <a:gd name="connsiteX19" fmla="*/ 551492 w 551492"/>
                <a:gd name="connsiteY19" fmla="*/ 58154 h 421851"/>
                <a:gd name="connsiteX20" fmla="*/ 551492 w 551492"/>
                <a:gd name="connsiteY20" fmla="*/ 90378 h 421851"/>
                <a:gd name="connsiteX21" fmla="*/ 530834 w 551492"/>
                <a:gd name="connsiteY21" fmla="*/ 111002 h 421851"/>
                <a:gd name="connsiteX22" fmla="*/ 308761 w 551492"/>
                <a:gd name="connsiteY22" fmla="*/ 111002 h 421851"/>
                <a:gd name="connsiteX23" fmla="*/ 295850 w 551492"/>
                <a:gd name="connsiteY23" fmla="*/ 96823 h 421851"/>
                <a:gd name="connsiteX24" fmla="*/ 281648 w 551492"/>
                <a:gd name="connsiteY24" fmla="*/ 36241 h 421851"/>
                <a:gd name="connsiteX25" fmla="*/ 176987 w 551492"/>
                <a:gd name="connsiteY25" fmla="*/ 0 h 421851"/>
                <a:gd name="connsiteX26" fmla="*/ 271294 w 551492"/>
                <a:gd name="connsiteY26" fmla="*/ 117396 h 421851"/>
                <a:gd name="connsiteX27" fmla="*/ 276461 w 551492"/>
                <a:gd name="connsiteY27" fmla="*/ 117396 h 421851"/>
                <a:gd name="connsiteX28" fmla="*/ 290672 w 551492"/>
                <a:gd name="connsiteY28" fmla="*/ 152228 h 421851"/>
                <a:gd name="connsiteX29" fmla="*/ 262251 w 551492"/>
                <a:gd name="connsiteY29" fmla="*/ 199960 h 421851"/>
                <a:gd name="connsiteX30" fmla="*/ 257083 w 551492"/>
                <a:gd name="connsiteY30" fmla="*/ 197380 h 421851"/>
                <a:gd name="connsiteX31" fmla="*/ 224786 w 551492"/>
                <a:gd name="connsiteY31" fmla="*/ 247692 h 421851"/>
                <a:gd name="connsiteX32" fmla="*/ 219619 w 551492"/>
                <a:gd name="connsiteY32" fmla="*/ 259303 h 421851"/>
                <a:gd name="connsiteX33" fmla="*/ 241581 w 551492"/>
                <a:gd name="connsiteY33" fmla="*/ 279944 h 421851"/>
                <a:gd name="connsiteX34" fmla="*/ 263543 w 551492"/>
                <a:gd name="connsiteY34" fmla="*/ 279944 h 421851"/>
                <a:gd name="connsiteX35" fmla="*/ 352682 w 551492"/>
                <a:gd name="connsiteY35" fmla="*/ 368958 h 421851"/>
                <a:gd name="connsiteX36" fmla="*/ 352682 w 551492"/>
                <a:gd name="connsiteY36" fmla="*/ 393470 h 421851"/>
                <a:gd name="connsiteX37" fmla="*/ 325553 w 551492"/>
                <a:gd name="connsiteY37" fmla="*/ 421851 h 421851"/>
                <a:gd name="connsiteX38" fmla="*/ 28421 w 551492"/>
                <a:gd name="connsiteY38" fmla="*/ 421851 h 421851"/>
                <a:gd name="connsiteX39" fmla="*/ 0 w 551492"/>
                <a:gd name="connsiteY39" fmla="*/ 393470 h 421851"/>
                <a:gd name="connsiteX40" fmla="*/ 0 w 551492"/>
                <a:gd name="connsiteY40" fmla="*/ 368958 h 421851"/>
                <a:gd name="connsiteX41" fmla="*/ 89139 w 551492"/>
                <a:gd name="connsiteY41" fmla="*/ 279944 h 421851"/>
                <a:gd name="connsiteX42" fmla="*/ 112393 w 551492"/>
                <a:gd name="connsiteY42" fmla="*/ 279944 h 421851"/>
                <a:gd name="connsiteX43" fmla="*/ 133063 w 551492"/>
                <a:gd name="connsiteY43" fmla="*/ 259303 h 421851"/>
                <a:gd name="connsiteX44" fmla="*/ 127896 w 551492"/>
                <a:gd name="connsiteY44" fmla="*/ 247692 h 421851"/>
                <a:gd name="connsiteX45" fmla="*/ 95599 w 551492"/>
                <a:gd name="connsiteY45" fmla="*/ 198670 h 421851"/>
                <a:gd name="connsiteX46" fmla="*/ 91723 w 551492"/>
                <a:gd name="connsiteY46" fmla="*/ 199960 h 421851"/>
                <a:gd name="connsiteX47" fmla="*/ 63302 w 551492"/>
                <a:gd name="connsiteY47" fmla="*/ 152228 h 421851"/>
                <a:gd name="connsiteX48" fmla="*/ 78804 w 551492"/>
                <a:gd name="connsiteY48" fmla="*/ 117396 h 421851"/>
                <a:gd name="connsiteX49" fmla="*/ 81388 w 551492"/>
                <a:gd name="connsiteY49" fmla="*/ 117396 h 421851"/>
                <a:gd name="connsiteX50" fmla="*/ 176987 w 551492"/>
                <a:gd name="connsiteY50" fmla="*/ 0 h 42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1492" h="421851">
                  <a:moveTo>
                    <a:pt x="361794" y="308363"/>
                  </a:moveTo>
                  <a:lnTo>
                    <a:pt x="530845" y="308363"/>
                  </a:lnTo>
                  <a:cubicBezTo>
                    <a:pt x="541168" y="308363"/>
                    <a:pt x="551492" y="317411"/>
                    <a:pt x="551492" y="329044"/>
                  </a:cubicBezTo>
                  <a:lnTo>
                    <a:pt x="551492" y="362650"/>
                  </a:lnTo>
                  <a:cubicBezTo>
                    <a:pt x="551492" y="374283"/>
                    <a:pt x="541168" y="383331"/>
                    <a:pt x="530845" y="383331"/>
                  </a:cubicBezTo>
                  <a:lnTo>
                    <a:pt x="378570" y="383331"/>
                  </a:lnTo>
                  <a:lnTo>
                    <a:pt x="378570" y="369113"/>
                  </a:lnTo>
                  <a:cubicBezTo>
                    <a:pt x="378570" y="347140"/>
                    <a:pt x="372118" y="326459"/>
                    <a:pt x="361794" y="308363"/>
                  </a:cubicBezTo>
                  <a:close/>
                  <a:moveTo>
                    <a:pt x="313904" y="172924"/>
                  </a:moveTo>
                  <a:lnTo>
                    <a:pt x="530832" y="172924"/>
                  </a:lnTo>
                  <a:cubicBezTo>
                    <a:pt x="541162" y="172924"/>
                    <a:pt x="551492" y="181947"/>
                    <a:pt x="551492" y="193548"/>
                  </a:cubicBezTo>
                  <a:lnTo>
                    <a:pt x="551492" y="225772"/>
                  </a:lnTo>
                  <a:cubicBezTo>
                    <a:pt x="551492" y="237373"/>
                    <a:pt x="541162" y="247685"/>
                    <a:pt x="530832" y="247685"/>
                  </a:cubicBezTo>
                  <a:lnTo>
                    <a:pt x="271293" y="247685"/>
                  </a:lnTo>
                  <a:lnTo>
                    <a:pt x="271293" y="227061"/>
                  </a:lnTo>
                  <a:cubicBezTo>
                    <a:pt x="271293" y="225772"/>
                    <a:pt x="272584" y="225772"/>
                    <a:pt x="272584" y="224483"/>
                  </a:cubicBezTo>
                  <a:cubicBezTo>
                    <a:pt x="293244" y="218038"/>
                    <a:pt x="307448" y="194837"/>
                    <a:pt x="313904" y="172924"/>
                  </a:cubicBezTo>
                  <a:close/>
                  <a:moveTo>
                    <a:pt x="281648" y="36241"/>
                  </a:moveTo>
                  <a:lnTo>
                    <a:pt x="530834" y="36241"/>
                  </a:lnTo>
                  <a:cubicBezTo>
                    <a:pt x="541163" y="36241"/>
                    <a:pt x="551492" y="46553"/>
                    <a:pt x="551492" y="58154"/>
                  </a:cubicBezTo>
                  <a:lnTo>
                    <a:pt x="551492" y="90378"/>
                  </a:lnTo>
                  <a:cubicBezTo>
                    <a:pt x="551492" y="101979"/>
                    <a:pt x="541163" y="111002"/>
                    <a:pt x="530834" y="111002"/>
                  </a:cubicBezTo>
                  <a:lnTo>
                    <a:pt x="308761" y="111002"/>
                  </a:lnTo>
                  <a:cubicBezTo>
                    <a:pt x="304888" y="104557"/>
                    <a:pt x="301015" y="99401"/>
                    <a:pt x="295850" y="96823"/>
                  </a:cubicBezTo>
                  <a:cubicBezTo>
                    <a:pt x="293268" y="72333"/>
                    <a:pt x="288104" y="52998"/>
                    <a:pt x="281648" y="36241"/>
                  </a:cubicBezTo>
                  <a:close/>
                  <a:moveTo>
                    <a:pt x="176987" y="0"/>
                  </a:moveTo>
                  <a:cubicBezTo>
                    <a:pt x="257083" y="0"/>
                    <a:pt x="270002" y="64503"/>
                    <a:pt x="271294" y="117396"/>
                  </a:cubicBezTo>
                  <a:cubicBezTo>
                    <a:pt x="272586" y="117396"/>
                    <a:pt x="273878" y="117396"/>
                    <a:pt x="276461" y="117396"/>
                  </a:cubicBezTo>
                  <a:cubicBezTo>
                    <a:pt x="289380" y="117396"/>
                    <a:pt x="290672" y="132877"/>
                    <a:pt x="290672" y="152228"/>
                  </a:cubicBezTo>
                  <a:cubicBezTo>
                    <a:pt x="290672" y="171579"/>
                    <a:pt x="275169" y="199960"/>
                    <a:pt x="262251" y="199960"/>
                  </a:cubicBezTo>
                  <a:cubicBezTo>
                    <a:pt x="260959" y="199960"/>
                    <a:pt x="258375" y="198670"/>
                    <a:pt x="257083" y="197380"/>
                  </a:cubicBezTo>
                  <a:cubicBezTo>
                    <a:pt x="249332" y="216731"/>
                    <a:pt x="237705" y="233502"/>
                    <a:pt x="224786" y="247692"/>
                  </a:cubicBezTo>
                  <a:cubicBezTo>
                    <a:pt x="220911" y="250272"/>
                    <a:pt x="219619" y="254143"/>
                    <a:pt x="219619" y="259303"/>
                  </a:cubicBezTo>
                  <a:cubicBezTo>
                    <a:pt x="219619" y="270913"/>
                    <a:pt x="228662" y="279944"/>
                    <a:pt x="241581" y="279944"/>
                  </a:cubicBezTo>
                  <a:lnTo>
                    <a:pt x="263543" y="279944"/>
                  </a:lnTo>
                  <a:cubicBezTo>
                    <a:pt x="312634" y="279944"/>
                    <a:pt x="352682" y="319936"/>
                    <a:pt x="352682" y="368958"/>
                  </a:cubicBezTo>
                  <a:lnTo>
                    <a:pt x="352682" y="393470"/>
                  </a:lnTo>
                  <a:cubicBezTo>
                    <a:pt x="352682" y="408950"/>
                    <a:pt x="341055" y="421851"/>
                    <a:pt x="325553" y="421851"/>
                  </a:cubicBezTo>
                  <a:lnTo>
                    <a:pt x="28421" y="421851"/>
                  </a:lnTo>
                  <a:cubicBezTo>
                    <a:pt x="12919" y="421851"/>
                    <a:pt x="0" y="408950"/>
                    <a:pt x="0" y="393470"/>
                  </a:cubicBezTo>
                  <a:lnTo>
                    <a:pt x="0" y="368958"/>
                  </a:lnTo>
                  <a:cubicBezTo>
                    <a:pt x="0" y="319936"/>
                    <a:pt x="40048" y="279944"/>
                    <a:pt x="89139" y="279944"/>
                  </a:cubicBezTo>
                  <a:lnTo>
                    <a:pt x="112393" y="279944"/>
                  </a:lnTo>
                  <a:cubicBezTo>
                    <a:pt x="124020" y="279944"/>
                    <a:pt x="133063" y="270913"/>
                    <a:pt x="133063" y="259303"/>
                  </a:cubicBezTo>
                  <a:cubicBezTo>
                    <a:pt x="133063" y="254143"/>
                    <a:pt x="131771" y="250272"/>
                    <a:pt x="127896" y="247692"/>
                  </a:cubicBezTo>
                  <a:cubicBezTo>
                    <a:pt x="114977" y="234792"/>
                    <a:pt x="104642" y="216731"/>
                    <a:pt x="95599" y="198670"/>
                  </a:cubicBezTo>
                  <a:cubicBezTo>
                    <a:pt x="94307" y="199960"/>
                    <a:pt x="93015" y="199960"/>
                    <a:pt x="91723" y="199960"/>
                  </a:cubicBezTo>
                  <a:cubicBezTo>
                    <a:pt x="78804" y="199960"/>
                    <a:pt x="63302" y="171579"/>
                    <a:pt x="63302" y="152228"/>
                  </a:cubicBezTo>
                  <a:cubicBezTo>
                    <a:pt x="63302" y="132877"/>
                    <a:pt x="65886" y="117396"/>
                    <a:pt x="78804" y="117396"/>
                  </a:cubicBezTo>
                  <a:cubicBezTo>
                    <a:pt x="80096" y="117396"/>
                    <a:pt x="80096" y="117396"/>
                    <a:pt x="81388" y="117396"/>
                  </a:cubicBezTo>
                  <a:cubicBezTo>
                    <a:pt x="82680" y="64503"/>
                    <a:pt x="93015" y="0"/>
                    <a:pt x="17698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25" name="îṡliḑê">
              <a:extLst>
                <a:ext uri="{FF2B5EF4-FFF2-40B4-BE49-F238E27FC236}">
                  <a16:creationId xmlns:a16="http://schemas.microsoft.com/office/drawing/2014/main" id="{3C0D5FDC-695D-4EF8-B361-A5BFCC0E2649}"/>
                </a:ext>
              </a:extLst>
            </p:cNvPr>
            <p:cNvSpPr/>
            <p:nvPr/>
          </p:nvSpPr>
          <p:spPr>
            <a:xfrm>
              <a:off x="4072041" y="3429474"/>
              <a:ext cx="333392" cy="255020"/>
            </a:xfrm>
            <a:custGeom>
              <a:avLst/>
              <a:gdLst>
                <a:gd name="connsiteX0" fmla="*/ 361794 w 551492"/>
                <a:gd name="connsiteY0" fmla="*/ 308363 h 421851"/>
                <a:gd name="connsiteX1" fmla="*/ 530845 w 551492"/>
                <a:gd name="connsiteY1" fmla="*/ 308363 h 421851"/>
                <a:gd name="connsiteX2" fmla="*/ 551492 w 551492"/>
                <a:gd name="connsiteY2" fmla="*/ 329044 h 421851"/>
                <a:gd name="connsiteX3" fmla="*/ 551492 w 551492"/>
                <a:gd name="connsiteY3" fmla="*/ 362650 h 421851"/>
                <a:gd name="connsiteX4" fmla="*/ 530845 w 551492"/>
                <a:gd name="connsiteY4" fmla="*/ 383331 h 421851"/>
                <a:gd name="connsiteX5" fmla="*/ 378570 w 551492"/>
                <a:gd name="connsiteY5" fmla="*/ 383331 h 421851"/>
                <a:gd name="connsiteX6" fmla="*/ 378570 w 551492"/>
                <a:gd name="connsiteY6" fmla="*/ 369113 h 421851"/>
                <a:gd name="connsiteX7" fmla="*/ 361794 w 551492"/>
                <a:gd name="connsiteY7" fmla="*/ 308363 h 421851"/>
                <a:gd name="connsiteX8" fmla="*/ 313904 w 551492"/>
                <a:gd name="connsiteY8" fmla="*/ 172924 h 421851"/>
                <a:gd name="connsiteX9" fmla="*/ 530832 w 551492"/>
                <a:gd name="connsiteY9" fmla="*/ 172924 h 421851"/>
                <a:gd name="connsiteX10" fmla="*/ 551492 w 551492"/>
                <a:gd name="connsiteY10" fmla="*/ 193548 h 421851"/>
                <a:gd name="connsiteX11" fmla="*/ 551492 w 551492"/>
                <a:gd name="connsiteY11" fmla="*/ 225772 h 421851"/>
                <a:gd name="connsiteX12" fmla="*/ 530832 w 551492"/>
                <a:gd name="connsiteY12" fmla="*/ 247685 h 421851"/>
                <a:gd name="connsiteX13" fmla="*/ 271293 w 551492"/>
                <a:gd name="connsiteY13" fmla="*/ 247685 h 421851"/>
                <a:gd name="connsiteX14" fmla="*/ 271293 w 551492"/>
                <a:gd name="connsiteY14" fmla="*/ 227061 h 421851"/>
                <a:gd name="connsiteX15" fmla="*/ 272584 w 551492"/>
                <a:gd name="connsiteY15" fmla="*/ 224483 h 421851"/>
                <a:gd name="connsiteX16" fmla="*/ 313904 w 551492"/>
                <a:gd name="connsiteY16" fmla="*/ 172924 h 421851"/>
                <a:gd name="connsiteX17" fmla="*/ 281648 w 551492"/>
                <a:gd name="connsiteY17" fmla="*/ 36241 h 421851"/>
                <a:gd name="connsiteX18" fmla="*/ 530834 w 551492"/>
                <a:gd name="connsiteY18" fmla="*/ 36241 h 421851"/>
                <a:gd name="connsiteX19" fmla="*/ 551492 w 551492"/>
                <a:gd name="connsiteY19" fmla="*/ 58154 h 421851"/>
                <a:gd name="connsiteX20" fmla="*/ 551492 w 551492"/>
                <a:gd name="connsiteY20" fmla="*/ 90378 h 421851"/>
                <a:gd name="connsiteX21" fmla="*/ 530834 w 551492"/>
                <a:gd name="connsiteY21" fmla="*/ 111002 h 421851"/>
                <a:gd name="connsiteX22" fmla="*/ 308761 w 551492"/>
                <a:gd name="connsiteY22" fmla="*/ 111002 h 421851"/>
                <a:gd name="connsiteX23" fmla="*/ 295850 w 551492"/>
                <a:gd name="connsiteY23" fmla="*/ 96823 h 421851"/>
                <a:gd name="connsiteX24" fmla="*/ 281648 w 551492"/>
                <a:gd name="connsiteY24" fmla="*/ 36241 h 421851"/>
                <a:gd name="connsiteX25" fmla="*/ 176987 w 551492"/>
                <a:gd name="connsiteY25" fmla="*/ 0 h 421851"/>
                <a:gd name="connsiteX26" fmla="*/ 271294 w 551492"/>
                <a:gd name="connsiteY26" fmla="*/ 117396 h 421851"/>
                <a:gd name="connsiteX27" fmla="*/ 276461 w 551492"/>
                <a:gd name="connsiteY27" fmla="*/ 117396 h 421851"/>
                <a:gd name="connsiteX28" fmla="*/ 290672 w 551492"/>
                <a:gd name="connsiteY28" fmla="*/ 152228 h 421851"/>
                <a:gd name="connsiteX29" fmla="*/ 262251 w 551492"/>
                <a:gd name="connsiteY29" fmla="*/ 199960 h 421851"/>
                <a:gd name="connsiteX30" fmla="*/ 257083 w 551492"/>
                <a:gd name="connsiteY30" fmla="*/ 197380 h 421851"/>
                <a:gd name="connsiteX31" fmla="*/ 224786 w 551492"/>
                <a:gd name="connsiteY31" fmla="*/ 247692 h 421851"/>
                <a:gd name="connsiteX32" fmla="*/ 219619 w 551492"/>
                <a:gd name="connsiteY32" fmla="*/ 259303 h 421851"/>
                <a:gd name="connsiteX33" fmla="*/ 241581 w 551492"/>
                <a:gd name="connsiteY33" fmla="*/ 279944 h 421851"/>
                <a:gd name="connsiteX34" fmla="*/ 263543 w 551492"/>
                <a:gd name="connsiteY34" fmla="*/ 279944 h 421851"/>
                <a:gd name="connsiteX35" fmla="*/ 352682 w 551492"/>
                <a:gd name="connsiteY35" fmla="*/ 368958 h 421851"/>
                <a:gd name="connsiteX36" fmla="*/ 352682 w 551492"/>
                <a:gd name="connsiteY36" fmla="*/ 393470 h 421851"/>
                <a:gd name="connsiteX37" fmla="*/ 325553 w 551492"/>
                <a:gd name="connsiteY37" fmla="*/ 421851 h 421851"/>
                <a:gd name="connsiteX38" fmla="*/ 28421 w 551492"/>
                <a:gd name="connsiteY38" fmla="*/ 421851 h 421851"/>
                <a:gd name="connsiteX39" fmla="*/ 0 w 551492"/>
                <a:gd name="connsiteY39" fmla="*/ 393470 h 421851"/>
                <a:gd name="connsiteX40" fmla="*/ 0 w 551492"/>
                <a:gd name="connsiteY40" fmla="*/ 368958 h 421851"/>
                <a:gd name="connsiteX41" fmla="*/ 89139 w 551492"/>
                <a:gd name="connsiteY41" fmla="*/ 279944 h 421851"/>
                <a:gd name="connsiteX42" fmla="*/ 112393 w 551492"/>
                <a:gd name="connsiteY42" fmla="*/ 279944 h 421851"/>
                <a:gd name="connsiteX43" fmla="*/ 133063 w 551492"/>
                <a:gd name="connsiteY43" fmla="*/ 259303 h 421851"/>
                <a:gd name="connsiteX44" fmla="*/ 127896 w 551492"/>
                <a:gd name="connsiteY44" fmla="*/ 247692 h 421851"/>
                <a:gd name="connsiteX45" fmla="*/ 95599 w 551492"/>
                <a:gd name="connsiteY45" fmla="*/ 198670 h 421851"/>
                <a:gd name="connsiteX46" fmla="*/ 91723 w 551492"/>
                <a:gd name="connsiteY46" fmla="*/ 199960 h 421851"/>
                <a:gd name="connsiteX47" fmla="*/ 63302 w 551492"/>
                <a:gd name="connsiteY47" fmla="*/ 152228 h 421851"/>
                <a:gd name="connsiteX48" fmla="*/ 78804 w 551492"/>
                <a:gd name="connsiteY48" fmla="*/ 117396 h 421851"/>
                <a:gd name="connsiteX49" fmla="*/ 81388 w 551492"/>
                <a:gd name="connsiteY49" fmla="*/ 117396 h 421851"/>
                <a:gd name="connsiteX50" fmla="*/ 176987 w 551492"/>
                <a:gd name="connsiteY50" fmla="*/ 0 h 42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51492" h="421851">
                  <a:moveTo>
                    <a:pt x="361794" y="308363"/>
                  </a:moveTo>
                  <a:lnTo>
                    <a:pt x="530845" y="308363"/>
                  </a:lnTo>
                  <a:cubicBezTo>
                    <a:pt x="541168" y="308363"/>
                    <a:pt x="551492" y="317411"/>
                    <a:pt x="551492" y="329044"/>
                  </a:cubicBezTo>
                  <a:lnTo>
                    <a:pt x="551492" y="362650"/>
                  </a:lnTo>
                  <a:cubicBezTo>
                    <a:pt x="551492" y="374283"/>
                    <a:pt x="541168" y="383331"/>
                    <a:pt x="530845" y="383331"/>
                  </a:cubicBezTo>
                  <a:lnTo>
                    <a:pt x="378570" y="383331"/>
                  </a:lnTo>
                  <a:lnTo>
                    <a:pt x="378570" y="369113"/>
                  </a:lnTo>
                  <a:cubicBezTo>
                    <a:pt x="378570" y="347140"/>
                    <a:pt x="372118" y="326459"/>
                    <a:pt x="361794" y="308363"/>
                  </a:cubicBezTo>
                  <a:close/>
                  <a:moveTo>
                    <a:pt x="313904" y="172924"/>
                  </a:moveTo>
                  <a:lnTo>
                    <a:pt x="530832" y="172924"/>
                  </a:lnTo>
                  <a:cubicBezTo>
                    <a:pt x="541162" y="172924"/>
                    <a:pt x="551492" y="181947"/>
                    <a:pt x="551492" y="193548"/>
                  </a:cubicBezTo>
                  <a:lnTo>
                    <a:pt x="551492" y="225772"/>
                  </a:lnTo>
                  <a:cubicBezTo>
                    <a:pt x="551492" y="237373"/>
                    <a:pt x="541162" y="247685"/>
                    <a:pt x="530832" y="247685"/>
                  </a:cubicBezTo>
                  <a:lnTo>
                    <a:pt x="271293" y="247685"/>
                  </a:lnTo>
                  <a:lnTo>
                    <a:pt x="271293" y="227061"/>
                  </a:lnTo>
                  <a:cubicBezTo>
                    <a:pt x="271293" y="225772"/>
                    <a:pt x="272584" y="225772"/>
                    <a:pt x="272584" y="224483"/>
                  </a:cubicBezTo>
                  <a:cubicBezTo>
                    <a:pt x="293244" y="218038"/>
                    <a:pt x="307448" y="194837"/>
                    <a:pt x="313904" y="172924"/>
                  </a:cubicBezTo>
                  <a:close/>
                  <a:moveTo>
                    <a:pt x="281648" y="36241"/>
                  </a:moveTo>
                  <a:lnTo>
                    <a:pt x="530834" y="36241"/>
                  </a:lnTo>
                  <a:cubicBezTo>
                    <a:pt x="541163" y="36241"/>
                    <a:pt x="551492" y="46553"/>
                    <a:pt x="551492" y="58154"/>
                  </a:cubicBezTo>
                  <a:lnTo>
                    <a:pt x="551492" y="90378"/>
                  </a:lnTo>
                  <a:cubicBezTo>
                    <a:pt x="551492" y="101979"/>
                    <a:pt x="541163" y="111002"/>
                    <a:pt x="530834" y="111002"/>
                  </a:cubicBezTo>
                  <a:lnTo>
                    <a:pt x="308761" y="111002"/>
                  </a:lnTo>
                  <a:cubicBezTo>
                    <a:pt x="304888" y="104557"/>
                    <a:pt x="301015" y="99401"/>
                    <a:pt x="295850" y="96823"/>
                  </a:cubicBezTo>
                  <a:cubicBezTo>
                    <a:pt x="293268" y="72333"/>
                    <a:pt x="288104" y="52998"/>
                    <a:pt x="281648" y="36241"/>
                  </a:cubicBezTo>
                  <a:close/>
                  <a:moveTo>
                    <a:pt x="176987" y="0"/>
                  </a:moveTo>
                  <a:cubicBezTo>
                    <a:pt x="257083" y="0"/>
                    <a:pt x="270002" y="64503"/>
                    <a:pt x="271294" y="117396"/>
                  </a:cubicBezTo>
                  <a:cubicBezTo>
                    <a:pt x="272586" y="117396"/>
                    <a:pt x="273878" y="117396"/>
                    <a:pt x="276461" y="117396"/>
                  </a:cubicBezTo>
                  <a:cubicBezTo>
                    <a:pt x="289380" y="117396"/>
                    <a:pt x="290672" y="132877"/>
                    <a:pt x="290672" y="152228"/>
                  </a:cubicBezTo>
                  <a:cubicBezTo>
                    <a:pt x="290672" y="171579"/>
                    <a:pt x="275169" y="199960"/>
                    <a:pt x="262251" y="199960"/>
                  </a:cubicBezTo>
                  <a:cubicBezTo>
                    <a:pt x="260959" y="199960"/>
                    <a:pt x="258375" y="198670"/>
                    <a:pt x="257083" y="197380"/>
                  </a:cubicBezTo>
                  <a:cubicBezTo>
                    <a:pt x="249332" y="216731"/>
                    <a:pt x="237705" y="233502"/>
                    <a:pt x="224786" y="247692"/>
                  </a:cubicBezTo>
                  <a:cubicBezTo>
                    <a:pt x="220911" y="250272"/>
                    <a:pt x="219619" y="254143"/>
                    <a:pt x="219619" y="259303"/>
                  </a:cubicBezTo>
                  <a:cubicBezTo>
                    <a:pt x="219619" y="270913"/>
                    <a:pt x="228662" y="279944"/>
                    <a:pt x="241581" y="279944"/>
                  </a:cubicBezTo>
                  <a:lnTo>
                    <a:pt x="263543" y="279944"/>
                  </a:lnTo>
                  <a:cubicBezTo>
                    <a:pt x="312634" y="279944"/>
                    <a:pt x="352682" y="319936"/>
                    <a:pt x="352682" y="368958"/>
                  </a:cubicBezTo>
                  <a:lnTo>
                    <a:pt x="352682" y="393470"/>
                  </a:lnTo>
                  <a:cubicBezTo>
                    <a:pt x="352682" y="408950"/>
                    <a:pt x="341055" y="421851"/>
                    <a:pt x="325553" y="421851"/>
                  </a:cubicBezTo>
                  <a:lnTo>
                    <a:pt x="28421" y="421851"/>
                  </a:lnTo>
                  <a:cubicBezTo>
                    <a:pt x="12919" y="421851"/>
                    <a:pt x="0" y="408950"/>
                    <a:pt x="0" y="393470"/>
                  </a:cubicBezTo>
                  <a:lnTo>
                    <a:pt x="0" y="368958"/>
                  </a:lnTo>
                  <a:cubicBezTo>
                    <a:pt x="0" y="319936"/>
                    <a:pt x="40048" y="279944"/>
                    <a:pt x="89139" y="279944"/>
                  </a:cubicBezTo>
                  <a:lnTo>
                    <a:pt x="112393" y="279944"/>
                  </a:lnTo>
                  <a:cubicBezTo>
                    <a:pt x="124020" y="279944"/>
                    <a:pt x="133063" y="270913"/>
                    <a:pt x="133063" y="259303"/>
                  </a:cubicBezTo>
                  <a:cubicBezTo>
                    <a:pt x="133063" y="254143"/>
                    <a:pt x="131771" y="250272"/>
                    <a:pt x="127896" y="247692"/>
                  </a:cubicBezTo>
                  <a:cubicBezTo>
                    <a:pt x="114977" y="234792"/>
                    <a:pt x="104642" y="216731"/>
                    <a:pt x="95599" y="198670"/>
                  </a:cubicBezTo>
                  <a:cubicBezTo>
                    <a:pt x="94307" y="199960"/>
                    <a:pt x="93015" y="199960"/>
                    <a:pt x="91723" y="199960"/>
                  </a:cubicBezTo>
                  <a:cubicBezTo>
                    <a:pt x="78804" y="199960"/>
                    <a:pt x="63302" y="171579"/>
                    <a:pt x="63302" y="152228"/>
                  </a:cubicBezTo>
                  <a:cubicBezTo>
                    <a:pt x="63302" y="132877"/>
                    <a:pt x="65886" y="117396"/>
                    <a:pt x="78804" y="117396"/>
                  </a:cubicBezTo>
                  <a:cubicBezTo>
                    <a:pt x="80096" y="117396"/>
                    <a:pt x="80096" y="117396"/>
                    <a:pt x="81388" y="117396"/>
                  </a:cubicBezTo>
                  <a:cubicBezTo>
                    <a:pt x="82680" y="64503"/>
                    <a:pt x="93015" y="0"/>
                    <a:pt x="176987" y="0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2286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AD48B4-CAB1-4249-9AB5-99B96F6F9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3EFD491-BD29-4039-B844-DA533CA6F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35F9A1-0F05-42FC-93C2-13C11A5AD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598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6A25D85-ED93-43D3-B36F-F1F1AA40FF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7011" y="1782378"/>
            <a:ext cx="10017979" cy="4119541"/>
            <a:chOff x="1087011" y="1782378"/>
            <a:chExt cx="10017979" cy="4119541"/>
          </a:xfrm>
        </p:grpSpPr>
        <p:grpSp>
          <p:nvGrpSpPr>
            <p:cNvPr id="6" name="îṣḷïḍe">
              <a:extLst>
                <a:ext uri="{FF2B5EF4-FFF2-40B4-BE49-F238E27FC236}">
                  <a16:creationId xmlns:a16="http://schemas.microsoft.com/office/drawing/2014/main" id="{C3E76483-B829-4F33-943B-1428E2E7D9A7}"/>
                </a:ext>
              </a:extLst>
            </p:cNvPr>
            <p:cNvGrpSpPr/>
            <p:nvPr/>
          </p:nvGrpSpPr>
          <p:grpSpPr>
            <a:xfrm>
              <a:off x="3214664" y="1782378"/>
              <a:ext cx="5582906" cy="3902864"/>
              <a:chOff x="3199144" y="1782378"/>
              <a:chExt cx="5582906" cy="3902864"/>
            </a:xfrm>
          </p:grpSpPr>
          <p:sp>
            <p:nvSpPr>
              <p:cNvPr id="16" name="íṣľîḑé">
                <a:extLst>
                  <a:ext uri="{FF2B5EF4-FFF2-40B4-BE49-F238E27FC236}">
                    <a16:creationId xmlns:a16="http://schemas.microsoft.com/office/drawing/2014/main" id="{082FC2E9-3948-40C7-B5F2-554F9F79BE0C}"/>
                  </a:ext>
                </a:extLst>
              </p:cNvPr>
              <p:cNvSpPr/>
              <p:nvPr/>
            </p:nvSpPr>
            <p:spPr>
              <a:xfrm rot="1905590" flipH="1">
                <a:off x="4502218" y="2215163"/>
                <a:ext cx="4279832" cy="20898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1" h="19108" extrusionOk="0">
                    <a:moveTo>
                      <a:pt x="18512" y="1943"/>
                    </a:moveTo>
                    <a:cubicBezTo>
                      <a:pt x="20713" y="5131"/>
                      <a:pt x="21144" y="11124"/>
                      <a:pt x="19474" y="15328"/>
                    </a:cubicBezTo>
                    <a:cubicBezTo>
                      <a:pt x="17805" y="19531"/>
                      <a:pt x="14667" y="20354"/>
                      <a:pt x="12466" y="17165"/>
                    </a:cubicBezTo>
                    <a:cubicBezTo>
                      <a:pt x="11840" y="16259"/>
                      <a:pt x="11357" y="15126"/>
                      <a:pt x="11030" y="13866"/>
                    </a:cubicBezTo>
                    <a:cubicBezTo>
                      <a:pt x="10444" y="13097"/>
                      <a:pt x="9649" y="12532"/>
                      <a:pt x="8753" y="12321"/>
                    </a:cubicBezTo>
                    <a:cubicBezTo>
                      <a:pt x="7629" y="12055"/>
                      <a:pt x="6588" y="12403"/>
                      <a:pt x="5875" y="13176"/>
                    </a:cubicBezTo>
                    <a:cubicBezTo>
                      <a:pt x="4657" y="15354"/>
                      <a:pt x="2759" y="15602"/>
                      <a:pt x="1384" y="13610"/>
                    </a:cubicBezTo>
                    <a:cubicBezTo>
                      <a:pt x="-155" y="11381"/>
                      <a:pt x="-456" y="7192"/>
                      <a:pt x="711" y="4254"/>
                    </a:cubicBezTo>
                    <a:cubicBezTo>
                      <a:pt x="1878" y="1316"/>
                      <a:pt x="4071" y="741"/>
                      <a:pt x="5610" y="2970"/>
                    </a:cubicBezTo>
                    <a:cubicBezTo>
                      <a:pt x="5936" y="3442"/>
                      <a:pt x="6207" y="4003"/>
                      <a:pt x="6416" y="4626"/>
                    </a:cubicBezTo>
                    <a:cubicBezTo>
                      <a:pt x="7070" y="5324"/>
                      <a:pt x="7959" y="5734"/>
                      <a:pt x="8935" y="5704"/>
                    </a:cubicBezTo>
                    <a:cubicBezTo>
                      <a:pt x="9783" y="5678"/>
                      <a:pt x="10561" y="5324"/>
                      <a:pt x="11171" y="4744"/>
                    </a:cubicBezTo>
                    <a:cubicBezTo>
                      <a:pt x="11268" y="4412"/>
                      <a:pt x="11380" y="4091"/>
                      <a:pt x="11503" y="3780"/>
                    </a:cubicBezTo>
                    <a:cubicBezTo>
                      <a:pt x="13173" y="-423"/>
                      <a:pt x="16311" y="-1246"/>
                      <a:pt x="18512" y="19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sp>
            <p:nvSpPr>
              <p:cNvPr id="17" name="îṡḷïdê">
                <a:extLst>
                  <a:ext uri="{FF2B5EF4-FFF2-40B4-BE49-F238E27FC236}">
                    <a16:creationId xmlns:a16="http://schemas.microsoft.com/office/drawing/2014/main" id="{181B1AA7-D756-44B3-A567-0C75585AEA4B}"/>
                  </a:ext>
                </a:extLst>
              </p:cNvPr>
              <p:cNvSpPr/>
              <p:nvPr/>
            </p:nvSpPr>
            <p:spPr>
              <a:xfrm rot="8184036" flipH="1">
                <a:off x="3199144" y="2440516"/>
                <a:ext cx="3683986" cy="1798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1" h="19108" extrusionOk="0">
                    <a:moveTo>
                      <a:pt x="18512" y="1943"/>
                    </a:moveTo>
                    <a:cubicBezTo>
                      <a:pt x="20713" y="5131"/>
                      <a:pt x="21144" y="11124"/>
                      <a:pt x="19474" y="15328"/>
                    </a:cubicBezTo>
                    <a:cubicBezTo>
                      <a:pt x="17805" y="19531"/>
                      <a:pt x="14667" y="20354"/>
                      <a:pt x="12466" y="17165"/>
                    </a:cubicBezTo>
                    <a:cubicBezTo>
                      <a:pt x="11840" y="16259"/>
                      <a:pt x="11357" y="15126"/>
                      <a:pt x="11030" y="13866"/>
                    </a:cubicBezTo>
                    <a:cubicBezTo>
                      <a:pt x="10444" y="13097"/>
                      <a:pt x="9649" y="12532"/>
                      <a:pt x="8753" y="12321"/>
                    </a:cubicBezTo>
                    <a:cubicBezTo>
                      <a:pt x="7629" y="12055"/>
                      <a:pt x="6588" y="12403"/>
                      <a:pt x="5875" y="13176"/>
                    </a:cubicBezTo>
                    <a:cubicBezTo>
                      <a:pt x="4657" y="15354"/>
                      <a:pt x="2759" y="15602"/>
                      <a:pt x="1384" y="13610"/>
                    </a:cubicBezTo>
                    <a:cubicBezTo>
                      <a:pt x="-155" y="11381"/>
                      <a:pt x="-456" y="7192"/>
                      <a:pt x="711" y="4254"/>
                    </a:cubicBezTo>
                    <a:cubicBezTo>
                      <a:pt x="1878" y="1316"/>
                      <a:pt x="4071" y="741"/>
                      <a:pt x="5610" y="2970"/>
                    </a:cubicBezTo>
                    <a:cubicBezTo>
                      <a:pt x="5936" y="3442"/>
                      <a:pt x="6207" y="4003"/>
                      <a:pt x="6416" y="4626"/>
                    </a:cubicBezTo>
                    <a:cubicBezTo>
                      <a:pt x="7070" y="5324"/>
                      <a:pt x="7959" y="5734"/>
                      <a:pt x="8935" y="5704"/>
                    </a:cubicBezTo>
                    <a:cubicBezTo>
                      <a:pt x="9783" y="5678"/>
                      <a:pt x="10561" y="5324"/>
                      <a:pt x="11171" y="4744"/>
                    </a:cubicBezTo>
                    <a:cubicBezTo>
                      <a:pt x="11268" y="4412"/>
                      <a:pt x="11380" y="4091"/>
                      <a:pt x="11503" y="3780"/>
                    </a:cubicBezTo>
                    <a:cubicBezTo>
                      <a:pt x="13173" y="-423"/>
                      <a:pt x="16311" y="-1246"/>
                      <a:pt x="18512" y="19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sp>
            <p:nvSpPr>
              <p:cNvPr id="18" name="îsḻïďe">
                <a:extLst>
                  <a:ext uri="{FF2B5EF4-FFF2-40B4-BE49-F238E27FC236}">
                    <a16:creationId xmlns:a16="http://schemas.microsoft.com/office/drawing/2014/main" id="{BC51BD4C-5AD9-4090-8057-09DDE75142B0}"/>
                  </a:ext>
                </a:extLst>
              </p:cNvPr>
              <p:cNvSpPr/>
              <p:nvPr/>
            </p:nvSpPr>
            <p:spPr>
              <a:xfrm rot="12622225" flipH="1">
                <a:off x="3648038" y="3947202"/>
                <a:ext cx="2990283" cy="1459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91" h="19108" extrusionOk="0">
                    <a:moveTo>
                      <a:pt x="18512" y="1943"/>
                    </a:moveTo>
                    <a:cubicBezTo>
                      <a:pt x="20713" y="5131"/>
                      <a:pt x="21144" y="11124"/>
                      <a:pt x="19474" y="15328"/>
                    </a:cubicBezTo>
                    <a:cubicBezTo>
                      <a:pt x="17805" y="19531"/>
                      <a:pt x="14667" y="20354"/>
                      <a:pt x="12466" y="17165"/>
                    </a:cubicBezTo>
                    <a:cubicBezTo>
                      <a:pt x="11840" y="16259"/>
                      <a:pt x="11357" y="15126"/>
                      <a:pt x="11030" y="13866"/>
                    </a:cubicBezTo>
                    <a:cubicBezTo>
                      <a:pt x="10444" y="13097"/>
                      <a:pt x="9649" y="12532"/>
                      <a:pt x="8753" y="12321"/>
                    </a:cubicBezTo>
                    <a:cubicBezTo>
                      <a:pt x="7629" y="12055"/>
                      <a:pt x="6588" y="12403"/>
                      <a:pt x="5875" y="13176"/>
                    </a:cubicBezTo>
                    <a:cubicBezTo>
                      <a:pt x="4657" y="15354"/>
                      <a:pt x="2759" y="15602"/>
                      <a:pt x="1384" y="13610"/>
                    </a:cubicBezTo>
                    <a:cubicBezTo>
                      <a:pt x="-155" y="11381"/>
                      <a:pt x="-456" y="7192"/>
                      <a:pt x="711" y="4254"/>
                    </a:cubicBezTo>
                    <a:cubicBezTo>
                      <a:pt x="1878" y="1316"/>
                      <a:pt x="4071" y="741"/>
                      <a:pt x="5610" y="2970"/>
                    </a:cubicBezTo>
                    <a:cubicBezTo>
                      <a:pt x="5936" y="3442"/>
                      <a:pt x="6207" y="4003"/>
                      <a:pt x="6416" y="4626"/>
                    </a:cubicBezTo>
                    <a:cubicBezTo>
                      <a:pt x="7070" y="5324"/>
                      <a:pt x="7959" y="5734"/>
                      <a:pt x="8935" y="5704"/>
                    </a:cubicBezTo>
                    <a:cubicBezTo>
                      <a:pt x="9783" y="5678"/>
                      <a:pt x="10561" y="5324"/>
                      <a:pt x="11171" y="4744"/>
                    </a:cubicBezTo>
                    <a:cubicBezTo>
                      <a:pt x="11268" y="4412"/>
                      <a:pt x="11380" y="4091"/>
                      <a:pt x="11503" y="3780"/>
                    </a:cubicBezTo>
                    <a:cubicBezTo>
                      <a:pt x="13173" y="-423"/>
                      <a:pt x="16311" y="-1246"/>
                      <a:pt x="18512" y="194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grpSp>
            <p:nvGrpSpPr>
              <p:cNvPr id="19" name="íšľïḑe">
                <a:extLst>
                  <a:ext uri="{FF2B5EF4-FFF2-40B4-BE49-F238E27FC236}">
                    <a16:creationId xmlns:a16="http://schemas.microsoft.com/office/drawing/2014/main" id="{1F9A80FA-416C-4CB2-A3C3-62A1D7657A2B}"/>
                  </a:ext>
                </a:extLst>
              </p:cNvPr>
              <p:cNvGrpSpPr/>
              <p:nvPr/>
            </p:nvGrpSpPr>
            <p:grpSpPr>
              <a:xfrm>
                <a:off x="5208120" y="4452342"/>
                <a:ext cx="1232900" cy="1232900"/>
                <a:chOff x="5556296" y="4134149"/>
                <a:chExt cx="850377" cy="850377"/>
              </a:xfrm>
            </p:grpSpPr>
            <p:sp>
              <p:nvSpPr>
                <p:cNvPr id="28" name="íŝ1íḍe">
                  <a:extLst>
                    <a:ext uri="{FF2B5EF4-FFF2-40B4-BE49-F238E27FC236}">
                      <a16:creationId xmlns:a16="http://schemas.microsoft.com/office/drawing/2014/main" id="{35FDA2F4-75F7-4716-BD71-62944CD50594}"/>
                    </a:ext>
                  </a:extLst>
                </p:cNvPr>
                <p:cNvSpPr/>
                <p:nvPr/>
              </p:nvSpPr>
              <p:spPr>
                <a:xfrm>
                  <a:off x="5556296" y="4134149"/>
                  <a:ext cx="850377" cy="85037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  <p:sp>
              <p:nvSpPr>
                <p:cNvPr id="29" name="isḻíďe">
                  <a:extLst>
                    <a:ext uri="{FF2B5EF4-FFF2-40B4-BE49-F238E27FC236}">
                      <a16:creationId xmlns:a16="http://schemas.microsoft.com/office/drawing/2014/main" id="{A49CABD4-2B8A-4B05-B4D1-1F40AC164CB7}"/>
                    </a:ext>
                  </a:extLst>
                </p:cNvPr>
                <p:cNvSpPr/>
                <p:nvPr/>
              </p:nvSpPr>
              <p:spPr>
                <a:xfrm>
                  <a:off x="5789405" y="4403186"/>
                  <a:ext cx="384160" cy="312304"/>
                </a:xfrm>
                <a:custGeom>
                  <a:avLst/>
                  <a:gdLst>
                    <a:gd name="connsiteX0" fmla="*/ 390482 w 564166"/>
                    <a:gd name="connsiteY0" fmla="*/ 307997 h 458643"/>
                    <a:gd name="connsiteX1" fmla="*/ 403395 w 564166"/>
                    <a:gd name="connsiteY1" fmla="*/ 307997 h 458643"/>
                    <a:gd name="connsiteX2" fmla="*/ 439265 w 564166"/>
                    <a:gd name="connsiteY2" fmla="*/ 353908 h 458643"/>
                    <a:gd name="connsiteX3" fmla="*/ 434961 w 564166"/>
                    <a:gd name="connsiteY3" fmla="*/ 361082 h 458643"/>
                    <a:gd name="connsiteX4" fmla="*/ 419178 w 564166"/>
                    <a:gd name="connsiteY4" fmla="*/ 361082 h 458643"/>
                    <a:gd name="connsiteX5" fmla="*/ 492353 w 564166"/>
                    <a:gd name="connsiteY5" fmla="*/ 419905 h 458643"/>
                    <a:gd name="connsiteX6" fmla="*/ 512440 w 564166"/>
                    <a:gd name="connsiteY6" fmla="*/ 438557 h 458643"/>
                    <a:gd name="connsiteX7" fmla="*/ 492353 w 564166"/>
                    <a:gd name="connsiteY7" fmla="*/ 458643 h 458643"/>
                    <a:gd name="connsiteX8" fmla="*/ 379004 w 564166"/>
                    <a:gd name="connsiteY8" fmla="*/ 361082 h 458643"/>
                    <a:gd name="connsiteX9" fmla="*/ 358916 w 564166"/>
                    <a:gd name="connsiteY9" fmla="*/ 361082 h 458643"/>
                    <a:gd name="connsiteX10" fmla="*/ 354612 w 564166"/>
                    <a:gd name="connsiteY10" fmla="*/ 353908 h 458643"/>
                    <a:gd name="connsiteX11" fmla="*/ 277051 w 564166"/>
                    <a:gd name="connsiteY11" fmla="*/ 307997 h 458643"/>
                    <a:gd name="connsiteX12" fmla="*/ 288553 w 564166"/>
                    <a:gd name="connsiteY12" fmla="*/ 307997 h 458643"/>
                    <a:gd name="connsiteX13" fmla="*/ 324497 w 564166"/>
                    <a:gd name="connsiteY13" fmla="*/ 353908 h 458643"/>
                    <a:gd name="connsiteX14" fmla="*/ 320183 w 564166"/>
                    <a:gd name="connsiteY14" fmla="*/ 361082 h 458643"/>
                    <a:gd name="connsiteX15" fmla="*/ 301493 w 564166"/>
                    <a:gd name="connsiteY15" fmla="*/ 361082 h 458643"/>
                    <a:gd name="connsiteX16" fmla="*/ 301493 w 564166"/>
                    <a:gd name="connsiteY16" fmla="*/ 438557 h 458643"/>
                    <a:gd name="connsiteX17" fmla="*/ 282802 w 564166"/>
                    <a:gd name="connsiteY17" fmla="*/ 458643 h 458643"/>
                    <a:gd name="connsiteX18" fmla="*/ 262673 w 564166"/>
                    <a:gd name="connsiteY18" fmla="*/ 438557 h 458643"/>
                    <a:gd name="connsiteX19" fmla="*/ 262673 w 564166"/>
                    <a:gd name="connsiteY19" fmla="*/ 361082 h 458643"/>
                    <a:gd name="connsiteX20" fmla="*/ 243982 w 564166"/>
                    <a:gd name="connsiteY20" fmla="*/ 361082 h 458643"/>
                    <a:gd name="connsiteX21" fmla="*/ 239669 w 564166"/>
                    <a:gd name="connsiteY21" fmla="*/ 353908 h 458643"/>
                    <a:gd name="connsiteX22" fmla="*/ 162189 w 564166"/>
                    <a:gd name="connsiteY22" fmla="*/ 307997 h 458643"/>
                    <a:gd name="connsiteX23" fmla="*/ 173671 w 564166"/>
                    <a:gd name="connsiteY23" fmla="*/ 307997 h 458643"/>
                    <a:gd name="connsiteX24" fmla="*/ 209554 w 564166"/>
                    <a:gd name="connsiteY24" fmla="*/ 353908 h 458643"/>
                    <a:gd name="connsiteX25" fmla="*/ 205248 w 564166"/>
                    <a:gd name="connsiteY25" fmla="*/ 361082 h 458643"/>
                    <a:gd name="connsiteX26" fmla="*/ 185154 w 564166"/>
                    <a:gd name="connsiteY26" fmla="*/ 361082 h 458643"/>
                    <a:gd name="connsiteX27" fmla="*/ 71765 w 564166"/>
                    <a:gd name="connsiteY27" fmla="*/ 458643 h 458643"/>
                    <a:gd name="connsiteX28" fmla="*/ 53106 w 564166"/>
                    <a:gd name="connsiteY28" fmla="*/ 438557 h 458643"/>
                    <a:gd name="connsiteX29" fmla="*/ 71765 w 564166"/>
                    <a:gd name="connsiteY29" fmla="*/ 419905 h 458643"/>
                    <a:gd name="connsiteX30" fmla="*/ 146401 w 564166"/>
                    <a:gd name="connsiteY30" fmla="*/ 361082 h 458643"/>
                    <a:gd name="connsiteX31" fmla="*/ 129177 w 564166"/>
                    <a:gd name="connsiteY31" fmla="*/ 361082 h 458643"/>
                    <a:gd name="connsiteX32" fmla="*/ 124871 w 564166"/>
                    <a:gd name="connsiteY32" fmla="*/ 353908 h 458643"/>
                    <a:gd name="connsiteX33" fmla="*/ 340222 w 564166"/>
                    <a:gd name="connsiteY33" fmla="*/ 0 h 458643"/>
                    <a:gd name="connsiteX34" fmla="*/ 453630 w 564166"/>
                    <a:gd name="connsiteY34" fmla="*/ 118973 h 458643"/>
                    <a:gd name="connsiteX35" fmla="*/ 525407 w 564166"/>
                    <a:gd name="connsiteY35" fmla="*/ 179176 h 458643"/>
                    <a:gd name="connsiteX36" fmla="*/ 564166 w 564166"/>
                    <a:gd name="connsiteY36" fmla="*/ 232212 h 458643"/>
                    <a:gd name="connsiteX37" fmla="*/ 518229 w 564166"/>
                    <a:gd name="connsiteY37" fmla="*/ 286681 h 458643"/>
                    <a:gd name="connsiteX38" fmla="*/ 45937 w 564166"/>
                    <a:gd name="connsiteY38" fmla="*/ 286681 h 458643"/>
                    <a:gd name="connsiteX39" fmla="*/ 0 w 564166"/>
                    <a:gd name="connsiteY39" fmla="*/ 232212 h 458643"/>
                    <a:gd name="connsiteX40" fmla="*/ 45937 w 564166"/>
                    <a:gd name="connsiteY40" fmla="*/ 179176 h 458643"/>
                    <a:gd name="connsiteX41" fmla="*/ 111972 w 564166"/>
                    <a:gd name="connsiteY41" fmla="*/ 103205 h 458643"/>
                    <a:gd name="connsiteX42" fmla="*/ 134941 w 564166"/>
                    <a:gd name="connsiteY42" fmla="*/ 107505 h 458643"/>
                    <a:gd name="connsiteX43" fmla="*/ 209589 w 564166"/>
                    <a:gd name="connsiteY43" fmla="*/ 22934 h 458643"/>
                    <a:gd name="connsiteX44" fmla="*/ 256961 w 564166"/>
                    <a:gd name="connsiteY44" fmla="*/ 43002 h 458643"/>
                    <a:gd name="connsiteX45" fmla="*/ 340222 w 564166"/>
                    <a:gd name="connsiteY45" fmla="*/ 0 h 458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564166" h="458643">
                      <a:moveTo>
                        <a:pt x="390482" y="307997"/>
                      </a:moveTo>
                      <a:cubicBezTo>
                        <a:pt x="394786" y="303693"/>
                        <a:pt x="399091" y="303693"/>
                        <a:pt x="403395" y="307997"/>
                      </a:cubicBezTo>
                      <a:lnTo>
                        <a:pt x="439265" y="353908"/>
                      </a:lnTo>
                      <a:cubicBezTo>
                        <a:pt x="442135" y="358212"/>
                        <a:pt x="440700" y="361082"/>
                        <a:pt x="434961" y="361082"/>
                      </a:cubicBezTo>
                      <a:lnTo>
                        <a:pt x="419178" y="361082"/>
                      </a:lnTo>
                      <a:cubicBezTo>
                        <a:pt x="426352" y="394081"/>
                        <a:pt x="456483" y="419905"/>
                        <a:pt x="492353" y="419905"/>
                      </a:cubicBezTo>
                      <a:cubicBezTo>
                        <a:pt x="503831" y="419905"/>
                        <a:pt x="512440" y="428514"/>
                        <a:pt x="512440" y="438557"/>
                      </a:cubicBezTo>
                      <a:cubicBezTo>
                        <a:pt x="512440" y="450035"/>
                        <a:pt x="503831" y="458643"/>
                        <a:pt x="492353" y="458643"/>
                      </a:cubicBezTo>
                      <a:cubicBezTo>
                        <a:pt x="434961" y="458643"/>
                        <a:pt x="387612" y="415601"/>
                        <a:pt x="379004" y="361082"/>
                      </a:cubicBezTo>
                      <a:lnTo>
                        <a:pt x="358916" y="361082"/>
                      </a:lnTo>
                      <a:cubicBezTo>
                        <a:pt x="353177" y="361082"/>
                        <a:pt x="351742" y="358212"/>
                        <a:pt x="354612" y="353908"/>
                      </a:cubicBezTo>
                      <a:close/>
                      <a:moveTo>
                        <a:pt x="277051" y="307997"/>
                      </a:moveTo>
                      <a:cubicBezTo>
                        <a:pt x="279926" y="303693"/>
                        <a:pt x="285677" y="303693"/>
                        <a:pt x="288553" y="307997"/>
                      </a:cubicBezTo>
                      <a:lnTo>
                        <a:pt x="324497" y="353908"/>
                      </a:lnTo>
                      <a:cubicBezTo>
                        <a:pt x="327372" y="358212"/>
                        <a:pt x="325934" y="361082"/>
                        <a:pt x="320183" y="361082"/>
                      </a:cubicBezTo>
                      <a:lnTo>
                        <a:pt x="301493" y="361082"/>
                      </a:lnTo>
                      <a:lnTo>
                        <a:pt x="301493" y="438557"/>
                      </a:lnTo>
                      <a:cubicBezTo>
                        <a:pt x="301493" y="450035"/>
                        <a:pt x="292866" y="458643"/>
                        <a:pt x="282802" y="458643"/>
                      </a:cubicBezTo>
                      <a:cubicBezTo>
                        <a:pt x="271300" y="458643"/>
                        <a:pt x="262673" y="450035"/>
                        <a:pt x="262673" y="438557"/>
                      </a:cubicBezTo>
                      <a:lnTo>
                        <a:pt x="262673" y="361082"/>
                      </a:lnTo>
                      <a:lnTo>
                        <a:pt x="243982" y="361082"/>
                      </a:lnTo>
                      <a:cubicBezTo>
                        <a:pt x="238231" y="361082"/>
                        <a:pt x="236793" y="358212"/>
                        <a:pt x="239669" y="353908"/>
                      </a:cubicBezTo>
                      <a:close/>
                      <a:moveTo>
                        <a:pt x="162189" y="307997"/>
                      </a:moveTo>
                      <a:cubicBezTo>
                        <a:pt x="165059" y="303693"/>
                        <a:pt x="169365" y="303693"/>
                        <a:pt x="173671" y="307997"/>
                      </a:cubicBezTo>
                      <a:lnTo>
                        <a:pt x="209554" y="353908"/>
                      </a:lnTo>
                      <a:cubicBezTo>
                        <a:pt x="212424" y="358212"/>
                        <a:pt x="210989" y="361082"/>
                        <a:pt x="205248" y="361082"/>
                      </a:cubicBezTo>
                      <a:lnTo>
                        <a:pt x="185154" y="361082"/>
                      </a:lnTo>
                      <a:cubicBezTo>
                        <a:pt x="176542" y="415601"/>
                        <a:pt x="129177" y="458643"/>
                        <a:pt x="71765" y="458643"/>
                      </a:cubicBezTo>
                      <a:cubicBezTo>
                        <a:pt x="61718" y="458643"/>
                        <a:pt x="53106" y="450035"/>
                        <a:pt x="53106" y="438557"/>
                      </a:cubicBezTo>
                      <a:cubicBezTo>
                        <a:pt x="53106" y="428514"/>
                        <a:pt x="61718" y="419905"/>
                        <a:pt x="71765" y="419905"/>
                      </a:cubicBezTo>
                      <a:cubicBezTo>
                        <a:pt x="107648" y="419905"/>
                        <a:pt x="137789" y="394081"/>
                        <a:pt x="146401" y="361082"/>
                      </a:cubicBezTo>
                      <a:lnTo>
                        <a:pt x="129177" y="361082"/>
                      </a:lnTo>
                      <a:cubicBezTo>
                        <a:pt x="123436" y="361082"/>
                        <a:pt x="122001" y="358212"/>
                        <a:pt x="124871" y="353908"/>
                      </a:cubicBezTo>
                      <a:close/>
                      <a:moveTo>
                        <a:pt x="340222" y="0"/>
                      </a:moveTo>
                      <a:cubicBezTo>
                        <a:pt x="399079" y="0"/>
                        <a:pt x="447888" y="51603"/>
                        <a:pt x="453630" y="118973"/>
                      </a:cubicBezTo>
                      <a:cubicBezTo>
                        <a:pt x="488083" y="118973"/>
                        <a:pt x="515358" y="144774"/>
                        <a:pt x="525407" y="179176"/>
                      </a:cubicBezTo>
                      <a:cubicBezTo>
                        <a:pt x="546940" y="183476"/>
                        <a:pt x="564166" y="204977"/>
                        <a:pt x="564166" y="232212"/>
                      </a:cubicBezTo>
                      <a:cubicBezTo>
                        <a:pt x="564166" y="262313"/>
                        <a:pt x="544069" y="286681"/>
                        <a:pt x="518229" y="286681"/>
                      </a:cubicBezTo>
                      <a:lnTo>
                        <a:pt x="45937" y="286681"/>
                      </a:lnTo>
                      <a:cubicBezTo>
                        <a:pt x="20097" y="286681"/>
                        <a:pt x="0" y="262313"/>
                        <a:pt x="0" y="232212"/>
                      </a:cubicBezTo>
                      <a:cubicBezTo>
                        <a:pt x="0" y="202110"/>
                        <a:pt x="20097" y="179176"/>
                        <a:pt x="45937" y="179176"/>
                      </a:cubicBezTo>
                      <a:cubicBezTo>
                        <a:pt x="45937" y="136173"/>
                        <a:pt x="76084" y="103205"/>
                        <a:pt x="111972" y="103205"/>
                      </a:cubicBezTo>
                      <a:cubicBezTo>
                        <a:pt x="119150" y="103205"/>
                        <a:pt x="127763" y="104639"/>
                        <a:pt x="134941" y="107505"/>
                      </a:cubicBezTo>
                      <a:cubicBezTo>
                        <a:pt x="134941" y="60203"/>
                        <a:pt x="169394" y="22934"/>
                        <a:pt x="209589" y="22934"/>
                      </a:cubicBezTo>
                      <a:cubicBezTo>
                        <a:pt x="228251" y="22934"/>
                        <a:pt x="244042" y="30102"/>
                        <a:pt x="256961" y="43002"/>
                      </a:cubicBezTo>
                      <a:cubicBezTo>
                        <a:pt x="278494" y="15767"/>
                        <a:pt x="307205" y="0"/>
                        <a:pt x="34022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</p:grpSp>
          <p:sp>
            <p:nvSpPr>
              <p:cNvPr id="20" name="î$liḓè">
                <a:extLst>
                  <a:ext uri="{FF2B5EF4-FFF2-40B4-BE49-F238E27FC236}">
                    <a16:creationId xmlns:a16="http://schemas.microsoft.com/office/drawing/2014/main" id="{EBC2B743-435F-4CA4-A763-29091AC688D8}"/>
                  </a:ext>
                </a:extLst>
              </p:cNvPr>
              <p:cNvSpPr/>
              <p:nvPr/>
            </p:nvSpPr>
            <p:spPr>
              <a:xfrm>
                <a:off x="4816688" y="1782378"/>
                <a:ext cx="1810200" cy="18102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endParaRPr b="1"/>
              </a:p>
            </p:txBody>
          </p:sp>
          <p:grpSp>
            <p:nvGrpSpPr>
              <p:cNvPr id="21" name="ïS1idé">
                <a:extLst>
                  <a:ext uri="{FF2B5EF4-FFF2-40B4-BE49-F238E27FC236}">
                    <a16:creationId xmlns:a16="http://schemas.microsoft.com/office/drawing/2014/main" id="{10E178AA-2A86-408A-A2E3-EE4E0A5F9051}"/>
                  </a:ext>
                </a:extLst>
              </p:cNvPr>
              <p:cNvGrpSpPr/>
              <p:nvPr/>
            </p:nvGrpSpPr>
            <p:grpSpPr>
              <a:xfrm>
                <a:off x="7328498" y="3270422"/>
                <a:ext cx="1222532" cy="1222533"/>
                <a:chOff x="7018800" y="3318934"/>
                <a:chExt cx="843226" cy="843227"/>
              </a:xfrm>
            </p:grpSpPr>
            <p:sp>
              <p:nvSpPr>
                <p:cNvPr id="26" name="íşḷïḍê">
                  <a:extLst>
                    <a:ext uri="{FF2B5EF4-FFF2-40B4-BE49-F238E27FC236}">
                      <a16:creationId xmlns:a16="http://schemas.microsoft.com/office/drawing/2014/main" id="{9A9610F2-1974-4CE0-88FF-904056004F0D}"/>
                    </a:ext>
                  </a:extLst>
                </p:cNvPr>
                <p:cNvSpPr/>
                <p:nvPr/>
              </p:nvSpPr>
              <p:spPr>
                <a:xfrm>
                  <a:off x="7018800" y="3318934"/>
                  <a:ext cx="843226" cy="843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  <p:sp>
              <p:nvSpPr>
                <p:cNvPr id="27" name="ïş1íḋé">
                  <a:extLst>
                    <a:ext uri="{FF2B5EF4-FFF2-40B4-BE49-F238E27FC236}">
                      <a16:creationId xmlns:a16="http://schemas.microsoft.com/office/drawing/2014/main" id="{32694D9E-9241-44D1-B896-30ECB3485376}"/>
                    </a:ext>
                  </a:extLst>
                </p:cNvPr>
                <p:cNvSpPr/>
                <p:nvPr/>
              </p:nvSpPr>
              <p:spPr>
                <a:xfrm>
                  <a:off x="7256196" y="3556586"/>
                  <a:ext cx="368435" cy="367923"/>
                </a:xfrm>
                <a:custGeom>
                  <a:avLst/>
                  <a:gdLst>
                    <a:gd name="connsiteX0" fmla="*/ 303432 w 606933"/>
                    <a:gd name="connsiteY0" fmla="*/ 462698 h 606088"/>
                    <a:gd name="connsiteX1" fmla="*/ 375127 w 606933"/>
                    <a:gd name="connsiteY1" fmla="*/ 534393 h 606088"/>
                    <a:gd name="connsiteX2" fmla="*/ 303432 w 606933"/>
                    <a:gd name="connsiteY2" fmla="*/ 606088 h 606088"/>
                    <a:gd name="connsiteX3" fmla="*/ 231737 w 606933"/>
                    <a:gd name="connsiteY3" fmla="*/ 534393 h 606088"/>
                    <a:gd name="connsiteX4" fmla="*/ 303432 w 606933"/>
                    <a:gd name="connsiteY4" fmla="*/ 462698 h 606088"/>
                    <a:gd name="connsiteX5" fmla="*/ 303467 w 606933"/>
                    <a:gd name="connsiteY5" fmla="*/ 386134 h 606088"/>
                    <a:gd name="connsiteX6" fmla="*/ 423957 w 606933"/>
                    <a:gd name="connsiteY6" fmla="*/ 437067 h 606088"/>
                    <a:gd name="connsiteX7" fmla="*/ 405850 w 606933"/>
                    <a:gd name="connsiteY7" fmla="*/ 454653 h 606088"/>
                    <a:gd name="connsiteX8" fmla="*/ 303467 w 606933"/>
                    <a:gd name="connsiteY8" fmla="*/ 411312 h 606088"/>
                    <a:gd name="connsiteX9" fmla="*/ 201084 w 606933"/>
                    <a:gd name="connsiteY9" fmla="*/ 454653 h 606088"/>
                    <a:gd name="connsiteX10" fmla="*/ 182976 w 606933"/>
                    <a:gd name="connsiteY10" fmla="*/ 437067 h 606088"/>
                    <a:gd name="connsiteX11" fmla="*/ 303467 w 606933"/>
                    <a:gd name="connsiteY11" fmla="*/ 386134 h 606088"/>
                    <a:gd name="connsiteX12" fmla="*/ 303479 w 606933"/>
                    <a:gd name="connsiteY12" fmla="*/ 306677 h 606088"/>
                    <a:gd name="connsiteX13" fmla="*/ 398522 w 606933"/>
                    <a:gd name="connsiteY13" fmla="*/ 325726 h 606088"/>
                    <a:gd name="connsiteX14" fmla="*/ 478927 w 606933"/>
                    <a:gd name="connsiteY14" fmla="*/ 380852 h 606088"/>
                    <a:gd name="connsiteX15" fmla="*/ 460824 w 606933"/>
                    <a:gd name="connsiteY15" fmla="*/ 398554 h 606088"/>
                    <a:gd name="connsiteX16" fmla="*/ 388700 w 606933"/>
                    <a:gd name="connsiteY16" fmla="*/ 349008 h 606088"/>
                    <a:gd name="connsiteX17" fmla="*/ 218259 w 606933"/>
                    <a:gd name="connsiteY17" fmla="*/ 349008 h 606088"/>
                    <a:gd name="connsiteX18" fmla="*/ 146039 w 606933"/>
                    <a:gd name="connsiteY18" fmla="*/ 398554 h 606088"/>
                    <a:gd name="connsiteX19" fmla="*/ 127935 w 606933"/>
                    <a:gd name="connsiteY19" fmla="*/ 380852 h 606088"/>
                    <a:gd name="connsiteX20" fmla="*/ 208437 w 606933"/>
                    <a:gd name="connsiteY20" fmla="*/ 325726 h 606088"/>
                    <a:gd name="connsiteX21" fmla="*/ 303479 w 606933"/>
                    <a:gd name="connsiteY21" fmla="*/ 306677 h 606088"/>
                    <a:gd name="connsiteX22" fmla="*/ 303467 w 606933"/>
                    <a:gd name="connsiteY22" fmla="*/ 227080 h 606088"/>
                    <a:gd name="connsiteX23" fmla="*/ 534039 w 606933"/>
                    <a:gd name="connsiteY23" fmla="*/ 324555 h 606088"/>
                    <a:gd name="connsiteX24" fmla="*/ 515932 w 606933"/>
                    <a:gd name="connsiteY24" fmla="*/ 342243 h 606088"/>
                    <a:gd name="connsiteX25" fmla="*/ 303467 w 606933"/>
                    <a:gd name="connsiteY25" fmla="*/ 252266 h 606088"/>
                    <a:gd name="connsiteX26" fmla="*/ 91001 w 606933"/>
                    <a:gd name="connsiteY26" fmla="*/ 342243 h 606088"/>
                    <a:gd name="connsiteX27" fmla="*/ 72894 w 606933"/>
                    <a:gd name="connsiteY27" fmla="*/ 324555 h 606088"/>
                    <a:gd name="connsiteX28" fmla="*/ 303467 w 606933"/>
                    <a:gd name="connsiteY28" fmla="*/ 227080 h 606088"/>
                    <a:gd name="connsiteX29" fmla="*/ 380417 w 606933"/>
                    <a:gd name="connsiteY29" fmla="*/ 0 h 606088"/>
                    <a:gd name="connsiteX30" fmla="*/ 381573 w 606933"/>
                    <a:gd name="connsiteY30" fmla="*/ 0 h 606088"/>
                    <a:gd name="connsiteX31" fmla="*/ 527383 w 606933"/>
                    <a:gd name="connsiteY31" fmla="*/ 133962 h 606088"/>
                    <a:gd name="connsiteX32" fmla="*/ 520834 w 606933"/>
                    <a:gd name="connsiteY32" fmla="*/ 184931 h 606088"/>
                    <a:gd name="connsiteX33" fmla="*/ 606933 w 606933"/>
                    <a:gd name="connsiteY33" fmla="*/ 288696 h 606088"/>
                    <a:gd name="connsiteX34" fmla="*/ 500994 w 606933"/>
                    <a:gd name="connsiteY34" fmla="*/ 394673 h 606088"/>
                    <a:gd name="connsiteX35" fmla="*/ 569758 w 606933"/>
                    <a:gd name="connsiteY35" fmla="*/ 324952 h 606088"/>
                    <a:gd name="connsiteX36" fmla="*/ 552134 w 606933"/>
                    <a:gd name="connsiteY36" fmla="*/ 306968 h 606088"/>
                    <a:gd name="connsiteX37" fmla="*/ 303467 w 606933"/>
                    <a:gd name="connsiteY37" fmla="*/ 201760 h 606088"/>
                    <a:gd name="connsiteX38" fmla="*/ 54799 w 606933"/>
                    <a:gd name="connsiteY38" fmla="*/ 306968 h 606088"/>
                    <a:gd name="connsiteX39" fmla="*/ 37175 w 606933"/>
                    <a:gd name="connsiteY39" fmla="*/ 324952 h 606088"/>
                    <a:gd name="connsiteX40" fmla="*/ 105939 w 606933"/>
                    <a:gd name="connsiteY40" fmla="*/ 394673 h 606088"/>
                    <a:gd name="connsiteX41" fmla="*/ 0 w 606933"/>
                    <a:gd name="connsiteY41" fmla="*/ 288696 h 606088"/>
                    <a:gd name="connsiteX42" fmla="*/ 63949 w 606933"/>
                    <a:gd name="connsiteY42" fmla="*/ 191663 h 606088"/>
                    <a:gd name="connsiteX43" fmla="*/ 68764 w 606933"/>
                    <a:gd name="connsiteY43" fmla="*/ 138963 h 606088"/>
                    <a:gd name="connsiteX44" fmla="*/ 162087 w 606933"/>
                    <a:gd name="connsiteY44" fmla="*/ 67702 h 606088"/>
                    <a:gd name="connsiteX45" fmla="*/ 243178 w 606933"/>
                    <a:gd name="connsiteY45" fmla="*/ 91360 h 606088"/>
                    <a:gd name="connsiteX46" fmla="*/ 380417 w 606933"/>
                    <a:gd name="connsiteY46" fmla="*/ 0 h 606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606933" h="606088">
                      <a:moveTo>
                        <a:pt x="303432" y="462698"/>
                      </a:moveTo>
                      <a:cubicBezTo>
                        <a:pt x="343028" y="462698"/>
                        <a:pt x="375127" y="494797"/>
                        <a:pt x="375127" y="534393"/>
                      </a:cubicBezTo>
                      <a:cubicBezTo>
                        <a:pt x="375127" y="573989"/>
                        <a:pt x="343028" y="606088"/>
                        <a:pt x="303432" y="606088"/>
                      </a:cubicBezTo>
                      <a:cubicBezTo>
                        <a:pt x="263836" y="606088"/>
                        <a:pt x="231737" y="573989"/>
                        <a:pt x="231737" y="534393"/>
                      </a:cubicBezTo>
                      <a:cubicBezTo>
                        <a:pt x="231737" y="494797"/>
                        <a:pt x="263836" y="462698"/>
                        <a:pt x="303432" y="462698"/>
                      </a:cubicBezTo>
                      <a:close/>
                      <a:moveTo>
                        <a:pt x="303467" y="386134"/>
                      </a:moveTo>
                      <a:cubicBezTo>
                        <a:pt x="348928" y="386134"/>
                        <a:pt x="391788" y="404201"/>
                        <a:pt x="423957" y="437067"/>
                      </a:cubicBezTo>
                      <a:lnTo>
                        <a:pt x="405850" y="454653"/>
                      </a:lnTo>
                      <a:cubicBezTo>
                        <a:pt x="378496" y="426784"/>
                        <a:pt x="342089" y="411312"/>
                        <a:pt x="303467" y="411312"/>
                      </a:cubicBezTo>
                      <a:cubicBezTo>
                        <a:pt x="264748" y="411312"/>
                        <a:pt x="228437" y="426784"/>
                        <a:pt x="201084" y="454653"/>
                      </a:cubicBezTo>
                      <a:lnTo>
                        <a:pt x="182976" y="437067"/>
                      </a:lnTo>
                      <a:cubicBezTo>
                        <a:pt x="215146" y="404201"/>
                        <a:pt x="257910" y="386134"/>
                        <a:pt x="303467" y="386134"/>
                      </a:cubicBezTo>
                      <a:close/>
                      <a:moveTo>
                        <a:pt x="303479" y="306677"/>
                      </a:moveTo>
                      <a:cubicBezTo>
                        <a:pt x="335955" y="306677"/>
                        <a:pt x="368430" y="313027"/>
                        <a:pt x="398522" y="325726"/>
                      </a:cubicBezTo>
                      <a:cubicBezTo>
                        <a:pt x="428565" y="338521"/>
                        <a:pt x="455624" y="357089"/>
                        <a:pt x="478927" y="380852"/>
                      </a:cubicBezTo>
                      <a:lnTo>
                        <a:pt x="460824" y="398554"/>
                      </a:lnTo>
                      <a:cubicBezTo>
                        <a:pt x="439928" y="377100"/>
                        <a:pt x="415662" y="360456"/>
                        <a:pt x="388700" y="349008"/>
                      </a:cubicBezTo>
                      <a:cubicBezTo>
                        <a:pt x="334775" y="326207"/>
                        <a:pt x="272184" y="326207"/>
                        <a:pt x="218259" y="349008"/>
                      </a:cubicBezTo>
                      <a:cubicBezTo>
                        <a:pt x="191297" y="360456"/>
                        <a:pt x="167031" y="377100"/>
                        <a:pt x="146039" y="398554"/>
                      </a:cubicBezTo>
                      <a:lnTo>
                        <a:pt x="127935" y="380852"/>
                      </a:lnTo>
                      <a:cubicBezTo>
                        <a:pt x="151238" y="357089"/>
                        <a:pt x="178297" y="338521"/>
                        <a:pt x="208437" y="325726"/>
                      </a:cubicBezTo>
                      <a:cubicBezTo>
                        <a:pt x="238529" y="313027"/>
                        <a:pt x="271004" y="306677"/>
                        <a:pt x="303479" y="306677"/>
                      </a:cubicBezTo>
                      <a:close/>
                      <a:moveTo>
                        <a:pt x="303467" y="227080"/>
                      </a:moveTo>
                      <a:cubicBezTo>
                        <a:pt x="390533" y="227080"/>
                        <a:pt x="472399" y="261687"/>
                        <a:pt x="534039" y="324555"/>
                      </a:cubicBezTo>
                      <a:lnTo>
                        <a:pt x="515932" y="342243"/>
                      </a:lnTo>
                      <a:cubicBezTo>
                        <a:pt x="459108" y="284181"/>
                        <a:pt x="383695" y="252266"/>
                        <a:pt x="303467" y="252266"/>
                      </a:cubicBezTo>
                      <a:cubicBezTo>
                        <a:pt x="223238" y="252266"/>
                        <a:pt x="147729" y="284181"/>
                        <a:pt x="91001" y="342243"/>
                      </a:cubicBezTo>
                      <a:lnTo>
                        <a:pt x="72894" y="324555"/>
                      </a:lnTo>
                      <a:cubicBezTo>
                        <a:pt x="134438" y="261687"/>
                        <a:pt x="216304" y="227080"/>
                        <a:pt x="303467" y="227080"/>
                      </a:cubicBezTo>
                      <a:close/>
                      <a:moveTo>
                        <a:pt x="380417" y="0"/>
                      </a:moveTo>
                      <a:lnTo>
                        <a:pt x="381573" y="0"/>
                      </a:lnTo>
                      <a:cubicBezTo>
                        <a:pt x="457463" y="481"/>
                        <a:pt x="522856" y="60586"/>
                        <a:pt x="527383" y="133962"/>
                      </a:cubicBezTo>
                      <a:cubicBezTo>
                        <a:pt x="528346" y="151368"/>
                        <a:pt x="526227" y="168583"/>
                        <a:pt x="520834" y="184931"/>
                      </a:cubicBezTo>
                      <a:cubicBezTo>
                        <a:pt x="569758" y="194259"/>
                        <a:pt x="606933" y="237246"/>
                        <a:pt x="606933" y="288696"/>
                      </a:cubicBezTo>
                      <a:cubicBezTo>
                        <a:pt x="606933" y="347166"/>
                        <a:pt x="559357" y="394673"/>
                        <a:pt x="500994" y="394673"/>
                      </a:cubicBezTo>
                      <a:lnTo>
                        <a:pt x="569758" y="324952"/>
                      </a:lnTo>
                      <a:lnTo>
                        <a:pt x="552134" y="306968"/>
                      </a:lnTo>
                      <a:cubicBezTo>
                        <a:pt x="485681" y="239170"/>
                        <a:pt x="397367" y="201760"/>
                        <a:pt x="303467" y="201760"/>
                      </a:cubicBezTo>
                      <a:cubicBezTo>
                        <a:pt x="209470" y="201760"/>
                        <a:pt x="121156" y="239170"/>
                        <a:pt x="54799" y="306968"/>
                      </a:cubicBezTo>
                      <a:lnTo>
                        <a:pt x="37175" y="324952"/>
                      </a:lnTo>
                      <a:lnTo>
                        <a:pt x="105939" y="394673"/>
                      </a:lnTo>
                      <a:cubicBezTo>
                        <a:pt x="47480" y="394673"/>
                        <a:pt x="0" y="347166"/>
                        <a:pt x="0" y="288696"/>
                      </a:cubicBezTo>
                      <a:cubicBezTo>
                        <a:pt x="0" y="245325"/>
                        <a:pt x="26389" y="207915"/>
                        <a:pt x="63949" y="191663"/>
                      </a:cubicBezTo>
                      <a:cubicBezTo>
                        <a:pt x="60963" y="173872"/>
                        <a:pt x="62312" y="156177"/>
                        <a:pt x="68764" y="138963"/>
                      </a:cubicBezTo>
                      <a:cubicBezTo>
                        <a:pt x="83596" y="99630"/>
                        <a:pt x="120096" y="71741"/>
                        <a:pt x="162087" y="67702"/>
                      </a:cubicBezTo>
                      <a:cubicBezTo>
                        <a:pt x="191653" y="65010"/>
                        <a:pt x="220642" y="73569"/>
                        <a:pt x="243178" y="91360"/>
                      </a:cubicBezTo>
                      <a:cubicBezTo>
                        <a:pt x="264655" y="37217"/>
                        <a:pt x="319261" y="0"/>
                        <a:pt x="38041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</p:grpSp>
          <p:grpSp>
            <p:nvGrpSpPr>
              <p:cNvPr id="22" name="íSļiḑè">
                <a:extLst>
                  <a:ext uri="{FF2B5EF4-FFF2-40B4-BE49-F238E27FC236}">
                    <a16:creationId xmlns:a16="http://schemas.microsoft.com/office/drawing/2014/main" id="{7754091B-570F-4741-BDE7-348287E9DA50}"/>
                  </a:ext>
                </a:extLst>
              </p:cNvPr>
              <p:cNvGrpSpPr/>
              <p:nvPr/>
            </p:nvGrpSpPr>
            <p:grpSpPr>
              <a:xfrm>
                <a:off x="3723388" y="3781751"/>
                <a:ext cx="1011414" cy="1011413"/>
                <a:chOff x="4532221" y="3671617"/>
                <a:chExt cx="697610" cy="697610"/>
              </a:xfrm>
            </p:grpSpPr>
            <p:sp>
              <p:nvSpPr>
                <p:cNvPr id="24" name="îṩļîḓé">
                  <a:extLst>
                    <a:ext uri="{FF2B5EF4-FFF2-40B4-BE49-F238E27FC236}">
                      <a16:creationId xmlns:a16="http://schemas.microsoft.com/office/drawing/2014/main" id="{57F799B6-8C5C-4B0B-ACDB-FC2E5522BC49}"/>
                    </a:ext>
                  </a:extLst>
                </p:cNvPr>
                <p:cNvSpPr/>
                <p:nvPr/>
              </p:nvSpPr>
              <p:spPr>
                <a:xfrm>
                  <a:off x="4532221" y="3671617"/>
                  <a:ext cx="697610" cy="69761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  <p:sp>
              <p:nvSpPr>
                <p:cNvPr id="25" name="ísliḍè">
                  <a:extLst>
                    <a:ext uri="{FF2B5EF4-FFF2-40B4-BE49-F238E27FC236}">
                      <a16:creationId xmlns:a16="http://schemas.microsoft.com/office/drawing/2014/main" id="{105E9BBE-A751-4580-9D9A-431A0D505152}"/>
                    </a:ext>
                  </a:extLst>
                </p:cNvPr>
                <p:cNvSpPr/>
                <p:nvPr/>
              </p:nvSpPr>
              <p:spPr>
                <a:xfrm>
                  <a:off x="4734962" y="3871109"/>
                  <a:ext cx="292128" cy="298624"/>
                </a:xfrm>
                <a:custGeom>
                  <a:avLst/>
                  <a:gdLst>
                    <a:gd name="T0" fmla="*/ 2365 w 2365"/>
                    <a:gd name="T1" fmla="*/ 997 h 2421"/>
                    <a:gd name="T2" fmla="*/ 2365 w 2365"/>
                    <a:gd name="T3" fmla="*/ 2255 h 2421"/>
                    <a:gd name="T4" fmla="*/ 1506 w 2365"/>
                    <a:gd name="T5" fmla="*/ 1624 h 2421"/>
                    <a:gd name="T6" fmla="*/ 2365 w 2365"/>
                    <a:gd name="T7" fmla="*/ 997 h 2421"/>
                    <a:gd name="T8" fmla="*/ 1222 w 2365"/>
                    <a:gd name="T9" fmla="*/ 1832 h 2421"/>
                    <a:gd name="T10" fmla="*/ 1182 w 2365"/>
                    <a:gd name="T11" fmla="*/ 1844 h 2421"/>
                    <a:gd name="T12" fmla="*/ 1143 w 2365"/>
                    <a:gd name="T13" fmla="*/ 1832 h 2421"/>
                    <a:gd name="T14" fmla="*/ 971 w 2365"/>
                    <a:gd name="T15" fmla="*/ 1707 h 2421"/>
                    <a:gd name="T16" fmla="*/ 51 w 2365"/>
                    <a:gd name="T17" fmla="*/ 2382 h 2421"/>
                    <a:gd name="T18" fmla="*/ 151 w 2365"/>
                    <a:gd name="T19" fmla="*/ 2421 h 2421"/>
                    <a:gd name="T20" fmla="*/ 2213 w 2365"/>
                    <a:gd name="T21" fmla="*/ 2421 h 2421"/>
                    <a:gd name="T22" fmla="*/ 2314 w 2365"/>
                    <a:gd name="T23" fmla="*/ 2383 h 2421"/>
                    <a:gd name="T24" fmla="*/ 1393 w 2365"/>
                    <a:gd name="T25" fmla="*/ 1707 h 2421"/>
                    <a:gd name="T26" fmla="*/ 1222 w 2365"/>
                    <a:gd name="T27" fmla="*/ 1832 h 2421"/>
                    <a:gd name="T28" fmla="*/ 0 w 2365"/>
                    <a:gd name="T29" fmla="*/ 1001 h 2421"/>
                    <a:gd name="T30" fmla="*/ 0 w 2365"/>
                    <a:gd name="T31" fmla="*/ 2254 h 2421"/>
                    <a:gd name="T32" fmla="*/ 858 w 2365"/>
                    <a:gd name="T33" fmla="*/ 1624 h 2421"/>
                    <a:gd name="T34" fmla="*/ 0 w 2365"/>
                    <a:gd name="T35" fmla="*/ 1001 h 2421"/>
                    <a:gd name="T36" fmla="*/ 737 w 2365"/>
                    <a:gd name="T37" fmla="*/ 1209 h 2421"/>
                    <a:gd name="T38" fmla="*/ 1582 w 2365"/>
                    <a:gd name="T39" fmla="*/ 1209 h 2421"/>
                    <a:gd name="T40" fmla="*/ 1648 w 2365"/>
                    <a:gd name="T41" fmla="*/ 1142 h 2421"/>
                    <a:gd name="T42" fmla="*/ 1582 w 2365"/>
                    <a:gd name="T43" fmla="*/ 1076 h 2421"/>
                    <a:gd name="T44" fmla="*/ 737 w 2365"/>
                    <a:gd name="T45" fmla="*/ 1076 h 2421"/>
                    <a:gd name="T46" fmla="*/ 671 w 2365"/>
                    <a:gd name="T47" fmla="*/ 1142 h 2421"/>
                    <a:gd name="T48" fmla="*/ 737 w 2365"/>
                    <a:gd name="T49" fmla="*/ 1209 h 2421"/>
                    <a:gd name="T50" fmla="*/ 500 w 2365"/>
                    <a:gd name="T51" fmla="*/ 1199 h 2421"/>
                    <a:gd name="T52" fmla="*/ 500 w 2365"/>
                    <a:gd name="T53" fmla="*/ 705 h 2421"/>
                    <a:gd name="T54" fmla="*/ 566 w 2365"/>
                    <a:gd name="T55" fmla="*/ 638 h 2421"/>
                    <a:gd name="T56" fmla="*/ 1776 w 2365"/>
                    <a:gd name="T57" fmla="*/ 638 h 2421"/>
                    <a:gd name="T58" fmla="*/ 1843 w 2365"/>
                    <a:gd name="T59" fmla="*/ 705 h 2421"/>
                    <a:gd name="T60" fmla="*/ 1843 w 2365"/>
                    <a:gd name="T61" fmla="*/ 1213 h 2421"/>
                    <a:gd name="T62" fmla="*/ 2311 w 2365"/>
                    <a:gd name="T63" fmla="*/ 872 h 2421"/>
                    <a:gd name="T64" fmla="*/ 2298 w 2365"/>
                    <a:gd name="T65" fmla="*/ 863 h 2421"/>
                    <a:gd name="T66" fmla="*/ 1177 w 2365"/>
                    <a:gd name="T67" fmla="*/ 0 h 2421"/>
                    <a:gd name="T68" fmla="*/ 51 w 2365"/>
                    <a:gd name="T69" fmla="*/ 873 h 2421"/>
                    <a:gd name="T70" fmla="*/ 53 w 2365"/>
                    <a:gd name="T71" fmla="*/ 873 h 2421"/>
                    <a:gd name="T72" fmla="*/ 52 w 2365"/>
                    <a:gd name="T73" fmla="*/ 874 h 2421"/>
                    <a:gd name="T74" fmla="*/ 500 w 2365"/>
                    <a:gd name="T75" fmla="*/ 1199 h 2421"/>
                    <a:gd name="T76" fmla="*/ 737 w 2365"/>
                    <a:gd name="T77" fmla="*/ 949 h 2421"/>
                    <a:gd name="T78" fmla="*/ 1582 w 2365"/>
                    <a:gd name="T79" fmla="*/ 949 h 2421"/>
                    <a:gd name="T80" fmla="*/ 1648 w 2365"/>
                    <a:gd name="T81" fmla="*/ 882 h 2421"/>
                    <a:gd name="T82" fmla="*/ 1582 w 2365"/>
                    <a:gd name="T83" fmla="*/ 816 h 2421"/>
                    <a:gd name="T84" fmla="*/ 737 w 2365"/>
                    <a:gd name="T85" fmla="*/ 816 h 2421"/>
                    <a:gd name="T86" fmla="*/ 671 w 2365"/>
                    <a:gd name="T87" fmla="*/ 882 h 2421"/>
                    <a:gd name="T88" fmla="*/ 737 w 2365"/>
                    <a:gd name="T89" fmla="*/ 949 h 2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365" h="2421">
                      <a:moveTo>
                        <a:pt x="2365" y="997"/>
                      </a:moveTo>
                      <a:lnTo>
                        <a:pt x="2365" y="2255"/>
                      </a:lnTo>
                      <a:lnTo>
                        <a:pt x="1506" y="1624"/>
                      </a:lnTo>
                      <a:lnTo>
                        <a:pt x="2365" y="997"/>
                      </a:lnTo>
                      <a:close/>
                      <a:moveTo>
                        <a:pt x="1222" y="1832"/>
                      </a:moveTo>
                      <a:cubicBezTo>
                        <a:pt x="1210" y="1840"/>
                        <a:pt x="1196" y="1844"/>
                        <a:pt x="1182" y="1844"/>
                      </a:cubicBezTo>
                      <a:cubicBezTo>
                        <a:pt x="1168" y="1844"/>
                        <a:pt x="1155" y="1840"/>
                        <a:pt x="1143" y="1832"/>
                      </a:cubicBezTo>
                      <a:lnTo>
                        <a:pt x="971" y="1707"/>
                      </a:lnTo>
                      <a:lnTo>
                        <a:pt x="51" y="2382"/>
                      </a:lnTo>
                      <a:cubicBezTo>
                        <a:pt x="77" y="2406"/>
                        <a:pt x="113" y="2421"/>
                        <a:pt x="151" y="2421"/>
                      </a:cubicBezTo>
                      <a:lnTo>
                        <a:pt x="2213" y="2421"/>
                      </a:lnTo>
                      <a:cubicBezTo>
                        <a:pt x="2252" y="2421"/>
                        <a:pt x="2287" y="2406"/>
                        <a:pt x="2314" y="2383"/>
                      </a:cubicBezTo>
                      <a:lnTo>
                        <a:pt x="1393" y="1707"/>
                      </a:lnTo>
                      <a:lnTo>
                        <a:pt x="1222" y="1832"/>
                      </a:lnTo>
                      <a:close/>
                      <a:moveTo>
                        <a:pt x="0" y="1001"/>
                      </a:moveTo>
                      <a:lnTo>
                        <a:pt x="0" y="2254"/>
                      </a:lnTo>
                      <a:lnTo>
                        <a:pt x="858" y="1624"/>
                      </a:lnTo>
                      <a:lnTo>
                        <a:pt x="0" y="1001"/>
                      </a:lnTo>
                      <a:close/>
                      <a:moveTo>
                        <a:pt x="737" y="1209"/>
                      </a:moveTo>
                      <a:lnTo>
                        <a:pt x="1582" y="1209"/>
                      </a:lnTo>
                      <a:cubicBezTo>
                        <a:pt x="1619" y="1209"/>
                        <a:pt x="1648" y="1179"/>
                        <a:pt x="1648" y="1142"/>
                      </a:cubicBezTo>
                      <a:cubicBezTo>
                        <a:pt x="1648" y="1106"/>
                        <a:pt x="1619" y="1076"/>
                        <a:pt x="1582" y="1076"/>
                      </a:cubicBezTo>
                      <a:lnTo>
                        <a:pt x="737" y="1076"/>
                      </a:lnTo>
                      <a:cubicBezTo>
                        <a:pt x="701" y="1076"/>
                        <a:pt x="671" y="1106"/>
                        <a:pt x="671" y="1142"/>
                      </a:cubicBezTo>
                      <a:cubicBezTo>
                        <a:pt x="671" y="1179"/>
                        <a:pt x="701" y="1209"/>
                        <a:pt x="737" y="1209"/>
                      </a:cubicBezTo>
                      <a:close/>
                      <a:moveTo>
                        <a:pt x="500" y="1199"/>
                      </a:moveTo>
                      <a:lnTo>
                        <a:pt x="500" y="705"/>
                      </a:lnTo>
                      <a:cubicBezTo>
                        <a:pt x="500" y="668"/>
                        <a:pt x="529" y="638"/>
                        <a:pt x="566" y="638"/>
                      </a:cubicBezTo>
                      <a:lnTo>
                        <a:pt x="1776" y="638"/>
                      </a:lnTo>
                      <a:cubicBezTo>
                        <a:pt x="1813" y="638"/>
                        <a:pt x="1843" y="668"/>
                        <a:pt x="1843" y="705"/>
                      </a:cubicBezTo>
                      <a:lnTo>
                        <a:pt x="1843" y="1213"/>
                      </a:lnTo>
                      <a:lnTo>
                        <a:pt x="2311" y="872"/>
                      </a:lnTo>
                      <a:cubicBezTo>
                        <a:pt x="2307" y="868"/>
                        <a:pt x="2303" y="865"/>
                        <a:pt x="2298" y="863"/>
                      </a:cubicBezTo>
                      <a:lnTo>
                        <a:pt x="1177" y="0"/>
                      </a:lnTo>
                      <a:lnTo>
                        <a:pt x="51" y="873"/>
                      </a:lnTo>
                      <a:lnTo>
                        <a:pt x="53" y="873"/>
                      </a:lnTo>
                      <a:cubicBezTo>
                        <a:pt x="52" y="873"/>
                        <a:pt x="52" y="874"/>
                        <a:pt x="52" y="874"/>
                      </a:cubicBezTo>
                      <a:lnTo>
                        <a:pt x="500" y="1199"/>
                      </a:lnTo>
                      <a:close/>
                      <a:moveTo>
                        <a:pt x="737" y="949"/>
                      </a:moveTo>
                      <a:lnTo>
                        <a:pt x="1582" y="949"/>
                      </a:lnTo>
                      <a:cubicBezTo>
                        <a:pt x="1619" y="949"/>
                        <a:pt x="1648" y="919"/>
                        <a:pt x="1648" y="882"/>
                      </a:cubicBezTo>
                      <a:cubicBezTo>
                        <a:pt x="1648" y="846"/>
                        <a:pt x="1619" y="816"/>
                        <a:pt x="1582" y="816"/>
                      </a:cubicBezTo>
                      <a:lnTo>
                        <a:pt x="737" y="816"/>
                      </a:lnTo>
                      <a:cubicBezTo>
                        <a:pt x="701" y="816"/>
                        <a:pt x="671" y="846"/>
                        <a:pt x="671" y="882"/>
                      </a:cubicBezTo>
                      <a:cubicBezTo>
                        <a:pt x="671" y="919"/>
                        <a:pt x="701" y="949"/>
                        <a:pt x="737" y="9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endParaRPr b="1"/>
                </a:p>
              </p:txBody>
            </p:sp>
          </p:grpSp>
          <p:sp>
            <p:nvSpPr>
              <p:cNvPr id="23" name="î$ľíḋê">
                <a:extLst>
                  <a:ext uri="{FF2B5EF4-FFF2-40B4-BE49-F238E27FC236}">
                    <a16:creationId xmlns:a16="http://schemas.microsoft.com/office/drawing/2014/main" id="{41CDCDFE-B115-41BF-BBBA-B747D1E291E7}"/>
                  </a:ext>
                </a:extLst>
              </p:cNvPr>
              <p:cNvSpPr/>
              <p:nvPr/>
            </p:nvSpPr>
            <p:spPr bwMode="auto">
              <a:xfrm>
                <a:off x="4842751" y="1808442"/>
                <a:ext cx="1758074" cy="175807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76200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7" name="íṩľîḍê">
              <a:extLst>
                <a:ext uri="{FF2B5EF4-FFF2-40B4-BE49-F238E27FC236}">
                  <a16:creationId xmlns:a16="http://schemas.microsoft.com/office/drawing/2014/main" id="{21F90F89-C301-4314-BF0F-9E0E6332C9E1}"/>
                </a:ext>
              </a:extLst>
            </p:cNvPr>
            <p:cNvSpPr/>
            <p:nvPr/>
          </p:nvSpPr>
          <p:spPr>
            <a:xfrm rot="2008894">
              <a:off x="6926996" y="3347426"/>
              <a:ext cx="200025" cy="20002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íṥliḑè">
              <a:extLst>
                <a:ext uri="{FF2B5EF4-FFF2-40B4-BE49-F238E27FC236}">
                  <a16:creationId xmlns:a16="http://schemas.microsoft.com/office/drawing/2014/main" id="{84784475-1245-4655-8ACE-B8DD84817294}"/>
                </a:ext>
              </a:extLst>
            </p:cNvPr>
            <p:cNvSpPr/>
            <p:nvPr/>
          </p:nvSpPr>
          <p:spPr>
            <a:xfrm rot="7624718">
              <a:off x="4727682" y="3541649"/>
              <a:ext cx="200025" cy="20002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işḻíḓé">
              <a:extLst>
                <a:ext uri="{FF2B5EF4-FFF2-40B4-BE49-F238E27FC236}">
                  <a16:creationId xmlns:a16="http://schemas.microsoft.com/office/drawing/2014/main" id="{44B9EB2B-EBA3-4028-8DAC-2BAF25937F1F}"/>
                </a:ext>
              </a:extLst>
            </p:cNvPr>
            <p:cNvSpPr/>
            <p:nvPr/>
          </p:nvSpPr>
          <p:spPr>
            <a:xfrm rot="1920154">
              <a:off x="4896073" y="4555336"/>
              <a:ext cx="200025" cy="200025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îşľïḑé">
              <a:extLst>
                <a:ext uri="{FF2B5EF4-FFF2-40B4-BE49-F238E27FC236}">
                  <a16:creationId xmlns:a16="http://schemas.microsoft.com/office/drawing/2014/main" id="{C6FCF43D-4DDD-4601-92F2-D653F1C1236D}"/>
                </a:ext>
              </a:extLst>
            </p:cNvPr>
            <p:cNvSpPr/>
            <p:nvPr/>
          </p:nvSpPr>
          <p:spPr bwMode="auto">
            <a:xfrm>
              <a:off x="1087011" y="4148401"/>
              <a:ext cx="236097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śļídè">
              <a:extLst>
                <a:ext uri="{FF2B5EF4-FFF2-40B4-BE49-F238E27FC236}">
                  <a16:creationId xmlns:a16="http://schemas.microsoft.com/office/drawing/2014/main" id="{76A2A0F1-B4C0-4239-93C4-884DB0ACBD50}"/>
                </a:ext>
              </a:extLst>
            </p:cNvPr>
            <p:cNvSpPr txBox="1"/>
            <p:nvPr/>
          </p:nvSpPr>
          <p:spPr bwMode="auto">
            <a:xfrm>
              <a:off x="1087011" y="3706596"/>
              <a:ext cx="23609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2" name="îṡļiďé">
              <a:extLst>
                <a:ext uri="{FF2B5EF4-FFF2-40B4-BE49-F238E27FC236}">
                  <a16:creationId xmlns:a16="http://schemas.microsoft.com/office/drawing/2014/main" id="{DA78BAF9-BC6E-4DB0-A4A1-5458B2E882D7}"/>
                </a:ext>
              </a:extLst>
            </p:cNvPr>
            <p:cNvSpPr/>
            <p:nvPr/>
          </p:nvSpPr>
          <p:spPr bwMode="auto">
            <a:xfrm>
              <a:off x="8744015" y="3592580"/>
              <a:ext cx="236097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is1îḍè">
              <a:extLst>
                <a:ext uri="{FF2B5EF4-FFF2-40B4-BE49-F238E27FC236}">
                  <a16:creationId xmlns:a16="http://schemas.microsoft.com/office/drawing/2014/main" id="{4547C310-4FD6-4EB3-9D66-6DCB23FD5322}"/>
                </a:ext>
              </a:extLst>
            </p:cNvPr>
            <p:cNvSpPr txBox="1"/>
            <p:nvPr/>
          </p:nvSpPr>
          <p:spPr bwMode="auto">
            <a:xfrm>
              <a:off x="8744015" y="3150775"/>
              <a:ext cx="23609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4" name="íśļîdè">
              <a:extLst>
                <a:ext uri="{FF2B5EF4-FFF2-40B4-BE49-F238E27FC236}">
                  <a16:creationId xmlns:a16="http://schemas.microsoft.com/office/drawing/2014/main" id="{7D33356F-1F42-4BF7-9896-B0843EBEEAB6}"/>
                </a:ext>
              </a:extLst>
            </p:cNvPr>
            <p:cNvSpPr/>
            <p:nvPr/>
          </p:nvSpPr>
          <p:spPr bwMode="auto">
            <a:xfrm>
              <a:off x="6572693" y="5109972"/>
              <a:ext cx="2360975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śľïḓè">
              <a:extLst>
                <a:ext uri="{FF2B5EF4-FFF2-40B4-BE49-F238E27FC236}">
                  <a16:creationId xmlns:a16="http://schemas.microsoft.com/office/drawing/2014/main" id="{7FC3F482-E14B-4F0C-A6D6-22621AD8830E}"/>
                </a:ext>
              </a:extLst>
            </p:cNvPr>
            <p:cNvSpPr txBox="1"/>
            <p:nvPr/>
          </p:nvSpPr>
          <p:spPr bwMode="auto">
            <a:xfrm>
              <a:off x="6572693" y="4668167"/>
              <a:ext cx="23609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7655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DEDE37D-3577-4BB0-94A3-0B5399EE7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C026685-E0AD-4A1D-A303-84EAE1705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/>
          </a:p>
        </p:txBody>
      </p:sp>
      <p:grpSp>
        <p:nvGrpSpPr>
          <p:cNvPr id="5" name="2724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E576DA7-2B40-41A7-8A4F-31644458866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0"/>
            <a:ext cx="10858501" cy="5917922"/>
            <a:chOff x="660400" y="0"/>
            <a:chExt cx="10858501" cy="5917922"/>
          </a:xfrm>
        </p:grpSpPr>
        <p:sp>
          <p:nvSpPr>
            <p:cNvPr id="6" name="íŝ1iḑé">
              <a:extLst>
                <a:ext uri="{FF2B5EF4-FFF2-40B4-BE49-F238E27FC236}">
                  <a16:creationId xmlns:a16="http://schemas.microsoft.com/office/drawing/2014/main" id="{0B18BE0E-756F-4EF3-9874-D6F6839FA4C0}"/>
                </a:ext>
              </a:extLst>
            </p:cNvPr>
            <p:cNvSpPr/>
            <p:nvPr/>
          </p:nvSpPr>
          <p:spPr>
            <a:xfrm>
              <a:off x="660400" y="0"/>
              <a:ext cx="4710590" cy="2849732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7" name="íṥľïďé">
              <a:extLst>
                <a:ext uri="{FF2B5EF4-FFF2-40B4-BE49-F238E27FC236}">
                  <a16:creationId xmlns:a16="http://schemas.microsoft.com/office/drawing/2014/main" id="{867A19DE-27B6-47F8-8AC1-DA984F674AAD}"/>
                </a:ext>
              </a:extLst>
            </p:cNvPr>
            <p:cNvSpPr/>
            <p:nvPr/>
          </p:nvSpPr>
          <p:spPr>
            <a:xfrm>
              <a:off x="1393794" y="2139519"/>
              <a:ext cx="763480" cy="300065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ṡḻiďe">
              <a:extLst>
                <a:ext uri="{FF2B5EF4-FFF2-40B4-BE49-F238E27FC236}">
                  <a16:creationId xmlns:a16="http://schemas.microsoft.com/office/drawing/2014/main" id="{C033A2A7-0E8F-4D1E-B36B-BE51C9C285E9}"/>
                </a:ext>
              </a:extLst>
            </p:cNvPr>
            <p:cNvSpPr/>
            <p:nvPr/>
          </p:nvSpPr>
          <p:spPr>
            <a:xfrm>
              <a:off x="1666289" y="3367148"/>
              <a:ext cx="2698812" cy="84723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/>
            <a:p>
              <a:r>
                <a:rPr lang="zh-CN" altLang="en-US" sz="4400" b="1" dirty="0">
                  <a:solidFill>
                    <a:schemeClr val="accent1"/>
                  </a:solidFill>
                </a:rPr>
                <a:t>Contents</a:t>
              </a:r>
            </a:p>
          </p:txBody>
        </p:sp>
        <p:grpSp>
          <p:nvGrpSpPr>
            <p:cNvPr id="9" name="îṩḷíde">
              <a:extLst>
                <a:ext uri="{FF2B5EF4-FFF2-40B4-BE49-F238E27FC236}">
                  <a16:creationId xmlns:a16="http://schemas.microsoft.com/office/drawing/2014/main" id="{F141F02B-755A-47D5-B39E-AB08F0532BD8}"/>
                </a:ext>
              </a:extLst>
            </p:cNvPr>
            <p:cNvGrpSpPr/>
            <p:nvPr/>
          </p:nvGrpSpPr>
          <p:grpSpPr>
            <a:xfrm>
              <a:off x="5993815" y="1346478"/>
              <a:ext cx="5169979" cy="772357"/>
              <a:chOff x="5993815" y="1346478"/>
              <a:chExt cx="5169979" cy="772357"/>
            </a:xfrm>
          </p:grpSpPr>
          <p:sp>
            <p:nvSpPr>
              <p:cNvPr id="25" name="îŝļîďê">
                <a:extLst>
                  <a:ext uri="{FF2B5EF4-FFF2-40B4-BE49-F238E27FC236}">
                    <a16:creationId xmlns:a16="http://schemas.microsoft.com/office/drawing/2014/main" id="{6D8441D3-6118-40C0-8966-F2D7510ABE5A}"/>
                  </a:ext>
                </a:extLst>
              </p:cNvPr>
              <p:cNvSpPr/>
              <p:nvPr/>
            </p:nvSpPr>
            <p:spPr bwMode="auto">
              <a:xfrm>
                <a:off x="6890459" y="1346478"/>
                <a:ext cx="4273335" cy="772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400" dirty="0"/>
                  <a:t>Copy paste fonts. Choose the only option to retain text……</a:t>
                </a:r>
              </a:p>
            </p:txBody>
          </p:sp>
          <p:sp>
            <p:nvSpPr>
              <p:cNvPr id="26" name="iṡľîḑè">
                <a:extLst>
                  <a:ext uri="{FF2B5EF4-FFF2-40B4-BE49-F238E27FC236}">
                    <a16:creationId xmlns:a16="http://schemas.microsoft.com/office/drawing/2014/main" id="{6CF84D33-9B5E-4BE8-9A19-2F075E0A2811}"/>
                  </a:ext>
                </a:extLst>
              </p:cNvPr>
              <p:cNvSpPr txBox="1"/>
              <p:nvPr/>
            </p:nvSpPr>
            <p:spPr bwMode="auto">
              <a:xfrm>
                <a:off x="5993815" y="1346478"/>
                <a:ext cx="772357" cy="7723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800" b="1" dirty="0">
                    <a:solidFill>
                      <a:schemeClr val="accent1"/>
                    </a:solidFill>
                  </a:rPr>
                  <a:t>01</a:t>
                </a: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9CEA790E-8D8F-40EE-BD93-1DF3E36A9460}"/>
                  </a:ext>
                </a:extLst>
              </p:cNvPr>
              <p:cNvCxnSpPr/>
              <p:nvPr/>
            </p:nvCxnSpPr>
            <p:spPr>
              <a:xfrm>
                <a:off x="6792804" y="1448571"/>
                <a:ext cx="0" cy="568171"/>
              </a:xfrm>
              <a:prstGeom prst="line">
                <a:avLst/>
              </a:prstGeom>
              <a:ln w="28575" cap="flat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íşḷîḋé">
              <a:extLst>
                <a:ext uri="{FF2B5EF4-FFF2-40B4-BE49-F238E27FC236}">
                  <a16:creationId xmlns:a16="http://schemas.microsoft.com/office/drawing/2014/main" id="{0635A97C-1A7C-4CB5-91B1-49D9095804A9}"/>
                </a:ext>
              </a:extLst>
            </p:cNvPr>
            <p:cNvGrpSpPr/>
            <p:nvPr/>
          </p:nvGrpSpPr>
          <p:grpSpPr>
            <a:xfrm>
              <a:off x="5993815" y="2612841"/>
              <a:ext cx="5169979" cy="772357"/>
              <a:chOff x="5993815" y="2612841"/>
              <a:chExt cx="5169979" cy="772357"/>
            </a:xfrm>
          </p:grpSpPr>
          <p:sp>
            <p:nvSpPr>
              <p:cNvPr id="22" name="ïş1íḑè">
                <a:extLst>
                  <a:ext uri="{FF2B5EF4-FFF2-40B4-BE49-F238E27FC236}">
                    <a16:creationId xmlns:a16="http://schemas.microsoft.com/office/drawing/2014/main" id="{6D8441D3-6118-40C0-8966-F2D7510ABE5A}"/>
                  </a:ext>
                </a:extLst>
              </p:cNvPr>
              <p:cNvSpPr/>
              <p:nvPr/>
            </p:nvSpPr>
            <p:spPr bwMode="auto">
              <a:xfrm>
                <a:off x="6890459" y="2612841"/>
                <a:ext cx="4273335" cy="772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400" dirty="0"/>
                  <a:t>Copy paste fonts. Choose the only option to retain text……</a:t>
                </a:r>
              </a:p>
            </p:txBody>
          </p:sp>
          <p:sp>
            <p:nvSpPr>
              <p:cNvPr id="23" name="iŝḷïďe">
                <a:extLst>
                  <a:ext uri="{FF2B5EF4-FFF2-40B4-BE49-F238E27FC236}">
                    <a16:creationId xmlns:a16="http://schemas.microsoft.com/office/drawing/2014/main" id="{6CF84D33-9B5E-4BE8-9A19-2F075E0A2811}"/>
                  </a:ext>
                </a:extLst>
              </p:cNvPr>
              <p:cNvSpPr txBox="1"/>
              <p:nvPr/>
            </p:nvSpPr>
            <p:spPr bwMode="auto">
              <a:xfrm>
                <a:off x="5993815" y="2612841"/>
                <a:ext cx="772357" cy="7723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800" b="1" dirty="0">
                    <a:solidFill>
                      <a:schemeClr val="accent1"/>
                    </a:solidFill>
                  </a:rPr>
                  <a:t>02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BB0A7C0E-D785-4A4B-BFD0-63F1ECF86872}"/>
                  </a:ext>
                </a:extLst>
              </p:cNvPr>
              <p:cNvCxnSpPr/>
              <p:nvPr/>
            </p:nvCxnSpPr>
            <p:spPr>
              <a:xfrm>
                <a:off x="6792804" y="2714934"/>
                <a:ext cx="0" cy="568171"/>
              </a:xfrm>
              <a:prstGeom prst="line">
                <a:avLst/>
              </a:prstGeom>
              <a:ln w="28575" cap="flat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îṧļïďê">
              <a:extLst>
                <a:ext uri="{FF2B5EF4-FFF2-40B4-BE49-F238E27FC236}">
                  <a16:creationId xmlns:a16="http://schemas.microsoft.com/office/drawing/2014/main" id="{D4A7F358-1BE7-48E6-B5D1-C7CF47F64FC6}"/>
                </a:ext>
              </a:extLst>
            </p:cNvPr>
            <p:cNvGrpSpPr/>
            <p:nvPr/>
          </p:nvGrpSpPr>
          <p:grpSpPr>
            <a:xfrm>
              <a:off x="5993815" y="3879204"/>
              <a:ext cx="5169979" cy="772357"/>
              <a:chOff x="5993815" y="3879204"/>
              <a:chExt cx="5169979" cy="772357"/>
            </a:xfrm>
          </p:grpSpPr>
          <p:sp>
            <p:nvSpPr>
              <p:cNvPr id="19" name="íṩlíḓé">
                <a:extLst>
                  <a:ext uri="{FF2B5EF4-FFF2-40B4-BE49-F238E27FC236}">
                    <a16:creationId xmlns:a16="http://schemas.microsoft.com/office/drawing/2014/main" id="{6D8441D3-6118-40C0-8966-F2D7510ABE5A}"/>
                  </a:ext>
                </a:extLst>
              </p:cNvPr>
              <p:cNvSpPr/>
              <p:nvPr/>
            </p:nvSpPr>
            <p:spPr bwMode="auto">
              <a:xfrm>
                <a:off x="6890459" y="3879204"/>
                <a:ext cx="4273335" cy="772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400" dirty="0"/>
                  <a:t>Copy paste fonts. Choose the only option to retain text……</a:t>
                </a:r>
              </a:p>
            </p:txBody>
          </p:sp>
          <p:sp>
            <p:nvSpPr>
              <p:cNvPr id="20" name="îṧ1iḋé">
                <a:extLst>
                  <a:ext uri="{FF2B5EF4-FFF2-40B4-BE49-F238E27FC236}">
                    <a16:creationId xmlns:a16="http://schemas.microsoft.com/office/drawing/2014/main" id="{6CF84D33-9B5E-4BE8-9A19-2F075E0A2811}"/>
                  </a:ext>
                </a:extLst>
              </p:cNvPr>
              <p:cNvSpPr txBox="1"/>
              <p:nvPr/>
            </p:nvSpPr>
            <p:spPr bwMode="auto">
              <a:xfrm>
                <a:off x="5993815" y="3879204"/>
                <a:ext cx="772357" cy="7723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800" b="1" dirty="0">
                    <a:solidFill>
                      <a:schemeClr val="accent1"/>
                    </a:solidFill>
                  </a:rPr>
                  <a:t>03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4722978E-6D25-4A38-9050-2257FDAB2692}"/>
                  </a:ext>
                </a:extLst>
              </p:cNvPr>
              <p:cNvCxnSpPr/>
              <p:nvPr/>
            </p:nvCxnSpPr>
            <p:spPr>
              <a:xfrm>
                <a:off x="6792804" y="3981297"/>
                <a:ext cx="0" cy="568171"/>
              </a:xfrm>
              <a:prstGeom prst="line">
                <a:avLst/>
              </a:prstGeom>
              <a:ln w="28575" cap="flat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íŝḷíḓê">
              <a:extLst>
                <a:ext uri="{FF2B5EF4-FFF2-40B4-BE49-F238E27FC236}">
                  <a16:creationId xmlns:a16="http://schemas.microsoft.com/office/drawing/2014/main" id="{73FAB4FD-631D-457D-A579-F6F61806B891}"/>
                </a:ext>
              </a:extLst>
            </p:cNvPr>
            <p:cNvGrpSpPr/>
            <p:nvPr/>
          </p:nvGrpSpPr>
          <p:grpSpPr>
            <a:xfrm>
              <a:off x="5993815" y="5145565"/>
              <a:ext cx="5169979" cy="772357"/>
              <a:chOff x="5993815" y="5145565"/>
              <a:chExt cx="5169979" cy="772357"/>
            </a:xfrm>
          </p:grpSpPr>
          <p:sp>
            <p:nvSpPr>
              <p:cNvPr id="16" name="îṧḷídè">
                <a:extLst>
                  <a:ext uri="{FF2B5EF4-FFF2-40B4-BE49-F238E27FC236}">
                    <a16:creationId xmlns:a16="http://schemas.microsoft.com/office/drawing/2014/main" id="{6D8441D3-6118-40C0-8966-F2D7510ABE5A}"/>
                  </a:ext>
                </a:extLst>
              </p:cNvPr>
              <p:cNvSpPr/>
              <p:nvPr/>
            </p:nvSpPr>
            <p:spPr bwMode="auto">
              <a:xfrm>
                <a:off x="6890459" y="5145565"/>
                <a:ext cx="4273335" cy="772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400" dirty="0"/>
                  <a:t>Copy paste fonts. Choose the only option to retain text……</a:t>
                </a:r>
              </a:p>
            </p:txBody>
          </p:sp>
          <p:sp>
            <p:nvSpPr>
              <p:cNvPr id="17" name="iŝḻiďê">
                <a:extLst>
                  <a:ext uri="{FF2B5EF4-FFF2-40B4-BE49-F238E27FC236}">
                    <a16:creationId xmlns:a16="http://schemas.microsoft.com/office/drawing/2014/main" id="{6CF84D33-9B5E-4BE8-9A19-2F075E0A2811}"/>
                  </a:ext>
                </a:extLst>
              </p:cNvPr>
              <p:cNvSpPr txBox="1"/>
              <p:nvPr/>
            </p:nvSpPr>
            <p:spPr bwMode="auto">
              <a:xfrm>
                <a:off x="5993815" y="5145565"/>
                <a:ext cx="772357" cy="7723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800" b="1" dirty="0">
                    <a:solidFill>
                      <a:schemeClr val="accent1"/>
                    </a:solidFill>
                  </a:rPr>
                  <a:t>04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0FFFFB5F-4D46-4DEC-BA39-08D7176BDAA2}"/>
                  </a:ext>
                </a:extLst>
              </p:cNvPr>
              <p:cNvCxnSpPr/>
              <p:nvPr/>
            </p:nvCxnSpPr>
            <p:spPr>
              <a:xfrm>
                <a:off x="6792804" y="5247658"/>
                <a:ext cx="0" cy="568171"/>
              </a:xfrm>
              <a:prstGeom prst="line">
                <a:avLst/>
              </a:prstGeom>
              <a:ln w="28575" cap="flat">
                <a:solidFill>
                  <a:schemeClr val="bg1">
                    <a:lumMod val="95000"/>
                  </a:scheme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F5EB4F6-779A-4FF1-B96B-39C0B3C109FD}"/>
                </a:ext>
              </a:extLst>
            </p:cNvPr>
            <p:cNvCxnSpPr/>
            <p:nvPr/>
          </p:nvCxnSpPr>
          <p:spPr>
            <a:xfrm>
              <a:off x="7013360" y="2365838"/>
              <a:ext cx="450554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26E5353-DA12-4D97-86ED-BC0DE1EDCF71}"/>
                </a:ext>
              </a:extLst>
            </p:cNvPr>
            <p:cNvCxnSpPr/>
            <p:nvPr/>
          </p:nvCxnSpPr>
          <p:spPr>
            <a:xfrm>
              <a:off x="7013360" y="3632201"/>
              <a:ext cx="450554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41EB1DA-B03A-4DD1-B793-F8A216C855CF}"/>
                </a:ext>
              </a:extLst>
            </p:cNvPr>
            <p:cNvCxnSpPr/>
            <p:nvPr/>
          </p:nvCxnSpPr>
          <p:spPr>
            <a:xfrm>
              <a:off x="7013360" y="4898564"/>
              <a:ext cx="450554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26495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9DE28B-59E5-4C6F-B3DD-023CB2460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D391E58-314D-4200-A071-6DF8C9883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105E5F-E77C-40A2-B6B3-B92866AA7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558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50D62BE-4DF1-46E0-9997-C853BD1497A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0"/>
            <a:ext cx="11518902" cy="6858000"/>
            <a:chOff x="1" y="0"/>
            <a:chExt cx="11518902" cy="6858000"/>
          </a:xfrm>
        </p:grpSpPr>
        <p:sp>
          <p:nvSpPr>
            <p:cNvPr id="6" name="ïṩliďê">
              <a:extLst>
                <a:ext uri="{FF2B5EF4-FFF2-40B4-BE49-F238E27FC236}">
                  <a16:creationId xmlns:a16="http://schemas.microsoft.com/office/drawing/2014/main" id="{4BD52BBB-8299-49A8-A5E2-211147A170F7}"/>
                </a:ext>
              </a:extLst>
            </p:cNvPr>
            <p:cNvSpPr/>
            <p:nvPr/>
          </p:nvSpPr>
          <p:spPr>
            <a:xfrm>
              <a:off x="1" y="0"/>
              <a:ext cx="7402285" cy="6858000"/>
            </a:xfrm>
            <a:custGeom>
              <a:avLst/>
              <a:gdLst>
                <a:gd name="connsiteX0" fmla="*/ 3181539 w 7402285"/>
                <a:gd name="connsiteY0" fmla="*/ 0 h 6858000"/>
                <a:gd name="connsiteX1" fmla="*/ 7402285 w 7402285"/>
                <a:gd name="connsiteY1" fmla="*/ 4220746 h 6858000"/>
                <a:gd name="connsiteX2" fmla="*/ 6681448 w 7402285"/>
                <a:gd name="connsiteY2" fmla="*/ 6580606 h 6858000"/>
                <a:gd name="connsiteX3" fmla="*/ 6474017 w 7402285"/>
                <a:gd name="connsiteY3" fmla="*/ 6858000 h 6858000"/>
                <a:gd name="connsiteX4" fmla="*/ 0 w 7402285"/>
                <a:gd name="connsiteY4" fmla="*/ 6858000 h 6858000"/>
                <a:gd name="connsiteX5" fmla="*/ 0 w 7402285"/>
                <a:gd name="connsiteY5" fmla="*/ 1453005 h 6858000"/>
                <a:gd name="connsiteX6" fmla="*/ 197021 w 7402285"/>
                <a:gd name="connsiteY6" fmla="*/ 1236228 h 6858000"/>
                <a:gd name="connsiteX7" fmla="*/ 3181539 w 7402285"/>
                <a:gd name="connsiteY7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02285" h="6858000">
                  <a:moveTo>
                    <a:pt x="3181539" y="0"/>
                  </a:moveTo>
                  <a:cubicBezTo>
                    <a:pt x="5512594" y="0"/>
                    <a:pt x="7402285" y="1889692"/>
                    <a:pt x="7402285" y="4220746"/>
                  </a:cubicBezTo>
                  <a:cubicBezTo>
                    <a:pt x="7402285" y="5094892"/>
                    <a:pt x="7136547" y="5906970"/>
                    <a:pt x="6681448" y="6580606"/>
                  </a:cubicBezTo>
                  <a:lnTo>
                    <a:pt x="6474017" y="6858000"/>
                  </a:lnTo>
                  <a:lnTo>
                    <a:pt x="0" y="6858000"/>
                  </a:lnTo>
                  <a:lnTo>
                    <a:pt x="0" y="1453005"/>
                  </a:lnTo>
                  <a:lnTo>
                    <a:pt x="197021" y="1236228"/>
                  </a:lnTo>
                  <a:cubicBezTo>
                    <a:pt x="960826" y="472423"/>
                    <a:pt x="2016012" y="0"/>
                    <a:pt x="3181539" y="0"/>
                  </a:cubicBezTo>
                  <a:close/>
                </a:path>
              </a:pathLst>
            </a:custGeom>
            <a:pattFill prst="pct5">
              <a:fgClr>
                <a:srgbClr val="E4E6EA"/>
              </a:fgClr>
              <a:bgClr>
                <a:srgbClr val="ADB5BF"/>
              </a:bgClr>
            </a:patt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ŝļiḑe">
              <a:extLst>
                <a:ext uri="{FF2B5EF4-FFF2-40B4-BE49-F238E27FC236}">
                  <a16:creationId xmlns:a16="http://schemas.microsoft.com/office/drawing/2014/main" id="{DD1D462E-C87B-40FB-BC49-968469409B0E}"/>
                </a:ext>
              </a:extLst>
            </p:cNvPr>
            <p:cNvSpPr/>
            <p:nvPr/>
          </p:nvSpPr>
          <p:spPr>
            <a:xfrm>
              <a:off x="660400" y="1130300"/>
              <a:ext cx="10858500" cy="5003800"/>
            </a:xfrm>
            <a:prstGeom prst="rect">
              <a:avLst/>
            </a:pr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8" name="ïṡḷïḋé">
              <a:extLst>
                <a:ext uri="{FF2B5EF4-FFF2-40B4-BE49-F238E27FC236}">
                  <a16:creationId xmlns:a16="http://schemas.microsoft.com/office/drawing/2014/main" id="{2FC5A50E-1FF5-4A38-A1F8-4047276C8E87}"/>
                </a:ext>
              </a:extLst>
            </p:cNvPr>
            <p:cNvSpPr/>
            <p:nvPr/>
          </p:nvSpPr>
          <p:spPr>
            <a:xfrm>
              <a:off x="1244599" y="1130299"/>
              <a:ext cx="4016608" cy="3797302"/>
            </a:xfrm>
            <a:custGeom>
              <a:avLst/>
              <a:gdLst>
                <a:gd name="connsiteX0" fmla="*/ 3007774 w 4016608"/>
                <a:gd name="connsiteY0" fmla="*/ 1 h 3797302"/>
                <a:gd name="connsiteX1" fmla="*/ 4016608 w 4016608"/>
                <a:gd name="connsiteY1" fmla="*/ 1 h 3797302"/>
                <a:gd name="connsiteX2" fmla="*/ 4016607 w 4016608"/>
                <a:gd name="connsiteY2" fmla="*/ 1630773 h 3797302"/>
                <a:gd name="connsiteX3" fmla="*/ 3512190 w 4016608"/>
                <a:gd name="connsiteY3" fmla="*/ 2135190 h 3797302"/>
                <a:gd name="connsiteX4" fmla="*/ 3512191 w 4016608"/>
                <a:gd name="connsiteY4" fmla="*/ 2135189 h 3797302"/>
                <a:gd name="connsiteX5" fmla="*/ 3007774 w 4016608"/>
                <a:gd name="connsiteY5" fmla="*/ 1630772 h 3797302"/>
                <a:gd name="connsiteX6" fmla="*/ 0 w 4016608"/>
                <a:gd name="connsiteY6" fmla="*/ 1 h 3797302"/>
                <a:gd name="connsiteX7" fmla="*/ 1641408 w 4016608"/>
                <a:gd name="connsiteY7" fmla="*/ 1 h 3797302"/>
                <a:gd name="connsiteX8" fmla="*/ 1641407 w 4016608"/>
                <a:gd name="connsiteY8" fmla="*/ 2976598 h 3797302"/>
                <a:gd name="connsiteX9" fmla="*/ 820703 w 4016608"/>
                <a:gd name="connsiteY9" fmla="*/ 3797302 h 3797302"/>
                <a:gd name="connsiteX10" fmla="*/ 820704 w 4016608"/>
                <a:gd name="connsiteY10" fmla="*/ 3797301 h 3797302"/>
                <a:gd name="connsiteX11" fmla="*/ 0 w 4016608"/>
                <a:gd name="connsiteY11" fmla="*/ 2976597 h 3797302"/>
                <a:gd name="connsiteX12" fmla="*/ 1685240 w 4016608"/>
                <a:gd name="connsiteY12" fmla="*/ 0 h 3797302"/>
                <a:gd name="connsiteX13" fmla="*/ 2963942 w 4016608"/>
                <a:gd name="connsiteY13" fmla="*/ 0 h 3797302"/>
                <a:gd name="connsiteX14" fmla="*/ 2963941 w 4016608"/>
                <a:gd name="connsiteY14" fmla="*/ 2564225 h 3797302"/>
                <a:gd name="connsiteX15" fmla="*/ 2324590 w 4016608"/>
                <a:gd name="connsiteY15" fmla="*/ 3203576 h 3797302"/>
                <a:gd name="connsiteX16" fmla="*/ 2324591 w 4016608"/>
                <a:gd name="connsiteY16" fmla="*/ 3203575 h 3797302"/>
                <a:gd name="connsiteX17" fmla="*/ 1685240 w 4016608"/>
                <a:gd name="connsiteY17" fmla="*/ 2564224 h 379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16608" h="3797302">
                  <a:moveTo>
                    <a:pt x="3007774" y="1"/>
                  </a:moveTo>
                  <a:lnTo>
                    <a:pt x="4016608" y="1"/>
                  </a:lnTo>
                  <a:lnTo>
                    <a:pt x="4016607" y="1630773"/>
                  </a:lnTo>
                  <a:cubicBezTo>
                    <a:pt x="4016607" y="1909355"/>
                    <a:pt x="3790772" y="2135190"/>
                    <a:pt x="3512190" y="2135190"/>
                  </a:cubicBezTo>
                  <a:lnTo>
                    <a:pt x="3512191" y="2135189"/>
                  </a:lnTo>
                  <a:cubicBezTo>
                    <a:pt x="3233609" y="2135189"/>
                    <a:pt x="3007774" y="1909354"/>
                    <a:pt x="3007774" y="1630772"/>
                  </a:cubicBezTo>
                  <a:close/>
                  <a:moveTo>
                    <a:pt x="0" y="1"/>
                  </a:moveTo>
                  <a:lnTo>
                    <a:pt x="1641408" y="1"/>
                  </a:lnTo>
                  <a:lnTo>
                    <a:pt x="1641407" y="2976598"/>
                  </a:lnTo>
                  <a:cubicBezTo>
                    <a:pt x="1641407" y="3429860"/>
                    <a:pt x="1273965" y="3797302"/>
                    <a:pt x="820703" y="3797302"/>
                  </a:cubicBezTo>
                  <a:lnTo>
                    <a:pt x="820704" y="3797301"/>
                  </a:lnTo>
                  <a:cubicBezTo>
                    <a:pt x="367442" y="3797301"/>
                    <a:pt x="0" y="3429859"/>
                    <a:pt x="0" y="2976597"/>
                  </a:cubicBezTo>
                  <a:close/>
                  <a:moveTo>
                    <a:pt x="1685240" y="0"/>
                  </a:moveTo>
                  <a:lnTo>
                    <a:pt x="2963942" y="0"/>
                  </a:lnTo>
                  <a:lnTo>
                    <a:pt x="2963941" y="2564225"/>
                  </a:lnTo>
                  <a:cubicBezTo>
                    <a:pt x="2963941" y="2917329"/>
                    <a:pt x="2677694" y="3203576"/>
                    <a:pt x="2324590" y="3203576"/>
                  </a:cubicBezTo>
                  <a:lnTo>
                    <a:pt x="2324591" y="3203575"/>
                  </a:lnTo>
                  <a:cubicBezTo>
                    <a:pt x="1971487" y="3203575"/>
                    <a:pt x="1685240" y="2917328"/>
                    <a:pt x="1685240" y="25642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iṡľïdê">
              <a:extLst>
                <a:ext uri="{FF2B5EF4-FFF2-40B4-BE49-F238E27FC236}">
                  <a16:creationId xmlns:a16="http://schemas.microsoft.com/office/drawing/2014/main" id="{F5CC6D64-E53A-49DD-8FF7-C590644C4E99}"/>
                </a:ext>
              </a:extLst>
            </p:cNvPr>
            <p:cNvGrpSpPr/>
            <p:nvPr/>
          </p:nvGrpSpPr>
          <p:grpSpPr>
            <a:xfrm>
              <a:off x="7067548" y="1631950"/>
              <a:ext cx="4451352" cy="2000250"/>
              <a:chOff x="7067548" y="1428750"/>
              <a:chExt cx="4451352" cy="2000250"/>
            </a:xfrm>
          </p:grpSpPr>
          <p:sp>
            <p:nvSpPr>
              <p:cNvPr id="21" name="ïśḷíďê">
                <a:extLst>
                  <a:ext uri="{FF2B5EF4-FFF2-40B4-BE49-F238E27FC236}">
                    <a16:creationId xmlns:a16="http://schemas.microsoft.com/office/drawing/2014/main" id="{5EC52AB3-9AD0-4BD4-B7AE-9F7FBBE77C9B}"/>
                  </a:ext>
                </a:extLst>
              </p:cNvPr>
              <p:cNvSpPr txBox="1"/>
              <p:nvPr/>
            </p:nvSpPr>
            <p:spPr>
              <a:xfrm>
                <a:off x="7067550" y="1428750"/>
                <a:ext cx="4451350" cy="9580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buSzPct val="25000"/>
                </a:pPr>
                <a:r>
                  <a:rPr lang="en-US" sz="2400" dirty="0"/>
                  <a:t>Unified fonts make reading more fluent.</a:t>
                </a:r>
              </a:p>
            </p:txBody>
          </p:sp>
          <p:sp>
            <p:nvSpPr>
              <p:cNvPr id="22" name="íślïḍê">
                <a:extLst>
                  <a:ext uri="{FF2B5EF4-FFF2-40B4-BE49-F238E27FC236}">
                    <a16:creationId xmlns:a16="http://schemas.microsoft.com/office/drawing/2014/main" id="{AB8B159E-1469-4D02-A41E-E2264996E998}"/>
                  </a:ext>
                </a:extLst>
              </p:cNvPr>
              <p:cNvSpPr txBox="1"/>
              <p:nvPr/>
            </p:nvSpPr>
            <p:spPr>
              <a:xfrm>
                <a:off x="7067548" y="2386828"/>
                <a:ext cx="4451350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íślïḓe">
              <a:extLst>
                <a:ext uri="{FF2B5EF4-FFF2-40B4-BE49-F238E27FC236}">
                  <a16:creationId xmlns:a16="http://schemas.microsoft.com/office/drawing/2014/main" id="{5C40C352-622B-426C-B22C-325305D4A57A}"/>
                </a:ext>
              </a:extLst>
            </p:cNvPr>
            <p:cNvGrpSpPr/>
            <p:nvPr/>
          </p:nvGrpSpPr>
          <p:grpSpPr>
            <a:xfrm>
              <a:off x="5044750" y="4358479"/>
              <a:ext cx="3024782" cy="911229"/>
              <a:chOff x="5236898" y="4358479"/>
              <a:chExt cx="3024782" cy="911229"/>
            </a:xfrm>
          </p:grpSpPr>
          <p:grpSp>
            <p:nvGrpSpPr>
              <p:cNvPr id="17" name="îṥ1íde">
                <a:extLst>
                  <a:ext uri="{FF2B5EF4-FFF2-40B4-BE49-F238E27FC236}">
                    <a16:creationId xmlns:a16="http://schemas.microsoft.com/office/drawing/2014/main" id="{E929E325-21C9-42D4-A0A9-17AF91CB3E10}"/>
                  </a:ext>
                </a:extLst>
              </p:cNvPr>
              <p:cNvGrpSpPr/>
              <p:nvPr/>
            </p:nvGrpSpPr>
            <p:grpSpPr>
              <a:xfrm>
                <a:off x="5236898" y="4466978"/>
                <a:ext cx="601928" cy="601928"/>
                <a:chOff x="5301783" y="4447266"/>
                <a:chExt cx="641351" cy="641351"/>
              </a:xfrm>
            </p:grpSpPr>
            <p:sp>
              <p:nvSpPr>
                <p:cNvPr id="19" name="ïṩ1íďê">
                  <a:extLst>
                    <a:ext uri="{FF2B5EF4-FFF2-40B4-BE49-F238E27FC236}">
                      <a16:creationId xmlns:a16="http://schemas.microsoft.com/office/drawing/2014/main" id="{76529A9D-1180-4199-98EB-648BCFB52D3D}"/>
                    </a:ext>
                  </a:extLst>
                </p:cNvPr>
                <p:cNvSpPr/>
                <p:nvPr/>
              </p:nvSpPr>
              <p:spPr>
                <a:xfrm>
                  <a:off x="5301783" y="4447266"/>
                  <a:ext cx="641351" cy="641351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>
                  <a:outerShdw dist="381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" name="ïṡ1îdê">
                  <a:extLst>
                    <a:ext uri="{FF2B5EF4-FFF2-40B4-BE49-F238E27FC236}">
                      <a16:creationId xmlns:a16="http://schemas.microsoft.com/office/drawing/2014/main" id="{56F7CAF4-36F1-47DA-9B20-4E1538E4AA6C}"/>
                    </a:ext>
                  </a:extLst>
                </p:cNvPr>
                <p:cNvSpPr/>
                <p:nvPr/>
              </p:nvSpPr>
              <p:spPr>
                <a:xfrm>
                  <a:off x="5450497" y="4593315"/>
                  <a:ext cx="343923" cy="349250"/>
                </a:xfrm>
                <a:custGeom>
                  <a:avLst/>
                  <a:gdLst>
                    <a:gd name="connsiteX0" fmla="*/ 438113 w 591916"/>
                    <a:gd name="connsiteY0" fmla="*/ 391846 h 601084"/>
                    <a:gd name="connsiteX1" fmla="*/ 591171 w 591916"/>
                    <a:gd name="connsiteY1" fmla="*/ 508860 h 601084"/>
                    <a:gd name="connsiteX2" fmla="*/ 591171 w 591916"/>
                    <a:gd name="connsiteY2" fmla="*/ 544560 h 601084"/>
                    <a:gd name="connsiteX3" fmla="*/ 590177 w 591916"/>
                    <a:gd name="connsiteY3" fmla="*/ 549518 h 601084"/>
                    <a:gd name="connsiteX4" fmla="*/ 531538 w 591916"/>
                    <a:gd name="connsiteY4" fmla="*/ 601084 h 601084"/>
                    <a:gd name="connsiteX5" fmla="*/ 380467 w 591916"/>
                    <a:gd name="connsiteY5" fmla="*/ 601084 h 601084"/>
                    <a:gd name="connsiteX6" fmla="*/ 320834 w 591916"/>
                    <a:gd name="connsiteY6" fmla="*/ 549518 h 601084"/>
                    <a:gd name="connsiteX7" fmla="*/ 320834 w 591916"/>
                    <a:gd name="connsiteY7" fmla="*/ 544560 h 601084"/>
                    <a:gd name="connsiteX8" fmla="*/ 438113 w 591916"/>
                    <a:gd name="connsiteY8" fmla="*/ 391846 h 601084"/>
                    <a:gd name="connsiteX9" fmla="*/ 455989 w 591916"/>
                    <a:gd name="connsiteY9" fmla="*/ 178541 h 601084"/>
                    <a:gd name="connsiteX10" fmla="*/ 552347 w 591916"/>
                    <a:gd name="connsiteY10" fmla="*/ 274740 h 601084"/>
                    <a:gd name="connsiteX11" fmla="*/ 455989 w 591916"/>
                    <a:gd name="connsiteY11" fmla="*/ 370939 h 601084"/>
                    <a:gd name="connsiteX12" fmla="*/ 359631 w 591916"/>
                    <a:gd name="connsiteY12" fmla="*/ 274740 h 601084"/>
                    <a:gd name="connsiteX13" fmla="*/ 455989 w 591916"/>
                    <a:gd name="connsiteY13" fmla="*/ 178541 h 601084"/>
                    <a:gd name="connsiteX14" fmla="*/ 254334 w 591916"/>
                    <a:gd name="connsiteY14" fmla="*/ 78361 h 601084"/>
                    <a:gd name="connsiteX15" fmla="*/ 268257 w 591916"/>
                    <a:gd name="connsiteY15" fmla="*/ 91258 h 601084"/>
                    <a:gd name="connsiteX16" fmla="*/ 268257 w 591916"/>
                    <a:gd name="connsiteY16" fmla="*/ 102171 h 601084"/>
                    <a:gd name="connsiteX17" fmla="*/ 295107 w 591916"/>
                    <a:gd name="connsiteY17" fmla="*/ 107132 h 601084"/>
                    <a:gd name="connsiteX18" fmla="*/ 305052 w 591916"/>
                    <a:gd name="connsiteY18" fmla="*/ 123998 h 601084"/>
                    <a:gd name="connsiteX19" fmla="*/ 304057 w 591916"/>
                    <a:gd name="connsiteY19" fmla="*/ 126974 h 601084"/>
                    <a:gd name="connsiteX20" fmla="*/ 297096 w 591916"/>
                    <a:gd name="connsiteY20" fmla="*/ 135903 h 601084"/>
                    <a:gd name="connsiteX21" fmla="*/ 286157 w 591916"/>
                    <a:gd name="connsiteY21" fmla="*/ 136895 h 601084"/>
                    <a:gd name="connsiteX22" fmla="*/ 260301 w 591916"/>
                    <a:gd name="connsiteY22" fmla="*/ 133919 h 601084"/>
                    <a:gd name="connsiteX23" fmla="*/ 236434 w 591916"/>
                    <a:gd name="connsiteY23" fmla="*/ 148800 h 601084"/>
                    <a:gd name="connsiteX24" fmla="*/ 270246 w 591916"/>
                    <a:gd name="connsiteY24" fmla="*/ 172611 h 601084"/>
                    <a:gd name="connsiteX25" fmla="*/ 315991 w 591916"/>
                    <a:gd name="connsiteY25" fmla="*/ 224200 h 601084"/>
                    <a:gd name="connsiteX26" fmla="*/ 267262 w 591916"/>
                    <a:gd name="connsiteY26" fmla="*/ 275789 h 601084"/>
                    <a:gd name="connsiteX27" fmla="*/ 267262 w 591916"/>
                    <a:gd name="connsiteY27" fmla="*/ 290671 h 601084"/>
                    <a:gd name="connsiteX28" fmla="*/ 253340 w 591916"/>
                    <a:gd name="connsiteY28" fmla="*/ 303568 h 601084"/>
                    <a:gd name="connsiteX29" fmla="*/ 239417 w 591916"/>
                    <a:gd name="connsiteY29" fmla="*/ 290671 h 601084"/>
                    <a:gd name="connsiteX30" fmla="*/ 239417 w 591916"/>
                    <a:gd name="connsiteY30" fmla="*/ 277773 h 601084"/>
                    <a:gd name="connsiteX31" fmla="*/ 204611 w 591916"/>
                    <a:gd name="connsiteY31" fmla="*/ 270829 h 601084"/>
                    <a:gd name="connsiteX32" fmla="*/ 195661 w 591916"/>
                    <a:gd name="connsiteY32" fmla="*/ 253963 h 601084"/>
                    <a:gd name="connsiteX33" fmla="*/ 196655 w 591916"/>
                    <a:gd name="connsiteY33" fmla="*/ 249995 h 601084"/>
                    <a:gd name="connsiteX34" fmla="*/ 203617 w 591916"/>
                    <a:gd name="connsiteY34" fmla="*/ 241066 h 601084"/>
                    <a:gd name="connsiteX35" fmla="*/ 215550 w 591916"/>
                    <a:gd name="connsiteY35" fmla="*/ 240074 h 601084"/>
                    <a:gd name="connsiteX36" fmla="*/ 246379 w 591916"/>
                    <a:gd name="connsiteY36" fmla="*/ 245034 h 601084"/>
                    <a:gd name="connsiteX37" fmla="*/ 273229 w 591916"/>
                    <a:gd name="connsiteY37" fmla="*/ 228168 h 601084"/>
                    <a:gd name="connsiteX38" fmla="*/ 244390 w 591916"/>
                    <a:gd name="connsiteY38" fmla="*/ 204358 h 601084"/>
                    <a:gd name="connsiteX39" fmla="*/ 194666 w 591916"/>
                    <a:gd name="connsiteY39" fmla="*/ 153761 h 601084"/>
                    <a:gd name="connsiteX40" fmla="*/ 241406 w 591916"/>
                    <a:gd name="connsiteY40" fmla="*/ 104156 h 601084"/>
                    <a:gd name="connsiteX41" fmla="*/ 241406 w 591916"/>
                    <a:gd name="connsiteY41" fmla="*/ 91258 h 601084"/>
                    <a:gd name="connsiteX42" fmla="*/ 254334 w 591916"/>
                    <a:gd name="connsiteY42" fmla="*/ 78361 h 601084"/>
                    <a:gd name="connsiteX43" fmla="*/ 84460 w 591916"/>
                    <a:gd name="connsiteY43" fmla="*/ 0 h 601084"/>
                    <a:gd name="connsiteX44" fmla="*/ 424286 w 591916"/>
                    <a:gd name="connsiteY44" fmla="*/ 0 h 601084"/>
                    <a:gd name="connsiteX45" fmla="*/ 507752 w 591916"/>
                    <a:gd name="connsiteY45" fmla="*/ 84320 h 601084"/>
                    <a:gd name="connsiteX46" fmla="*/ 507752 w 591916"/>
                    <a:gd name="connsiteY46" fmla="*/ 148800 h 601084"/>
                    <a:gd name="connsiteX47" fmla="*/ 456083 w 591916"/>
                    <a:gd name="connsiteY47" fmla="*/ 137888 h 601084"/>
                    <a:gd name="connsiteX48" fmla="*/ 455089 w 591916"/>
                    <a:gd name="connsiteY48" fmla="*/ 137888 h 601084"/>
                    <a:gd name="connsiteX49" fmla="*/ 455089 w 591916"/>
                    <a:gd name="connsiteY49" fmla="*/ 84320 h 601084"/>
                    <a:gd name="connsiteX50" fmla="*/ 424286 w 591916"/>
                    <a:gd name="connsiteY50" fmla="*/ 54560 h 601084"/>
                    <a:gd name="connsiteX51" fmla="*/ 84460 w 591916"/>
                    <a:gd name="connsiteY51" fmla="*/ 54560 h 601084"/>
                    <a:gd name="connsiteX52" fmla="*/ 54650 w 591916"/>
                    <a:gd name="connsiteY52" fmla="*/ 84320 h 601084"/>
                    <a:gd name="connsiteX53" fmla="*/ 54650 w 591916"/>
                    <a:gd name="connsiteY53" fmla="*/ 297601 h 601084"/>
                    <a:gd name="connsiteX54" fmla="*/ 84460 w 591916"/>
                    <a:gd name="connsiteY54" fmla="*/ 327361 h 601084"/>
                    <a:gd name="connsiteX55" fmla="*/ 329890 w 591916"/>
                    <a:gd name="connsiteY55" fmla="*/ 327361 h 601084"/>
                    <a:gd name="connsiteX56" fmla="*/ 363674 w 591916"/>
                    <a:gd name="connsiteY56" fmla="*/ 375969 h 601084"/>
                    <a:gd name="connsiteX57" fmla="*/ 314985 w 591916"/>
                    <a:gd name="connsiteY57" fmla="*/ 419617 h 601084"/>
                    <a:gd name="connsiteX58" fmla="*/ 311011 w 591916"/>
                    <a:gd name="connsiteY58" fmla="*/ 425569 h 601084"/>
                    <a:gd name="connsiteX59" fmla="*/ 184818 w 591916"/>
                    <a:gd name="connsiteY59" fmla="*/ 425569 h 601084"/>
                    <a:gd name="connsiteX60" fmla="*/ 134142 w 591916"/>
                    <a:gd name="connsiteY60" fmla="*/ 381921 h 601084"/>
                    <a:gd name="connsiteX61" fmla="*/ 84460 w 591916"/>
                    <a:gd name="connsiteY61" fmla="*/ 381921 h 601084"/>
                    <a:gd name="connsiteX62" fmla="*/ 0 w 591916"/>
                    <a:gd name="connsiteY62" fmla="*/ 297601 h 601084"/>
                    <a:gd name="connsiteX63" fmla="*/ 0 w 591916"/>
                    <a:gd name="connsiteY63" fmla="*/ 84320 h 601084"/>
                    <a:gd name="connsiteX64" fmla="*/ 84460 w 591916"/>
                    <a:gd name="connsiteY64" fmla="*/ 0 h 601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591916" h="601084">
                      <a:moveTo>
                        <a:pt x="438113" y="391846"/>
                      </a:moveTo>
                      <a:cubicBezTo>
                        <a:pt x="512654" y="381929"/>
                        <a:pt x="581232" y="433495"/>
                        <a:pt x="591171" y="508860"/>
                      </a:cubicBezTo>
                      <a:cubicBezTo>
                        <a:pt x="592165" y="520760"/>
                        <a:pt x="592165" y="532660"/>
                        <a:pt x="591171" y="544560"/>
                      </a:cubicBezTo>
                      <a:lnTo>
                        <a:pt x="590177" y="549518"/>
                      </a:lnTo>
                      <a:cubicBezTo>
                        <a:pt x="586202" y="579268"/>
                        <a:pt x="561355" y="601084"/>
                        <a:pt x="531538" y="601084"/>
                      </a:cubicBezTo>
                      <a:lnTo>
                        <a:pt x="380467" y="601084"/>
                      </a:lnTo>
                      <a:cubicBezTo>
                        <a:pt x="350650" y="601084"/>
                        <a:pt x="324809" y="579268"/>
                        <a:pt x="320834" y="549518"/>
                      </a:cubicBezTo>
                      <a:lnTo>
                        <a:pt x="320834" y="544560"/>
                      </a:lnTo>
                      <a:cubicBezTo>
                        <a:pt x="310895" y="470186"/>
                        <a:pt x="362577" y="401762"/>
                        <a:pt x="438113" y="391846"/>
                      </a:cubicBezTo>
                      <a:close/>
                      <a:moveTo>
                        <a:pt x="455989" y="178541"/>
                      </a:moveTo>
                      <a:cubicBezTo>
                        <a:pt x="509206" y="178541"/>
                        <a:pt x="552347" y="221611"/>
                        <a:pt x="552347" y="274740"/>
                      </a:cubicBezTo>
                      <a:cubicBezTo>
                        <a:pt x="552347" y="327869"/>
                        <a:pt x="509206" y="370939"/>
                        <a:pt x="455989" y="370939"/>
                      </a:cubicBezTo>
                      <a:cubicBezTo>
                        <a:pt x="402772" y="370939"/>
                        <a:pt x="359631" y="327869"/>
                        <a:pt x="359631" y="274740"/>
                      </a:cubicBezTo>
                      <a:cubicBezTo>
                        <a:pt x="359631" y="221611"/>
                        <a:pt x="402772" y="178541"/>
                        <a:pt x="455989" y="178541"/>
                      </a:cubicBezTo>
                      <a:close/>
                      <a:moveTo>
                        <a:pt x="254334" y="78361"/>
                      </a:moveTo>
                      <a:cubicBezTo>
                        <a:pt x="262290" y="78361"/>
                        <a:pt x="268257" y="84314"/>
                        <a:pt x="268257" y="91258"/>
                      </a:cubicBezTo>
                      <a:lnTo>
                        <a:pt x="268257" y="102171"/>
                      </a:lnTo>
                      <a:cubicBezTo>
                        <a:pt x="280190" y="103164"/>
                        <a:pt x="288146" y="104156"/>
                        <a:pt x="295107" y="107132"/>
                      </a:cubicBezTo>
                      <a:cubicBezTo>
                        <a:pt x="303063" y="109116"/>
                        <a:pt x="307041" y="116061"/>
                        <a:pt x="305052" y="123998"/>
                      </a:cubicBezTo>
                      <a:lnTo>
                        <a:pt x="304057" y="126974"/>
                      </a:lnTo>
                      <a:cubicBezTo>
                        <a:pt x="303063" y="130942"/>
                        <a:pt x="301074" y="133919"/>
                        <a:pt x="297096" y="135903"/>
                      </a:cubicBezTo>
                      <a:cubicBezTo>
                        <a:pt x="294113" y="137887"/>
                        <a:pt x="290135" y="138879"/>
                        <a:pt x="286157" y="136895"/>
                      </a:cubicBezTo>
                      <a:cubicBezTo>
                        <a:pt x="279196" y="134911"/>
                        <a:pt x="271240" y="133919"/>
                        <a:pt x="260301" y="133919"/>
                      </a:cubicBezTo>
                      <a:cubicBezTo>
                        <a:pt x="242401" y="133919"/>
                        <a:pt x="236434" y="140863"/>
                        <a:pt x="236434" y="148800"/>
                      </a:cubicBezTo>
                      <a:cubicBezTo>
                        <a:pt x="236434" y="157729"/>
                        <a:pt x="246379" y="163682"/>
                        <a:pt x="270246" y="172611"/>
                      </a:cubicBezTo>
                      <a:cubicBezTo>
                        <a:pt x="303063" y="184516"/>
                        <a:pt x="315991" y="199397"/>
                        <a:pt x="315991" y="224200"/>
                      </a:cubicBezTo>
                      <a:cubicBezTo>
                        <a:pt x="315991" y="249002"/>
                        <a:pt x="298091" y="269837"/>
                        <a:pt x="267262" y="275789"/>
                      </a:cubicBezTo>
                      <a:lnTo>
                        <a:pt x="267262" y="290671"/>
                      </a:lnTo>
                      <a:cubicBezTo>
                        <a:pt x="267262" y="297615"/>
                        <a:pt x="261295" y="303568"/>
                        <a:pt x="253340" y="303568"/>
                      </a:cubicBezTo>
                      <a:cubicBezTo>
                        <a:pt x="245384" y="303568"/>
                        <a:pt x="239417" y="297615"/>
                        <a:pt x="239417" y="290671"/>
                      </a:cubicBezTo>
                      <a:lnTo>
                        <a:pt x="239417" y="277773"/>
                      </a:lnTo>
                      <a:cubicBezTo>
                        <a:pt x="226489" y="276781"/>
                        <a:pt x="214556" y="274797"/>
                        <a:pt x="204611" y="270829"/>
                      </a:cubicBezTo>
                      <a:cubicBezTo>
                        <a:pt x="197650" y="268844"/>
                        <a:pt x="193672" y="260908"/>
                        <a:pt x="195661" y="253963"/>
                      </a:cubicBezTo>
                      <a:lnTo>
                        <a:pt x="196655" y="249995"/>
                      </a:lnTo>
                      <a:cubicBezTo>
                        <a:pt x="197650" y="246026"/>
                        <a:pt x="199639" y="243050"/>
                        <a:pt x="203617" y="241066"/>
                      </a:cubicBezTo>
                      <a:cubicBezTo>
                        <a:pt x="207594" y="239081"/>
                        <a:pt x="211572" y="238089"/>
                        <a:pt x="215550" y="240074"/>
                      </a:cubicBezTo>
                      <a:cubicBezTo>
                        <a:pt x="224500" y="243050"/>
                        <a:pt x="235439" y="245034"/>
                        <a:pt x="246379" y="245034"/>
                      </a:cubicBezTo>
                      <a:cubicBezTo>
                        <a:pt x="262290" y="245034"/>
                        <a:pt x="273229" y="239081"/>
                        <a:pt x="273229" y="228168"/>
                      </a:cubicBezTo>
                      <a:cubicBezTo>
                        <a:pt x="273229" y="218247"/>
                        <a:pt x="264279" y="211303"/>
                        <a:pt x="244390" y="204358"/>
                      </a:cubicBezTo>
                      <a:cubicBezTo>
                        <a:pt x="214556" y="194437"/>
                        <a:pt x="194666" y="180547"/>
                        <a:pt x="194666" y="153761"/>
                      </a:cubicBezTo>
                      <a:cubicBezTo>
                        <a:pt x="194666" y="128958"/>
                        <a:pt x="211572" y="110108"/>
                        <a:pt x="241406" y="104156"/>
                      </a:cubicBezTo>
                      <a:lnTo>
                        <a:pt x="241406" y="91258"/>
                      </a:lnTo>
                      <a:cubicBezTo>
                        <a:pt x="241406" y="84314"/>
                        <a:pt x="247373" y="78361"/>
                        <a:pt x="254334" y="78361"/>
                      </a:cubicBezTo>
                      <a:close/>
                      <a:moveTo>
                        <a:pt x="84460" y="0"/>
                      </a:moveTo>
                      <a:lnTo>
                        <a:pt x="424286" y="0"/>
                      </a:lnTo>
                      <a:cubicBezTo>
                        <a:pt x="470987" y="0"/>
                        <a:pt x="507752" y="37696"/>
                        <a:pt x="507752" y="84320"/>
                      </a:cubicBezTo>
                      <a:lnTo>
                        <a:pt x="507752" y="148800"/>
                      </a:lnTo>
                      <a:cubicBezTo>
                        <a:pt x="491854" y="141856"/>
                        <a:pt x="473968" y="137888"/>
                        <a:pt x="456083" y="137888"/>
                      </a:cubicBezTo>
                      <a:lnTo>
                        <a:pt x="455089" y="137888"/>
                      </a:lnTo>
                      <a:lnTo>
                        <a:pt x="455089" y="84320"/>
                      </a:lnTo>
                      <a:cubicBezTo>
                        <a:pt x="455089" y="67456"/>
                        <a:pt x="441178" y="54560"/>
                        <a:pt x="424286" y="54560"/>
                      </a:cubicBezTo>
                      <a:lnTo>
                        <a:pt x="84460" y="54560"/>
                      </a:lnTo>
                      <a:cubicBezTo>
                        <a:pt x="67568" y="54560"/>
                        <a:pt x="54650" y="67456"/>
                        <a:pt x="54650" y="84320"/>
                      </a:cubicBezTo>
                      <a:lnTo>
                        <a:pt x="54650" y="297601"/>
                      </a:lnTo>
                      <a:cubicBezTo>
                        <a:pt x="54650" y="314465"/>
                        <a:pt x="67568" y="327361"/>
                        <a:pt x="84460" y="327361"/>
                      </a:cubicBezTo>
                      <a:lnTo>
                        <a:pt x="329890" y="327361"/>
                      </a:lnTo>
                      <a:cubicBezTo>
                        <a:pt x="337839" y="346209"/>
                        <a:pt x="348769" y="362081"/>
                        <a:pt x="363674" y="375969"/>
                      </a:cubicBezTo>
                      <a:cubicBezTo>
                        <a:pt x="345788" y="386881"/>
                        <a:pt x="328896" y="401761"/>
                        <a:pt x="314985" y="419617"/>
                      </a:cubicBezTo>
                      <a:cubicBezTo>
                        <a:pt x="313991" y="421601"/>
                        <a:pt x="312004" y="423585"/>
                        <a:pt x="311011" y="425569"/>
                      </a:cubicBezTo>
                      <a:lnTo>
                        <a:pt x="184818" y="425569"/>
                      </a:lnTo>
                      <a:cubicBezTo>
                        <a:pt x="158983" y="425569"/>
                        <a:pt x="137123" y="405729"/>
                        <a:pt x="134142" y="381921"/>
                      </a:cubicBezTo>
                      <a:lnTo>
                        <a:pt x="84460" y="381921"/>
                      </a:lnTo>
                      <a:cubicBezTo>
                        <a:pt x="37758" y="381921"/>
                        <a:pt x="0" y="344225"/>
                        <a:pt x="0" y="297601"/>
                      </a:cubicBezTo>
                      <a:lnTo>
                        <a:pt x="0" y="84320"/>
                      </a:lnTo>
                      <a:cubicBezTo>
                        <a:pt x="0" y="37696"/>
                        <a:pt x="37758" y="0"/>
                        <a:pt x="8446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8" name="îṣľïḋê">
                <a:extLst>
                  <a:ext uri="{FF2B5EF4-FFF2-40B4-BE49-F238E27FC236}">
                    <a16:creationId xmlns:a16="http://schemas.microsoft.com/office/drawing/2014/main" id="{C0456935-3FB5-487C-A717-1B6C31054231}"/>
                  </a:ext>
                </a:extLst>
              </p:cNvPr>
              <p:cNvSpPr txBox="1"/>
              <p:nvPr/>
            </p:nvSpPr>
            <p:spPr>
              <a:xfrm>
                <a:off x="5937911" y="4358479"/>
                <a:ext cx="2323769" cy="9112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iṧlïďè">
              <a:extLst>
                <a:ext uri="{FF2B5EF4-FFF2-40B4-BE49-F238E27FC236}">
                  <a16:creationId xmlns:a16="http://schemas.microsoft.com/office/drawing/2014/main" id="{051FDA26-FAFB-4423-AFCE-EC5052749A04}"/>
                </a:ext>
              </a:extLst>
            </p:cNvPr>
            <p:cNvGrpSpPr/>
            <p:nvPr/>
          </p:nvGrpSpPr>
          <p:grpSpPr>
            <a:xfrm>
              <a:off x="8494118" y="4358479"/>
              <a:ext cx="3024782" cy="911229"/>
              <a:chOff x="8494118" y="4358479"/>
              <a:chExt cx="3024782" cy="911229"/>
            </a:xfrm>
          </p:grpSpPr>
          <p:grpSp>
            <p:nvGrpSpPr>
              <p:cNvPr id="13" name="íṥḷîde">
                <a:extLst>
                  <a:ext uri="{FF2B5EF4-FFF2-40B4-BE49-F238E27FC236}">
                    <a16:creationId xmlns:a16="http://schemas.microsoft.com/office/drawing/2014/main" id="{AFC0B483-F08A-4A47-8A34-13908B82D45F}"/>
                  </a:ext>
                </a:extLst>
              </p:cNvPr>
              <p:cNvGrpSpPr/>
              <p:nvPr/>
            </p:nvGrpSpPr>
            <p:grpSpPr>
              <a:xfrm>
                <a:off x="8494118" y="4466978"/>
                <a:ext cx="601928" cy="601928"/>
                <a:chOff x="8559003" y="4447266"/>
                <a:chExt cx="641351" cy="641351"/>
              </a:xfrm>
            </p:grpSpPr>
            <p:sp>
              <p:nvSpPr>
                <p:cNvPr id="15" name="ïṩḷiḋe">
                  <a:extLst>
                    <a:ext uri="{FF2B5EF4-FFF2-40B4-BE49-F238E27FC236}">
                      <a16:creationId xmlns:a16="http://schemas.microsoft.com/office/drawing/2014/main" id="{91DBC50E-C930-44B9-80DF-5290EC83F046}"/>
                    </a:ext>
                  </a:extLst>
                </p:cNvPr>
                <p:cNvSpPr/>
                <p:nvPr/>
              </p:nvSpPr>
              <p:spPr>
                <a:xfrm>
                  <a:off x="8559003" y="4447266"/>
                  <a:ext cx="641351" cy="641351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>
                  <a:outerShdw dist="381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îṩļíḑé">
                  <a:extLst>
                    <a:ext uri="{FF2B5EF4-FFF2-40B4-BE49-F238E27FC236}">
                      <a16:creationId xmlns:a16="http://schemas.microsoft.com/office/drawing/2014/main" id="{D41E7BA0-D76B-4FFF-B99A-525A55DD40AC}"/>
                    </a:ext>
                  </a:extLst>
                </p:cNvPr>
                <p:cNvSpPr/>
                <p:nvPr/>
              </p:nvSpPr>
              <p:spPr>
                <a:xfrm>
                  <a:off x="8705054" y="4599258"/>
                  <a:ext cx="349249" cy="337365"/>
                </a:xfrm>
                <a:custGeom>
                  <a:avLst/>
                  <a:gdLst>
                    <a:gd name="connsiteX0" fmla="*/ 339455 w 607870"/>
                    <a:gd name="connsiteY0" fmla="*/ 536573 h 587186"/>
                    <a:gd name="connsiteX1" fmla="*/ 378174 w 607870"/>
                    <a:gd name="connsiteY1" fmla="*/ 540463 h 587186"/>
                    <a:gd name="connsiteX2" fmla="*/ 384140 w 607870"/>
                    <a:gd name="connsiteY2" fmla="*/ 537546 h 587186"/>
                    <a:gd name="connsiteX3" fmla="*/ 385236 w 607870"/>
                    <a:gd name="connsiteY3" fmla="*/ 537546 h 587186"/>
                    <a:gd name="connsiteX4" fmla="*/ 339455 w 607870"/>
                    <a:gd name="connsiteY4" fmla="*/ 536573 h 587186"/>
                    <a:gd name="connsiteX5" fmla="*/ 292332 w 607870"/>
                    <a:gd name="connsiteY5" fmla="*/ 267307 h 587186"/>
                    <a:gd name="connsiteX6" fmla="*/ 325570 w 607870"/>
                    <a:gd name="connsiteY6" fmla="*/ 275702 h 587186"/>
                    <a:gd name="connsiteX7" fmla="*/ 314612 w 607870"/>
                    <a:gd name="connsiteY7" fmla="*/ 433339 h 587186"/>
                    <a:gd name="connsiteX8" fmla="*/ 369281 w 607870"/>
                    <a:gd name="connsiteY8" fmla="*/ 428356 h 587186"/>
                    <a:gd name="connsiteX9" fmla="*/ 381213 w 607870"/>
                    <a:gd name="connsiteY9" fmla="*/ 437350 h 587186"/>
                    <a:gd name="connsiteX10" fmla="*/ 384135 w 607870"/>
                    <a:gd name="connsiteY10" fmla="*/ 465061 h 587186"/>
                    <a:gd name="connsiteX11" fmla="*/ 372325 w 607870"/>
                    <a:gd name="connsiteY11" fmla="*/ 476972 h 587186"/>
                    <a:gd name="connsiteX12" fmla="*/ 252028 w 607870"/>
                    <a:gd name="connsiteY12" fmla="*/ 483900 h 587186"/>
                    <a:gd name="connsiteX13" fmla="*/ 241070 w 607870"/>
                    <a:gd name="connsiteY13" fmla="*/ 465061 h 587186"/>
                    <a:gd name="connsiteX14" fmla="*/ 305723 w 607870"/>
                    <a:gd name="connsiteY14" fmla="*/ 348018 h 587186"/>
                    <a:gd name="connsiteX15" fmla="*/ 249106 w 607870"/>
                    <a:gd name="connsiteY15" fmla="*/ 357012 h 587186"/>
                    <a:gd name="connsiteX16" fmla="*/ 237173 w 607870"/>
                    <a:gd name="connsiteY16" fmla="*/ 365885 h 587186"/>
                    <a:gd name="connsiteX17" fmla="*/ 210265 w 607870"/>
                    <a:gd name="connsiteY17" fmla="*/ 365885 h 587186"/>
                    <a:gd name="connsiteX18" fmla="*/ 199428 w 607870"/>
                    <a:gd name="connsiteY18" fmla="*/ 347046 h 587186"/>
                    <a:gd name="connsiteX19" fmla="*/ 199428 w 607870"/>
                    <a:gd name="connsiteY19" fmla="*/ 346074 h 587186"/>
                    <a:gd name="connsiteX20" fmla="*/ 199428 w 607870"/>
                    <a:gd name="connsiteY20" fmla="*/ 345102 h 587186"/>
                    <a:gd name="connsiteX21" fmla="*/ 198454 w 607870"/>
                    <a:gd name="connsiteY21" fmla="*/ 341091 h 587186"/>
                    <a:gd name="connsiteX22" fmla="*/ 198454 w 607870"/>
                    <a:gd name="connsiteY22" fmla="*/ 334163 h 587186"/>
                    <a:gd name="connsiteX23" fmla="*/ 200402 w 607870"/>
                    <a:gd name="connsiteY23" fmla="*/ 320307 h 587186"/>
                    <a:gd name="connsiteX24" fmla="*/ 292332 w 607870"/>
                    <a:gd name="connsiteY24" fmla="*/ 267307 h 587186"/>
                    <a:gd name="connsiteX25" fmla="*/ 54299 w 607870"/>
                    <a:gd name="connsiteY25" fmla="*/ 227054 h 587186"/>
                    <a:gd name="connsiteX26" fmla="*/ 58317 w 607870"/>
                    <a:gd name="connsiteY26" fmla="*/ 509706 h 587186"/>
                    <a:gd name="connsiteX27" fmla="*/ 101054 w 607870"/>
                    <a:gd name="connsiteY27" fmla="*/ 507761 h 587186"/>
                    <a:gd name="connsiteX28" fmla="*/ 242171 w 607870"/>
                    <a:gd name="connsiteY28" fmla="*/ 509706 h 587186"/>
                    <a:gd name="connsiteX29" fmla="*/ 542181 w 607870"/>
                    <a:gd name="connsiteY29" fmla="*/ 506788 h 587186"/>
                    <a:gd name="connsiteX30" fmla="*/ 540233 w 607870"/>
                    <a:gd name="connsiteY30" fmla="*/ 356041 h 587186"/>
                    <a:gd name="connsiteX31" fmla="*/ 531223 w 607870"/>
                    <a:gd name="connsiteY31" fmla="*/ 227054 h 587186"/>
                    <a:gd name="connsiteX32" fmla="*/ 265914 w 607870"/>
                    <a:gd name="connsiteY32" fmla="*/ 228999 h 587186"/>
                    <a:gd name="connsiteX33" fmla="*/ 126866 w 607870"/>
                    <a:gd name="connsiteY33" fmla="*/ 230945 h 587186"/>
                    <a:gd name="connsiteX34" fmla="*/ 54299 w 607870"/>
                    <a:gd name="connsiteY34" fmla="*/ 227054 h 587186"/>
                    <a:gd name="connsiteX35" fmla="*/ 271880 w 607870"/>
                    <a:gd name="connsiteY35" fmla="*/ 203226 h 587186"/>
                    <a:gd name="connsiteX36" fmla="*/ 270906 w 607870"/>
                    <a:gd name="connsiteY36" fmla="*/ 205172 h 587186"/>
                    <a:gd name="connsiteX37" fmla="*/ 275898 w 607870"/>
                    <a:gd name="connsiteY37" fmla="*/ 205172 h 587186"/>
                    <a:gd name="connsiteX38" fmla="*/ 292822 w 607870"/>
                    <a:gd name="connsiteY38" fmla="*/ 204199 h 587186"/>
                    <a:gd name="connsiteX39" fmla="*/ 299762 w 607870"/>
                    <a:gd name="connsiteY39" fmla="*/ 203226 h 587186"/>
                    <a:gd name="connsiteX40" fmla="*/ 360397 w 607870"/>
                    <a:gd name="connsiteY40" fmla="*/ 62326 h 587186"/>
                    <a:gd name="connsiteX41" fmla="*/ 373304 w 607870"/>
                    <a:gd name="connsiteY41" fmla="*/ 75212 h 587186"/>
                    <a:gd name="connsiteX42" fmla="*/ 382192 w 607870"/>
                    <a:gd name="connsiteY42" fmla="*/ 147669 h 587186"/>
                    <a:gd name="connsiteX43" fmla="*/ 432843 w 607870"/>
                    <a:gd name="connsiteY43" fmla="*/ 146696 h 587186"/>
                    <a:gd name="connsiteX44" fmla="*/ 484590 w 607870"/>
                    <a:gd name="connsiteY44" fmla="*/ 148641 h 587186"/>
                    <a:gd name="connsiteX45" fmla="*/ 500418 w 607870"/>
                    <a:gd name="connsiteY45" fmla="*/ 89072 h 587186"/>
                    <a:gd name="connsiteX46" fmla="*/ 513325 w 607870"/>
                    <a:gd name="connsiteY46" fmla="*/ 76185 h 587186"/>
                    <a:gd name="connsiteX47" fmla="*/ 576882 w 607870"/>
                    <a:gd name="connsiteY47" fmla="*/ 77279 h 587186"/>
                    <a:gd name="connsiteX48" fmla="*/ 584918 w 607870"/>
                    <a:gd name="connsiteY48" fmla="*/ 84209 h 587186"/>
                    <a:gd name="connsiteX49" fmla="*/ 594780 w 607870"/>
                    <a:gd name="connsiteY49" fmla="*/ 95029 h 587186"/>
                    <a:gd name="connsiteX50" fmla="*/ 596850 w 607870"/>
                    <a:gd name="connsiteY50" fmla="*/ 345099 h 587186"/>
                    <a:gd name="connsiteX51" fmla="*/ 601720 w 607870"/>
                    <a:gd name="connsiteY51" fmla="*/ 464117 h 587186"/>
                    <a:gd name="connsiteX52" fmla="*/ 607686 w 607870"/>
                    <a:gd name="connsiteY52" fmla="*/ 530616 h 587186"/>
                    <a:gd name="connsiteX53" fmla="*/ 534267 w 607870"/>
                    <a:gd name="connsiteY53" fmla="*/ 586174 h 587186"/>
                    <a:gd name="connsiteX54" fmla="*/ 297814 w 607870"/>
                    <a:gd name="connsiteY54" fmla="*/ 580217 h 587186"/>
                    <a:gd name="connsiteX55" fmla="*/ 84130 w 607870"/>
                    <a:gd name="connsiteY55" fmla="*/ 584107 h 587186"/>
                    <a:gd name="connsiteX56" fmla="*/ 14606 w 607870"/>
                    <a:gd name="connsiteY56" fmla="*/ 535479 h 587186"/>
                    <a:gd name="connsiteX57" fmla="*/ 6692 w 607870"/>
                    <a:gd name="connsiteY57" fmla="*/ 331119 h 587186"/>
                    <a:gd name="connsiteX58" fmla="*/ 4622 w 607870"/>
                    <a:gd name="connsiteY58" fmla="*/ 84209 h 587186"/>
                    <a:gd name="connsiteX59" fmla="*/ 20572 w 607870"/>
                    <a:gd name="connsiteY59" fmla="*/ 77279 h 587186"/>
                    <a:gd name="connsiteX60" fmla="*/ 82182 w 607870"/>
                    <a:gd name="connsiteY60" fmla="*/ 67310 h 587186"/>
                    <a:gd name="connsiteX61" fmla="*/ 96062 w 607870"/>
                    <a:gd name="connsiteY61" fmla="*/ 78252 h 587186"/>
                    <a:gd name="connsiteX62" fmla="*/ 97036 w 607870"/>
                    <a:gd name="connsiteY62" fmla="*/ 131743 h 587186"/>
                    <a:gd name="connsiteX63" fmla="*/ 146713 w 607870"/>
                    <a:gd name="connsiteY63" fmla="*/ 145723 h 587186"/>
                    <a:gd name="connsiteX64" fmla="*/ 231213 w 607870"/>
                    <a:gd name="connsiteY64" fmla="*/ 143657 h 587186"/>
                    <a:gd name="connsiteX65" fmla="*/ 231213 w 607870"/>
                    <a:gd name="connsiteY65" fmla="*/ 90166 h 587186"/>
                    <a:gd name="connsiteX66" fmla="*/ 240101 w 607870"/>
                    <a:gd name="connsiteY66" fmla="*/ 78252 h 587186"/>
                    <a:gd name="connsiteX67" fmla="*/ 360397 w 607870"/>
                    <a:gd name="connsiteY67" fmla="*/ 62326 h 587186"/>
                    <a:gd name="connsiteX68" fmla="*/ 185458 w 607870"/>
                    <a:gd name="connsiteY68" fmla="*/ 4871 h 587186"/>
                    <a:gd name="connsiteX69" fmla="*/ 198486 w 607870"/>
                    <a:gd name="connsiteY69" fmla="*/ 17757 h 587186"/>
                    <a:gd name="connsiteX70" fmla="*/ 197390 w 607870"/>
                    <a:gd name="connsiteY70" fmla="*/ 111003 h 587186"/>
                    <a:gd name="connsiteX71" fmla="*/ 184484 w 607870"/>
                    <a:gd name="connsiteY71" fmla="*/ 123890 h 587186"/>
                    <a:gd name="connsiteX72" fmla="*/ 130914 w 607870"/>
                    <a:gd name="connsiteY72" fmla="*/ 123890 h 587186"/>
                    <a:gd name="connsiteX73" fmla="*/ 118983 w 607870"/>
                    <a:gd name="connsiteY73" fmla="*/ 111976 h 587186"/>
                    <a:gd name="connsiteX74" fmla="*/ 116913 w 607870"/>
                    <a:gd name="connsiteY74" fmla="*/ 52527 h 587186"/>
                    <a:gd name="connsiteX75" fmla="*/ 122879 w 607870"/>
                    <a:gd name="connsiteY75" fmla="*/ 18730 h 587186"/>
                    <a:gd name="connsiteX76" fmla="*/ 128844 w 607870"/>
                    <a:gd name="connsiteY76" fmla="*/ 10828 h 587186"/>
                    <a:gd name="connsiteX77" fmla="*/ 185458 w 607870"/>
                    <a:gd name="connsiteY77" fmla="*/ 4871 h 587186"/>
                    <a:gd name="connsiteX78" fmla="*/ 432881 w 607870"/>
                    <a:gd name="connsiteY78" fmla="*/ 822 h 587186"/>
                    <a:gd name="connsiteX79" fmla="*/ 461726 w 607870"/>
                    <a:gd name="connsiteY79" fmla="*/ 6763 h 587186"/>
                    <a:gd name="connsiteX80" fmla="*/ 485593 w 607870"/>
                    <a:gd name="connsiteY80" fmla="*/ 61341 h 587186"/>
                    <a:gd name="connsiteX81" fmla="*/ 418010 w 607870"/>
                    <a:gd name="connsiteY81" fmla="*/ 125765 h 587186"/>
                    <a:gd name="connsiteX82" fmla="*/ 406077 w 607870"/>
                    <a:gd name="connsiteY82" fmla="*/ 113853 h 587186"/>
                    <a:gd name="connsiteX83" fmla="*/ 406077 w 607870"/>
                    <a:gd name="connsiteY83" fmla="*/ 29615 h 587186"/>
                    <a:gd name="connsiteX84" fmla="*/ 407051 w 607870"/>
                    <a:gd name="connsiteY84" fmla="*/ 15758 h 587186"/>
                    <a:gd name="connsiteX85" fmla="*/ 432881 w 607870"/>
                    <a:gd name="connsiteY85" fmla="*/ 822 h 587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607870" h="587186">
                      <a:moveTo>
                        <a:pt x="339455" y="536573"/>
                      </a:moveTo>
                      <a:cubicBezTo>
                        <a:pt x="352361" y="537546"/>
                        <a:pt x="365268" y="538518"/>
                        <a:pt x="378174" y="540463"/>
                      </a:cubicBezTo>
                      <a:cubicBezTo>
                        <a:pt x="379270" y="539491"/>
                        <a:pt x="381218" y="537546"/>
                        <a:pt x="384140" y="537546"/>
                      </a:cubicBezTo>
                      <a:lnTo>
                        <a:pt x="385236" y="537546"/>
                      </a:lnTo>
                      <a:cubicBezTo>
                        <a:pt x="370260" y="536573"/>
                        <a:pt x="354431" y="536573"/>
                        <a:pt x="339455" y="536573"/>
                      </a:cubicBezTo>
                      <a:close/>
                      <a:moveTo>
                        <a:pt x="292332" y="267307"/>
                      </a:moveTo>
                      <a:cubicBezTo>
                        <a:pt x="305525" y="267377"/>
                        <a:pt x="317382" y="269990"/>
                        <a:pt x="325570" y="275702"/>
                      </a:cubicBezTo>
                      <a:cubicBezTo>
                        <a:pt x="381213" y="313380"/>
                        <a:pt x="349434" y="385696"/>
                        <a:pt x="314612" y="433339"/>
                      </a:cubicBezTo>
                      <a:cubicBezTo>
                        <a:pt x="332510" y="432367"/>
                        <a:pt x="351382" y="430301"/>
                        <a:pt x="369281" y="428356"/>
                      </a:cubicBezTo>
                      <a:cubicBezTo>
                        <a:pt x="375247" y="427384"/>
                        <a:pt x="380239" y="432367"/>
                        <a:pt x="381213" y="437350"/>
                      </a:cubicBezTo>
                      <a:cubicBezTo>
                        <a:pt x="383161" y="446222"/>
                        <a:pt x="384135" y="455095"/>
                        <a:pt x="384135" y="465061"/>
                      </a:cubicBezTo>
                      <a:cubicBezTo>
                        <a:pt x="385231" y="471016"/>
                        <a:pt x="379265" y="476972"/>
                        <a:pt x="372325" y="476972"/>
                      </a:cubicBezTo>
                      <a:cubicBezTo>
                        <a:pt x="332510" y="478917"/>
                        <a:pt x="291843" y="480983"/>
                        <a:pt x="252028" y="483900"/>
                      </a:cubicBezTo>
                      <a:cubicBezTo>
                        <a:pt x="242165" y="484872"/>
                        <a:pt x="237173" y="472961"/>
                        <a:pt x="241070" y="465061"/>
                      </a:cubicBezTo>
                      <a:cubicBezTo>
                        <a:pt x="259942" y="430301"/>
                        <a:pt x="307671" y="389707"/>
                        <a:pt x="305723" y="348018"/>
                      </a:cubicBezTo>
                      <a:cubicBezTo>
                        <a:pt x="302679" y="291503"/>
                        <a:pt x="255072" y="317269"/>
                        <a:pt x="249106" y="357012"/>
                      </a:cubicBezTo>
                      <a:cubicBezTo>
                        <a:pt x="248132" y="361874"/>
                        <a:pt x="242165" y="365885"/>
                        <a:pt x="237173" y="365885"/>
                      </a:cubicBezTo>
                      <a:lnTo>
                        <a:pt x="210265" y="365885"/>
                      </a:lnTo>
                      <a:cubicBezTo>
                        <a:pt x="200402" y="365885"/>
                        <a:pt x="195410" y="354946"/>
                        <a:pt x="199428" y="347046"/>
                      </a:cubicBezTo>
                      <a:lnTo>
                        <a:pt x="199428" y="346074"/>
                      </a:lnTo>
                      <a:lnTo>
                        <a:pt x="199428" y="345102"/>
                      </a:lnTo>
                      <a:cubicBezTo>
                        <a:pt x="199428" y="344129"/>
                        <a:pt x="198454" y="343035"/>
                        <a:pt x="198454" y="341091"/>
                      </a:cubicBezTo>
                      <a:lnTo>
                        <a:pt x="198454" y="334163"/>
                      </a:lnTo>
                      <a:cubicBezTo>
                        <a:pt x="198454" y="330152"/>
                        <a:pt x="198454" y="325291"/>
                        <a:pt x="200402" y="320307"/>
                      </a:cubicBezTo>
                      <a:cubicBezTo>
                        <a:pt x="201133" y="289771"/>
                        <a:pt x="252751" y="267096"/>
                        <a:pt x="292332" y="267307"/>
                      </a:cubicBezTo>
                      <a:close/>
                      <a:moveTo>
                        <a:pt x="54299" y="227054"/>
                      </a:moveTo>
                      <a:cubicBezTo>
                        <a:pt x="41393" y="322244"/>
                        <a:pt x="61239" y="415489"/>
                        <a:pt x="58317" y="509706"/>
                      </a:cubicBezTo>
                      <a:cubicBezTo>
                        <a:pt x="72197" y="509706"/>
                        <a:pt x="87174" y="508734"/>
                        <a:pt x="101054" y="507761"/>
                      </a:cubicBezTo>
                      <a:cubicBezTo>
                        <a:pt x="147687" y="504722"/>
                        <a:pt x="195416" y="509706"/>
                        <a:pt x="242171" y="509706"/>
                      </a:cubicBezTo>
                      <a:cubicBezTo>
                        <a:pt x="342499" y="509706"/>
                        <a:pt x="441853" y="509706"/>
                        <a:pt x="542181" y="506788"/>
                      </a:cubicBezTo>
                      <a:cubicBezTo>
                        <a:pt x="537189" y="456215"/>
                        <a:pt x="539137" y="406614"/>
                        <a:pt x="540233" y="356041"/>
                      </a:cubicBezTo>
                      <a:cubicBezTo>
                        <a:pt x="540233" y="311303"/>
                        <a:pt x="534267" y="269726"/>
                        <a:pt x="531223" y="227054"/>
                      </a:cubicBezTo>
                      <a:cubicBezTo>
                        <a:pt x="442827" y="228027"/>
                        <a:pt x="354431" y="227054"/>
                        <a:pt x="265914" y="228999"/>
                      </a:cubicBezTo>
                      <a:cubicBezTo>
                        <a:pt x="219281" y="229972"/>
                        <a:pt x="173621" y="230945"/>
                        <a:pt x="126866" y="230945"/>
                      </a:cubicBezTo>
                      <a:cubicBezTo>
                        <a:pt x="104950" y="230945"/>
                        <a:pt x="75241" y="236901"/>
                        <a:pt x="54299" y="227054"/>
                      </a:cubicBezTo>
                      <a:close/>
                      <a:moveTo>
                        <a:pt x="271880" y="203226"/>
                      </a:moveTo>
                      <a:cubicBezTo>
                        <a:pt x="271880" y="204199"/>
                        <a:pt x="270906" y="205172"/>
                        <a:pt x="270906" y="205172"/>
                      </a:cubicBezTo>
                      <a:lnTo>
                        <a:pt x="275898" y="205172"/>
                      </a:lnTo>
                      <a:cubicBezTo>
                        <a:pt x="281864" y="205172"/>
                        <a:pt x="286856" y="204199"/>
                        <a:pt x="292822" y="204199"/>
                      </a:cubicBezTo>
                      <a:cubicBezTo>
                        <a:pt x="295744" y="203226"/>
                        <a:pt x="297814" y="203226"/>
                        <a:pt x="299762" y="203226"/>
                      </a:cubicBezTo>
                      <a:close/>
                      <a:moveTo>
                        <a:pt x="360397" y="62326"/>
                      </a:moveTo>
                      <a:cubicBezTo>
                        <a:pt x="367338" y="62326"/>
                        <a:pt x="373304" y="69256"/>
                        <a:pt x="373304" y="75212"/>
                      </a:cubicBezTo>
                      <a:cubicBezTo>
                        <a:pt x="373304" y="82142"/>
                        <a:pt x="369286" y="148641"/>
                        <a:pt x="382192" y="147669"/>
                      </a:cubicBezTo>
                      <a:cubicBezTo>
                        <a:pt x="399116" y="146696"/>
                        <a:pt x="416040" y="145723"/>
                        <a:pt x="432843" y="146696"/>
                      </a:cubicBezTo>
                      <a:cubicBezTo>
                        <a:pt x="449767" y="147669"/>
                        <a:pt x="467666" y="148641"/>
                        <a:pt x="484590" y="148641"/>
                      </a:cubicBezTo>
                      <a:cubicBezTo>
                        <a:pt x="505410" y="148641"/>
                        <a:pt x="500418" y="103052"/>
                        <a:pt x="500418" y="89072"/>
                      </a:cubicBezTo>
                      <a:cubicBezTo>
                        <a:pt x="500418" y="81169"/>
                        <a:pt x="506384" y="77279"/>
                        <a:pt x="513325" y="76185"/>
                      </a:cubicBezTo>
                      <a:cubicBezTo>
                        <a:pt x="534267" y="74240"/>
                        <a:pt x="556061" y="72295"/>
                        <a:pt x="576882" y="77279"/>
                      </a:cubicBezTo>
                      <a:cubicBezTo>
                        <a:pt x="580900" y="78252"/>
                        <a:pt x="583944" y="81169"/>
                        <a:pt x="584918" y="84209"/>
                      </a:cubicBezTo>
                      <a:cubicBezTo>
                        <a:pt x="589910" y="85181"/>
                        <a:pt x="594780" y="89072"/>
                        <a:pt x="594780" y="95029"/>
                      </a:cubicBezTo>
                      <a:cubicBezTo>
                        <a:pt x="600746" y="178426"/>
                        <a:pt x="596850" y="261702"/>
                        <a:pt x="596850" y="345099"/>
                      </a:cubicBezTo>
                      <a:cubicBezTo>
                        <a:pt x="596850" y="384731"/>
                        <a:pt x="597824" y="424485"/>
                        <a:pt x="601720" y="464117"/>
                      </a:cubicBezTo>
                      <a:cubicBezTo>
                        <a:pt x="604764" y="484906"/>
                        <a:pt x="608782" y="507761"/>
                        <a:pt x="607686" y="530616"/>
                      </a:cubicBezTo>
                      <a:cubicBezTo>
                        <a:pt x="600746" y="567331"/>
                        <a:pt x="571037" y="585080"/>
                        <a:pt x="534267" y="586174"/>
                      </a:cubicBezTo>
                      <a:cubicBezTo>
                        <a:pt x="454759" y="588119"/>
                        <a:pt x="376226" y="578150"/>
                        <a:pt x="297814" y="580217"/>
                      </a:cubicBezTo>
                      <a:cubicBezTo>
                        <a:pt x="228169" y="582162"/>
                        <a:pt x="154627" y="592131"/>
                        <a:pt x="84130" y="584107"/>
                      </a:cubicBezTo>
                      <a:cubicBezTo>
                        <a:pt x="52351" y="580217"/>
                        <a:pt x="27513" y="565264"/>
                        <a:pt x="14606" y="535479"/>
                      </a:cubicBezTo>
                      <a:cubicBezTo>
                        <a:pt x="-11206" y="477004"/>
                        <a:pt x="4622" y="392634"/>
                        <a:pt x="6692" y="331119"/>
                      </a:cubicBezTo>
                      <a:cubicBezTo>
                        <a:pt x="8640" y="248815"/>
                        <a:pt x="8640" y="166512"/>
                        <a:pt x="4622" y="84209"/>
                      </a:cubicBezTo>
                      <a:cubicBezTo>
                        <a:pt x="3648" y="75212"/>
                        <a:pt x="15580" y="72295"/>
                        <a:pt x="20572" y="77279"/>
                      </a:cubicBezTo>
                      <a:cubicBezTo>
                        <a:pt x="40419" y="73267"/>
                        <a:pt x="61239" y="71322"/>
                        <a:pt x="82182" y="67310"/>
                      </a:cubicBezTo>
                      <a:cubicBezTo>
                        <a:pt x="89122" y="66338"/>
                        <a:pt x="95088" y="70228"/>
                        <a:pt x="96062" y="78252"/>
                      </a:cubicBezTo>
                      <a:cubicBezTo>
                        <a:pt x="98010" y="96123"/>
                        <a:pt x="97036" y="113872"/>
                        <a:pt x="97036" y="131743"/>
                      </a:cubicBezTo>
                      <a:cubicBezTo>
                        <a:pt x="97036" y="151680"/>
                        <a:pt x="133807" y="145723"/>
                        <a:pt x="146713" y="145723"/>
                      </a:cubicBezTo>
                      <a:cubicBezTo>
                        <a:pt x="174595" y="145723"/>
                        <a:pt x="203331" y="144629"/>
                        <a:pt x="231213" y="143657"/>
                      </a:cubicBezTo>
                      <a:lnTo>
                        <a:pt x="231213" y="90166"/>
                      </a:lnTo>
                      <a:cubicBezTo>
                        <a:pt x="231213" y="85181"/>
                        <a:pt x="235109" y="79224"/>
                        <a:pt x="240101" y="78252"/>
                      </a:cubicBezTo>
                      <a:cubicBezTo>
                        <a:pt x="279916" y="71322"/>
                        <a:pt x="319609" y="66338"/>
                        <a:pt x="360397" y="62326"/>
                      </a:cubicBezTo>
                      <a:close/>
                      <a:moveTo>
                        <a:pt x="185458" y="4871"/>
                      </a:moveTo>
                      <a:cubicBezTo>
                        <a:pt x="192520" y="4871"/>
                        <a:pt x="198486" y="10828"/>
                        <a:pt x="198486" y="17757"/>
                      </a:cubicBezTo>
                      <a:cubicBezTo>
                        <a:pt x="198486" y="48515"/>
                        <a:pt x="201408" y="79273"/>
                        <a:pt x="197390" y="111003"/>
                      </a:cubicBezTo>
                      <a:cubicBezTo>
                        <a:pt x="196416" y="117933"/>
                        <a:pt x="191424" y="123890"/>
                        <a:pt x="184484" y="123890"/>
                      </a:cubicBezTo>
                      <a:cubicBezTo>
                        <a:pt x="166587" y="123890"/>
                        <a:pt x="148811" y="125835"/>
                        <a:pt x="130914" y="123890"/>
                      </a:cubicBezTo>
                      <a:cubicBezTo>
                        <a:pt x="124948" y="123890"/>
                        <a:pt x="118983" y="118905"/>
                        <a:pt x="118983" y="111976"/>
                      </a:cubicBezTo>
                      <a:cubicBezTo>
                        <a:pt x="118983" y="92159"/>
                        <a:pt x="116913" y="72343"/>
                        <a:pt x="116913" y="52527"/>
                      </a:cubicBezTo>
                      <a:cubicBezTo>
                        <a:pt x="116913" y="42558"/>
                        <a:pt x="114965" y="26632"/>
                        <a:pt x="122879" y="18730"/>
                      </a:cubicBezTo>
                      <a:cubicBezTo>
                        <a:pt x="123974" y="15812"/>
                        <a:pt x="124948" y="12773"/>
                        <a:pt x="128844" y="10828"/>
                      </a:cubicBezTo>
                      <a:cubicBezTo>
                        <a:pt x="144794" y="3898"/>
                        <a:pt x="167683" y="4871"/>
                        <a:pt x="185458" y="4871"/>
                      </a:cubicBezTo>
                      <a:close/>
                      <a:moveTo>
                        <a:pt x="432881" y="822"/>
                      </a:moveTo>
                      <a:cubicBezTo>
                        <a:pt x="442821" y="-1168"/>
                        <a:pt x="453263" y="321"/>
                        <a:pt x="461726" y="6763"/>
                      </a:cubicBezTo>
                      <a:cubicBezTo>
                        <a:pt x="476582" y="18675"/>
                        <a:pt x="483523" y="43472"/>
                        <a:pt x="485593" y="61341"/>
                      </a:cubicBezTo>
                      <a:cubicBezTo>
                        <a:pt x="490585" y="104979"/>
                        <a:pt x="456733" y="124793"/>
                        <a:pt x="418010" y="125765"/>
                      </a:cubicBezTo>
                      <a:cubicBezTo>
                        <a:pt x="411069" y="125765"/>
                        <a:pt x="406077" y="120903"/>
                        <a:pt x="406077" y="113853"/>
                      </a:cubicBezTo>
                      <a:cubicBezTo>
                        <a:pt x="404128" y="86138"/>
                        <a:pt x="404128" y="57330"/>
                        <a:pt x="406077" y="29615"/>
                      </a:cubicBezTo>
                      <a:cubicBezTo>
                        <a:pt x="403154" y="25604"/>
                        <a:pt x="403154" y="19648"/>
                        <a:pt x="407051" y="15758"/>
                      </a:cubicBezTo>
                      <a:cubicBezTo>
                        <a:pt x="413505" y="8283"/>
                        <a:pt x="422942" y="2813"/>
                        <a:pt x="432881" y="8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4" name="îSlîḍe">
                <a:extLst>
                  <a:ext uri="{FF2B5EF4-FFF2-40B4-BE49-F238E27FC236}">
                    <a16:creationId xmlns:a16="http://schemas.microsoft.com/office/drawing/2014/main" id="{C0456935-3FB5-487C-A717-1B6C31054231}"/>
                  </a:ext>
                </a:extLst>
              </p:cNvPr>
              <p:cNvSpPr txBox="1"/>
              <p:nvPr/>
            </p:nvSpPr>
            <p:spPr>
              <a:xfrm>
                <a:off x="9195131" y="4358479"/>
                <a:ext cx="2323769" cy="9112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AE2A1E0-CC28-47B0-BE3D-C0DA0D4ADEE2}"/>
                </a:ext>
              </a:extLst>
            </p:cNvPr>
            <p:cNvCxnSpPr/>
            <p:nvPr/>
          </p:nvCxnSpPr>
          <p:spPr>
            <a:xfrm flipH="1">
              <a:off x="5044750" y="3770312"/>
              <a:ext cx="64741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4155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69925" y="4583997"/>
            <a:ext cx="1443496" cy="125506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4295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B6EE2E-308C-44DC-A6DD-6CBC3D91A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B88976-6084-4355-9F5B-DB6AC26D6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5DE197-2CF5-4865-97BA-08DF2B090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55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4330D90-BC7E-4453-9E25-43E8C7928E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4377" y="1449829"/>
            <a:ext cx="10403246" cy="4377443"/>
            <a:chOff x="894377" y="1449829"/>
            <a:chExt cx="10403246" cy="4377443"/>
          </a:xfrm>
        </p:grpSpPr>
        <p:sp>
          <p:nvSpPr>
            <p:cNvPr id="6" name="îşlíḓê">
              <a:extLst>
                <a:ext uri="{FF2B5EF4-FFF2-40B4-BE49-F238E27FC236}">
                  <a16:creationId xmlns:a16="http://schemas.microsoft.com/office/drawing/2014/main" id="{F8750C49-5E31-4AAF-B008-B107169F06D0}"/>
                </a:ext>
              </a:extLst>
            </p:cNvPr>
            <p:cNvSpPr/>
            <p:nvPr/>
          </p:nvSpPr>
          <p:spPr>
            <a:xfrm rot="18900000">
              <a:off x="2965498" y="1449829"/>
              <a:ext cx="2593393" cy="2593392"/>
            </a:xfrm>
            <a:custGeom>
              <a:avLst/>
              <a:gdLst>
                <a:gd name="connsiteX0" fmla="*/ 1600767 w 2263827"/>
                <a:gd name="connsiteY0" fmla="*/ 663060 h 2263827"/>
                <a:gd name="connsiteX1" fmla="*/ 2263827 w 2263827"/>
                <a:gd name="connsiteY1" fmla="*/ 2263827 h 2263827"/>
                <a:gd name="connsiteX2" fmla="*/ 1994342 w 2263827"/>
                <a:gd name="connsiteY2" fmla="*/ 2263827 h 2263827"/>
                <a:gd name="connsiteX3" fmla="*/ 0 w 2263827"/>
                <a:gd name="connsiteY3" fmla="*/ 269485 h 2263827"/>
                <a:gd name="connsiteX4" fmla="*/ 0 w 2263827"/>
                <a:gd name="connsiteY4" fmla="*/ 0 h 2263827"/>
                <a:gd name="connsiteX5" fmla="*/ 1600767 w 2263827"/>
                <a:gd name="connsiteY5" fmla="*/ 663060 h 2263827"/>
                <a:gd name="connsiteX0" fmla="*/ 1994342 w 2263827"/>
                <a:gd name="connsiteY0" fmla="*/ 2263827 h 2355267"/>
                <a:gd name="connsiteX1" fmla="*/ 0 w 2263827"/>
                <a:gd name="connsiteY1" fmla="*/ 269485 h 2355267"/>
                <a:gd name="connsiteX2" fmla="*/ 0 w 2263827"/>
                <a:gd name="connsiteY2" fmla="*/ 0 h 2355267"/>
                <a:gd name="connsiteX3" fmla="*/ 1600767 w 2263827"/>
                <a:gd name="connsiteY3" fmla="*/ 663060 h 2355267"/>
                <a:gd name="connsiteX4" fmla="*/ 2263827 w 2263827"/>
                <a:gd name="connsiteY4" fmla="*/ 2263827 h 2355267"/>
                <a:gd name="connsiteX5" fmla="*/ 2085782 w 2263827"/>
                <a:gd name="connsiteY5" fmla="*/ 2355267 h 2355267"/>
                <a:gd name="connsiteX0" fmla="*/ 1994342 w 2263827"/>
                <a:gd name="connsiteY0" fmla="*/ 2263827 h 2263827"/>
                <a:gd name="connsiteX1" fmla="*/ 0 w 2263827"/>
                <a:gd name="connsiteY1" fmla="*/ 269485 h 2263827"/>
                <a:gd name="connsiteX2" fmla="*/ 0 w 2263827"/>
                <a:gd name="connsiteY2" fmla="*/ 0 h 2263827"/>
                <a:gd name="connsiteX3" fmla="*/ 1600767 w 2263827"/>
                <a:gd name="connsiteY3" fmla="*/ 663060 h 2263827"/>
                <a:gd name="connsiteX4" fmla="*/ 2263827 w 2263827"/>
                <a:gd name="connsiteY4" fmla="*/ 2263827 h 2263827"/>
                <a:gd name="connsiteX0" fmla="*/ 0 w 2263827"/>
                <a:gd name="connsiteY0" fmla="*/ 269485 h 2263827"/>
                <a:gd name="connsiteX1" fmla="*/ 0 w 2263827"/>
                <a:gd name="connsiteY1" fmla="*/ 0 h 2263827"/>
                <a:gd name="connsiteX2" fmla="*/ 1600767 w 2263827"/>
                <a:gd name="connsiteY2" fmla="*/ 663060 h 2263827"/>
                <a:gd name="connsiteX3" fmla="*/ 2263827 w 2263827"/>
                <a:gd name="connsiteY3" fmla="*/ 2263827 h 2263827"/>
                <a:gd name="connsiteX0" fmla="*/ 0 w 2263827"/>
                <a:gd name="connsiteY0" fmla="*/ 0 h 2263827"/>
                <a:gd name="connsiteX1" fmla="*/ 1600767 w 2263827"/>
                <a:gd name="connsiteY1" fmla="*/ 663060 h 2263827"/>
                <a:gd name="connsiteX2" fmla="*/ 2263827 w 2263827"/>
                <a:gd name="connsiteY2" fmla="*/ 2263827 h 226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3827" h="2263827">
                  <a:moveTo>
                    <a:pt x="0" y="0"/>
                  </a:moveTo>
                  <a:cubicBezTo>
                    <a:pt x="625138" y="0"/>
                    <a:pt x="1191095" y="253388"/>
                    <a:pt x="1600767" y="663060"/>
                  </a:cubicBezTo>
                  <a:cubicBezTo>
                    <a:pt x="2010440" y="1072732"/>
                    <a:pt x="2263827" y="1638688"/>
                    <a:pt x="2263827" y="2263827"/>
                  </a:cubicBezTo>
                </a:path>
              </a:pathLst>
            </a:custGeom>
            <a:ln w="1905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íşlïḑê">
              <a:extLst>
                <a:ext uri="{FF2B5EF4-FFF2-40B4-BE49-F238E27FC236}">
                  <a16:creationId xmlns:a16="http://schemas.microsoft.com/office/drawing/2014/main" id="{6DAB6715-EA28-4546-BC45-6AAE2B815B9A}"/>
                </a:ext>
              </a:extLst>
            </p:cNvPr>
            <p:cNvSpPr/>
            <p:nvPr/>
          </p:nvSpPr>
          <p:spPr>
            <a:xfrm>
              <a:off x="3524075" y="1736523"/>
              <a:ext cx="1476239" cy="552416"/>
            </a:xfrm>
            <a:prstGeom prst="roundRect">
              <a:avLst>
                <a:gd name="adj" fmla="val 13693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/>
                <a:t>Text</a:t>
              </a:r>
              <a:endParaRPr lang="zh-CN" altLang="en-US" b="1" dirty="0"/>
            </a:p>
          </p:txBody>
        </p:sp>
        <p:grpSp>
          <p:nvGrpSpPr>
            <p:cNvPr id="8" name="îš1îḓê">
              <a:extLst>
                <a:ext uri="{FF2B5EF4-FFF2-40B4-BE49-F238E27FC236}">
                  <a16:creationId xmlns:a16="http://schemas.microsoft.com/office/drawing/2014/main" id="{555A3A5C-B507-46FF-8131-38BB1AF735BE}"/>
                </a:ext>
              </a:extLst>
            </p:cNvPr>
            <p:cNvGrpSpPr/>
            <p:nvPr/>
          </p:nvGrpSpPr>
          <p:grpSpPr>
            <a:xfrm>
              <a:off x="1841500" y="2851854"/>
              <a:ext cx="1173776" cy="1173771"/>
              <a:chOff x="2805568" y="3043696"/>
              <a:chExt cx="1024614" cy="1024610"/>
            </a:xfrm>
          </p:grpSpPr>
          <p:sp>
            <p:nvSpPr>
              <p:cNvPr id="23" name="iṣļíḓe">
                <a:extLst>
                  <a:ext uri="{FF2B5EF4-FFF2-40B4-BE49-F238E27FC236}">
                    <a16:creationId xmlns:a16="http://schemas.microsoft.com/office/drawing/2014/main" id="{1449473A-DDFE-4BD1-AFC7-B925DC4230B1}"/>
                  </a:ext>
                </a:extLst>
              </p:cNvPr>
              <p:cNvSpPr/>
              <p:nvPr/>
            </p:nvSpPr>
            <p:spPr>
              <a:xfrm>
                <a:off x="2805568" y="3043696"/>
                <a:ext cx="1024614" cy="102461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4" name="î$1íḓé">
                <a:extLst>
                  <a:ext uri="{FF2B5EF4-FFF2-40B4-BE49-F238E27FC236}">
                    <a16:creationId xmlns:a16="http://schemas.microsoft.com/office/drawing/2014/main" id="{2D2BD2AF-B223-41E6-A0B3-6069E6A31111}"/>
                  </a:ext>
                </a:extLst>
              </p:cNvPr>
              <p:cNvSpPr/>
              <p:nvPr/>
            </p:nvSpPr>
            <p:spPr bwMode="auto">
              <a:xfrm>
                <a:off x="3060211" y="3251491"/>
                <a:ext cx="515327" cy="609020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iSḷiḍé">
              <a:extLst>
                <a:ext uri="{FF2B5EF4-FFF2-40B4-BE49-F238E27FC236}">
                  <a16:creationId xmlns:a16="http://schemas.microsoft.com/office/drawing/2014/main" id="{4D66C62D-FE86-40BA-8F76-D45C64E9E8A4}"/>
                </a:ext>
              </a:extLst>
            </p:cNvPr>
            <p:cNvGrpSpPr/>
            <p:nvPr/>
          </p:nvGrpSpPr>
          <p:grpSpPr>
            <a:xfrm>
              <a:off x="5509112" y="2851854"/>
              <a:ext cx="1173776" cy="1173771"/>
              <a:chOff x="2805568" y="3043696"/>
              <a:chExt cx="1024614" cy="1024610"/>
            </a:xfrm>
          </p:grpSpPr>
          <p:sp>
            <p:nvSpPr>
              <p:cNvPr id="21" name="ïśľïḑé">
                <a:extLst>
                  <a:ext uri="{FF2B5EF4-FFF2-40B4-BE49-F238E27FC236}">
                    <a16:creationId xmlns:a16="http://schemas.microsoft.com/office/drawing/2014/main" id="{F9728E77-9631-4B76-AE69-D04ADCE0130A}"/>
                  </a:ext>
                </a:extLst>
              </p:cNvPr>
              <p:cNvSpPr/>
              <p:nvPr/>
            </p:nvSpPr>
            <p:spPr>
              <a:xfrm>
                <a:off x="2805568" y="3043696"/>
                <a:ext cx="1024614" cy="102461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2" name="işliḍê">
                <a:extLst>
                  <a:ext uri="{FF2B5EF4-FFF2-40B4-BE49-F238E27FC236}">
                    <a16:creationId xmlns:a16="http://schemas.microsoft.com/office/drawing/2014/main" id="{F6C9F508-AF5C-4F7C-985D-26350D4E18A7}"/>
                  </a:ext>
                </a:extLst>
              </p:cNvPr>
              <p:cNvSpPr/>
              <p:nvPr/>
            </p:nvSpPr>
            <p:spPr bwMode="auto">
              <a:xfrm>
                <a:off x="3060211" y="3251491"/>
                <a:ext cx="515327" cy="609020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îSļîḍe">
              <a:extLst>
                <a:ext uri="{FF2B5EF4-FFF2-40B4-BE49-F238E27FC236}">
                  <a16:creationId xmlns:a16="http://schemas.microsoft.com/office/drawing/2014/main" id="{1189D504-1654-47E1-A287-6E2A310C8474}"/>
                </a:ext>
              </a:extLst>
            </p:cNvPr>
            <p:cNvGrpSpPr/>
            <p:nvPr/>
          </p:nvGrpSpPr>
          <p:grpSpPr>
            <a:xfrm>
              <a:off x="9176724" y="2851854"/>
              <a:ext cx="1173776" cy="1173771"/>
              <a:chOff x="2805568" y="3043696"/>
              <a:chExt cx="1024614" cy="1024610"/>
            </a:xfrm>
          </p:grpSpPr>
          <p:sp>
            <p:nvSpPr>
              <p:cNvPr id="19" name="ïsḻide">
                <a:extLst>
                  <a:ext uri="{FF2B5EF4-FFF2-40B4-BE49-F238E27FC236}">
                    <a16:creationId xmlns:a16="http://schemas.microsoft.com/office/drawing/2014/main" id="{324F924D-60C3-49E7-8BF8-882E153FCC65}"/>
                  </a:ext>
                </a:extLst>
              </p:cNvPr>
              <p:cNvSpPr/>
              <p:nvPr/>
            </p:nvSpPr>
            <p:spPr>
              <a:xfrm>
                <a:off x="2805568" y="3043696"/>
                <a:ext cx="1024614" cy="102461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" name="îSlíḓè">
                <a:extLst>
                  <a:ext uri="{FF2B5EF4-FFF2-40B4-BE49-F238E27FC236}">
                    <a16:creationId xmlns:a16="http://schemas.microsoft.com/office/drawing/2014/main" id="{F8345924-D7DA-4F15-9AFE-F8EBEBB5BCDD}"/>
                  </a:ext>
                </a:extLst>
              </p:cNvPr>
              <p:cNvSpPr/>
              <p:nvPr/>
            </p:nvSpPr>
            <p:spPr bwMode="auto">
              <a:xfrm>
                <a:off x="3060211" y="3251491"/>
                <a:ext cx="515327" cy="609020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1" name="ïSḷîďê">
              <a:extLst>
                <a:ext uri="{FF2B5EF4-FFF2-40B4-BE49-F238E27FC236}">
                  <a16:creationId xmlns:a16="http://schemas.microsoft.com/office/drawing/2014/main" id="{827D24BB-224A-4E51-AE43-FED87B7A2BCD}"/>
                </a:ext>
              </a:extLst>
            </p:cNvPr>
            <p:cNvSpPr/>
            <p:nvPr/>
          </p:nvSpPr>
          <p:spPr>
            <a:xfrm rot="18900000">
              <a:off x="6633109" y="1449829"/>
              <a:ext cx="2593393" cy="2593392"/>
            </a:xfrm>
            <a:custGeom>
              <a:avLst/>
              <a:gdLst>
                <a:gd name="connsiteX0" fmla="*/ 1600767 w 2263827"/>
                <a:gd name="connsiteY0" fmla="*/ 663060 h 2263827"/>
                <a:gd name="connsiteX1" fmla="*/ 2263827 w 2263827"/>
                <a:gd name="connsiteY1" fmla="*/ 2263827 h 2263827"/>
                <a:gd name="connsiteX2" fmla="*/ 1994342 w 2263827"/>
                <a:gd name="connsiteY2" fmla="*/ 2263827 h 2263827"/>
                <a:gd name="connsiteX3" fmla="*/ 0 w 2263827"/>
                <a:gd name="connsiteY3" fmla="*/ 269485 h 2263827"/>
                <a:gd name="connsiteX4" fmla="*/ 0 w 2263827"/>
                <a:gd name="connsiteY4" fmla="*/ 0 h 2263827"/>
                <a:gd name="connsiteX5" fmla="*/ 1600767 w 2263827"/>
                <a:gd name="connsiteY5" fmla="*/ 663060 h 2263827"/>
                <a:gd name="connsiteX0" fmla="*/ 1994342 w 2263827"/>
                <a:gd name="connsiteY0" fmla="*/ 2263827 h 2355267"/>
                <a:gd name="connsiteX1" fmla="*/ 0 w 2263827"/>
                <a:gd name="connsiteY1" fmla="*/ 269485 h 2355267"/>
                <a:gd name="connsiteX2" fmla="*/ 0 w 2263827"/>
                <a:gd name="connsiteY2" fmla="*/ 0 h 2355267"/>
                <a:gd name="connsiteX3" fmla="*/ 1600767 w 2263827"/>
                <a:gd name="connsiteY3" fmla="*/ 663060 h 2355267"/>
                <a:gd name="connsiteX4" fmla="*/ 2263827 w 2263827"/>
                <a:gd name="connsiteY4" fmla="*/ 2263827 h 2355267"/>
                <a:gd name="connsiteX5" fmla="*/ 2085782 w 2263827"/>
                <a:gd name="connsiteY5" fmla="*/ 2355267 h 2355267"/>
                <a:gd name="connsiteX0" fmla="*/ 1994342 w 2263827"/>
                <a:gd name="connsiteY0" fmla="*/ 2263827 h 2263827"/>
                <a:gd name="connsiteX1" fmla="*/ 0 w 2263827"/>
                <a:gd name="connsiteY1" fmla="*/ 269485 h 2263827"/>
                <a:gd name="connsiteX2" fmla="*/ 0 w 2263827"/>
                <a:gd name="connsiteY2" fmla="*/ 0 h 2263827"/>
                <a:gd name="connsiteX3" fmla="*/ 1600767 w 2263827"/>
                <a:gd name="connsiteY3" fmla="*/ 663060 h 2263827"/>
                <a:gd name="connsiteX4" fmla="*/ 2263827 w 2263827"/>
                <a:gd name="connsiteY4" fmla="*/ 2263827 h 2263827"/>
                <a:gd name="connsiteX0" fmla="*/ 0 w 2263827"/>
                <a:gd name="connsiteY0" fmla="*/ 269485 h 2263827"/>
                <a:gd name="connsiteX1" fmla="*/ 0 w 2263827"/>
                <a:gd name="connsiteY1" fmla="*/ 0 h 2263827"/>
                <a:gd name="connsiteX2" fmla="*/ 1600767 w 2263827"/>
                <a:gd name="connsiteY2" fmla="*/ 663060 h 2263827"/>
                <a:gd name="connsiteX3" fmla="*/ 2263827 w 2263827"/>
                <a:gd name="connsiteY3" fmla="*/ 2263827 h 2263827"/>
                <a:gd name="connsiteX0" fmla="*/ 0 w 2263827"/>
                <a:gd name="connsiteY0" fmla="*/ 0 h 2263827"/>
                <a:gd name="connsiteX1" fmla="*/ 1600767 w 2263827"/>
                <a:gd name="connsiteY1" fmla="*/ 663060 h 2263827"/>
                <a:gd name="connsiteX2" fmla="*/ 2263827 w 2263827"/>
                <a:gd name="connsiteY2" fmla="*/ 2263827 h 226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3827" h="2263827">
                  <a:moveTo>
                    <a:pt x="0" y="0"/>
                  </a:moveTo>
                  <a:cubicBezTo>
                    <a:pt x="625138" y="0"/>
                    <a:pt x="1191095" y="253388"/>
                    <a:pt x="1600767" y="663060"/>
                  </a:cubicBezTo>
                  <a:cubicBezTo>
                    <a:pt x="2010440" y="1072732"/>
                    <a:pt x="2263827" y="1638688"/>
                    <a:pt x="2263827" y="2263827"/>
                  </a:cubicBezTo>
                </a:path>
              </a:pathLst>
            </a:custGeom>
            <a:ln w="19050"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ślîḑè">
              <a:extLst>
                <a:ext uri="{FF2B5EF4-FFF2-40B4-BE49-F238E27FC236}">
                  <a16:creationId xmlns:a16="http://schemas.microsoft.com/office/drawing/2014/main" id="{8FA1FB77-ED6D-41B5-8EA6-C3EE59768CBD}"/>
                </a:ext>
              </a:extLst>
            </p:cNvPr>
            <p:cNvSpPr/>
            <p:nvPr/>
          </p:nvSpPr>
          <p:spPr>
            <a:xfrm>
              <a:off x="7191687" y="1736523"/>
              <a:ext cx="1476239" cy="552416"/>
            </a:xfrm>
            <a:prstGeom prst="roundRect">
              <a:avLst>
                <a:gd name="adj" fmla="val 13693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/>
                <a:t>Text</a:t>
              </a:r>
              <a:endParaRPr lang="zh-CN" altLang="en-US" b="1" dirty="0"/>
            </a:p>
          </p:txBody>
        </p:sp>
        <p:sp>
          <p:nvSpPr>
            <p:cNvPr id="13" name="íṡľïďé">
              <a:extLst>
                <a:ext uri="{FF2B5EF4-FFF2-40B4-BE49-F238E27FC236}">
                  <a16:creationId xmlns:a16="http://schemas.microsoft.com/office/drawing/2014/main" id="{AB7840B1-E4EE-4D97-91BA-75E794484B97}"/>
                </a:ext>
              </a:extLst>
            </p:cNvPr>
            <p:cNvSpPr/>
            <p:nvPr/>
          </p:nvSpPr>
          <p:spPr bwMode="auto">
            <a:xfrm>
              <a:off x="894377" y="4615342"/>
              <a:ext cx="3068022" cy="121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4" name="îšlïḋé">
              <a:extLst>
                <a:ext uri="{FF2B5EF4-FFF2-40B4-BE49-F238E27FC236}">
                  <a16:creationId xmlns:a16="http://schemas.microsoft.com/office/drawing/2014/main" id="{8A3B5003-AAF3-4288-AD0C-18C4B2C82177}"/>
                </a:ext>
              </a:extLst>
            </p:cNvPr>
            <p:cNvSpPr txBox="1"/>
            <p:nvPr/>
          </p:nvSpPr>
          <p:spPr bwMode="auto">
            <a:xfrm>
              <a:off x="894377" y="4173537"/>
              <a:ext cx="30680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</a:t>
              </a:r>
              <a:r>
                <a:rPr lang="en-US" altLang="zh-CN" sz="2000" b="1" dirty="0"/>
                <a:t>here</a:t>
              </a:r>
            </a:p>
          </p:txBody>
        </p:sp>
        <p:sp>
          <p:nvSpPr>
            <p:cNvPr id="15" name="iṩlïḑé">
              <a:extLst>
                <a:ext uri="{FF2B5EF4-FFF2-40B4-BE49-F238E27FC236}">
                  <a16:creationId xmlns:a16="http://schemas.microsoft.com/office/drawing/2014/main" id="{9F35F9E8-180B-4B3F-94A9-CA570F561F98}"/>
                </a:ext>
              </a:extLst>
            </p:cNvPr>
            <p:cNvSpPr/>
            <p:nvPr/>
          </p:nvSpPr>
          <p:spPr bwMode="auto">
            <a:xfrm>
              <a:off x="4561989" y="4615342"/>
              <a:ext cx="3068022" cy="121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6" name="íṩļidè">
              <a:extLst>
                <a:ext uri="{FF2B5EF4-FFF2-40B4-BE49-F238E27FC236}">
                  <a16:creationId xmlns:a16="http://schemas.microsoft.com/office/drawing/2014/main" id="{50203EA8-C005-4DCF-B72A-B8590E03B1D2}"/>
                </a:ext>
              </a:extLst>
            </p:cNvPr>
            <p:cNvSpPr txBox="1"/>
            <p:nvPr/>
          </p:nvSpPr>
          <p:spPr bwMode="auto">
            <a:xfrm>
              <a:off x="4561989" y="4173537"/>
              <a:ext cx="30680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</a:t>
              </a:r>
              <a:r>
                <a:rPr lang="en-US" altLang="zh-CN" sz="2000" b="1" dirty="0"/>
                <a:t>here</a:t>
              </a:r>
            </a:p>
          </p:txBody>
        </p:sp>
        <p:sp>
          <p:nvSpPr>
            <p:cNvPr id="17" name="îṡḻíde">
              <a:extLst>
                <a:ext uri="{FF2B5EF4-FFF2-40B4-BE49-F238E27FC236}">
                  <a16:creationId xmlns:a16="http://schemas.microsoft.com/office/drawing/2014/main" id="{C936A02C-DCE5-4519-B68C-117DC15B5B7E}"/>
                </a:ext>
              </a:extLst>
            </p:cNvPr>
            <p:cNvSpPr/>
            <p:nvPr/>
          </p:nvSpPr>
          <p:spPr bwMode="auto">
            <a:xfrm>
              <a:off x="8229601" y="4615342"/>
              <a:ext cx="3068022" cy="1211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8" name="îśļíḑé">
              <a:extLst>
                <a:ext uri="{FF2B5EF4-FFF2-40B4-BE49-F238E27FC236}">
                  <a16:creationId xmlns:a16="http://schemas.microsoft.com/office/drawing/2014/main" id="{BFF3F93C-58B2-4505-9BDD-D747E4451157}"/>
                </a:ext>
              </a:extLst>
            </p:cNvPr>
            <p:cNvSpPr txBox="1"/>
            <p:nvPr/>
          </p:nvSpPr>
          <p:spPr bwMode="auto">
            <a:xfrm>
              <a:off x="8229601" y="4173537"/>
              <a:ext cx="30680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/>
                <a:t>Text </a:t>
              </a:r>
              <a:r>
                <a:rPr lang="en-US" altLang="zh-CN" sz="2000" b="1" dirty="0"/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93764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51C943-3EA6-47C8-8F0F-7A1C43EED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8C683A1-27B8-4454-9A56-73B1AF17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53E651B-DC72-4804-8B1A-C1030992B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480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C66BA68-6A01-4D1D-8255-B105434D3CF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77137"/>
            <a:ext cx="10850563" cy="4322826"/>
            <a:chOff x="669925" y="1477137"/>
            <a:chExt cx="10850563" cy="4322826"/>
          </a:xfrm>
        </p:grpSpPr>
        <p:grpSp>
          <p:nvGrpSpPr>
            <p:cNvPr id="6" name="íšļïde">
              <a:extLst>
                <a:ext uri="{FF2B5EF4-FFF2-40B4-BE49-F238E27FC236}">
                  <a16:creationId xmlns:a16="http://schemas.microsoft.com/office/drawing/2014/main" id="{6BE6271D-45F4-4394-A8FD-058F485FC22E}"/>
                </a:ext>
              </a:extLst>
            </p:cNvPr>
            <p:cNvGrpSpPr/>
            <p:nvPr/>
          </p:nvGrpSpPr>
          <p:grpSpPr>
            <a:xfrm>
              <a:off x="669925" y="1477137"/>
              <a:ext cx="2891443" cy="1233752"/>
              <a:chOff x="669925" y="1442658"/>
              <a:chExt cx="2891443" cy="1233752"/>
            </a:xfrm>
          </p:grpSpPr>
          <p:sp>
            <p:nvSpPr>
              <p:cNvPr id="29" name="ïślïdé">
                <a:extLst>
                  <a:ext uri="{FF2B5EF4-FFF2-40B4-BE49-F238E27FC236}">
                    <a16:creationId xmlns:a16="http://schemas.microsoft.com/office/drawing/2014/main" id="{E632F477-E3A9-47DC-9B17-2FF72B06E79D}"/>
                  </a:ext>
                </a:extLst>
              </p:cNvPr>
              <p:cNvSpPr/>
              <p:nvPr/>
            </p:nvSpPr>
            <p:spPr bwMode="auto">
              <a:xfrm>
                <a:off x="669925" y="1884463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î$ḷide">
                <a:extLst>
                  <a:ext uri="{FF2B5EF4-FFF2-40B4-BE49-F238E27FC236}">
                    <a16:creationId xmlns:a16="http://schemas.microsoft.com/office/drawing/2014/main" id="{6BAC2652-93D3-460E-A1C2-A301031A0DD3}"/>
                  </a:ext>
                </a:extLst>
              </p:cNvPr>
              <p:cNvSpPr txBox="1"/>
              <p:nvPr/>
            </p:nvSpPr>
            <p:spPr bwMode="auto">
              <a:xfrm>
                <a:off x="669925" y="1442658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7" name="iṡľîḑe">
              <a:extLst>
                <a:ext uri="{FF2B5EF4-FFF2-40B4-BE49-F238E27FC236}">
                  <a16:creationId xmlns:a16="http://schemas.microsoft.com/office/drawing/2014/main" id="{EE17E032-5EB5-4B73-B77E-ADCA53F10E16}"/>
                </a:ext>
              </a:extLst>
            </p:cNvPr>
            <p:cNvGrpSpPr/>
            <p:nvPr/>
          </p:nvGrpSpPr>
          <p:grpSpPr>
            <a:xfrm>
              <a:off x="669925" y="3021674"/>
              <a:ext cx="2891443" cy="1233752"/>
              <a:chOff x="669925" y="2987195"/>
              <a:chExt cx="2891443" cy="1233752"/>
            </a:xfrm>
          </p:grpSpPr>
          <p:sp>
            <p:nvSpPr>
              <p:cNvPr id="27" name="ïṧḻîḋé">
                <a:extLst>
                  <a:ext uri="{FF2B5EF4-FFF2-40B4-BE49-F238E27FC236}">
                    <a16:creationId xmlns:a16="http://schemas.microsoft.com/office/drawing/2014/main" id="{987AFC52-BBCF-4E4A-851D-02875AD89F62}"/>
                  </a:ext>
                </a:extLst>
              </p:cNvPr>
              <p:cNvSpPr/>
              <p:nvPr/>
            </p:nvSpPr>
            <p:spPr bwMode="auto">
              <a:xfrm>
                <a:off x="669925" y="3429000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ṣḷîde">
                <a:extLst>
                  <a:ext uri="{FF2B5EF4-FFF2-40B4-BE49-F238E27FC236}">
                    <a16:creationId xmlns:a16="http://schemas.microsoft.com/office/drawing/2014/main" id="{1C5A4C4E-A0EB-42C5-8BE2-214FD79635F1}"/>
                  </a:ext>
                </a:extLst>
              </p:cNvPr>
              <p:cNvSpPr txBox="1"/>
              <p:nvPr/>
            </p:nvSpPr>
            <p:spPr bwMode="auto">
              <a:xfrm>
                <a:off x="669925" y="2987195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8" name="îs1îḍê">
              <a:extLst>
                <a:ext uri="{FF2B5EF4-FFF2-40B4-BE49-F238E27FC236}">
                  <a16:creationId xmlns:a16="http://schemas.microsoft.com/office/drawing/2014/main" id="{B3B0EE56-DF74-4421-AF51-341F334DC7E4}"/>
                </a:ext>
              </a:extLst>
            </p:cNvPr>
            <p:cNvGrpSpPr/>
            <p:nvPr/>
          </p:nvGrpSpPr>
          <p:grpSpPr>
            <a:xfrm>
              <a:off x="669925" y="4566211"/>
              <a:ext cx="2891443" cy="1233752"/>
              <a:chOff x="669925" y="4531732"/>
              <a:chExt cx="2891443" cy="1233752"/>
            </a:xfrm>
          </p:grpSpPr>
          <p:sp>
            <p:nvSpPr>
              <p:cNvPr id="25" name="îṥḻíḓe">
                <a:extLst>
                  <a:ext uri="{FF2B5EF4-FFF2-40B4-BE49-F238E27FC236}">
                    <a16:creationId xmlns:a16="http://schemas.microsoft.com/office/drawing/2014/main" id="{0C7D752B-2F94-45A8-BCE0-6206B8560EF2}"/>
                  </a:ext>
                </a:extLst>
              </p:cNvPr>
              <p:cNvSpPr/>
              <p:nvPr/>
            </p:nvSpPr>
            <p:spPr bwMode="auto">
              <a:xfrm>
                <a:off x="669925" y="4973537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ísḻîḑè">
                <a:extLst>
                  <a:ext uri="{FF2B5EF4-FFF2-40B4-BE49-F238E27FC236}">
                    <a16:creationId xmlns:a16="http://schemas.microsoft.com/office/drawing/2014/main" id="{21BFA9FA-2790-42BC-A0DF-19CF6BE0170D}"/>
                  </a:ext>
                </a:extLst>
              </p:cNvPr>
              <p:cNvSpPr txBox="1"/>
              <p:nvPr/>
            </p:nvSpPr>
            <p:spPr bwMode="auto">
              <a:xfrm>
                <a:off x="669925" y="4531732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9" name="iṩ1îḍè">
              <a:extLst>
                <a:ext uri="{FF2B5EF4-FFF2-40B4-BE49-F238E27FC236}">
                  <a16:creationId xmlns:a16="http://schemas.microsoft.com/office/drawing/2014/main" id="{D3543735-0CC9-4C80-9AD5-E50EBB04DF09}"/>
                </a:ext>
              </a:extLst>
            </p:cNvPr>
            <p:cNvGrpSpPr/>
            <p:nvPr/>
          </p:nvGrpSpPr>
          <p:grpSpPr>
            <a:xfrm>
              <a:off x="8629045" y="1477137"/>
              <a:ext cx="2891443" cy="1233752"/>
              <a:chOff x="669925" y="1442658"/>
              <a:chExt cx="2891443" cy="1233752"/>
            </a:xfrm>
          </p:grpSpPr>
          <p:sp>
            <p:nvSpPr>
              <p:cNvPr id="23" name="íŝḻîdè">
                <a:extLst>
                  <a:ext uri="{FF2B5EF4-FFF2-40B4-BE49-F238E27FC236}">
                    <a16:creationId xmlns:a16="http://schemas.microsoft.com/office/drawing/2014/main" id="{8C53E403-AEE6-4D96-94B7-96F7FBAB883D}"/>
                  </a:ext>
                </a:extLst>
              </p:cNvPr>
              <p:cNvSpPr/>
              <p:nvPr/>
            </p:nvSpPr>
            <p:spPr bwMode="auto">
              <a:xfrm>
                <a:off x="669925" y="1884463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šḻîḋé">
                <a:extLst>
                  <a:ext uri="{FF2B5EF4-FFF2-40B4-BE49-F238E27FC236}">
                    <a16:creationId xmlns:a16="http://schemas.microsoft.com/office/drawing/2014/main" id="{02549844-105F-4E27-8943-768826DE8B8F}"/>
                  </a:ext>
                </a:extLst>
              </p:cNvPr>
              <p:cNvSpPr txBox="1"/>
              <p:nvPr/>
            </p:nvSpPr>
            <p:spPr bwMode="auto">
              <a:xfrm>
                <a:off x="669925" y="1442658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iSļîḓé">
              <a:extLst>
                <a:ext uri="{FF2B5EF4-FFF2-40B4-BE49-F238E27FC236}">
                  <a16:creationId xmlns:a16="http://schemas.microsoft.com/office/drawing/2014/main" id="{EBC197A0-76D9-4147-B9B9-C3AB79C1FAA7}"/>
                </a:ext>
              </a:extLst>
            </p:cNvPr>
            <p:cNvGrpSpPr/>
            <p:nvPr/>
          </p:nvGrpSpPr>
          <p:grpSpPr>
            <a:xfrm>
              <a:off x="8629045" y="3021674"/>
              <a:ext cx="2891443" cy="1233752"/>
              <a:chOff x="669925" y="2987195"/>
              <a:chExt cx="2891443" cy="1233752"/>
            </a:xfrm>
          </p:grpSpPr>
          <p:sp>
            <p:nvSpPr>
              <p:cNvPr id="21" name="îSḷïďê">
                <a:extLst>
                  <a:ext uri="{FF2B5EF4-FFF2-40B4-BE49-F238E27FC236}">
                    <a16:creationId xmlns:a16="http://schemas.microsoft.com/office/drawing/2014/main" id="{B4AF81C4-6CA1-4D68-BB80-284C598E05D2}"/>
                  </a:ext>
                </a:extLst>
              </p:cNvPr>
              <p:cNvSpPr/>
              <p:nvPr/>
            </p:nvSpPr>
            <p:spPr bwMode="auto">
              <a:xfrm>
                <a:off x="669925" y="3429000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$1iḋé">
                <a:extLst>
                  <a:ext uri="{FF2B5EF4-FFF2-40B4-BE49-F238E27FC236}">
                    <a16:creationId xmlns:a16="http://schemas.microsoft.com/office/drawing/2014/main" id="{3D0A0744-655E-42FE-9A97-584BBF2A2E61}"/>
                  </a:ext>
                </a:extLst>
              </p:cNvPr>
              <p:cNvSpPr txBox="1"/>
              <p:nvPr/>
            </p:nvSpPr>
            <p:spPr bwMode="auto">
              <a:xfrm>
                <a:off x="669925" y="2987195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ïslíḓè">
              <a:extLst>
                <a:ext uri="{FF2B5EF4-FFF2-40B4-BE49-F238E27FC236}">
                  <a16:creationId xmlns:a16="http://schemas.microsoft.com/office/drawing/2014/main" id="{2AD8F1FD-F486-4BE4-90D7-91EE0C45C7D4}"/>
                </a:ext>
              </a:extLst>
            </p:cNvPr>
            <p:cNvGrpSpPr/>
            <p:nvPr/>
          </p:nvGrpSpPr>
          <p:grpSpPr>
            <a:xfrm>
              <a:off x="8629045" y="4566211"/>
              <a:ext cx="2891443" cy="1233752"/>
              <a:chOff x="669925" y="4531732"/>
              <a:chExt cx="2891443" cy="1233752"/>
            </a:xfrm>
          </p:grpSpPr>
          <p:sp>
            <p:nvSpPr>
              <p:cNvPr id="19" name="îsľïḓê">
                <a:extLst>
                  <a:ext uri="{FF2B5EF4-FFF2-40B4-BE49-F238E27FC236}">
                    <a16:creationId xmlns:a16="http://schemas.microsoft.com/office/drawing/2014/main" id="{23E8CB8E-0004-434E-B7EC-949623D4307E}"/>
                  </a:ext>
                </a:extLst>
              </p:cNvPr>
              <p:cNvSpPr/>
              <p:nvPr/>
            </p:nvSpPr>
            <p:spPr bwMode="auto">
              <a:xfrm>
                <a:off x="669925" y="4973537"/>
                <a:ext cx="2891443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ṩlîḋé">
                <a:extLst>
                  <a:ext uri="{FF2B5EF4-FFF2-40B4-BE49-F238E27FC236}">
                    <a16:creationId xmlns:a16="http://schemas.microsoft.com/office/drawing/2014/main" id="{4C16EB37-3343-44B7-B92D-4DE72CCA06B5}"/>
                  </a:ext>
                </a:extLst>
              </p:cNvPr>
              <p:cNvSpPr txBox="1"/>
              <p:nvPr/>
            </p:nvSpPr>
            <p:spPr bwMode="auto">
              <a:xfrm>
                <a:off x="669925" y="4531732"/>
                <a:ext cx="289144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2" name="ïṡ1iḋé">
              <a:extLst>
                <a:ext uri="{FF2B5EF4-FFF2-40B4-BE49-F238E27FC236}">
                  <a16:creationId xmlns:a16="http://schemas.microsoft.com/office/drawing/2014/main" id="{57239AF1-AB93-48C9-846F-350DA52B105D}"/>
                </a:ext>
              </a:extLst>
            </p:cNvPr>
            <p:cNvGrpSpPr/>
            <p:nvPr/>
          </p:nvGrpSpPr>
          <p:grpSpPr>
            <a:xfrm>
              <a:off x="4026408" y="3106413"/>
              <a:ext cx="4139184" cy="1064274"/>
              <a:chOff x="4099560" y="2915672"/>
              <a:chExt cx="3992880" cy="1026656"/>
            </a:xfrm>
          </p:grpSpPr>
          <p:sp>
            <p:nvSpPr>
              <p:cNvPr id="14" name="ïSļíḑè">
                <a:extLst>
                  <a:ext uri="{FF2B5EF4-FFF2-40B4-BE49-F238E27FC236}">
                    <a16:creationId xmlns:a16="http://schemas.microsoft.com/office/drawing/2014/main" id="{29EDBB75-2251-4CBA-9DCB-A9217ADB0DE5}"/>
                  </a:ext>
                </a:extLst>
              </p:cNvPr>
              <p:cNvSpPr/>
              <p:nvPr/>
            </p:nvSpPr>
            <p:spPr>
              <a:xfrm flipV="1">
                <a:off x="4099560" y="2915672"/>
                <a:ext cx="3992880" cy="1026656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5714" y="0"/>
                    </a:moveTo>
                    <a:lnTo>
                      <a:pt x="15714" y="813"/>
                    </a:lnTo>
                    <a:lnTo>
                      <a:pt x="2567" y="813"/>
                    </a:lnTo>
                    <a:cubicBezTo>
                      <a:pt x="1149" y="813"/>
                      <a:pt x="0" y="5283"/>
                      <a:pt x="0" y="10796"/>
                    </a:cubicBezTo>
                    <a:cubicBezTo>
                      <a:pt x="0" y="16309"/>
                      <a:pt x="1150" y="20777"/>
                      <a:pt x="2567" y="20777"/>
                    </a:cubicBezTo>
                    <a:lnTo>
                      <a:pt x="4227" y="20777"/>
                    </a:lnTo>
                    <a:cubicBezTo>
                      <a:pt x="4294" y="20790"/>
                      <a:pt x="4352" y="20595"/>
                      <a:pt x="4358" y="20335"/>
                    </a:cubicBezTo>
                    <a:cubicBezTo>
                      <a:pt x="4365" y="20039"/>
                      <a:pt x="4304" y="19785"/>
                      <a:pt x="4227" y="19793"/>
                    </a:cubicBezTo>
                    <a:lnTo>
                      <a:pt x="2583" y="19793"/>
                    </a:lnTo>
                    <a:cubicBezTo>
                      <a:pt x="1306" y="19793"/>
                      <a:pt x="271" y="15767"/>
                      <a:pt x="271" y="10801"/>
                    </a:cubicBezTo>
                    <a:cubicBezTo>
                      <a:pt x="271" y="5836"/>
                      <a:pt x="1306" y="1811"/>
                      <a:pt x="2583" y="1812"/>
                    </a:cubicBezTo>
                    <a:lnTo>
                      <a:pt x="15714" y="1812"/>
                    </a:lnTo>
                    <a:lnTo>
                      <a:pt x="15714" y="2677"/>
                    </a:lnTo>
                    <a:lnTo>
                      <a:pt x="16402" y="1337"/>
                    </a:lnTo>
                    <a:lnTo>
                      <a:pt x="15714" y="0"/>
                    </a:lnTo>
                    <a:close/>
                    <a:moveTo>
                      <a:pt x="17125" y="813"/>
                    </a:moveTo>
                    <a:cubicBezTo>
                      <a:pt x="17047" y="807"/>
                      <a:pt x="16985" y="1072"/>
                      <a:pt x="16994" y="1377"/>
                    </a:cubicBezTo>
                    <a:cubicBezTo>
                      <a:pt x="17001" y="1634"/>
                      <a:pt x="17059" y="1825"/>
                      <a:pt x="17125" y="1812"/>
                    </a:cubicBezTo>
                    <a:lnTo>
                      <a:pt x="19022" y="1812"/>
                    </a:lnTo>
                    <a:cubicBezTo>
                      <a:pt x="20299" y="1811"/>
                      <a:pt x="21334" y="5836"/>
                      <a:pt x="21334" y="10801"/>
                    </a:cubicBezTo>
                    <a:cubicBezTo>
                      <a:pt x="21334" y="15767"/>
                      <a:pt x="20299" y="19793"/>
                      <a:pt x="19022" y="19793"/>
                    </a:cubicBezTo>
                    <a:lnTo>
                      <a:pt x="6062" y="19793"/>
                    </a:lnTo>
                    <a:lnTo>
                      <a:pt x="6062" y="18923"/>
                    </a:lnTo>
                    <a:lnTo>
                      <a:pt x="5373" y="20263"/>
                    </a:lnTo>
                    <a:lnTo>
                      <a:pt x="6062" y="21600"/>
                    </a:lnTo>
                    <a:lnTo>
                      <a:pt x="6062" y="20777"/>
                    </a:lnTo>
                    <a:lnTo>
                      <a:pt x="19033" y="20777"/>
                    </a:lnTo>
                    <a:cubicBezTo>
                      <a:pt x="20450" y="20777"/>
                      <a:pt x="21600" y="16309"/>
                      <a:pt x="21600" y="10796"/>
                    </a:cubicBezTo>
                    <a:cubicBezTo>
                      <a:pt x="21600" y="5283"/>
                      <a:pt x="20451" y="813"/>
                      <a:pt x="19033" y="813"/>
                    </a:cubicBezTo>
                    <a:lnTo>
                      <a:pt x="17125" y="8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15" name="iSľíḓé">
                <a:extLst>
                  <a:ext uri="{FF2B5EF4-FFF2-40B4-BE49-F238E27FC236}">
                    <a16:creationId xmlns:a16="http://schemas.microsoft.com/office/drawing/2014/main" id="{1E9FBE1B-C07A-410C-9DAE-ABDF7196D28C}"/>
                  </a:ext>
                </a:extLst>
              </p:cNvPr>
              <p:cNvSpPr/>
              <p:nvPr/>
            </p:nvSpPr>
            <p:spPr>
              <a:xfrm flipV="1">
                <a:off x="4212948" y="3055688"/>
                <a:ext cx="743179" cy="743351"/>
              </a:xfrm>
              <a:custGeom>
                <a:avLst/>
                <a:gdLst/>
                <a:ahLst/>
                <a:cxnLst/>
                <a:rect l="l" t="t" r="r" b="b"/>
                <a:pathLst>
                  <a:path w="21532" h="21555" extrusionOk="0">
                    <a:moveTo>
                      <a:pt x="12835" y="2"/>
                    </a:moveTo>
                    <a:cubicBezTo>
                      <a:pt x="12729" y="-11"/>
                      <a:pt x="12659" y="38"/>
                      <a:pt x="12587" y="173"/>
                    </a:cubicBezTo>
                    <a:cubicBezTo>
                      <a:pt x="12290" y="722"/>
                      <a:pt x="11969" y="1259"/>
                      <a:pt x="11661" y="1801"/>
                    </a:cubicBezTo>
                    <a:cubicBezTo>
                      <a:pt x="11547" y="2002"/>
                      <a:pt x="11418" y="2100"/>
                      <a:pt x="11153" y="2074"/>
                    </a:cubicBezTo>
                    <a:cubicBezTo>
                      <a:pt x="10691" y="2029"/>
                      <a:pt x="10219" y="2032"/>
                      <a:pt x="9758" y="2112"/>
                    </a:cubicBezTo>
                    <a:cubicBezTo>
                      <a:pt x="9549" y="2148"/>
                      <a:pt x="9432" y="2096"/>
                      <a:pt x="9318" y="1917"/>
                    </a:cubicBezTo>
                    <a:cubicBezTo>
                      <a:pt x="8969" y="1371"/>
                      <a:pt x="8593" y="841"/>
                      <a:pt x="8243" y="295"/>
                    </a:cubicBezTo>
                    <a:cubicBezTo>
                      <a:pt x="8144" y="142"/>
                      <a:pt x="8068" y="121"/>
                      <a:pt x="7906" y="197"/>
                    </a:cubicBezTo>
                    <a:cubicBezTo>
                      <a:pt x="6846" y="687"/>
                      <a:pt x="5781" y="1174"/>
                      <a:pt x="4712" y="1645"/>
                    </a:cubicBezTo>
                    <a:cubicBezTo>
                      <a:pt x="4517" y="1731"/>
                      <a:pt x="4515" y="1819"/>
                      <a:pt x="4566" y="1996"/>
                    </a:cubicBezTo>
                    <a:cubicBezTo>
                      <a:pt x="4740" y="2608"/>
                      <a:pt x="4891" y="3227"/>
                      <a:pt x="5066" y="3839"/>
                    </a:cubicBezTo>
                    <a:cubicBezTo>
                      <a:pt x="5123" y="4038"/>
                      <a:pt x="5099" y="4170"/>
                      <a:pt x="4933" y="4306"/>
                    </a:cubicBezTo>
                    <a:cubicBezTo>
                      <a:pt x="4562" y="4610"/>
                      <a:pt x="4227" y="4959"/>
                      <a:pt x="3950" y="5348"/>
                    </a:cubicBezTo>
                    <a:cubicBezTo>
                      <a:pt x="3802" y="5555"/>
                      <a:pt x="3648" y="5572"/>
                      <a:pt x="3439" y="5529"/>
                    </a:cubicBezTo>
                    <a:cubicBezTo>
                      <a:pt x="2828" y="5404"/>
                      <a:pt x="2212" y="5296"/>
                      <a:pt x="1604" y="5158"/>
                    </a:cubicBezTo>
                    <a:cubicBezTo>
                      <a:pt x="1408" y="5113"/>
                      <a:pt x="1325" y="5153"/>
                      <a:pt x="1257" y="5338"/>
                    </a:cubicBezTo>
                    <a:cubicBezTo>
                      <a:pt x="856" y="6423"/>
                      <a:pt x="448" y="7506"/>
                      <a:pt x="34" y="8585"/>
                    </a:cubicBezTo>
                    <a:cubicBezTo>
                      <a:pt x="-35" y="8767"/>
                      <a:pt x="-5" y="8856"/>
                      <a:pt x="174" y="8953"/>
                    </a:cubicBezTo>
                    <a:cubicBezTo>
                      <a:pt x="722" y="9250"/>
                      <a:pt x="1256" y="9575"/>
                      <a:pt x="1798" y="9884"/>
                    </a:cubicBezTo>
                    <a:cubicBezTo>
                      <a:pt x="2000" y="9999"/>
                      <a:pt x="2092" y="10126"/>
                      <a:pt x="2063" y="10391"/>
                    </a:cubicBezTo>
                    <a:cubicBezTo>
                      <a:pt x="2013" y="10854"/>
                      <a:pt x="2037" y="11327"/>
                      <a:pt x="2115" y="11788"/>
                    </a:cubicBezTo>
                    <a:cubicBezTo>
                      <a:pt x="2150" y="11998"/>
                      <a:pt x="2090" y="12115"/>
                      <a:pt x="1914" y="12228"/>
                    </a:cubicBezTo>
                    <a:cubicBezTo>
                      <a:pt x="1368" y="12578"/>
                      <a:pt x="835" y="12954"/>
                      <a:pt x="290" y="13305"/>
                    </a:cubicBezTo>
                    <a:cubicBezTo>
                      <a:pt x="135" y="13404"/>
                      <a:pt x="124" y="13481"/>
                      <a:pt x="198" y="13642"/>
                    </a:cubicBezTo>
                    <a:cubicBezTo>
                      <a:pt x="687" y="14703"/>
                      <a:pt x="1171" y="15768"/>
                      <a:pt x="1641" y="16838"/>
                    </a:cubicBezTo>
                    <a:cubicBezTo>
                      <a:pt x="1728" y="17034"/>
                      <a:pt x="1816" y="17031"/>
                      <a:pt x="1992" y="16981"/>
                    </a:cubicBezTo>
                    <a:cubicBezTo>
                      <a:pt x="2604" y="16806"/>
                      <a:pt x="3222" y="16649"/>
                      <a:pt x="3837" y="16487"/>
                    </a:cubicBezTo>
                    <a:cubicBezTo>
                      <a:pt x="3929" y="16463"/>
                      <a:pt x="4021" y="16452"/>
                      <a:pt x="4116" y="16433"/>
                    </a:cubicBezTo>
                    <a:cubicBezTo>
                      <a:pt x="4162" y="16486"/>
                      <a:pt x="4203" y="16531"/>
                      <a:pt x="4242" y="16576"/>
                    </a:cubicBezTo>
                    <a:cubicBezTo>
                      <a:pt x="4569" y="16944"/>
                      <a:pt x="4921" y="17288"/>
                      <a:pt x="5318" y="17574"/>
                    </a:cubicBezTo>
                    <a:cubicBezTo>
                      <a:pt x="5533" y="17728"/>
                      <a:pt x="5573" y="17884"/>
                      <a:pt x="5526" y="18112"/>
                    </a:cubicBezTo>
                    <a:cubicBezTo>
                      <a:pt x="5399" y="18724"/>
                      <a:pt x="5286" y="19337"/>
                      <a:pt x="5148" y="19945"/>
                    </a:cubicBezTo>
                    <a:cubicBezTo>
                      <a:pt x="5104" y="20140"/>
                      <a:pt x="5146" y="20228"/>
                      <a:pt x="5332" y="20296"/>
                    </a:cubicBezTo>
                    <a:cubicBezTo>
                      <a:pt x="6416" y="20697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0" y="20834"/>
                      <a:pt x="9561" y="20300"/>
                      <a:pt x="9870" y="19758"/>
                    </a:cubicBezTo>
                    <a:cubicBezTo>
                      <a:pt x="9983" y="19559"/>
                      <a:pt x="10110" y="19450"/>
                      <a:pt x="10377" y="19479"/>
                    </a:cubicBezTo>
                    <a:cubicBezTo>
                      <a:pt x="10827" y="19526"/>
                      <a:pt x="11290" y="19533"/>
                      <a:pt x="11736" y="19445"/>
                    </a:cubicBezTo>
                    <a:cubicBezTo>
                      <a:pt x="12007" y="19391"/>
                      <a:pt x="12127" y="19504"/>
                      <a:pt x="12253" y="19697"/>
                    </a:cubicBezTo>
                    <a:cubicBezTo>
                      <a:pt x="12595" y="20220"/>
                      <a:pt x="12950" y="20732"/>
                      <a:pt x="13288" y="21257"/>
                    </a:cubicBezTo>
                    <a:cubicBezTo>
                      <a:pt x="13386" y="21409"/>
                      <a:pt x="13464" y="21432"/>
                      <a:pt x="13628" y="21356"/>
                    </a:cubicBezTo>
                    <a:cubicBezTo>
                      <a:pt x="14688" y="20866"/>
                      <a:pt x="15750" y="20382"/>
                      <a:pt x="16818" y="19911"/>
                    </a:cubicBezTo>
                    <a:cubicBezTo>
                      <a:pt x="17012" y="19826"/>
                      <a:pt x="17019" y="19739"/>
                      <a:pt x="16968" y="19560"/>
                    </a:cubicBezTo>
                    <a:cubicBezTo>
                      <a:pt x="16793" y="18948"/>
                      <a:pt x="16643" y="18329"/>
                      <a:pt x="16468" y="17717"/>
                    </a:cubicBezTo>
                    <a:cubicBezTo>
                      <a:pt x="16411" y="17519"/>
                      <a:pt x="16434" y="17387"/>
                      <a:pt x="16600" y="17250"/>
                    </a:cubicBezTo>
                    <a:cubicBezTo>
                      <a:pt x="16972" y="16946"/>
                      <a:pt x="17305" y="16596"/>
                      <a:pt x="17584" y="16208"/>
                    </a:cubicBezTo>
                    <a:cubicBezTo>
                      <a:pt x="17730" y="16004"/>
                      <a:pt x="17879" y="15980"/>
                      <a:pt x="18092" y="16024"/>
                    </a:cubicBezTo>
                    <a:cubicBezTo>
                      <a:pt x="18702" y="16150"/>
                      <a:pt x="19319" y="16260"/>
                      <a:pt x="19927" y="16398"/>
                    </a:cubicBezTo>
                    <a:cubicBezTo>
                      <a:pt x="20121" y="16443"/>
                      <a:pt x="20205" y="16404"/>
                      <a:pt x="20274" y="16218"/>
                    </a:cubicBezTo>
                    <a:cubicBezTo>
                      <a:pt x="20674" y="15133"/>
                      <a:pt x="21083" y="14051"/>
                      <a:pt x="21496" y="12971"/>
                    </a:cubicBezTo>
                    <a:cubicBezTo>
                      <a:pt x="21565" y="12791"/>
                      <a:pt x="21540" y="12697"/>
                      <a:pt x="21360" y="12599"/>
                    </a:cubicBezTo>
                    <a:cubicBezTo>
                      <a:pt x="20811" y="12303"/>
                      <a:pt x="20278" y="11981"/>
                      <a:pt x="19736" y="11672"/>
                    </a:cubicBezTo>
                    <a:cubicBezTo>
                      <a:pt x="19535" y="11558"/>
                      <a:pt x="19437" y="11432"/>
                      <a:pt x="19467" y="11165"/>
                    </a:cubicBezTo>
                    <a:cubicBezTo>
                      <a:pt x="19518" y="10702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5" y="8603"/>
                      <a:pt x="21241" y="8252"/>
                    </a:cubicBezTo>
                    <a:cubicBezTo>
                      <a:pt x="21394" y="8153"/>
                      <a:pt x="21411" y="8074"/>
                      <a:pt x="21336" y="7911"/>
                    </a:cubicBezTo>
                    <a:cubicBezTo>
                      <a:pt x="20847" y="6850"/>
                      <a:pt x="20363" y="5788"/>
                      <a:pt x="19893" y="4718"/>
                    </a:cubicBezTo>
                    <a:cubicBezTo>
                      <a:pt x="19807" y="4522"/>
                      <a:pt x="19718" y="4525"/>
                      <a:pt x="19542" y="4575"/>
                    </a:cubicBezTo>
                    <a:cubicBezTo>
                      <a:pt x="18918" y="4753"/>
                      <a:pt x="18287" y="4904"/>
                      <a:pt x="17663" y="5079"/>
                    </a:cubicBezTo>
                    <a:cubicBezTo>
                      <a:pt x="17491" y="5127"/>
                      <a:pt x="17378" y="5104"/>
                      <a:pt x="17261" y="4960"/>
                    </a:cubicBezTo>
                    <a:cubicBezTo>
                      <a:pt x="16959" y="4586"/>
                      <a:pt x="16598" y="4262"/>
                      <a:pt x="16212" y="3982"/>
                    </a:cubicBezTo>
                    <a:cubicBezTo>
                      <a:pt x="16000" y="3828"/>
                      <a:pt x="15960" y="3674"/>
                      <a:pt x="16008" y="3444"/>
                    </a:cubicBezTo>
                    <a:cubicBezTo>
                      <a:pt x="16135" y="2833"/>
                      <a:pt x="16244" y="2216"/>
                      <a:pt x="16383" y="1607"/>
                    </a:cubicBezTo>
                    <a:cubicBezTo>
                      <a:pt x="16427" y="1412"/>
                      <a:pt x="16388" y="1328"/>
                      <a:pt x="16202" y="1260"/>
                    </a:cubicBezTo>
                    <a:cubicBezTo>
                      <a:pt x="15118" y="859"/>
                      <a:pt x="14037" y="450"/>
                      <a:pt x="12958" y="36"/>
                    </a:cubicBezTo>
                    <a:cubicBezTo>
                      <a:pt x="12912" y="19"/>
                      <a:pt x="12871" y="7"/>
                      <a:pt x="12835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16" name="íṩliḍè">
                <a:extLst>
                  <a:ext uri="{FF2B5EF4-FFF2-40B4-BE49-F238E27FC236}">
                    <a16:creationId xmlns:a16="http://schemas.microsoft.com/office/drawing/2014/main" id="{D8706657-CF40-43B5-ACDA-F4917C6ABB97}"/>
                  </a:ext>
                </a:extLst>
              </p:cNvPr>
              <p:cNvSpPr/>
              <p:nvPr/>
            </p:nvSpPr>
            <p:spPr>
              <a:xfrm flipV="1">
                <a:off x="7231147" y="3055688"/>
                <a:ext cx="743179" cy="743351"/>
              </a:xfrm>
              <a:custGeom>
                <a:avLst/>
                <a:gdLst/>
                <a:ahLst/>
                <a:cxnLst/>
                <a:rect l="l" t="t" r="r" b="b"/>
                <a:pathLst>
                  <a:path w="21532" h="21555" extrusionOk="0">
                    <a:moveTo>
                      <a:pt x="12835" y="2"/>
                    </a:moveTo>
                    <a:cubicBezTo>
                      <a:pt x="12729" y="-11"/>
                      <a:pt x="12659" y="38"/>
                      <a:pt x="12587" y="173"/>
                    </a:cubicBezTo>
                    <a:cubicBezTo>
                      <a:pt x="12290" y="722"/>
                      <a:pt x="11969" y="1259"/>
                      <a:pt x="11661" y="1801"/>
                    </a:cubicBezTo>
                    <a:cubicBezTo>
                      <a:pt x="11547" y="2002"/>
                      <a:pt x="11418" y="2100"/>
                      <a:pt x="11153" y="2074"/>
                    </a:cubicBezTo>
                    <a:cubicBezTo>
                      <a:pt x="10691" y="2029"/>
                      <a:pt x="10219" y="2032"/>
                      <a:pt x="9758" y="2112"/>
                    </a:cubicBezTo>
                    <a:cubicBezTo>
                      <a:pt x="9549" y="2148"/>
                      <a:pt x="9432" y="2096"/>
                      <a:pt x="9318" y="1917"/>
                    </a:cubicBezTo>
                    <a:cubicBezTo>
                      <a:pt x="8969" y="1371"/>
                      <a:pt x="8593" y="841"/>
                      <a:pt x="8243" y="295"/>
                    </a:cubicBezTo>
                    <a:cubicBezTo>
                      <a:pt x="8144" y="142"/>
                      <a:pt x="8068" y="121"/>
                      <a:pt x="7906" y="197"/>
                    </a:cubicBezTo>
                    <a:cubicBezTo>
                      <a:pt x="6846" y="687"/>
                      <a:pt x="5781" y="1174"/>
                      <a:pt x="4712" y="1645"/>
                    </a:cubicBezTo>
                    <a:cubicBezTo>
                      <a:pt x="4517" y="1731"/>
                      <a:pt x="4515" y="1819"/>
                      <a:pt x="4566" y="1996"/>
                    </a:cubicBezTo>
                    <a:cubicBezTo>
                      <a:pt x="4740" y="2608"/>
                      <a:pt x="4891" y="3227"/>
                      <a:pt x="5066" y="3839"/>
                    </a:cubicBezTo>
                    <a:cubicBezTo>
                      <a:pt x="5123" y="4038"/>
                      <a:pt x="5099" y="4170"/>
                      <a:pt x="4933" y="4306"/>
                    </a:cubicBezTo>
                    <a:cubicBezTo>
                      <a:pt x="4562" y="4610"/>
                      <a:pt x="4227" y="4959"/>
                      <a:pt x="3950" y="5348"/>
                    </a:cubicBezTo>
                    <a:cubicBezTo>
                      <a:pt x="3802" y="5555"/>
                      <a:pt x="3648" y="5572"/>
                      <a:pt x="3439" y="5529"/>
                    </a:cubicBezTo>
                    <a:cubicBezTo>
                      <a:pt x="2828" y="5404"/>
                      <a:pt x="2212" y="5296"/>
                      <a:pt x="1604" y="5158"/>
                    </a:cubicBezTo>
                    <a:cubicBezTo>
                      <a:pt x="1408" y="5113"/>
                      <a:pt x="1325" y="5153"/>
                      <a:pt x="1257" y="5338"/>
                    </a:cubicBezTo>
                    <a:cubicBezTo>
                      <a:pt x="856" y="6423"/>
                      <a:pt x="448" y="7506"/>
                      <a:pt x="34" y="8585"/>
                    </a:cubicBezTo>
                    <a:cubicBezTo>
                      <a:pt x="-35" y="8767"/>
                      <a:pt x="-5" y="8856"/>
                      <a:pt x="174" y="8953"/>
                    </a:cubicBezTo>
                    <a:cubicBezTo>
                      <a:pt x="722" y="9250"/>
                      <a:pt x="1256" y="9575"/>
                      <a:pt x="1798" y="9884"/>
                    </a:cubicBezTo>
                    <a:cubicBezTo>
                      <a:pt x="2000" y="9999"/>
                      <a:pt x="2092" y="10126"/>
                      <a:pt x="2063" y="10391"/>
                    </a:cubicBezTo>
                    <a:cubicBezTo>
                      <a:pt x="2013" y="10854"/>
                      <a:pt x="2037" y="11327"/>
                      <a:pt x="2115" y="11788"/>
                    </a:cubicBezTo>
                    <a:cubicBezTo>
                      <a:pt x="2150" y="11998"/>
                      <a:pt x="2090" y="12115"/>
                      <a:pt x="1914" y="12228"/>
                    </a:cubicBezTo>
                    <a:cubicBezTo>
                      <a:pt x="1368" y="12578"/>
                      <a:pt x="835" y="12954"/>
                      <a:pt x="290" y="13305"/>
                    </a:cubicBezTo>
                    <a:cubicBezTo>
                      <a:pt x="135" y="13404"/>
                      <a:pt x="124" y="13481"/>
                      <a:pt x="198" y="13642"/>
                    </a:cubicBezTo>
                    <a:cubicBezTo>
                      <a:pt x="687" y="14703"/>
                      <a:pt x="1171" y="15768"/>
                      <a:pt x="1641" y="16838"/>
                    </a:cubicBezTo>
                    <a:cubicBezTo>
                      <a:pt x="1728" y="17034"/>
                      <a:pt x="1816" y="17031"/>
                      <a:pt x="1992" y="16981"/>
                    </a:cubicBezTo>
                    <a:cubicBezTo>
                      <a:pt x="2604" y="16806"/>
                      <a:pt x="3222" y="16649"/>
                      <a:pt x="3837" y="16487"/>
                    </a:cubicBezTo>
                    <a:cubicBezTo>
                      <a:pt x="3929" y="16463"/>
                      <a:pt x="4021" y="16452"/>
                      <a:pt x="4116" y="16433"/>
                    </a:cubicBezTo>
                    <a:cubicBezTo>
                      <a:pt x="4162" y="16486"/>
                      <a:pt x="4203" y="16531"/>
                      <a:pt x="4242" y="16576"/>
                    </a:cubicBezTo>
                    <a:cubicBezTo>
                      <a:pt x="4569" y="16944"/>
                      <a:pt x="4921" y="17288"/>
                      <a:pt x="5318" y="17574"/>
                    </a:cubicBezTo>
                    <a:cubicBezTo>
                      <a:pt x="5533" y="17728"/>
                      <a:pt x="5573" y="17884"/>
                      <a:pt x="5526" y="18112"/>
                    </a:cubicBezTo>
                    <a:cubicBezTo>
                      <a:pt x="5399" y="18724"/>
                      <a:pt x="5286" y="19337"/>
                      <a:pt x="5148" y="19945"/>
                    </a:cubicBezTo>
                    <a:cubicBezTo>
                      <a:pt x="5104" y="20140"/>
                      <a:pt x="5146" y="20228"/>
                      <a:pt x="5332" y="20296"/>
                    </a:cubicBezTo>
                    <a:cubicBezTo>
                      <a:pt x="6416" y="20697"/>
                      <a:pt x="7497" y="21106"/>
                      <a:pt x="8576" y="21520"/>
                    </a:cubicBezTo>
                    <a:cubicBezTo>
                      <a:pt x="8757" y="21589"/>
                      <a:pt x="8847" y="21563"/>
                      <a:pt x="8944" y="21383"/>
                    </a:cubicBezTo>
                    <a:cubicBezTo>
                      <a:pt x="9240" y="20834"/>
                      <a:pt x="9561" y="20300"/>
                      <a:pt x="9870" y="19758"/>
                    </a:cubicBezTo>
                    <a:cubicBezTo>
                      <a:pt x="9983" y="19559"/>
                      <a:pt x="10110" y="19450"/>
                      <a:pt x="10377" y="19479"/>
                    </a:cubicBezTo>
                    <a:cubicBezTo>
                      <a:pt x="10827" y="19526"/>
                      <a:pt x="11290" y="19533"/>
                      <a:pt x="11736" y="19445"/>
                    </a:cubicBezTo>
                    <a:cubicBezTo>
                      <a:pt x="12007" y="19391"/>
                      <a:pt x="12127" y="19504"/>
                      <a:pt x="12253" y="19697"/>
                    </a:cubicBezTo>
                    <a:cubicBezTo>
                      <a:pt x="12595" y="20220"/>
                      <a:pt x="12950" y="20732"/>
                      <a:pt x="13288" y="21257"/>
                    </a:cubicBezTo>
                    <a:cubicBezTo>
                      <a:pt x="13386" y="21409"/>
                      <a:pt x="13464" y="21432"/>
                      <a:pt x="13628" y="21356"/>
                    </a:cubicBezTo>
                    <a:cubicBezTo>
                      <a:pt x="14688" y="20866"/>
                      <a:pt x="15750" y="20382"/>
                      <a:pt x="16818" y="19911"/>
                    </a:cubicBezTo>
                    <a:cubicBezTo>
                      <a:pt x="17012" y="19826"/>
                      <a:pt x="17019" y="19739"/>
                      <a:pt x="16968" y="19560"/>
                    </a:cubicBezTo>
                    <a:cubicBezTo>
                      <a:pt x="16793" y="18948"/>
                      <a:pt x="16643" y="18329"/>
                      <a:pt x="16468" y="17717"/>
                    </a:cubicBezTo>
                    <a:cubicBezTo>
                      <a:pt x="16411" y="17519"/>
                      <a:pt x="16434" y="17387"/>
                      <a:pt x="16600" y="17250"/>
                    </a:cubicBezTo>
                    <a:cubicBezTo>
                      <a:pt x="16972" y="16946"/>
                      <a:pt x="17305" y="16596"/>
                      <a:pt x="17584" y="16208"/>
                    </a:cubicBezTo>
                    <a:cubicBezTo>
                      <a:pt x="17730" y="16004"/>
                      <a:pt x="17879" y="15980"/>
                      <a:pt x="18092" y="16024"/>
                    </a:cubicBezTo>
                    <a:cubicBezTo>
                      <a:pt x="18702" y="16150"/>
                      <a:pt x="19319" y="16260"/>
                      <a:pt x="19927" y="16398"/>
                    </a:cubicBezTo>
                    <a:cubicBezTo>
                      <a:pt x="20121" y="16443"/>
                      <a:pt x="20205" y="16404"/>
                      <a:pt x="20274" y="16218"/>
                    </a:cubicBezTo>
                    <a:cubicBezTo>
                      <a:pt x="20674" y="15133"/>
                      <a:pt x="21083" y="14051"/>
                      <a:pt x="21496" y="12971"/>
                    </a:cubicBezTo>
                    <a:cubicBezTo>
                      <a:pt x="21565" y="12791"/>
                      <a:pt x="21540" y="12697"/>
                      <a:pt x="21360" y="12599"/>
                    </a:cubicBezTo>
                    <a:cubicBezTo>
                      <a:pt x="20811" y="12303"/>
                      <a:pt x="20278" y="11981"/>
                      <a:pt x="19736" y="11672"/>
                    </a:cubicBezTo>
                    <a:cubicBezTo>
                      <a:pt x="19535" y="11558"/>
                      <a:pt x="19437" y="11432"/>
                      <a:pt x="19467" y="11165"/>
                    </a:cubicBezTo>
                    <a:cubicBezTo>
                      <a:pt x="19518" y="10702"/>
                      <a:pt x="19493" y="10230"/>
                      <a:pt x="19416" y="9768"/>
                    </a:cubicBezTo>
                    <a:cubicBezTo>
                      <a:pt x="19381" y="9559"/>
                      <a:pt x="19443" y="9442"/>
                      <a:pt x="19620" y="9328"/>
                    </a:cubicBezTo>
                    <a:cubicBezTo>
                      <a:pt x="20166" y="8978"/>
                      <a:pt x="20695" y="8603"/>
                      <a:pt x="21241" y="8252"/>
                    </a:cubicBezTo>
                    <a:cubicBezTo>
                      <a:pt x="21394" y="8153"/>
                      <a:pt x="21411" y="8074"/>
                      <a:pt x="21336" y="7911"/>
                    </a:cubicBezTo>
                    <a:cubicBezTo>
                      <a:pt x="20847" y="6850"/>
                      <a:pt x="20363" y="5788"/>
                      <a:pt x="19893" y="4718"/>
                    </a:cubicBezTo>
                    <a:cubicBezTo>
                      <a:pt x="19807" y="4522"/>
                      <a:pt x="19718" y="4525"/>
                      <a:pt x="19542" y="4575"/>
                    </a:cubicBezTo>
                    <a:cubicBezTo>
                      <a:pt x="18918" y="4753"/>
                      <a:pt x="18287" y="4904"/>
                      <a:pt x="17663" y="5079"/>
                    </a:cubicBezTo>
                    <a:cubicBezTo>
                      <a:pt x="17491" y="5127"/>
                      <a:pt x="17378" y="5104"/>
                      <a:pt x="17261" y="4960"/>
                    </a:cubicBezTo>
                    <a:cubicBezTo>
                      <a:pt x="16959" y="4586"/>
                      <a:pt x="16598" y="4262"/>
                      <a:pt x="16212" y="3982"/>
                    </a:cubicBezTo>
                    <a:cubicBezTo>
                      <a:pt x="16000" y="3828"/>
                      <a:pt x="15960" y="3674"/>
                      <a:pt x="16008" y="3444"/>
                    </a:cubicBezTo>
                    <a:cubicBezTo>
                      <a:pt x="16135" y="2833"/>
                      <a:pt x="16244" y="2216"/>
                      <a:pt x="16383" y="1607"/>
                    </a:cubicBezTo>
                    <a:cubicBezTo>
                      <a:pt x="16427" y="1412"/>
                      <a:pt x="16388" y="1328"/>
                      <a:pt x="16202" y="1260"/>
                    </a:cubicBezTo>
                    <a:cubicBezTo>
                      <a:pt x="15118" y="859"/>
                      <a:pt x="14037" y="450"/>
                      <a:pt x="12958" y="36"/>
                    </a:cubicBezTo>
                    <a:cubicBezTo>
                      <a:pt x="12912" y="19"/>
                      <a:pt x="12871" y="7"/>
                      <a:pt x="12835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17" name="i$ľíďê">
                <a:extLst>
                  <a:ext uri="{FF2B5EF4-FFF2-40B4-BE49-F238E27FC236}">
                    <a16:creationId xmlns:a16="http://schemas.microsoft.com/office/drawing/2014/main" id="{575D93CE-8A0F-4934-A22D-BFCE2DB5C098}"/>
                  </a:ext>
                </a:extLst>
              </p:cNvPr>
              <p:cNvSpPr/>
              <p:nvPr/>
            </p:nvSpPr>
            <p:spPr bwMode="auto">
              <a:xfrm>
                <a:off x="4426257" y="3212399"/>
                <a:ext cx="316561" cy="429927"/>
              </a:xfrm>
              <a:custGeom>
                <a:avLst/>
                <a:gdLst>
                  <a:gd name="connsiteX0" fmla="*/ 345526 w 447102"/>
                  <a:gd name="connsiteY0" fmla="*/ 386587 h 607216"/>
                  <a:gd name="connsiteX1" fmla="*/ 239995 w 447102"/>
                  <a:gd name="connsiteY1" fmla="*/ 415581 h 607216"/>
                  <a:gd name="connsiteX2" fmla="*/ 239995 w 447102"/>
                  <a:gd name="connsiteY2" fmla="*/ 569388 h 607216"/>
                  <a:gd name="connsiteX3" fmla="*/ 326897 w 447102"/>
                  <a:gd name="connsiteY3" fmla="*/ 545382 h 607216"/>
                  <a:gd name="connsiteX4" fmla="*/ 326272 w 447102"/>
                  <a:gd name="connsiteY4" fmla="*/ 500902 h 607216"/>
                  <a:gd name="connsiteX5" fmla="*/ 345526 w 447102"/>
                  <a:gd name="connsiteY5" fmla="*/ 487600 h 607216"/>
                  <a:gd name="connsiteX6" fmla="*/ 101680 w 447102"/>
                  <a:gd name="connsiteY6" fmla="*/ 386587 h 607216"/>
                  <a:gd name="connsiteX7" fmla="*/ 101680 w 447102"/>
                  <a:gd name="connsiteY7" fmla="*/ 487600 h 607216"/>
                  <a:gd name="connsiteX8" fmla="*/ 120934 w 447102"/>
                  <a:gd name="connsiteY8" fmla="*/ 500902 h 607216"/>
                  <a:gd name="connsiteX9" fmla="*/ 120206 w 447102"/>
                  <a:gd name="connsiteY9" fmla="*/ 545382 h 607216"/>
                  <a:gd name="connsiteX10" fmla="*/ 207212 w 447102"/>
                  <a:gd name="connsiteY10" fmla="*/ 569284 h 607216"/>
                  <a:gd name="connsiteX11" fmla="*/ 207212 w 447102"/>
                  <a:gd name="connsiteY11" fmla="*/ 415581 h 607216"/>
                  <a:gd name="connsiteX12" fmla="*/ 188062 w 447102"/>
                  <a:gd name="connsiteY12" fmla="*/ 249096 h 607216"/>
                  <a:gd name="connsiteX13" fmla="*/ 221678 w 447102"/>
                  <a:gd name="connsiteY13" fmla="*/ 282455 h 607216"/>
                  <a:gd name="connsiteX14" fmla="*/ 207836 w 447102"/>
                  <a:gd name="connsiteY14" fmla="*/ 381806 h 607216"/>
                  <a:gd name="connsiteX15" fmla="*/ 223551 w 447102"/>
                  <a:gd name="connsiteY15" fmla="*/ 386171 h 607216"/>
                  <a:gd name="connsiteX16" fmla="*/ 239370 w 447102"/>
                  <a:gd name="connsiteY16" fmla="*/ 381806 h 607216"/>
                  <a:gd name="connsiteX17" fmla="*/ 225529 w 447102"/>
                  <a:gd name="connsiteY17" fmla="*/ 282455 h 607216"/>
                  <a:gd name="connsiteX18" fmla="*/ 259040 w 447102"/>
                  <a:gd name="connsiteY18" fmla="*/ 249096 h 607216"/>
                  <a:gd name="connsiteX19" fmla="*/ 279959 w 447102"/>
                  <a:gd name="connsiteY19" fmla="*/ 266659 h 607216"/>
                  <a:gd name="connsiteX20" fmla="*/ 323462 w 447102"/>
                  <a:gd name="connsiteY20" fmla="*/ 286716 h 607216"/>
                  <a:gd name="connsiteX21" fmla="*/ 329290 w 447102"/>
                  <a:gd name="connsiteY21" fmla="*/ 289522 h 607216"/>
                  <a:gd name="connsiteX22" fmla="*/ 404432 w 447102"/>
                  <a:gd name="connsiteY22" fmla="*/ 381910 h 607216"/>
                  <a:gd name="connsiteX23" fmla="*/ 446998 w 447102"/>
                  <a:gd name="connsiteY23" fmla="*/ 535509 h 607216"/>
                  <a:gd name="connsiteX24" fmla="*/ 447102 w 447102"/>
                  <a:gd name="connsiteY24" fmla="*/ 538107 h 607216"/>
                  <a:gd name="connsiteX25" fmla="*/ 400789 w 447102"/>
                  <a:gd name="connsiteY25" fmla="*/ 581547 h 607216"/>
                  <a:gd name="connsiteX26" fmla="*/ 395273 w 447102"/>
                  <a:gd name="connsiteY26" fmla="*/ 581131 h 607216"/>
                  <a:gd name="connsiteX27" fmla="*/ 361241 w 447102"/>
                  <a:gd name="connsiteY27" fmla="*/ 569908 h 607216"/>
                  <a:gd name="connsiteX28" fmla="*/ 227922 w 447102"/>
                  <a:gd name="connsiteY28" fmla="*/ 606593 h 607216"/>
                  <a:gd name="connsiteX29" fmla="*/ 226882 w 447102"/>
                  <a:gd name="connsiteY29" fmla="*/ 606800 h 607216"/>
                  <a:gd name="connsiteX30" fmla="*/ 225945 w 447102"/>
                  <a:gd name="connsiteY30" fmla="*/ 607008 h 607216"/>
                  <a:gd name="connsiteX31" fmla="*/ 223551 w 447102"/>
                  <a:gd name="connsiteY31" fmla="*/ 607216 h 607216"/>
                  <a:gd name="connsiteX32" fmla="*/ 221158 w 447102"/>
                  <a:gd name="connsiteY32" fmla="*/ 607008 h 607216"/>
                  <a:gd name="connsiteX33" fmla="*/ 220429 w 447102"/>
                  <a:gd name="connsiteY33" fmla="*/ 606800 h 607216"/>
                  <a:gd name="connsiteX34" fmla="*/ 220221 w 447102"/>
                  <a:gd name="connsiteY34" fmla="*/ 606800 h 607216"/>
                  <a:gd name="connsiteX35" fmla="*/ 219180 w 447102"/>
                  <a:gd name="connsiteY35" fmla="*/ 606593 h 607216"/>
                  <a:gd name="connsiteX36" fmla="*/ 85861 w 447102"/>
                  <a:gd name="connsiteY36" fmla="*/ 569908 h 607216"/>
                  <a:gd name="connsiteX37" fmla="*/ 51933 w 447102"/>
                  <a:gd name="connsiteY37" fmla="*/ 581131 h 607216"/>
                  <a:gd name="connsiteX38" fmla="*/ 46313 w 447102"/>
                  <a:gd name="connsiteY38" fmla="*/ 581547 h 607216"/>
                  <a:gd name="connsiteX39" fmla="*/ 0 w 447102"/>
                  <a:gd name="connsiteY39" fmla="*/ 538107 h 607216"/>
                  <a:gd name="connsiteX40" fmla="*/ 104 w 447102"/>
                  <a:gd name="connsiteY40" fmla="*/ 535509 h 607216"/>
                  <a:gd name="connsiteX41" fmla="*/ 42670 w 447102"/>
                  <a:gd name="connsiteY41" fmla="*/ 381910 h 607216"/>
                  <a:gd name="connsiteX42" fmla="*/ 117916 w 447102"/>
                  <a:gd name="connsiteY42" fmla="*/ 289522 h 607216"/>
                  <a:gd name="connsiteX43" fmla="*/ 123744 w 447102"/>
                  <a:gd name="connsiteY43" fmla="*/ 286716 h 607216"/>
                  <a:gd name="connsiteX44" fmla="*/ 167247 w 447102"/>
                  <a:gd name="connsiteY44" fmla="*/ 266659 h 607216"/>
                  <a:gd name="connsiteX45" fmla="*/ 184672 w 447102"/>
                  <a:gd name="connsiteY45" fmla="*/ 89514 h 607216"/>
                  <a:gd name="connsiteX46" fmla="*/ 144544 w 447102"/>
                  <a:gd name="connsiteY46" fmla="*/ 125639 h 607216"/>
                  <a:gd name="connsiteX47" fmla="*/ 223551 w 447102"/>
                  <a:gd name="connsiteY47" fmla="*/ 226753 h 607216"/>
                  <a:gd name="connsiteX48" fmla="*/ 302663 w 447102"/>
                  <a:gd name="connsiteY48" fmla="*/ 125639 h 607216"/>
                  <a:gd name="connsiteX49" fmla="*/ 202628 w 447102"/>
                  <a:gd name="connsiteY49" fmla="*/ 127822 h 607216"/>
                  <a:gd name="connsiteX50" fmla="*/ 184672 w 447102"/>
                  <a:gd name="connsiteY50" fmla="*/ 89514 h 607216"/>
                  <a:gd name="connsiteX51" fmla="*/ 223551 w 447102"/>
                  <a:gd name="connsiteY51" fmla="*/ 0 h 607216"/>
                  <a:gd name="connsiteX52" fmla="*/ 327646 w 447102"/>
                  <a:gd name="connsiteY52" fmla="*/ 102153 h 607216"/>
                  <a:gd name="connsiteX53" fmla="*/ 223551 w 447102"/>
                  <a:gd name="connsiteY53" fmla="*/ 249096 h 607216"/>
                  <a:gd name="connsiteX54" fmla="*/ 119457 w 447102"/>
                  <a:gd name="connsiteY54" fmla="*/ 102153 h 607216"/>
                  <a:gd name="connsiteX55" fmla="*/ 223551 w 447102"/>
                  <a:gd name="connsiteY55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47102" h="607216">
                    <a:moveTo>
                      <a:pt x="345526" y="386587"/>
                    </a:moveTo>
                    <a:lnTo>
                      <a:pt x="239995" y="415581"/>
                    </a:lnTo>
                    <a:lnTo>
                      <a:pt x="239995" y="569388"/>
                    </a:lnTo>
                    <a:lnTo>
                      <a:pt x="326897" y="545382"/>
                    </a:lnTo>
                    <a:cubicBezTo>
                      <a:pt x="316906" y="532703"/>
                      <a:pt x="316177" y="514516"/>
                      <a:pt x="326272" y="500902"/>
                    </a:cubicBezTo>
                    <a:cubicBezTo>
                      <a:pt x="331268" y="494251"/>
                      <a:pt x="338137" y="489783"/>
                      <a:pt x="345526" y="487600"/>
                    </a:cubicBezTo>
                    <a:close/>
                    <a:moveTo>
                      <a:pt x="101680" y="386587"/>
                    </a:moveTo>
                    <a:lnTo>
                      <a:pt x="101680" y="487600"/>
                    </a:lnTo>
                    <a:cubicBezTo>
                      <a:pt x="109069" y="489783"/>
                      <a:pt x="115938" y="494251"/>
                      <a:pt x="120934" y="500902"/>
                    </a:cubicBezTo>
                    <a:cubicBezTo>
                      <a:pt x="131029" y="514516"/>
                      <a:pt x="130301" y="532703"/>
                      <a:pt x="120206" y="545382"/>
                    </a:cubicBezTo>
                    <a:lnTo>
                      <a:pt x="207212" y="569284"/>
                    </a:lnTo>
                    <a:lnTo>
                      <a:pt x="207212" y="415581"/>
                    </a:lnTo>
                    <a:close/>
                    <a:moveTo>
                      <a:pt x="188062" y="249096"/>
                    </a:moveTo>
                    <a:lnTo>
                      <a:pt x="221678" y="282455"/>
                    </a:lnTo>
                    <a:lnTo>
                      <a:pt x="207836" y="381806"/>
                    </a:lnTo>
                    <a:lnTo>
                      <a:pt x="223551" y="386171"/>
                    </a:lnTo>
                    <a:lnTo>
                      <a:pt x="239370" y="381806"/>
                    </a:lnTo>
                    <a:lnTo>
                      <a:pt x="225529" y="282455"/>
                    </a:lnTo>
                    <a:lnTo>
                      <a:pt x="259040" y="249096"/>
                    </a:lnTo>
                    <a:lnTo>
                      <a:pt x="279959" y="266659"/>
                    </a:lnTo>
                    <a:lnTo>
                      <a:pt x="323462" y="286716"/>
                    </a:lnTo>
                    <a:cubicBezTo>
                      <a:pt x="324711" y="287236"/>
                      <a:pt x="328562" y="289107"/>
                      <a:pt x="329290" y="289522"/>
                    </a:cubicBezTo>
                    <a:cubicBezTo>
                      <a:pt x="369255" y="311554"/>
                      <a:pt x="387988" y="348966"/>
                      <a:pt x="404432" y="381910"/>
                    </a:cubicBezTo>
                    <a:cubicBezTo>
                      <a:pt x="404432" y="381910"/>
                      <a:pt x="446998" y="462035"/>
                      <a:pt x="446998" y="535509"/>
                    </a:cubicBezTo>
                    <a:cubicBezTo>
                      <a:pt x="446998" y="536340"/>
                      <a:pt x="447102" y="537276"/>
                      <a:pt x="447102" y="538107"/>
                    </a:cubicBezTo>
                    <a:cubicBezTo>
                      <a:pt x="447102" y="562113"/>
                      <a:pt x="426392" y="581547"/>
                      <a:pt x="400789" y="581547"/>
                    </a:cubicBezTo>
                    <a:cubicBezTo>
                      <a:pt x="398916" y="581547"/>
                      <a:pt x="397147" y="581443"/>
                      <a:pt x="395273" y="581131"/>
                    </a:cubicBezTo>
                    <a:cubicBezTo>
                      <a:pt x="382368" y="579157"/>
                      <a:pt x="371232" y="575104"/>
                      <a:pt x="361241" y="569908"/>
                    </a:cubicBezTo>
                    <a:lnTo>
                      <a:pt x="227922" y="606593"/>
                    </a:lnTo>
                    <a:cubicBezTo>
                      <a:pt x="227610" y="606696"/>
                      <a:pt x="227298" y="606800"/>
                      <a:pt x="226882" y="606800"/>
                    </a:cubicBezTo>
                    <a:cubicBezTo>
                      <a:pt x="226569" y="606904"/>
                      <a:pt x="226257" y="607008"/>
                      <a:pt x="225945" y="607008"/>
                    </a:cubicBezTo>
                    <a:cubicBezTo>
                      <a:pt x="225216" y="607112"/>
                      <a:pt x="224384" y="607216"/>
                      <a:pt x="223551" y="607216"/>
                    </a:cubicBezTo>
                    <a:cubicBezTo>
                      <a:pt x="222823" y="607216"/>
                      <a:pt x="221990" y="607112"/>
                      <a:pt x="221158" y="607008"/>
                    </a:cubicBezTo>
                    <a:cubicBezTo>
                      <a:pt x="220949" y="607008"/>
                      <a:pt x="220637" y="606904"/>
                      <a:pt x="220429" y="606800"/>
                    </a:cubicBezTo>
                    <a:lnTo>
                      <a:pt x="220221" y="606800"/>
                    </a:lnTo>
                    <a:cubicBezTo>
                      <a:pt x="219909" y="606800"/>
                      <a:pt x="219596" y="606696"/>
                      <a:pt x="219180" y="606593"/>
                    </a:cubicBezTo>
                    <a:lnTo>
                      <a:pt x="85861" y="569908"/>
                    </a:lnTo>
                    <a:cubicBezTo>
                      <a:pt x="75870" y="575104"/>
                      <a:pt x="64838" y="579157"/>
                      <a:pt x="51933" y="581131"/>
                    </a:cubicBezTo>
                    <a:cubicBezTo>
                      <a:pt x="50059" y="581443"/>
                      <a:pt x="48186" y="581547"/>
                      <a:pt x="46313" y="581547"/>
                    </a:cubicBezTo>
                    <a:cubicBezTo>
                      <a:pt x="20815" y="581547"/>
                      <a:pt x="0" y="562113"/>
                      <a:pt x="0" y="538107"/>
                    </a:cubicBezTo>
                    <a:cubicBezTo>
                      <a:pt x="0" y="537276"/>
                      <a:pt x="104" y="536340"/>
                      <a:pt x="104" y="535509"/>
                    </a:cubicBezTo>
                    <a:cubicBezTo>
                      <a:pt x="7077" y="454553"/>
                      <a:pt x="42670" y="381910"/>
                      <a:pt x="42670" y="381910"/>
                    </a:cubicBezTo>
                    <a:cubicBezTo>
                      <a:pt x="59218" y="348966"/>
                      <a:pt x="77847" y="311554"/>
                      <a:pt x="117916" y="289522"/>
                    </a:cubicBezTo>
                    <a:cubicBezTo>
                      <a:pt x="118644" y="289107"/>
                      <a:pt x="122495" y="287236"/>
                      <a:pt x="123744" y="286716"/>
                    </a:cubicBezTo>
                    <a:lnTo>
                      <a:pt x="167247" y="266659"/>
                    </a:lnTo>
                    <a:close/>
                    <a:moveTo>
                      <a:pt x="184672" y="89514"/>
                    </a:moveTo>
                    <a:cubicBezTo>
                      <a:pt x="164816" y="87682"/>
                      <a:pt x="141265" y="98256"/>
                      <a:pt x="144544" y="125639"/>
                    </a:cubicBezTo>
                    <a:cubicBezTo>
                      <a:pt x="150581" y="176248"/>
                      <a:pt x="180352" y="226753"/>
                      <a:pt x="223551" y="226753"/>
                    </a:cubicBezTo>
                    <a:cubicBezTo>
                      <a:pt x="264773" y="226753"/>
                      <a:pt x="302247" y="165960"/>
                      <a:pt x="302663" y="125639"/>
                    </a:cubicBezTo>
                    <a:cubicBezTo>
                      <a:pt x="303392" y="58403"/>
                      <a:pt x="256445" y="133537"/>
                      <a:pt x="202628" y="127822"/>
                    </a:cubicBezTo>
                    <a:cubicBezTo>
                      <a:pt x="220689" y="105583"/>
                      <a:pt x="204528" y="91346"/>
                      <a:pt x="184672" y="89514"/>
                    </a:cubicBezTo>
                    <a:close/>
                    <a:moveTo>
                      <a:pt x="223551" y="0"/>
                    </a:moveTo>
                    <a:cubicBezTo>
                      <a:pt x="297875" y="0"/>
                      <a:pt x="328270" y="38243"/>
                      <a:pt x="327646" y="102153"/>
                    </a:cubicBezTo>
                    <a:cubicBezTo>
                      <a:pt x="326709" y="194226"/>
                      <a:pt x="267583" y="249096"/>
                      <a:pt x="223551" y="249096"/>
                    </a:cubicBezTo>
                    <a:cubicBezTo>
                      <a:pt x="172025" y="249096"/>
                      <a:pt x="120498" y="194226"/>
                      <a:pt x="119457" y="102153"/>
                    </a:cubicBezTo>
                    <a:cubicBezTo>
                      <a:pt x="118832" y="38243"/>
                      <a:pt x="149332" y="0"/>
                      <a:pt x="2235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18" name="iś1iḑê">
                <a:extLst>
                  <a:ext uri="{FF2B5EF4-FFF2-40B4-BE49-F238E27FC236}">
                    <a16:creationId xmlns:a16="http://schemas.microsoft.com/office/drawing/2014/main" id="{FAF3A610-EFDF-48FA-8BD0-ECB32C5727D2}"/>
                  </a:ext>
                </a:extLst>
              </p:cNvPr>
              <p:cNvSpPr/>
              <p:nvPr/>
            </p:nvSpPr>
            <p:spPr bwMode="auto">
              <a:xfrm>
                <a:off x="7444456" y="3212400"/>
                <a:ext cx="316561" cy="429927"/>
              </a:xfrm>
              <a:custGeom>
                <a:avLst/>
                <a:gdLst>
                  <a:gd name="connsiteX0" fmla="*/ 345526 w 447102"/>
                  <a:gd name="connsiteY0" fmla="*/ 386587 h 607216"/>
                  <a:gd name="connsiteX1" fmla="*/ 239995 w 447102"/>
                  <a:gd name="connsiteY1" fmla="*/ 415581 h 607216"/>
                  <a:gd name="connsiteX2" fmla="*/ 239995 w 447102"/>
                  <a:gd name="connsiteY2" fmla="*/ 569388 h 607216"/>
                  <a:gd name="connsiteX3" fmla="*/ 326897 w 447102"/>
                  <a:gd name="connsiteY3" fmla="*/ 545382 h 607216"/>
                  <a:gd name="connsiteX4" fmla="*/ 326272 w 447102"/>
                  <a:gd name="connsiteY4" fmla="*/ 500902 h 607216"/>
                  <a:gd name="connsiteX5" fmla="*/ 345526 w 447102"/>
                  <a:gd name="connsiteY5" fmla="*/ 487600 h 607216"/>
                  <a:gd name="connsiteX6" fmla="*/ 101680 w 447102"/>
                  <a:gd name="connsiteY6" fmla="*/ 386587 h 607216"/>
                  <a:gd name="connsiteX7" fmla="*/ 101680 w 447102"/>
                  <a:gd name="connsiteY7" fmla="*/ 487600 h 607216"/>
                  <a:gd name="connsiteX8" fmla="*/ 120934 w 447102"/>
                  <a:gd name="connsiteY8" fmla="*/ 500902 h 607216"/>
                  <a:gd name="connsiteX9" fmla="*/ 120206 w 447102"/>
                  <a:gd name="connsiteY9" fmla="*/ 545382 h 607216"/>
                  <a:gd name="connsiteX10" fmla="*/ 207212 w 447102"/>
                  <a:gd name="connsiteY10" fmla="*/ 569284 h 607216"/>
                  <a:gd name="connsiteX11" fmla="*/ 207212 w 447102"/>
                  <a:gd name="connsiteY11" fmla="*/ 415581 h 607216"/>
                  <a:gd name="connsiteX12" fmla="*/ 188062 w 447102"/>
                  <a:gd name="connsiteY12" fmla="*/ 249096 h 607216"/>
                  <a:gd name="connsiteX13" fmla="*/ 221678 w 447102"/>
                  <a:gd name="connsiteY13" fmla="*/ 282455 h 607216"/>
                  <a:gd name="connsiteX14" fmla="*/ 207836 w 447102"/>
                  <a:gd name="connsiteY14" fmla="*/ 381806 h 607216"/>
                  <a:gd name="connsiteX15" fmla="*/ 223551 w 447102"/>
                  <a:gd name="connsiteY15" fmla="*/ 386171 h 607216"/>
                  <a:gd name="connsiteX16" fmla="*/ 239370 w 447102"/>
                  <a:gd name="connsiteY16" fmla="*/ 381806 h 607216"/>
                  <a:gd name="connsiteX17" fmla="*/ 225529 w 447102"/>
                  <a:gd name="connsiteY17" fmla="*/ 282455 h 607216"/>
                  <a:gd name="connsiteX18" fmla="*/ 259040 w 447102"/>
                  <a:gd name="connsiteY18" fmla="*/ 249096 h 607216"/>
                  <a:gd name="connsiteX19" fmla="*/ 279959 w 447102"/>
                  <a:gd name="connsiteY19" fmla="*/ 266659 h 607216"/>
                  <a:gd name="connsiteX20" fmla="*/ 323462 w 447102"/>
                  <a:gd name="connsiteY20" fmla="*/ 286716 h 607216"/>
                  <a:gd name="connsiteX21" fmla="*/ 329290 w 447102"/>
                  <a:gd name="connsiteY21" fmla="*/ 289522 h 607216"/>
                  <a:gd name="connsiteX22" fmla="*/ 404432 w 447102"/>
                  <a:gd name="connsiteY22" fmla="*/ 381910 h 607216"/>
                  <a:gd name="connsiteX23" fmla="*/ 446998 w 447102"/>
                  <a:gd name="connsiteY23" fmla="*/ 535509 h 607216"/>
                  <a:gd name="connsiteX24" fmla="*/ 447102 w 447102"/>
                  <a:gd name="connsiteY24" fmla="*/ 538107 h 607216"/>
                  <a:gd name="connsiteX25" fmla="*/ 400789 w 447102"/>
                  <a:gd name="connsiteY25" fmla="*/ 581547 h 607216"/>
                  <a:gd name="connsiteX26" fmla="*/ 395273 w 447102"/>
                  <a:gd name="connsiteY26" fmla="*/ 581131 h 607216"/>
                  <a:gd name="connsiteX27" fmla="*/ 361241 w 447102"/>
                  <a:gd name="connsiteY27" fmla="*/ 569908 h 607216"/>
                  <a:gd name="connsiteX28" fmla="*/ 227922 w 447102"/>
                  <a:gd name="connsiteY28" fmla="*/ 606593 h 607216"/>
                  <a:gd name="connsiteX29" fmla="*/ 226882 w 447102"/>
                  <a:gd name="connsiteY29" fmla="*/ 606800 h 607216"/>
                  <a:gd name="connsiteX30" fmla="*/ 225945 w 447102"/>
                  <a:gd name="connsiteY30" fmla="*/ 607008 h 607216"/>
                  <a:gd name="connsiteX31" fmla="*/ 223551 w 447102"/>
                  <a:gd name="connsiteY31" fmla="*/ 607216 h 607216"/>
                  <a:gd name="connsiteX32" fmla="*/ 221158 w 447102"/>
                  <a:gd name="connsiteY32" fmla="*/ 607008 h 607216"/>
                  <a:gd name="connsiteX33" fmla="*/ 220429 w 447102"/>
                  <a:gd name="connsiteY33" fmla="*/ 606800 h 607216"/>
                  <a:gd name="connsiteX34" fmla="*/ 220221 w 447102"/>
                  <a:gd name="connsiteY34" fmla="*/ 606800 h 607216"/>
                  <a:gd name="connsiteX35" fmla="*/ 219180 w 447102"/>
                  <a:gd name="connsiteY35" fmla="*/ 606593 h 607216"/>
                  <a:gd name="connsiteX36" fmla="*/ 85861 w 447102"/>
                  <a:gd name="connsiteY36" fmla="*/ 569908 h 607216"/>
                  <a:gd name="connsiteX37" fmla="*/ 51933 w 447102"/>
                  <a:gd name="connsiteY37" fmla="*/ 581131 h 607216"/>
                  <a:gd name="connsiteX38" fmla="*/ 46313 w 447102"/>
                  <a:gd name="connsiteY38" fmla="*/ 581547 h 607216"/>
                  <a:gd name="connsiteX39" fmla="*/ 0 w 447102"/>
                  <a:gd name="connsiteY39" fmla="*/ 538107 h 607216"/>
                  <a:gd name="connsiteX40" fmla="*/ 104 w 447102"/>
                  <a:gd name="connsiteY40" fmla="*/ 535509 h 607216"/>
                  <a:gd name="connsiteX41" fmla="*/ 42670 w 447102"/>
                  <a:gd name="connsiteY41" fmla="*/ 381910 h 607216"/>
                  <a:gd name="connsiteX42" fmla="*/ 117916 w 447102"/>
                  <a:gd name="connsiteY42" fmla="*/ 289522 h 607216"/>
                  <a:gd name="connsiteX43" fmla="*/ 123744 w 447102"/>
                  <a:gd name="connsiteY43" fmla="*/ 286716 h 607216"/>
                  <a:gd name="connsiteX44" fmla="*/ 167247 w 447102"/>
                  <a:gd name="connsiteY44" fmla="*/ 266659 h 607216"/>
                  <a:gd name="connsiteX45" fmla="*/ 184672 w 447102"/>
                  <a:gd name="connsiteY45" fmla="*/ 89514 h 607216"/>
                  <a:gd name="connsiteX46" fmla="*/ 144544 w 447102"/>
                  <a:gd name="connsiteY46" fmla="*/ 125639 h 607216"/>
                  <a:gd name="connsiteX47" fmla="*/ 223551 w 447102"/>
                  <a:gd name="connsiteY47" fmla="*/ 226753 h 607216"/>
                  <a:gd name="connsiteX48" fmla="*/ 302663 w 447102"/>
                  <a:gd name="connsiteY48" fmla="*/ 125639 h 607216"/>
                  <a:gd name="connsiteX49" fmla="*/ 202628 w 447102"/>
                  <a:gd name="connsiteY49" fmla="*/ 127822 h 607216"/>
                  <a:gd name="connsiteX50" fmla="*/ 184672 w 447102"/>
                  <a:gd name="connsiteY50" fmla="*/ 89514 h 607216"/>
                  <a:gd name="connsiteX51" fmla="*/ 223551 w 447102"/>
                  <a:gd name="connsiteY51" fmla="*/ 0 h 607216"/>
                  <a:gd name="connsiteX52" fmla="*/ 327646 w 447102"/>
                  <a:gd name="connsiteY52" fmla="*/ 102153 h 607216"/>
                  <a:gd name="connsiteX53" fmla="*/ 223551 w 447102"/>
                  <a:gd name="connsiteY53" fmla="*/ 249096 h 607216"/>
                  <a:gd name="connsiteX54" fmla="*/ 119457 w 447102"/>
                  <a:gd name="connsiteY54" fmla="*/ 102153 h 607216"/>
                  <a:gd name="connsiteX55" fmla="*/ 223551 w 447102"/>
                  <a:gd name="connsiteY55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47102" h="607216">
                    <a:moveTo>
                      <a:pt x="345526" y="386587"/>
                    </a:moveTo>
                    <a:lnTo>
                      <a:pt x="239995" y="415581"/>
                    </a:lnTo>
                    <a:lnTo>
                      <a:pt x="239995" y="569388"/>
                    </a:lnTo>
                    <a:lnTo>
                      <a:pt x="326897" y="545382"/>
                    </a:lnTo>
                    <a:cubicBezTo>
                      <a:pt x="316906" y="532703"/>
                      <a:pt x="316177" y="514516"/>
                      <a:pt x="326272" y="500902"/>
                    </a:cubicBezTo>
                    <a:cubicBezTo>
                      <a:pt x="331268" y="494251"/>
                      <a:pt x="338137" y="489783"/>
                      <a:pt x="345526" y="487600"/>
                    </a:cubicBezTo>
                    <a:close/>
                    <a:moveTo>
                      <a:pt x="101680" y="386587"/>
                    </a:moveTo>
                    <a:lnTo>
                      <a:pt x="101680" y="487600"/>
                    </a:lnTo>
                    <a:cubicBezTo>
                      <a:pt x="109069" y="489783"/>
                      <a:pt x="115938" y="494251"/>
                      <a:pt x="120934" y="500902"/>
                    </a:cubicBezTo>
                    <a:cubicBezTo>
                      <a:pt x="131029" y="514516"/>
                      <a:pt x="130301" y="532703"/>
                      <a:pt x="120206" y="545382"/>
                    </a:cubicBezTo>
                    <a:lnTo>
                      <a:pt x="207212" y="569284"/>
                    </a:lnTo>
                    <a:lnTo>
                      <a:pt x="207212" y="415581"/>
                    </a:lnTo>
                    <a:close/>
                    <a:moveTo>
                      <a:pt x="188062" y="249096"/>
                    </a:moveTo>
                    <a:lnTo>
                      <a:pt x="221678" y="282455"/>
                    </a:lnTo>
                    <a:lnTo>
                      <a:pt x="207836" y="381806"/>
                    </a:lnTo>
                    <a:lnTo>
                      <a:pt x="223551" y="386171"/>
                    </a:lnTo>
                    <a:lnTo>
                      <a:pt x="239370" y="381806"/>
                    </a:lnTo>
                    <a:lnTo>
                      <a:pt x="225529" y="282455"/>
                    </a:lnTo>
                    <a:lnTo>
                      <a:pt x="259040" y="249096"/>
                    </a:lnTo>
                    <a:lnTo>
                      <a:pt x="279959" y="266659"/>
                    </a:lnTo>
                    <a:lnTo>
                      <a:pt x="323462" y="286716"/>
                    </a:lnTo>
                    <a:cubicBezTo>
                      <a:pt x="324711" y="287236"/>
                      <a:pt x="328562" y="289107"/>
                      <a:pt x="329290" y="289522"/>
                    </a:cubicBezTo>
                    <a:cubicBezTo>
                      <a:pt x="369255" y="311554"/>
                      <a:pt x="387988" y="348966"/>
                      <a:pt x="404432" y="381910"/>
                    </a:cubicBezTo>
                    <a:cubicBezTo>
                      <a:pt x="404432" y="381910"/>
                      <a:pt x="446998" y="462035"/>
                      <a:pt x="446998" y="535509"/>
                    </a:cubicBezTo>
                    <a:cubicBezTo>
                      <a:pt x="446998" y="536340"/>
                      <a:pt x="447102" y="537276"/>
                      <a:pt x="447102" y="538107"/>
                    </a:cubicBezTo>
                    <a:cubicBezTo>
                      <a:pt x="447102" y="562113"/>
                      <a:pt x="426392" y="581547"/>
                      <a:pt x="400789" y="581547"/>
                    </a:cubicBezTo>
                    <a:cubicBezTo>
                      <a:pt x="398916" y="581547"/>
                      <a:pt x="397147" y="581443"/>
                      <a:pt x="395273" y="581131"/>
                    </a:cubicBezTo>
                    <a:cubicBezTo>
                      <a:pt x="382368" y="579157"/>
                      <a:pt x="371232" y="575104"/>
                      <a:pt x="361241" y="569908"/>
                    </a:cubicBezTo>
                    <a:lnTo>
                      <a:pt x="227922" y="606593"/>
                    </a:lnTo>
                    <a:cubicBezTo>
                      <a:pt x="227610" y="606696"/>
                      <a:pt x="227298" y="606800"/>
                      <a:pt x="226882" y="606800"/>
                    </a:cubicBezTo>
                    <a:cubicBezTo>
                      <a:pt x="226569" y="606904"/>
                      <a:pt x="226257" y="607008"/>
                      <a:pt x="225945" y="607008"/>
                    </a:cubicBezTo>
                    <a:cubicBezTo>
                      <a:pt x="225216" y="607112"/>
                      <a:pt x="224384" y="607216"/>
                      <a:pt x="223551" y="607216"/>
                    </a:cubicBezTo>
                    <a:cubicBezTo>
                      <a:pt x="222823" y="607216"/>
                      <a:pt x="221990" y="607112"/>
                      <a:pt x="221158" y="607008"/>
                    </a:cubicBezTo>
                    <a:cubicBezTo>
                      <a:pt x="220949" y="607008"/>
                      <a:pt x="220637" y="606904"/>
                      <a:pt x="220429" y="606800"/>
                    </a:cubicBezTo>
                    <a:lnTo>
                      <a:pt x="220221" y="606800"/>
                    </a:lnTo>
                    <a:cubicBezTo>
                      <a:pt x="219909" y="606800"/>
                      <a:pt x="219596" y="606696"/>
                      <a:pt x="219180" y="606593"/>
                    </a:cubicBezTo>
                    <a:lnTo>
                      <a:pt x="85861" y="569908"/>
                    </a:lnTo>
                    <a:cubicBezTo>
                      <a:pt x="75870" y="575104"/>
                      <a:pt x="64838" y="579157"/>
                      <a:pt x="51933" y="581131"/>
                    </a:cubicBezTo>
                    <a:cubicBezTo>
                      <a:pt x="50059" y="581443"/>
                      <a:pt x="48186" y="581547"/>
                      <a:pt x="46313" y="581547"/>
                    </a:cubicBezTo>
                    <a:cubicBezTo>
                      <a:pt x="20815" y="581547"/>
                      <a:pt x="0" y="562113"/>
                      <a:pt x="0" y="538107"/>
                    </a:cubicBezTo>
                    <a:cubicBezTo>
                      <a:pt x="0" y="537276"/>
                      <a:pt x="104" y="536340"/>
                      <a:pt x="104" y="535509"/>
                    </a:cubicBezTo>
                    <a:cubicBezTo>
                      <a:pt x="7077" y="454553"/>
                      <a:pt x="42670" y="381910"/>
                      <a:pt x="42670" y="381910"/>
                    </a:cubicBezTo>
                    <a:cubicBezTo>
                      <a:pt x="59218" y="348966"/>
                      <a:pt x="77847" y="311554"/>
                      <a:pt x="117916" y="289522"/>
                    </a:cubicBezTo>
                    <a:cubicBezTo>
                      <a:pt x="118644" y="289107"/>
                      <a:pt x="122495" y="287236"/>
                      <a:pt x="123744" y="286716"/>
                    </a:cubicBezTo>
                    <a:lnTo>
                      <a:pt x="167247" y="266659"/>
                    </a:lnTo>
                    <a:close/>
                    <a:moveTo>
                      <a:pt x="184672" y="89514"/>
                    </a:moveTo>
                    <a:cubicBezTo>
                      <a:pt x="164816" y="87682"/>
                      <a:pt x="141265" y="98256"/>
                      <a:pt x="144544" y="125639"/>
                    </a:cubicBezTo>
                    <a:cubicBezTo>
                      <a:pt x="150581" y="176248"/>
                      <a:pt x="180352" y="226753"/>
                      <a:pt x="223551" y="226753"/>
                    </a:cubicBezTo>
                    <a:cubicBezTo>
                      <a:pt x="264773" y="226753"/>
                      <a:pt x="302247" y="165960"/>
                      <a:pt x="302663" y="125639"/>
                    </a:cubicBezTo>
                    <a:cubicBezTo>
                      <a:pt x="303392" y="58403"/>
                      <a:pt x="256445" y="133537"/>
                      <a:pt x="202628" y="127822"/>
                    </a:cubicBezTo>
                    <a:cubicBezTo>
                      <a:pt x="220689" y="105583"/>
                      <a:pt x="204528" y="91346"/>
                      <a:pt x="184672" y="89514"/>
                    </a:cubicBezTo>
                    <a:close/>
                    <a:moveTo>
                      <a:pt x="223551" y="0"/>
                    </a:moveTo>
                    <a:cubicBezTo>
                      <a:pt x="297875" y="0"/>
                      <a:pt x="328270" y="38243"/>
                      <a:pt x="327646" y="102153"/>
                    </a:cubicBezTo>
                    <a:cubicBezTo>
                      <a:pt x="326709" y="194226"/>
                      <a:pt x="267583" y="249096"/>
                      <a:pt x="223551" y="249096"/>
                    </a:cubicBezTo>
                    <a:cubicBezTo>
                      <a:pt x="172025" y="249096"/>
                      <a:pt x="120498" y="194226"/>
                      <a:pt x="119457" y="102153"/>
                    </a:cubicBezTo>
                    <a:cubicBezTo>
                      <a:pt x="118832" y="38243"/>
                      <a:pt x="149332" y="0"/>
                      <a:pt x="2235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ísḻiḋê">
              <a:extLst>
                <a:ext uri="{FF2B5EF4-FFF2-40B4-BE49-F238E27FC236}">
                  <a16:creationId xmlns:a16="http://schemas.microsoft.com/office/drawing/2014/main" id="{162FDB12-6411-474B-8397-5ACE4C8FCA85}"/>
                </a:ext>
              </a:extLst>
            </p:cNvPr>
            <p:cNvSpPr/>
            <p:nvPr/>
          </p:nvSpPr>
          <p:spPr bwMode="auto">
            <a:xfrm>
              <a:off x="4923923" y="3182112"/>
              <a:ext cx="2348817" cy="896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5270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C73BB3-7BB0-4DB6-A08D-D8980071E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6066AE4-87FB-41B5-A7A1-8BAD8459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906915-A0E8-41D0-BCB4-55181D52E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493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7C9C14B-C581-47D6-BE25-1B5F13D19C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17600"/>
            <a:ext cx="10847387" cy="5026025"/>
            <a:chOff x="673101" y="1117600"/>
            <a:chExt cx="10847387" cy="5026025"/>
          </a:xfrm>
        </p:grpSpPr>
        <p:sp>
          <p:nvSpPr>
            <p:cNvPr id="6" name="îśḷïḍè">
              <a:extLst>
                <a:ext uri="{FF2B5EF4-FFF2-40B4-BE49-F238E27FC236}">
                  <a16:creationId xmlns:a16="http://schemas.microsoft.com/office/drawing/2014/main" id="{30B10F5E-A041-444F-8FD0-A43C588B5622}"/>
                </a:ext>
              </a:extLst>
            </p:cNvPr>
            <p:cNvSpPr/>
            <p:nvPr/>
          </p:nvSpPr>
          <p:spPr>
            <a:xfrm>
              <a:off x="7449496" y="1117600"/>
              <a:ext cx="4070992" cy="502602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ṧḷïďé">
              <a:extLst>
                <a:ext uri="{FF2B5EF4-FFF2-40B4-BE49-F238E27FC236}">
                  <a16:creationId xmlns:a16="http://schemas.microsoft.com/office/drawing/2014/main" id="{40078AB1-A3E4-4277-A753-874280ED8CA3}"/>
                </a:ext>
              </a:extLst>
            </p:cNvPr>
            <p:cNvSpPr/>
            <p:nvPr/>
          </p:nvSpPr>
          <p:spPr>
            <a:xfrm>
              <a:off x="8276584" y="1682952"/>
              <a:ext cx="2416816" cy="2416816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57150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ïṣľíḑe">
              <a:extLst>
                <a:ext uri="{FF2B5EF4-FFF2-40B4-BE49-F238E27FC236}">
                  <a16:creationId xmlns:a16="http://schemas.microsoft.com/office/drawing/2014/main" id="{61CADF3D-BD1C-4EEF-9D43-B0FF688CE060}"/>
                </a:ext>
              </a:extLst>
            </p:cNvPr>
            <p:cNvSpPr/>
            <p:nvPr/>
          </p:nvSpPr>
          <p:spPr bwMode="auto">
            <a:xfrm>
              <a:off x="7997184" y="4840225"/>
              <a:ext cx="2975616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9" name="îṣļïďè">
              <a:extLst>
                <a:ext uri="{FF2B5EF4-FFF2-40B4-BE49-F238E27FC236}">
                  <a16:creationId xmlns:a16="http://schemas.microsoft.com/office/drawing/2014/main" id="{3ABA4600-8F30-4D96-8F5D-6DC38FF1B0CB}"/>
                </a:ext>
              </a:extLst>
            </p:cNvPr>
            <p:cNvSpPr txBox="1"/>
            <p:nvPr/>
          </p:nvSpPr>
          <p:spPr bwMode="auto">
            <a:xfrm>
              <a:off x="7997184" y="4398420"/>
              <a:ext cx="297561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" name="ïṩľîďê">
              <a:extLst>
                <a:ext uri="{FF2B5EF4-FFF2-40B4-BE49-F238E27FC236}">
                  <a16:creationId xmlns:a16="http://schemas.microsoft.com/office/drawing/2014/main" id="{66982C8F-F62A-4EF8-98A9-1D1483B63412}"/>
                </a:ext>
              </a:extLst>
            </p:cNvPr>
            <p:cNvSpPr txBox="1"/>
            <p:nvPr/>
          </p:nvSpPr>
          <p:spPr>
            <a:xfrm>
              <a:off x="673103" y="1527987"/>
              <a:ext cx="5219698" cy="604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  <p:sp>
          <p:nvSpPr>
            <p:cNvPr id="11" name="ïşlîde">
              <a:extLst>
                <a:ext uri="{FF2B5EF4-FFF2-40B4-BE49-F238E27FC236}">
                  <a16:creationId xmlns:a16="http://schemas.microsoft.com/office/drawing/2014/main" id="{6E673D81-152D-42A7-9CDF-2EDB14F03A6E}"/>
                </a:ext>
              </a:extLst>
            </p:cNvPr>
            <p:cNvSpPr txBox="1"/>
            <p:nvPr/>
          </p:nvSpPr>
          <p:spPr>
            <a:xfrm>
              <a:off x="673101" y="2132828"/>
              <a:ext cx="5219699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12" name="íśḷiďe">
              <a:extLst>
                <a:ext uri="{FF2B5EF4-FFF2-40B4-BE49-F238E27FC236}">
                  <a16:creationId xmlns:a16="http://schemas.microsoft.com/office/drawing/2014/main" id="{3625DCA9-31A9-42FA-BE90-1DD26EB2D91E}"/>
                </a:ext>
              </a:extLst>
            </p:cNvPr>
            <p:cNvSpPr/>
            <p:nvPr/>
          </p:nvSpPr>
          <p:spPr>
            <a:xfrm>
              <a:off x="761999" y="3759200"/>
              <a:ext cx="1235854" cy="1235854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>
              <a:noFill/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ïš1îḍe">
              <a:extLst>
                <a:ext uri="{FF2B5EF4-FFF2-40B4-BE49-F238E27FC236}">
                  <a16:creationId xmlns:a16="http://schemas.microsoft.com/office/drawing/2014/main" id="{091F27AB-7BC1-4FED-B626-4ACFA19BC806}"/>
                </a:ext>
              </a:extLst>
            </p:cNvPr>
            <p:cNvSpPr/>
            <p:nvPr/>
          </p:nvSpPr>
          <p:spPr>
            <a:xfrm>
              <a:off x="2294529" y="3759200"/>
              <a:ext cx="1235854" cy="1235854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>
              <a:noFill/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iṩḷiḍé">
              <a:extLst>
                <a:ext uri="{FF2B5EF4-FFF2-40B4-BE49-F238E27FC236}">
                  <a16:creationId xmlns:a16="http://schemas.microsoft.com/office/drawing/2014/main" id="{04AD8548-5DA1-4B20-B0F3-6D34731432D8}"/>
                </a:ext>
              </a:extLst>
            </p:cNvPr>
            <p:cNvSpPr/>
            <p:nvPr/>
          </p:nvSpPr>
          <p:spPr>
            <a:xfrm>
              <a:off x="3827058" y="3759200"/>
              <a:ext cx="1235854" cy="1235854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>
              <a:noFill/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iŝľíďê">
              <a:extLst>
                <a:ext uri="{FF2B5EF4-FFF2-40B4-BE49-F238E27FC236}">
                  <a16:creationId xmlns:a16="http://schemas.microsoft.com/office/drawing/2014/main" id="{F0346B1A-DA8D-4FF6-A0C5-2DEE7746C4A9}"/>
                </a:ext>
              </a:extLst>
            </p:cNvPr>
            <p:cNvSpPr/>
            <p:nvPr/>
          </p:nvSpPr>
          <p:spPr>
            <a:xfrm>
              <a:off x="5359588" y="3759200"/>
              <a:ext cx="1235854" cy="1235854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>
              <a:noFill/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ïsḻïḋê">
              <a:extLst>
                <a:ext uri="{FF2B5EF4-FFF2-40B4-BE49-F238E27FC236}">
                  <a16:creationId xmlns:a16="http://schemas.microsoft.com/office/drawing/2014/main" id="{0C658A73-42FA-4D69-A246-51089708889D}"/>
                </a:ext>
              </a:extLst>
            </p:cNvPr>
            <p:cNvSpPr txBox="1"/>
            <p:nvPr/>
          </p:nvSpPr>
          <p:spPr bwMode="auto">
            <a:xfrm>
              <a:off x="717549" y="5129595"/>
              <a:ext cx="132475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</a:t>
              </a:r>
            </a:p>
          </p:txBody>
        </p:sp>
        <p:sp>
          <p:nvSpPr>
            <p:cNvPr id="17" name="îśļíďè">
              <a:extLst>
                <a:ext uri="{FF2B5EF4-FFF2-40B4-BE49-F238E27FC236}">
                  <a16:creationId xmlns:a16="http://schemas.microsoft.com/office/drawing/2014/main" id="{68A60D1E-8DA9-4F4D-9375-EEA2A3220280}"/>
                </a:ext>
              </a:extLst>
            </p:cNvPr>
            <p:cNvSpPr txBox="1"/>
            <p:nvPr/>
          </p:nvSpPr>
          <p:spPr bwMode="auto">
            <a:xfrm>
              <a:off x="2250079" y="5129595"/>
              <a:ext cx="132475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</a:t>
              </a:r>
            </a:p>
          </p:txBody>
        </p:sp>
        <p:sp>
          <p:nvSpPr>
            <p:cNvPr id="18" name="íṣḷíďe">
              <a:extLst>
                <a:ext uri="{FF2B5EF4-FFF2-40B4-BE49-F238E27FC236}">
                  <a16:creationId xmlns:a16="http://schemas.microsoft.com/office/drawing/2014/main" id="{EDBC6F63-0952-4CAB-9452-D15C71352F7B}"/>
                </a:ext>
              </a:extLst>
            </p:cNvPr>
            <p:cNvSpPr txBox="1"/>
            <p:nvPr/>
          </p:nvSpPr>
          <p:spPr bwMode="auto">
            <a:xfrm>
              <a:off x="3782609" y="5129595"/>
              <a:ext cx="132475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</a:t>
              </a:r>
            </a:p>
          </p:txBody>
        </p:sp>
        <p:sp>
          <p:nvSpPr>
            <p:cNvPr id="19" name="íṡḻíḑè">
              <a:extLst>
                <a:ext uri="{FF2B5EF4-FFF2-40B4-BE49-F238E27FC236}">
                  <a16:creationId xmlns:a16="http://schemas.microsoft.com/office/drawing/2014/main" id="{B0A0105C-AB36-475B-9F2B-23AF048B3FD1}"/>
                </a:ext>
              </a:extLst>
            </p:cNvPr>
            <p:cNvSpPr txBox="1"/>
            <p:nvPr/>
          </p:nvSpPr>
          <p:spPr bwMode="auto">
            <a:xfrm>
              <a:off x="5315139" y="5129595"/>
              <a:ext cx="132475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19103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0E82EF-410A-4DE9-A143-B3B93C8D1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8B1467B-11D1-4E5C-8336-77D97E126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6D2CC62-4400-49B3-A0FB-61DAB981D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480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56275F8-79A1-48C8-A307-7120F145C9C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0860" y="1560096"/>
            <a:ext cx="9990280" cy="4156907"/>
            <a:chOff x="1100860" y="1560096"/>
            <a:chExt cx="9990280" cy="4156907"/>
          </a:xfrm>
        </p:grpSpPr>
        <p:grpSp>
          <p:nvGrpSpPr>
            <p:cNvPr id="6" name="işļidè">
              <a:extLst>
                <a:ext uri="{FF2B5EF4-FFF2-40B4-BE49-F238E27FC236}">
                  <a16:creationId xmlns:a16="http://schemas.microsoft.com/office/drawing/2014/main" id="{37C355CF-95D7-4151-BDEC-C44C98522CAA}"/>
                </a:ext>
              </a:extLst>
            </p:cNvPr>
            <p:cNvGrpSpPr/>
            <p:nvPr/>
          </p:nvGrpSpPr>
          <p:grpSpPr>
            <a:xfrm>
              <a:off x="1100860" y="3724546"/>
              <a:ext cx="2135523" cy="1498650"/>
              <a:chOff x="1100860" y="3766075"/>
              <a:chExt cx="2135523" cy="1498650"/>
            </a:xfrm>
          </p:grpSpPr>
          <p:sp>
            <p:nvSpPr>
              <p:cNvPr id="38" name="iṣļîḍè">
                <a:extLst>
                  <a:ext uri="{FF2B5EF4-FFF2-40B4-BE49-F238E27FC236}">
                    <a16:creationId xmlns:a16="http://schemas.microsoft.com/office/drawing/2014/main" id="{9696F41A-F833-4860-8E0C-CB179FF7E4FA}"/>
                  </a:ext>
                </a:extLst>
              </p:cNvPr>
              <p:cNvSpPr/>
              <p:nvPr/>
            </p:nvSpPr>
            <p:spPr>
              <a:xfrm>
                <a:off x="1100860" y="3766075"/>
                <a:ext cx="2135523" cy="4385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39" name="îSlïḋé">
                <a:extLst>
                  <a:ext uri="{FF2B5EF4-FFF2-40B4-BE49-F238E27FC236}">
                    <a16:creationId xmlns:a16="http://schemas.microsoft.com/office/drawing/2014/main" id="{BC05E014-05D8-4DB2-A874-6864FA052430}"/>
                  </a:ext>
                </a:extLst>
              </p:cNvPr>
              <p:cNvSpPr/>
              <p:nvPr/>
            </p:nvSpPr>
            <p:spPr bwMode="auto">
              <a:xfrm>
                <a:off x="1100860" y="4241534"/>
                <a:ext cx="2135523" cy="1023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ïšḷíḍe">
              <a:extLst>
                <a:ext uri="{FF2B5EF4-FFF2-40B4-BE49-F238E27FC236}">
                  <a16:creationId xmlns:a16="http://schemas.microsoft.com/office/drawing/2014/main" id="{5CD1B720-1669-4989-A251-24E0C5FAA63D}"/>
                </a:ext>
              </a:extLst>
            </p:cNvPr>
            <p:cNvGrpSpPr/>
            <p:nvPr/>
          </p:nvGrpSpPr>
          <p:grpSpPr>
            <a:xfrm>
              <a:off x="2021092" y="1931609"/>
              <a:ext cx="1187583" cy="1612433"/>
              <a:chOff x="2021092" y="1973138"/>
              <a:chExt cx="1187583" cy="1612433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0BA4FF03-CF2C-41C8-9407-108262BC34BD}"/>
                  </a:ext>
                </a:extLst>
              </p:cNvPr>
              <p:cNvCxnSpPr>
                <a:stCxn id="36" idx="4"/>
                <a:endCxn id="35" idx="0"/>
              </p:cNvCxnSpPr>
              <p:nvPr/>
            </p:nvCxnSpPr>
            <p:spPr>
              <a:xfrm flipH="1">
                <a:off x="2614883" y="2146494"/>
                <a:ext cx="1" cy="251185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şḷide">
                <a:extLst>
                  <a:ext uri="{FF2B5EF4-FFF2-40B4-BE49-F238E27FC236}">
                    <a16:creationId xmlns:a16="http://schemas.microsoft.com/office/drawing/2014/main" id="{69F4B020-5F6E-43A7-BDE3-B13531F779CC}"/>
                  </a:ext>
                </a:extLst>
              </p:cNvPr>
              <p:cNvSpPr/>
              <p:nvPr/>
            </p:nvSpPr>
            <p:spPr>
              <a:xfrm rot="10800000" flipV="1">
                <a:off x="2021092" y="2397679"/>
                <a:ext cx="1187583" cy="118789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6" name="îṣļíḓê">
                <a:extLst>
                  <a:ext uri="{FF2B5EF4-FFF2-40B4-BE49-F238E27FC236}">
                    <a16:creationId xmlns:a16="http://schemas.microsoft.com/office/drawing/2014/main" id="{1F4F5DC8-750B-4B63-BDBF-BAB944D65E8D}"/>
                  </a:ext>
                </a:extLst>
              </p:cNvPr>
              <p:cNvSpPr/>
              <p:nvPr/>
            </p:nvSpPr>
            <p:spPr>
              <a:xfrm rot="10800000" flipV="1">
                <a:off x="2528229" y="1973138"/>
                <a:ext cx="173310" cy="17335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ïṥḷídé">
                <a:extLst>
                  <a:ext uri="{FF2B5EF4-FFF2-40B4-BE49-F238E27FC236}">
                    <a16:creationId xmlns:a16="http://schemas.microsoft.com/office/drawing/2014/main" id="{BC89E352-EC1C-4122-9EAF-3CCD6B4E4334}"/>
                  </a:ext>
                </a:extLst>
              </p:cNvPr>
              <p:cNvSpPr/>
              <p:nvPr/>
            </p:nvSpPr>
            <p:spPr>
              <a:xfrm>
                <a:off x="2292601" y="2777072"/>
                <a:ext cx="644564" cy="429107"/>
              </a:xfrm>
              <a:custGeom>
                <a:avLst/>
                <a:gdLst>
                  <a:gd name="connsiteX0" fmla="*/ 406355 w 597911"/>
                  <a:gd name="connsiteY0" fmla="*/ 189393 h 398049"/>
                  <a:gd name="connsiteX1" fmla="*/ 397999 w 597911"/>
                  <a:gd name="connsiteY1" fmla="*/ 207636 h 398049"/>
                  <a:gd name="connsiteX2" fmla="*/ 397999 w 597911"/>
                  <a:gd name="connsiteY2" fmla="*/ 253675 h 398049"/>
                  <a:gd name="connsiteX3" fmla="*/ 397999 w 597911"/>
                  <a:gd name="connsiteY3" fmla="*/ 299714 h 398049"/>
                  <a:gd name="connsiteX4" fmla="*/ 423354 w 597911"/>
                  <a:gd name="connsiteY4" fmla="*/ 315367 h 398049"/>
                  <a:gd name="connsiteX5" fmla="*/ 509562 w 597911"/>
                  <a:gd name="connsiteY5" fmla="*/ 262883 h 398049"/>
                  <a:gd name="connsiteX6" fmla="*/ 509101 w 597911"/>
                  <a:gd name="connsiteY6" fmla="*/ 240784 h 398049"/>
                  <a:gd name="connsiteX7" fmla="*/ 426120 w 597911"/>
                  <a:gd name="connsiteY7" fmla="*/ 191522 h 398049"/>
                  <a:gd name="connsiteX8" fmla="*/ 406355 w 597911"/>
                  <a:gd name="connsiteY8" fmla="*/ 189393 h 398049"/>
                  <a:gd name="connsiteX9" fmla="*/ 161928 w 597911"/>
                  <a:gd name="connsiteY9" fmla="*/ 444 h 398049"/>
                  <a:gd name="connsiteX10" fmla="*/ 353251 w 597911"/>
                  <a:gd name="connsiteY10" fmla="*/ 444 h 398049"/>
                  <a:gd name="connsiteX11" fmla="*/ 314064 w 597911"/>
                  <a:gd name="connsiteY11" fmla="*/ 60300 h 398049"/>
                  <a:gd name="connsiteX12" fmla="*/ 285481 w 597911"/>
                  <a:gd name="connsiteY12" fmla="*/ 76415 h 398049"/>
                  <a:gd name="connsiteX13" fmla="*/ 178986 w 597911"/>
                  <a:gd name="connsiteY13" fmla="*/ 76875 h 398049"/>
                  <a:gd name="connsiteX14" fmla="*/ 162389 w 597911"/>
                  <a:gd name="connsiteY14" fmla="*/ 108645 h 398049"/>
                  <a:gd name="connsiteX15" fmla="*/ 178525 w 597911"/>
                  <a:gd name="connsiteY15" fmla="*/ 110947 h 398049"/>
                  <a:gd name="connsiteX16" fmla="*/ 281332 w 597911"/>
                  <a:gd name="connsiteY16" fmla="*/ 170803 h 398049"/>
                  <a:gd name="connsiteX17" fmla="*/ 290091 w 597911"/>
                  <a:gd name="connsiteY17" fmla="*/ 181392 h 398049"/>
                  <a:gd name="connsiteX18" fmla="*/ 283176 w 597911"/>
                  <a:gd name="connsiteY18" fmla="*/ 191061 h 398049"/>
                  <a:gd name="connsiteX19" fmla="*/ 280410 w 597911"/>
                  <a:gd name="connsiteY19" fmla="*/ 319981 h 398049"/>
                  <a:gd name="connsiteX20" fmla="*/ 284559 w 597911"/>
                  <a:gd name="connsiteY20" fmla="*/ 328269 h 398049"/>
                  <a:gd name="connsiteX21" fmla="*/ 278566 w 597911"/>
                  <a:gd name="connsiteY21" fmla="*/ 337478 h 398049"/>
                  <a:gd name="connsiteX22" fmla="*/ 7025 w 597911"/>
                  <a:gd name="connsiteY22" fmla="*/ 314456 h 398049"/>
                  <a:gd name="connsiteX23" fmla="*/ 571 w 597911"/>
                  <a:gd name="connsiteY23" fmla="*/ 296960 h 398049"/>
                  <a:gd name="connsiteX24" fmla="*/ 20856 w 597911"/>
                  <a:gd name="connsiteY24" fmla="*/ 272557 h 398049"/>
                  <a:gd name="connsiteX25" fmla="*/ 96002 w 597911"/>
                  <a:gd name="connsiteY25" fmla="*/ 272557 h 398049"/>
                  <a:gd name="connsiteX26" fmla="*/ 100612 w 597911"/>
                  <a:gd name="connsiteY26" fmla="*/ 280845 h 398049"/>
                  <a:gd name="connsiteX27" fmla="*/ 188206 w 597911"/>
                  <a:gd name="connsiteY27" fmla="*/ 295118 h 398049"/>
                  <a:gd name="connsiteX28" fmla="*/ 208952 w 597911"/>
                  <a:gd name="connsiteY28" fmla="*/ 238025 h 398049"/>
                  <a:gd name="connsiteX29" fmla="*/ 150402 w 597911"/>
                  <a:gd name="connsiteY29" fmla="*/ 198889 h 398049"/>
                  <a:gd name="connsiteX30" fmla="*/ 50822 w 597911"/>
                  <a:gd name="connsiteY30" fmla="*/ 198428 h 398049"/>
                  <a:gd name="connsiteX31" fmla="*/ 31920 w 597911"/>
                  <a:gd name="connsiteY31" fmla="*/ 196126 h 398049"/>
                  <a:gd name="connsiteX32" fmla="*/ 25927 w 597911"/>
                  <a:gd name="connsiteY32" fmla="*/ 172184 h 398049"/>
                  <a:gd name="connsiteX33" fmla="*/ 102456 w 597911"/>
                  <a:gd name="connsiteY33" fmla="*/ 25768 h 398049"/>
                  <a:gd name="connsiteX34" fmla="*/ 161928 w 597911"/>
                  <a:gd name="connsiteY34" fmla="*/ 444 h 398049"/>
                  <a:gd name="connsiteX35" fmla="*/ 539066 w 597911"/>
                  <a:gd name="connsiteY35" fmla="*/ 0 h 398049"/>
                  <a:gd name="connsiteX36" fmla="*/ 466227 w 597911"/>
                  <a:gd name="connsiteY36" fmla="*/ 110494 h 398049"/>
                  <a:gd name="connsiteX37" fmla="*/ 482363 w 597911"/>
                  <a:gd name="connsiteY37" fmla="*/ 114177 h 398049"/>
                  <a:gd name="connsiteX38" fmla="*/ 597153 w 597911"/>
                  <a:gd name="connsiteY38" fmla="*/ 267947 h 398049"/>
                  <a:gd name="connsiteX39" fmla="*/ 537222 w 597911"/>
                  <a:gd name="connsiteY39" fmla="*/ 366931 h 398049"/>
                  <a:gd name="connsiteX40" fmla="*/ 337146 w 597911"/>
                  <a:gd name="connsiteY40" fmla="*/ 360946 h 398049"/>
                  <a:gd name="connsiteX41" fmla="*/ 304875 w 597911"/>
                  <a:gd name="connsiteY41" fmla="*/ 180473 h 398049"/>
                  <a:gd name="connsiteX42" fmla="*/ 403531 w 597911"/>
                  <a:gd name="connsiteY42" fmla="*/ 26703 h 398049"/>
                  <a:gd name="connsiteX43" fmla="*/ 443638 w 597911"/>
                  <a:gd name="connsiteY43" fmla="*/ 461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97911" h="398049">
                    <a:moveTo>
                      <a:pt x="406355" y="189393"/>
                    </a:moveTo>
                    <a:cubicBezTo>
                      <a:pt x="401341" y="192328"/>
                      <a:pt x="398229" y="198658"/>
                      <a:pt x="397999" y="207636"/>
                    </a:cubicBezTo>
                    <a:cubicBezTo>
                      <a:pt x="397538" y="222829"/>
                      <a:pt x="397999" y="238482"/>
                      <a:pt x="397999" y="253675"/>
                    </a:cubicBezTo>
                    <a:cubicBezTo>
                      <a:pt x="397999" y="269328"/>
                      <a:pt x="397538" y="284521"/>
                      <a:pt x="397999" y="299714"/>
                    </a:cubicBezTo>
                    <a:cubicBezTo>
                      <a:pt x="398460" y="317669"/>
                      <a:pt x="408141" y="324114"/>
                      <a:pt x="423354" y="315367"/>
                    </a:cubicBezTo>
                    <a:cubicBezTo>
                      <a:pt x="452397" y="298333"/>
                      <a:pt x="480980" y="280838"/>
                      <a:pt x="509562" y="262883"/>
                    </a:cubicBezTo>
                    <a:cubicBezTo>
                      <a:pt x="520626" y="255977"/>
                      <a:pt x="520626" y="247229"/>
                      <a:pt x="509101" y="240784"/>
                    </a:cubicBezTo>
                    <a:cubicBezTo>
                      <a:pt x="481902" y="223749"/>
                      <a:pt x="454241" y="207175"/>
                      <a:pt x="426120" y="191522"/>
                    </a:cubicBezTo>
                    <a:cubicBezTo>
                      <a:pt x="418283" y="186918"/>
                      <a:pt x="411368" y="186458"/>
                      <a:pt x="406355" y="189393"/>
                    </a:cubicBezTo>
                    <a:close/>
                    <a:moveTo>
                      <a:pt x="161928" y="444"/>
                    </a:moveTo>
                    <a:lnTo>
                      <a:pt x="353251" y="444"/>
                    </a:lnTo>
                    <a:cubicBezTo>
                      <a:pt x="339420" y="22084"/>
                      <a:pt x="329278" y="43724"/>
                      <a:pt x="314064" y="60300"/>
                    </a:cubicBezTo>
                    <a:cubicBezTo>
                      <a:pt x="306688" y="69048"/>
                      <a:pt x="297929" y="75494"/>
                      <a:pt x="285481" y="76415"/>
                    </a:cubicBezTo>
                    <a:lnTo>
                      <a:pt x="178986" y="76875"/>
                    </a:lnTo>
                    <a:lnTo>
                      <a:pt x="162389" y="108645"/>
                    </a:lnTo>
                    <a:cubicBezTo>
                      <a:pt x="168843" y="110026"/>
                      <a:pt x="173453" y="110026"/>
                      <a:pt x="178525" y="110947"/>
                    </a:cubicBezTo>
                    <a:cubicBezTo>
                      <a:pt x="220477" y="118314"/>
                      <a:pt x="255054" y="136731"/>
                      <a:pt x="281332" y="170803"/>
                    </a:cubicBezTo>
                    <a:cubicBezTo>
                      <a:pt x="284098" y="174486"/>
                      <a:pt x="290091" y="181392"/>
                      <a:pt x="290091" y="181392"/>
                    </a:cubicBezTo>
                    <a:cubicBezTo>
                      <a:pt x="290091" y="181392"/>
                      <a:pt x="285481" y="187378"/>
                      <a:pt x="283176" y="191061"/>
                    </a:cubicBezTo>
                    <a:cubicBezTo>
                      <a:pt x="259664" y="232500"/>
                      <a:pt x="260586" y="276701"/>
                      <a:pt x="280410" y="319981"/>
                    </a:cubicBezTo>
                    <a:cubicBezTo>
                      <a:pt x="281332" y="321823"/>
                      <a:pt x="284559" y="328269"/>
                      <a:pt x="284559" y="328269"/>
                    </a:cubicBezTo>
                    <a:cubicBezTo>
                      <a:pt x="284559" y="328269"/>
                      <a:pt x="279949" y="335175"/>
                      <a:pt x="278566" y="337478"/>
                    </a:cubicBezTo>
                    <a:cubicBezTo>
                      <a:pt x="210796" y="427261"/>
                      <a:pt x="59121" y="415290"/>
                      <a:pt x="7025" y="314456"/>
                    </a:cubicBezTo>
                    <a:cubicBezTo>
                      <a:pt x="4720" y="309392"/>
                      <a:pt x="1954" y="302485"/>
                      <a:pt x="571" y="296960"/>
                    </a:cubicBezTo>
                    <a:cubicBezTo>
                      <a:pt x="-2195" y="283608"/>
                      <a:pt x="5181" y="272557"/>
                      <a:pt x="20856" y="272557"/>
                    </a:cubicBezTo>
                    <a:cubicBezTo>
                      <a:pt x="36992" y="272557"/>
                      <a:pt x="96002" y="272557"/>
                      <a:pt x="96002" y="272557"/>
                    </a:cubicBezTo>
                    <a:lnTo>
                      <a:pt x="100612" y="280845"/>
                    </a:lnTo>
                    <a:cubicBezTo>
                      <a:pt x="121358" y="308010"/>
                      <a:pt x="160545" y="314917"/>
                      <a:pt x="188206" y="295118"/>
                    </a:cubicBezTo>
                    <a:cubicBezTo>
                      <a:pt x="206647" y="281766"/>
                      <a:pt x="215406" y="258744"/>
                      <a:pt x="208952" y="238025"/>
                    </a:cubicBezTo>
                    <a:cubicBezTo>
                      <a:pt x="201576" y="213622"/>
                      <a:pt x="178525" y="198889"/>
                      <a:pt x="150402" y="198889"/>
                    </a:cubicBezTo>
                    <a:lnTo>
                      <a:pt x="50822" y="198428"/>
                    </a:lnTo>
                    <a:cubicBezTo>
                      <a:pt x="44829" y="198428"/>
                      <a:pt x="37453" y="198428"/>
                      <a:pt x="31920" y="196126"/>
                    </a:cubicBezTo>
                    <a:cubicBezTo>
                      <a:pt x="22700" y="191982"/>
                      <a:pt x="20856" y="181853"/>
                      <a:pt x="25927" y="172184"/>
                    </a:cubicBezTo>
                    <a:cubicBezTo>
                      <a:pt x="51283" y="123378"/>
                      <a:pt x="75717" y="73652"/>
                      <a:pt x="102456" y="25768"/>
                    </a:cubicBezTo>
                    <a:cubicBezTo>
                      <a:pt x="114904" y="3667"/>
                      <a:pt x="138416" y="444"/>
                      <a:pt x="161928" y="444"/>
                    </a:cubicBezTo>
                    <a:close/>
                    <a:moveTo>
                      <a:pt x="539066" y="0"/>
                    </a:moveTo>
                    <a:cubicBezTo>
                      <a:pt x="515094" y="36831"/>
                      <a:pt x="490661" y="73662"/>
                      <a:pt x="466227" y="110494"/>
                    </a:cubicBezTo>
                    <a:cubicBezTo>
                      <a:pt x="472681" y="111875"/>
                      <a:pt x="477753" y="113256"/>
                      <a:pt x="482363" y="114177"/>
                    </a:cubicBezTo>
                    <a:cubicBezTo>
                      <a:pt x="557506" y="132592"/>
                      <a:pt x="604529" y="195205"/>
                      <a:pt x="597153" y="267947"/>
                    </a:cubicBezTo>
                    <a:cubicBezTo>
                      <a:pt x="593004" y="309842"/>
                      <a:pt x="570876" y="342990"/>
                      <a:pt x="537222" y="366931"/>
                    </a:cubicBezTo>
                    <a:cubicBezTo>
                      <a:pt x="478675" y="408826"/>
                      <a:pt x="393389" y="406524"/>
                      <a:pt x="337146" y="360946"/>
                    </a:cubicBezTo>
                    <a:cubicBezTo>
                      <a:pt x="280442" y="315827"/>
                      <a:pt x="267073" y="242165"/>
                      <a:pt x="304875" y="180473"/>
                    </a:cubicBezTo>
                    <a:cubicBezTo>
                      <a:pt x="336685" y="128449"/>
                      <a:pt x="370338" y="77806"/>
                      <a:pt x="403531" y="26703"/>
                    </a:cubicBezTo>
                    <a:cubicBezTo>
                      <a:pt x="412290" y="12431"/>
                      <a:pt x="427042" y="921"/>
                      <a:pt x="443638" y="46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ïŝļíḑé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2318819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20K</a:t>
              </a:r>
            </a:p>
          </p:txBody>
        </p:sp>
        <p:sp>
          <p:nvSpPr>
            <p:cNvPr id="9" name="íšḷiḓê">
              <a:extLst>
                <a:ext uri="{FF2B5EF4-FFF2-40B4-BE49-F238E27FC236}">
                  <a16:creationId xmlns:a16="http://schemas.microsoft.com/office/drawing/2014/main" id="{904BC8CC-AADC-4278-9015-35E1DE0BE035}"/>
                </a:ext>
              </a:extLst>
            </p:cNvPr>
            <p:cNvSpPr/>
            <p:nvPr/>
          </p:nvSpPr>
          <p:spPr>
            <a:xfrm>
              <a:off x="3719112" y="4218352"/>
              <a:ext cx="2135523" cy="438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10" name="î$ḷîďé">
              <a:extLst>
                <a:ext uri="{FF2B5EF4-FFF2-40B4-BE49-F238E27FC236}">
                  <a16:creationId xmlns:a16="http://schemas.microsoft.com/office/drawing/2014/main" id="{31EF230F-7FE0-4535-B730-28138EB5DE76}"/>
                </a:ext>
              </a:extLst>
            </p:cNvPr>
            <p:cNvGrpSpPr/>
            <p:nvPr/>
          </p:nvGrpSpPr>
          <p:grpSpPr>
            <a:xfrm>
              <a:off x="4014945" y="1931609"/>
              <a:ext cx="1543856" cy="1968800"/>
              <a:chOff x="4014945" y="1973138"/>
              <a:chExt cx="1543856" cy="196880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DB4EAA3-1963-4A2A-B3D3-7439DD34D1F7}"/>
                  </a:ext>
                </a:extLst>
              </p:cNvPr>
              <p:cNvCxnSpPr>
                <a:stCxn id="32" idx="4"/>
                <a:endCxn id="31" idx="0"/>
              </p:cNvCxnSpPr>
              <p:nvPr/>
            </p:nvCxnSpPr>
            <p:spPr>
              <a:xfrm>
                <a:off x="4786872" y="2146494"/>
                <a:ext cx="1" cy="251185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iṥľiḋe">
                <a:extLst>
                  <a:ext uri="{FF2B5EF4-FFF2-40B4-BE49-F238E27FC236}">
                    <a16:creationId xmlns:a16="http://schemas.microsoft.com/office/drawing/2014/main" id="{29F1903A-D1A8-47CF-B549-AC84BFA94129}"/>
                  </a:ext>
                </a:extLst>
              </p:cNvPr>
              <p:cNvSpPr/>
              <p:nvPr/>
            </p:nvSpPr>
            <p:spPr>
              <a:xfrm rot="10800000" flipV="1">
                <a:off x="4014945" y="2397679"/>
                <a:ext cx="1543856" cy="154425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2" name="íslîḓê">
                <a:extLst>
                  <a:ext uri="{FF2B5EF4-FFF2-40B4-BE49-F238E27FC236}">
                    <a16:creationId xmlns:a16="http://schemas.microsoft.com/office/drawing/2014/main" id="{EAA76200-7BB0-40DE-8CAB-8FD9565C2C6D}"/>
                  </a:ext>
                </a:extLst>
              </p:cNvPr>
              <p:cNvSpPr/>
              <p:nvPr/>
            </p:nvSpPr>
            <p:spPr>
              <a:xfrm rot="10800000" flipV="1">
                <a:off x="4700217" y="1973138"/>
                <a:ext cx="173310" cy="17335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" name="ïšḻîḓê">
                <a:extLst>
                  <a:ext uri="{FF2B5EF4-FFF2-40B4-BE49-F238E27FC236}">
                    <a16:creationId xmlns:a16="http://schemas.microsoft.com/office/drawing/2014/main" id="{2113BC01-5BC9-4B42-A48F-AD04777DD2A7}"/>
                  </a:ext>
                </a:extLst>
              </p:cNvPr>
              <p:cNvSpPr/>
              <p:nvPr/>
            </p:nvSpPr>
            <p:spPr>
              <a:xfrm>
                <a:off x="4390851" y="2820563"/>
                <a:ext cx="792042" cy="698492"/>
              </a:xfrm>
              <a:custGeom>
                <a:avLst/>
                <a:gdLst>
                  <a:gd name="T0" fmla="*/ 400 w 530"/>
                  <a:gd name="T1" fmla="*/ 235 h 468"/>
                  <a:gd name="T2" fmla="*/ 385 w 530"/>
                  <a:gd name="T3" fmla="*/ 205 h 468"/>
                  <a:gd name="T4" fmla="*/ 342 w 530"/>
                  <a:gd name="T5" fmla="*/ 147 h 468"/>
                  <a:gd name="T6" fmla="*/ 284 w 530"/>
                  <a:gd name="T7" fmla="*/ 157 h 468"/>
                  <a:gd name="T8" fmla="*/ 253 w 530"/>
                  <a:gd name="T9" fmla="*/ 168 h 468"/>
                  <a:gd name="T10" fmla="*/ 258 w 530"/>
                  <a:gd name="T11" fmla="*/ 125 h 468"/>
                  <a:gd name="T12" fmla="*/ 217 w 530"/>
                  <a:gd name="T13" fmla="*/ 86 h 468"/>
                  <a:gd name="T14" fmla="*/ 173 w 530"/>
                  <a:gd name="T15" fmla="*/ 96 h 468"/>
                  <a:gd name="T16" fmla="*/ 10 w 530"/>
                  <a:gd name="T17" fmla="*/ 262 h 468"/>
                  <a:gd name="T18" fmla="*/ 0 w 530"/>
                  <a:gd name="T19" fmla="*/ 318 h 468"/>
                  <a:gd name="T20" fmla="*/ 63 w 530"/>
                  <a:gd name="T21" fmla="*/ 414 h 468"/>
                  <a:gd name="T22" fmla="*/ 303 w 530"/>
                  <a:gd name="T23" fmla="*/ 445 h 468"/>
                  <a:gd name="T24" fmla="*/ 431 w 530"/>
                  <a:gd name="T25" fmla="*/ 361 h 468"/>
                  <a:gd name="T26" fmla="*/ 400 w 530"/>
                  <a:gd name="T27" fmla="*/ 235 h 468"/>
                  <a:gd name="T28" fmla="*/ 349 w 530"/>
                  <a:gd name="T29" fmla="*/ 351 h 468"/>
                  <a:gd name="T30" fmla="*/ 288 w 530"/>
                  <a:gd name="T31" fmla="*/ 399 h 468"/>
                  <a:gd name="T32" fmla="*/ 120 w 530"/>
                  <a:gd name="T33" fmla="*/ 406 h 468"/>
                  <a:gd name="T34" fmla="*/ 85 w 530"/>
                  <a:gd name="T35" fmla="*/ 386 h 468"/>
                  <a:gd name="T36" fmla="*/ 74 w 530"/>
                  <a:gd name="T37" fmla="*/ 270 h 468"/>
                  <a:gd name="T38" fmla="*/ 188 w 530"/>
                  <a:gd name="T39" fmla="*/ 214 h 468"/>
                  <a:gd name="T40" fmla="*/ 219 w 530"/>
                  <a:gd name="T41" fmla="*/ 212 h 468"/>
                  <a:gd name="T42" fmla="*/ 341 w 530"/>
                  <a:gd name="T43" fmla="*/ 256 h 468"/>
                  <a:gd name="T44" fmla="*/ 349 w 530"/>
                  <a:gd name="T45" fmla="*/ 351 h 468"/>
                  <a:gd name="T46" fmla="*/ 530 w 530"/>
                  <a:gd name="T47" fmla="*/ 154 h 468"/>
                  <a:gd name="T48" fmla="*/ 513 w 530"/>
                  <a:gd name="T49" fmla="*/ 178 h 468"/>
                  <a:gd name="T50" fmla="*/ 492 w 530"/>
                  <a:gd name="T51" fmla="*/ 155 h 468"/>
                  <a:gd name="T52" fmla="*/ 375 w 530"/>
                  <a:gd name="T53" fmla="*/ 38 h 468"/>
                  <a:gd name="T54" fmla="*/ 352 w 530"/>
                  <a:gd name="T55" fmla="*/ 18 h 468"/>
                  <a:gd name="T56" fmla="*/ 377 w 530"/>
                  <a:gd name="T57" fmla="*/ 0 h 468"/>
                  <a:gd name="T58" fmla="*/ 530 w 530"/>
                  <a:gd name="T59" fmla="*/ 154 h 468"/>
                  <a:gd name="T60" fmla="*/ 455 w 530"/>
                  <a:gd name="T61" fmla="*/ 152 h 468"/>
                  <a:gd name="T62" fmla="*/ 443 w 530"/>
                  <a:gd name="T63" fmla="*/ 178 h 468"/>
                  <a:gd name="T64" fmla="*/ 419 w 530"/>
                  <a:gd name="T65" fmla="*/ 163 h 468"/>
                  <a:gd name="T66" fmla="*/ 366 w 530"/>
                  <a:gd name="T67" fmla="*/ 111 h 468"/>
                  <a:gd name="T68" fmla="*/ 351 w 530"/>
                  <a:gd name="T69" fmla="*/ 90 h 468"/>
                  <a:gd name="T70" fmla="*/ 373 w 530"/>
                  <a:gd name="T71" fmla="*/ 74 h 468"/>
                  <a:gd name="T72" fmla="*/ 391 w 530"/>
                  <a:gd name="T73" fmla="*/ 80 h 468"/>
                  <a:gd name="T74" fmla="*/ 455 w 530"/>
                  <a:gd name="T75" fmla="*/ 152 h 468"/>
                  <a:gd name="T76" fmla="*/ 233 w 530"/>
                  <a:gd name="T77" fmla="*/ 351 h 468"/>
                  <a:gd name="T78" fmla="*/ 151 w 530"/>
                  <a:gd name="T79" fmla="*/ 368 h 468"/>
                  <a:gd name="T80" fmla="*/ 138 w 530"/>
                  <a:gd name="T81" fmla="*/ 286 h 468"/>
                  <a:gd name="T82" fmla="*/ 189 w 530"/>
                  <a:gd name="T83" fmla="*/ 266 h 468"/>
                  <a:gd name="T84" fmla="*/ 214 w 530"/>
                  <a:gd name="T85" fmla="*/ 272 h 468"/>
                  <a:gd name="T86" fmla="*/ 233 w 530"/>
                  <a:gd name="T87" fmla="*/ 351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0" h="468">
                    <a:moveTo>
                      <a:pt x="400" y="235"/>
                    </a:moveTo>
                    <a:cubicBezTo>
                      <a:pt x="380" y="226"/>
                      <a:pt x="380" y="226"/>
                      <a:pt x="385" y="205"/>
                    </a:cubicBezTo>
                    <a:cubicBezTo>
                      <a:pt x="394" y="170"/>
                      <a:pt x="378" y="147"/>
                      <a:pt x="342" y="147"/>
                    </a:cubicBezTo>
                    <a:cubicBezTo>
                      <a:pt x="323" y="147"/>
                      <a:pt x="303" y="153"/>
                      <a:pt x="284" y="157"/>
                    </a:cubicBezTo>
                    <a:cubicBezTo>
                      <a:pt x="274" y="159"/>
                      <a:pt x="265" y="163"/>
                      <a:pt x="253" y="168"/>
                    </a:cubicBezTo>
                    <a:cubicBezTo>
                      <a:pt x="255" y="151"/>
                      <a:pt x="257" y="138"/>
                      <a:pt x="258" y="125"/>
                    </a:cubicBezTo>
                    <a:cubicBezTo>
                      <a:pt x="258" y="100"/>
                      <a:pt x="242" y="84"/>
                      <a:pt x="217" y="86"/>
                    </a:cubicBezTo>
                    <a:cubicBezTo>
                      <a:pt x="202" y="87"/>
                      <a:pt x="186" y="90"/>
                      <a:pt x="173" y="96"/>
                    </a:cubicBezTo>
                    <a:cubicBezTo>
                      <a:pt x="98" y="131"/>
                      <a:pt x="43" y="186"/>
                      <a:pt x="10" y="262"/>
                    </a:cubicBezTo>
                    <a:cubicBezTo>
                      <a:pt x="2" y="279"/>
                      <a:pt x="0" y="299"/>
                      <a:pt x="0" y="318"/>
                    </a:cubicBezTo>
                    <a:cubicBezTo>
                      <a:pt x="1" y="362"/>
                      <a:pt x="28" y="392"/>
                      <a:pt x="63" y="414"/>
                    </a:cubicBezTo>
                    <a:cubicBezTo>
                      <a:pt x="138" y="460"/>
                      <a:pt x="219" y="468"/>
                      <a:pt x="303" y="445"/>
                    </a:cubicBezTo>
                    <a:cubicBezTo>
                      <a:pt x="355" y="431"/>
                      <a:pt x="399" y="405"/>
                      <a:pt x="431" y="361"/>
                    </a:cubicBezTo>
                    <a:cubicBezTo>
                      <a:pt x="469" y="310"/>
                      <a:pt x="456" y="258"/>
                      <a:pt x="400" y="235"/>
                    </a:cubicBezTo>
                    <a:close/>
                    <a:moveTo>
                      <a:pt x="349" y="351"/>
                    </a:moveTo>
                    <a:cubicBezTo>
                      <a:pt x="333" y="374"/>
                      <a:pt x="312" y="389"/>
                      <a:pt x="288" y="399"/>
                    </a:cubicBezTo>
                    <a:cubicBezTo>
                      <a:pt x="233" y="423"/>
                      <a:pt x="177" y="427"/>
                      <a:pt x="120" y="406"/>
                    </a:cubicBezTo>
                    <a:cubicBezTo>
                      <a:pt x="108" y="401"/>
                      <a:pt x="96" y="394"/>
                      <a:pt x="85" y="386"/>
                    </a:cubicBezTo>
                    <a:cubicBezTo>
                      <a:pt x="44" y="356"/>
                      <a:pt x="40" y="307"/>
                      <a:pt x="74" y="270"/>
                    </a:cubicBezTo>
                    <a:cubicBezTo>
                      <a:pt x="105" y="236"/>
                      <a:pt x="144" y="221"/>
                      <a:pt x="188" y="214"/>
                    </a:cubicBezTo>
                    <a:cubicBezTo>
                      <a:pt x="199" y="213"/>
                      <a:pt x="210" y="212"/>
                      <a:pt x="219" y="212"/>
                    </a:cubicBezTo>
                    <a:cubicBezTo>
                      <a:pt x="265" y="213"/>
                      <a:pt x="308" y="222"/>
                      <a:pt x="341" y="256"/>
                    </a:cubicBezTo>
                    <a:cubicBezTo>
                      <a:pt x="369" y="283"/>
                      <a:pt x="371" y="319"/>
                      <a:pt x="349" y="351"/>
                    </a:cubicBezTo>
                    <a:close/>
                    <a:moveTo>
                      <a:pt x="530" y="154"/>
                    </a:moveTo>
                    <a:cubicBezTo>
                      <a:pt x="530" y="169"/>
                      <a:pt x="524" y="177"/>
                      <a:pt x="513" y="178"/>
                    </a:cubicBezTo>
                    <a:cubicBezTo>
                      <a:pt x="501" y="179"/>
                      <a:pt x="493" y="170"/>
                      <a:pt x="492" y="155"/>
                    </a:cubicBezTo>
                    <a:cubicBezTo>
                      <a:pt x="489" y="90"/>
                      <a:pt x="441" y="41"/>
                      <a:pt x="375" y="38"/>
                    </a:cubicBezTo>
                    <a:cubicBezTo>
                      <a:pt x="359" y="37"/>
                      <a:pt x="351" y="30"/>
                      <a:pt x="352" y="18"/>
                    </a:cubicBezTo>
                    <a:cubicBezTo>
                      <a:pt x="352" y="6"/>
                      <a:pt x="361" y="0"/>
                      <a:pt x="377" y="0"/>
                    </a:cubicBezTo>
                    <a:cubicBezTo>
                      <a:pt x="461" y="5"/>
                      <a:pt x="527" y="71"/>
                      <a:pt x="530" y="154"/>
                    </a:cubicBezTo>
                    <a:close/>
                    <a:moveTo>
                      <a:pt x="455" y="152"/>
                    </a:moveTo>
                    <a:cubicBezTo>
                      <a:pt x="458" y="166"/>
                      <a:pt x="453" y="175"/>
                      <a:pt x="443" y="178"/>
                    </a:cubicBezTo>
                    <a:cubicBezTo>
                      <a:pt x="431" y="181"/>
                      <a:pt x="422" y="176"/>
                      <a:pt x="419" y="163"/>
                    </a:cubicBezTo>
                    <a:cubicBezTo>
                      <a:pt x="411" y="135"/>
                      <a:pt x="394" y="118"/>
                      <a:pt x="366" y="111"/>
                    </a:cubicBezTo>
                    <a:cubicBezTo>
                      <a:pt x="355" y="108"/>
                      <a:pt x="350" y="101"/>
                      <a:pt x="351" y="90"/>
                    </a:cubicBezTo>
                    <a:cubicBezTo>
                      <a:pt x="352" y="80"/>
                      <a:pt x="359" y="74"/>
                      <a:pt x="373" y="74"/>
                    </a:cubicBezTo>
                    <a:cubicBezTo>
                      <a:pt x="377" y="75"/>
                      <a:pt x="384" y="77"/>
                      <a:pt x="391" y="80"/>
                    </a:cubicBezTo>
                    <a:cubicBezTo>
                      <a:pt x="424" y="94"/>
                      <a:pt x="445" y="118"/>
                      <a:pt x="455" y="152"/>
                    </a:cubicBezTo>
                    <a:close/>
                    <a:moveTo>
                      <a:pt x="233" y="351"/>
                    </a:moveTo>
                    <a:cubicBezTo>
                      <a:pt x="213" y="373"/>
                      <a:pt x="178" y="381"/>
                      <a:pt x="151" y="368"/>
                    </a:cubicBezTo>
                    <a:cubicBezTo>
                      <a:pt x="116" y="352"/>
                      <a:pt x="110" y="312"/>
                      <a:pt x="138" y="286"/>
                    </a:cubicBezTo>
                    <a:cubicBezTo>
                      <a:pt x="153" y="273"/>
                      <a:pt x="170" y="267"/>
                      <a:pt x="189" y="266"/>
                    </a:cubicBezTo>
                    <a:cubicBezTo>
                      <a:pt x="197" y="268"/>
                      <a:pt x="206" y="269"/>
                      <a:pt x="214" y="272"/>
                    </a:cubicBezTo>
                    <a:cubicBezTo>
                      <a:pt x="249" y="284"/>
                      <a:pt x="258" y="324"/>
                      <a:pt x="233" y="35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îṡḻîḓè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4490809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76K</a:t>
              </a:r>
            </a:p>
          </p:txBody>
        </p:sp>
        <p:sp>
          <p:nvSpPr>
            <p:cNvPr id="12" name="iŝliḓe">
              <a:extLst>
                <a:ext uri="{FF2B5EF4-FFF2-40B4-BE49-F238E27FC236}">
                  <a16:creationId xmlns:a16="http://schemas.microsoft.com/office/drawing/2014/main" id="{65E6ED16-D6A4-4653-BC45-EA68AB57B37A}"/>
                </a:ext>
              </a:extLst>
            </p:cNvPr>
            <p:cNvSpPr/>
            <p:nvPr/>
          </p:nvSpPr>
          <p:spPr>
            <a:xfrm>
              <a:off x="6337364" y="4218352"/>
              <a:ext cx="2135523" cy="4385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3" name="íṩḻïḋe">
              <a:extLst>
                <a:ext uri="{FF2B5EF4-FFF2-40B4-BE49-F238E27FC236}">
                  <a16:creationId xmlns:a16="http://schemas.microsoft.com/office/drawing/2014/main" id="{BC05E014-05D8-4DB2-A874-6864FA052430}"/>
                </a:ext>
              </a:extLst>
            </p:cNvPr>
            <p:cNvSpPr/>
            <p:nvPr/>
          </p:nvSpPr>
          <p:spPr bwMode="auto">
            <a:xfrm>
              <a:off x="3719112" y="4693812"/>
              <a:ext cx="2135523" cy="1023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lîďê">
              <a:extLst>
                <a:ext uri="{FF2B5EF4-FFF2-40B4-BE49-F238E27FC236}">
                  <a16:creationId xmlns:a16="http://schemas.microsoft.com/office/drawing/2014/main" id="{BC05E014-05D8-4DB2-A874-6864FA052430}"/>
                </a:ext>
              </a:extLst>
            </p:cNvPr>
            <p:cNvSpPr/>
            <p:nvPr/>
          </p:nvSpPr>
          <p:spPr bwMode="auto">
            <a:xfrm>
              <a:off x="6337364" y="4693812"/>
              <a:ext cx="2135523" cy="1023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5" name="íṥ1îḋé">
              <a:extLst>
                <a:ext uri="{FF2B5EF4-FFF2-40B4-BE49-F238E27FC236}">
                  <a16:creationId xmlns:a16="http://schemas.microsoft.com/office/drawing/2014/main" id="{2D029C7A-F8B3-438F-8D67-BE58328FF453}"/>
                </a:ext>
              </a:extLst>
            </p:cNvPr>
            <p:cNvGrpSpPr/>
            <p:nvPr/>
          </p:nvGrpSpPr>
          <p:grpSpPr>
            <a:xfrm>
              <a:off x="6633197" y="1931609"/>
              <a:ext cx="1543856" cy="1968800"/>
              <a:chOff x="6633197" y="1973138"/>
              <a:chExt cx="1543856" cy="1968800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E43F1360-2D44-4662-9F02-86F3AF72F244}"/>
                  </a:ext>
                </a:extLst>
              </p:cNvPr>
              <p:cNvCxnSpPr>
                <a:stCxn id="28" idx="4"/>
                <a:endCxn id="27" idx="0"/>
              </p:cNvCxnSpPr>
              <p:nvPr/>
            </p:nvCxnSpPr>
            <p:spPr>
              <a:xfrm>
                <a:off x="7405124" y="2146494"/>
                <a:ext cx="1" cy="251185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íśḻîḓé">
                <a:extLst>
                  <a:ext uri="{FF2B5EF4-FFF2-40B4-BE49-F238E27FC236}">
                    <a16:creationId xmlns:a16="http://schemas.microsoft.com/office/drawing/2014/main" id="{B11F6FA3-1452-4C79-B99B-5EA627761ED7}"/>
                  </a:ext>
                </a:extLst>
              </p:cNvPr>
              <p:cNvSpPr/>
              <p:nvPr/>
            </p:nvSpPr>
            <p:spPr>
              <a:xfrm rot="10800000" flipV="1">
                <a:off x="6633197" y="2397679"/>
                <a:ext cx="1543856" cy="1544259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8" name="îṧ1ïḍè">
                <a:extLst>
                  <a:ext uri="{FF2B5EF4-FFF2-40B4-BE49-F238E27FC236}">
                    <a16:creationId xmlns:a16="http://schemas.microsoft.com/office/drawing/2014/main" id="{800C5CF2-1142-4B4D-A792-2EF95740A58A}"/>
                  </a:ext>
                </a:extLst>
              </p:cNvPr>
              <p:cNvSpPr/>
              <p:nvPr/>
            </p:nvSpPr>
            <p:spPr>
              <a:xfrm rot="10800000" flipV="1">
                <a:off x="7318469" y="1973138"/>
                <a:ext cx="173310" cy="17335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9" name="ïśḷïḓé">
                <a:extLst>
                  <a:ext uri="{FF2B5EF4-FFF2-40B4-BE49-F238E27FC236}">
                    <a16:creationId xmlns:a16="http://schemas.microsoft.com/office/drawing/2014/main" id="{15ED2949-8698-444A-A761-4132BC94E891}"/>
                  </a:ext>
                </a:extLst>
              </p:cNvPr>
              <p:cNvSpPr/>
              <p:nvPr/>
            </p:nvSpPr>
            <p:spPr>
              <a:xfrm>
                <a:off x="7042466" y="2833629"/>
                <a:ext cx="725316" cy="672358"/>
              </a:xfrm>
              <a:custGeom>
                <a:avLst/>
                <a:gdLst>
                  <a:gd name="connsiteX0" fmla="*/ 476517 w 601409"/>
                  <a:gd name="connsiteY0" fmla="*/ 289505 h 557498"/>
                  <a:gd name="connsiteX1" fmla="*/ 449242 w 601409"/>
                  <a:gd name="connsiteY1" fmla="*/ 315301 h 557498"/>
                  <a:gd name="connsiteX2" fmla="*/ 476517 w 601409"/>
                  <a:gd name="connsiteY2" fmla="*/ 342531 h 557498"/>
                  <a:gd name="connsiteX3" fmla="*/ 503792 w 601409"/>
                  <a:gd name="connsiteY3" fmla="*/ 315301 h 557498"/>
                  <a:gd name="connsiteX4" fmla="*/ 476517 w 601409"/>
                  <a:gd name="connsiteY4" fmla="*/ 289505 h 557498"/>
                  <a:gd name="connsiteX5" fmla="*/ 350190 w 601409"/>
                  <a:gd name="connsiteY5" fmla="*/ 289505 h 557498"/>
                  <a:gd name="connsiteX6" fmla="*/ 322915 w 601409"/>
                  <a:gd name="connsiteY6" fmla="*/ 315301 h 557498"/>
                  <a:gd name="connsiteX7" fmla="*/ 350190 w 601409"/>
                  <a:gd name="connsiteY7" fmla="*/ 342531 h 557498"/>
                  <a:gd name="connsiteX8" fmla="*/ 377465 w 601409"/>
                  <a:gd name="connsiteY8" fmla="*/ 315301 h 557498"/>
                  <a:gd name="connsiteX9" fmla="*/ 350190 w 601409"/>
                  <a:gd name="connsiteY9" fmla="*/ 289505 h 557498"/>
                  <a:gd name="connsiteX10" fmla="*/ 413354 w 601409"/>
                  <a:gd name="connsiteY10" fmla="*/ 226448 h 557498"/>
                  <a:gd name="connsiteX11" fmla="*/ 601409 w 601409"/>
                  <a:gd name="connsiteY11" fmla="*/ 385524 h 557498"/>
                  <a:gd name="connsiteX12" fmla="*/ 568392 w 601409"/>
                  <a:gd name="connsiteY12" fmla="*/ 474377 h 557498"/>
                  <a:gd name="connsiteX13" fmla="*/ 577005 w 601409"/>
                  <a:gd name="connsiteY13" fmla="*/ 557498 h 557498"/>
                  <a:gd name="connsiteX14" fmla="*/ 503792 w 601409"/>
                  <a:gd name="connsiteY14" fmla="*/ 524537 h 557498"/>
                  <a:gd name="connsiteX15" fmla="*/ 413354 w 601409"/>
                  <a:gd name="connsiteY15" fmla="*/ 544600 h 557498"/>
                  <a:gd name="connsiteX16" fmla="*/ 225298 w 601409"/>
                  <a:gd name="connsiteY16" fmla="*/ 385524 h 557498"/>
                  <a:gd name="connsiteX17" fmla="*/ 413354 w 601409"/>
                  <a:gd name="connsiteY17" fmla="*/ 226448 h 557498"/>
                  <a:gd name="connsiteX18" fmla="*/ 331567 w 601409"/>
                  <a:gd name="connsiteY18" fmla="*/ 83108 h 557498"/>
                  <a:gd name="connsiteX19" fmla="*/ 295683 w 601409"/>
                  <a:gd name="connsiteY19" fmla="*/ 117497 h 557498"/>
                  <a:gd name="connsiteX20" fmla="*/ 331567 w 601409"/>
                  <a:gd name="connsiteY20" fmla="*/ 153320 h 557498"/>
                  <a:gd name="connsiteX21" fmla="*/ 366015 w 601409"/>
                  <a:gd name="connsiteY21" fmla="*/ 117497 h 557498"/>
                  <a:gd name="connsiteX22" fmla="*/ 331567 w 601409"/>
                  <a:gd name="connsiteY22" fmla="*/ 83108 h 557498"/>
                  <a:gd name="connsiteX23" fmla="*/ 163630 w 601409"/>
                  <a:gd name="connsiteY23" fmla="*/ 83108 h 557498"/>
                  <a:gd name="connsiteX24" fmla="*/ 129182 w 601409"/>
                  <a:gd name="connsiteY24" fmla="*/ 117497 h 557498"/>
                  <a:gd name="connsiteX25" fmla="*/ 163630 w 601409"/>
                  <a:gd name="connsiteY25" fmla="*/ 153320 h 557498"/>
                  <a:gd name="connsiteX26" fmla="*/ 199514 w 601409"/>
                  <a:gd name="connsiteY26" fmla="*/ 117497 h 557498"/>
                  <a:gd name="connsiteX27" fmla="*/ 163630 w 601409"/>
                  <a:gd name="connsiteY27" fmla="*/ 83108 h 557498"/>
                  <a:gd name="connsiteX28" fmla="*/ 248316 w 601409"/>
                  <a:gd name="connsiteY28" fmla="*/ 0 h 557498"/>
                  <a:gd name="connsiteX29" fmla="*/ 495197 w 601409"/>
                  <a:gd name="connsiteY29" fmla="*/ 210635 h 557498"/>
                  <a:gd name="connsiteX30" fmla="*/ 495197 w 601409"/>
                  <a:gd name="connsiteY30" fmla="*/ 220666 h 557498"/>
                  <a:gd name="connsiteX31" fmla="*/ 413382 w 601409"/>
                  <a:gd name="connsiteY31" fmla="*/ 204904 h 557498"/>
                  <a:gd name="connsiteX32" fmla="*/ 205256 w 601409"/>
                  <a:gd name="connsiteY32" fmla="*/ 385448 h 557498"/>
                  <a:gd name="connsiteX33" fmla="*/ 208126 w 601409"/>
                  <a:gd name="connsiteY33" fmla="*/ 416972 h 557498"/>
                  <a:gd name="connsiteX34" fmla="*/ 129182 w 601409"/>
                  <a:gd name="connsiteY34" fmla="*/ 394045 h 557498"/>
                  <a:gd name="connsiteX35" fmla="*/ 31578 w 601409"/>
                  <a:gd name="connsiteY35" fmla="*/ 437032 h 557498"/>
                  <a:gd name="connsiteX36" fmla="*/ 43061 w 601409"/>
                  <a:gd name="connsiteY36" fmla="*/ 328132 h 557498"/>
                  <a:gd name="connsiteX37" fmla="*/ 0 w 601409"/>
                  <a:gd name="connsiteY37" fmla="*/ 210635 h 557498"/>
                  <a:gd name="connsiteX38" fmla="*/ 248316 w 601409"/>
                  <a:gd name="connsiteY38" fmla="*/ 0 h 55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1409" h="557498">
                    <a:moveTo>
                      <a:pt x="476517" y="289505"/>
                    </a:moveTo>
                    <a:cubicBezTo>
                      <a:pt x="462162" y="289505"/>
                      <a:pt x="449242" y="300970"/>
                      <a:pt x="449242" y="315301"/>
                    </a:cubicBezTo>
                    <a:cubicBezTo>
                      <a:pt x="449242" y="331066"/>
                      <a:pt x="462162" y="342531"/>
                      <a:pt x="476517" y="342531"/>
                    </a:cubicBezTo>
                    <a:cubicBezTo>
                      <a:pt x="490873" y="342531"/>
                      <a:pt x="503792" y="331066"/>
                      <a:pt x="503792" y="315301"/>
                    </a:cubicBezTo>
                    <a:cubicBezTo>
                      <a:pt x="503792" y="300970"/>
                      <a:pt x="490873" y="289505"/>
                      <a:pt x="476517" y="289505"/>
                    </a:cubicBezTo>
                    <a:close/>
                    <a:moveTo>
                      <a:pt x="350190" y="289505"/>
                    </a:moveTo>
                    <a:cubicBezTo>
                      <a:pt x="335834" y="289505"/>
                      <a:pt x="322915" y="300970"/>
                      <a:pt x="322915" y="315301"/>
                    </a:cubicBezTo>
                    <a:cubicBezTo>
                      <a:pt x="322915" y="331066"/>
                      <a:pt x="335834" y="342531"/>
                      <a:pt x="350190" y="342531"/>
                    </a:cubicBezTo>
                    <a:cubicBezTo>
                      <a:pt x="364545" y="342531"/>
                      <a:pt x="377465" y="331066"/>
                      <a:pt x="377465" y="315301"/>
                    </a:cubicBezTo>
                    <a:cubicBezTo>
                      <a:pt x="377465" y="300970"/>
                      <a:pt x="364545" y="289505"/>
                      <a:pt x="350190" y="289505"/>
                    </a:cubicBezTo>
                    <a:close/>
                    <a:moveTo>
                      <a:pt x="413354" y="226448"/>
                    </a:moveTo>
                    <a:cubicBezTo>
                      <a:pt x="516712" y="226448"/>
                      <a:pt x="601409" y="298104"/>
                      <a:pt x="601409" y="385524"/>
                    </a:cubicBezTo>
                    <a:cubicBezTo>
                      <a:pt x="601409" y="418486"/>
                      <a:pt x="588489" y="450014"/>
                      <a:pt x="568392" y="474377"/>
                    </a:cubicBezTo>
                    <a:lnTo>
                      <a:pt x="577005" y="557498"/>
                    </a:lnTo>
                    <a:lnTo>
                      <a:pt x="503792" y="524537"/>
                    </a:lnTo>
                    <a:cubicBezTo>
                      <a:pt x="476517" y="537435"/>
                      <a:pt x="446371" y="544600"/>
                      <a:pt x="413354" y="544600"/>
                    </a:cubicBezTo>
                    <a:cubicBezTo>
                      <a:pt x="309995" y="544600"/>
                      <a:pt x="225298" y="472944"/>
                      <a:pt x="225298" y="385524"/>
                    </a:cubicBezTo>
                    <a:cubicBezTo>
                      <a:pt x="225298" y="298104"/>
                      <a:pt x="309995" y="226448"/>
                      <a:pt x="413354" y="226448"/>
                    </a:cubicBezTo>
                    <a:close/>
                    <a:moveTo>
                      <a:pt x="331567" y="83108"/>
                    </a:moveTo>
                    <a:cubicBezTo>
                      <a:pt x="311472" y="83108"/>
                      <a:pt x="295683" y="98870"/>
                      <a:pt x="295683" y="117497"/>
                    </a:cubicBezTo>
                    <a:cubicBezTo>
                      <a:pt x="295683" y="137558"/>
                      <a:pt x="311472" y="153320"/>
                      <a:pt x="331567" y="153320"/>
                    </a:cubicBezTo>
                    <a:cubicBezTo>
                      <a:pt x="350226" y="153320"/>
                      <a:pt x="366015" y="137558"/>
                      <a:pt x="366015" y="117497"/>
                    </a:cubicBezTo>
                    <a:cubicBezTo>
                      <a:pt x="366015" y="98870"/>
                      <a:pt x="350226" y="83108"/>
                      <a:pt x="331567" y="83108"/>
                    </a:cubicBezTo>
                    <a:close/>
                    <a:moveTo>
                      <a:pt x="163630" y="83108"/>
                    </a:moveTo>
                    <a:cubicBezTo>
                      <a:pt x="144971" y="83108"/>
                      <a:pt x="129182" y="98870"/>
                      <a:pt x="129182" y="117497"/>
                    </a:cubicBezTo>
                    <a:cubicBezTo>
                      <a:pt x="129182" y="137558"/>
                      <a:pt x="144971" y="153320"/>
                      <a:pt x="163630" y="153320"/>
                    </a:cubicBezTo>
                    <a:cubicBezTo>
                      <a:pt x="183725" y="153320"/>
                      <a:pt x="199514" y="137558"/>
                      <a:pt x="199514" y="117497"/>
                    </a:cubicBezTo>
                    <a:cubicBezTo>
                      <a:pt x="199514" y="98870"/>
                      <a:pt x="183725" y="83108"/>
                      <a:pt x="163630" y="83108"/>
                    </a:cubicBezTo>
                    <a:close/>
                    <a:moveTo>
                      <a:pt x="248316" y="0"/>
                    </a:moveTo>
                    <a:cubicBezTo>
                      <a:pt x="384675" y="0"/>
                      <a:pt x="495197" y="94571"/>
                      <a:pt x="495197" y="210635"/>
                    </a:cubicBezTo>
                    <a:cubicBezTo>
                      <a:pt x="495197" y="213501"/>
                      <a:pt x="495197" y="216367"/>
                      <a:pt x="495197" y="220666"/>
                    </a:cubicBezTo>
                    <a:cubicBezTo>
                      <a:pt x="469361" y="210635"/>
                      <a:pt x="442089" y="204904"/>
                      <a:pt x="413382" y="204904"/>
                    </a:cubicBezTo>
                    <a:cubicBezTo>
                      <a:pt x="298554" y="204904"/>
                      <a:pt x="205256" y="286579"/>
                      <a:pt x="205256" y="385448"/>
                    </a:cubicBezTo>
                    <a:cubicBezTo>
                      <a:pt x="205256" y="396911"/>
                      <a:pt x="206691" y="406942"/>
                      <a:pt x="208126" y="416972"/>
                    </a:cubicBezTo>
                    <a:cubicBezTo>
                      <a:pt x="179419" y="412673"/>
                      <a:pt x="153583" y="405509"/>
                      <a:pt x="129182" y="394045"/>
                    </a:cubicBezTo>
                    <a:lnTo>
                      <a:pt x="31578" y="437032"/>
                    </a:lnTo>
                    <a:lnTo>
                      <a:pt x="43061" y="328132"/>
                    </a:lnTo>
                    <a:cubicBezTo>
                      <a:pt x="15789" y="293743"/>
                      <a:pt x="0" y="253622"/>
                      <a:pt x="0" y="210635"/>
                    </a:cubicBezTo>
                    <a:cubicBezTo>
                      <a:pt x="0" y="94571"/>
                      <a:pt x="110522" y="0"/>
                      <a:pt x="2483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ï$ľiḋè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7109061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53K</a:t>
              </a:r>
            </a:p>
          </p:txBody>
        </p:sp>
        <p:grpSp>
          <p:nvGrpSpPr>
            <p:cNvPr id="17" name="ïS1îḑè">
              <a:extLst>
                <a:ext uri="{FF2B5EF4-FFF2-40B4-BE49-F238E27FC236}">
                  <a16:creationId xmlns:a16="http://schemas.microsoft.com/office/drawing/2014/main" id="{28360473-FF2C-484F-9691-6F8041A2E0BF}"/>
                </a:ext>
              </a:extLst>
            </p:cNvPr>
            <p:cNvGrpSpPr/>
            <p:nvPr/>
          </p:nvGrpSpPr>
          <p:grpSpPr>
            <a:xfrm>
              <a:off x="8955617" y="3724546"/>
              <a:ext cx="2135523" cy="1498651"/>
              <a:chOff x="8955617" y="3766075"/>
              <a:chExt cx="2135523" cy="1498651"/>
            </a:xfrm>
          </p:grpSpPr>
          <p:sp>
            <p:nvSpPr>
              <p:cNvPr id="24" name="iSļîḋê">
                <a:extLst>
                  <a:ext uri="{FF2B5EF4-FFF2-40B4-BE49-F238E27FC236}">
                    <a16:creationId xmlns:a16="http://schemas.microsoft.com/office/drawing/2014/main" id="{E710A065-6F8B-4D17-8D2F-B6EE49277637}"/>
                  </a:ext>
                </a:extLst>
              </p:cNvPr>
              <p:cNvSpPr/>
              <p:nvPr/>
            </p:nvSpPr>
            <p:spPr>
              <a:xfrm>
                <a:off x="8955617" y="3766075"/>
                <a:ext cx="2135523" cy="43851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îSľiḍè">
                <a:extLst>
                  <a:ext uri="{FF2B5EF4-FFF2-40B4-BE49-F238E27FC236}">
                    <a16:creationId xmlns:a16="http://schemas.microsoft.com/office/drawing/2014/main" id="{BC05E014-05D8-4DB2-A874-6864FA052430}"/>
                  </a:ext>
                </a:extLst>
              </p:cNvPr>
              <p:cNvSpPr/>
              <p:nvPr/>
            </p:nvSpPr>
            <p:spPr bwMode="auto">
              <a:xfrm>
                <a:off x="8955617" y="4241535"/>
                <a:ext cx="2135523" cy="1023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8" name="íṧ1íḍé">
              <a:extLst>
                <a:ext uri="{FF2B5EF4-FFF2-40B4-BE49-F238E27FC236}">
                  <a16:creationId xmlns:a16="http://schemas.microsoft.com/office/drawing/2014/main" id="{E86BFDDB-5F9C-424E-968A-D56743A67B52}"/>
                </a:ext>
              </a:extLst>
            </p:cNvPr>
            <p:cNvGrpSpPr/>
            <p:nvPr/>
          </p:nvGrpSpPr>
          <p:grpSpPr>
            <a:xfrm>
              <a:off x="8983325" y="1931609"/>
              <a:ext cx="1187583" cy="1612434"/>
              <a:chOff x="8983325" y="1973138"/>
              <a:chExt cx="1187583" cy="161243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17F6DC2F-65B5-492C-8035-203E77D247EA}"/>
                  </a:ext>
                </a:extLst>
              </p:cNvPr>
              <p:cNvCxnSpPr>
                <a:stCxn id="22" idx="4"/>
                <a:endCxn id="21" idx="0"/>
              </p:cNvCxnSpPr>
              <p:nvPr/>
            </p:nvCxnSpPr>
            <p:spPr>
              <a:xfrm>
                <a:off x="9577116" y="2146494"/>
                <a:ext cx="0" cy="251186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îṣ1îḍê">
                <a:extLst>
                  <a:ext uri="{FF2B5EF4-FFF2-40B4-BE49-F238E27FC236}">
                    <a16:creationId xmlns:a16="http://schemas.microsoft.com/office/drawing/2014/main" id="{5DE51579-D436-41AE-9373-406499BAF8B2}"/>
                  </a:ext>
                </a:extLst>
              </p:cNvPr>
              <p:cNvSpPr/>
              <p:nvPr/>
            </p:nvSpPr>
            <p:spPr>
              <a:xfrm rot="10800000" flipV="1">
                <a:off x="8983325" y="2397680"/>
                <a:ext cx="1187583" cy="1187892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2" name="iṣḻîďe">
                <a:extLst>
                  <a:ext uri="{FF2B5EF4-FFF2-40B4-BE49-F238E27FC236}">
                    <a16:creationId xmlns:a16="http://schemas.microsoft.com/office/drawing/2014/main" id="{F1BFCC1D-9B76-4AA3-8790-4C5EB218DCFE}"/>
                  </a:ext>
                </a:extLst>
              </p:cNvPr>
              <p:cNvSpPr/>
              <p:nvPr/>
            </p:nvSpPr>
            <p:spPr>
              <a:xfrm rot="10800000" flipV="1">
                <a:off x="9490461" y="1973138"/>
                <a:ext cx="173310" cy="17335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bg1"/>
                </a:solidFill>
                <a:miter lim="400000"/>
              </a:ln>
            </p:spPr>
            <p:txBody>
              <a:bodyPr lIns="22860" rIns="2286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3" name="íṥḻîďê">
                <a:extLst>
                  <a:ext uri="{FF2B5EF4-FFF2-40B4-BE49-F238E27FC236}">
                    <a16:creationId xmlns:a16="http://schemas.microsoft.com/office/drawing/2014/main" id="{AA43C36F-7B75-4FAF-AD7A-3F9FDD124683}"/>
                  </a:ext>
                </a:extLst>
              </p:cNvPr>
              <p:cNvSpPr/>
              <p:nvPr/>
            </p:nvSpPr>
            <p:spPr>
              <a:xfrm>
                <a:off x="9283721" y="2722814"/>
                <a:ext cx="586790" cy="537622"/>
              </a:xfrm>
              <a:custGeom>
                <a:avLst/>
                <a:gdLst>
                  <a:gd name="connsiteX0" fmla="*/ 289788 w 563219"/>
                  <a:gd name="connsiteY0" fmla="*/ 288410 h 516027"/>
                  <a:gd name="connsiteX1" fmla="*/ 498403 w 563219"/>
                  <a:gd name="connsiteY1" fmla="*/ 304986 h 516027"/>
                  <a:gd name="connsiteX2" fmla="*/ 443019 w 563219"/>
                  <a:gd name="connsiteY2" fmla="*/ 491008 h 516027"/>
                  <a:gd name="connsiteX3" fmla="*/ 234403 w 563219"/>
                  <a:gd name="connsiteY3" fmla="*/ 485483 h 516027"/>
                  <a:gd name="connsiteX4" fmla="*/ 154376 w 563219"/>
                  <a:gd name="connsiteY4" fmla="*/ 232719 h 516027"/>
                  <a:gd name="connsiteX5" fmla="*/ 256601 w 563219"/>
                  <a:gd name="connsiteY5" fmla="*/ 260608 h 516027"/>
                  <a:gd name="connsiteX6" fmla="*/ 206757 w 563219"/>
                  <a:gd name="connsiteY6" fmla="*/ 452373 h 516027"/>
                  <a:gd name="connsiteX7" fmla="*/ 0 w 563219"/>
                  <a:gd name="connsiteY7" fmla="*/ 439466 h 516027"/>
                  <a:gd name="connsiteX8" fmla="*/ 47997 w 563219"/>
                  <a:gd name="connsiteY8" fmla="*/ 253232 h 516027"/>
                  <a:gd name="connsiteX9" fmla="*/ 154376 w 563219"/>
                  <a:gd name="connsiteY9" fmla="*/ 232719 h 516027"/>
                  <a:gd name="connsiteX10" fmla="*/ 349008 w 563219"/>
                  <a:gd name="connsiteY10" fmla="*/ 54302 h 516027"/>
                  <a:gd name="connsiteX11" fmla="*/ 563219 w 563219"/>
                  <a:gd name="connsiteY11" fmla="*/ 74573 h 516027"/>
                  <a:gd name="connsiteX12" fmla="*/ 507820 w 563219"/>
                  <a:gd name="connsiteY12" fmla="*/ 260700 h 516027"/>
                  <a:gd name="connsiteX13" fmla="*/ 300995 w 563219"/>
                  <a:gd name="connsiteY13" fmla="*/ 247800 h 516027"/>
                  <a:gd name="connsiteX14" fmla="*/ 214742 w 563219"/>
                  <a:gd name="connsiteY14" fmla="*/ 284 h 516027"/>
                  <a:gd name="connsiteX15" fmla="*/ 321121 w 563219"/>
                  <a:gd name="connsiteY15" fmla="*/ 26544 h 516027"/>
                  <a:gd name="connsiteX16" fmla="*/ 273124 w 563219"/>
                  <a:gd name="connsiteY16" fmla="*/ 220042 h 516027"/>
                  <a:gd name="connsiteX17" fmla="*/ 64520 w 563219"/>
                  <a:gd name="connsiteY17" fmla="*/ 205299 h 516027"/>
                  <a:gd name="connsiteX18" fmla="*/ 112517 w 563219"/>
                  <a:gd name="connsiteY18" fmla="*/ 26544 h 516027"/>
                  <a:gd name="connsiteX19" fmla="*/ 214742 w 563219"/>
                  <a:gd name="connsiteY19" fmla="*/ 284 h 51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63219" h="516027">
                    <a:moveTo>
                      <a:pt x="289788" y="288410"/>
                    </a:moveTo>
                    <a:cubicBezTo>
                      <a:pt x="341480" y="325246"/>
                      <a:pt x="431942" y="330771"/>
                      <a:pt x="498403" y="304986"/>
                    </a:cubicBezTo>
                    <a:lnTo>
                      <a:pt x="443019" y="491008"/>
                    </a:lnTo>
                    <a:cubicBezTo>
                      <a:pt x="389480" y="527844"/>
                      <a:pt x="284249" y="522319"/>
                      <a:pt x="234403" y="485483"/>
                    </a:cubicBezTo>
                    <a:close/>
                    <a:moveTo>
                      <a:pt x="154376" y="232719"/>
                    </a:moveTo>
                    <a:cubicBezTo>
                      <a:pt x="193835" y="234793"/>
                      <a:pt x="232602" y="244935"/>
                      <a:pt x="256601" y="260608"/>
                    </a:cubicBezTo>
                    <a:lnTo>
                      <a:pt x="206757" y="452373"/>
                    </a:lnTo>
                    <a:cubicBezTo>
                      <a:pt x="145838" y="424715"/>
                      <a:pt x="68304" y="406276"/>
                      <a:pt x="0" y="439466"/>
                    </a:cubicBezTo>
                    <a:cubicBezTo>
                      <a:pt x="0" y="439466"/>
                      <a:pt x="31383" y="314081"/>
                      <a:pt x="47997" y="253232"/>
                    </a:cubicBezTo>
                    <a:cubicBezTo>
                      <a:pt x="74765" y="236637"/>
                      <a:pt x="114917" y="230644"/>
                      <a:pt x="154376" y="232719"/>
                    </a:cubicBezTo>
                    <a:close/>
                    <a:moveTo>
                      <a:pt x="349008" y="54302"/>
                    </a:moveTo>
                    <a:cubicBezTo>
                      <a:pt x="402561" y="85630"/>
                      <a:pt x="494893" y="94844"/>
                      <a:pt x="563219" y="74573"/>
                    </a:cubicBezTo>
                    <a:lnTo>
                      <a:pt x="507820" y="260700"/>
                    </a:lnTo>
                    <a:cubicBezTo>
                      <a:pt x="450574" y="290185"/>
                      <a:pt x="341622" y="288342"/>
                      <a:pt x="300995" y="247800"/>
                    </a:cubicBezTo>
                    <a:close/>
                    <a:moveTo>
                      <a:pt x="214742" y="284"/>
                    </a:moveTo>
                    <a:cubicBezTo>
                      <a:pt x="253279" y="2127"/>
                      <a:pt x="292508" y="12723"/>
                      <a:pt x="321121" y="26544"/>
                    </a:cubicBezTo>
                    <a:lnTo>
                      <a:pt x="273124" y="220042"/>
                    </a:lnTo>
                    <a:cubicBezTo>
                      <a:pt x="214050" y="194242"/>
                      <a:pt x="134670" y="183185"/>
                      <a:pt x="64520" y="205299"/>
                    </a:cubicBezTo>
                    <a:cubicBezTo>
                      <a:pt x="79288" y="142643"/>
                      <a:pt x="112517" y="26544"/>
                      <a:pt x="112517" y="26544"/>
                    </a:cubicBezTo>
                    <a:cubicBezTo>
                      <a:pt x="138362" y="5352"/>
                      <a:pt x="176206" y="-1559"/>
                      <a:pt x="214742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" name="í$1îḍé">
              <a:extLst>
                <a:ext uri="{FF2B5EF4-FFF2-40B4-BE49-F238E27FC236}">
                  <a16:creationId xmlns:a16="http://schemas.microsoft.com/office/drawing/2014/main" id="{26C426E9-E197-4588-A590-FA0FB4191C0B}"/>
                </a:ext>
              </a:extLst>
            </p:cNvPr>
            <p:cNvSpPr txBox="1"/>
            <p:nvPr/>
          </p:nvSpPr>
          <p:spPr bwMode="auto">
            <a:xfrm>
              <a:off x="9281052" y="1560096"/>
              <a:ext cx="592128" cy="3715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35K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71898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592C1E-970D-48A5-A18C-5388E1539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C352B2A-A642-4758-B3DB-D395FCE83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EE76170-346B-4468-B125-87C8F322B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598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154AB3F-9F5C-4402-9818-747FBD3E90C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7680" y="1567603"/>
            <a:ext cx="10626595" cy="4566497"/>
            <a:chOff x="717679" y="1567603"/>
            <a:chExt cx="10626596" cy="4566497"/>
          </a:xfrm>
        </p:grpSpPr>
        <p:grpSp>
          <p:nvGrpSpPr>
            <p:cNvPr id="6" name="ís1ídê">
              <a:extLst>
                <a:ext uri="{FF2B5EF4-FFF2-40B4-BE49-F238E27FC236}">
                  <a16:creationId xmlns:a16="http://schemas.microsoft.com/office/drawing/2014/main" id="{E5A8248E-078A-4ACE-A8E0-83F9B56DEF50}"/>
                </a:ext>
              </a:extLst>
            </p:cNvPr>
            <p:cNvGrpSpPr/>
            <p:nvPr/>
          </p:nvGrpSpPr>
          <p:grpSpPr>
            <a:xfrm>
              <a:off x="717679" y="1567603"/>
              <a:ext cx="2308435" cy="4129196"/>
              <a:chOff x="4583832" y="1556793"/>
              <a:chExt cx="2310483" cy="4132869"/>
            </a:xfrm>
          </p:grpSpPr>
          <p:sp>
            <p:nvSpPr>
              <p:cNvPr id="30" name="ísļíḑe">
                <a:extLst>
                  <a:ext uri="{FF2B5EF4-FFF2-40B4-BE49-F238E27FC236}">
                    <a16:creationId xmlns:a16="http://schemas.microsoft.com/office/drawing/2014/main" id="{42D6D52B-E297-4F02-8059-225EBB7E8EF3}"/>
                  </a:ext>
                </a:extLst>
              </p:cNvPr>
              <p:cNvSpPr/>
              <p:nvPr/>
            </p:nvSpPr>
            <p:spPr>
              <a:xfrm>
                <a:off x="6720516" y="2947890"/>
                <a:ext cx="173799" cy="43654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4827" y="120000"/>
                    </a:moveTo>
                    <a:cubicBezTo>
                      <a:pt x="28966" y="120000"/>
                      <a:pt x="0" y="99600"/>
                      <a:pt x="0" y="85561"/>
                    </a:cubicBezTo>
                    <a:lnTo>
                      <a:pt x="0" y="34438"/>
                    </a:lnTo>
                    <a:cubicBezTo>
                      <a:pt x="0" y="20661"/>
                      <a:pt x="28966" y="0"/>
                      <a:pt x="64827" y="0"/>
                    </a:cubicBezTo>
                    <a:cubicBezTo>
                      <a:pt x="95172" y="0"/>
                      <a:pt x="120000" y="9538"/>
                      <a:pt x="120000" y="21194"/>
                    </a:cubicBezTo>
                    <a:lnTo>
                      <a:pt x="120000" y="98805"/>
                    </a:lnTo>
                    <a:cubicBezTo>
                      <a:pt x="120000" y="110727"/>
                      <a:pt x="95172" y="120000"/>
                      <a:pt x="64827" y="120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ct val="25000"/>
                  <a:buFont typeface="Arial"/>
                  <a:buNone/>
                </a:pPr>
                <a:r>
                  <a:rPr lang="de-DE" sz="4200" b="0" i="0" u="none" strike="noStrike" cap="none" dirty="0">
                    <a:solidFill>
                      <a:srgbClr val="000000"/>
                    </a:solidFill>
                  </a:rPr>
                  <a:t> </a:t>
                </a:r>
              </a:p>
            </p:txBody>
          </p:sp>
          <p:sp>
            <p:nvSpPr>
              <p:cNvPr id="31" name="is1ïdé">
                <a:extLst>
                  <a:ext uri="{FF2B5EF4-FFF2-40B4-BE49-F238E27FC236}">
                    <a16:creationId xmlns:a16="http://schemas.microsoft.com/office/drawing/2014/main" id="{A23CCC08-EDFA-4DE0-B424-0A76C7E53270}"/>
                  </a:ext>
                </a:extLst>
              </p:cNvPr>
              <p:cNvSpPr/>
              <p:nvPr/>
            </p:nvSpPr>
            <p:spPr>
              <a:xfrm>
                <a:off x="6807615" y="3695486"/>
                <a:ext cx="68905" cy="6531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7644" y="120000"/>
                    </a:moveTo>
                    <a:lnTo>
                      <a:pt x="0" y="120000"/>
                    </a:lnTo>
                    <a:lnTo>
                      <a:pt x="0" y="0"/>
                    </a:lnTo>
                    <a:lnTo>
                      <a:pt x="77644" y="0"/>
                    </a:lnTo>
                    <a:cubicBezTo>
                      <a:pt x="100588" y="0"/>
                      <a:pt x="120000" y="1938"/>
                      <a:pt x="120000" y="4061"/>
                    </a:cubicBezTo>
                    <a:lnTo>
                      <a:pt x="120000" y="115938"/>
                    </a:lnTo>
                    <a:cubicBezTo>
                      <a:pt x="120000" y="118061"/>
                      <a:pt x="100588" y="120000"/>
                      <a:pt x="77644" y="120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93000"/>
                  </a:lnSpc>
                  <a:buClr>
                    <a:srgbClr val="000000"/>
                  </a:buClr>
                  <a:buSzPct val="25000"/>
                  <a:buFont typeface="Arial"/>
                  <a:buNone/>
                </a:pPr>
                <a:endParaRPr sz="42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išlíḍê">
                <a:extLst>
                  <a:ext uri="{FF2B5EF4-FFF2-40B4-BE49-F238E27FC236}">
                    <a16:creationId xmlns:a16="http://schemas.microsoft.com/office/drawing/2014/main" id="{ACED14AF-996A-4F61-A43E-929535D8A548}"/>
                  </a:ext>
                </a:extLst>
              </p:cNvPr>
              <p:cNvSpPr/>
              <p:nvPr/>
            </p:nvSpPr>
            <p:spPr>
              <a:xfrm>
                <a:off x="4811529" y="4838117"/>
                <a:ext cx="1790678" cy="85154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5133" y="99993"/>
                    </a:moveTo>
                    <a:cubicBezTo>
                      <a:pt x="16127" y="106239"/>
                      <a:pt x="16527" y="118741"/>
                      <a:pt x="59733" y="119960"/>
                    </a:cubicBezTo>
                    <a:cubicBezTo>
                      <a:pt x="102011" y="120777"/>
                      <a:pt x="102477" y="107732"/>
                      <a:pt x="103538" y="100804"/>
                    </a:cubicBezTo>
                    <a:cubicBezTo>
                      <a:pt x="104800" y="93468"/>
                      <a:pt x="104138" y="14537"/>
                      <a:pt x="120000" y="1084"/>
                    </a:cubicBezTo>
                    <a:cubicBezTo>
                      <a:pt x="92988" y="816"/>
                      <a:pt x="59866" y="542"/>
                      <a:pt x="59866" y="542"/>
                    </a:cubicBezTo>
                    <a:cubicBezTo>
                      <a:pt x="27677" y="273"/>
                      <a:pt x="28538" y="273"/>
                      <a:pt x="0" y="0"/>
                    </a:cubicBezTo>
                    <a:cubicBezTo>
                      <a:pt x="14466" y="10730"/>
                      <a:pt x="14205" y="94010"/>
                      <a:pt x="15133" y="9999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>
                  <a:solidFill>
                    <a:srgbClr val="5E5E5E"/>
                  </a:solidFill>
                </a:endParaRPr>
              </a:p>
            </p:txBody>
          </p:sp>
          <p:sp>
            <p:nvSpPr>
              <p:cNvPr id="33" name="íṣḷïde">
                <a:extLst>
                  <a:ext uri="{FF2B5EF4-FFF2-40B4-BE49-F238E27FC236}">
                    <a16:creationId xmlns:a16="http://schemas.microsoft.com/office/drawing/2014/main" id="{FB3DA853-6232-4589-927E-AD9F44CCC13E}"/>
                  </a:ext>
                </a:extLst>
              </p:cNvPr>
              <p:cNvSpPr/>
              <p:nvPr/>
            </p:nvSpPr>
            <p:spPr>
              <a:xfrm>
                <a:off x="4811529" y="1556793"/>
                <a:ext cx="1790678" cy="85067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4866" y="20021"/>
                    </a:moveTo>
                    <a:cubicBezTo>
                      <a:pt x="103872" y="13634"/>
                      <a:pt x="103472" y="1136"/>
                      <a:pt x="60266" y="50"/>
                    </a:cubicBezTo>
                    <a:cubicBezTo>
                      <a:pt x="17988" y="-901"/>
                      <a:pt x="17522" y="12274"/>
                      <a:pt x="16461" y="19069"/>
                    </a:cubicBezTo>
                    <a:cubicBezTo>
                      <a:pt x="15200" y="26536"/>
                      <a:pt x="15861" y="105463"/>
                      <a:pt x="0" y="118779"/>
                    </a:cubicBezTo>
                    <a:cubicBezTo>
                      <a:pt x="27011" y="119182"/>
                      <a:pt x="60133" y="119457"/>
                      <a:pt x="60133" y="119457"/>
                    </a:cubicBezTo>
                    <a:cubicBezTo>
                      <a:pt x="92322" y="119725"/>
                      <a:pt x="91461" y="119725"/>
                      <a:pt x="120000" y="120000"/>
                    </a:cubicBezTo>
                    <a:cubicBezTo>
                      <a:pt x="105533" y="109130"/>
                      <a:pt x="105794" y="25993"/>
                      <a:pt x="104866" y="2002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 dirty="0">
                  <a:solidFill>
                    <a:srgbClr val="5E5E5E"/>
                  </a:solidFill>
                </a:endParaRPr>
              </a:p>
            </p:txBody>
          </p:sp>
          <p:sp>
            <p:nvSpPr>
              <p:cNvPr id="34" name="íṡlîďé">
                <a:extLst>
                  <a:ext uri="{FF2B5EF4-FFF2-40B4-BE49-F238E27FC236}">
                    <a16:creationId xmlns:a16="http://schemas.microsoft.com/office/drawing/2014/main" id="{60E184A2-9E27-4552-9FD3-7FB920D98A0A}"/>
                  </a:ext>
                </a:extLst>
              </p:cNvPr>
              <p:cNvSpPr/>
              <p:nvPr/>
            </p:nvSpPr>
            <p:spPr>
              <a:xfrm>
                <a:off x="4583832" y="2342384"/>
                <a:ext cx="2246072" cy="257544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5507" y="120000"/>
                    </a:moveTo>
                    <a:lnTo>
                      <a:pt x="23757" y="119727"/>
                    </a:lnTo>
                    <a:cubicBezTo>
                      <a:pt x="10539" y="119638"/>
                      <a:pt x="-105" y="110448"/>
                      <a:pt x="0" y="98949"/>
                    </a:cubicBezTo>
                    <a:lnTo>
                      <a:pt x="417" y="20504"/>
                    </a:lnTo>
                    <a:cubicBezTo>
                      <a:pt x="523" y="9100"/>
                      <a:pt x="11224" y="-89"/>
                      <a:pt x="24542" y="0"/>
                    </a:cubicBezTo>
                    <a:lnTo>
                      <a:pt x="96237" y="272"/>
                    </a:lnTo>
                    <a:cubicBezTo>
                      <a:pt x="109454" y="361"/>
                      <a:pt x="120155" y="9595"/>
                      <a:pt x="119999" y="21094"/>
                    </a:cubicBezTo>
                    <a:lnTo>
                      <a:pt x="119576" y="99495"/>
                    </a:lnTo>
                    <a:cubicBezTo>
                      <a:pt x="119476" y="110899"/>
                      <a:pt x="108669" y="120133"/>
                      <a:pt x="95507" y="12000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>
                  <a:solidFill>
                    <a:srgbClr val="5E5E5E"/>
                  </a:solidFill>
                </a:endParaRPr>
              </a:p>
            </p:txBody>
          </p:sp>
          <p:sp>
            <p:nvSpPr>
              <p:cNvPr id="35" name="isḷiḋê">
                <a:extLst>
                  <a:ext uri="{FF2B5EF4-FFF2-40B4-BE49-F238E27FC236}">
                    <a16:creationId xmlns:a16="http://schemas.microsoft.com/office/drawing/2014/main" id="{419786BE-DD4B-45BB-AC21-975B74AF9624}"/>
                  </a:ext>
                </a:extLst>
              </p:cNvPr>
              <p:cNvSpPr/>
              <p:nvPr/>
            </p:nvSpPr>
            <p:spPr>
              <a:xfrm>
                <a:off x="4679590" y="2446433"/>
                <a:ext cx="2054555" cy="236734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0885" y="120000"/>
                    </a:moveTo>
                    <a:lnTo>
                      <a:pt x="18412" y="119705"/>
                    </a:lnTo>
                    <a:cubicBezTo>
                      <a:pt x="8187" y="119705"/>
                      <a:pt x="-116" y="112621"/>
                      <a:pt x="0" y="104020"/>
                    </a:cubicBezTo>
                    <a:lnTo>
                      <a:pt x="461" y="15489"/>
                    </a:lnTo>
                    <a:cubicBezTo>
                      <a:pt x="461" y="6844"/>
                      <a:pt x="8883" y="-94"/>
                      <a:pt x="19108" y="5"/>
                    </a:cubicBezTo>
                    <a:lnTo>
                      <a:pt x="101642" y="294"/>
                    </a:lnTo>
                    <a:cubicBezTo>
                      <a:pt x="111862" y="294"/>
                      <a:pt x="120111" y="7383"/>
                      <a:pt x="119994" y="15979"/>
                    </a:cubicBezTo>
                    <a:lnTo>
                      <a:pt x="119532" y="104560"/>
                    </a:lnTo>
                    <a:cubicBezTo>
                      <a:pt x="119415" y="113061"/>
                      <a:pt x="111110" y="120000"/>
                      <a:pt x="100885" y="12000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 anchorCtr="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rtl="0">
                  <a:lnSpc>
                    <a:spcPct val="93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buNone/>
                </a:pPr>
                <a:endParaRPr sz="3500" b="0" i="0" u="none" strike="noStrike" cap="none">
                  <a:solidFill>
                    <a:srgbClr val="5E5E5E"/>
                  </a:solidFill>
                </a:endParaRPr>
              </a:p>
            </p:txBody>
          </p:sp>
          <p:sp>
            <p:nvSpPr>
              <p:cNvPr id="36" name="iṧ1iḋe">
                <a:extLst>
                  <a:ext uri="{FF2B5EF4-FFF2-40B4-BE49-F238E27FC236}">
                    <a16:creationId xmlns:a16="http://schemas.microsoft.com/office/drawing/2014/main" id="{FF695094-FE2B-4D94-8EBC-C95D8646AD8E}"/>
                  </a:ext>
                </a:extLst>
              </p:cNvPr>
              <p:cNvSpPr/>
              <p:nvPr/>
            </p:nvSpPr>
            <p:spPr>
              <a:xfrm>
                <a:off x="4800668" y="2612332"/>
                <a:ext cx="1801947" cy="2022005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  <p:grpSp>
          <p:nvGrpSpPr>
            <p:cNvPr id="7" name="îṧľîḑé">
              <a:extLst>
                <a:ext uri="{FF2B5EF4-FFF2-40B4-BE49-F238E27FC236}">
                  <a16:creationId xmlns:a16="http://schemas.microsoft.com/office/drawing/2014/main" id="{F74E2194-928F-42C4-B5A3-F3AD232E2293}"/>
                </a:ext>
              </a:extLst>
            </p:cNvPr>
            <p:cNvGrpSpPr/>
            <p:nvPr/>
          </p:nvGrpSpPr>
          <p:grpSpPr>
            <a:xfrm>
              <a:off x="4351808" y="1705932"/>
              <a:ext cx="1991842" cy="3852535"/>
              <a:chOff x="4351808" y="1705932"/>
              <a:chExt cx="1991842" cy="3852535"/>
            </a:xfrm>
          </p:grpSpPr>
          <p:grpSp>
            <p:nvGrpSpPr>
              <p:cNvPr id="24" name="ïsḻîḓe">
                <a:extLst>
                  <a:ext uri="{FF2B5EF4-FFF2-40B4-BE49-F238E27FC236}">
                    <a16:creationId xmlns:a16="http://schemas.microsoft.com/office/drawing/2014/main" id="{E20F9708-AEEB-4747-BFCB-DDD78C993F2F}"/>
                  </a:ext>
                </a:extLst>
              </p:cNvPr>
              <p:cNvGrpSpPr/>
              <p:nvPr/>
            </p:nvGrpSpPr>
            <p:grpSpPr>
              <a:xfrm>
                <a:off x="4351808" y="2579970"/>
                <a:ext cx="1991842" cy="2978497"/>
                <a:chOff x="3970808" y="2142951"/>
                <a:chExt cx="1991842" cy="2978497"/>
              </a:xfrm>
            </p:grpSpPr>
            <p:sp>
              <p:nvSpPr>
                <p:cNvPr id="28" name="î$ḻíḑé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3970808" y="2142951"/>
                  <a:ext cx="1991842" cy="5016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id-ID" sz="2000" b="1" dirty="0"/>
                </a:p>
              </p:txBody>
            </p:sp>
            <p:sp>
              <p:nvSpPr>
                <p:cNvPr id="29" name="iSľiďé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3970808" y="2644601"/>
                  <a:ext cx="1991842" cy="2476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25" name="íSľiḍê">
                <a:extLst>
                  <a:ext uri="{FF2B5EF4-FFF2-40B4-BE49-F238E27FC236}">
                    <a16:creationId xmlns:a16="http://schemas.microsoft.com/office/drawing/2014/main" id="{0DD1BD46-5ED5-4053-BB07-F1735E3AFD29}"/>
                  </a:ext>
                </a:extLst>
              </p:cNvPr>
              <p:cNvGrpSpPr/>
              <p:nvPr/>
            </p:nvGrpSpPr>
            <p:grpSpPr>
              <a:xfrm>
                <a:off x="4951883" y="1705932"/>
                <a:ext cx="791692" cy="791692"/>
                <a:chOff x="4951883" y="1705932"/>
                <a:chExt cx="791692" cy="791692"/>
              </a:xfrm>
            </p:grpSpPr>
            <p:sp>
              <p:nvSpPr>
                <p:cNvPr id="26" name="ïṡ1íde">
                  <a:extLst>
                    <a:ext uri="{FF2B5EF4-FFF2-40B4-BE49-F238E27FC236}">
                      <a16:creationId xmlns:a16="http://schemas.microsoft.com/office/drawing/2014/main" id="{8A6F3DA5-E41D-4A5D-A2FC-10C06897E167}"/>
                    </a:ext>
                  </a:extLst>
                </p:cNvPr>
                <p:cNvSpPr/>
                <p:nvPr/>
              </p:nvSpPr>
              <p:spPr>
                <a:xfrm>
                  <a:off x="4951883" y="1705932"/>
                  <a:ext cx="791692" cy="791692"/>
                </a:xfrm>
                <a:prstGeom prst="ellipse">
                  <a:avLst/>
                </a:prstGeom>
                <a:solidFill>
                  <a:schemeClr val="accent2"/>
                </a:solidFill>
                <a:ln w="12700" cap="rnd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îṣlíḓê">
                  <a:extLst>
                    <a:ext uri="{FF2B5EF4-FFF2-40B4-BE49-F238E27FC236}">
                      <a16:creationId xmlns:a16="http://schemas.microsoft.com/office/drawing/2014/main" id="{DA89D1BF-3D1E-4AB8-A01F-BFB2D38F474B}"/>
                    </a:ext>
                  </a:extLst>
                </p:cNvPr>
                <p:cNvSpPr/>
                <p:nvPr/>
              </p:nvSpPr>
              <p:spPr>
                <a:xfrm>
                  <a:off x="5154848" y="1891669"/>
                  <a:ext cx="385762" cy="420218"/>
                </a:xfrm>
                <a:custGeom>
                  <a:avLst/>
                  <a:gdLst>
                    <a:gd name="connsiteX0" fmla="*/ 373273 h 605239"/>
                    <a:gd name="connsiteY0" fmla="*/ 373273 h 605239"/>
                    <a:gd name="connsiteX1" fmla="*/ 373273 h 605239"/>
                    <a:gd name="connsiteY1" fmla="*/ 373273 h 605239"/>
                    <a:gd name="connsiteX2" fmla="*/ 373273 h 605239"/>
                    <a:gd name="connsiteY2" fmla="*/ 373273 h 605239"/>
                    <a:gd name="connsiteX3" fmla="*/ 373273 h 605239"/>
                    <a:gd name="connsiteY3" fmla="*/ 373273 h 605239"/>
                    <a:gd name="connsiteX4" fmla="*/ 373273 h 605239"/>
                    <a:gd name="connsiteY4" fmla="*/ 373273 h 605239"/>
                    <a:gd name="connsiteX5" fmla="*/ 373273 h 605239"/>
                    <a:gd name="connsiteY5" fmla="*/ 373273 h 605239"/>
                    <a:gd name="connsiteX6" fmla="*/ 373273 h 605239"/>
                    <a:gd name="connsiteY6" fmla="*/ 373273 h 605239"/>
                    <a:gd name="connsiteX7" fmla="*/ 373273 h 605239"/>
                    <a:gd name="connsiteY7" fmla="*/ 373273 h 605239"/>
                    <a:gd name="connsiteX8" fmla="*/ 373273 h 605239"/>
                    <a:gd name="connsiteY8" fmla="*/ 373273 h 605239"/>
                    <a:gd name="connsiteX9" fmla="*/ 373273 h 605239"/>
                    <a:gd name="connsiteY9" fmla="*/ 373273 h 605239"/>
                    <a:gd name="connsiteX10" fmla="*/ 373273 h 605239"/>
                    <a:gd name="connsiteY10" fmla="*/ 373273 h 605239"/>
                    <a:gd name="connsiteX11" fmla="*/ 373273 h 605239"/>
                    <a:gd name="connsiteY11" fmla="*/ 373273 h 605239"/>
                    <a:gd name="connsiteX12" fmla="*/ 373273 h 605239"/>
                    <a:gd name="connsiteY12" fmla="*/ 373273 h 605239"/>
                    <a:gd name="connsiteX13" fmla="*/ 373273 h 605239"/>
                    <a:gd name="connsiteY13" fmla="*/ 373273 h 605239"/>
                    <a:gd name="connsiteX14" fmla="*/ 373273 h 605239"/>
                    <a:gd name="connsiteY14" fmla="*/ 373273 h 605239"/>
                    <a:gd name="connsiteX15" fmla="*/ 373273 h 605239"/>
                    <a:gd name="connsiteY15" fmla="*/ 373273 h 605239"/>
                    <a:gd name="connsiteX16" fmla="*/ 373273 h 605239"/>
                    <a:gd name="connsiteY16" fmla="*/ 373273 h 605239"/>
                    <a:gd name="connsiteX17" fmla="*/ 373273 h 605239"/>
                    <a:gd name="connsiteY17" fmla="*/ 373273 h 605239"/>
                    <a:gd name="connsiteX18" fmla="*/ 373273 h 605239"/>
                    <a:gd name="connsiteY18" fmla="*/ 373273 h 605239"/>
                    <a:gd name="connsiteX19" fmla="*/ 373273 h 605239"/>
                    <a:gd name="connsiteY19" fmla="*/ 373273 h 605239"/>
                    <a:gd name="connsiteX20" fmla="*/ 373273 h 605239"/>
                    <a:gd name="connsiteY20" fmla="*/ 373273 h 605239"/>
                    <a:gd name="connsiteX21" fmla="*/ 373273 h 605239"/>
                    <a:gd name="connsiteY21" fmla="*/ 373273 h 605239"/>
                    <a:gd name="connsiteX22" fmla="*/ 373273 h 605239"/>
                    <a:gd name="connsiteY22" fmla="*/ 373273 h 605239"/>
                    <a:gd name="connsiteX23" fmla="*/ 373273 h 605239"/>
                    <a:gd name="connsiteY23" fmla="*/ 373273 h 605239"/>
                    <a:gd name="connsiteX24" fmla="*/ 373273 h 605239"/>
                    <a:gd name="connsiteY24" fmla="*/ 373273 h 605239"/>
                    <a:gd name="connsiteX25" fmla="*/ 373273 h 605239"/>
                    <a:gd name="connsiteY25" fmla="*/ 373273 h 605239"/>
                    <a:gd name="connsiteX26" fmla="*/ 373273 h 605239"/>
                    <a:gd name="connsiteY26" fmla="*/ 373273 h 605239"/>
                    <a:gd name="connsiteX27" fmla="*/ 373273 h 605239"/>
                    <a:gd name="connsiteY27" fmla="*/ 373273 h 605239"/>
                    <a:gd name="connsiteX28" fmla="*/ 373273 h 605239"/>
                    <a:gd name="connsiteY28" fmla="*/ 373273 h 605239"/>
                    <a:gd name="connsiteX29" fmla="*/ 373273 h 605239"/>
                    <a:gd name="connsiteY29" fmla="*/ 373273 h 605239"/>
                    <a:gd name="connsiteX30" fmla="*/ 373273 h 605239"/>
                    <a:gd name="connsiteY30" fmla="*/ 373273 h 605239"/>
                    <a:gd name="connsiteX31" fmla="*/ 373273 h 605239"/>
                    <a:gd name="connsiteY31" fmla="*/ 373273 h 605239"/>
                    <a:gd name="connsiteX32" fmla="*/ 373273 h 605239"/>
                    <a:gd name="connsiteY32" fmla="*/ 373273 h 605239"/>
                    <a:gd name="connsiteX33" fmla="*/ 373273 h 605239"/>
                    <a:gd name="connsiteY33" fmla="*/ 373273 h 605239"/>
                    <a:gd name="connsiteX34" fmla="*/ 373273 h 605239"/>
                    <a:gd name="connsiteY34" fmla="*/ 373273 h 605239"/>
                    <a:gd name="connsiteX35" fmla="*/ 373273 h 605239"/>
                    <a:gd name="connsiteY35" fmla="*/ 373273 h 605239"/>
                    <a:gd name="connsiteX36" fmla="*/ 373273 h 605239"/>
                    <a:gd name="connsiteY36" fmla="*/ 373273 h 605239"/>
                    <a:gd name="connsiteX37" fmla="*/ 373273 h 605239"/>
                    <a:gd name="connsiteY37" fmla="*/ 373273 h 605239"/>
                    <a:gd name="connsiteX38" fmla="*/ 373273 h 605239"/>
                    <a:gd name="connsiteY38" fmla="*/ 373273 h 605239"/>
                    <a:gd name="connsiteX39" fmla="*/ 373273 h 605239"/>
                    <a:gd name="connsiteY39" fmla="*/ 373273 h 605239"/>
                    <a:gd name="connsiteX40" fmla="*/ 373273 h 605239"/>
                    <a:gd name="connsiteY40" fmla="*/ 373273 h 605239"/>
                    <a:gd name="connsiteX41" fmla="*/ 373273 h 605239"/>
                    <a:gd name="connsiteY41" fmla="*/ 373273 h 605239"/>
                    <a:gd name="connsiteX42" fmla="*/ 373273 h 605239"/>
                    <a:gd name="connsiteY42" fmla="*/ 373273 h 605239"/>
                    <a:gd name="connsiteX43" fmla="*/ 373273 h 605239"/>
                    <a:gd name="connsiteY43" fmla="*/ 373273 h 605239"/>
                    <a:gd name="connsiteX44" fmla="*/ 373273 h 605239"/>
                    <a:gd name="connsiteY44" fmla="*/ 373273 h 605239"/>
                    <a:gd name="connsiteX45" fmla="*/ 373273 h 605239"/>
                    <a:gd name="connsiteY45" fmla="*/ 373273 h 605239"/>
                    <a:gd name="connsiteX46" fmla="*/ 373273 h 605239"/>
                    <a:gd name="connsiteY46" fmla="*/ 373273 h 605239"/>
                    <a:gd name="connsiteX47" fmla="*/ 373273 h 605239"/>
                    <a:gd name="connsiteY47" fmla="*/ 373273 h 605239"/>
                    <a:gd name="connsiteX48" fmla="*/ 373273 h 605239"/>
                    <a:gd name="connsiteY48" fmla="*/ 373273 h 605239"/>
                    <a:gd name="connsiteX49" fmla="*/ 373273 h 605239"/>
                    <a:gd name="connsiteY49" fmla="*/ 373273 h 605239"/>
                    <a:gd name="connsiteX50" fmla="*/ 373273 h 605239"/>
                    <a:gd name="connsiteY50" fmla="*/ 373273 h 605239"/>
                    <a:gd name="connsiteX51" fmla="*/ 373273 h 605239"/>
                    <a:gd name="connsiteY51" fmla="*/ 373273 h 605239"/>
                    <a:gd name="connsiteX52" fmla="*/ 373273 h 605239"/>
                    <a:gd name="connsiteY52" fmla="*/ 373273 h 605239"/>
                    <a:gd name="connsiteX53" fmla="*/ 373273 h 605239"/>
                    <a:gd name="connsiteY53" fmla="*/ 373273 h 605239"/>
                    <a:gd name="connsiteX54" fmla="*/ 373273 h 605239"/>
                    <a:gd name="connsiteY54" fmla="*/ 373273 h 605239"/>
                    <a:gd name="connsiteX55" fmla="*/ 373273 h 605239"/>
                    <a:gd name="connsiteY55" fmla="*/ 373273 h 605239"/>
                    <a:gd name="connsiteX56" fmla="*/ 373273 h 605239"/>
                    <a:gd name="connsiteY56" fmla="*/ 373273 h 605239"/>
                    <a:gd name="connsiteX57" fmla="*/ 373273 h 605239"/>
                    <a:gd name="connsiteY57" fmla="*/ 373273 h 605239"/>
                    <a:gd name="connsiteX58" fmla="*/ 373273 h 605239"/>
                    <a:gd name="connsiteY58" fmla="*/ 373273 h 605239"/>
                    <a:gd name="connsiteX59" fmla="*/ 373273 h 605239"/>
                    <a:gd name="connsiteY59" fmla="*/ 373273 h 605239"/>
                    <a:gd name="connsiteX60" fmla="*/ 373273 h 605239"/>
                    <a:gd name="connsiteY60" fmla="*/ 373273 h 605239"/>
                    <a:gd name="connsiteX61" fmla="*/ 373273 h 605239"/>
                    <a:gd name="connsiteY61" fmla="*/ 373273 h 605239"/>
                    <a:gd name="connsiteX62" fmla="*/ 373273 h 605239"/>
                    <a:gd name="connsiteY62" fmla="*/ 373273 h 605239"/>
                    <a:gd name="connsiteX63" fmla="*/ 373273 h 605239"/>
                    <a:gd name="connsiteY63" fmla="*/ 373273 h 605239"/>
                    <a:gd name="connsiteX64" fmla="*/ 373273 h 605239"/>
                    <a:gd name="connsiteY64" fmla="*/ 373273 h 605239"/>
                    <a:gd name="connsiteX65" fmla="*/ 373273 h 605239"/>
                    <a:gd name="connsiteY65" fmla="*/ 373273 h 605239"/>
                    <a:gd name="connsiteX66" fmla="*/ 373273 h 605239"/>
                    <a:gd name="connsiteY66" fmla="*/ 373273 h 605239"/>
                    <a:gd name="connsiteX67" fmla="*/ 373273 h 605239"/>
                    <a:gd name="connsiteY67" fmla="*/ 373273 h 605239"/>
                    <a:gd name="connsiteX68" fmla="*/ 373273 h 605239"/>
                    <a:gd name="connsiteY68" fmla="*/ 373273 h 605239"/>
                    <a:gd name="connsiteX69" fmla="*/ 373273 h 605239"/>
                    <a:gd name="connsiteY69" fmla="*/ 373273 h 605239"/>
                    <a:gd name="connsiteX70" fmla="*/ 373273 h 605239"/>
                    <a:gd name="connsiteY70" fmla="*/ 373273 h 605239"/>
                    <a:gd name="connsiteX71" fmla="*/ 373273 h 605239"/>
                    <a:gd name="connsiteY71" fmla="*/ 373273 h 605239"/>
                    <a:gd name="connsiteX72" fmla="*/ 373273 h 605239"/>
                    <a:gd name="connsiteY72" fmla="*/ 373273 h 605239"/>
                    <a:gd name="connsiteX73" fmla="*/ 373273 h 605239"/>
                    <a:gd name="connsiteY73" fmla="*/ 373273 h 605239"/>
                    <a:gd name="connsiteX74" fmla="*/ 373273 h 605239"/>
                    <a:gd name="connsiteY74" fmla="*/ 373273 h 605239"/>
                    <a:gd name="connsiteX75" fmla="*/ 373273 h 605239"/>
                    <a:gd name="connsiteY75" fmla="*/ 373273 h 605239"/>
                    <a:gd name="connsiteX76" fmla="*/ 373273 h 605239"/>
                    <a:gd name="connsiteY76" fmla="*/ 373273 h 605239"/>
                    <a:gd name="connsiteX77" fmla="*/ 373273 h 605239"/>
                    <a:gd name="connsiteY77" fmla="*/ 373273 h 605239"/>
                    <a:gd name="connsiteX78" fmla="*/ 373273 h 605239"/>
                    <a:gd name="connsiteY78" fmla="*/ 373273 h 605239"/>
                    <a:gd name="connsiteX79" fmla="*/ 373273 h 605239"/>
                    <a:gd name="connsiteY79" fmla="*/ 373273 h 605239"/>
                    <a:gd name="connsiteX80" fmla="*/ 373273 h 605239"/>
                    <a:gd name="connsiteY80" fmla="*/ 373273 h 605239"/>
                    <a:gd name="connsiteX81" fmla="*/ 373273 h 605239"/>
                    <a:gd name="connsiteY81" fmla="*/ 373273 h 605239"/>
                    <a:gd name="connsiteX82" fmla="*/ 373273 h 605239"/>
                    <a:gd name="connsiteY82" fmla="*/ 373273 h 605239"/>
                    <a:gd name="connsiteX83" fmla="*/ 373273 h 605239"/>
                    <a:gd name="connsiteY83" fmla="*/ 373273 h 605239"/>
                    <a:gd name="connsiteX84" fmla="*/ 373273 h 605239"/>
                    <a:gd name="connsiteY84" fmla="*/ 373273 h 605239"/>
                    <a:gd name="connsiteX85" fmla="*/ 373273 h 605239"/>
                    <a:gd name="connsiteY85" fmla="*/ 373273 h 605239"/>
                    <a:gd name="connsiteX86" fmla="*/ 373273 h 605239"/>
                    <a:gd name="connsiteY86" fmla="*/ 373273 h 605239"/>
                    <a:gd name="connsiteX87" fmla="*/ 373273 h 605239"/>
                    <a:gd name="connsiteY87" fmla="*/ 373273 h 605239"/>
                    <a:gd name="connsiteX88" fmla="*/ 373273 h 605239"/>
                    <a:gd name="connsiteY88" fmla="*/ 373273 h 605239"/>
                    <a:gd name="connsiteX89" fmla="*/ 373273 h 605239"/>
                    <a:gd name="connsiteY89" fmla="*/ 373273 h 605239"/>
                    <a:gd name="connsiteX90" fmla="*/ 373273 h 605239"/>
                    <a:gd name="connsiteY90" fmla="*/ 373273 h 605239"/>
                    <a:gd name="connsiteX91" fmla="*/ 373273 h 605239"/>
                    <a:gd name="connsiteY91" fmla="*/ 373273 h 605239"/>
                    <a:gd name="connsiteX92" fmla="*/ 373273 h 605239"/>
                    <a:gd name="connsiteY92" fmla="*/ 373273 h 605239"/>
                    <a:gd name="connsiteX93" fmla="*/ 373273 h 605239"/>
                    <a:gd name="connsiteY93" fmla="*/ 373273 h 605239"/>
                    <a:gd name="connsiteX94" fmla="*/ 373273 h 605239"/>
                    <a:gd name="connsiteY94" fmla="*/ 373273 h 605239"/>
                    <a:gd name="connsiteX95" fmla="*/ 373273 h 605239"/>
                    <a:gd name="connsiteY95" fmla="*/ 373273 h 605239"/>
                    <a:gd name="connsiteX96" fmla="*/ 373273 h 605239"/>
                    <a:gd name="connsiteY96" fmla="*/ 373273 h 605239"/>
                    <a:gd name="connsiteX97" fmla="*/ 373273 h 605239"/>
                    <a:gd name="connsiteY97" fmla="*/ 373273 h 605239"/>
                    <a:gd name="connsiteX98" fmla="*/ 373273 h 605239"/>
                    <a:gd name="connsiteY98" fmla="*/ 373273 h 605239"/>
                    <a:gd name="connsiteX99" fmla="*/ 373273 h 605239"/>
                    <a:gd name="connsiteY99" fmla="*/ 373273 h 605239"/>
                    <a:gd name="connsiteX100" fmla="*/ 373273 h 605239"/>
                    <a:gd name="connsiteY100" fmla="*/ 373273 h 605239"/>
                    <a:gd name="connsiteX101" fmla="*/ 373273 h 605239"/>
                    <a:gd name="connsiteY101" fmla="*/ 373273 h 605239"/>
                    <a:gd name="connsiteX102" fmla="*/ 373273 h 605239"/>
                    <a:gd name="connsiteY102" fmla="*/ 373273 h 605239"/>
                    <a:gd name="connsiteX103" fmla="*/ 373273 h 605239"/>
                    <a:gd name="connsiteY103" fmla="*/ 373273 h 605239"/>
                    <a:gd name="connsiteX104" fmla="*/ 373273 h 605239"/>
                    <a:gd name="connsiteY104" fmla="*/ 373273 h 605239"/>
                    <a:gd name="connsiteX105" fmla="*/ 373273 h 605239"/>
                    <a:gd name="connsiteY105" fmla="*/ 373273 h 605239"/>
                    <a:gd name="connsiteX106" fmla="*/ 373273 h 605239"/>
                    <a:gd name="connsiteY106" fmla="*/ 373273 h 605239"/>
                    <a:gd name="connsiteX107" fmla="*/ 373273 h 605239"/>
                    <a:gd name="connsiteY107" fmla="*/ 373273 h 605239"/>
                    <a:gd name="connsiteX108" fmla="*/ 373273 h 605239"/>
                    <a:gd name="connsiteY108" fmla="*/ 373273 h 605239"/>
                    <a:gd name="connsiteX109" fmla="*/ 373273 h 605239"/>
                    <a:gd name="connsiteY109" fmla="*/ 373273 h 605239"/>
                    <a:gd name="connsiteX110" fmla="*/ 373273 h 605239"/>
                    <a:gd name="connsiteY110" fmla="*/ 373273 h 605239"/>
                    <a:gd name="connsiteX111" fmla="*/ 373273 h 605239"/>
                    <a:gd name="connsiteY111" fmla="*/ 373273 h 605239"/>
                    <a:gd name="connsiteX112" fmla="*/ 373273 h 605239"/>
                    <a:gd name="connsiteY112" fmla="*/ 373273 h 605239"/>
                    <a:gd name="connsiteX113" fmla="*/ 373273 h 605239"/>
                    <a:gd name="connsiteY113" fmla="*/ 373273 h 605239"/>
                    <a:gd name="connsiteX114" fmla="*/ 373273 h 605239"/>
                    <a:gd name="connsiteY114" fmla="*/ 373273 h 605239"/>
                    <a:gd name="connsiteX115" fmla="*/ 373273 h 605239"/>
                    <a:gd name="connsiteY115" fmla="*/ 373273 h 605239"/>
                    <a:gd name="connsiteX116" fmla="*/ 373273 h 605239"/>
                    <a:gd name="connsiteY116" fmla="*/ 373273 h 605239"/>
                    <a:gd name="connsiteX117" fmla="*/ 373273 h 605239"/>
                    <a:gd name="connsiteY117" fmla="*/ 373273 h 605239"/>
                    <a:gd name="connsiteX118" fmla="*/ 373273 h 605239"/>
                    <a:gd name="connsiteY118" fmla="*/ 373273 h 60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556973" h="606722">
                      <a:moveTo>
                        <a:pt x="480190" y="505602"/>
                      </a:moveTo>
                      <a:cubicBezTo>
                        <a:pt x="522897" y="505602"/>
                        <a:pt x="556973" y="537147"/>
                        <a:pt x="556973" y="556162"/>
                      </a:cubicBezTo>
                      <a:lnTo>
                        <a:pt x="556439" y="586996"/>
                      </a:lnTo>
                      <a:cubicBezTo>
                        <a:pt x="556261" y="597925"/>
                        <a:pt x="547364" y="606722"/>
                        <a:pt x="536420" y="606722"/>
                      </a:cubicBezTo>
                      <a:lnTo>
                        <a:pt x="425206" y="606722"/>
                      </a:lnTo>
                      <a:cubicBezTo>
                        <a:pt x="414173" y="606722"/>
                        <a:pt x="405187" y="597748"/>
                        <a:pt x="405187" y="586640"/>
                      </a:cubicBezTo>
                      <a:lnTo>
                        <a:pt x="405187" y="556162"/>
                      </a:lnTo>
                      <a:cubicBezTo>
                        <a:pt x="405187" y="537147"/>
                        <a:pt x="437573" y="505602"/>
                        <a:pt x="480190" y="505602"/>
                      </a:cubicBezTo>
                      <a:close/>
                      <a:moveTo>
                        <a:pt x="277711" y="505602"/>
                      </a:moveTo>
                      <a:cubicBezTo>
                        <a:pt x="320343" y="505602"/>
                        <a:pt x="354520" y="537147"/>
                        <a:pt x="354520" y="556162"/>
                      </a:cubicBezTo>
                      <a:lnTo>
                        <a:pt x="353986" y="586996"/>
                      </a:lnTo>
                      <a:cubicBezTo>
                        <a:pt x="353808" y="597925"/>
                        <a:pt x="344908" y="606722"/>
                        <a:pt x="333960" y="606722"/>
                      </a:cubicBezTo>
                      <a:lnTo>
                        <a:pt x="222619" y="606722"/>
                      </a:lnTo>
                      <a:cubicBezTo>
                        <a:pt x="211582" y="606722"/>
                        <a:pt x="202593" y="597748"/>
                        <a:pt x="202593" y="586640"/>
                      </a:cubicBezTo>
                      <a:lnTo>
                        <a:pt x="202593" y="556162"/>
                      </a:lnTo>
                      <a:cubicBezTo>
                        <a:pt x="202593" y="537147"/>
                        <a:pt x="234990" y="505602"/>
                        <a:pt x="277711" y="505602"/>
                      </a:cubicBezTo>
                      <a:close/>
                      <a:moveTo>
                        <a:pt x="75118" y="505602"/>
                      </a:moveTo>
                      <a:cubicBezTo>
                        <a:pt x="117839" y="505602"/>
                        <a:pt x="151927" y="537147"/>
                        <a:pt x="151927" y="556162"/>
                      </a:cubicBezTo>
                      <a:lnTo>
                        <a:pt x="151393" y="586996"/>
                      </a:lnTo>
                      <a:cubicBezTo>
                        <a:pt x="151215" y="597925"/>
                        <a:pt x="142315" y="606722"/>
                        <a:pt x="131367" y="606722"/>
                      </a:cubicBezTo>
                      <a:lnTo>
                        <a:pt x="20115" y="606722"/>
                      </a:lnTo>
                      <a:cubicBezTo>
                        <a:pt x="8989" y="606722"/>
                        <a:pt x="0" y="597748"/>
                        <a:pt x="0" y="586640"/>
                      </a:cubicBezTo>
                      <a:lnTo>
                        <a:pt x="0" y="556162"/>
                      </a:lnTo>
                      <a:cubicBezTo>
                        <a:pt x="0" y="537147"/>
                        <a:pt x="32486" y="505602"/>
                        <a:pt x="75118" y="505602"/>
                      </a:cubicBezTo>
                      <a:close/>
                      <a:moveTo>
                        <a:pt x="481080" y="379219"/>
                      </a:moveTo>
                      <a:cubicBezTo>
                        <a:pt x="509043" y="379219"/>
                        <a:pt x="531711" y="401840"/>
                        <a:pt x="531711" y="429744"/>
                      </a:cubicBezTo>
                      <a:cubicBezTo>
                        <a:pt x="531711" y="457648"/>
                        <a:pt x="509043" y="480269"/>
                        <a:pt x="481080" y="480269"/>
                      </a:cubicBezTo>
                      <a:cubicBezTo>
                        <a:pt x="453117" y="480269"/>
                        <a:pt x="430449" y="457648"/>
                        <a:pt x="430449" y="429744"/>
                      </a:cubicBezTo>
                      <a:cubicBezTo>
                        <a:pt x="430449" y="401840"/>
                        <a:pt x="453117" y="379219"/>
                        <a:pt x="481080" y="379219"/>
                      </a:cubicBezTo>
                      <a:close/>
                      <a:moveTo>
                        <a:pt x="278522" y="379219"/>
                      </a:moveTo>
                      <a:cubicBezTo>
                        <a:pt x="306465" y="379219"/>
                        <a:pt x="329118" y="401840"/>
                        <a:pt x="329118" y="429744"/>
                      </a:cubicBezTo>
                      <a:cubicBezTo>
                        <a:pt x="329118" y="457648"/>
                        <a:pt x="306465" y="480269"/>
                        <a:pt x="278522" y="480269"/>
                      </a:cubicBezTo>
                      <a:cubicBezTo>
                        <a:pt x="250579" y="480269"/>
                        <a:pt x="227926" y="457648"/>
                        <a:pt x="227926" y="429744"/>
                      </a:cubicBezTo>
                      <a:cubicBezTo>
                        <a:pt x="227926" y="401840"/>
                        <a:pt x="250579" y="379219"/>
                        <a:pt x="278522" y="379219"/>
                      </a:cubicBezTo>
                      <a:close/>
                      <a:moveTo>
                        <a:pt x="76035" y="379219"/>
                      </a:moveTo>
                      <a:cubicBezTo>
                        <a:pt x="103998" y="379219"/>
                        <a:pt x="126666" y="401840"/>
                        <a:pt x="126666" y="429744"/>
                      </a:cubicBezTo>
                      <a:cubicBezTo>
                        <a:pt x="126666" y="457648"/>
                        <a:pt x="103998" y="480269"/>
                        <a:pt x="76035" y="480269"/>
                      </a:cubicBezTo>
                      <a:cubicBezTo>
                        <a:pt x="48072" y="480269"/>
                        <a:pt x="25404" y="457648"/>
                        <a:pt x="25404" y="429744"/>
                      </a:cubicBezTo>
                      <a:cubicBezTo>
                        <a:pt x="25404" y="401840"/>
                        <a:pt x="48072" y="379219"/>
                        <a:pt x="76035" y="379219"/>
                      </a:cubicBezTo>
                      <a:close/>
                      <a:moveTo>
                        <a:pt x="353886" y="80445"/>
                      </a:moveTo>
                      <a:lnTo>
                        <a:pt x="360298" y="80445"/>
                      </a:lnTo>
                      <a:cubicBezTo>
                        <a:pt x="362435" y="80445"/>
                        <a:pt x="364216" y="80712"/>
                        <a:pt x="365552" y="81424"/>
                      </a:cubicBezTo>
                      <a:cubicBezTo>
                        <a:pt x="366888" y="82136"/>
                        <a:pt x="367956" y="82936"/>
                        <a:pt x="368669" y="84004"/>
                      </a:cubicBezTo>
                      <a:cubicBezTo>
                        <a:pt x="369381" y="84982"/>
                        <a:pt x="369916" y="86139"/>
                        <a:pt x="370183" y="87206"/>
                      </a:cubicBezTo>
                      <a:cubicBezTo>
                        <a:pt x="370361" y="88363"/>
                        <a:pt x="370539" y="89341"/>
                        <a:pt x="370539" y="90142"/>
                      </a:cubicBezTo>
                      <a:cubicBezTo>
                        <a:pt x="370539" y="92277"/>
                        <a:pt x="370272" y="94145"/>
                        <a:pt x="369738" y="95569"/>
                      </a:cubicBezTo>
                      <a:cubicBezTo>
                        <a:pt x="369203" y="96992"/>
                        <a:pt x="368491" y="98149"/>
                        <a:pt x="367600" y="98949"/>
                      </a:cubicBezTo>
                      <a:cubicBezTo>
                        <a:pt x="366799" y="99750"/>
                        <a:pt x="365819" y="100373"/>
                        <a:pt x="364840" y="100728"/>
                      </a:cubicBezTo>
                      <a:cubicBezTo>
                        <a:pt x="363860" y="101084"/>
                        <a:pt x="362791" y="101262"/>
                        <a:pt x="361723" y="101262"/>
                      </a:cubicBezTo>
                      <a:lnTo>
                        <a:pt x="353886" y="101262"/>
                      </a:lnTo>
                      <a:close/>
                      <a:moveTo>
                        <a:pt x="288104" y="75802"/>
                      </a:moveTo>
                      <a:lnTo>
                        <a:pt x="288104" y="81667"/>
                      </a:lnTo>
                      <a:lnTo>
                        <a:pt x="303770" y="81667"/>
                      </a:lnTo>
                      <a:lnTo>
                        <a:pt x="303770" y="128321"/>
                      </a:lnTo>
                      <a:lnTo>
                        <a:pt x="312404" y="128321"/>
                      </a:lnTo>
                      <a:lnTo>
                        <a:pt x="312404" y="81667"/>
                      </a:lnTo>
                      <a:lnTo>
                        <a:pt x="328159" y="81667"/>
                      </a:lnTo>
                      <a:lnTo>
                        <a:pt x="328159" y="75802"/>
                      </a:lnTo>
                      <a:close/>
                      <a:moveTo>
                        <a:pt x="233896" y="75802"/>
                      </a:moveTo>
                      <a:lnTo>
                        <a:pt x="233896" y="81667"/>
                      </a:lnTo>
                      <a:lnTo>
                        <a:pt x="249562" y="81667"/>
                      </a:lnTo>
                      <a:lnTo>
                        <a:pt x="249562" y="128321"/>
                      </a:lnTo>
                      <a:lnTo>
                        <a:pt x="258196" y="128321"/>
                      </a:lnTo>
                      <a:lnTo>
                        <a:pt x="258196" y="81667"/>
                      </a:lnTo>
                      <a:lnTo>
                        <a:pt x="273951" y="81667"/>
                      </a:lnTo>
                      <a:lnTo>
                        <a:pt x="273951" y="75802"/>
                      </a:lnTo>
                      <a:close/>
                      <a:moveTo>
                        <a:pt x="183516" y="75802"/>
                      </a:moveTo>
                      <a:lnTo>
                        <a:pt x="183516" y="128321"/>
                      </a:lnTo>
                      <a:lnTo>
                        <a:pt x="192239" y="128321"/>
                      </a:lnTo>
                      <a:lnTo>
                        <a:pt x="192239" y="104683"/>
                      </a:lnTo>
                      <a:lnTo>
                        <a:pt x="215026" y="104683"/>
                      </a:lnTo>
                      <a:lnTo>
                        <a:pt x="215026" y="128321"/>
                      </a:lnTo>
                      <a:lnTo>
                        <a:pt x="223571" y="128321"/>
                      </a:lnTo>
                      <a:lnTo>
                        <a:pt x="223571" y="75802"/>
                      </a:lnTo>
                      <a:lnTo>
                        <a:pt x="215026" y="75802"/>
                      </a:lnTo>
                      <a:lnTo>
                        <a:pt x="215026" y="98818"/>
                      </a:lnTo>
                      <a:lnTo>
                        <a:pt x="192239" y="98818"/>
                      </a:lnTo>
                      <a:lnTo>
                        <a:pt x="192239" y="75802"/>
                      </a:lnTo>
                      <a:close/>
                      <a:moveTo>
                        <a:pt x="345338" y="73935"/>
                      </a:moveTo>
                      <a:lnTo>
                        <a:pt x="345338" y="126366"/>
                      </a:lnTo>
                      <a:lnTo>
                        <a:pt x="353883" y="126366"/>
                      </a:lnTo>
                      <a:lnTo>
                        <a:pt x="353883" y="107438"/>
                      </a:lnTo>
                      <a:lnTo>
                        <a:pt x="360203" y="107438"/>
                      </a:lnTo>
                      <a:cubicBezTo>
                        <a:pt x="362962" y="107438"/>
                        <a:pt x="365544" y="107083"/>
                        <a:pt x="367769" y="106283"/>
                      </a:cubicBezTo>
                      <a:cubicBezTo>
                        <a:pt x="370083" y="105394"/>
                        <a:pt x="372041" y="104328"/>
                        <a:pt x="373644" y="102817"/>
                      </a:cubicBezTo>
                      <a:cubicBezTo>
                        <a:pt x="375246" y="101306"/>
                        <a:pt x="376492" y="99529"/>
                        <a:pt x="377382" y="97396"/>
                      </a:cubicBezTo>
                      <a:cubicBezTo>
                        <a:pt x="378361" y="95264"/>
                        <a:pt x="378717" y="92775"/>
                        <a:pt x="378717" y="90109"/>
                      </a:cubicBezTo>
                      <a:cubicBezTo>
                        <a:pt x="378717" y="87621"/>
                        <a:pt x="378183" y="85400"/>
                        <a:pt x="377115" y="83356"/>
                      </a:cubicBezTo>
                      <a:cubicBezTo>
                        <a:pt x="376136" y="81312"/>
                        <a:pt x="374712" y="79623"/>
                        <a:pt x="372932" y="78201"/>
                      </a:cubicBezTo>
                      <a:cubicBezTo>
                        <a:pt x="371240" y="76779"/>
                        <a:pt x="369282" y="75713"/>
                        <a:pt x="367057" y="75002"/>
                      </a:cubicBezTo>
                      <a:cubicBezTo>
                        <a:pt x="364921" y="74291"/>
                        <a:pt x="362695" y="73935"/>
                        <a:pt x="360381" y="73935"/>
                      </a:cubicBezTo>
                      <a:close/>
                      <a:moveTo>
                        <a:pt x="177285" y="0"/>
                      </a:moveTo>
                      <a:lnTo>
                        <a:pt x="379785" y="0"/>
                      </a:lnTo>
                      <a:cubicBezTo>
                        <a:pt x="435684" y="0"/>
                        <a:pt x="481080" y="45321"/>
                        <a:pt x="481080" y="101129"/>
                      </a:cubicBezTo>
                      <a:cubicBezTo>
                        <a:pt x="481080" y="156847"/>
                        <a:pt x="435684" y="202257"/>
                        <a:pt x="379785" y="202257"/>
                      </a:cubicBezTo>
                      <a:lnTo>
                        <a:pt x="303859" y="202257"/>
                      </a:lnTo>
                      <a:lnTo>
                        <a:pt x="303859" y="227495"/>
                      </a:lnTo>
                      <a:lnTo>
                        <a:pt x="481080" y="227495"/>
                      </a:lnTo>
                      <a:cubicBezTo>
                        <a:pt x="495055" y="227495"/>
                        <a:pt x="506448" y="238781"/>
                        <a:pt x="506448" y="252732"/>
                      </a:cubicBezTo>
                      <a:lnTo>
                        <a:pt x="506448" y="303297"/>
                      </a:lnTo>
                      <a:cubicBezTo>
                        <a:pt x="506448" y="317249"/>
                        <a:pt x="495055" y="328623"/>
                        <a:pt x="481080" y="328623"/>
                      </a:cubicBezTo>
                      <a:cubicBezTo>
                        <a:pt x="467105" y="328623"/>
                        <a:pt x="455801" y="317249"/>
                        <a:pt x="455801" y="303297"/>
                      </a:cubicBezTo>
                      <a:lnTo>
                        <a:pt x="455801" y="278059"/>
                      </a:lnTo>
                      <a:lnTo>
                        <a:pt x="303859" y="278059"/>
                      </a:lnTo>
                      <a:lnTo>
                        <a:pt x="303859" y="303297"/>
                      </a:lnTo>
                      <a:cubicBezTo>
                        <a:pt x="303859" y="317249"/>
                        <a:pt x="292555" y="328623"/>
                        <a:pt x="278580" y="328623"/>
                      </a:cubicBezTo>
                      <a:cubicBezTo>
                        <a:pt x="264516" y="328623"/>
                        <a:pt x="253212" y="317249"/>
                        <a:pt x="253212" y="303297"/>
                      </a:cubicBezTo>
                      <a:lnTo>
                        <a:pt x="253212" y="278059"/>
                      </a:lnTo>
                      <a:lnTo>
                        <a:pt x="102160" y="278059"/>
                      </a:lnTo>
                      <a:lnTo>
                        <a:pt x="102160" y="303297"/>
                      </a:lnTo>
                      <a:cubicBezTo>
                        <a:pt x="102160" y="317249"/>
                        <a:pt x="90856" y="328623"/>
                        <a:pt x="76881" y="328623"/>
                      </a:cubicBezTo>
                      <a:cubicBezTo>
                        <a:pt x="62817" y="328623"/>
                        <a:pt x="51513" y="317249"/>
                        <a:pt x="51513" y="303297"/>
                      </a:cubicBezTo>
                      <a:lnTo>
                        <a:pt x="51513" y="252732"/>
                      </a:lnTo>
                      <a:cubicBezTo>
                        <a:pt x="51513" y="238781"/>
                        <a:pt x="62817" y="227495"/>
                        <a:pt x="76881" y="227495"/>
                      </a:cubicBezTo>
                      <a:lnTo>
                        <a:pt x="253212" y="227495"/>
                      </a:lnTo>
                      <a:lnTo>
                        <a:pt x="253212" y="202257"/>
                      </a:lnTo>
                      <a:lnTo>
                        <a:pt x="177285" y="202257"/>
                      </a:lnTo>
                      <a:cubicBezTo>
                        <a:pt x="121387" y="202257"/>
                        <a:pt x="75991" y="156847"/>
                        <a:pt x="75991" y="101129"/>
                      </a:cubicBezTo>
                      <a:cubicBezTo>
                        <a:pt x="75991" y="45321"/>
                        <a:pt x="121387" y="0"/>
                        <a:pt x="17728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" name="iṣļîḓè">
              <a:extLst>
                <a:ext uri="{FF2B5EF4-FFF2-40B4-BE49-F238E27FC236}">
                  <a16:creationId xmlns:a16="http://schemas.microsoft.com/office/drawing/2014/main" id="{4495B3EF-5A34-47D5-86DB-D8252AD16733}"/>
                </a:ext>
              </a:extLst>
            </p:cNvPr>
            <p:cNvGrpSpPr/>
            <p:nvPr/>
          </p:nvGrpSpPr>
          <p:grpSpPr>
            <a:xfrm>
              <a:off x="6852120" y="1705932"/>
              <a:ext cx="1991842" cy="3852535"/>
              <a:chOff x="6852120" y="1705932"/>
              <a:chExt cx="1991842" cy="3852535"/>
            </a:xfrm>
          </p:grpSpPr>
          <p:grpSp>
            <p:nvGrpSpPr>
              <p:cNvPr id="18" name="ïṥlíḋè">
                <a:extLst>
                  <a:ext uri="{FF2B5EF4-FFF2-40B4-BE49-F238E27FC236}">
                    <a16:creationId xmlns:a16="http://schemas.microsoft.com/office/drawing/2014/main" id="{41C41835-F42A-49B6-99B4-488D146C33C2}"/>
                  </a:ext>
                </a:extLst>
              </p:cNvPr>
              <p:cNvGrpSpPr/>
              <p:nvPr/>
            </p:nvGrpSpPr>
            <p:grpSpPr>
              <a:xfrm>
                <a:off x="6852120" y="2579970"/>
                <a:ext cx="1991842" cy="2978497"/>
                <a:chOff x="3970808" y="2142951"/>
                <a:chExt cx="1991842" cy="2978497"/>
              </a:xfrm>
            </p:grpSpPr>
            <p:sp>
              <p:nvSpPr>
                <p:cNvPr id="22" name="ïṧļíḋé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3970808" y="2142951"/>
                  <a:ext cx="1991842" cy="5016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id-ID" sz="2000" b="1" dirty="0"/>
                </a:p>
              </p:txBody>
            </p:sp>
            <p:sp>
              <p:nvSpPr>
                <p:cNvPr id="23" name="ïṡľîḋê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3970808" y="2644601"/>
                  <a:ext cx="1991842" cy="2476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19" name="îṩḻïḋê">
                <a:extLst>
                  <a:ext uri="{FF2B5EF4-FFF2-40B4-BE49-F238E27FC236}">
                    <a16:creationId xmlns:a16="http://schemas.microsoft.com/office/drawing/2014/main" id="{593C7C9C-DAF7-4FA7-AC99-B195D20C4224}"/>
                  </a:ext>
                </a:extLst>
              </p:cNvPr>
              <p:cNvGrpSpPr/>
              <p:nvPr/>
            </p:nvGrpSpPr>
            <p:grpSpPr>
              <a:xfrm>
                <a:off x="7452195" y="1705932"/>
                <a:ext cx="791692" cy="791692"/>
                <a:chOff x="7452195" y="1705932"/>
                <a:chExt cx="791692" cy="791692"/>
              </a:xfrm>
            </p:grpSpPr>
            <p:sp>
              <p:nvSpPr>
                <p:cNvPr id="20" name="işḷîḑê">
                  <a:extLst>
                    <a:ext uri="{FF2B5EF4-FFF2-40B4-BE49-F238E27FC236}">
                      <a16:creationId xmlns:a16="http://schemas.microsoft.com/office/drawing/2014/main" id="{58569DDF-C91C-4772-8FFE-722F06D4AD2C}"/>
                    </a:ext>
                  </a:extLst>
                </p:cNvPr>
                <p:cNvSpPr/>
                <p:nvPr/>
              </p:nvSpPr>
              <p:spPr>
                <a:xfrm>
                  <a:off x="7452195" y="1705932"/>
                  <a:ext cx="791692" cy="791692"/>
                </a:xfrm>
                <a:prstGeom prst="ellipse">
                  <a:avLst/>
                </a:prstGeom>
                <a:solidFill>
                  <a:schemeClr val="accent1"/>
                </a:solidFill>
                <a:ln w="12700" cap="rnd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íšliḍê">
                  <a:extLst>
                    <a:ext uri="{FF2B5EF4-FFF2-40B4-BE49-F238E27FC236}">
                      <a16:creationId xmlns:a16="http://schemas.microsoft.com/office/drawing/2014/main" id="{214702C0-2E3A-40A6-A5A0-E745A63E9A52}"/>
                    </a:ext>
                  </a:extLst>
                </p:cNvPr>
                <p:cNvSpPr/>
                <p:nvPr/>
              </p:nvSpPr>
              <p:spPr>
                <a:xfrm>
                  <a:off x="7637932" y="1925743"/>
                  <a:ext cx="420218" cy="352070"/>
                </a:xfrm>
                <a:custGeom>
                  <a:avLst/>
                  <a:gdLst>
                    <a:gd name="connsiteX0" fmla="*/ 552739 w 609615"/>
                    <a:gd name="connsiteY0" fmla="*/ 397213 h 510753"/>
                    <a:gd name="connsiteX1" fmla="*/ 609615 w 609615"/>
                    <a:gd name="connsiteY1" fmla="*/ 453983 h 510753"/>
                    <a:gd name="connsiteX2" fmla="*/ 552739 w 609615"/>
                    <a:gd name="connsiteY2" fmla="*/ 510753 h 510753"/>
                    <a:gd name="connsiteX3" fmla="*/ 495863 w 609615"/>
                    <a:gd name="connsiteY3" fmla="*/ 453983 h 510753"/>
                    <a:gd name="connsiteX4" fmla="*/ 552739 w 609615"/>
                    <a:gd name="connsiteY4" fmla="*/ 397213 h 510753"/>
                    <a:gd name="connsiteX5" fmla="*/ 547870 w 609615"/>
                    <a:gd name="connsiteY5" fmla="*/ 198571 h 510753"/>
                    <a:gd name="connsiteX6" fmla="*/ 604746 w 609615"/>
                    <a:gd name="connsiteY6" fmla="*/ 255341 h 510753"/>
                    <a:gd name="connsiteX7" fmla="*/ 547870 w 609615"/>
                    <a:gd name="connsiteY7" fmla="*/ 312111 h 510753"/>
                    <a:gd name="connsiteX8" fmla="*/ 490994 w 609615"/>
                    <a:gd name="connsiteY8" fmla="*/ 255341 h 510753"/>
                    <a:gd name="connsiteX9" fmla="*/ 547870 w 609615"/>
                    <a:gd name="connsiteY9" fmla="*/ 198571 h 510753"/>
                    <a:gd name="connsiteX10" fmla="*/ 119644 w 609615"/>
                    <a:gd name="connsiteY10" fmla="*/ 191797 h 510753"/>
                    <a:gd name="connsiteX11" fmla="*/ 127891 w 609615"/>
                    <a:gd name="connsiteY11" fmla="*/ 196674 h 510753"/>
                    <a:gd name="connsiteX12" fmla="*/ 121502 w 609615"/>
                    <a:gd name="connsiteY12" fmla="*/ 203292 h 510753"/>
                    <a:gd name="connsiteX13" fmla="*/ 129982 w 609615"/>
                    <a:gd name="connsiteY13" fmla="*/ 212233 h 510753"/>
                    <a:gd name="connsiteX14" fmla="*/ 122664 w 609615"/>
                    <a:gd name="connsiteY14" fmla="*/ 226050 h 510753"/>
                    <a:gd name="connsiteX15" fmla="*/ 115462 w 609615"/>
                    <a:gd name="connsiteY15" fmla="*/ 225702 h 510753"/>
                    <a:gd name="connsiteX16" fmla="*/ 109306 w 609615"/>
                    <a:gd name="connsiteY16" fmla="*/ 211652 h 510753"/>
                    <a:gd name="connsiteX17" fmla="*/ 117669 w 609615"/>
                    <a:gd name="connsiteY17" fmla="*/ 203176 h 510753"/>
                    <a:gd name="connsiteX18" fmla="*/ 111513 w 609615"/>
                    <a:gd name="connsiteY18" fmla="*/ 196441 h 510753"/>
                    <a:gd name="connsiteX19" fmla="*/ 88250 w 609615"/>
                    <a:gd name="connsiteY19" fmla="*/ 191374 h 510753"/>
                    <a:gd name="connsiteX20" fmla="*/ 111272 w 609615"/>
                    <a:gd name="connsiteY20" fmla="*/ 231774 h 510753"/>
                    <a:gd name="connsiteX21" fmla="*/ 119760 w 609615"/>
                    <a:gd name="connsiteY21" fmla="*/ 238160 h 510753"/>
                    <a:gd name="connsiteX22" fmla="*/ 128364 w 609615"/>
                    <a:gd name="connsiteY22" fmla="*/ 231891 h 510753"/>
                    <a:gd name="connsiteX23" fmla="*/ 152316 w 609615"/>
                    <a:gd name="connsiteY23" fmla="*/ 191490 h 510753"/>
                    <a:gd name="connsiteX24" fmla="*/ 195918 w 609615"/>
                    <a:gd name="connsiteY24" fmla="*/ 193812 h 510753"/>
                    <a:gd name="connsiteX25" fmla="*/ 228241 w 609615"/>
                    <a:gd name="connsiteY25" fmla="*/ 204725 h 510753"/>
                    <a:gd name="connsiteX26" fmla="*/ 239287 w 609615"/>
                    <a:gd name="connsiteY26" fmla="*/ 236302 h 510753"/>
                    <a:gd name="connsiteX27" fmla="*/ 239287 w 609615"/>
                    <a:gd name="connsiteY27" fmla="*/ 249653 h 510753"/>
                    <a:gd name="connsiteX28" fmla="*/ 183360 w 609615"/>
                    <a:gd name="connsiteY28" fmla="*/ 461987 h 510753"/>
                    <a:gd name="connsiteX29" fmla="*/ 132433 w 609615"/>
                    <a:gd name="connsiteY29" fmla="*/ 501227 h 510753"/>
                    <a:gd name="connsiteX30" fmla="*/ 122085 w 609615"/>
                    <a:gd name="connsiteY30" fmla="*/ 501227 h 510753"/>
                    <a:gd name="connsiteX31" fmla="*/ 68949 w 609615"/>
                    <a:gd name="connsiteY31" fmla="*/ 462568 h 510753"/>
                    <a:gd name="connsiteX32" fmla="*/ 0 w 609615"/>
                    <a:gd name="connsiteY32" fmla="*/ 249769 h 510753"/>
                    <a:gd name="connsiteX33" fmla="*/ 0 w 609615"/>
                    <a:gd name="connsiteY33" fmla="*/ 236302 h 510753"/>
                    <a:gd name="connsiteX34" fmla="*/ 11046 w 609615"/>
                    <a:gd name="connsiteY34" fmla="*/ 204725 h 510753"/>
                    <a:gd name="connsiteX35" fmla="*/ 43369 w 609615"/>
                    <a:gd name="connsiteY35" fmla="*/ 193812 h 510753"/>
                    <a:gd name="connsiteX36" fmla="*/ 138106 w 609615"/>
                    <a:gd name="connsiteY36" fmla="*/ 151894 h 510753"/>
                    <a:gd name="connsiteX37" fmla="*/ 143448 w 609615"/>
                    <a:gd name="connsiteY37" fmla="*/ 154218 h 510753"/>
                    <a:gd name="connsiteX38" fmla="*/ 141125 w 609615"/>
                    <a:gd name="connsiteY38" fmla="*/ 159679 h 510753"/>
                    <a:gd name="connsiteX39" fmla="*/ 118014 w 609615"/>
                    <a:gd name="connsiteY39" fmla="*/ 164559 h 510753"/>
                    <a:gd name="connsiteX40" fmla="*/ 98271 w 609615"/>
                    <a:gd name="connsiteY40" fmla="*/ 158982 h 510753"/>
                    <a:gd name="connsiteX41" fmla="*/ 97691 w 609615"/>
                    <a:gd name="connsiteY41" fmla="*/ 153172 h 510753"/>
                    <a:gd name="connsiteX42" fmla="*/ 103497 w 609615"/>
                    <a:gd name="connsiteY42" fmla="*/ 152591 h 510753"/>
                    <a:gd name="connsiteX43" fmla="*/ 138106 w 609615"/>
                    <a:gd name="connsiteY43" fmla="*/ 151894 h 510753"/>
                    <a:gd name="connsiteX44" fmla="*/ 139648 w 609615"/>
                    <a:gd name="connsiteY44" fmla="*/ 119739 h 510753"/>
                    <a:gd name="connsiteX45" fmla="*/ 149316 w 609615"/>
                    <a:gd name="connsiteY45" fmla="*/ 134921 h 510753"/>
                    <a:gd name="connsiteX46" fmla="*/ 129981 w 609615"/>
                    <a:gd name="connsiteY46" fmla="*/ 134921 h 510753"/>
                    <a:gd name="connsiteX47" fmla="*/ 139648 w 609615"/>
                    <a:gd name="connsiteY47" fmla="*/ 119739 h 510753"/>
                    <a:gd name="connsiteX48" fmla="*/ 91170 w 609615"/>
                    <a:gd name="connsiteY48" fmla="*/ 119739 h 510753"/>
                    <a:gd name="connsiteX49" fmla="*/ 100838 w 609615"/>
                    <a:gd name="connsiteY49" fmla="*/ 134921 h 510753"/>
                    <a:gd name="connsiteX50" fmla="*/ 81503 w 609615"/>
                    <a:gd name="connsiteY50" fmla="*/ 134921 h 510753"/>
                    <a:gd name="connsiteX51" fmla="*/ 91170 w 609615"/>
                    <a:gd name="connsiteY51" fmla="*/ 119739 h 510753"/>
                    <a:gd name="connsiteX52" fmla="*/ 95591 w 609615"/>
                    <a:gd name="connsiteY52" fmla="*/ 95554 h 510753"/>
                    <a:gd name="connsiteX53" fmla="*/ 67686 w 609615"/>
                    <a:gd name="connsiteY53" fmla="*/ 130042 h 510753"/>
                    <a:gd name="connsiteX54" fmla="*/ 67686 w 609615"/>
                    <a:gd name="connsiteY54" fmla="*/ 157679 h 510753"/>
                    <a:gd name="connsiteX55" fmla="*/ 84313 w 609615"/>
                    <a:gd name="connsiteY55" fmla="*/ 174168 h 510753"/>
                    <a:gd name="connsiteX56" fmla="*/ 153379 w 609615"/>
                    <a:gd name="connsiteY56" fmla="*/ 174168 h 510753"/>
                    <a:gd name="connsiteX57" fmla="*/ 169890 w 609615"/>
                    <a:gd name="connsiteY57" fmla="*/ 157562 h 510753"/>
                    <a:gd name="connsiteX58" fmla="*/ 169890 w 609615"/>
                    <a:gd name="connsiteY58" fmla="*/ 112043 h 510753"/>
                    <a:gd name="connsiteX59" fmla="*/ 100359 w 609615"/>
                    <a:gd name="connsiteY59" fmla="*/ 95554 h 510753"/>
                    <a:gd name="connsiteX60" fmla="*/ 305807 w 609615"/>
                    <a:gd name="connsiteY60" fmla="*/ 35565 h 510753"/>
                    <a:gd name="connsiteX61" fmla="*/ 415442 w 609615"/>
                    <a:gd name="connsiteY61" fmla="*/ 35565 h 510753"/>
                    <a:gd name="connsiteX62" fmla="*/ 433695 w 609615"/>
                    <a:gd name="connsiteY62" fmla="*/ 53792 h 510753"/>
                    <a:gd name="connsiteX63" fmla="*/ 415442 w 609615"/>
                    <a:gd name="connsiteY63" fmla="*/ 72018 h 510753"/>
                    <a:gd name="connsiteX64" fmla="*/ 324060 w 609615"/>
                    <a:gd name="connsiteY64" fmla="*/ 72018 h 510753"/>
                    <a:gd name="connsiteX65" fmla="*/ 324060 w 609615"/>
                    <a:gd name="connsiteY65" fmla="*/ 237103 h 510753"/>
                    <a:gd name="connsiteX66" fmla="*/ 415442 w 609615"/>
                    <a:gd name="connsiteY66" fmla="*/ 237103 h 510753"/>
                    <a:gd name="connsiteX67" fmla="*/ 433695 w 609615"/>
                    <a:gd name="connsiteY67" fmla="*/ 255330 h 510753"/>
                    <a:gd name="connsiteX68" fmla="*/ 415442 w 609615"/>
                    <a:gd name="connsiteY68" fmla="*/ 273556 h 510753"/>
                    <a:gd name="connsiteX69" fmla="*/ 324060 w 609615"/>
                    <a:gd name="connsiteY69" fmla="*/ 273556 h 510753"/>
                    <a:gd name="connsiteX70" fmla="*/ 324060 w 609615"/>
                    <a:gd name="connsiteY70" fmla="*/ 469290 h 510753"/>
                    <a:gd name="connsiteX71" fmla="*/ 415442 w 609615"/>
                    <a:gd name="connsiteY71" fmla="*/ 469290 h 510753"/>
                    <a:gd name="connsiteX72" fmla="*/ 433695 w 609615"/>
                    <a:gd name="connsiteY72" fmla="*/ 487516 h 510753"/>
                    <a:gd name="connsiteX73" fmla="*/ 415442 w 609615"/>
                    <a:gd name="connsiteY73" fmla="*/ 505743 h 510753"/>
                    <a:gd name="connsiteX74" fmla="*/ 305807 w 609615"/>
                    <a:gd name="connsiteY74" fmla="*/ 505743 h 510753"/>
                    <a:gd name="connsiteX75" fmla="*/ 287554 w 609615"/>
                    <a:gd name="connsiteY75" fmla="*/ 487516 h 510753"/>
                    <a:gd name="connsiteX76" fmla="*/ 287554 w 609615"/>
                    <a:gd name="connsiteY76" fmla="*/ 53792 h 510753"/>
                    <a:gd name="connsiteX77" fmla="*/ 305807 w 609615"/>
                    <a:gd name="connsiteY77" fmla="*/ 35565 h 510753"/>
                    <a:gd name="connsiteX78" fmla="*/ 117102 w 609615"/>
                    <a:gd name="connsiteY78" fmla="*/ 32037 h 510753"/>
                    <a:gd name="connsiteX79" fmla="*/ 179890 w 609615"/>
                    <a:gd name="connsiteY79" fmla="*/ 108676 h 510753"/>
                    <a:gd name="connsiteX80" fmla="*/ 178262 w 609615"/>
                    <a:gd name="connsiteY80" fmla="*/ 109373 h 510753"/>
                    <a:gd name="connsiteX81" fmla="*/ 178262 w 609615"/>
                    <a:gd name="connsiteY81" fmla="*/ 157679 h 510753"/>
                    <a:gd name="connsiteX82" fmla="*/ 153379 w 609615"/>
                    <a:gd name="connsiteY82" fmla="*/ 182412 h 510753"/>
                    <a:gd name="connsiteX83" fmla="*/ 84313 w 609615"/>
                    <a:gd name="connsiteY83" fmla="*/ 182412 h 510753"/>
                    <a:gd name="connsiteX84" fmla="*/ 59430 w 609615"/>
                    <a:gd name="connsiteY84" fmla="*/ 157562 h 510753"/>
                    <a:gd name="connsiteX85" fmla="*/ 59430 w 609615"/>
                    <a:gd name="connsiteY85" fmla="*/ 133642 h 510753"/>
                    <a:gd name="connsiteX86" fmla="*/ 55593 w 609615"/>
                    <a:gd name="connsiteY86" fmla="*/ 134803 h 510753"/>
                    <a:gd name="connsiteX87" fmla="*/ 117102 w 609615"/>
                    <a:gd name="connsiteY87" fmla="*/ 32037 h 510753"/>
                    <a:gd name="connsiteX88" fmla="*/ 543107 w 609615"/>
                    <a:gd name="connsiteY88" fmla="*/ 0 h 510753"/>
                    <a:gd name="connsiteX89" fmla="*/ 599948 w 609615"/>
                    <a:gd name="connsiteY89" fmla="*/ 56770 h 510753"/>
                    <a:gd name="connsiteX90" fmla="*/ 543107 w 609615"/>
                    <a:gd name="connsiteY90" fmla="*/ 113540 h 510753"/>
                    <a:gd name="connsiteX91" fmla="*/ 486266 w 609615"/>
                    <a:gd name="connsiteY91" fmla="*/ 56770 h 510753"/>
                    <a:gd name="connsiteX92" fmla="*/ 543107 w 609615"/>
                    <a:gd name="connsiteY92" fmla="*/ 0 h 510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609615" h="510753">
                      <a:moveTo>
                        <a:pt x="552739" y="397213"/>
                      </a:moveTo>
                      <a:cubicBezTo>
                        <a:pt x="584151" y="397213"/>
                        <a:pt x="609615" y="422630"/>
                        <a:pt x="609615" y="453983"/>
                      </a:cubicBezTo>
                      <a:cubicBezTo>
                        <a:pt x="609615" y="485336"/>
                        <a:pt x="584151" y="510753"/>
                        <a:pt x="552739" y="510753"/>
                      </a:cubicBezTo>
                      <a:cubicBezTo>
                        <a:pt x="521327" y="510753"/>
                        <a:pt x="495863" y="485336"/>
                        <a:pt x="495863" y="453983"/>
                      </a:cubicBezTo>
                      <a:cubicBezTo>
                        <a:pt x="495863" y="422630"/>
                        <a:pt x="521327" y="397213"/>
                        <a:pt x="552739" y="397213"/>
                      </a:cubicBezTo>
                      <a:close/>
                      <a:moveTo>
                        <a:pt x="547870" y="198571"/>
                      </a:moveTo>
                      <a:cubicBezTo>
                        <a:pt x="579282" y="198571"/>
                        <a:pt x="604746" y="223988"/>
                        <a:pt x="604746" y="255341"/>
                      </a:cubicBezTo>
                      <a:cubicBezTo>
                        <a:pt x="604746" y="286694"/>
                        <a:pt x="579282" y="312111"/>
                        <a:pt x="547870" y="312111"/>
                      </a:cubicBezTo>
                      <a:cubicBezTo>
                        <a:pt x="516458" y="312111"/>
                        <a:pt x="490994" y="286694"/>
                        <a:pt x="490994" y="255341"/>
                      </a:cubicBezTo>
                      <a:cubicBezTo>
                        <a:pt x="490994" y="223988"/>
                        <a:pt x="516458" y="198571"/>
                        <a:pt x="547870" y="198571"/>
                      </a:cubicBezTo>
                      <a:close/>
                      <a:moveTo>
                        <a:pt x="119644" y="191797"/>
                      </a:moveTo>
                      <a:lnTo>
                        <a:pt x="127891" y="196674"/>
                      </a:lnTo>
                      <a:lnTo>
                        <a:pt x="121502" y="203292"/>
                      </a:lnTo>
                      <a:lnTo>
                        <a:pt x="129982" y="212233"/>
                      </a:lnTo>
                      <a:lnTo>
                        <a:pt x="122664" y="226050"/>
                      </a:lnTo>
                      <a:cubicBezTo>
                        <a:pt x="120573" y="230114"/>
                        <a:pt x="117321" y="229998"/>
                        <a:pt x="115462" y="225702"/>
                      </a:cubicBezTo>
                      <a:lnTo>
                        <a:pt x="109306" y="211652"/>
                      </a:lnTo>
                      <a:lnTo>
                        <a:pt x="117669" y="203176"/>
                      </a:lnTo>
                      <a:lnTo>
                        <a:pt x="111513" y="196441"/>
                      </a:lnTo>
                      <a:close/>
                      <a:moveTo>
                        <a:pt x="88250" y="191374"/>
                      </a:moveTo>
                      <a:lnTo>
                        <a:pt x="111272" y="231774"/>
                      </a:lnTo>
                      <a:cubicBezTo>
                        <a:pt x="113597" y="235954"/>
                        <a:pt x="116620" y="238160"/>
                        <a:pt x="119760" y="238160"/>
                      </a:cubicBezTo>
                      <a:cubicBezTo>
                        <a:pt x="123015" y="238160"/>
                        <a:pt x="126038" y="235954"/>
                        <a:pt x="128364" y="231891"/>
                      </a:cubicBezTo>
                      <a:lnTo>
                        <a:pt x="152316" y="191490"/>
                      </a:lnTo>
                      <a:lnTo>
                        <a:pt x="195918" y="193812"/>
                      </a:lnTo>
                      <a:cubicBezTo>
                        <a:pt x="207894" y="194392"/>
                        <a:pt x="222195" y="199268"/>
                        <a:pt x="228241" y="204725"/>
                      </a:cubicBezTo>
                      <a:cubicBezTo>
                        <a:pt x="234520" y="210297"/>
                        <a:pt x="239287" y="224112"/>
                        <a:pt x="239287" y="236302"/>
                      </a:cubicBezTo>
                      <a:lnTo>
                        <a:pt x="239287" y="249653"/>
                      </a:lnTo>
                      <a:lnTo>
                        <a:pt x="183360" y="461987"/>
                      </a:lnTo>
                      <a:cubicBezTo>
                        <a:pt x="177663" y="483581"/>
                        <a:pt x="154874" y="501227"/>
                        <a:pt x="132433" y="501227"/>
                      </a:cubicBezTo>
                      <a:lnTo>
                        <a:pt x="122085" y="501227"/>
                      </a:lnTo>
                      <a:cubicBezTo>
                        <a:pt x="99645" y="501227"/>
                        <a:pt x="75925" y="483929"/>
                        <a:pt x="68949" y="462568"/>
                      </a:cubicBezTo>
                      <a:lnTo>
                        <a:pt x="0" y="249769"/>
                      </a:lnTo>
                      <a:lnTo>
                        <a:pt x="0" y="236302"/>
                      </a:lnTo>
                      <a:cubicBezTo>
                        <a:pt x="0" y="224112"/>
                        <a:pt x="4883" y="210297"/>
                        <a:pt x="11046" y="204725"/>
                      </a:cubicBezTo>
                      <a:cubicBezTo>
                        <a:pt x="17208" y="199268"/>
                        <a:pt x="31393" y="194509"/>
                        <a:pt x="43369" y="193812"/>
                      </a:cubicBezTo>
                      <a:close/>
                      <a:moveTo>
                        <a:pt x="138106" y="151894"/>
                      </a:moveTo>
                      <a:cubicBezTo>
                        <a:pt x="140196" y="151081"/>
                        <a:pt x="142635" y="152127"/>
                        <a:pt x="143448" y="154218"/>
                      </a:cubicBezTo>
                      <a:cubicBezTo>
                        <a:pt x="144377" y="156426"/>
                        <a:pt x="143332" y="158866"/>
                        <a:pt x="141125" y="159679"/>
                      </a:cubicBezTo>
                      <a:cubicBezTo>
                        <a:pt x="131950" y="163281"/>
                        <a:pt x="124286" y="164559"/>
                        <a:pt x="118014" y="164559"/>
                      </a:cubicBezTo>
                      <a:cubicBezTo>
                        <a:pt x="105239" y="164559"/>
                        <a:pt x="98620" y="159330"/>
                        <a:pt x="98271" y="158982"/>
                      </a:cubicBezTo>
                      <a:cubicBezTo>
                        <a:pt x="96529" y="157588"/>
                        <a:pt x="96181" y="154915"/>
                        <a:pt x="97691" y="153172"/>
                      </a:cubicBezTo>
                      <a:cubicBezTo>
                        <a:pt x="99084" y="151430"/>
                        <a:pt x="101639" y="151081"/>
                        <a:pt x="103497" y="152591"/>
                      </a:cubicBezTo>
                      <a:cubicBezTo>
                        <a:pt x="103962" y="152940"/>
                        <a:pt x="114995" y="161073"/>
                        <a:pt x="138106" y="151894"/>
                      </a:cubicBezTo>
                      <a:close/>
                      <a:moveTo>
                        <a:pt x="139648" y="119739"/>
                      </a:moveTo>
                      <a:cubicBezTo>
                        <a:pt x="147918" y="120435"/>
                        <a:pt x="149316" y="134921"/>
                        <a:pt x="149316" y="134921"/>
                      </a:cubicBezTo>
                      <a:lnTo>
                        <a:pt x="129981" y="134921"/>
                      </a:lnTo>
                      <a:cubicBezTo>
                        <a:pt x="129981" y="134921"/>
                        <a:pt x="131379" y="119044"/>
                        <a:pt x="139648" y="119739"/>
                      </a:cubicBezTo>
                      <a:close/>
                      <a:moveTo>
                        <a:pt x="91170" y="119739"/>
                      </a:moveTo>
                      <a:cubicBezTo>
                        <a:pt x="99440" y="120435"/>
                        <a:pt x="100838" y="134921"/>
                        <a:pt x="100838" y="134921"/>
                      </a:cubicBezTo>
                      <a:lnTo>
                        <a:pt x="81503" y="134921"/>
                      </a:lnTo>
                      <a:cubicBezTo>
                        <a:pt x="81503" y="134921"/>
                        <a:pt x="82901" y="119044"/>
                        <a:pt x="91170" y="119739"/>
                      </a:cubicBezTo>
                      <a:close/>
                      <a:moveTo>
                        <a:pt x="95591" y="95554"/>
                      </a:moveTo>
                      <a:cubicBezTo>
                        <a:pt x="92685" y="103451"/>
                        <a:pt x="84429" y="120752"/>
                        <a:pt x="67686" y="130042"/>
                      </a:cubicBezTo>
                      <a:lnTo>
                        <a:pt x="67686" y="157679"/>
                      </a:lnTo>
                      <a:cubicBezTo>
                        <a:pt x="67686" y="166736"/>
                        <a:pt x="75127" y="174168"/>
                        <a:pt x="84313" y="174168"/>
                      </a:cubicBezTo>
                      <a:lnTo>
                        <a:pt x="153379" y="174168"/>
                      </a:lnTo>
                      <a:cubicBezTo>
                        <a:pt x="162449" y="174168"/>
                        <a:pt x="169890" y="166736"/>
                        <a:pt x="169890" y="157562"/>
                      </a:cubicBezTo>
                      <a:lnTo>
                        <a:pt x="169890" y="112043"/>
                      </a:lnTo>
                      <a:cubicBezTo>
                        <a:pt x="153961" y="116340"/>
                        <a:pt x="122102" y="120752"/>
                        <a:pt x="100359" y="95554"/>
                      </a:cubicBezTo>
                      <a:close/>
                      <a:moveTo>
                        <a:pt x="305807" y="35565"/>
                      </a:moveTo>
                      <a:lnTo>
                        <a:pt x="415442" y="35565"/>
                      </a:lnTo>
                      <a:cubicBezTo>
                        <a:pt x="425557" y="35565"/>
                        <a:pt x="433695" y="43692"/>
                        <a:pt x="433695" y="53792"/>
                      </a:cubicBezTo>
                      <a:cubicBezTo>
                        <a:pt x="433695" y="63892"/>
                        <a:pt x="425557" y="72018"/>
                        <a:pt x="415442" y="72018"/>
                      </a:cubicBezTo>
                      <a:lnTo>
                        <a:pt x="324060" y="72018"/>
                      </a:lnTo>
                      <a:lnTo>
                        <a:pt x="324060" y="237103"/>
                      </a:lnTo>
                      <a:lnTo>
                        <a:pt x="415442" y="237103"/>
                      </a:lnTo>
                      <a:cubicBezTo>
                        <a:pt x="425557" y="237103"/>
                        <a:pt x="433695" y="245346"/>
                        <a:pt x="433695" y="255330"/>
                      </a:cubicBezTo>
                      <a:cubicBezTo>
                        <a:pt x="433695" y="265430"/>
                        <a:pt x="425557" y="273556"/>
                        <a:pt x="415442" y="273556"/>
                      </a:cubicBezTo>
                      <a:lnTo>
                        <a:pt x="324060" y="273556"/>
                      </a:lnTo>
                      <a:lnTo>
                        <a:pt x="324060" y="469290"/>
                      </a:lnTo>
                      <a:lnTo>
                        <a:pt x="415442" y="469290"/>
                      </a:lnTo>
                      <a:cubicBezTo>
                        <a:pt x="425557" y="469290"/>
                        <a:pt x="433695" y="477416"/>
                        <a:pt x="433695" y="487516"/>
                      </a:cubicBezTo>
                      <a:cubicBezTo>
                        <a:pt x="433695" y="497617"/>
                        <a:pt x="425557" y="505743"/>
                        <a:pt x="415442" y="505743"/>
                      </a:cubicBezTo>
                      <a:lnTo>
                        <a:pt x="305807" y="505743"/>
                      </a:lnTo>
                      <a:cubicBezTo>
                        <a:pt x="295692" y="505743"/>
                        <a:pt x="287554" y="497617"/>
                        <a:pt x="287554" y="487516"/>
                      </a:cubicBezTo>
                      <a:lnTo>
                        <a:pt x="287554" y="53792"/>
                      </a:lnTo>
                      <a:cubicBezTo>
                        <a:pt x="287554" y="43692"/>
                        <a:pt x="295692" y="35565"/>
                        <a:pt x="305807" y="35565"/>
                      </a:cubicBezTo>
                      <a:close/>
                      <a:moveTo>
                        <a:pt x="117102" y="32037"/>
                      </a:moveTo>
                      <a:cubicBezTo>
                        <a:pt x="195819" y="32037"/>
                        <a:pt x="179890" y="108676"/>
                        <a:pt x="179890" y="108676"/>
                      </a:cubicBezTo>
                      <a:cubicBezTo>
                        <a:pt x="179890" y="108676"/>
                        <a:pt x="179308" y="108908"/>
                        <a:pt x="178262" y="109373"/>
                      </a:cubicBezTo>
                      <a:lnTo>
                        <a:pt x="178262" y="157679"/>
                      </a:lnTo>
                      <a:cubicBezTo>
                        <a:pt x="178262" y="171381"/>
                        <a:pt x="167099" y="182412"/>
                        <a:pt x="153379" y="182412"/>
                      </a:cubicBezTo>
                      <a:lnTo>
                        <a:pt x="84313" y="182412"/>
                      </a:lnTo>
                      <a:cubicBezTo>
                        <a:pt x="70593" y="182412"/>
                        <a:pt x="59430" y="171265"/>
                        <a:pt x="59430" y="157562"/>
                      </a:cubicBezTo>
                      <a:lnTo>
                        <a:pt x="59430" y="133642"/>
                      </a:lnTo>
                      <a:cubicBezTo>
                        <a:pt x="58151" y="134106"/>
                        <a:pt x="56872" y="134571"/>
                        <a:pt x="55593" y="134803"/>
                      </a:cubicBezTo>
                      <a:cubicBezTo>
                        <a:pt x="55593" y="134803"/>
                        <a:pt x="34083" y="32153"/>
                        <a:pt x="117102" y="32037"/>
                      </a:cubicBezTo>
                      <a:close/>
                      <a:moveTo>
                        <a:pt x="543107" y="0"/>
                      </a:moveTo>
                      <a:cubicBezTo>
                        <a:pt x="574499" y="0"/>
                        <a:pt x="599948" y="25417"/>
                        <a:pt x="599948" y="56770"/>
                      </a:cubicBezTo>
                      <a:cubicBezTo>
                        <a:pt x="599948" y="88123"/>
                        <a:pt x="574499" y="113540"/>
                        <a:pt x="543107" y="113540"/>
                      </a:cubicBezTo>
                      <a:cubicBezTo>
                        <a:pt x="511715" y="113540"/>
                        <a:pt x="486266" y="88123"/>
                        <a:pt x="486266" y="56770"/>
                      </a:cubicBezTo>
                      <a:cubicBezTo>
                        <a:pt x="486266" y="25417"/>
                        <a:pt x="511715" y="0"/>
                        <a:pt x="54310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9" name="íṩḻiḓe">
              <a:extLst>
                <a:ext uri="{FF2B5EF4-FFF2-40B4-BE49-F238E27FC236}">
                  <a16:creationId xmlns:a16="http://schemas.microsoft.com/office/drawing/2014/main" id="{8A5F665B-2195-4031-9100-88335B8FB2CB}"/>
                </a:ext>
              </a:extLst>
            </p:cNvPr>
            <p:cNvGrpSpPr/>
            <p:nvPr/>
          </p:nvGrpSpPr>
          <p:grpSpPr>
            <a:xfrm>
              <a:off x="9352433" y="1705932"/>
              <a:ext cx="1991842" cy="3852535"/>
              <a:chOff x="9352433" y="1705932"/>
              <a:chExt cx="1991842" cy="3852535"/>
            </a:xfrm>
          </p:grpSpPr>
          <p:grpSp>
            <p:nvGrpSpPr>
              <p:cNvPr id="12" name="îŝľïďè">
                <a:extLst>
                  <a:ext uri="{FF2B5EF4-FFF2-40B4-BE49-F238E27FC236}">
                    <a16:creationId xmlns:a16="http://schemas.microsoft.com/office/drawing/2014/main" id="{CC6CF1A2-0E34-4B29-81F2-DC39E85A10CA}"/>
                  </a:ext>
                </a:extLst>
              </p:cNvPr>
              <p:cNvGrpSpPr/>
              <p:nvPr/>
            </p:nvGrpSpPr>
            <p:grpSpPr>
              <a:xfrm>
                <a:off x="9352433" y="2579970"/>
                <a:ext cx="1991842" cy="2978497"/>
                <a:chOff x="3970808" y="2142951"/>
                <a:chExt cx="1991842" cy="2978497"/>
              </a:xfrm>
            </p:grpSpPr>
            <p:sp>
              <p:nvSpPr>
                <p:cNvPr id="16" name="ïṣḷïḍé">
                  <a:extLst>
                    <a:ext uri="{FF2B5EF4-FFF2-40B4-BE49-F238E27FC236}">
                      <a16:creationId xmlns:a16="http://schemas.microsoft.com/office/drawing/2014/main" id="{921D2456-A6A6-43F5-AD86-0A010D24A2F0}"/>
                    </a:ext>
                  </a:extLst>
                </p:cNvPr>
                <p:cNvSpPr txBox="1"/>
                <p:nvPr/>
              </p:nvSpPr>
              <p:spPr>
                <a:xfrm>
                  <a:off x="3970808" y="2142951"/>
                  <a:ext cx="1991842" cy="50165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id-ID" sz="2000" b="1" dirty="0"/>
                </a:p>
              </p:txBody>
            </p:sp>
            <p:sp>
              <p:nvSpPr>
                <p:cNvPr id="17" name="ïsļiḑê">
                  <a:extLst>
                    <a:ext uri="{FF2B5EF4-FFF2-40B4-BE49-F238E27FC236}">
                      <a16:creationId xmlns:a16="http://schemas.microsoft.com/office/drawing/2014/main" id="{F8E07573-A8E5-42F7-B445-E2E8E3B47ABD}"/>
                    </a:ext>
                  </a:extLst>
                </p:cNvPr>
                <p:cNvSpPr/>
                <p:nvPr/>
              </p:nvSpPr>
              <p:spPr bwMode="auto">
                <a:xfrm>
                  <a:off x="3970808" y="2644601"/>
                  <a:ext cx="1991842" cy="24768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2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200" dirty="0"/>
                    <a:t>……</a:t>
                  </a:r>
                </a:p>
              </p:txBody>
            </p:sp>
          </p:grpSp>
          <p:grpSp>
            <p:nvGrpSpPr>
              <p:cNvPr id="13" name="ïṩḷiḍé">
                <a:extLst>
                  <a:ext uri="{FF2B5EF4-FFF2-40B4-BE49-F238E27FC236}">
                    <a16:creationId xmlns:a16="http://schemas.microsoft.com/office/drawing/2014/main" id="{201A15B6-78C8-4D8C-986B-E057B4491D7C}"/>
                  </a:ext>
                </a:extLst>
              </p:cNvPr>
              <p:cNvGrpSpPr/>
              <p:nvPr/>
            </p:nvGrpSpPr>
            <p:grpSpPr>
              <a:xfrm>
                <a:off x="9952508" y="1705932"/>
                <a:ext cx="791692" cy="791692"/>
                <a:chOff x="9952508" y="1705932"/>
                <a:chExt cx="791692" cy="791692"/>
              </a:xfrm>
            </p:grpSpPr>
            <p:sp>
              <p:nvSpPr>
                <p:cNvPr id="14" name="iṥḷîḋé">
                  <a:extLst>
                    <a:ext uri="{FF2B5EF4-FFF2-40B4-BE49-F238E27FC236}">
                      <a16:creationId xmlns:a16="http://schemas.microsoft.com/office/drawing/2014/main" id="{9C3EE8FF-26F3-4E87-A355-9D1989B75E78}"/>
                    </a:ext>
                  </a:extLst>
                </p:cNvPr>
                <p:cNvSpPr/>
                <p:nvPr/>
              </p:nvSpPr>
              <p:spPr>
                <a:xfrm>
                  <a:off x="9952508" y="1705932"/>
                  <a:ext cx="791692" cy="791692"/>
                </a:xfrm>
                <a:prstGeom prst="ellipse">
                  <a:avLst/>
                </a:prstGeom>
                <a:solidFill>
                  <a:schemeClr val="accent2"/>
                </a:solidFill>
                <a:ln w="12700" cap="rnd">
                  <a:solidFill>
                    <a:schemeClr val="bg1">
                      <a:lumMod val="95000"/>
                    </a:schemeClr>
                  </a:solidFill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ís1iḍe">
                  <a:extLst>
                    <a:ext uri="{FF2B5EF4-FFF2-40B4-BE49-F238E27FC236}">
                      <a16:creationId xmlns:a16="http://schemas.microsoft.com/office/drawing/2014/main" id="{5D0E92A7-DBEF-4E78-8C18-0BF73D515AD2}"/>
                    </a:ext>
                  </a:extLst>
                </p:cNvPr>
                <p:cNvSpPr/>
                <p:nvPr/>
              </p:nvSpPr>
              <p:spPr>
                <a:xfrm>
                  <a:off x="10152633" y="1891670"/>
                  <a:ext cx="391440" cy="420216"/>
                </a:xfrm>
                <a:custGeom>
                  <a:avLst/>
                  <a:gdLst>
                    <a:gd name="connsiteX0" fmla="*/ 266761 w 565186"/>
                    <a:gd name="connsiteY0" fmla="*/ 383537 h 606735"/>
                    <a:gd name="connsiteX1" fmla="*/ 298145 w 565186"/>
                    <a:gd name="connsiteY1" fmla="*/ 383537 h 606735"/>
                    <a:gd name="connsiteX2" fmla="*/ 298145 w 565186"/>
                    <a:gd name="connsiteY2" fmla="*/ 426731 h 606735"/>
                    <a:gd name="connsiteX3" fmla="*/ 485518 w 565186"/>
                    <a:gd name="connsiteY3" fmla="*/ 426731 h 606735"/>
                    <a:gd name="connsiteX4" fmla="*/ 513188 w 565186"/>
                    <a:gd name="connsiteY4" fmla="*/ 454352 h 606735"/>
                    <a:gd name="connsiteX5" fmla="*/ 513188 w 565186"/>
                    <a:gd name="connsiteY5" fmla="*/ 503015 h 606735"/>
                    <a:gd name="connsiteX6" fmla="*/ 537793 w 565186"/>
                    <a:gd name="connsiteY6" fmla="*/ 503015 h 606735"/>
                    <a:gd name="connsiteX7" fmla="*/ 565184 w 565186"/>
                    <a:gd name="connsiteY7" fmla="*/ 530729 h 606735"/>
                    <a:gd name="connsiteX8" fmla="*/ 565184 w 565186"/>
                    <a:gd name="connsiteY8" fmla="*/ 579021 h 606735"/>
                    <a:gd name="connsiteX9" fmla="*/ 537422 w 565186"/>
                    <a:gd name="connsiteY9" fmla="*/ 606735 h 606735"/>
                    <a:gd name="connsiteX10" fmla="*/ 456920 w 565186"/>
                    <a:gd name="connsiteY10" fmla="*/ 606735 h 606735"/>
                    <a:gd name="connsiteX11" fmla="*/ 429250 w 565186"/>
                    <a:gd name="connsiteY11" fmla="*/ 579021 h 606735"/>
                    <a:gd name="connsiteX12" fmla="*/ 429250 w 565186"/>
                    <a:gd name="connsiteY12" fmla="*/ 530729 h 606735"/>
                    <a:gd name="connsiteX13" fmla="*/ 456920 w 565186"/>
                    <a:gd name="connsiteY13" fmla="*/ 503015 h 606735"/>
                    <a:gd name="connsiteX14" fmla="*/ 481618 w 565186"/>
                    <a:gd name="connsiteY14" fmla="*/ 503015 h 606735"/>
                    <a:gd name="connsiteX15" fmla="*/ 481618 w 565186"/>
                    <a:gd name="connsiteY15" fmla="*/ 458060 h 606735"/>
                    <a:gd name="connsiteX16" fmla="*/ 297959 w 565186"/>
                    <a:gd name="connsiteY16" fmla="*/ 458060 h 606735"/>
                    <a:gd name="connsiteX17" fmla="*/ 297959 w 565186"/>
                    <a:gd name="connsiteY17" fmla="*/ 503015 h 606735"/>
                    <a:gd name="connsiteX18" fmla="*/ 322843 w 565186"/>
                    <a:gd name="connsiteY18" fmla="*/ 503015 h 606735"/>
                    <a:gd name="connsiteX19" fmla="*/ 350606 w 565186"/>
                    <a:gd name="connsiteY19" fmla="*/ 530729 h 606735"/>
                    <a:gd name="connsiteX20" fmla="*/ 350606 w 565186"/>
                    <a:gd name="connsiteY20" fmla="*/ 579021 h 606735"/>
                    <a:gd name="connsiteX21" fmla="*/ 322843 w 565186"/>
                    <a:gd name="connsiteY21" fmla="*/ 606735 h 606735"/>
                    <a:gd name="connsiteX22" fmla="*/ 242434 w 565186"/>
                    <a:gd name="connsiteY22" fmla="*/ 606735 h 606735"/>
                    <a:gd name="connsiteX23" fmla="*/ 214672 w 565186"/>
                    <a:gd name="connsiteY23" fmla="*/ 579021 h 606735"/>
                    <a:gd name="connsiteX24" fmla="*/ 214672 w 565186"/>
                    <a:gd name="connsiteY24" fmla="*/ 530729 h 606735"/>
                    <a:gd name="connsiteX25" fmla="*/ 242434 w 565186"/>
                    <a:gd name="connsiteY25" fmla="*/ 503015 h 606735"/>
                    <a:gd name="connsiteX26" fmla="*/ 266761 w 565186"/>
                    <a:gd name="connsiteY26" fmla="*/ 503015 h 606735"/>
                    <a:gd name="connsiteX27" fmla="*/ 266761 w 565186"/>
                    <a:gd name="connsiteY27" fmla="*/ 458060 h 606735"/>
                    <a:gd name="connsiteX28" fmla="*/ 83659 w 565186"/>
                    <a:gd name="connsiteY28" fmla="*/ 458060 h 606735"/>
                    <a:gd name="connsiteX29" fmla="*/ 83659 w 565186"/>
                    <a:gd name="connsiteY29" fmla="*/ 503015 h 606735"/>
                    <a:gd name="connsiteX30" fmla="*/ 108171 w 565186"/>
                    <a:gd name="connsiteY30" fmla="*/ 503015 h 606735"/>
                    <a:gd name="connsiteX31" fmla="*/ 135934 w 565186"/>
                    <a:gd name="connsiteY31" fmla="*/ 530729 h 606735"/>
                    <a:gd name="connsiteX32" fmla="*/ 135934 w 565186"/>
                    <a:gd name="connsiteY32" fmla="*/ 579021 h 606735"/>
                    <a:gd name="connsiteX33" fmla="*/ 108171 w 565186"/>
                    <a:gd name="connsiteY33" fmla="*/ 606735 h 606735"/>
                    <a:gd name="connsiteX34" fmla="*/ 27762 w 565186"/>
                    <a:gd name="connsiteY34" fmla="*/ 606735 h 606735"/>
                    <a:gd name="connsiteX35" fmla="*/ 0 w 565186"/>
                    <a:gd name="connsiteY35" fmla="*/ 579021 h 606735"/>
                    <a:gd name="connsiteX36" fmla="*/ 0 w 565186"/>
                    <a:gd name="connsiteY36" fmla="*/ 530729 h 606735"/>
                    <a:gd name="connsiteX37" fmla="*/ 27762 w 565186"/>
                    <a:gd name="connsiteY37" fmla="*/ 503015 h 606735"/>
                    <a:gd name="connsiteX38" fmla="*/ 52368 w 565186"/>
                    <a:gd name="connsiteY38" fmla="*/ 503015 h 606735"/>
                    <a:gd name="connsiteX39" fmla="*/ 52368 w 565186"/>
                    <a:gd name="connsiteY39" fmla="*/ 454352 h 606735"/>
                    <a:gd name="connsiteX40" fmla="*/ 79945 w 565186"/>
                    <a:gd name="connsiteY40" fmla="*/ 426731 h 606735"/>
                    <a:gd name="connsiteX41" fmla="*/ 266761 w 565186"/>
                    <a:gd name="connsiteY41" fmla="*/ 426731 h 606735"/>
                    <a:gd name="connsiteX42" fmla="*/ 228875 w 565186"/>
                    <a:gd name="connsiteY42" fmla="*/ 210792 h 606735"/>
                    <a:gd name="connsiteX43" fmla="*/ 257747 w 565186"/>
                    <a:gd name="connsiteY43" fmla="*/ 301729 h 606735"/>
                    <a:gd name="connsiteX44" fmla="*/ 261739 w 565186"/>
                    <a:gd name="connsiteY44" fmla="*/ 314150 h 606735"/>
                    <a:gd name="connsiteX45" fmla="*/ 274551 w 565186"/>
                    <a:gd name="connsiteY45" fmla="*/ 277535 h 606735"/>
                    <a:gd name="connsiteX46" fmla="*/ 282349 w 565186"/>
                    <a:gd name="connsiteY46" fmla="*/ 234152 h 606735"/>
                    <a:gd name="connsiteX47" fmla="*/ 282535 w 565186"/>
                    <a:gd name="connsiteY47" fmla="*/ 234152 h 606735"/>
                    <a:gd name="connsiteX48" fmla="*/ 282628 w 565186"/>
                    <a:gd name="connsiteY48" fmla="*/ 234152 h 606735"/>
                    <a:gd name="connsiteX49" fmla="*/ 282721 w 565186"/>
                    <a:gd name="connsiteY49" fmla="*/ 234152 h 606735"/>
                    <a:gd name="connsiteX50" fmla="*/ 282906 w 565186"/>
                    <a:gd name="connsiteY50" fmla="*/ 234152 h 606735"/>
                    <a:gd name="connsiteX51" fmla="*/ 290704 w 565186"/>
                    <a:gd name="connsiteY51" fmla="*/ 277535 h 606735"/>
                    <a:gd name="connsiteX52" fmla="*/ 303516 w 565186"/>
                    <a:gd name="connsiteY52" fmla="*/ 314150 h 606735"/>
                    <a:gd name="connsiteX53" fmla="*/ 307508 w 565186"/>
                    <a:gd name="connsiteY53" fmla="*/ 301729 h 606735"/>
                    <a:gd name="connsiteX54" fmla="*/ 336380 w 565186"/>
                    <a:gd name="connsiteY54" fmla="*/ 210792 h 606735"/>
                    <a:gd name="connsiteX55" fmla="*/ 396167 w 565186"/>
                    <a:gd name="connsiteY55" fmla="*/ 239714 h 606735"/>
                    <a:gd name="connsiteX56" fmla="*/ 435344 w 565186"/>
                    <a:gd name="connsiteY56" fmla="*/ 334173 h 606735"/>
                    <a:gd name="connsiteX57" fmla="*/ 417705 w 565186"/>
                    <a:gd name="connsiteY57" fmla="*/ 352064 h 606735"/>
                    <a:gd name="connsiteX58" fmla="*/ 282906 w 565186"/>
                    <a:gd name="connsiteY58" fmla="*/ 352064 h 606735"/>
                    <a:gd name="connsiteX59" fmla="*/ 274922 w 565186"/>
                    <a:gd name="connsiteY59" fmla="*/ 352064 h 606735"/>
                    <a:gd name="connsiteX60" fmla="*/ 147736 w 565186"/>
                    <a:gd name="connsiteY60" fmla="*/ 352064 h 606735"/>
                    <a:gd name="connsiteX61" fmla="*/ 130004 w 565186"/>
                    <a:gd name="connsiteY61" fmla="*/ 334173 h 606735"/>
                    <a:gd name="connsiteX62" fmla="*/ 169088 w 565186"/>
                    <a:gd name="connsiteY62" fmla="*/ 239714 h 606735"/>
                    <a:gd name="connsiteX63" fmla="*/ 228875 w 565186"/>
                    <a:gd name="connsiteY63" fmla="*/ 210792 h 606735"/>
                    <a:gd name="connsiteX64" fmla="*/ 277351 w 565186"/>
                    <a:gd name="connsiteY64" fmla="*/ 297 h 606735"/>
                    <a:gd name="connsiteX65" fmla="*/ 316167 w 565186"/>
                    <a:gd name="connsiteY65" fmla="*/ 8453 h 606735"/>
                    <a:gd name="connsiteX66" fmla="*/ 335110 w 565186"/>
                    <a:gd name="connsiteY66" fmla="*/ 26064 h 606735"/>
                    <a:gd name="connsiteX67" fmla="*/ 355911 w 565186"/>
                    <a:gd name="connsiteY67" fmla="*/ 91872 h 606735"/>
                    <a:gd name="connsiteX68" fmla="*/ 353218 w 565186"/>
                    <a:gd name="connsiteY68" fmla="*/ 102067 h 606735"/>
                    <a:gd name="connsiteX69" fmla="*/ 359904 w 565186"/>
                    <a:gd name="connsiteY69" fmla="*/ 129688 h 606735"/>
                    <a:gd name="connsiteX70" fmla="*/ 346532 w 565186"/>
                    <a:gd name="connsiteY70" fmla="*/ 153045 h 606735"/>
                    <a:gd name="connsiteX71" fmla="*/ 299359 w 565186"/>
                    <a:gd name="connsiteY71" fmla="*/ 211160 h 606735"/>
                    <a:gd name="connsiteX72" fmla="*/ 264907 w 565186"/>
                    <a:gd name="connsiteY72" fmla="*/ 211252 h 606735"/>
                    <a:gd name="connsiteX73" fmla="*/ 217920 w 565186"/>
                    <a:gd name="connsiteY73" fmla="*/ 153230 h 606735"/>
                    <a:gd name="connsiteX74" fmla="*/ 204548 w 565186"/>
                    <a:gd name="connsiteY74" fmla="*/ 129873 h 606735"/>
                    <a:gd name="connsiteX75" fmla="*/ 211048 w 565186"/>
                    <a:gd name="connsiteY75" fmla="*/ 102067 h 606735"/>
                    <a:gd name="connsiteX76" fmla="*/ 208355 w 565186"/>
                    <a:gd name="connsiteY76" fmla="*/ 91872 h 606735"/>
                    <a:gd name="connsiteX77" fmla="*/ 208262 w 565186"/>
                    <a:gd name="connsiteY77" fmla="*/ 59524 h 606735"/>
                    <a:gd name="connsiteX78" fmla="*/ 227206 w 565186"/>
                    <a:gd name="connsiteY78" fmla="*/ 26435 h 606735"/>
                    <a:gd name="connsiteX79" fmla="*/ 244757 w 565186"/>
                    <a:gd name="connsiteY79" fmla="*/ 11975 h 606735"/>
                    <a:gd name="connsiteX80" fmla="*/ 261843 w 565186"/>
                    <a:gd name="connsiteY80" fmla="*/ 3263 h 606735"/>
                    <a:gd name="connsiteX81" fmla="*/ 277351 w 565186"/>
                    <a:gd name="connsiteY81" fmla="*/ 297 h 606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565186" h="606735">
                      <a:moveTo>
                        <a:pt x="266761" y="383537"/>
                      </a:moveTo>
                      <a:lnTo>
                        <a:pt x="298145" y="383537"/>
                      </a:lnTo>
                      <a:lnTo>
                        <a:pt x="298145" y="426731"/>
                      </a:lnTo>
                      <a:lnTo>
                        <a:pt x="485518" y="426731"/>
                      </a:lnTo>
                      <a:cubicBezTo>
                        <a:pt x="500746" y="426731"/>
                        <a:pt x="513188" y="439151"/>
                        <a:pt x="513188" y="454352"/>
                      </a:cubicBezTo>
                      <a:lnTo>
                        <a:pt x="513188" y="503015"/>
                      </a:lnTo>
                      <a:lnTo>
                        <a:pt x="537793" y="503015"/>
                      </a:lnTo>
                      <a:cubicBezTo>
                        <a:pt x="553021" y="503015"/>
                        <a:pt x="565370" y="515528"/>
                        <a:pt x="565184" y="530729"/>
                      </a:cubicBezTo>
                      <a:lnTo>
                        <a:pt x="565184" y="579021"/>
                      </a:lnTo>
                      <a:cubicBezTo>
                        <a:pt x="565184" y="594315"/>
                        <a:pt x="552742" y="606735"/>
                        <a:pt x="537422" y="606735"/>
                      </a:cubicBezTo>
                      <a:lnTo>
                        <a:pt x="456920" y="606735"/>
                      </a:lnTo>
                      <a:cubicBezTo>
                        <a:pt x="441600" y="606735"/>
                        <a:pt x="429250" y="594315"/>
                        <a:pt x="429250" y="579021"/>
                      </a:cubicBezTo>
                      <a:lnTo>
                        <a:pt x="429250" y="530729"/>
                      </a:lnTo>
                      <a:cubicBezTo>
                        <a:pt x="429250" y="515343"/>
                        <a:pt x="441600" y="503015"/>
                        <a:pt x="456920" y="503015"/>
                      </a:cubicBezTo>
                      <a:lnTo>
                        <a:pt x="481618" y="503015"/>
                      </a:lnTo>
                      <a:lnTo>
                        <a:pt x="481618" y="458060"/>
                      </a:lnTo>
                      <a:lnTo>
                        <a:pt x="297959" y="458060"/>
                      </a:lnTo>
                      <a:lnTo>
                        <a:pt x="297959" y="503015"/>
                      </a:lnTo>
                      <a:lnTo>
                        <a:pt x="322843" y="503015"/>
                      </a:lnTo>
                      <a:cubicBezTo>
                        <a:pt x="338256" y="503015"/>
                        <a:pt x="350606" y="515343"/>
                        <a:pt x="350606" y="530729"/>
                      </a:cubicBezTo>
                      <a:lnTo>
                        <a:pt x="350606" y="579021"/>
                      </a:lnTo>
                      <a:cubicBezTo>
                        <a:pt x="350606" y="594315"/>
                        <a:pt x="338256" y="606735"/>
                        <a:pt x="322843" y="606735"/>
                      </a:cubicBezTo>
                      <a:lnTo>
                        <a:pt x="242434" y="606735"/>
                      </a:lnTo>
                      <a:cubicBezTo>
                        <a:pt x="227021" y="606735"/>
                        <a:pt x="214672" y="594315"/>
                        <a:pt x="214672" y="579021"/>
                      </a:cubicBezTo>
                      <a:lnTo>
                        <a:pt x="214672" y="530729"/>
                      </a:lnTo>
                      <a:cubicBezTo>
                        <a:pt x="214672" y="515343"/>
                        <a:pt x="227021" y="503015"/>
                        <a:pt x="242434" y="503015"/>
                      </a:cubicBezTo>
                      <a:lnTo>
                        <a:pt x="266761" y="503015"/>
                      </a:lnTo>
                      <a:lnTo>
                        <a:pt x="266761" y="458060"/>
                      </a:lnTo>
                      <a:lnTo>
                        <a:pt x="83659" y="458060"/>
                      </a:lnTo>
                      <a:lnTo>
                        <a:pt x="83659" y="503015"/>
                      </a:lnTo>
                      <a:lnTo>
                        <a:pt x="108171" y="503015"/>
                      </a:lnTo>
                      <a:cubicBezTo>
                        <a:pt x="123585" y="503015"/>
                        <a:pt x="135934" y="515343"/>
                        <a:pt x="135934" y="530729"/>
                      </a:cubicBezTo>
                      <a:lnTo>
                        <a:pt x="135934" y="579021"/>
                      </a:lnTo>
                      <a:cubicBezTo>
                        <a:pt x="135934" y="594315"/>
                        <a:pt x="123585" y="606735"/>
                        <a:pt x="108171" y="606735"/>
                      </a:cubicBezTo>
                      <a:lnTo>
                        <a:pt x="27762" y="606735"/>
                      </a:lnTo>
                      <a:cubicBezTo>
                        <a:pt x="12349" y="606735"/>
                        <a:pt x="0" y="594315"/>
                        <a:pt x="0" y="579021"/>
                      </a:cubicBezTo>
                      <a:lnTo>
                        <a:pt x="0" y="530729"/>
                      </a:lnTo>
                      <a:cubicBezTo>
                        <a:pt x="0" y="515343"/>
                        <a:pt x="12349" y="503015"/>
                        <a:pt x="27762" y="503015"/>
                      </a:cubicBezTo>
                      <a:lnTo>
                        <a:pt x="52368" y="503015"/>
                      </a:lnTo>
                      <a:lnTo>
                        <a:pt x="52368" y="454352"/>
                      </a:lnTo>
                      <a:cubicBezTo>
                        <a:pt x="52368" y="439151"/>
                        <a:pt x="64717" y="426731"/>
                        <a:pt x="79945" y="426731"/>
                      </a:cubicBezTo>
                      <a:lnTo>
                        <a:pt x="266761" y="426731"/>
                      </a:lnTo>
                      <a:close/>
                      <a:moveTo>
                        <a:pt x="228875" y="210792"/>
                      </a:moveTo>
                      <a:lnTo>
                        <a:pt x="257747" y="301729"/>
                      </a:lnTo>
                      <a:lnTo>
                        <a:pt x="261739" y="314150"/>
                      </a:lnTo>
                      <a:lnTo>
                        <a:pt x="274551" y="277535"/>
                      </a:lnTo>
                      <a:cubicBezTo>
                        <a:pt x="245029" y="236098"/>
                        <a:pt x="276779" y="234152"/>
                        <a:pt x="282349" y="234152"/>
                      </a:cubicBezTo>
                      <a:lnTo>
                        <a:pt x="282535" y="234152"/>
                      </a:lnTo>
                      <a:lnTo>
                        <a:pt x="282628" y="234152"/>
                      </a:lnTo>
                      <a:lnTo>
                        <a:pt x="282721" y="234152"/>
                      </a:lnTo>
                      <a:lnTo>
                        <a:pt x="282906" y="234152"/>
                      </a:lnTo>
                      <a:cubicBezTo>
                        <a:pt x="288476" y="234245"/>
                        <a:pt x="320412" y="236284"/>
                        <a:pt x="290704" y="277535"/>
                      </a:cubicBezTo>
                      <a:lnTo>
                        <a:pt x="303516" y="314150"/>
                      </a:lnTo>
                      <a:lnTo>
                        <a:pt x="307508" y="301729"/>
                      </a:lnTo>
                      <a:lnTo>
                        <a:pt x="336380" y="210792"/>
                      </a:lnTo>
                      <a:cubicBezTo>
                        <a:pt x="336380" y="210792"/>
                        <a:pt x="358754" y="225531"/>
                        <a:pt x="396167" y="239714"/>
                      </a:cubicBezTo>
                      <a:cubicBezTo>
                        <a:pt x="433302" y="253155"/>
                        <a:pt x="434880" y="282077"/>
                        <a:pt x="435344" y="334173"/>
                      </a:cubicBezTo>
                      <a:cubicBezTo>
                        <a:pt x="435530" y="343999"/>
                        <a:pt x="427546" y="352064"/>
                        <a:pt x="417705" y="352064"/>
                      </a:cubicBezTo>
                      <a:lnTo>
                        <a:pt x="282906" y="352064"/>
                      </a:lnTo>
                      <a:lnTo>
                        <a:pt x="274922" y="352064"/>
                      </a:lnTo>
                      <a:lnTo>
                        <a:pt x="147736" y="352064"/>
                      </a:lnTo>
                      <a:cubicBezTo>
                        <a:pt x="137895" y="352064"/>
                        <a:pt x="129911" y="343999"/>
                        <a:pt x="130004" y="334173"/>
                      </a:cubicBezTo>
                      <a:cubicBezTo>
                        <a:pt x="130654" y="282077"/>
                        <a:pt x="132139" y="253155"/>
                        <a:pt x="169088" y="239714"/>
                      </a:cubicBezTo>
                      <a:cubicBezTo>
                        <a:pt x="206501" y="225345"/>
                        <a:pt x="228875" y="210792"/>
                        <a:pt x="228875" y="210792"/>
                      </a:cubicBezTo>
                      <a:close/>
                      <a:moveTo>
                        <a:pt x="277351" y="297"/>
                      </a:moveTo>
                      <a:cubicBezTo>
                        <a:pt x="294159" y="-1186"/>
                        <a:pt x="307066" y="3077"/>
                        <a:pt x="316167" y="8453"/>
                      </a:cubicBezTo>
                      <a:cubicBezTo>
                        <a:pt x="329910" y="16054"/>
                        <a:pt x="335110" y="26064"/>
                        <a:pt x="335110" y="26064"/>
                      </a:cubicBezTo>
                      <a:cubicBezTo>
                        <a:pt x="335110" y="26064"/>
                        <a:pt x="366590" y="28288"/>
                        <a:pt x="355911" y="91872"/>
                      </a:cubicBezTo>
                      <a:cubicBezTo>
                        <a:pt x="355354" y="95208"/>
                        <a:pt x="354426" y="98730"/>
                        <a:pt x="353218" y="102067"/>
                      </a:cubicBezTo>
                      <a:cubicBezTo>
                        <a:pt x="359533" y="101511"/>
                        <a:pt x="366869" y="105126"/>
                        <a:pt x="359904" y="129688"/>
                      </a:cubicBezTo>
                      <a:cubicBezTo>
                        <a:pt x="354797" y="147762"/>
                        <a:pt x="350154" y="152860"/>
                        <a:pt x="346532" y="153045"/>
                      </a:cubicBezTo>
                      <a:cubicBezTo>
                        <a:pt x="343189" y="174456"/>
                        <a:pt x="326103" y="201520"/>
                        <a:pt x="299359" y="211160"/>
                      </a:cubicBezTo>
                      <a:cubicBezTo>
                        <a:pt x="288308" y="215238"/>
                        <a:pt x="276051" y="215238"/>
                        <a:pt x="264907" y="211252"/>
                      </a:cubicBezTo>
                      <a:cubicBezTo>
                        <a:pt x="237699" y="201798"/>
                        <a:pt x="221263" y="174548"/>
                        <a:pt x="217920" y="153230"/>
                      </a:cubicBezTo>
                      <a:cubicBezTo>
                        <a:pt x="214298" y="152860"/>
                        <a:pt x="209562" y="147762"/>
                        <a:pt x="204548" y="129873"/>
                      </a:cubicBezTo>
                      <a:cubicBezTo>
                        <a:pt x="197583" y="105218"/>
                        <a:pt x="204919" y="101696"/>
                        <a:pt x="211048" y="102067"/>
                      </a:cubicBezTo>
                      <a:cubicBezTo>
                        <a:pt x="209841" y="98545"/>
                        <a:pt x="209005" y="95208"/>
                        <a:pt x="208355" y="91872"/>
                      </a:cubicBezTo>
                      <a:cubicBezTo>
                        <a:pt x="206126" y="80378"/>
                        <a:pt x="205476" y="69812"/>
                        <a:pt x="208262" y="59524"/>
                      </a:cubicBezTo>
                      <a:cubicBezTo>
                        <a:pt x="211419" y="45806"/>
                        <a:pt x="218848" y="34962"/>
                        <a:pt x="227206" y="26435"/>
                      </a:cubicBezTo>
                      <a:cubicBezTo>
                        <a:pt x="232499" y="20873"/>
                        <a:pt x="238442" y="15868"/>
                        <a:pt x="244757" y="11975"/>
                      </a:cubicBezTo>
                      <a:cubicBezTo>
                        <a:pt x="249957" y="8453"/>
                        <a:pt x="255621" y="5395"/>
                        <a:pt x="261843" y="3263"/>
                      </a:cubicBezTo>
                      <a:cubicBezTo>
                        <a:pt x="266672" y="1687"/>
                        <a:pt x="271872" y="575"/>
                        <a:pt x="277351" y="29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 cap="rnd">
                  <a:noFill/>
                  <a:prstDash val="solid"/>
                  <a:round/>
                  <a:headEnd/>
                  <a:tailE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 defTabSz="914354"/>
                  <a:endParaRPr lang="zh-CN" altLang="en-US" sz="2000" b="1" i="1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3C65797-60DC-4849-ABE2-468035C0DC6F}"/>
                </a:ext>
              </a:extLst>
            </p:cNvPr>
            <p:cNvCxnSpPr/>
            <p:nvPr/>
          </p:nvCxnSpPr>
          <p:spPr>
            <a:xfrm>
              <a:off x="6597885" y="1870488"/>
              <a:ext cx="0" cy="426361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37BED95-4D9C-408D-BACD-0861769CE657}"/>
                </a:ext>
              </a:extLst>
            </p:cNvPr>
            <p:cNvCxnSpPr/>
            <p:nvPr/>
          </p:nvCxnSpPr>
          <p:spPr>
            <a:xfrm>
              <a:off x="9098197" y="1870488"/>
              <a:ext cx="0" cy="426361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97356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57AB76-DA1B-4692-A26B-77B9D6569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5E1D9F9-6A45-43DA-A5A3-DC065845E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E40580-533B-4C83-A4D9-5448D26A8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490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EEC82E0-9194-4885-8655-D9945274B3E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557075" y="1942409"/>
            <a:ext cx="7077850" cy="3392282"/>
            <a:chOff x="2557075" y="1942409"/>
            <a:chExt cx="7077850" cy="3392282"/>
          </a:xfrm>
        </p:grpSpPr>
        <p:grpSp>
          <p:nvGrpSpPr>
            <p:cNvPr id="6" name="íṡḷïḋê">
              <a:extLst>
                <a:ext uri="{FF2B5EF4-FFF2-40B4-BE49-F238E27FC236}">
                  <a16:creationId xmlns:a16="http://schemas.microsoft.com/office/drawing/2014/main" id="{9D69229F-B7DE-452B-8373-7DD9E148CEC4}"/>
                </a:ext>
              </a:extLst>
            </p:cNvPr>
            <p:cNvGrpSpPr/>
            <p:nvPr/>
          </p:nvGrpSpPr>
          <p:grpSpPr>
            <a:xfrm>
              <a:off x="2557075" y="1942409"/>
              <a:ext cx="5337130" cy="955952"/>
              <a:chOff x="2228947" y="1130300"/>
              <a:chExt cx="5337130" cy="955952"/>
            </a:xfrm>
          </p:grpSpPr>
          <p:sp>
            <p:nvSpPr>
              <p:cNvPr id="28" name="iS1iďe">
                <a:extLst>
                  <a:ext uri="{FF2B5EF4-FFF2-40B4-BE49-F238E27FC236}">
                    <a16:creationId xmlns:a16="http://schemas.microsoft.com/office/drawing/2014/main" id="{1A0BEB33-D026-45D3-BA65-84D424762210}"/>
                  </a:ext>
                </a:extLst>
              </p:cNvPr>
              <p:cNvSpPr/>
              <p:nvPr/>
            </p:nvSpPr>
            <p:spPr>
              <a:xfrm>
                <a:off x="3691964" y="129463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íṥḷîde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3691963" y="171153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30" name="直接箭头连接符 29">
                <a:extLst>
                  <a:ext uri="{FF2B5EF4-FFF2-40B4-BE49-F238E27FC236}">
                    <a16:creationId xmlns:a16="http://schemas.microsoft.com/office/drawing/2014/main" id="{AA09B0CB-FE09-4552-AF19-E58C731AE35F}"/>
                  </a:ext>
                </a:extLst>
              </p:cNvPr>
              <p:cNvCxnSpPr>
                <a:stCxn id="32" idx="3"/>
              </p:cNvCxnSpPr>
              <p:nvPr/>
            </p:nvCxnSpPr>
            <p:spPr>
              <a:xfrm>
                <a:off x="2940811" y="146758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î$ļîḍê">
                <a:extLst>
                  <a:ext uri="{FF2B5EF4-FFF2-40B4-BE49-F238E27FC236}">
                    <a16:creationId xmlns:a16="http://schemas.microsoft.com/office/drawing/2014/main" id="{BE0E48D9-89D6-44E7-9A45-85FC64B28831}"/>
                  </a:ext>
                </a:extLst>
              </p:cNvPr>
              <p:cNvGrpSpPr/>
              <p:nvPr/>
            </p:nvGrpSpPr>
            <p:grpSpPr>
              <a:xfrm>
                <a:off x="2228947" y="1130300"/>
                <a:ext cx="711864" cy="674576"/>
                <a:chOff x="2228947" y="1130300"/>
                <a:chExt cx="711864" cy="674576"/>
              </a:xfrm>
            </p:grpSpPr>
            <p:sp>
              <p:nvSpPr>
                <p:cNvPr id="32" name="iṩḷîḑê">
                  <a:extLst>
                    <a:ext uri="{FF2B5EF4-FFF2-40B4-BE49-F238E27FC236}">
                      <a16:creationId xmlns:a16="http://schemas.microsoft.com/office/drawing/2014/main" id="{30858317-2591-4D6D-8C38-BBB5CCA46634}"/>
                    </a:ext>
                  </a:extLst>
                </p:cNvPr>
                <p:cNvSpPr/>
                <p:nvPr/>
              </p:nvSpPr>
              <p:spPr>
                <a:xfrm>
                  <a:off x="2228947" y="113030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şḻíde">
                  <a:extLst>
                    <a:ext uri="{FF2B5EF4-FFF2-40B4-BE49-F238E27FC236}">
                      <a16:creationId xmlns:a16="http://schemas.microsoft.com/office/drawing/2014/main" id="{151E84FF-ABDB-4C35-8479-1739E0915360}"/>
                    </a:ext>
                  </a:extLst>
                </p:cNvPr>
                <p:cNvSpPr/>
                <p:nvPr/>
              </p:nvSpPr>
              <p:spPr bwMode="auto">
                <a:xfrm>
                  <a:off x="2411928" y="129463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sļïḑê">
              <a:extLst>
                <a:ext uri="{FF2B5EF4-FFF2-40B4-BE49-F238E27FC236}">
                  <a16:creationId xmlns:a16="http://schemas.microsoft.com/office/drawing/2014/main" id="{B34FEB2F-C100-480F-9CDC-E4094341799E}"/>
                </a:ext>
              </a:extLst>
            </p:cNvPr>
            <p:cNvGrpSpPr/>
            <p:nvPr/>
          </p:nvGrpSpPr>
          <p:grpSpPr>
            <a:xfrm>
              <a:off x="3137315" y="2754519"/>
              <a:ext cx="5337130" cy="955952"/>
              <a:chOff x="2708342" y="1942410"/>
              <a:chExt cx="5337130" cy="955952"/>
            </a:xfrm>
          </p:grpSpPr>
          <p:sp>
            <p:nvSpPr>
              <p:cNvPr id="22" name="ïšļïḑê">
                <a:extLst>
                  <a:ext uri="{FF2B5EF4-FFF2-40B4-BE49-F238E27FC236}">
                    <a16:creationId xmlns:a16="http://schemas.microsoft.com/office/drawing/2014/main" id="{D3E08608-AFDB-4099-83E6-1C8B56148ECD}"/>
                  </a:ext>
                </a:extLst>
              </p:cNvPr>
              <p:cNvSpPr/>
              <p:nvPr/>
            </p:nvSpPr>
            <p:spPr>
              <a:xfrm>
                <a:off x="4171359" y="210674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îṩ1íḑè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4171358" y="252364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24" name="直接箭头连接符 23">
                <a:extLst>
                  <a:ext uri="{FF2B5EF4-FFF2-40B4-BE49-F238E27FC236}">
                    <a16:creationId xmlns:a16="http://schemas.microsoft.com/office/drawing/2014/main" id="{72C69294-CA9F-48FF-AD73-13B65FA4F764}"/>
                  </a:ext>
                </a:extLst>
              </p:cNvPr>
              <p:cNvCxnSpPr>
                <a:stCxn id="26" idx="3"/>
              </p:cNvCxnSpPr>
              <p:nvPr/>
            </p:nvCxnSpPr>
            <p:spPr>
              <a:xfrm>
                <a:off x="3420206" y="227969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ïśľîďè">
                <a:extLst>
                  <a:ext uri="{FF2B5EF4-FFF2-40B4-BE49-F238E27FC236}">
                    <a16:creationId xmlns:a16="http://schemas.microsoft.com/office/drawing/2014/main" id="{953872EF-69A0-4F6A-89C1-E240E9CE9175}"/>
                  </a:ext>
                </a:extLst>
              </p:cNvPr>
              <p:cNvGrpSpPr/>
              <p:nvPr/>
            </p:nvGrpSpPr>
            <p:grpSpPr>
              <a:xfrm>
                <a:off x="2708342" y="1942410"/>
                <a:ext cx="711864" cy="674576"/>
                <a:chOff x="2708342" y="1942410"/>
                <a:chExt cx="711864" cy="674576"/>
              </a:xfrm>
            </p:grpSpPr>
            <p:sp>
              <p:nvSpPr>
                <p:cNvPr id="26" name="ïśļïḓe">
                  <a:extLst>
                    <a:ext uri="{FF2B5EF4-FFF2-40B4-BE49-F238E27FC236}">
                      <a16:creationId xmlns:a16="http://schemas.microsoft.com/office/drawing/2014/main" id="{1C4C0405-F230-4919-A3D0-7D57ECB26DA4}"/>
                    </a:ext>
                  </a:extLst>
                </p:cNvPr>
                <p:cNvSpPr/>
                <p:nvPr/>
              </p:nvSpPr>
              <p:spPr>
                <a:xfrm>
                  <a:off x="2708342" y="194241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2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şļíḓè">
                  <a:extLst>
                    <a:ext uri="{FF2B5EF4-FFF2-40B4-BE49-F238E27FC236}">
                      <a16:creationId xmlns:a16="http://schemas.microsoft.com/office/drawing/2014/main" id="{16A48525-C521-4058-A8F4-AAF7BD8B1F23}"/>
                    </a:ext>
                  </a:extLst>
                </p:cNvPr>
                <p:cNvSpPr/>
                <p:nvPr/>
              </p:nvSpPr>
              <p:spPr bwMode="auto">
                <a:xfrm>
                  <a:off x="2891323" y="210674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íṡ1ïḋê">
              <a:extLst>
                <a:ext uri="{FF2B5EF4-FFF2-40B4-BE49-F238E27FC236}">
                  <a16:creationId xmlns:a16="http://schemas.microsoft.com/office/drawing/2014/main" id="{082D2238-C7FB-4A5A-90A9-BBC6F7D6692F}"/>
                </a:ext>
              </a:extLst>
            </p:cNvPr>
            <p:cNvGrpSpPr/>
            <p:nvPr/>
          </p:nvGrpSpPr>
          <p:grpSpPr>
            <a:xfrm>
              <a:off x="3717555" y="3566629"/>
              <a:ext cx="5337130" cy="955952"/>
              <a:chOff x="3187738" y="2754520"/>
              <a:chExt cx="5337130" cy="955952"/>
            </a:xfrm>
          </p:grpSpPr>
          <p:sp>
            <p:nvSpPr>
              <p:cNvPr id="16" name="îśḻîdè">
                <a:extLst>
                  <a:ext uri="{FF2B5EF4-FFF2-40B4-BE49-F238E27FC236}">
                    <a16:creationId xmlns:a16="http://schemas.microsoft.com/office/drawing/2014/main" id="{71778309-7D1C-4E2B-B6D5-8AFF5AA28B6C}"/>
                  </a:ext>
                </a:extLst>
              </p:cNvPr>
              <p:cNvSpPr/>
              <p:nvPr/>
            </p:nvSpPr>
            <p:spPr>
              <a:xfrm>
                <a:off x="4650755" y="291885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îŝḻïḋê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4650754" y="333575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18" name="直接箭头连接符 17">
                <a:extLst>
                  <a:ext uri="{FF2B5EF4-FFF2-40B4-BE49-F238E27FC236}">
                    <a16:creationId xmlns:a16="http://schemas.microsoft.com/office/drawing/2014/main" id="{BAF080CD-3812-408F-86D1-0276AD167F3A}"/>
                  </a:ext>
                </a:extLst>
              </p:cNvPr>
              <p:cNvCxnSpPr>
                <a:stCxn id="20" idx="3"/>
              </p:cNvCxnSpPr>
              <p:nvPr/>
            </p:nvCxnSpPr>
            <p:spPr>
              <a:xfrm>
                <a:off x="3899602" y="309180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íṣḷiḋê">
                <a:extLst>
                  <a:ext uri="{FF2B5EF4-FFF2-40B4-BE49-F238E27FC236}">
                    <a16:creationId xmlns:a16="http://schemas.microsoft.com/office/drawing/2014/main" id="{B8AEA221-1019-48CA-95AE-8E1E318F385F}"/>
                  </a:ext>
                </a:extLst>
              </p:cNvPr>
              <p:cNvGrpSpPr/>
              <p:nvPr/>
            </p:nvGrpSpPr>
            <p:grpSpPr>
              <a:xfrm>
                <a:off x="3187738" y="2754520"/>
                <a:ext cx="711864" cy="674576"/>
                <a:chOff x="3187738" y="2754520"/>
                <a:chExt cx="711864" cy="674576"/>
              </a:xfrm>
            </p:grpSpPr>
            <p:sp>
              <p:nvSpPr>
                <p:cNvPr id="20" name="íṣḻïdé">
                  <a:extLst>
                    <a:ext uri="{FF2B5EF4-FFF2-40B4-BE49-F238E27FC236}">
                      <a16:creationId xmlns:a16="http://schemas.microsoft.com/office/drawing/2014/main" id="{930A1960-FA42-496C-B512-9219091544E9}"/>
                    </a:ext>
                  </a:extLst>
                </p:cNvPr>
                <p:cNvSpPr/>
                <p:nvPr/>
              </p:nvSpPr>
              <p:spPr>
                <a:xfrm>
                  <a:off x="3187738" y="275452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iṧḷíḓè">
                  <a:extLst>
                    <a:ext uri="{FF2B5EF4-FFF2-40B4-BE49-F238E27FC236}">
                      <a16:creationId xmlns:a16="http://schemas.microsoft.com/office/drawing/2014/main" id="{54625095-30B7-4880-B10D-DBE570EFC5B3}"/>
                    </a:ext>
                  </a:extLst>
                </p:cNvPr>
                <p:cNvSpPr/>
                <p:nvPr/>
              </p:nvSpPr>
              <p:spPr bwMode="auto">
                <a:xfrm>
                  <a:off x="3370719" y="291885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íṥlíḍê">
              <a:extLst>
                <a:ext uri="{FF2B5EF4-FFF2-40B4-BE49-F238E27FC236}">
                  <a16:creationId xmlns:a16="http://schemas.microsoft.com/office/drawing/2014/main" id="{51122CF4-C1D1-4A38-A0BE-DE6FBC71F170}"/>
                </a:ext>
              </a:extLst>
            </p:cNvPr>
            <p:cNvGrpSpPr/>
            <p:nvPr/>
          </p:nvGrpSpPr>
          <p:grpSpPr>
            <a:xfrm>
              <a:off x="4297795" y="4378739"/>
              <a:ext cx="5337130" cy="955952"/>
              <a:chOff x="3667133" y="3566630"/>
              <a:chExt cx="5337130" cy="955952"/>
            </a:xfrm>
          </p:grpSpPr>
          <p:sp>
            <p:nvSpPr>
              <p:cNvPr id="10" name="íslîde">
                <a:extLst>
                  <a:ext uri="{FF2B5EF4-FFF2-40B4-BE49-F238E27FC236}">
                    <a16:creationId xmlns:a16="http://schemas.microsoft.com/office/drawing/2014/main" id="{EBDD3F02-7382-4BCF-A1DD-DEFBD2A1B508}"/>
                  </a:ext>
                </a:extLst>
              </p:cNvPr>
              <p:cNvSpPr/>
              <p:nvPr/>
            </p:nvSpPr>
            <p:spPr>
              <a:xfrm>
                <a:off x="5130150" y="3730967"/>
                <a:ext cx="3874113" cy="4168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 fontScale="92500" lnSpcReduction="2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íṥlidè">
                <a:extLst>
                  <a:ext uri="{FF2B5EF4-FFF2-40B4-BE49-F238E27FC236}">
                    <a16:creationId xmlns:a16="http://schemas.microsoft.com/office/drawing/2014/main" id="{303768AC-3D0C-4A22-BB20-2CA82CA4DDD7}"/>
                  </a:ext>
                </a:extLst>
              </p:cNvPr>
              <p:cNvSpPr txBox="1"/>
              <p:nvPr/>
            </p:nvSpPr>
            <p:spPr>
              <a:xfrm flipH="1">
                <a:off x="5130149" y="4147863"/>
                <a:ext cx="3874113" cy="374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cxnSp>
            <p:nvCxnSpPr>
              <p:cNvPr id="12" name="直接箭头连接符 11">
                <a:extLst>
                  <a:ext uri="{FF2B5EF4-FFF2-40B4-BE49-F238E27FC236}">
                    <a16:creationId xmlns:a16="http://schemas.microsoft.com/office/drawing/2014/main" id="{1CF62560-FD30-47BD-98D2-701564BC8ED1}"/>
                  </a:ext>
                </a:extLst>
              </p:cNvPr>
              <p:cNvCxnSpPr>
                <a:stCxn id="14" idx="3"/>
              </p:cNvCxnSpPr>
              <p:nvPr/>
            </p:nvCxnSpPr>
            <p:spPr>
              <a:xfrm>
                <a:off x="4378997" y="3903918"/>
                <a:ext cx="715641" cy="0"/>
              </a:xfrm>
              <a:prstGeom prst="straightConnector1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îṩľíḍé">
                <a:extLst>
                  <a:ext uri="{FF2B5EF4-FFF2-40B4-BE49-F238E27FC236}">
                    <a16:creationId xmlns:a16="http://schemas.microsoft.com/office/drawing/2014/main" id="{77DF418A-B4AC-4580-9BEF-378E10E89F24}"/>
                  </a:ext>
                </a:extLst>
              </p:cNvPr>
              <p:cNvGrpSpPr/>
              <p:nvPr/>
            </p:nvGrpSpPr>
            <p:grpSpPr>
              <a:xfrm>
                <a:off x="3667133" y="3566630"/>
                <a:ext cx="711864" cy="674576"/>
                <a:chOff x="3667133" y="3566630"/>
                <a:chExt cx="711864" cy="674576"/>
              </a:xfrm>
            </p:grpSpPr>
            <p:sp>
              <p:nvSpPr>
                <p:cNvPr id="14" name="iṧlîḓê">
                  <a:extLst>
                    <a:ext uri="{FF2B5EF4-FFF2-40B4-BE49-F238E27FC236}">
                      <a16:creationId xmlns:a16="http://schemas.microsoft.com/office/drawing/2014/main" id="{64DF060E-3AAC-4F02-9FA2-EA81CA5B7B55}"/>
                    </a:ext>
                  </a:extLst>
                </p:cNvPr>
                <p:cNvSpPr/>
                <p:nvPr/>
              </p:nvSpPr>
              <p:spPr>
                <a:xfrm>
                  <a:off x="3667133" y="3566630"/>
                  <a:ext cx="711864" cy="674576"/>
                </a:xfrm>
                <a:prstGeom prst="roundRect">
                  <a:avLst>
                    <a:gd name="adj" fmla="val 14107"/>
                  </a:avLst>
                </a:prstGeom>
                <a:solidFill>
                  <a:schemeClr val="bg1"/>
                </a:solidFill>
                <a:ln w="19050"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íš1îḍe">
                  <a:extLst>
                    <a:ext uri="{FF2B5EF4-FFF2-40B4-BE49-F238E27FC236}">
                      <a16:creationId xmlns:a16="http://schemas.microsoft.com/office/drawing/2014/main" id="{795C8209-2801-47A8-9F18-DC312A85DC54}"/>
                    </a:ext>
                  </a:extLst>
                </p:cNvPr>
                <p:cNvSpPr/>
                <p:nvPr/>
              </p:nvSpPr>
              <p:spPr bwMode="auto">
                <a:xfrm>
                  <a:off x="3850114" y="3730967"/>
                  <a:ext cx="345902" cy="345902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430307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55ADB7-4076-4665-B7AB-B8141EA00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42DFC07-A1DF-4748-8D18-C93F4C7D1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DADD7B-B31C-4FF3-BD82-B6E0D14B2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558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86BE8F6-7E5A-4707-B7F8-DBEFB4E3104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15635" y="1299025"/>
            <a:ext cx="9960731" cy="4679051"/>
            <a:chOff x="1115635" y="1299025"/>
            <a:chExt cx="9960731" cy="4679051"/>
          </a:xfrm>
        </p:grpSpPr>
        <p:sp>
          <p:nvSpPr>
            <p:cNvPr id="6" name="íṩľíďe">
              <a:extLst>
                <a:ext uri="{FF2B5EF4-FFF2-40B4-BE49-F238E27FC236}">
                  <a16:creationId xmlns:a16="http://schemas.microsoft.com/office/drawing/2014/main" id="{13B83695-1CB0-4D75-9575-DAA45445DBA6}"/>
                </a:ext>
              </a:extLst>
            </p:cNvPr>
            <p:cNvSpPr/>
            <p:nvPr/>
          </p:nvSpPr>
          <p:spPr bwMode="auto">
            <a:xfrm>
              <a:off x="5083705" y="1944068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" name="îŝľîḑê">
              <a:extLst>
                <a:ext uri="{FF2B5EF4-FFF2-40B4-BE49-F238E27FC236}">
                  <a16:creationId xmlns:a16="http://schemas.microsoft.com/office/drawing/2014/main" id="{01AB243C-A7A4-4857-B38F-113EAE780069}"/>
                </a:ext>
              </a:extLst>
            </p:cNvPr>
            <p:cNvSpPr/>
            <p:nvPr/>
          </p:nvSpPr>
          <p:spPr bwMode="auto">
            <a:xfrm>
              <a:off x="3141459" y="5155002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îṧḻïḋê">
              <a:extLst>
                <a:ext uri="{FF2B5EF4-FFF2-40B4-BE49-F238E27FC236}">
                  <a16:creationId xmlns:a16="http://schemas.microsoft.com/office/drawing/2014/main" id="{33CCF0CB-C797-44B6-83C0-FE27AC3CB028}"/>
                </a:ext>
              </a:extLst>
            </p:cNvPr>
            <p:cNvSpPr/>
            <p:nvPr/>
          </p:nvSpPr>
          <p:spPr bwMode="auto">
            <a:xfrm>
              <a:off x="5064127" y="5696731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iSḻîḑê">
              <a:extLst>
                <a:ext uri="{FF2B5EF4-FFF2-40B4-BE49-F238E27FC236}">
                  <a16:creationId xmlns:a16="http://schemas.microsoft.com/office/drawing/2014/main" id="{0FA27A0D-29BB-4EC0-BCDB-0FBBD35A3100}"/>
                </a:ext>
              </a:extLst>
            </p:cNvPr>
            <p:cNvSpPr/>
            <p:nvPr/>
          </p:nvSpPr>
          <p:spPr bwMode="auto">
            <a:xfrm>
              <a:off x="9524076" y="5155002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îṩḷîďè">
              <a:extLst>
                <a:ext uri="{FF2B5EF4-FFF2-40B4-BE49-F238E27FC236}">
                  <a16:creationId xmlns:a16="http://schemas.microsoft.com/office/drawing/2014/main" id="{5B5FE335-5431-40C7-BDFD-75A5D912D540}"/>
                </a:ext>
              </a:extLst>
            </p:cNvPr>
            <p:cNvSpPr/>
            <p:nvPr/>
          </p:nvSpPr>
          <p:spPr bwMode="auto">
            <a:xfrm>
              <a:off x="10795021" y="3151952"/>
              <a:ext cx="281345" cy="28134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ïşḻîḍê">
              <a:extLst>
                <a:ext uri="{FF2B5EF4-FFF2-40B4-BE49-F238E27FC236}">
                  <a16:creationId xmlns:a16="http://schemas.microsoft.com/office/drawing/2014/main" id="{AE7FB23A-FA9B-4A77-ACB5-26C2FB15502C}"/>
                </a:ext>
              </a:extLst>
            </p:cNvPr>
            <p:cNvSpPr/>
            <p:nvPr/>
          </p:nvSpPr>
          <p:spPr bwMode="auto">
            <a:xfrm>
              <a:off x="1115635" y="1299025"/>
              <a:ext cx="2082872" cy="2416904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Contents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îSḷîḑé">
              <a:extLst>
                <a:ext uri="{FF2B5EF4-FFF2-40B4-BE49-F238E27FC236}">
                  <a16:creationId xmlns:a16="http://schemas.microsoft.com/office/drawing/2014/main" id="{64ECED25-2C68-49A2-A44C-97127C4DCDF2}"/>
                </a:ext>
              </a:extLst>
            </p:cNvPr>
            <p:cNvSpPr/>
            <p:nvPr/>
          </p:nvSpPr>
          <p:spPr bwMode="auto">
            <a:xfrm>
              <a:off x="3337854" y="2096744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íṧḻíḑé">
              <a:extLst>
                <a:ext uri="{FF2B5EF4-FFF2-40B4-BE49-F238E27FC236}">
                  <a16:creationId xmlns:a16="http://schemas.microsoft.com/office/drawing/2014/main" id="{71682327-D19F-41EA-BB22-4FCF67501CF4}"/>
                </a:ext>
              </a:extLst>
            </p:cNvPr>
            <p:cNvSpPr/>
            <p:nvPr/>
          </p:nvSpPr>
          <p:spPr bwMode="auto">
            <a:xfrm>
              <a:off x="2694394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šlîdè">
              <a:extLst>
                <a:ext uri="{FF2B5EF4-FFF2-40B4-BE49-F238E27FC236}">
                  <a16:creationId xmlns:a16="http://schemas.microsoft.com/office/drawing/2014/main" id="{AD6E20EF-2D5F-4FAD-8493-FB1D32D1410A}"/>
                </a:ext>
              </a:extLst>
            </p:cNvPr>
            <p:cNvSpPr/>
            <p:nvPr/>
          </p:nvSpPr>
          <p:spPr bwMode="auto">
            <a:xfrm>
              <a:off x="3981314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îṧḻíḓè">
              <a:extLst>
                <a:ext uri="{FF2B5EF4-FFF2-40B4-BE49-F238E27FC236}">
                  <a16:creationId xmlns:a16="http://schemas.microsoft.com/office/drawing/2014/main" id="{1A233F0A-3E88-4B8B-9AFA-F3EED8C9CE27}"/>
                </a:ext>
              </a:extLst>
            </p:cNvPr>
            <p:cNvSpPr/>
            <p:nvPr/>
          </p:nvSpPr>
          <p:spPr bwMode="auto">
            <a:xfrm>
              <a:off x="5268234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ísḷïḓé">
              <a:extLst>
                <a:ext uri="{FF2B5EF4-FFF2-40B4-BE49-F238E27FC236}">
                  <a16:creationId xmlns:a16="http://schemas.microsoft.com/office/drawing/2014/main" id="{1171998C-06CC-4085-8E62-567216EBD890}"/>
                </a:ext>
              </a:extLst>
            </p:cNvPr>
            <p:cNvSpPr/>
            <p:nvPr/>
          </p:nvSpPr>
          <p:spPr bwMode="auto">
            <a:xfrm>
              <a:off x="5896266" y="2096744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7" name="ïsľiḋe">
              <a:extLst>
                <a:ext uri="{FF2B5EF4-FFF2-40B4-BE49-F238E27FC236}">
                  <a16:creationId xmlns:a16="http://schemas.microsoft.com/office/drawing/2014/main" id="{87CB5ED9-5F23-4BBA-A2B7-43BE1718FB47}"/>
                </a:ext>
              </a:extLst>
            </p:cNvPr>
            <p:cNvSpPr/>
            <p:nvPr/>
          </p:nvSpPr>
          <p:spPr bwMode="auto">
            <a:xfrm>
              <a:off x="5896266" y="447300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8" name="iṣľíḋé">
              <a:extLst>
                <a:ext uri="{FF2B5EF4-FFF2-40B4-BE49-F238E27FC236}">
                  <a16:creationId xmlns:a16="http://schemas.microsoft.com/office/drawing/2014/main" id="{EDB15EB5-0BCA-492C-99FF-49E369836273}"/>
                </a:ext>
              </a:extLst>
            </p:cNvPr>
            <p:cNvSpPr/>
            <p:nvPr/>
          </p:nvSpPr>
          <p:spPr bwMode="auto">
            <a:xfrm>
              <a:off x="7183186" y="447300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ïSḷiḑe">
              <a:extLst>
                <a:ext uri="{FF2B5EF4-FFF2-40B4-BE49-F238E27FC236}">
                  <a16:creationId xmlns:a16="http://schemas.microsoft.com/office/drawing/2014/main" id="{A3EEEEB7-E748-4F91-8C30-A74ACCE52E5F}"/>
                </a:ext>
              </a:extLst>
            </p:cNvPr>
            <p:cNvSpPr/>
            <p:nvPr/>
          </p:nvSpPr>
          <p:spPr bwMode="auto">
            <a:xfrm>
              <a:off x="7790090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0" name="iśḻíďé">
              <a:extLst>
                <a:ext uri="{FF2B5EF4-FFF2-40B4-BE49-F238E27FC236}">
                  <a16:creationId xmlns:a16="http://schemas.microsoft.com/office/drawing/2014/main" id="{5BBA09F9-B490-4B07-9F74-F84125CFD5C7}"/>
                </a:ext>
              </a:extLst>
            </p:cNvPr>
            <p:cNvSpPr/>
            <p:nvPr/>
          </p:nvSpPr>
          <p:spPr bwMode="auto">
            <a:xfrm>
              <a:off x="8446244" y="2105305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i="1" u="sng">
                  <a:solidFill>
                    <a:schemeClr val="dk1">
                      <a:lumMod val="100000"/>
                    </a:schemeClr>
                  </a:solidFill>
                </a:rPr>
                <a:t>Text</a:t>
              </a:r>
              <a:endParaRPr lang="zh-CN" altLang="en-US" i="1" u="sng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1" name="ïslíḋè">
              <a:extLst>
                <a:ext uri="{FF2B5EF4-FFF2-40B4-BE49-F238E27FC236}">
                  <a16:creationId xmlns:a16="http://schemas.microsoft.com/office/drawing/2014/main" id="{EFE66F14-CDD8-481E-A1F1-2AC25AAC6124}"/>
                </a:ext>
              </a:extLst>
            </p:cNvPr>
            <p:cNvSpPr/>
            <p:nvPr/>
          </p:nvSpPr>
          <p:spPr bwMode="auto">
            <a:xfrm>
              <a:off x="9077011" y="3284877"/>
              <a:ext cx="1175478" cy="1363990"/>
            </a:xfrm>
            <a:custGeom>
              <a:avLst/>
              <a:gdLst>
                <a:gd name="T0" fmla="*/ 648 w 1297"/>
                <a:gd name="T1" fmla="*/ 0 h 1505"/>
                <a:gd name="T2" fmla="*/ 1297 w 1297"/>
                <a:gd name="T3" fmla="*/ 324 h 1505"/>
                <a:gd name="T4" fmla="*/ 1297 w 1297"/>
                <a:gd name="T5" fmla="*/ 1180 h 1505"/>
                <a:gd name="T6" fmla="*/ 648 w 1297"/>
                <a:gd name="T7" fmla="*/ 1505 h 1505"/>
                <a:gd name="T8" fmla="*/ 0 w 1297"/>
                <a:gd name="T9" fmla="*/ 1180 h 1505"/>
                <a:gd name="T10" fmla="*/ 0 w 1297"/>
                <a:gd name="T11" fmla="*/ 324 h 1505"/>
                <a:gd name="T12" fmla="*/ 648 w 1297"/>
                <a:gd name="T13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7" h="1505">
                  <a:moveTo>
                    <a:pt x="648" y="0"/>
                  </a:moveTo>
                  <a:lnTo>
                    <a:pt x="1297" y="324"/>
                  </a:lnTo>
                  <a:lnTo>
                    <a:pt x="1297" y="1180"/>
                  </a:lnTo>
                  <a:lnTo>
                    <a:pt x="648" y="1505"/>
                  </a:lnTo>
                  <a:lnTo>
                    <a:pt x="0" y="1180"/>
                  </a:lnTo>
                  <a:lnTo>
                    <a:pt x="0" y="324"/>
                  </a:lnTo>
                  <a:lnTo>
                    <a:pt x="64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B072CD5A-ADC2-43E0-AD01-750D7182FBB7}"/>
                </a:ext>
              </a:extLst>
            </p:cNvPr>
            <p:cNvCxnSpPr>
              <a:stCxn id="12" idx="1"/>
              <a:endCxn id="6" idx="2"/>
            </p:cNvCxnSpPr>
            <p:nvPr/>
          </p:nvCxnSpPr>
          <p:spPr>
            <a:xfrm flipV="1">
              <a:off x="4513332" y="2084741"/>
              <a:ext cx="570373" cy="3056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BB71EA7-2155-423B-A00E-03F02C21EEEC}"/>
                </a:ext>
              </a:extLst>
            </p:cNvPr>
            <p:cNvCxnSpPr>
              <a:stCxn id="13" idx="3"/>
              <a:endCxn id="7" idx="0"/>
            </p:cNvCxnSpPr>
            <p:nvPr/>
          </p:nvCxnSpPr>
          <p:spPr>
            <a:xfrm>
              <a:off x="3281680" y="4648867"/>
              <a:ext cx="452" cy="5061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A874EF-6A85-4F76-A00E-5E8F689A7281}"/>
                </a:ext>
              </a:extLst>
            </p:cNvPr>
            <p:cNvCxnSpPr>
              <a:stCxn id="17" idx="4"/>
              <a:endCxn id="8" idx="6"/>
            </p:cNvCxnSpPr>
            <p:nvPr/>
          </p:nvCxnSpPr>
          <p:spPr>
            <a:xfrm flipH="1">
              <a:off x="5345472" y="5542448"/>
              <a:ext cx="550794" cy="2949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424721BD-1C32-4662-8017-B38ACD3C9CFA}"/>
                </a:ext>
              </a:extLst>
            </p:cNvPr>
            <p:cNvCxnSpPr>
              <a:stCxn id="21" idx="3"/>
              <a:endCxn id="9" idx="0"/>
            </p:cNvCxnSpPr>
            <p:nvPr/>
          </p:nvCxnSpPr>
          <p:spPr>
            <a:xfrm>
              <a:off x="9664297" y="4648867"/>
              <a:ext cx="452" cy="5061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EE32A16A-C671-4952-8CFD-18ECA7099CC1}"/>
                </a:ext>
              </a:extLst>
            </p:cNvPr>
            <p:cNvCxnSpPr>
              <a:stCxn id="21" idx="1"/>
              <a:endCxn id="10" idx="2"/>
            </p:cNvCxnSpPr>
            <p:nvPr/>
          </p:nvCxnSpPr>
          <p:spPr>
            <a:xfrm flipV="1">
              <a:off x="10252489" y="3292625"/>
              <a:ext cx="542532" cy="28589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îṥ1íḑè">
              <a:extLst>
                <a:ext uri="{FF2B5EF4-FFF2-40B4-BE49-F238E27FC236}">
                  <a16:creationId xmlns:a16="http://schemas.microsoft.com/office/drawing/2014/main" id="{16065D99-0092-4C12-9D78-68B9839CE72A}"/>
                </a:ext>
              </a:extLst>
            </p:cNvPr>
            <p:cNvSpPr/>
            <p:nvPr/>
          </p:nvSpPr>
          <p:spPr bwMode="auto">
            <a:xfrm>
              <a:off x="3667839" y="2574644"/>
              <a:ext cx="515508" cy="408190"/>
            </a:xfrm>
            <a:custGeom>
              <a:avLst/>
              <a:gdLst>
                <a:gd name="connsiteX0" fmla="*/ 66529 w 609120"/>
                <a:gd name="connsiteY0" fmla="*/ 352898 h 482315"/>
                <a:gd name="connsiteX1" fmla="*/ 542591 w 609120"/>
                <a:gd name="connsiteY1" fmla="*/ 352898 h 482315"/>
                <a:gd name="connsiteX2" fmla="*/ 609120 w 609120"/>
                <a:gd name="connsiteY2" fmla="*/ 452184 h 482315"/>
                <a:gd name="connsiteX3" fmla="*/ 609120 w 609120"/>
                <a:gd name="connsiteY3" fmla="*/ 482315 h 482315"/>
                <a:gd name="connsiteX4" fmla="*/ 0 w 609120"/>
                <a:gd name="connsiteY4" fmla="*/ 482315 h 482315"/>
                <a:gd name="connsiteX5" fmla="*/ 0 w 609120"/>
                <a:gd name="connsiteY5" fmla="*/ 452184 h 482315"/>
                <a:gd name="connsiteX6" fmla="*/ 278451 w 609120"/>
                <a:gd name="connsiteY6" fmla="*/ 214237 h 482315"/>
                <a:gd name="connsiteX7" fmla="*/ 447314 w 609120"/>
                <a:gd name="connsiteY7" fmla="*/ 214237 h 482315"/>
                <a:gd name="connsiteX8" fmla="*/ 447314 w 609120"/>
                <a:gd name="connsiteY8" fmla="*/ 232866 h 482315"/>
                <a:gd name="connsiteX9" fmla="*/ 278451 w 609120"/>
                <a:gd name="connsiteY9" fmla="*/ 232866 h 482315"/>
                <a:gd name="connsiteX10" fmla="*/ 156937 w 609120"/>
                <a:gd name="connsiteY10" fmla="*/ 214237 h 482315"/>
                <a:gd name="connsiteX11" fmla="*/ 235970 w 609120"/>
                <a:gd name="connsiteY11" fmla="*/ 214237 h 482315"/>
                <a:gd name="connsiteX12" fmla="*/ 235970 w 609120"/>
                <a:gd name="connsiteY12" fmla="*/ 232866 h 482315"/>
                <a:gd name="connsiteX13" fmla="*/ 156937 w 609120"/>
                <a:gd name="connsiteY13" fmla="*/ 232866 h 482315"/>
                <a:gd name="connsiteX14" fmla="*/ 278451 w 609120"/>
                <a:gd name="connsiteY14" fmla="*/ 157149 h 482315"/>
                <a:gd name="connsiteX15" fmla="*/ 447314 w 609120"/>
                <a:gd name="connsiteY15" fmla="*/ 157149 h 482315"/>
                <a:gd name="connsiteX16" fmla="*/ 447314 w 609120"/>
                <a:gd name="connsiteY16" fmla="*/ 175778 h 482315"/>
                <a:gd name="connsiteX17" fmla="*/ 278451 w 609120"/>
                <a:gd name="connsiteY17" fmla="*/ 175778 h 482315"/>
                <a:gd name="connsiteX18" fmla="*/ 156937 w 609120"/>
                <a:gd name="connsiteY18" fmla="*/ 157149 h 482315"/>
                <a:gd name="connsiteX19" fmla="*/ 235970 w 609120"/>
                <a:gd name="connsiteY19" fmla="*/ 157149 h 482315"/>
                <a:gd name="connsiteX20" fmla="*/ 235970 w 609120"/>
                <a:gd name="connsiteY20" fmla="*/ 175778 h 482315"/>
                <a:gd name="connsiteX21" fmla="*/ 156937 w 609120"/>
                <a:gd name="connsiteY21" fmla="*/ 175778 h 482315"/>
                <a:gd name="connsiteX22" fmla="*/ 278451 w 609120"/>
                <a:gd name="connsiteY22" fmla="*/ 99991 h 482315"/>
                <a:gd name="connsiteX23" fmla="*/ 447314 w 609120"/>
                <a:gd name="connsiteY23" fmla="*/ 99991 h 482315"/>
                <a:gd name="connsiteX24" fmla="*/ 447314 w 609120"/>
                <a:gd name="connsiteY24" fmla="*/ 118691 h 482315"/>
                <a:gd name="connsiteX25" fmla="*/ 278451 w 609120"/>
                <a:gd name="connsiteY25" fmla="*/ 118691 h 482315"/>
                <a:gd name="connsiteX26" fmla="*/ 156937 w 609120"/>
                <a:gd name="connsiteY26" fmla="*/ 99991 h 482315"/>
                <a:gd name="connsiteX27" fmla="*/ 235970 w 609120"/>
                <a:gd name="connsiteY27" fmla="*/ 99991 h 482315"/>
                <a:gd name="connsiteX28" fmla="*/ 235970 w 609120"/>
                <a:gd name="connsiteY28" fmla="*/ 118691 h 482315"/>
                <a:gd name="connsiteX29" fmla="*/ 156937 w 609120"/>
                <a:gd name="connsiteY29" fmla="*/ 118691 h 482315"/>
                <a:gd name="connsiteX30" fmla="*/ 116312 w 609120"/>
                <a:gd name="connsiteY30" fmla="*/ 41471 h 482315"/>
                <a:gd name="connsiteX31" fmla="*/ 116312 w 609120"/>
                <a:gd name="connsiteY31" fmla="*/ 288120 h 482315"/>
                <a:gd name="connsiteX32" fmla="*/ 493160 w 609120"/>
                <a:gd name="connsiteY32" fmla="*/ 288120 h 482315"/>
                <a:gd name="connsiteX33" fmla="*/ 493160 w 609120"/>
                <a:gd name="connsiteY33" fmla="*/ 41471 h 482315"/>
                <a:gd name="connsiteX34" fmla="*/ 66684 w 609120"/>
                <a:gd name="connsiteY34" fmla="*/ 0 h 482315"/>
                <a:gd name="connsiteX35" fmla="*/ 542788 w 609120"/>
                <a:gd name="connsiteY35" fmla="*/ 0 h 482315"/>
                <a:gd name="connsiteX36" fmla="*/ 542788 w 609120"/>
                <a:gd name="connsiteY36" fmla="*/ 329682 h 482315"/>
                <a:gd name="connsiteX37" fmla="*/ 66684 w 609120"/>
                <a:gd name="connsiteY37" fmla="*/ 329682 h 48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120" h="482315">
                  <a:moveTo>
                    <a:pt x="66529" y="352898"/>
                  </a:moveTo>
                  <a:lnTo>
                    <a:pt x="542591" y="352898"/>
                  </a:lnTo>
                  <a:lnTo>
                    <a:pt x="609120" y="452184"/>
                  </a:lnTo>
                  <a:lnTo>
                    <a:pt x="609120" y="482315"/>
                  </a:lnTo>
                  <a:lnTo>
                    <a:pt x="0" y="482315"/>
                  </a:lnTo>
                  <a:lnTo>
                    <a:pt x="0" y="452184"/>
                  </a:lnTo>
                  <a:close/>
                  <a:moveTo>
                    <a:pt x="278451" y="214237"/>
                  </a:moveTo>
                  <a:lnTo>
                    <a:pt x="447314" y="214237"/>
                  </a:lnTo>
                  <a:lnTo>
                    <a:pt x="447314" y="232866"/>
                  </a:lnTo>
                  <a:lnTo>
                    <a:pt x="278451" y="232866"/>
                  </a:lnTo>
                  <a:close/>
                  <a:moveTo>
                    <a:pt x="156937" y="214237"/>
                  </a:moveTo>
                  <a:lnTo>
                    <a:pt x="235970" y="214237"/>
                  </a:lnTo>
                  <a:lnTo>
                    <a:pt x="235970" y="232866"/>
                  </a:lnTo>
                  <a:lnTo>
                    <a:pt x="156937" y="232866"/>
                  </a:lnTo>
                  <a:close/>
                  <a:moveTo>
                    <a:pt x="278451" y="157149"/>
                  </a:moveTo>
                  <a:lnTo>
                    <a:pt x="447314" y="157149"/>
                  </a:lnTo>
                  <a:lnTo>
                    <a:pt x="447314" y="175778"/>
                  </a:lnTo>
                  <a:lnTo>
                    <a:pt x="278451" y="175778"/>
                  </a:lnTo>
                  <a:close/>
                  <a:moveTo>
                    <a:pt x="156937" y="157149"/>
                  </a:moveTo>
                  <a:lnTo>
                    <a:pt x="235970" y="157149"/>
                  </a:lnTo>
                  <a:lnTo>
                    <a:pt x="235970" y="175778"/>
                  </a:lnTo>
                  <a:lnTo>
                    <a:pt x="156937" y="175778"/>
                  </a:lnTo>
                  <a:close/>
                  <a:moveTo>
                    <a:pt x="278451" y="99991"/>
                  </a:moveTo>
                  <a:lnTo>
                    <a:pt x="447314" y="99991"/>
                  </a:lnTo>
                  <a:lnTo>
                    <a:pt x="447314" y="118691"/>
                  </a:lnTo>
                  <a:lnTo>
                    <a:pt x="278451" y="118691"/>
                  </a:lnTo>
                  <a:close/>
                  <a:moveTo>
                    <a:pt x="156937" y="99991"/>
                  </a:moveTo>
                  <a:lnTo>
                    <a:pt x="235970" y="99991"/>
                  </a:lnTo>
                  <a:lnTo>
                    <a:pt x="235970" y="118691"/>
                  </a:lnTo>
                  <a:lnTo>
                    <a:pt x="156937" y="118691"/>
                  </a:lnTo>
                  <a:close/>
                  <a:moveTo>
                    <a:pt x="116312" y="41471"/>
                  </a:moveTo>
                  <a:lnTo>
                    <a:pt x="116312" y="288120"/>
                  </a:lnTo>
                  <a:lnTo>
                    <a:pt x="493160" y="288120"/>
                  </a:lnTo>
                  <a:lnTo>
                    <a:pt x="493160" y="41471"/>
                  </a:lnTo>
                  <a:close/>
                  <a:moveTo>
                    <a:pt x="66684" y="0"/>
                  </a:moveTo>
                  <a:lnTo>
                    <a:pt x="542788" y="0"/>
                  </a:lnTo>
                  <a:lnTo>
                    <a:pt x="542788" y="329682"/>
                  </a:lnTo>
                  <a:lnTo>
                    <a:pt x="66684" y="3296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01761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B2E69B-24FB-4B30-9FB8-C624FC400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0521F7C-6AE7-4B50-8A41-D25B136AD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5A9308-33E5-4731-B32E-E8CABC3E4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778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A130E17-0054-42D0-9198-92BF036D54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10759"/>
            <a:ext cx="10847388" cy="4703771"/>
            <a:chOff x="673100" y="1410759"/>
            <a:chExt cx="10847388" cy="470377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F6A03E4D-BF09-4A51-B920-DDAAC81254E9}"/>
                </a:ext>
              </a:extLst>
            </p:cNvPr>
            <p:cNvCxnSpPr>
              <a:stCxn id="130" idx="4"/>
              <a:endCxn id="118" idx="0"/>
            </p:cNvCxnSpPr>
            <p:nvPr/>
          </p:nvCxnSpPr>
          <p:spPr>
            <a:xfrm>
              <a:off x="5562309" y="2138297"/>
              <a:ext cx="0" cy="298595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1íde">
              <a:extLst>
                <a:ext uri="{FF2B5EF4-FFF2-40B4-BE49-F238E27FC236}">
                  <a16:creationId xmlns:a16="http://schemas.microsoft.com/office/drawing/2014/main" id="{8B797AD7-5E82-4884-B48B-13FC8ACF1B71}"/>
                </a:ext>
              </a:extLst>
            </p:cNvPr>
            <p:cNvGrpSpPr/>
            <p:nvPr/>
          </p:nvGrpSpPr>
          <p:grpSpPr>
            <a:xfrm>
              <a:off x="5288885" y="1551508"/>
              <a:ext cx="2588377" cy="1030224"/>
              <a:chOff x="4632325" y="1341958"/>
              <a:chExt cx="2588377" cy="1030224"/>
            </a:xfrm>
          </p:grpSpPr>
          <p:grpSp>
            <p:nvGrpSpPr>
              <p:cNvPr id="126" name="îşḻiḍé">
                <a:extLst>
                  <a:ext uri="{FF2B5EF4-FFF2-40B4-BE49-F238E27FC236}">
                    <a16:creationId xmlns:a16="http://schemas.microsoft.com/office/drawing/2014/main" id="{4AFCDD98-E19D-4343-9AE2-A14F4EFBB30C}"/>
                  </a:ext>
                </a:extLst>
              </p:cNvPr>
              <p:cNvGrpSpPr/>
              <p:nvPr/>
            </p:nvGrpSpPr>
            <p:grpSpPr>
              <a:xfrm>
                <a:off x="4632325" y="1381900"/>
                <a:ext cx="546847" cy="546847"/>
                <a:chOff x="669925" y="1181875"/>
                <a:chExt cx="546847" cy="546847"/>
              </a:xfrm>
            </p:grpSpPr>
            <p:sp>
              <p:nvSpPr>
                <p:cNvPr id="130" name="íŝḷiḑé">
                  <a:extLst>
                    <a:ext uri="{FF2B5EF4-FFF2-40B4-BE49-F238E27FC236}">
                      <a16:creationId xmlns:a16="http://schemas.microsoft.com/office/drawing/2014/main" id="{BB2C2A31-53C9-4CF0-B8BA-3C6447CD55B5}"/>
                    </a:ext>
                  </a:extLst>
                </p:cNvPr>
                <p:cNvSpPr/>
                <p:nvPr/>
              </p:nvSpPr>
              <p:spPr>
                <a:xfrm>
                  <a:off x="669925" y="1181875"/>
                  <a:ext cx="546847" cy="54684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1" name="iṡļiḍé">
                  <a:extLst>
                    <a:ext uri="{FF2B5EF4-FFF2-40B4-BE49-F238E27FC236}">
                      <a16:creationId xmlns:a16="http://schemas.microsoft.com/office/drawing/2014/main" id="{E1C1FBC0-ECCF-4B29-8208-F968A0D11B85}"/>
                    </a:ext>
                  </a:extLst>
                </p:cNvPr>
                <p:cNvSpPr/>
                <p:nvPr/>
              </p:nvSpPr>
              <p:spPr bwMode="auto">
                <a:xfrm>
                  <a:off x="800847" y="1324564"/>
                  <a:ext cx="285004" cy="261470"/>
                </a:xfrm>
                <a:custGeom>
                  <a:avLst/>
                  <a:gdLst>
                    <a:gd name="connsiteX0" fmla="*/ 303857 w 607639"/>
                    <a:gd name="connsiteY0" fmla="*/ 303714 h 557467"/>
                    <a:gd name="connsiteX1" fmla="*/ 352986 w 607639"/>
                    <a:gd name="connsiteY1" fmla="*/ 309132 h 557467"/>
                    <a:gd name="connsiteX2" fmla="*/ 514597 w 607639"/>
                    <a:gd name="connsiteY2" fmla="*/ 449845 h 557467"/>
                    <a:gd name="connsiteX3" fmla="*/ 528676 w 607639"/>
                    <a:gd name="connsiteY3" fmla="*/ 528182 h 557467"/>
                    <a:gd name="connsiteX4" fmla="*/ 499345 w 607639"/>
                    <a:gd name="connsiteY4" fmla="*/ 557467 h 557467"/>
                    <a:gd name="connsiteX5" fmla="*/ 108223 w 607639"/>
                    <a:gd name="connsiteY5" fmla="*/ 557467 h 557467"/>
                    <a:gd name="connsiteX6" fmla="*/ 78892 w 607639"/>
                    <a:gd name="connsiteY6" fmla="*/ 528182 h 557467"/>
                    <a:gd name="connsiteX7" fmla="*/ 303857 w 607639"/>
                    <a:gd name="connsiteY7" fmla="*/ 303714 h 557467"/>
                    <a:gd name="connsiteX8" fmla="*/ 455825 w 607639"/>
                    <a:gd name="connsiteY8" fmla="*/ 268995 h 557467"/>
                    <a:gd name="connsiteX9" fmla="*/ 607639 w 607639"/>
                    <a:gd name="connsiteY9" fmla="*/ 420565 h 557467"/>
                    <a:gd name="connsiteX10" fmla="*/ 578303 w 607639"/>
                    <a:gd name="connsiteY10" fmla="*/ 449854 h 557467"/>
                    <a:gd name="connsiteX11" fmla="*/ 576396 w 607639"/>
                    <a:gd name="connsiteY11" fmla="*/ 449854 h 557467"/>
                    <a:gd name="connsiteX12" fmla="*/ 424875 w 607639"/>
                    <a:gd name="connsiteY12" fmla="*/ 272217 h 557467"/>
                    <a:gd name="connsiteX13" fmla="*/ 455825 w 607639"/>
                    <a:gd name="connsiteY13" fmla="*/ 268995 h 557467"/>
                    <a:gd name="connsiteX14" fmla="*/ 151811 w 607639"/>
                    <a:gd name="connsiteY14" fmla="*/ 268995 h 557467"/>
                    <a:gd name="connsiteX15" fmla="*/ 182906 w 607639"/>
                    <a:gd name="connsiteY15" fmla="*/ 272217 h 557467"/>
                    <a:gd name="connsiteX16" fmla="*/ 31389 w 607639"/>
                    <a:gd name="connsiteY16" fmla="*/ 449854 h 557467"/>
                    <a:gd name="connsiteX17" fmla="*/ 29335 w 607639"/>
                    <a:gd name="connsiteY17" fmla="*/ 449854 h 557467"/>
                    <a:gd name="connsiteX18" fmla="*/ 0 w 607639"/>
                    <a:gd name="connsiteY18" fmla="*/ 420565 h 557467"/>
                    <a:gd name="connsiteX19" fmla="*/ 151811 w 607639"/>
                    <a:gd name="connsiteY19" fmla="*/ 268995 h 557467"/>
                    <a:gd name="connsiteX20" fmla="*/ 462556 w 607639"/>
                    <a:gd name="connsiteY20" fmla="*/ 35000 h 557467"/>
                    <a:gd name="connsiteX21" fmla="*/ 543847 w 607639"/>
                    <a:gd name="connsiteY21" fmla="*/ 122571 h 557467"/>
                    <a:gd name="connsiteX22" fmla="*/ 462556 w 607639"/>
                    <a:gd name="connsiteY22" fmla="*/ 210143 h 557467"/>
                    <a:gd name="connsiteX23" fmla="*/ 485153 w 607639"/>
                    <a:gd name="connsiteY23" fmla="*/ 122571 h 557467"/>
                    <a:gd name="connsiteX24" fmla="*/ 462556 w 607639"/>
                    <a:gd name="connsiteY24" fmla="*/ 35000 h 557467"/>
                    <a:gd name="connsiteX25" fmla="*/ 145224 w 607639"/>
                    <a:gd name="connsiteY25" fmla="*/ 35000 h 557467"/>
                    <a:gd name="connsiteX26" fmla="*/ 122481 w 607639"/>
                    <a:gd name="connsiteY26" fmla="*/ 122571 h 557467"/>
                    <a:gd name="connsiteX27" fmla="*/ 145224 w 607639"/>
                    <a:gd name="connsiteY27" fmla="*/ 210143 h 557467"/>
                    <a:gd name="connsiteX28" fmla="*/ 63791 w 607639"/>
                    <a:gd name="connsiteY28" fmla="*/ 122571 h 557467"/>
                    <a:gd name="connsiteX29" fmla="*/ 145224 w 607639"/>
                    <a:gd name="connsiteY29" fmla="*/ 35000 h 557467"/>
                    <a:gd name="connsiteX30" fmla="*/ 303892 w 607639"/>
                    <a:gd name="connsiteY30" fmla="*/ 0 h 557467"/>
                    <a:gd name="connsiteX31" fmla="*/ 403912 w 607639"/>
                    <a:gd name="connsiteY31" fmla="*/ 51694 h 557467"/>
                    <a:gd name="connsiteX32" fmla="*/ 426497 w 607639"/>
                    <a:gd name="connsiteY32" fmla="*/ 122572 h 557467"/>
                    <a:gd name="connsiteX33" fmla="*/ 403912 w 607639"/>
                    <a:gd name="connsiteY33" fmla="*/ 193450 h 557467"/>
                    <a:gd name="connsiteX34" fmla="*/ 303892 w 607639"/>
                    <a:gd name="connsiteY34" fmla="*/ 245144 h 557467"/>
                    <a:gd name="connsiteX35" fmla="*/ 181141 w 607639"/>
                    <a:gd name="connsiteY35" fmla="*/ 122572 h 557467"/>
                    <a:gd name="connsiteX36" fmla="*/ 303892 w 607639"/>
                    <a:gd name="connsiteY36" fmla="*/ 0 h 55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7639" h="557467">
                      <a:moveTo>
                        <a:pt x="303857" y="303714"/>
                      </a:moveTo>
                      <a:cubicBezTo>
                        <a:pt x="320722" y="303714"/>
                        <a:pt x="337148" y="305618"/>
                        <a:pt x="352986" y="309132"/>
                      </a:cubicBezTo>
                      <a:cubicBezTo>
                        <a:pt x="427486" y="325824"/>
                        <a:pt x="488200" y="379562"/>
                        <a:pt x="514597" y="449845"/>
                      </a:cubicBezTo>
                      <a:cubicBezTo>
                        <a:pt x="523690" y="474298"/>
                        <a:pt x="528676" y="500655"/>
                        <a:pt x="528676" y="528182"/>
                      </a:cubicBezTo>
                      <a:cubicBezTo>
                        <a:pt x="528676" y="544289"/>
                        <a:pt x="515477" y="557467"/>
                        <a:pt x="499345" y="557467"/>
                      </a:cubicBezTo>
                      <a:lnTo>
                        <a:pt x="108223" y="557467"/>
                      </a:lnTo>
                      <a:cubicBezTo>
                        <a:pt x="92091" y="557467"/>
                        <a:pt x="78892" y="544289"/>
                        <a:pt x="78892" y="528182"/>
                      </a:cubicBezTo>
                      <a:cubicBezTo>
                        <a:pt x="78892" y="404307"/>
                        <a:pt x="179789" y="303714"/>
                        <a:pt x="303857" y="303714"/>
                      </a:cubicBezTo>
                      <a:close/>
                      <a:moveTo>
                        <a:pt x="455825" y="268995"/>
                      </a:moveTo>
                      <a:cubicBezTo>
                        <a:pt x="539579" y="268995"/>
                        <a:pt x="607639" y="336945"/>
                        <a:pt x="607639" y="420565"/>
                      </a:cubicBezTo>
                      <a:cubicBezTo>
                        <a:pt x="607639" y="436674"/>
                        <a:pt x="594584" y="449854"/>
                        <a:pt x="578303" y="449854"/>
                      </a:cubicBezTo>
                      <a:lnTo>
                        <a:pt x="576396" y="449854"/>
                      </a:lnTo>
                      <a:cubicBezTo>
                        <a:pt x="553661" y="371360"/>
                        <a:pt x="497775" y="306631"/>
                        <a:pt x="424875" y="272217"/>
                      </a:cubicBezTo>
                      <a:cubicBezTo>
                        <a:pt x="434996" y="270020"/>
                        <a:pt x="445410" y="268995"/>
                        <a:pt x="455825" y="268995"/>
                      </a:cubicBezTo>
                      <a:close/>
                      <a:moveTo>
                        <a:pt x="151811" y="268995"/>
                      </a:moveTo>
                      <a:cubicBezTo>
                        <a:pt x="162371" y="268995"/>
                        <a:pt x="172785" y="270020"/>
                        <a:pt x="182906" y="272217"/>
                      </a:cubicBezTo>
                      <a:cubicBezTo>
                        <a:pt x="110008" y="306631"/>
                        <a:pt x="53977" y="371360"/>
                        <a:pt x="31389" y="449854"/>
                      </a:cubicBezTo>
                      <a:lnTo>
                        <a:pt x="29335" y="449854"/>
                      </a:lnTo>
                      <a:cubicBezTo>
                        <a:pt x="13201" y="449854"/>
                        <a:pt x="0" y="436674"/>
                        <a:pt x="0" y="420565"/>
                      </a:cubicBezTo>
                      <a:cubicBezTo>
                        <a:pt x="0" y="336945"/>
                        <a:pt x="68058" y="268995"/>
                        <a:pt x="151811" y="268995"/>
                      </a:cubicBezTo>
                      <a:close/>
                      <a:moveTo>
                        <a:pt x="462556" y="35000"/>
                      </a:moveTo>
                      <a:cubicBezTo>
                        <a:pt x="507897" y="38368"/>
                        <a:pt x="543847" y="76296"/>
                        <a:pt x="543847" y="122571"/>
                      </a:cubicBezTo>
                      <a:cubicBezTo>
                        <a:pt x="543847" y="168847"/>
                        <a:pt x="507897" y="206775"/>
                        <a:pt x="462556" y="210143"/>
                      </a:cubicBezTo>
                      <a:cubicBezTo>
                        <a:pt x="476936" y="184223"/>
                        <a:pt x="485153" y="154349"/>
                        <a:pt x="485153" y="122571"/>
                      </a:cubicBezTo>
                      <a:cubicBezTo>
                        <a:pt x="485153" y="90794"/>
                        <a:pt x="476936" y="60920"/>
                        <a:pt x="462556" y="35000"/>
                      </a:cubicBezTo>
                      <a:close/>
                      <a:moveTo>
                        <a:pt x="145224" y="35000"/>
                      </a:moveTo>
                      <a:cubicBezTo>
                        <a:pt x="130698" y="60920"/>
                        <a:pt x="122481" y="90794"/>
                        <a:pt x="122481" y="122571"/>
                      </a:cubicBezTo>
                      <a:cubicBezTo>
                        <a:pt x="122481" y="154349"/>
                        <a:pt x="130698" y="184223"/>
                        <a:pt x="145224" y="210143"/>
                      </a:cubicBezTo>
                      <a:cubicBezTo>
                        <a:pt x="99739" y="206775"/>
                        <a:pt x="63791" y="168847"/>
                        <a:pt x="63791" y="122571"/>
                      </a:cubicBezTo>
                      <a:cubicBezTo>
                        <a:pt x="63791" y="76296"/>
                        <a:pt x="99739" y="38368"/>
                        <a:pt x="145224" y="35000"/>
                      </a:cubicBezTo>
                      <a:close/>
                      <a:moveTo>
                        <a:pt x="303892" y="0"/>
                      </a:moveTo>
                      <a:cubicBezTo>
                        <a:pt x="345103" y="0"/>
                        <a:pt x="381620" y="20502"/>
                        <a:pt x="403912" y="51694"/>
                      </a:cubicBezTo>
                      <a:cubicBezTo>
                        <a:pt x="418138" y="71756"/>
                        <a:pt x="426497" y="96212"/>
                        <a:pt x="426497" y="122572"/>
                      </a:cubicBezTo>
                      <a:cubicBezTo>
                        <a:pt x="426497" y="148931"/>
                        <a:pt x="418138" y="173387"/>
                        <a:pt x="403912" y="193450"/>
                      </a:cubicBezTo>
                      <a:cubicBezTo>
                        <a:pt x="381620" y="224642"/>
                        <a:pt x="345103" y="245144"/>
                        <a:pt x="303892" y="245144"/>
                      </a:cubicBezTo>
                      <a:cubicBezTo>
                        <a:pt x="236137" y="245144"/>
                        <a:pt x="181141" y="190082"/>
                        <a:pt x="181141" y="122572"/>
                      </a:cubicBezTo>
                      <a:cubicBezTo>
                        <a:pt x="181141" y="55062"/>
                        <a:pt x="236137" y="0"/>
                        <a:pt x="3038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</p:grpSp>
          <p:grpSp>
            <p:nvGrpSpPr>
              <p:cNvPr id="127" name="iṥ1ídè">
                <a:extLst>
                  <a:ext uri="{FF2B5EF4-FFF2-40B4-BE49-F238E27FC236}">
                    <a16:creationId xmlns:a16="http://schemas.microsoft.com/office/drawing/2014/main" id="{87512997-CCF0-4CF2-8B31-7640791D6044}"/>
                  </a:ext>
                </a:extLst>
              </p:cNvPr>
              <p:cNvGrpSpPr/>
              <p:nvPr/>
            </p:nvGrpSpPr>
            <p:grpSpPr>
              <a:xfrm>
                <a:off x="5310094" y="1341958"/>
                <a:ext cx="1910608" cy="1030224"/>
                <a:chOff x="5875776" y="1130300"/>
                <a:chExt cx="1910608" cy="1030224"/>
              </a:xfrm>
            </p:grpSpPr>
            <p:sp>
              <p:nvSpPr>
                <p:cNvPr id="128" name="îsļïḓè">
                  <a:extLst>
                    <a:ext uri="{FF2B5EF4-FFF2-40B4-BE49-F238E27FC236}">
                      <a16:creationId xmlns:a16="http://schemas.microsoft.com/office/drawing/2014/main" id="{1538E2A5-090A-41A6-873E-13414975523C}"/>
                    </a:ext>
                  </a:extLst>
                </p:cNvPr>
                <p:cNvSpPr/>
                <p:nvPr/>
              </p:nvSpPr>
              <p:spPr bwMode="auto">
                <a:xfrm>
                  <a:off x="5875776" y="1130300"/>
                  <a:ext cx="1910608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4400"/>
                  <a:r>
                    <a:rPr lang="en-US" altLang="zh-CN" sz="1600" b="1" kern="0" dirty="0"/>
                    <a:t>Text here</a:t>
                  </a:r>
                  <a:endParaRPr lang="zh-CN" altLang="en-US" sz="1600" b="1" kern="0" dirty="0"/>
                </a:p>
              </p:txBody>
            </p:sp>
            <p:sp>
              <p:nvSpPr>
                <p:cNvPr id="129" name="îṩlïḍe">
                  <a:extLst>
                    <a:ext uri="{FF2B5EF4-FFF2-40B4-BE49-F238E27FC236}">
                      <a16:creationId xmlns:a16="http://schemas.microsoft.com/office/drawing/2014/main" id="{8F14DE2B-3A53-4EB3-99D6-32A0C713D117}"/>
                    </a:ext>
                  </a:extLst>
                </p:cNvPr>
                <p:cNvSpPr/>
                <p:nvPr/>
              </p:nvSpPr>
              <p:spPr>
                <a:xfrm>
                  <a:off x="5875776" y="1522413"/>
                  <a:ext cx="1910608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Supporting text here.</a:t>
                  </a:r>
                </a:p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……</a:t>
                  </a:r>
                </a:p>
              </p:txBody>
            </p:sp>
          </p:grpSp>
        </p:grpSp>
        <p:grpSp>
          <p:nvGrpSpPr>
            <p:cNvPr id="8" name="îśḻiḓê">
              <a:extLst>
                <a:ext uri="{FF2B5EF4-FFF2-40B4-BE49-F238E27FC236}">
                  <a16:creationId xmlns:a16="http://schemas.microsoft.com/office/drawing/2014/main" id="{31D7562E-4952-4CB6-A8E1-FC15C0A0ADDC}"/>
                </a:ext>
              </a:extLst>
            </p:cNvPr>
            <p:cNvGrpSpPr/>
            <p:nvPr/>
          </p:nvGrpSpPr>
          <p:grpSpPr>
            <a:xfrm>
              <a:off x="5288885" y="3317907"/>
              <a:ext cx="2588377" cy="1030224"/>
              <a:chOff x="4632325" y="1341958"/>
              <a:chExt cx="2588377" cy="1030224"/>
            </a:xfrm>
          </p:grpSpPr>
          <p:grpSp>
            <p:nvGrpSpPr>
              <p:cNvPr id="120" name="îŝ1íḓé">
                <a:extLst>
                  <a:ext uri="{FF2B5EF4-FFF2-40B4-BE49-F238E27FC236}">
                    <a16:creationId xmlns:a16="http://schemas.microsoft.com/office/drawing/2014/main" id="{A029D7C7-F49E-4204-B108-3F33287A0C7A}"/>
                  </a:ext>
                </a:extLst>
              </p:cNvPr>
              <p:cNvGrpSpPr/>
              <p:nvPr/>
            </p:nvGrpSpPr>
            <p:grpSpPr>
              <a:xfrm>
                <a:off x="4632325" y="1381900"/>
                <a:ext cx="546847" cy="546847"/>
                <a:chOff x="669925" y="1181875"/>
                <a:chExt cx="546847" cy="546847"/>
              </a:xfrm>
            </p:grpSpPr>
            <p:sp>
              <p:nvSpPr>
                <p:cNvPr id="124" name="ïṧlïḑê">
                  <a:extLst>
                    <a:ext uri="{FF2B5EF4-FFF2-40B4-BE49-F238E27FC236}">
                      <a16:creationId xmlns:a16="http://schemas.microsoft.com/office/drawing/2014/main" id="{6C2E8DA7-03BF-4157-981E-A2245688D83B}"/>
                    </a:ext>
                  </a:extLst>
                </p:cNvPr>
                <p:cNvSpPr/>
                <p:nvPr/>
              </p:nvSpPr>
              <p:spPr>
                <a:xfrm>
                  <a:off x="669925" y="1181875"/>
                  <a:ext cx="546847" cy="54684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5" name="îṥļíďê">
                  <a:extLst>
                    <a:ext uri="{FF2B5EF4-FFF2-40B4-BE49-F238E27FC236}">
                      <a16:creationId xmlns:a16="http://schemas.microsoft.com/office/drawing/2014/main" id="{CB28F75F-0D8D-472D-8C4D-3A16A9307B80}"/>
                    </a:ext>
                  </a:extLst>
                </p:cNvPr>
                <p:cNvSpPr/>
                <p:nvPr/>
              </p:nvSpPr>
              <p:spPr bwMode="auto">
                <a:xfrm>
                  <a:off x="800847" y="1324564"/>
                  <a:ext cx="285004" cy="261470"/>
                </a:xfrm>
                <a:custGeom>
                  <a:avLst/>
                  <a:gdLst>
                    <a:gd name="connsiteX0" fmla="*/ 303857 w 607639"/>
                    <a:gd name="connsiteY0" fmla="*/ 303714 h 557467"/>
                    <a:gd name="connsiteX1" fmla="*/ 352986 w 607639"/>
                    <a:gd name="connsiteY1" fmla="*/ 309132 h 557467"/>
                    <a:gd name="connsiteX2" fmla="*/ 514597 w 607639"/>
                    <a:gd name="connsiteY2" fmla="*/ 449845 h 557467"/>
                    <a:gd name="connsiteX3" fmla="*/ 528676 w 607639"/>
                    <a:gd name="connsiteY3" fmla="*/ 528182 h 557467"/>
                    <a:gd name="connsiteX4" fmla="*/ 499345 w 607639"/>
                    <a:gd name="connsiteY4" fmla="*/ 557467 h 557467"/>
                    <a:gd name="connsiteX5" fmla="*/ 108223 w 607639"/>
                    <a:gd name="connsiteY5" fmla="*/ 557467 h 557467"/>
                    <a:gd name="connsiteX6" fmla="*/ 78892 w 607639"/>
                    <a:gd name="connsiteY6" fmla="*/ 528182 h 557467"/>
                    <a:gd name="connsiteX7" fmla="*/ 303857 w 607639"/>
                    <a:gd name="connsiteY7" fmla="*/ 303714 h 557467"/>
                    <a:gd name="connsiteX8" fmla="*/ 455825 w 607639"/>
                    <a:gd name="connsiteY8" fmla="*/ 268995 h 557467"/>
                    <a:gd name="connsiteX9" fmla="*/ 607639 w 607639"/>
                    <a:gd name="connsiteY9" fmla="*/ 420565 h 557467"/>
                    <a:gd name="connsiteX10" fmla="*/ 578303 w 607639"/>
                    <a:gd name="connsiteY10" fmla="*/ 449854 h 557467"/>
                    <a:gd name="connsiteX11" fmla="*/ 576396 w 607639"/>
                    <a:gd name="connsiteY11" fmla="*/ 449854 h 557467"/>
                    <a:gd name="connsiteX12" fmla="*/ 424875 w 607639"/>
                    <a:gd name="connsiteY12" fmla="*/ 272217 h 557467"/>
                    <a:gd name="connsiteX13" fmla="*/ 455825 w 607639"/>
                    <a:gd name="connsiteY13" fmla="*/ 268995 h 557467"/>
                    <a:gd name="connsiteX14" fmla="*/ 151811 w 607639"/>
                    <a:gd name="connsiteY14" fmla="*/ 268995 h 557467"/>
                    <a:gd name="connsiteX15" fmla="*/ 182906 w 607639"/>
                    <a:gd name="connsiteY15" fmla="*/ 272217 h 557467"/>
                    <a:gd name="connsiteX16" fmla="*/ 31389 w 607639"/>
                    <a:gd name="connsiteY16" fmla="*/ 449854 h 557467"/>
                    <a:gd name="connsiteX17" fmla="*/ 29335 w 607639"/>
                    <a:gd name="connsiteY17" fmla="*/ 449854 h 557467"/>
                    <a:gd name="connsiteX18" fmla="*/ 0 w 607639"/>
                    <a:gd name="connsiteY18" fmla="*/ 420565 h 557467"/>
                    <a:gd name="connsiteX19" fmla="*/ 151811 w 607639"/>
                    <a:gd name="connsiteY19" fmla="*/ 268995 h 557467"/>
                    <a:gd name="connsiteX20" fmla="*/ 462556 w 607639"/>
                    <a:gd name="connsiteY20" fmla="*/ 35000 h 557467"/>
                    <a:gd name="connsiteX21" fmla="*/ 543847 w 607639"/>
                    <a:gd name="connsiteY21" fmla="*/ 122571 h 557467"/>
                    <a:gd name="connsiteX22" fmla="*/ 462556 w 607639"/>
                    <a:gd name="connsiteY22" fmla="*/ 210143 h 557467"/>
                    <a:gd name="connsiteX23" fmla="*/ 485153 w 607639"/>
                    <a:gd name="connsiteY23" fmla="*/ 122571 h 557467"/>
                    <a:gd name="connsiteX24" fmla="*/ 462556 w 607639"/>
                    <a:gd name="connsiteY24" fmla="*/ 35000 h 557467"/>
                    <a:gd name="connsiteX25" fmla="*/ 145224 w 607639"/>
                    <a:gd name="connsiteY25" fmla="*/ 35000 h 557467"/>
                    <a:gd name="connsiteX26" fmla="*/ 122481 w 607639"/>
                    <a:gd name="connsiteY26" fmla="*/ 122571 h 557467"/>
                    <a:gd name="connsiteX27" fmla="*/ 145224 w 607639"/>
                    <a:gd name="connsiteY27" fmla="*/ 210143 h 557467"/>
                    <a:gd name="connsiteX28" fmla="*/ 63791 w 607639"/>
                    <a:gd name="connsiteY28" fmla="*/ 122571 h 557467"/>
                    <a:gd name="connsiteX29" fmla="*/ 145224 w 607639"/>
                    <a:gd name="connsiteY29" fmla="*/ 35000 h 557467"/>
                    <a:gd name="connsiteX30" fmla="*/ 303892 w 607639"/>
                    <a:gd name="connsiteY30" fmla="*/ 0 h 557467"/>
                    <a:gd name="connsiteX31" fmla="*/ 403912 w 607639"/>
                    <a:gd name="connsiteY31" fmla="*/ 51694 h 557467"/>
                    <a:gd name="connsiteX32" fmla="*/ 426497 w 607639"/>
                    <a:gd name="connsiteY32" fmla="*/ 122572 h 557467"/>
                    <a:gd name="connsiteX33" fmla="*/ 403912 w 607639"/>
                    <a:gd name="connsiteY33" fmla="*/ 193450 h 557467"/>
                    <a:gd name="connsiteX34" fmla="*/ 303892 w 607639"/>
                    <a:gd name="connsiteY34" fmla="*/ 245144 h 557467"/>
                    <a:gd name="connsiteX35" fmla="*/ 181141 w 607639"/>
                    <a:gd name="connsiteY35" fmla="*/ 122572 h 557467"/>
                    <a:gd name="connsiteX36" fmla="*/ 303892 w 607639"/>
                    <a:gd name="connsiteY36" fmla="*/ 0 h 55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7639" h="557467">
                      <a:moveTo>
                        <a:pt x="303857" y="303714"/>
                      </a:moveTo>
                      <a:cubicBezTo>
                        <a:pt x="320722" y="303714"/>
                        <a:pt x="337148" y="305618"/>
                        <a:pt x="352986" y="309132"/>
                      </a:cubicBezTo>
                      <a:cubicBezTo>
                        <a:pt x="427486" y="325824"/>
                        <a:pt x="488200" y="379562"/>
                        <a:pt x="514597" y="449845"/>
                      </a:cubicBezTo>
                      <a:cubicBezTo>
                        <a:pt x="523690" y="474298"/>
                        <a:pt x="528676" y="500655"/>
                        <a:pt x="528676" y="528182"/>
                      </a:cubicBezTo>
                      <a:cubicBezTo>
                        <a:pt x="528676" y="544289"/>
                        <a:pt x="515477" y="557467"/>
                        <a:pt x="499345" y="557467"/>
                      </a:cubicBezTo>
                      <a:lnTo>
                        <a:pt x="108223" y="557467"/>
                      </a:lnTo>
                      <a:cubicBezTo>
                        <a:pt x="92091" y="557467"/>
                        <a:pt x="78892" y="544289"/>
                        <a:pt x="78892" y="528182"/>
                      </a:cubicBezTo>
                      <a:cubicBezTo>
                        <a:pt x="78892" y="404307"/>
                        <a:pt x="179789" y="303714"/>
                        <a:pt x="303857" y="303714"/>
                      </a:cubicBezTo>
                      <a:close/>
                      <a:moveTo>
                        <a:pt x="455825" y="268995"/>
                      </a:moveTo>
                      <a:cubicBezTo>
                        <a:pt x="539579" y="268995"/>
                        <a:pt x="607639" y="336945"/>
                        <a:pt x="607639" y="420565"/>
                      </a:cubicBezTo>
                      <a:cubicBezTo>
                        <a:pt x="607639" y="436674"/>
                        <a:pt x="594584" y="449854"/>
                        <a:pt x="578303" y="449854"/>
                      </a:cubicBezTo>
                      <a:lnTo>
                        <a:pt x="576396" y="449854"/>
                      </a:lnTo>
                      <a:cubicBezTo>
                        <a:pt x="553661" y="371360"/>
                        <a:pt x="497775" y="306631"/>
                        <a:pt x="424875" y="272217"/>
                      </a:cubicBezTo>
                      <a:cubicBezTo>
                        <a:pt x="434996" y="270020"/>
                        <a:pt x="445410" y="268995"/>
                        <a:pt x="455825" y="268995"/>
                      </a:cubicBezTo>
                      <a:close/>
                      <a:moveTo>
                        <a:pt x="151811" y="268995"/>
                      </a:moveTo>
                      <a:cubicBezTo>
                        <a:pt x="162371" y="268995"/>
                        <a:pt x="172785" y="270020"/>
                        <a:pt x="182906" y="272217"/>
                      </a:cubicBezTo>
                      <a:cubicBezTo>
                        <a:pt x="110008" y="306631"/>
                        <a:pt x="53977" y="371360"/>
                        <a:pt x="31389" y="449854"/>
                      </a:cubicBezTo>
                      <a:lnTo>
                        <a:pt x="29335" y="449854"/>
                      </a:lnTo>
                      <a:cubicBezTo>
                        <a:pt x="13201" y="449854"/>
                        <a:pt x="0" y="436674"/>
                        <a:pt x="0" y="420565"/>
                      </a:cubicBezTo>
                      <a:cubicBezTo>
                        <a:pt x="0" y="336945"/>
                        <a:pt x="68058" y="268995"/>
                        <a:pt x="151811" y="268995"/>
                      </a:cubicBezTo>
                      <a:close/>
                      <a:moveTo>
                        <a:pt x="462556" y="35000"/>
                      </a:moveTo>
                      <a:cubicBezTo>
                        <a:pt x="507897" y="38368"/>
                        <a:pt x="543847" y="76296"/>
                        <a:pt x="543847" y="122571"/>
                      </a:cubicBezTo>
                      <a:cubicBezTo>
                        <a:pt x="543847" y="168847"/>
                        <a:pt x="507897" y="206775"/>
                        <a:pt x="462556" y="210143"/>
                      </a:cubicBezTo>
                      <a:cubicBezTo>
                        <a:pt x="476936" y="184223"/>
                        <a:pt x="485153" y="154349"/>
                        <a:pt x="485153" y="122571"/>
                      </a:cubicBezTo>
                      <a:cubicBezTo>
                        <a:pt x="485153" y="90794"/>
                        <a:pt x="476936" y="60920"/>
                        <a:pt x="462556" y="35000"/>
                      </a:cubicBezTo>
                      <a:close/>
                      <a:moveTo>
                        <a:pt x="145224" y="35000"/>
                      </a:moveTo>
                      <a:cubicBezTo>
                        <a:pt x="130698" y="60920"/>
                        <a:pt x="122481" y="90794"/>
                        <a:pt x="122481" y="122571"/>
                      </a:cubicBezTo>
                      <a:cubicBezTo>
                        <a:pt x="122481" y="154349"/>
                        <a:pt x="130698" y="184223"/>
                        <a:pt x="145224" y="210143"/>
                      </a:cubicBezTo>
                      <a:cubicBezTo>
                        <a:pt x="99739" y="206775"/>
                        <a:pt x="63791" y="168847"/>
                        <a:pt x="63791" y="122571"/>
                      </a:cubicBezTo>
                      <a:cubicBezTo>
                        <a:pt x="63791" y="76296"/>
                        <a:pt x="99739" y="38368"/>
                        <a:pt x="145224" y="35000"/>
                      </a:cubicBezTo>
                      <a:close/>
                      <a:moveTo>
                        <a:pt x="303892" y="0"/>
                      </a:moveTo>
                      <a:cubicBezTo>
                        <a:pt x="345103" y="0"/>
                        <a:pt x="381620" y="20502"/>
                        <a:pt x="403912" y="51694"/>
                      </a:cubicBezTo>
                      <a:cubicBezTo>
                        <a:pt x="418138" y="71756"/>
                        <a:pt x="426497" y="96212"/>
                        <a:pt x="426497" y="122572"/>
                      </a:cubicBezTo>
                      <a:cubicBezTo>
                        <a:pt x="426497" y="148931"/>
                        <a:pt x="418138" y="173387"/>
                        <a:pt x="403912" y="193450"/>
                      </a:cubicBezTo>
                      <a:cubicBezTo>
                        <a:pt x="381620" y="224642"/>
                        <a:pt x="345103" y="245144"/>
                        <a:pt x="303892" y="245144"/>
                      </a:cubicBezTo>
                      <a:cubicBezTo>
                        <a:pt x="236137" y="245144"/>
                        <a:pt x="181141" y="190082"/>
                        <a:pt x="181141" y="122572"/>
                      </a:cubicBezTo>
                      <a:cubicBezTo>
                        <a:pt x="181141" y="55062"/>
                        <a:pt x="236137" y="0"/>
                        <a:pt x="3038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</p:grpSp>
          <p:grpSp>
            <p:nvGrpSpPr>
              <p:cNvPr id="121" name="îś1ïḑé">
                <a:extLst>
                  <a:ext uri="{FF2B5EF4-FFF2-40B4-BE49-F238E27FC236}">
                    <a16:creationId xmlns:a16="http://schemas.microsoft.com/office/drawing/2014/main" id="{20BF4A8C-FB1E-457A-95A2-459CDA291D73}"/>
                  </a:ext>
                </a:extLst>
              </p:cNvPr>
              <p:cNvGrpSpPr/>
              <p:nvPr/>
            </p:nvGrpSpPr>
            <p:grpSpPr>
              <a:xfrm>
                <a:off x="5310094" y="1341958"/>
                <a:ext cx="1910608" cy="1030224"/>
                <a:chOff x="5875776" y="1130300"/>
                <a:chExt cx="1910608" cy="1030224"/>
              </a:xfrm>
            </p:grpSpPr>
            <p:sp>
              <p:nvSpPr>
                <p:cNvPr id="122" name="í$ḷíḍè">
                  <a:extLst>
                    <a:ext uri="{FF2B5EF4-FFF2-40B4-BE49-F238E27FC236}">
                      <a16:creationId xmlns:a16="http://schemas.microsoft.com/office/drawing/2014/main" id="{C954F151-8DB8-40DF-B206-168EC4BF3B0F}"/>
                    </a:ext>
                  </a:extLst>
                </p:cNvPr>
                <p:cNvSpPr/>
                <p:nvPr/>
              </p:nvSpPr>
              <p:spPr bwMode="auto">
                <a:xfrm>
                  <a:off x="5875776" y="1130300"/>
                  <a:ext cx="1910608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4400"/>
                  <a:r>
                    <a:rPr lang="en-US" altLang="zh-CN" sz="1600" b="1" kern="0" dirty="0"/>
                    <a:t>Text here</a:t>
                  </a:r>
                  <a:endParaRPr lang="zh-CN" altLang="en-US" sz="1600" b="1" kern="0" dirty="0"/>
                </a:p>
              </p:txBody>
            </p:sp>
            <p:sp>
              <p:nvSpPr>
                <p:cNvPr id="123" name="iŝḷîḑe">
                  <a:extLst>
                    <a:ext uri="{FF2B5EF4-FFF2-40B4-BE49-F238E27FC236}">
                      <a16:creationId xmlns:a16="http://schemas.microsoft.com/office/drawing/2014/main" id="{027E48A4-0FE6-4E89-8A02-86F66AEFA519}"/>
                    </a:ext>
                  </a:extLst>
                </p:cNvPr>
                <p:cNvSpPr/>
                <p:nvPr/>
              </p:nvSpPr>
              <p:spPr>
                <a:xfrm>
                  <a:off x="5875776" y="1522413"/>
                  <a:ext cx="1910608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Supporting text here.</a:t>
                  </a:r>
                </a:p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……</a:t>
                  </a:r>
                </a:p>
              </p:txBody>
            </p:sp>
          </p:grpSp>
        </p:grpSp>
        <p:grpSp>
          <p:nvGrpSpPr>
            <p:cNvPr id="9" name="íŝḷîdè">
              <a:extLst>
                <a:ext uri="{FF2B5EF4-FFF2-40B4-BE49-F238E27FC236}">
                  <a16:creationId xmlns:a16="http://schemas.microsoft.com/office/drawing/2014/main" id="{2FD47C90-BF92-4A85-903E-7C412633265F}"/>
                </a:ext>
              </a:extLst>
            </p:cNvPr>
            <p:cNvGrpSpPr/>
            <p:nvPr/>
          </p:nvGrpSpPr>
          <p:grpSpPr>
            <a:xfrm>
              <a:off x="5288885" y="5084306"/>
              <a:ext cx="2588377" cy="1030224"/>
              <a:chOff x="5288885" y="4695368"/>
              <a:chExt cx="2588377" cy="1030224"/>
            </a:xfrm>
          </p:grpSpPr>
          <p:grpSp>
            <p:nvGrpSpPr>
              <p:cNvPr id="114" name="î$ľïḑe">
                <a:extLst>
                  <a:ext uri="{FF2B5EF4-FFF2-40B4-BE49-F238E27FC236}">
                    <a16:creationId xmlns:a16="http://schemas.microsoft.com/office/drawing/2014/main" id="{683946B5-613A-46D0-93D1-F9E1C1B4FCA7}"/>
                  </a:ext>
                </a:extLst>
              </p:cNvPr>
              <p:cNvGrpSpPr/>
              <p:nvPr/>
            </p:nvGrpSpPr>
            <p:grpSpPr>
              <a:xfrm>
                <a:off x="5288885" y="4735310"/>
                <a:ext cx="546847" cy="546847"/>
                <a:chOff x="669925" y="1181875"/>
                <a:chExt cx="546847" cy="546847"/>
              </a:xfrm>
            </p:grpSpPr>
            <p:sp>
              <p:nvSpPr>
                <p:cNvPr id="118" name="ïşḷîḓe">
                  <a:extLst>
                    <a:ext uri="{FF2B5EF4-FFF2-40B4-BE49-F238E27FC236}">
                      <a16:creationId xmlns:a16="http://schemas.microsoft.com/office/drawing/2014/main" id="{5FED9906-476F-4226-9A64-F7720B04B843}"/>
                    </a:ext>
                  </a:extLst>
                </p:cNvPr>
                <p:cNvSpPr/>
                <p:nvPr/>
              </p:nvSpPr>
              <p:spPr>
                <a:xfrm>
                  <a:off x="669925" y="1181875"/>
                  <a:ext cx="546847" cy="54684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9" name="iṩľîdé">
                  <a:extLst>
                    <a:ext uri="{FF2B5EF4-FFF2-40B4-BE49-F238E27FC236}">
                      <a16:creationId xmlns:a16="http://schemas.microsoft.com/office/drawing/2014/main" id="{5D5F6FCE-769B-4736-9893-33148A84E3E6}"/>
                    </a:ext>
                  </a:extLst>
                </p:cNvPr>
                <p:cNvSpPr/>
                <p:nvPr/>
              </p:nvSpPr>
              <p:spPr bwMode="auto">
                <a:xfrm>
                  <a:off x="800847" y="1324564"/>
                  <a:ext cx="285004" cy="261470"/>
                </a:xfrm>
                <a:custGeom>
                  <a:avLst/>
                  <a:gdLst>
                    <a:gd name="connsiteX0" fmla="*/ 303857 w 607639"/>
                    <a:gd name="connsiteY0" fmla="*/ 303714 h 557467"/>
                    <a:gd name="connsiteX1" fmla="*/ 352986 w 607639"/>
                    <a:gd name="connsiteY1" fmla="*/ 309132 h 557467"/>
                    <a:gd name="connsiteX2" fmla="*/ 514597 w 607639"/>
                    <a:gd name="connsiteY2" fmla="*/ 449845 h 557467"/>
                    <a:gd name="connsiteX3" fmla="*/ 528676 w 607639"/>
                    <a:gd name="connsiteY3" fmla="*/ 528182 h 557467"/>
                    <a:gd name="connsiteX4" fmla="*/ 499345 w 607639"/>
                    <a:gd name="connsiteY4" fmla="*/ 557467 h 557467"/>
                    <a:gd name="connsiteX5" fmla="*/ 108223 w 607639"/>
                    <a:gd name="connsiteY5" fmla="*/ 557467 h 557467"/>
                    <a:gd name="connsiteX6" fmla="*/ 78892 w 607639"/>
                    <a:gd name="connsiteY6" fmla="*/ 528182 h 557467"/>
                    <a:gd name="connsiteX7" fmla="*/ 303857 w 607639"/>
                    <a:gd name="connsiteY7" fmla="*/ 303714 h 557467"/>
                    <a:gd name="connsiteX8" fmla="*/ 455825 w 607639"/>
                    <a:gd name="connsiteY8" fmla="*/ 268995 h 557467"/>
                    <a:gd name="connsiteX9" fmla="*/ 607639 w 607639"/>
                    <a:gd name="connsiteY9" fmla="*/ 420565 h 557467"/>
                    <a:gd name="connsiteX10" fmla="*/ 578303 w 607639"/>
                    <a:gd name="connsiteY10" fmla="*/ 449854 h 557467"/>
                    <a:gd name="connsiteX11" fmla="*/ 576396 w 607639"/>
                    <a:gd name="connsiteY11" fmla="*/ 449854 h 557467"/>
                    <a:gd name="connsiteX12" fmla="*/ 424875 w 607639"/>
                    <a:gd name="connsiteY12" fmla="*/ 272217 h 557467"/>
                    <a:gd name="connsiteX13" fmla="*/ 455825 w 607639"/>
                    <a:gd name="connsiteY13" fmla="*/ 268995 h 557467"/>
                    <a:gd name="connsiteX14" fmla="*/ 151811 w 607639"/>
                    <a:gd name="connsiteY14" fmla="*/ 268995 h 557467"/>
                    <a:gd name="connsiteX15" fmla="*/ 182906 w 607639"/>
                    <a:gd name="connsiteY15" fmla="*/ 272217 h 557467"/>
                    <a:gd name="connsiteX16" fmla="*/ 31389 w 607639"/>
                    <a:gd name="connsiteY16" fmla="*/ 449854 h 557467"/>
                    <a:gd name="connsiteX17" fmla="*/ 29335 w 607639"/>
                    <a:gd name="connsiteY17" fmla="*/ 449854 h 557467"/>
                    <a:gd name="connsiteX18" fmla="*/ 0 w 607639"/>
                    <a:gd name="connsiteY18" fmla="*/ 420565 h 557467"/>
                    <a:gd name="connsiteX19" fmla="*/ 151811 w 607639"/>
                    <a:gd name="connsiteY19" fmla="*/ 268995 h 557467"/>
                    <a:gd name="connsiteX20" fmla="*/ 462556 w 607639"/>
                    <a:gd name="connsiteY20" fmla="*/ 35000 h 557467"/>
                    <a:gd name="connsiteX21" fmla="*/ 543847 w 607639"/>
                    <a:gd name="connsiteY21" fmla="*/ 122571 h 557467"/>
                    <a:gd name="connsiteX22" fmla="*/ 462556 w 607639"/>
                    <a:gd name="connsiteY22" fmla="*/ 210143 h 557467"/>
                    <a:gd name="connsiteX23" fmla="*/ 485153 w 607639"/>
                    <a:gd name="connsiteY23" fmla="*/ 122571 h 557467"/>
                    <a:gd name="connsiteX24" fmla="*/ 462556 w 607639"/>
                    <a:gd name="connsiteY24" fmla="*/ 35000 h 557467"/>
                    <a:gd name="connsiteX25" fmla="*/ 145224 w 607639"/>
                    <a:gd name="connsiteY25" fmla="*/ 35000 h 557467"/>
                    <a:gd name="connsiteX26" fmla="*/ 122481 w 607639"/>
                    <a:gd name="connsiteY26" fmla="*/ 122571 h 557467"/>
                    <a:gd name="connsiteX27" fmla="*/ 145224 w 607639"/>
                    <a:gd name="connsiteY27" fmla="*/ 210143 h 557467"/>
                    <a:gd name="connsiteX28" fmla="*/ 63791 w 607639"/>
                    <a:gd name="connsiteY28" fmla="*/ 122571 h 557467"/>
                    <a:gd name="connsiteX29" fmla="*/ 145224 w 607639"/>
                    <a:gd name="connsiteY29" fmla="*/ 35000 h 557467"/>
                    <a:gd name="connsiteX30" fmla="*/ 303892 w 607639"/>
                    <a:gd name="connsiteY30" fmla="*/ 0 h 557467"/>
                    <a:gd name="connsiteX31" fmla="*/ 403912 w 607639"/>
                    <a:gd name="connsiteY31" fmla="*/ 51694 h 557467"/>
                    <a:gd name="connsiteX32" fmla="*/ 426497 w 607639"/>
                    <a:gd name="connsiteY32" fmla="*/ 122572 h 557467"/>
                    <a:gd name="connsiteX33" fmla="*/ 403912 w 607639"/>
                    <a:gd name="connsiteY33" fmla="*/ 193450 h 557467"/>
                    <a:gd name="connsiteX34" fmla="*/ 303892 w 607639"/>
                    <a:gd name="connsiteY34" fmla="*/ 245144 h 557467"/>
                    <a:gd name="connsiteX35" fmla="*/ 181141 w 607639"/>
                    <a:gd name="connsiteY35" fmla="*/ 122572 h 557467"/>
                    <a:gd name="connsiteX36" fmla="*/ 303892 w 607639"/>
                    <a:gd name="connsiteY36" fmla="*/ 0 h 55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7639" h="557467">
                      <a:moveTo>
                        <a:pt x="303857" y="303714"/>
                      </a:moveTo>
                      <a:cubicBezTo>
                        <a:pt x="320722" y="303714"/>
                        <a:pt x="337148" y="305618"/>
                        <a:pt x="352986" y="309132"/>
                      </a:cubicBezTo>
                      <a:cubicBezTo>
                        <a:pt x="427486" y="325824"/>
                        <a:pt x="488200" y="379562"/>
                        <a:pt x="514597" y="449845"/>
                      </a:cubicBezTo>
                      <a:cubicBezTo>
                        <a:pt x="523690" y="474298"/>
                        <a:pt x="528676" y="500655"/>
                        <a:pt x="528676" y="528182"/>
                      </a:cubicBezTo>
                      <a:cubicBezTo>
                        <a:pt x="528676" y="544289"/>
                        <a:pt x="515477" y="557467"/>
                        <a:pt x="499345" y="557467"/>
                      </a:cubicBezTo>
                      <a:lnTo>
                        <a:pt x="108223" y="557467"/>
                      </a:lnTo>
                      <a:cubicBezTo>
                        <a:pt x="92091" y="557467"/>
                        <a:pt x="78892" y="544289"/>
                        <a:pt x="78892" y="528182"/>
                      </a:cubicBezTo>
                      <a:cubicBezTo>
                        <a:pt x="78892" y="404307"/>
                        <a:pt x="179789" y="303714"/>
                        <a:pt x="303857" y="303714"/>
                      </a:cubicBezTo>
                      <a:close/>
                      <a:moveTo>
                        <a:pt x="455825" y="268995"/>
                      </a:moveTo>
                      <a:cubicBezTo>
                        <a:pt x="539579" y="268995"/>
                        <a:pt x="607639" y="336945"/>
                        <a:pt x="607639" y="420565"/>
                      </a:cubicBezTo>
                      <a:cubicBezTo>
                        <a:pt x="607639" y="436674"/>
                        <a:pt x="594584" y="449854"/>
                        <a:pt x="578303" y="449854"/>
                      </a:cubicBezTo>
                      <a:lnTo>
                        <a:pt x="576396" y="449854"/>
                      </a:lnTo>
                      <a:cubicBezTo>
                        <a:pt x="553661" y="371360"/>
                        <a:pt x="497775" y="306631"/>
                        <a:pt x="424875" y="272217"/>
                      </a:cubicBezTo>
                      <a:cubicBezTo>
                        <a:pt x="434996" y="270020"/>
                        <a:pt x="445410" y="268995"/>
                        <a:pt x="455825" y="268995"/>
                      </a:cubicBezTo>
                      <a:close/>
                      <a:moveTo>
                        <a:pt x="151811" y="268995"/>
                      </a:moveTo>
                      <a:cubicBezTo>
                        <a:pt x="162371" y="268995"/>
                        <a:pt x="172785" y="270020"/>
                        <a:pt x="182906" y="272217"/>
                      </a:cubicBezTo>
                      <a:cubicBezTo>
                        <a:pt x="110008" y="306631"/>
                        <a:pt x="53977" y="371360"/>
                        <a:pt x="31389" y="449854"/>
                      </a:cubicBezTo>
                      <a:lnTo>
                        <a:pt x="29335" y="449854"/>
                      </a:lnTo>
                      <a:cubicBezTo>
                        <a:pt x="13201" y="449854"/>
                        <a:pt x="0" y="436674"/>
                        <a:pt x="0" y="420565"/>
                      </a:cubicBezTo>
                      <a:cubicBezTo>
                        <a:pt x="0" y="336945"/>
                        <a:pt x="68058" y="268995"/>
                        <a:pt x="151811" y="268995"/>
                      </a:cubicBezTo>
                      <a:close/>
                      <a:moveTo>
                        <a:pt x="462556" y="35000"/>
                      </a:moveTo>
                      <a:cubicBezTo>
                        <a:pt x="507897" y="38368"/>
                        <a:pt x="543847" y="76296"/>
                        <a:pt x="543847" y="122571"/>
                      </a:cubicBezTo>
                      <a:cubicBezTo>
                        <a:pt x="543847" y="168847"/>
                        <a:pt x="507897" y="206775"/>
                        <a:pt x="462556" y="210143"/>
                      </a:cubicBezTo>
                      <a:cubicBezTo>
                        <a:pt x="476936" y="184223"/>
                        <a:pt x="485153" y="154349"/>
                        <a:pt x="485153" y="122571"/>
                      </a:cubicBezTo>
                      <a:cubicBezTo>
                        <a:pt x="485153" y="90794"/>
                        <a:pt x="476936" y="60920"/>
                        <a:pt x="462556" y="35000"/>
                      </a:cubicBezTo>
                      <a:close/>
                      <a:moveTo>
                        <a:pt x="145224" y="35000"/>
                      </a:moveTo>
                      <a:cubicBezTo>
                        <a:pt x="130698" y="60920"/>
                        <a:pt x="122481" y="90794"/>
                        <a:pt x="122481" y="122571"/>
                      </a:cubicBezTo>
                      <a:cubicBezTo>
                        <a:pt x="122481" y="154349"/>
                        <a:pt x="130698" y="184223"/>
                        <a:pt x="145224" y="210143"/>
                      </a:cubicBezTo>
                      <a:cubicBezTo>
                        <a:pt x="99739" y="206775"/>
                        <a:pt x="63791" y="168847"/>
                        <a:pt x="63791" y="122571"/>
                      </a:cubicBezTo>
                      <a:cubicBezTo>
                        <a:pt x="63791" y="76296"/>
                        <a:pt x="99739" y="38368"/>
                        <a:pt x="145224" y="35000"/>
                      </a:cubicBezTo>
                      <a:close/>
                      <a:moveTo>
                        <a:pt x="303892" y="0"/>
                      </a:moveTo>
                      <a:cubicBezTo>
                        <a:pt x="345103" y="0"/>
                        <a:pt x="381620" y="20502"/>
                        <a:pt x="403912" y="51694"/>
                      </a:cubicBezTo>
                      <a:cubicBezTo>
                        <a:pt x="418138" y="71756"/>
                        <a:pt x="426497" y="96212"/>
                        <a:pt x="426497" y="122572"/>
                      </a:cubicBezTo>
                      <a:cubicBezTo>
                        <a:pt x="426497" y="148931"/>
                        <a:pt x="418138" y="173387"/>
                        <a:pt x="403912" y="193450"/>
                      </a:cubicBezTo>
                      <a:cubicBezTo>
                        <a:pt x="381620" y="224642"/>
                        <a:pt x="345103" y="245144"/>
                        <a:pt x="303892" y="245144"/>
                      </a:cubicBezTo>
                      <a:cubicBezTo>
                        <a:pt x="236137" y="245144"/>
                        <a:pt x="181141" y="190082"/>
                        <a:pt x="181141" y="122572"/>
                      </a:cubicBezTo>
                      <a:cubicBezTo>
                        <a:pt x="181141" y="55062"/>
                        <a:pt x="236137" y="0"/>
                        <a:pt x="3038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</p:grpSp>
          <p:grpSp>
            <p:nvGrpSpPr>
              <p:cNvPr id="115" name="îṥlïḓè">
                <a:extLst>
                  <a:ext uri="{FF2B5EF4-FFF2-40B4-BE49-F238E27FC236}">
                    <a16:creationId xmlns:a16="http://schemas.microsoft.com/office/drawing/2014/main" id="{EFCD8F84-4E14-47B4-99B0-9F19B91EF6CC}"/>
                  </a:ext>
                </a:extLst>
              </p:cNvPr>
              <p:cNvGrpSpPr/>
              <p:nvPr/>
            </p:nvGrpSpPr>
            <p:grpSpPr>
              <a:xfrm>
                <a:off x="5966654" y="4695368"/>
                <a:ext cx="1910608" cy="1030224"/>
                <a:chOff x="5875776" y="1130300"/>
                <a:chExt cx="1910608" cy="1030224"/>
              </a:xfrm>
            </p:grpSpPr>
            <p:sp>
              <p:nvSpPr>
                <p:cNvPr id="116" name="iSḷïḑê">
                  <a:extLst>
                    <a:ext uri="{FF2B5EF4-FFF2-40B4-BE49-F238E27FC236}">
                      <a16:creationId xmlns:a16="http://schemas.microsoft.com/office/drawing/2014/main" id="{225F406F-2974-4E2A-B66C-2744B2195E93}"/>
                    </a:ext>
                  </a:extLst>
                </p:cNvPr>
                <p:cNvSpPr/>
                <p:nvPr/>
              </p:nvSpPr>
              <p:spPr bwMode="auto">
                <a:xfrm>
                  <a:off x="5875776" y="1130300"/>
                  <a:ext cx="1910608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4400"/>
                  <a:r>
                    <a:rPr lang="en-US" altLang="zh-CN" sz="1600" b="1" kern="0" dirty="0"/>
                    <a:t>Text here</a:t>
                  </a:r>
                  <a:endParaRPr lang="zh-CN" altLang="en-US" sz="1600" b="1" kern="0" dirty="0"/>
                </a:p>
              </p:txBody>
            </p:sp>
            <p:sp>
              <p:nvSpPr>
                <p:cNvPr id="117" name="iślîḍè">
                  <a:extLst>
                    <a:ext uri="{FF2B5EF4-FFF2-40B4-BE49-F238E27FC236}">
                      <a16:creationId xmlns:a16="http://schemas.microsoft.com/office/drawing/2014/main" id="{AD7CFBD8-CA4D-40B4-B0F2-399290814891}"/>
                    </a:ext>
                  </a:extLst>
                </p:cNvPr>
                <p:cNvSpPr/>
                <p:nvPr/>
              </p:nvSpPr>
              <p:spPr>
                <a:xfrm>
                  <a:off x="5875776" y="1522413"/>
                  <a:ext cx="1910608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Supporting text here.</a:t>
                  </a:r>
                </a:p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……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5763B81-BBE4-4C0F-9CB9-64DD0AFA726F}"/>
                </a:ext>
              </a:extLst>
            </p:cNvPr>
            <p:cNvCxnSpPr>
              <a:stCxn id="112" idx="4"/>
              <a:endCxn id="100" idx="0"/>
            </p:cNvCxnSpPr>
            <p:nvPr/>
          </p:nvCxnSpPr>
          <p:spPr>
            <a:xfrm>
              <a:off x="9205535" y="2138297"/>
              <a:ext cx="0" cy="298595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ṩľíḑè">
              <a:extLst>
                <a:ext uri="{FF2B5EF4-FFF2-40B4-BE49-F238E27FC236}">
                  <a16:creationId xmlns:a16="http://schemas.microsoft.com/office/drawing/2014/main" id="{B3D8E270-E701-450E-BDEC-D5201EDF176B}"/>
                </a:ext>
              </a:extLst>
            </p:cNvPr>
            <p:cNvGrpSpPr/>
            <p:nvPr/>
          </p:nvGrpSpPr>
          <p:grpSpPr>
            <a:xfrm>
              <a:off x="8932111" y="1551508"/>
              <a:ext cx="2588377" cy="1030224"/>
              <a:chOff x="4632325" y="1341958"/>
              <a:chExt cx="2588377" cy="1030224"/>
            </a:xfrm>
          </p:grpSpPr>
          <p:grpSp>
            <p:nvGrpSpPr>
              <p:cNvPr id="108" name="iś1íḓe">
                <a:extLst>
                  <a:ext uri="{FF2B5EF4-FFF2-40B4-BE49-F238E27FC236}">
                    <a16:creationId xmlns:a16="http://schemas.microsoft.com/office/drawing/2014/main" id="{0E750B9A-21E7-4829-9931-F7A685D88C90}"/>
                  </a:ext>
                </a:extLst>
              </p:cNvPr>
              <p:cNvGrpSpPr/>
              <p:nvPr/>
            </p:nvGrpSpPr>
            <p:grpSpPr>
              <a:xfrm>
                <a:off x="4632325" y="1381900"/>
                <a:ext cx="546847" cy="546847"/>
                <a:chOff x="669925" y="1181875"/>
                <a:chExt cx="546847" cy="546847"/>
              </a:xfrm>
            </p:grpSpPr>
            <p:sp>
              <p:nvSpPr>
                <p:cNvPr id="112" name="îṡ1ïḓé">
                  <a:extLst>
                    <a:ext uri="{FF2B5EF4-FFF2-40B4-BE49-F238E27FC236}">
                      <a16:creationId xmlns:a16="http://schemas.microsoft.com/office/drawing/2014/main" id="{D45E2853-D995-4957-953B-F75766483A0F}"/>
                    </a:ext>
                  </a:extLst>
                </p:cNvPr>
                <p:cNvSpPr/>
                <p:nvPr/>
              </p:nvSpPr>
              <p:spPr>
                <a:xfrm>
                  <a:off x="669925" y="1181875"/>
                  <a:ext cx="546847" cy="54684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3" name="íṡlidé">
                  <a:extLst>
                    <a:ext uri="{FF2B5EF4-FFF2-40B4-BE49-F238E27FC236}">
                      <a16:creationId xmlns:a16="http://schemas.microsoft.com/office/drawing/2014/main" id="{C7D39A3C-9058-4295-AC5E-7359E4C4D9C6}"/>
                    </a:ext>
                  </a:extLst>
                </p:cNvPr>
                <p:cNvSpPr/>
                <p:nvPr/>
              </p:nvSpPr>
              <p:spPr bwMode="auto">
                <a:xfrm>
                  <a:off x="800847" y="1324564"/>
                  <a:ext cx="285004" cy="261470"/>
                </a:xfrm>
                <a:custGeom>
                  <a:avLst/>
                  <a:gdLst>
                    <a:gd name="connsiteX0" fmla="*/ 303857 w 607639"/>
                    <a:gd name="connsiteY0" fmla="*/ 303714 h 557467"/>
                    <a:gd name="connsiteX1" fmla="*/ 352986 w 607639"/>
                    <a:gd name="connsiteY1" fmla="*/ 309132 h 557467"/>
                    <a:gd name="connsiteX2" fmla="*/ 514597 w 607639"/>
                    <a:gd name="connsiteY2" fmla="*/ 449845 h 557467"/>
                    <a:gd name="connsiteX3" fmla="*/ 528676 w 607639"/>
                    <a:gd name="connsiteY3" fmla="*/ 528182 h 557467"/>
                    <a:gd name="connsiteX4" fmla="*/ 499345 w 607639"/>
                    <a:gd name="connsiteY4" fmla="*/ 557467 h 557467"/>
                    <a:gd name="connsiteX5" fmla="*/ 108223 w 607639"/>
                    <a:gd name="connsiteY5" fmla="*/ 557467 h 557467"/>
                    <a:gd name="connsiteX6" fmla="*/ 78892 w 607639"/>
                    <a:gd name="connsiteY6" fmla="*/ 528182 h 557467"/>
                    <a:gd name="connsiteX7" fmla="*/ 303857 w 607639"/>
                    <a:gd name="connsiteY7" fmla="*/ 303714 h 557467"/>
                    <a:gd name="connsiteX8" fmla="*/ 455825 w 607639"/>
                    <a:gd name="connsiteY8" fmla="*/ 268995 h 557467"/>
                    <a:gd name="connsiteX9" fmla="*/ 607639 w 607639"/>
                    <a:gd name="connsiteY9" fmla="*/ 420565 h 557467"/>
                    <a:gd name="connsiteX10" fmla="*/ 578303 w 607639"/>
                    <a:gd name="connsiteY10" fmla="*/ 449854 h 557467"/>
                    <a:gd name="connsiteX11" fmla="*/ 576396 w 607639"/>
                    <a:gd name="connsiteY11" fmla="*/ 449854 h 557467"/>
                    <a:gd name="connsiteX12" fmla="*/ 424875 w 607639"/>
                    <a:gd name="connsiteY12" fmla="*/ 272217 h 557467"/>
                    <a:gd name="connsiteX13" fmla="*/ 455825 w 607639"/>
                    <a:gd name="connsiteY13" fmla="*/ 268995 h 557467"/>
                    <a:gd name="connsiteX14" fmla="*/ 151811 w 607639"/>
                    <a:gd name="connsiteY14" fmla="*/ 268995 h 557467"/>
                    <a:gd name="connsiteX15" fmla="*/ 182906 w 607639"/>
                    <a:gd name="connsiteY15" fmla="*/ 272217 h 557467"/>
                    <a:gd name="connsiteX16" fmla="*/ 31389 w 607639"/>
                    <a:gd name="connsiteY16" fmla="*/ 449854 h 557467"/>
                    <a:gd name="connsiteX17" fmla="*/ 29335 w 607639"/>
                    <a:gd name="connsiteY17" fmla="*/ 449854 h 557467"/>
                    <a:gd name="connsiteX18" fmla="*/ 0 w 607639"/>
                    <a:gd name="connsiteY18" fmla="*/ 420565 h 557467"/>
                    <a:gd name="connsiteX19" fmla="*/ 151811 w 607639"/>
                    <a:gd name="connsiteY19" fmla="*/ 268995 h 557467"/>
                    <a:gd name="connsiteX20" fmla="*/ 462556 w 607639"/>
                    <a:gd name="connsiteY20" fmla="*/ 35000 h 557467"/>
                    <a:gd name="connsiteX21" fmla="*/ 543847 w 607639"/>
                    <a:gd name="connsiteY21" fmla="*/ 122571 h 557467"/>
                    <a:gd name="connsiteX22" fmla="*/ 462556 w 607639"/>
                    <a:gd name="connsiteY22" fmla="*/ 210143 h 557467"/>
                    <a:gd name="connsiteX23" fmla="*/ 485153 w 607639"/>
                    <a:gd name="connsiteY23" fmla="*/ 122571 h 557467"/>
                    <a:gd name="connsiteX24" fmla="*/ 462556 w 607639"/>
                    <a:gd name="connsiteY24" fmla="*/ 35000 h 557467"/>
                    <a:gd name="connsiteX25" fmla="*/ 145224 w 607639"/>
                    <a:gd name="connsiteY25" fmla="*/ 35000 h 557467"/>
                    <a:gd name="connsiteX26" fmla="*/ 122481 w 607639"/>
                    <a:gd name="connsiteY26" fmla="*/ 122571 h 557467"/>
                    <a:gd name="connsiteX27" fmla="*/ 145224 w 607639"/>
                    <a:gd name="connsiteY27" fmla="*/ 210143 h 557467"/>
                    <a:gd name="connsiteX28" fmla="*/ 63791 w 607639"/>
                    <a:gd name="connsiteY28" fmla="*/ 122571 h 557467"/>
                    <a:gd name="connsiteX29" fmla="*/ 145224 w 607639"/>
                    <a:gd name="connsiteY29" fmla="*/ 35000 h 557467"/>
                    <a:gd name="connsiteX30" fmla="*/ 303892 w 607639"/>
                    <a:gd name="connsiteY30" fmla="*/ 0 h 557467"/>
                    <a:gd name="connsiteX31" fmla="*/ 403912 w 607639"/>
                    <a:gd name="connsiteY31" fmla="*/ 51694 h 557467"/>
                    <a:gd name="connsiteX32" fmla="*/ 426497 w 607639"/>
                    <a:gd name="connsiteY32" fmla="*/ 122572 h 557467"/>
                    <a:gd name="connsiteX33" fmla="*/ 403912 w 607639"/>
                    <a:gd name="connsiteY33" fmla="*/ 193450 h 557467"/>
                    <a:gd name="connsiteX34" fmla="*/ 303892 w 607639"/>
                    <a:gd name="connsiteY34" fmla="*/ 245144 h 557467"/>
                    <a:gd name="connsiteX35" fmla="*/ 181141 w 607639"/>
                    <a:gd name="connsiteY35" fmla="*/ 122572 h 557467"/>
                    <a:gd name="connsiteX36" fmla="*/ 303892 w 607639"/>
                    <a:gd name="connsiteY36" fmla="*/ 0 h 55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7639" h="557467">
                      <a:moveTo>
                        <a:pt x="303857" y="303714"/>
                      </a:moveTo>
                      <a:cubicBezTo>
                        <a:pt x="320722" y="303714"/>
                        <a:pt x="337148" y="305618"/>
                        <a:pt x="352986" y="309132"/>
                      </a:cubicBezTo>
                      <a:cubicBezTo>
                        <a:pt x="427486" y="325824"/>
                        <a:pt x="488200" y="379562"/>
                        <a:pt x="514597" y="449845"/>
                      </a:cubicBezTo>
                      <a:cubicBezTo>
                        <a:pt x="523690" y="474298"/>
                        <a:pt x="528676" y="500655"/>
                        <a:pt x="528676" y="528182"/>
                      </a:cubicBezTo>
                      <a:cubicBezTo>
                        <a:pt x="528676" y="544289"/>
                        <a:pt x="515477" y="557467"/>
                        <a:pt x="499345" y="557467"/>
                      </a:cubicBezTo>
                      <a:lnTo>
                        <a:pt x="108223" y="557467"/>
                      </a:lnTo>
                      <a:cubicBezTo>
                        <a:pt x="92091" y="557467"/>
                        <a:pt x="78892" y="544289"/>
                        <a:pt x="78892" y="528182"/>
                      </a:cubicBezTo>
                      <a:cubicBezTo>
                        <a:pt x="78892" y="404307"/>
                        <a:pt x="179789" y="303714"/>
                        <a:pt x="303857" y="303714"/>
                      </a:cubicBezTo>
                      <a:close/>
                      <a:moveTo>
                        <a:pt x="455825" y="268995"/>
                      </a:moveTo>
                      <a:cubicBezTo>
                        <a:pt x="539579" y="268995"/>
                        <a:pt x="607639" y="336945"/>
                        <a:pt x="607639" y="420565"/>
                      </a:cubicBezTo>
                      <a:cubicBezTo>
                        <a:pt x="607639" y="436674"/>
                        <a:pt x="594584" y="449854"/>
                        <a:pt x="578303" y="449854"/>
                      </a:cubicBezTo>
                      <a:lnTo>
                        <a:pt x="576396" y="449854"/>
                      </a:lnTo>
                      <a:cubicBezTo>
                        <a:pt x="553661" y="371360"/>
                        <a:pt x="497775" y="306631"/>
                        <a:pt x="424875" y="272217"/>
                      </a:cubicBezTo>
                      <a:cubicBezTo>
                        <a:pt x="434996" y="270020"/>
                        <a:pt x="445410" y="268995"/>
                        <a:pt x="455825" y="268995"/>
                      </a:cubicBezTo>
                      <a:close/>
                      <a:moveTo>
                        <a:pt x="151811" y="268995"/>
                      </a:moveTo>
                      <a:cubicBezTo>
                        <a:pt x="162371" y="268995"/>
                        <a:pt x="172785" y="270020"/>
                        <a:pt x="182906" y="272217"/>
                      </a:cubicBezTo>
                      <a:cubicBezTo>
                        <a:pt x="110008" y="306631"/>
                        <a:pt x="53977" y="371360"/>
                        <a:pt x="31389" y="449854"/>
                      </a:cubicBezTo>
                      <a:lnTo>
                        <a:pt x="29335" y="449854"/>
                      </a:lnTo>
                      <a:cubicBezTo>
                        <a:pt x="13201" y="449854"/>
                        <a:pt x="0" y="436674"/>
                        <a:pt x="0" y="420565"/>
                      </a:cubicBezTo>
                      <a:cubicBezTo>
                        <a:pt x="0" y="336945"/>
                        <a:pt x="68058" y="268995"/>
                        <a:pt x="151811" y="268995"/>
                      </a:cubicBezTo>
                      <a:close/>
                      <a:moveTo>
                        <a:pt x="462556" y="35000"/>
                      </a:moveTo>
                      <a:cubicBezTo>
                        <a:pt x="507897" y="38368"/>
                        <a:pt x="543847" y="76296"/>
                        <a:pt x="543847" y="122571"/>
                      </a:cubicBezTo>
                      <a:cubicBezTo>
                        <a:pt x="543847" y="168847"/>
                        <a:pt x="507897" y="206775"/>
                        <a:pt x="462556" y="210143"/>
                      </a:cubicBezTo>
                      <a:cubicBezTo>
                        <a:pt x="476936" y="184223"/>
                        <a:pt x="485153" y="154349"/>
                        <a:pt x="485153" y="122571"/>
                      </a:cubicBezTo>
                      <a:cubicBezTo>
                        <a:pt x="485153" y="90794"/>
                        <a:pt x="476936" y="60920"/>
                        <a:pt x="462556" y="35000"/>
                      </a:cubicBezTo>
                      <a:close/>
                      <a:moveTo>
                        <a:pt x="145224" y="35000"/>
                      </a:moveTo>
                      <a:cubicBezTo>
                        <a:pt x="130698" y="60920"/>
                        <a:pt x="122481" y="90794"/>
                        <a:pt x="122481" y="122571"/>
                      </a:cubicBezTo>
                      <a:cubicBezTo>
                        <a:pt x="122481" y="154349"/>
                        <a:pt x="130698" y="184223"/>
                        <a:pt x="145224" y="210143"/>
                      </a:cubicBezTo>
                      <a:cubicBezTo>
                        <a:pt x="99739" y="206775"/>
                        <a:pt x="63791" y="168847"/>
                        <a:pt x="63791" y="122571"/>
                      </a:cubicBezTo>
                      <a:cubicBezTo>
                        <a:pt x="63791" y="76296"/>
                        <a:pt x="99739" y="38368"/>
                        <a:pt x="145224" y="35000"/>
                      </a:cubicBezTo>
                      <a:close/>
                      <a:moveTo>
                        <a:pt x="303892" y="0"/>
                      </a:moveTo>
                      <a:cubicBezTo>
                        <a:pt x="345103" y="0"/>
                        <a:pt x="381620" y="20502"/>
                        <a:pt x="403912" y="51694"/>
                      </a:cubicBezTo>
                      <a:cubicBezTo>
                        <a:pt x="418138" y="71756"/>
                        <a:pt x="426497" y="96212"/>
                        <a:pt x="426497" y="122572"/>
                      </a:cubicBezTo>
                      <a:cubicBezTo>
                        <a:pt x="426497" y="148931"/>
                        <a:pt x="418138" y="173387"/>
                        <a:pt x="403912" y="193450"/>
                      </a:cubicBezTo>
                      <a:cubicBezTo>
                        <a:pt x="381620" y="224642"/>
                        <a:pt x="345103" y="245144"/>
                        <a:pt x="303892" y="245144"/>
                      </a:cubicBezTo>
                      <a:cubicBezTo>
                        <a:pt x="236137" y="245144"/>
                        <a:pt x="181141" y="190082"/>
                        <a:pt x="181141" y="122572"/>
                      </a:cubicBezTo>
                      <a:cubicBezTo>
                        <a:pt x="181141" y="55062"/>
                        <a:pt x="236137" y="0"/>
                        <a:pt x="3038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</p:grpSp>
          <p:grpSp>
            <p:nvGrpSpPr>
              <p:cNvPr id="109" name="îśḻídè">
                <a:extLst>
                  <a:ext uri="{FF2B5EF4-FFF2-40B4-BE49-F238E27FC236}">
                    <a16:creationId xmlns:a16="http://schemas.microsoft.com/office/drawing/2014/main" id="{69502A32-3427-4711-A935-35E6175ADCB0}"/>
                  </a:ext>
                </a:extLst>
              </p:cNvPr>
              <p:cNvGrpSpPr/>
              <p:nvPr/>
            </p:nvGrpSpPr>
            <p:grpSpPr>
              <a:xfrm>
                <a:off x="5310094" y="1341958"/>
                <a:ext cx="1910608" cy="1030224"/>
                <a:chOff x="5875776" y="1130300"/>
                <a:chExt cx="1910608" cy="1030224"/>
              </a:xfrm>
            </p:grpSpPr>
            <p:sp>
              <p:nvSpPr>
                <p:cNvPr id="110" name="ïšḷíḋè">
                  <a:extLst>
                    <a:ext uri="{FF2B5EF4-FFF2-40B4-BE49-F238E27FC236}">
                      <a16:creationId xmlns:a16="http://schemas.microsoft.com/office/drawing/2014/main" id="{620C1403-C230-45AC-BF2F-C49640C6CB69}"/>
                    </a:ext>
                  </a:extLst>
                </p:cNvPr>
                <p:cNvSpPr/>
                <p:nvPr/>
              </p:nvSpPr>
              <p:spPr bwMode="auto">
                <a:xfrm>
                  <a:off x="5875776" y="1130300"/>
                  <a:ext cx="1910608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4400"/>
                  <a:r>
                    <a:rPr lang="en-US" altLang="zh-CN" sz="1600" b="1" kern="0" dirty="0"/>
                    <a:t>Text here</a:t>
                  </a:r>
                  <a:endParaRPr lang="zh-CN" altLang="en-US" sz="1600" b="1" kern="0" dirty="0"/>
                </a:p>
              </p:txBody>
            </p:sp>
            <p:sp>
              <p:nvSpPr>
                <p:cNvPr id="111" name="íŝlïdè">
                  <a:extLst>
                    <a:ext uri="{FF2B5EF4-FFF2-40B4-BE49-F238E27FC236}">
                      <a16:creationId xmlns:a16="http://schemas.microsoft.com/office/drawing/2014/main" id="{3AFF9975-B9EB-4049-AC83-3F6E64E02A79}"/>
                    </a:ext>
                  </a:extLst>
                </p:cNvPr>
                <p:cNvSpPr/>
                <p:nvPr/>
              </p:nvSpPr>
              <p:spPr>
                <a:xfrm>
                  <a:off x="5875776" y="1522413"/>
                  <a:ext cx="1910608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Supporting text here.</a:t>
                  </a:r>
                </a:p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……</a:t>
                  </a:r>
                </a:p>
              </p:txBody>
            </p:sp>
          </p:grpSp>
        </p:grpSp>
        <p:grpSp>
          <p:nvGrpSpPr>
            <p:cNvPr id="12" name="îš1íḑé">
              <a:extLst>
                <a:ext uri="{FF2B5EF4-FFF2-40B4-BE49-F238E27FC236}">
                  <a16:creationId xmlns:a16="http://schemas.microsoft.com/office/drawing/2014/main" id="{A17CE9F7-89FB-4876-88F2-8AED382218E7}"/>
                </a:ext>
              </a:extLst>
            </p:cNvPr>
            <p:cNvGrpSpPr/>
            <p:nvPr/>
          </p:nvGrpSpPr>
          <p:grpSpPr>
            <a:xfrm>
              <a:off x="8932111" y="3317907"/>
              <a:ext cx="2588377" cy="1030224"/>
              <a:chOff x="4632325" y="1341958"/>
              <a:chExt cx="2588377" cy="1030224"/>
            </a:xfrm>
          </p:grpSpPr>
          <p:grpSp>
            <p:nvGrpSpPr>
              <p:cNvPr id="102" name="íṧliḑè">
                <a:extLst>
                  <a:ext uri="{FF2B5EF4-FFF2-40B4-BE49-F238E27FC236}">
                    <a16:creationId xmlns:a16="http://schemas.microsoft.com/office/drawing/2014/main" id="{B5060442-496B-48BE-A7F0-E5BD4DBAFAE9}"/>
                  </a:ext>
                </a:extLst>
              </p:cNvPr>
              <p:cNvGrpSpPr/>
              <p:nvPr/>
            </p:nvGrpSpPr>
            <p:grpSpPr>
              <a:xfrm>
                <a:off x="4632325" y="1381900"/>
                <a:ext cx="546847" cy="546847"/>
                <a:chOff x="669925" y="1181875"/>
                <a:chExt cx="546847" cy="546847"/>
              </a:xfrm>
            </p:grpSpPr>
            <p:sp>
              <p:nvSpPr>
                <p:cNvPr id="106" name="îṡlïḍè">
                  <a:extLst>
                    <a:ext uri="{FF2B5EF4-FFF2-40B4-BE49-F238E27FC236}">
                      <a16:creationId xmlns:a16="http://schemas.microsoft.com/office/drawing/2014/main" id="{789841C7-EEF0-46C4-874F-1DF700F504F2}"/>
                    </a:ext>
                  </a:extLst>
                </p:cNvPr>
                <p:cNvSpPr/>
                <p:nvPr/>
              </p:nvSpPr>
              <p:spPr>
                <a:xfrm>
                  <a:off x="669925" y="1181875"/>
                  <a:ext cx="546847" cy="54684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7" name="ï$ļídè">
                  <a:extLst>
                    <a:ext uri="{FF2B5EF4-FFF2-40B4-BE49-F238E27FC236}">
                      <a16:creationId xmlns:a16="http://schemas.microsoft.com/office/drawing/2014/main" id="{DD4FB84A-9FC6-4DB0-BA6D-E52D4F87B1AB}"/>
                    </a:ext>
                  </a:extLst>
                </p:cNvPr>
                <p:cNvSpPr/>
                <p:nvPr/>
              </p:nvSpPr>
              <p:spPr bwMode="auto">
                <a:xfrm>
                  <a:off x="800847" y="1324564"/>
                  <a:ext cx="285004" cy="261470"/>
                </a:xfrm>
                <a:custGeom>
                  <a:avLst/>
                  <a:gdLst>
                    <a:gd name="connsiteX0" fmla="*/ 303857 w 607639"/>
                    <a:gd name="connsiteY0" fmla="*/ 303714 h 557467"/>
                    <a:gd name="connsiteX1" fmla="*/ 352986 w 607639"/>
                    <a:gd name="connsiteY1" fmla="*/ 309132 h 557467"/>
                    <a:gd name="connsiteX2" fmla="*/ 514597 w 607639"/>
                    <a:gd name="connsiteY2" fmla="*/ 449845 h 557467"/>
                    <a:gd name="connsiteX3" fmla="*/ 528676 w 607639"/>
                    <a:gd name="connsiteY3" fmla="*/ 528182 h 557467"/>
                    <a:gd name="connsiteX4" fmla="*/ 499345 w 607639"/>
                    <a:gd name="connsiteY4" fmla="*/ 557467 h 557467"/>
                    <a:gd name="connsiteX5" fmla="*/ 108223 w 607639"/>
                    <a:gd name="connsiteY5" fmla="*/ 557467 h 557467"/>
                    <a:gd name="connsiteX6" fmla="*/ 78892 w 607639"/>
                    <a:gd name="connsiteY6" fmla="*/ 528182 h 557467"/>
                    <a:gd name="connsiteX7" fmla="*/ 303857 w 607639"/>
                    <a:gd name="connsiteY7" fmla="*/ 303714 h 557467"/>
                    <a:gd name="connsiteX8" fmla="*/ 455825 w 607639"/>
                    <a:gd name="connsiteY8" fmla="*/ 268995 h 557467"/>
                    <a:gd name="connsiteX9" fmla="*/ 607639 w 607639"/>
                    <a:gd name="connsiteY9" fmla="*/ 420565 h 557467"/>
                    <a:gd name="connsiteX10" fmla="*/ 578303 w 607639"/>
                    <a:gd name="connsiteY10" fmla="*/ 449854 h 557467"/>
                    <a:gd name="connsiteX11" fmla="*/ 576396 w 607639"/>
                    <a:gd name="connsiteY11" fmla="*/ 449854 h 557467"/>
                    <a:gd name="connsiteX12" fmla="*/ 424875 w 607639"/>
                    <a:gd name="connsiteY12" fmla="*/ 272217 h 557467"/>
                    <a:gd name="connsiteX13" fmla="*/ 455825 w 607639"/>
                    <a:gd name="connsiteY13" fmla="*/ 268995 h 557467"/>
                    <a:gd name="connsiteX14" fmla="*/ 151811 w 607639"/>
                    <a:gd name="connsiteY14" fmla="*/ 268995 h 557467"/>
                    <a:gd name="connsiteX15" fmla="*/ 182906 w 607639"/>
                    <a:gd name="connsiteY15" fmla="*/ 272217 h 557467"/>
                    <a:gd name="connsiteX16" fmla="*/ 31389 w 607639"/>
                    <a:gd name="connsiteY16" fmla="*/ 449854 h 557467"/>
                    <a:gd name="connsiteX17" fmla="*/ 29335 w 607639"/>
                    <a:gd name="connsiteY17" fmla="*/ 449854 h 557467"/>
                    <a:gd name="connsiteX18" fmla="*/ 0 w 607639"/>
                    <a:gd name="connsiteY18" fmla="*/ 420565 h 557467"/>
                    <a:gd name="connsiteX19" fmla="*/ 151811 w 607639"/>
                    <a:gd name="connsiteY19" fmla="*/ 268995 h 557467"/>
                    <a:gd name="connsiteX20" fmla="*/ 462556 w 607639"/>
                    <a:gd name="connsiteY20" fmla="*/ 35000 h 557467"/>
                    <a:gd name="connsiteX21" fmla="*/ 543847 w 607639"/>
                    <a:gd name="connsiteY21" fmla="*/ 122571 h 557467"/>
                    <a:gd name="connsiteX22" fmla="*/ 462556 w 607639"/>
                    <a:gd name="connsiteY22" fmla="*/ 210143 h 557467"/>
                    <a:gd name="connsiteX23" fmla="*/ 485153 w 607639"/>
                    <a:gd name="connsiteY23" fmla="*/ 122571 h 557467"/>
                    <a:gd name="connsiteX24" fmla="*/ 462556 w 607639"/>
                    <a:gd name="connsiteY24" fmla="*/ 35000 h 557467"/>
                    <a:gd name="connsiteX25" fmla="*/ 145224 w 607639"/>
                    <a:gd name="connsiteY25" fmla="*/ 35000 h 557467"/>
                    <a:gd name="connsiteX26" fmla="*/ 122481 w 607639"/>
                    <a:gd name="connsiteY26" fmla="*/ 122571 h 557467"/>
                    <a:gd name="connsiteX27" fmla="*/ 145224 w 607639"/>
                    <a:gd name="connsiteY27" fmla="*/ 210143 h 557467"/>
                    <a:gd name="connsiteX28" fmla="*/ 63791 w 607639"/>
                    <a:gd name="connsiteY28" fmla="*/ 122571 h 557467"/>
                    <a:gd name="connsiteX29" fmla="*/ 145224 w 607639"/>
                    <a:gd name="connsiteY29" fmla="*/ 35000 h 557467"/>
                    <a:gd name="connsiteX30" fmla="*/ 303892 w 607639"/>
                    <a:gd name="connsiteY30" fmla="*/ 0 h 557467"/>
                    <a:gd name="connsiteX31" fmla="*/ 403912 w 607639"/>
                    <a:gd name="connsiteY31" fmla="*/ 51694 h 557467"/>
                    <a:gd name="connsiteX32" fmla="*/ 426497 w 607639"/>
                    <a:gd name="connsiteY32" fmla="*/ 122572 h 557467"/>
                    <a:gd name="connsiteX33" fmla="*/ 403912 w 607639"/>
                    <a:gd name="connsiteY33" fmla="*/ 193450 h 557467"/>
                    <a:gd name="connsiteX34" fmla="*/ 303892 w 607639"/>
                    <a:gd name="connsiteY34" fmla="*/ 245144 h 557467"/>
                    <a:gd name="connsiteX35" fmla="*/ 181141 w 607639"/>
                    <a:gd name="connsiteY35" fmla="*/ 122572 h 557467"/>
                    <a:gd name="connsiteX36" fmla="*/ 303892 w 607639"/>
                    <a:gd name="connsiteY36" fmla="*/ 0 h 55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7639" h="557467">
                      <a:moveTo>
                        <a:pt x="303857" y="303714"/>
                      </a:moveTo>
                      <a:cubicBezTo>
                        <a:pt x="320722" y="303714"/>
                        <a:pt x="337148" y="305618"/>
                        <a:pt x="352986" y="309132"/>
                      </a:cubicBezTo>
                      <a:cubicBezTo>
                        <a:pt x="427486" y="325824"/>
                        <a:pt x="488200" y="379562"/>
                        <a:pt x="514597" y="449845"/>
                      </a:cubicBezTo>
                      <a:cubicBezTo>
                        <a:pt x="523690" y="474298"/>
                        <a:pt x="528676" y="500655"/>
                        <a:pt x="528676" y="528182"/>
                      </a:cubicBezTo>
                      <a:cubicBezTo>
                        <a:pt x="528676" y="544289"/>
                        <a:pt x="515477" y="557467"/>
                        <a:pt x="499345" y="557467"/>
                      </a:cubicBezTo>
                      <a:lnTo>
                        <a:pt x="108223" y="557467"/>
                      </a:lnTo>
                      <a:cubicBezTo>
                        <a:pt x="92091" y="557467"/>
                        <a:pt x="78892" y="544289"/>
                        <a:pt x="78892" y="528182"/>
                      </a:cubicBezTo>
                      <a:cubicBezTo>
                        <a:pt x="78892" y="404307"/>
                        <a:pt x="179789" y="303714"/>
                        <a:pt x="303857" y="303714"/>
                      </a:cubicBezTo>
                      <a:close/>
                      <a:moveTo>
                        <a:pt x="455825" y="268995"/>
                      </a:moveTo>
                      <a:cubicBezTo>
                        <a:pt x="539579" y="268995"/>
                        <a:pt x="607639" y="336945"/>
                        <a:pt x="607639" y="420565"/>
                      </a:cubicBezTo>
                      <a:cubicBezTo>
                        <a:pt x="607639" y="436674"/>
                        <a:pt x="594584" y="449854"/>
                        <a:pt x="578303" y="449854"/>
                      </a:cubicBezTo>
                      <a:lnTo>
                        <a:pt x="576396" y="449854"/>
                      </a:lnTo>
                      <a:cubicBezTo>
                        <a:pt x="553661" y="371360"/>
                        <a:pt x="497775" y="306631"/>
                        <a:pt x="424875" y="272217"/>
                      </a:cubicBezTo>
                      <a:cubicBezTo>
                        <a:pt x="434996" y="270020"/>
                        <a:pt x="445410" y="268995"/>
                        <a:pt x="455825" y="268995"/>
                      </a:cubicBezTo>
                      <a:close/>
                      <a:moveTo>
                        <a:pt x="151811" y="268995"/>
                      </a:moveTo>
                      <a:cubicBezTo>
                        <a:pt x="162371" y="268995"/>
                        <a:pt x="172785" y="270020"/>
                        <a:pt x="182906" y="272217"/>
                      </a:cubicBezTo>
                      <a:cubicBezTo>
                        <a:pt x="110008" y="306631"/>
                        <a:pt x="53977" y="371360"/>
                        <a:pt x="31389" y="449854"/>
                      </a:cubicBezTo>
                      <a:lnTo>
                        <a:pt x="29335" y="449854"/>
                      </a:lnTo>
                      <a:cubicBezTo>
                        <a:pt x="13201" y="449854"/>
                        <a:pt x="0" y="436674"/>
                        <a:pt x="0" y="420565"/>
                      </a:cubicBezTo>
                      <a:cubicBezTo>
                        <a:pt x="0" y="336945"/>
                        <a:pt x="68058" y="268995"/>
                        <a:pt x="151811" y="268995"/>
                      </a:cubicBezTo>
                      <a:close/>
                      <a:moveTo>
                        <a:pt x="462556" y="35000"/>
                      </a:moveTo>
                      <a:cubicBezTo>
                        <a:pt x="507897" y="38368"/>
                        <a:pt x="543847" y="76296"/>
                        <a:pt x="543847" y="122571"/>
                      </a:cubicBezTo>
                      <a:cubicBezTo>
                        <a:pt x="543847" y="168847"/>
                        <a:pt x="507897" y="206775"/>
                        <a:pt x="462556" y="210143"/>
                      </a:cubicBezTo>
                      <a:cubicBezTo>
                        <a:pt x="476936" y="184223"/>
                        <a:pt x="485153" y="154349"/>
                        <a:pt x="485153" y="122571"/>
                      </a:cubicBezTo>
                      <a:cubicBezTo>
                        <a:pt x="485153" y="90794"/>
                        <a:pt x="476936" y="60920"/>
                        <a:pt x="462556" y="35000"/>
                      </a:cubicBezTo>
                      <a:close/>
                      <a:moveTo>
                        <a:pt x="145224" y="35000"/>
                      </a:moveTo>
                      <a:cubicBezTo>
                        <a:pt x="130698" y="60920"/>
                        <a:pt x="122481" y="90794"/>
                        <a:pt x="122481" y="122571"/>
                      </a:cubicBezTo>
                      <a:cubicBezTo>
                        <a:pt x="122481" y="154349"/>
                        <a:pt x="130698" y="184223"/>
                        <a:pt x="145224" y="210143"/>
                      </a:cubicBezTo>
                      <a:cubicBezTo>
                        <a:pt x="99739" y="206775"/>
                        <a:pt x="63791" y="168847"/>
                        <a:pt x="63791" y="122571"/>
                      </a:cubicBezTo>
                      <a:cubicBezTo>
                        <a:pt x="63791" y="76296"/>
                        <a:pt x="99739" y="38368"/>
                        <a:pt x="145224" y="35000"/>
                      </a:cubicBezTo>
                      <a:close/>
                      <a:moveTo>
                        <a:pt x="303892" y="0"/>
                      </a:moveTo>
                      <a:cubicBezTo>
                        <a:pt x="345103" y="0"/>
                        <a:pt x="381620" y="20502"/>
                        <a:pt x="403912" y="51694"/>
                      </a:cubicBezTo>
                      <a:cubicBezTo>
                        <a:pt x="418138" y="71756"/>
                        <a:pt x="426497" y="96212"/>
                        <a:pt x="426497" y="122572"/>
                      </a:cubicBezTo>
                      <a:cubicBezTo>
                        <a:pt x="426497" y="148931"/>
                        <a:pt x="418138" y="173387"/>
                        <a:pt x="403912" y="193450"/>
                      </a:cubicBezTo>
                      <a:cubicBezTo>
                        <a:pt x="381620" y="224642"/>
                        <a:pt x="345103" y="245144"/>
                        <a:pt x="303892" y="245144"/>
                      </a:cubicBezTo>
                      <a:cubicBezTo>
                        <a:pt x="236137" y="245144"/>
                        <a:pt x="181141" y="190082"/>
                        <a:pt x="181141" y="122572"/>
                      </a:cubicBezTo>
                      <a:cubicBezTo>
                        <a:pt x="181141" y="55062"/>
                        <a:pt x="236137" y="0"/>
                        <a:pt x="3038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</p:grpSp>
          <p:grpSp>
            <p:nvGrpSpPr>
              <p:cNvPr id="103" name="íṥľîḋe">
                <a:extLst>
                  <a:ext uri="{FF2B5EF4-FFF2-40B4-BE49-F238E27FC236}">
                    <a16:creationId xmlns:a16="http://schemas.microsoft.com/office/drawing/2014/main" id="{A84ACDE4-48AB-480F-857E-CBF21067CCDA}"/>
                  </a:ext>
                </a:extLst>
              </p:cNvPr>
              <p:cNvGrpSpPr/>
              <p:nvPr/>
            </p:nvGrpSpPr>
            <p:grpSpPr>
              <a:xfrm>
                <a:off x="5310094" y="1341958"/>
                <a:ext cx="1910608" cy="1030224"/>
                <a:chOff x="5875776" y="1130300"/>
                <a:chExt cx="1910608" cy="1030224"/>
              </a:xfrm>
            </p:grpSpPr>
            <p:sp>
              <p:nvSpPr>
                <p:cNvPr id="104" name="iśḷïḋé">
                  <a:extLst>
                    <a:ext uri="{FF2B5EF4-FFF2-40B4-BE49-F238E27FC236}">
                      <a16:creationId xmlns:a16="http://schemas.microsoft.com/office/drawing/2014/main" id="{0DAEDF83-75F6-4DA2-BB24-FD35AE19DF81}"/>
                    </a:ext>
                  </a:extLst>
                </p:cNvPr>
                <p:cNvSpPr/>
                <p:nvPr/>
              </p:nvSpPr>
              <p:spPr bwMode="auto">
                <a:xfrm>
                  <a:off x="5875776" y="1130300"/>
                  <a:ext cx="1910608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4400"/>
                  <a:r>
                    <a:rPr lang="en-US" altLang="zh-CN" sz="1600" b="1" kern="0" dirty="0"/>
                    <a:t>Text here</a:t>
                  </a:r>
                  <a:endParaRPr lang="zh-CN" altLang="en-US" sz="1600" b="1" kern="0" dirty="0"/>
                </a:p>
              </p:txBody>
            </p:sp>
            <p:sp>
              <p:nvSpPr>
                <p:cNvPr id="105" name="îs1iḓé">
                  <a:extLst>
                    <a:ext uri="{FF2B5EF4-FFF2-40B4-BE49-F238E27FC236}">
                      <a16:creationId xmlns:a16="http://schemas.microsoft.com/office/drawing/2014/main" id="{3DE60386-04A0-4677-8163-953C6EBC0BDD}"/>
                    </a:ext>
                  </a:extLst>
                </p:cNvPr>
                <p:cNvSpPr/>
                <p:nvPr/>
              </p:nvSpPr>
              <p:spPr>
                <a:xfrm>
                  <a:off x="5875776" y="1522413"/>
                  <a:ext cx="1910608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Supporting text here.</a:t>
                  </a:r>
                </a:p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……</a:t>
                  </a:r>
                </a:p>
              </p:txBody>
            </p:sp>
          </p:grpSp>
        </p:grpSp>
        <p:grpSp>
          <p:nvGrpSpPr>
            <p:cNvPr id="13" name="íS1íḑê">
              <a:extLst>
                <a:ext uri="{FF2B5EF4-FFF2-40B4-BE49-F238E27FC236}">
                  <a16:creationId xmlns:a16="http://schemas.microsoft.com/office/drawing/2014/main" id="{2BE45866-49B0-4090-8C57-593D928FFCB4}"/>
                </a:ext>
              </a:extLst>
            </p:cNvPr>
            <p:cNvGrpSpPr/>
            <p:nvPr/>
          </p:nvGrpSpPr>
          <p:grpSpPr>
            <a:xfrm>
              <a:off x="8932111" y="5084306"/>
              <a:ext cx="2588377" cy="1030224"/>
              <a:chOff x="4632325" y="1341958"/>
              <a:chExt cx="2588377" cy="1030224"/>
            </a:xfrm>
          </p:grpSpPr>
          <p:grpSp>
            <p:nvGrpSpPr>
              <p:cNvPr id="96" name="íśľíḋè">
                <a:extLst>
                  <a:ext uri="{FF2B5EF4-FFF2-40B4-BE49-F238E27FC236}">
                    <a16:creationId xmlns:a16="http://schemas.microsoft.com/office/drawing/2014/main" id="{9B803A10-94C6-4CFA-BC82-575BA0D2FDB5}"/>
                  </a:ext>
                </a:extLst>
              </p:cNvPr>
              <p:cNvGrpSpPr/>
              <p:nvPr/>
            </p:nvGrpSpPr>
            <p:grpSpPr>
              <a:xfrm>
                <a:off x="4632325" y="1381900"/>
                <a:ext cx="546847" cy="546847"/>
                <a:chOff x="669925" y="1181875"/>
                <a:chExt cx="546847" cy="546847"/>
              </a:xfrm>
            </p:grpSpPr>
            <p:sp>
              <p:nvSpPr>
                <p:cNvPr id="100" name="iṣ1ïḋé">
                  <a:extLst>
                    <a:ext uri="{FF2B5EF4-FFF2-40B4-BE49-F238E27FC236}">
                      <a16:creationId xmlns:a16="http://schemas.microsoft.com/office/drawing/2014/main" id="{4F23C575-EFF5-41EA-8913-8C2E919FCF0B}"/>
                    </a:ext>
                  </a:extLst>
                </p:cNvPr>
                <p:cNvSpPr/>
                <p:nvPr/>
              </p:nvSpPr>
              <p:spPr>
                <a:xfrm>
                  <a:off x="669925" y="1181875"/>
                  <a:ext cx="546847" cy="546847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1" name="íŝlîḋè">
                  <a:extLst>
                    <a:ext uri="{FF2B5EF4-FFF2-40B4-BE49-F238E27FC236}">
                      <a16:creationId xmlns:a16="http://schemas.microsoft.com/office/drawing/2014/main" id="{6C8D56F6-ED8C-4458-8A09-4F81035AA53F}"/>
                    </a:ext>
                  </a:extLst>
                </p:cNvPr>
                <p:cNvSpPr/>
                <p:nvPr/>
              </p:nvSpPr>
              <p:spPr bwMode="auto">
                <a:xfrm>
                  <a:off x="800847" y="1324564"/>
                  <a:ext cx="285004" cy="261470"/>
                </a:xfrm>
                <a:custGeom>
                  <a:avLst/>
                  <a:gdLst>
                    <a:gd name="connsiteX0" fmla="*/ 303857 w 607639"/>
                    <a:gd name="connsiteY0" fmla="*/ 303714 h 557467"/>
                    <a:gd name="connsiteX1" fmla="*/ 352986 w 607639"/>
                    <a:gd name="connsiteY1" fmla="*/ 309132 h 557467"/>
                    <a:gd name="connsiteX2" fmla="*/ 514597 w 607639"/>
                    <a:gd name="connsiteY2" fmla="*/ 449845 h 557467"/>
                    <a:gd name="connsiteX3" fmla="*/ 528676 w 607639"/>
                    <a:gd name="connsiteY3" fmla="*/ 528182 h 557467"/>
                    <a:gd name="connsiteX4" fmla="*/ 499345 w 607639"/>
                    <a:gd name="connsiteY4" fmla="*/ 557467 h 557467"/>
                    <a:gd name="connsiteX5" fmla="*/ 108223 w 607639"/>
                    <a:gd name="connsiteY5" fmla="*/ 557467 h 557467"/>
                    <a:gd name="connsiteX6" fmla="*/ 78892 w 607639"/>
                    <a:gd name="connsiteY6" fmla="*/ 528182 h 557467"/>
                    <a:gd name="connsiteX7" fmla="*/ 303857 w 607639"/>
                    <a:gd name="connsiteY7" fmla="*/ 303714 h 557467"/>
                    <a:gd name="connsiteX8" fmla="*/ 455825 w 607639"/>
                    <a:gd name="connsiteY8" fmla="*/ 268995 h 557467"/>
                    <a:gd name="connsiteX9" fmla="*/ 607639 w 607639"/>
                    <a:gd name="connsiteY9" fmla="*/ 420565 h 557467"/>
                    <a:gd name="connsiteX10" fmla="*/ 578303 w 607639"/>
                    <a:gd name="connsiteY10" fmla="*/ 449854 h 557467"/>
                    <a:gd name="connsiteX11" fmla="*/ 576396 w 607639"/>
                    <a:gd name="connsiteY11" fmla="*/ 449854 h 557467"/>
                    <a:gd name="connsiteX12" fmla="*/ 424875 w 607639"/>
                    <a:gd name="connsiteY12" fmla="*/ 272217 h 557467"/>
                    <a:gd name="connsiteX13" fmla="*/ 455825 w 607639"/>
                    <a:gd name="connsiteY13" fmla="*/ 268995 h 557467"/>
                    <a:gd name="connsiteX14" fmla="*/ 151811 w 607639"/>
                    <a:gd name="connsiteY14" fmla="*/ 268995 h 557467"/>
                    <a:gd name="connsiteX15" fmla="*/ 182906 w 607639"/>
                    <a:gd name="connsiteY15" fmla="*/ 272217 h 557467"/>
                    <a:gd name="connsiteX16" fmla="*/ 31389 w 607639"/>
                    <a:gd name="connsiteY16" fmla="*/ 449854 h 557467"/>
                    <a:gd name="connsiteX17" fmla="*/ 29335 w 607639"/>
                    <a:gd name="connsiteY17" fmla="*/ 449854 h 557467"/>
                    <a:gd name="connsiteX18" fmla="*/ 0 w 607639"/>
                    <a:gd name="connsiteY18" fmla="*/ 420565 h 557467"/>
                    <a:gd name="connsiteX19" fmla="*/ 151811 w 607639"/>
                    <a:gd name="connsiteY19" fmla="*/ 268995 h 557467"/>
                    <a:gd name="connsiteX20" fmla="*/ 462556 w 607639"/>
                    <a:gd name="connsiteY20" fmla="*/ 35000 h 557467"/>
                    <a:gd name="connsiteX21" fmla="*/ 543847 w 607639"/>
                    <a:gd name="connsiteY21" fmla="*/ 122571 h 557467"/>
                    <a:gd name="connsiteX22" fmla="*/ 462556 w 607639"/>
                    <a:gd name="connsiteY22" fmla="*/ 210143 h 557467"/>
                    <a:gd name="connsiteX23" fmla="*/ 485153 w 607639"/>
                    <a:gd name="connsiteY23" fmla="*/ 122571 h 557467"/>
                    <a:gd name="connsiteX24" fmla="*/ 462556 w 607639"/>
                    <a:gd name="connsiteY24" fmla="*/ 35000 h 557467"/>
                    <a:gd name="connsiteX25" fmla="*/ 145224 w 607639"/>
                    <a:gd name="connsiteY25" fmla="*/ 35000 h 557467"/>
                    <a:gd name="connsiteX26" fmla="*/ 122481 w 607639"/>
                    <a:gd name="connsiteY26" fmla="*/ 122571 h 557467"/>
                    <a:gd name="connsiteX27" fmla="*/ 145224 w 607639"/>
                    <a:gd name="connsiteY27" fmla="*/ 210143 h 557467"/>
                    <a:gd name="connsiteX28" fmla="*/ 63791 w 607639"/>
                    <a:gd name="connsiteY28" fmla="*/ 122571 h 557467"/>
                    <a:gd name="connsiteX29" fmla="*/ 145224 w 607639"/>
                    <a:gd name="connsiteY29" fmla="*/ 35000 h 557467"/>
                    <a:gd name="connsiteX30" fmla="*/ 303892 w 607639"/>
                    <a:gd name="connsiteY30" fmla="*/ 0 h 557467"/>
                    <a:gd name="connsiteX31" fmla="*/ 403912 w 607639"/>
                    <a:gd name="connsiteY31" fmla="*/ 51694 h 557467"/>
                    <a:gd name="connsiteX32" fmla="*/ 426497 w 607639"/>
                    <a:gd name="connsiteY32" fmla="*/ 122572 h 557467"/>
                    <a:gd name="connsiteX33" fmla="*/ 403912 w 607639"/>
                    <a:gd name="connsiteY33" fmla="*/ 193450 h 557467"/>
                    <a:gd name="connsiteX34" fmla="*/ 303892 w 607639"/>
                    <a:gd name="connsiteY34" fmla="*/ 245144 h 557467"/>
                    <a:gd name="connsiteX35" fmla="*/ 181141 w 607639"/>
                    <a:gd name="connsiteY35" fmla="*/ 122572 h 557467"/>
                    <a:gd name="connsiteX36" fmla="*/ 303892 w 607639"/>
                    <a:gd name="connsiteY36" fmla="*/ 0 h 557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7639" h="557467">
                      <a:moveTo>
                        <a:pt x="303857" y="303714"/>
                      </a:moveTo>
                      <a:cubicBezTo>
                        <a:pt x="320722" y="303714"/>
                        <a:pt x="337148" y="305618"/>
                        <a:pt x="352986" y="309132"/>
                      </a:cubicBezTo>
                      <a:cubicBezTo>
                        <a:pt x="427486" y="325824"/>
                        <a:pt x="488200" y="379562"/>
                        <a:pt x="514597" y="449845"/>
                      </a:cubicBezTo>
                      <a:cubicBezTo>
                        <a:pt x="523690" y="474298"/>
                        <a:pt x="528676" y="500655"/>
                        <a:pt x="528676" y="528182"/>
                      </a:cubicBezTo>
                      <a:cubicBezTo>
                        <a:pt x="528676" y="544289"/>
                        <a:pt x="515477" y="557467"/>
                        <a:pt x="499345" y="557467"/>
                      </a:cubicBezTo>
                      <a:lnTo>
                        <a:pt x="108223" y="557467"/>
                      </a:lnTo>
                      <a:cubicBezTo>
                        <a:pt x="92091" y="557467"/>
                        <a:pt x="78892" y="544289"/>
                        <a:pt x="78892" y="528182"/>
                      </a:cubicBezTo>
                      <a:cubicBezTo>
                        <a:pt x="78892" y="404307"/>
                        <a:pt x="179789" y="303714"/>
                        <a:pt x="303857" y="303714"/>
                      </a:cubicBezTo>
                      <a:close/>
                      <a:moveTo>
                        <a:pt x="455825" y="268995"/>
                      </a:moveTo>
                      <a:cubicBezTo>
                        <a:pt x="539579" y="268995"/>
                        <a:pt x="607639" y="336945"/>
                        <a:pt x="607639" y="420565"/>
                      </a:cubicBezTo>
                      <a:cubicBezTo>
                        <a:pt x="607639" y="436674"/>
                        <a:pt x="594584" y="449854"/>
                        <a:pt x="578303" y="449854"/>
                      </a:cubicBezTo>
                      <a:lnTo>
                        <a:pt x="576396" y="449854"/>
                      </a:lnTo>
                      <a:cubicBezTo>
                        <a:pt x="553661" y="371360"/>
                        <a:pt x="497775" y="306631"/>
                        <a:pt x="424875" y="272217"/>
                      </a:cubicBezTo>
                      <a:cubicBezTo>
                        <a:pt x="434996" y="270020"/>
                        <a:pt x="445410" y="268995"/>
                        <a:pt x="455825" y="268995"/>
                      </a:cubicBezTo>
                      <a:close/>
                      <a:moveTo>
                        <a:pt x="151811" y="268995"/>
                      </a:moveTo>
                      <a:cubicBezTo>
                        <a:pt x="162371" y="268995"/>
                        <a:pt x="172785" y="270020"/>
                        <a:pt x="182906" y="272217"/>
                      </a:cubicBezTo>
                      <a:cubicBezTo>
                        <a:pt x="110008" y="306631"/>
                        <a:pt x="53977" y="371360"/>
                        <a:pt x="31389" y="449854"/>
                      </a:cubicBezTo>
                      <a:lnTo>
                        <a:pt x="29335" y="449854"/>
                      </a:lnTo>
                      <a:cubicBezTo>
                        <a:pt x="13201" y="449854"/>
                        <a:pt x="0" y="436674"/>
                        <a:pt x="0" y="420565"/>
                      </a:cubicBezTo>
                      <a:cubicBezTo>
                        <a:pt x="0" y="336945"/>
                        <a:pt x="68058" y="268995"/>
                        <a:pt x="151811" y="268995"/>
                      </a:cubicBezTo>
                      <a:close/>
                      <a:moveTo>
                        <a:pt x="462556" y="35000"/>
                      </a:moveTo>
                      <a:cubicBezTo>
                        <a:pt x="507897" y="38368"/>
                        <a:pt x="543847" y="76296"/>
                        <a:pt x="543847" y="122571"/>
                      </a:cubicBezTo>
                      <a:cubicBezTo>
                        <a:pt x="543847" y="168847"/>
                        <a:pt x="507897" y="206775"/>
                        <a:pt x="462556" y="210143"/>
                      </a:cubicBezTo>
                      <a:cubicBezTo>
                        <a:pt x="476936" y="184223"/>
                        <a:pt x="485153" y="154349"/>
                        <a:pt x="485153" y="122571"/>
                      </a:cubicBezTo>
                      <a:cubicBezTo>
                        <a:pt x="485153" y="90794"/>
                        <a:pt x="476936" y="60920"/>
                        <a:pt x="462556" y="35000"/>
                      </a:cubicBezTo>
                      <a:close/>
                      <a:moveTo>
                        <a:pt x="145224" y="35000"/>
                      </a:moveTo>
                      <a:cubicBezTo>
                        <a:pt x="130698" y="60920"/>
                        <a:pt x="122481" y="90794"/>
                        <a:pt x="122481" y="122571"/>
                      </a:cubicBezTo>
                      <a:cubicBezTo>
                        <a:pt x="122481" y="154349"/>
                        <a:pt x="130698" y="184223"/>
                        <a:pt x="145224" y="210143"/>
                      </a:cubicBezTo>
                      <a:cubicBezTo>
                        <a:pt x="99739" y="206775"/>
                        <a:pt x="63791" y="168847"/>
                        <a:pt x="63791" y="122571"/>
                      </a:cubicBezTo>
                      <a:cubicBezTo>
                        <a:pt x="63791" y="76296"/>
                        <a:pt x="99739" y="38368"/>
                        <a:pt x="145224" y="35000"/>
                      </a:cubicBezTo>
                      <a:close/>
                      <a:moveTo>
                        <a:pt x="303892" y="0"/>
                      </a:moveTo>
                      <a:cubicBezTo>
                        <a:pt x="345103" y="0"/>
                        <a:pt x="381620" y="20502"/>
                        <a:pt x="403912" y="51694"/>
                      </a:cubicBezTo>
                      <a:cubicBezTo>
                        <a:pt x="418138" y="71756"/>
                        <a:pt x="426497" y="96212"/>
                        <a:pt x="426497" y="122572"/>
                      </a:cubicBezTo>
                      <a:cubicBezTo>
                        <a:pt x="426497" y="148931"/>
                        <a:pt x="418138" y="173387"/>
                        <a:pt x="403912" y="193450"/>
                      </a:cubicBezTo>
                      <a:cubicBezTo>
                        <a:pt x="381620" y="224642"/>
                        <a:pt x="345103" y="245144"/>
                        <a:pt x="303892" y="245144"/>
                      </a:cubicBezTo>
                      <a:cubicBezTo>
                        <a:pt x="236137" y="245144"/>
                        <a:pt x="181141" y="190082"/>
                        <a:pt x="181141" y="122572"/>
                      </a:cubicBezTo>
                      <a:cubicBezTo>
                        <a:pt x="181141" y="55062"/>
                        <a:pt x="236137" y="0"/>
                        <a:pt x="3038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</p:sp>
          </p:grpSp>
          <p:grpSp>
            <p:nvGrpSpPr>
              <p:cNvPr id="97" name="iśľïḍê">
                <a:extLst>
                  <a:ext uri="{FF2B5EF4-FFF2-40B4-BE49-F238E27FC236}">
                    <a16:creationId xmlns:a16="http://schemas.microsoft.com/office/drawing/2014/main" id="{79B866FD-1037-41C6-BD18-76874757DCA9}"/>
                  </a:ext>
                </a:extLst>
              </p:cNvPr>
              <p:cNvGrpSpPr/>
              <p:nvPr/>
            </p:nvGrpSpPr>
            <p:grpSpPr>
              <a:xfrm>
                <a:off x="5310094" y="1341958"/>
                <a:ext cx="1910608" cy="1030224"/>
                <a:chOff x="5875776" y="1130300"/>
                <a:chExt cx="1910608" cy="1030224"/>
              </a:xfrm>
            </p:grpSpPr>
            <p:sp>
              <p:nvSpPr>
                <p:cNvPr id="98" name="íṩḻïḋê">
                  <a:extLst>
                    <a:ext uri="{FF2B5EF4-FFF2-40B4-BE49-F238E27FC236}">
                      <a16:creationId xmlns:a16="http://schemas.microsoft.com/office/drawing/2014/main" id="{B9626DF9-6ADD-416F-B045-9809426476F3}"/>
                    </a:ext>
                  </a:extLst>
                </p:cNvPr>
                <p:cNvSpPr/>
                <p:nvPr/>
              </p:nvSpPr>
              <p:spPr bwMode="auto">
                <a:xfrm>
                  <a:off x="5875776" y="1130300"/>
                  <a:ext cx="1910608" cy="392113"/>
                </a:xfrm>
                <a:prstGeom prst="rect">
                  <a:avLst/>
                </a:prstGeom>
                <a:noFill/>
                <a:ln w="28575" algn="ctr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914400"/>
                  <a:r>
                    <a:rPr lang="en-US" altLang="zh-CN" sz="1600" b="1" kern="0" dirty="0"/>
                    <a:t>Text here</a:t>
                  </a:r>
                  <a:endParaRPr lang="zh-CN" altLang="en-US" sz="1600" b="1" kern="0" dirty="0"/>
                </a:p>
              </p:txBody>
            </p:sp>
            <p:sp>
              <p:nvSpPr>
                <p:cNvPr id="99" name="iṥḻíḍê">
                  <a:extLst>
                    <a:ext uri="{FF2B5EF4-FFF2-40B4-BE49-F238E27FC236}">
                      <a16:creationId xmlns:a16="http://schemas.microsoft.com/office/drawing/2014/main" id="{50F8FC27-DF38-418E-9F2A-7C1DD85F4BF9}"/>
                    </a:ext>
                  </a:extLst>
                </p:cNvPr>
                <p:cNvSpPr/>
                <p:nvPr/>
              </p:nvSpPr>
              <p:spPr>
                <a:xfrm>
                  <a:off x="5875776" y="1522413"/>
                  <a:ext cx="1910608" cy="63811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Supporting text here.</a:t>
                  </a:r>
                </a:p>
                <a:p>
                  <a:pPr lvl="0">
                    <a:lnSpc>
                      <a:spcPct val="150000"/>
                    </a:lnSpc>
                  </a:pPr>
                  <a:r>
                    <a:rPr lang="en-US" altLang="zh-CN" sz="1100" dirty="0">
                      <a:solidFill>
                        <a:schemeClr val="tx1"/>
                      </a:solidFill>
                    </a:rPr>
                    <a:t>……</a:t>
                  </a:r>
                </a:p>
              </p:txBody>
            </p:sp>
          </p:grpSp>
        </p:grpSp>
        <p:grpSp>
          <p:nvGrpSpPr>
            <p:cNvPr id="14" name="ísḷïďê">
              <a:extLst>
                <a:ext uri="{FF2B5EF4-FFF2-40B4-BE49-F238E27FC236}">
                  <a16:creationId xmlns:a16="http://schemas.microsoft.com/office/drawing/2014/main" id="{BC2E82CE-568A-4036-8BD5-DC4E7B25B5DF}"/>
                </a:ext>
              </a:extLst>
            </p:cNvPr>
            <p:cNvGrpSpPr/>
            <p:nvPr/>
          </p:nvGrpSpPr>
          <p:grpSpPr>
            <a:xfrm>
              <a:off x="673100" y="1410759"/>
              <a:ext cx="3906638" cy="1908735"/>
              <a:chOff x="673100" y="1130300"/>
              <a:chExt cx="3459629" cy="1908735"/>
            </a:xfrm>
          </p:grpSpPr>
          <p:sp>
            <p:nvSpPr>
              <p:cNvPr id="94" name="îṣľíḍê">
                <a:extLst>
                  <a:ext uri="{FF2B5EF4-FFF2-40B4-BE49-F238E27FC236}">
                    <a16:creationId xmlns:a16="http://schemas.microsoft.com/office/drawing/2014/main" id="{DBD067F8-FD87-4481-BB3F-086D70009785}"/>
                  </a:ext>
                </a:extLst>
              </p:cNvPr>
              <p:cNvSpPr txBox="1"/>
              <p:nvPr/>
            </p:nvSpPr>
            <p:spPr>
              <a:xfrm>
                <a:off x="673100" y="1130300"/>
                <a:ext cx="3459629" cy="10070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000" b="1" dirty="0"/>
                  <a:t>Unified </a:t>
                </a:r>
                <a:r>
                  <a:rPr lang="en-US" sz="2000" b="1"/>
                  <a:t>fonts make reading </a:t>
                </a:r>
                <a:r>
                  <a:rPr lang="en-US" sz="2000" b="1" dirty="0"/>
                  <a:t>more fluent.</a:t>
                </a:r>
              </a:p>
            </p:txBody>
          </p:sp>
          <p:sp>
            <p:nvSpPr>
              <p:cNvPr id="95" name="íṩļîďê">
                <a:extLst>
                  <a:ext uri="{FF2B5EF4-FFF2-40B4-BE49-F238E27FC236}">
                    <a16:creationId xmlns:a16="http://schemas.microsoft.com/office/drawing/2014/main" id="{E5FC01DE-5765-4A01-A688-9D7C3DA15F46}"/>
                  </a:ext>
                </a:extLst>
              </p:cNvPr>
              <p:cNvSpPr txBox="1"/>
              <p:nvPr/>
            </p:nvSpPr>
            <p:spPr>
              <a:xfrm>
                <a:off x="673100" y="2137392"/>
                <a:ext cx="3459629" cy="9016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5" name="isḷïḓ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C5DFA100-8A35-4DE1-BEE5-CAA480B98EC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91018" y="4219576"/>
              <a:ext cx="2118884" cy="1868489"/>
              <a:chOff x="3559175" y="1160463"/>
              <a:chExt cx="5145088" cy="4537075"/>
            </a:xfrm>
          </p:grpSpPr>
          <p:sp>
            <p:nvSpPr>
              <p:cNvPr id="16" name="isḻïdè">
                <a:extLst>
                  <a:ext uri="{FF2B5EF4-FFF2-40B4-BE49-F238E27FC236}">
                    <a16:creationId xmlns:a16="http://schemas.microsoft.com/office/drawing/2014/main" id="{2DA98178-150B-4162-8906-BEA4D3D56978}"/>
                  </a:ext>
                </a:extLst>
              </p:cNvPr>
              <p:cNvSpPr/>
              <p:nvPr/>
            </p:nvSpPr>
            <p:spPr bwMode="auto">
              <a:xfrm>
                <a:off x="3805238" y="1423988"/>
                <a:ext cx="4899025" cy="3995738"/>
              </a:xfrm>
              <a:custGeom>
                <a:avLst/>
                <a:gdLst>
                  <a:gd name="T0" fmla="*/ 635 w 1096"/>
                  <a:gd name="T1" fmla="*/ 164 h 895"/>
                  <a:gd name="T2" fmla="*/ 615 w 1096"/>
                  <a:gd name="T3" fmla="*/ 163 h 895"/>
                  <a:gd name="T4" fmla="*/ 407 w 1096"/>
                  <a:gd name="T5" fmla="*/ 106 h 895"/>
                  <a:gd name="T6" fmla="*/ 240 w 1096"/>
                  <a:gd name="T7" fmla="*/ 77 h 895"/>
                  <a:gd name="T8" fmla="*/ 240 w 1096"/>
                  <a:gd name="T9" fmla="*/ 77 h 895"/>
                  <a:gd name="T10" fmla="*/ 207 w 1096"/>
                  <a:gd name="T11" fmla="*/ 58 h 895"/>
                  <a:gd name="T12" fmla="*/ 104 w 1096"/>
                  <a:gd name="T13" fmla="*/ 0 h 895"/>
                  <a:gd name="T14" fmla="*/ 0 w 1096"/>
                  <a:gd name="T15" fmla="*/ 72 h 895"/>
                  <a:gd name="T16" fmla="*/ 23 w 1096"/>
                  <a:gd name="T17" fmla="*/ 116 h 895"/>
                  <a:gd name="T18" fmla="*/ 79 w 1096"/>
                  <a:gd name="T19" fmla="*/ 255 h 895"/>
                  <a:gd name="T20" fmla="*/ 81 w 1096"/>
                  <a:gd name="T21" fmla="*/ 296 h 895"/>
                  <a:gd name="T22" fmla="*/ 87 w 1096"/>
                  <a:gd name="T23" fmla="*/ 315 h 895"/>
                  <a:gd name="T24" fmla="*/ 166 w 1096"/>
                  <a:gd name="T25" fmla="*/ 437 h 895"/>
                  <a:gd name="T26" fmla="*/ 533 w 1096"/>
                  <a:gd name="T27" fmla="*/ 855 h 895"/>
                  <a:gd name="T28" fmla="*/ 1068 w 1096"/>
                  <a:gd name="T29" fmla="*/ 581 h 895"/>
                  <a:gd name="T30" fmla="*/ 635 w 1096"/>
                  <a:gd name="T31" fmla="*/ 164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6" h="895">
                    <a:moveTo>
                      <a:pt x="635" y="164"/>
                    </a:moveTo>
                    <a:cubicBezTo>
                      <a:pt x="633" y="164"/>
                      <a:pt x="625" y="163"/>
                      <a:pt x="615" y="163"/>
                    </a:cubicBezTo>
                    <a:cubicBezTo>
                      <a:pt x="543" y="158"/>
                      <a:pt x="473" y="139"/>
                      <a:pt x="407" y="106"/>
                    </a:cubicBezTo>
                    <a:cubicBezTo>
                      <a:pt x="353" y="78"/>
                      <a:pt x="280" y="67"/>
                      <a:pt x="240" y="77"/>
                    </a:cubicBezTo>
                    <a:cubicBezTo>
                      <a:pt x="240" y="77"/>
                      <a:pt x="240" y="77"/>
                      <a:pt x="240" y="77"/>
                    </a:cubicBezTo>
                    <a:cubicBezTo>
                      <a:pt x="225" y="81"/>
                      <a:pt x="211" y="72"/>
                      <a:pt x="207" y="58"/>
                    </a:cubicBezTo>
                    <a:cubicBezTo>
                      <a:pt x="198" y="24"/>
                      <a:pt x="152" y="0"/>
                      <a:pt x="104" y="0"/>
                    </a:cubicBezTo>
                    <a:cubicBezTo>
                      <a:pt x="47" y="0"/>
                      <a:pt x="0" y="32"/>
                      <a:pt x="0" y="72"/>
                    </a:cubicBezTo>
                    <a:cubicBezTo>
                      <a:pt x="0" y="89"/>
                      <a:pt x="9" y="104"/>
                      <a:pt x="23" y="116"/>
                    </a:cubicBezTo>
                    <a:cubicBezTo>
                      <a:pt x="62" y="151"/>
                      <a:pt x="84" y="202"/>
                      <a:pt x="79" y="255"/>
                    </a:cubicBezTo>
                    <a:cubicBezTo>
                      <a:pt x="78" y="269"/>
                      <a:pt x="79" y="283"/>
                      <a:pt x="81" y="296"/>
                    </a:cubicBezTo>
                    <a:cubicBezTo>
                      <a:pt x="83" y="303"/>
                      <a:pt x="85" y="309"/>
                      <a:pt x="87" y="315"/>
                    </a:cubicBezTo>
                    <a:cubicBezTo>
                      <a:pt x="102" y="354"/>
                      <a:pt x="162" y="401"/>
                      <a:pt x="166" y="437"/>
                    </a:cubicBezTo>
                    <a:cubicBezTo>
                      <a:pt x="193" y="715"/>
                      <a:pt x="266" y="816"/>
                      <a:pt x="533" y="855"/>
                    </a:cubicBezTo>
                    <a:cubicBezTo>
                      <a:pt x="800" y="895"/>
                      <a:pt x="1040" y="772"/>
                      <a:pt x="1068" y="581"/>
                    </a:cubicBezTo>
                    <a:cubicBezTo>
                      <a:pt x="1096" y="390"/>
                      <a:pt x="1050" y="169"/>
                      <a:pt x="635" y="164"/>
                    </a:cubicBezTo>
                  </a:path>
                </a:pathLst>
              </a:custGeom>
              <a:solidFill>
                <a:srgbClr val="E1E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ś1íḋê">
                <a:extLst>
                  <a:ext uri="{FF2B5EF4-FFF2-40B4-BE49-F238E27FC236}">
                    <a16:creationId xmlns:a16="http://schemas.microsoft.com/office/drawing/2014/main" id="{4821936D-234A-4A36-A6DD-C560CA362AA4}"/>
                  </a:ext>
                </a:extLst>
              </p:cNvPr>
              <p:cNvSpPr/>
              <p:nvPr/>
            </p:nvSpPr>
            <p:spPr bwMode="auto">
              <a:xfrm>
                <a:off x="4757738" y="1160463"/>
                <a:ext cx="487363" cy="327025"/>
              </a:xfrm>
              <a:custGeom>
                <a:avLst/>
                <a:gdLst>
                  <a:gd name="T0" fmla="*/ 92 w 109"/>
                  <a:gd name="T1" fmla="*/ 21 h 73"/>
                  <a:gd name="T2" fmla="*/ 78 w 109"/>
                  <a:gd name="T3" fmla="*/ 14 h 73"/>
                  <a:gd name="T4" fmla="*/ 44 w 109"/>
                  <a:gd name="T5" fmla="*/ 0 h 73"/>
                  <a:gd name="T6" fmla="*/ 0 w 109"/>
                  <a:gd name="T7" fmla="*/ 36 h 73"/>
                  <a:gd name="T8" fmla="*/ 44 w 109"/>
                  <a:gd name="T9" fmla="*/ 73 h 73"/>
                  <a:gd name="T10" fmla="*/ 74 w 109"/>
                  <a:gd name="T11" fmla="*/ 62 h 73"/>
                  <a:gd name="T12" fmla="*/ 88 w 109"/>
                  <a:gd name="T13" fmla="*/ 59 h 73"/>
                  <a:gd name="T14" fmla="*/ 109 w 109"/>
                  <a:gd name="T15" fmla="*/ 40 h 73"/>
                  <a:gd name="T16" fmla="*/ 92 w 109"/>
                  <a:gd name="T17" fmla="*/ 2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73">
                    <a:moveTo>
                      <a:pt x="92" y="21"/>
                    </a:moveTo>
                    <a:cubicBezTo>
                      <a:pt x="87" y="21"/>
                      <a:pt x="82" y="18"/>
                      <a:pt x="78" y="14"/>
                    </a:cubicBezTo>
                    <a:cubicBezTo>
                      <a:pt x="70" y="6"/>
                      <a:pt x="58" y="0"/>
                      <a:pt x="44" y="0"/>
                    </a:cubicBezTo>
                    <a:cubicBezTo>
                      <a:pt x="20" y="0"/>
                      <a:pt x="0" y="16"/>
                      <a:pt x="0" y="36"/>
                    </a:cubicBezTo>
                    <a:cubicBezTo>
                      <a:pt x="0" y="56"/>
                      <a:pt x="20" y="73"/>
                      <a:pt x="44" y="73"/>
                    </a:cubicBezTo>
                    <a:cubicBezTo>
                      <a:pt x="56" y="73"/>
                      <a:pt x="66" y="69"/>
                      <a:pt x="74" y="62"/>
                    </a:cubicBezTo>
                    <a:cubicBezTo>
                      <a:pt x="78" y="59"/>
                      <a:pt x="83" y="58"/>
                      <a:pt x="88" y="59"/>
                    </a:cubicBezTo>
                    <a:cubicBezTo>
                      <a:pt x="99" y="60"/>
                      <a:pt x="109" y="52"/>
                      <a:pt x="109" y="40"/>
                    </a:cubicBezTo>
                    <a:cubicBezTo>
                      <a:pt x="109" y="30"/>
                      <a:pt x="102" y="22"/>
                      <a:pt x="92" y="21"/>
                    </a:cubicBezTo>
                    <a:close/>
                  </a:path>
                </a:pathLst>
              </a:custGeom>
              <a:solidFill>
                <a:srgbClr val="E1E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ṥḻide">
                <a:extLst>
                  <a:ext uri="{FF2B5EF4-FFF2-40B4-BE49-F238E27FC236}">
                    <a16:creationId xmlns:a16="http://schemas.microsoft.com/office/drawing/2014/main" id="{500C8280-8AE0-40B7-889E-71DE3F176D35}"/>
                  </a:ext>
                </a:extLst>
              </p:cNvPr>
              <p:cNvSpPr/>
              <p:nvPr/>
            </p:nvSpPr>
            <p:spPr bwMode="auto">
              <a:xfrm>
                <a:off x="5294313" y="1522413"/>
                <a:ext cx="123825" cy="93663"/>
              </a:xfrm>
              <a:prstGeom prst="ellipse">
                <a:avLst/>
              </a:prstGeom>
              <a:solidFill>
                <a:srgbClr val="E1E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ṥ1iḋé">
                <a:extLst>
                  <a:ext uri="{FF2B5EF4-FFF2-40B4-BE49-F238E27FC236}">
                    <a16:creationId xmlns:a16="http://schemas.microsoft.com/office/drawing/2014/main" id="{D38C5DEA-AE39-423C-A179-492007452E95}"/>
                  </a:ext>
                </a:extLst>
              </p:cNvPr>
              <p:cNvSpPr/>
              <p:nvPr/>
            </p:nvSpPr>
            <p:spPr bwMode="auto">
              <a:xfrm>
                <a:off x="7596188" y="2017713"/>
                <a:ext cx="268288" cy="165100"/>
              </a:xfrm>
              <a:prstGeom prst="ellipse">
                <a:avLst/>
              </a:prstGeom>
              <a:solidFill>
                <a:srgbClr val="E1E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ṧlíḍé">
                <a:extLst>
                  <a:ext uri="{FF2B5EF4-FFF2-40B4-BE49-F238E27FC236}">
                    <a16:creationId xmlns:a16="http://schemas.microsoft.com/office/drawing/2014/main" id="{4C6B5840-5631-48C2-9FE8-2F1C9ACBD578}"/>
                  </a:ext>
                </a:extLst>
              </p:cNvPr>
              <p:cNvSpPr/>
              <p:nvPr/>
            </p:nvSpPr>
            <p:spPr bwMode="auto">
              <a:xfrm>
                <a:off x="7899400" y="1916113"/>
                <a:ext cx="80963" cy="79375"/>
              </a:xfrm>
              <a:prstGeom prst="ellipse">
                <a:avLst/>
              </a:prstGeom>
              <a:solidFill>
                <a:srgbClr val="E1E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şļiḓe">
                <a:extLst>
                  <a:ext uri="{FF2B5EF4-FFF2-40B4-BE49-F238E27FC236}">
                    <a16:creationId xmlns:a16="http://schemas.microsoft.com/office/drawing/2014/main" id="{CB079031-3A13-4B8B-9162-D1C435A24CBA}"/>
                  </a:ext>
                </a:extLst>
              </p:cNvPr>
              <p:cNvSpPr/>
              <p:nvPr/>
            </p:nvSpPr>
            <p:spPr bwMode="auto">
              <a:xfrm>
                <a:off x="3559175" y="3852863"/>
                <a:ext cx="585788" cy="1576388"/>
              </a:xfrm>
              <a:custGeom>
                <a:avLst/>
                <a:gdLst>
                  <a:gd name="T0" fmla="*/ 118 w 131"/>
                  <a:gd name="T1" fmla="*/ 121 h 353"/>
                  <a:gd name="T2" fmla="*/ 92 w 131"/>
                  <a:gd name="T3" fmla="*/ 45 h 353"/>
                  <a:gd name="T4" fmla="*/ 6 w 131"/>
                  <a:gd name="T5" fmla="*/ 0 h 353"/>
                  <a:gd name="T6" fmla="*/ 31 w 131"/>
                  <a:gd name="T7" fmla="*/ 93 h 353"/>
                  <a:gd name="T8" fmla="*/ 103 w 131"/>
                  <a:gd name="T9" fmla="*/ 136 h 353"/>
                  <a:gd name="T10" fmla="*/ 117 w 131"/>
                  <a:gd name="T11" fmla="*/ 155 h 353"/>
                  <a:gd name="T12" fmla="*/ 94 w 131"/>
                  <a:gd name="T13" fmla="*/ 353 h 353"/>
                  <a:gd name="T14" fmla="*/ 114 w 131"/>
                  <a:gd name="T15" fmla="*/ 350 h 353"/>
                  <a:gd name="T16" fmla="*/ 118 w 131"/>
                  <a:gd name="T17" fmla="*/ 121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353">
                    <a:moveTo>
                      <a:pt x="118" y="121"/>
                    </a:moveTo>
                    <a:cubicBezTo>
                      <a:pt x="116" y="101"/>
                      <a:pt x="111" y="70"/>
                      <a:pt x="92" y="45"/>
                    </a:cubicBezTo>
                    <a:cubicBezTo>
                      <a:pt x="61" y="6"/>
                      <a:pt x="6" y="0"/>
                      <a:pt x="6" y="0"/>
                    </a:cubicBezTo>
                    <a:cubicBezTo>
                      <a:pt x="6" y="0"/>
                      <a:pt x="0" y="55"/>
                      <a:pt x="31" y="93"/>
                    </a:cubicBezTo>
                    <a:cubicBezTo>
                      <a:pt x="48" y="114"/>
                      <a:pt x="83" y="129"/>
                      <a:pt x="103" y="136"/>
                    </a:cubicBezTo>
                    <a:cubicBezTo>
                      <a:pt x="111" y="138"/>
                      <a:pt x="117" y="146"/>
                      <a:pt x="117" y="155"/>
                    </a:cubicBezTo>
                    <a:cubicBezTo>
                      <a:pt x="115" y="289"/>
                      <a:pt x="94" y="353"/>
                      <a:pt x="94" y="353"/>
                    </a:cubicBezTo>
                    <a:cubicBezTo>
                      <a:pt x="114" y="350"/>
                      <a:pt x="114" y="350"/>
                      <a:pt x="114" y="350"/>
                    </a:cubicBezTo>
                    <a:cubicBezTo>
                      <a:pt x="131" y="206"/>
                      <a:pt x="122" y="149"/>
                      <a:pt x="118" y="121"/>
                    </a:cubicBezTo>
                    <a:close/>
                  </a:path>
                </a:pathLst>
              </a:custGeom>
              <a:solidFill>
                <a:srgbClr val="E1E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śľíḍe">
                <a:extLst>
                  <a:ext uri="{FF2B5EF4-FFF2-40B4-BE49-F238E27FC236}">
                    <a16:creationId xmlns:a16="http://schemas.microsoft.com/office/drawing/2014/main" id="{32157198-AF2A-402C-8A6D-A7E795AAD970}"/>
                  </a:ext>
                </a:extLst>
              </p:cNvPr>
              <p:cNvSpPr/>
              <p:nvPr/>
            </p:nvSpPr>
            <p:spPr bwMode="auto">
              <a:xfrm>
                <a:off x="4202113" y="3897313"/>
                <a:ext cx="644525" cy="1285875"/>
              </a:xfrm>
              <a:custGeom>
                <a:avLst/>
                <a:gdLst>
                  <a:gd name="T0" fmla="*/ 30 w 144"/>
                  <a:gd name="T1" fmla="*/ 89 h 288"/>
                  <a:gd name="T2" fmla="*/ 64 w 144"/>
                  <a:gd name="T3" fmla="*/ 28 h 288"/>
                  <a:gd name="T4" fmla="*/ 144 w 144"/>
                  <a:gd name="T5" fmla="*/ 3 h 288"/>
                  <a:gd name="T6" fmla="*/ 108 w 144"/>
                  <a:gd name="T7" fmla="*/ 78 h 288"/>
                  <a:gd name="T8" fmla="*/ 42 w 144"/>
                  <a:gd name="T9" fmla="*/ 103 h 288"/>
                  <a:gd name="T10" fmla="*/ 27 w 144"/>
                  <a:gd name="T11" fmla="*/ 117 h 288"/>
                  <a:gd name="T12" fmla="*/ 16 w 144"/>
                  <a:gd name="T13" fmla="*/ 288 h 288"/>
                  <a:gd name="T14" fmla="*/ 0 w 144"/>
                  <a:gd name="T15" fmla="*/ 283 h 288"/>
                  <a:gd name="T16" fmla="*/ 30 w 144"/>
                  <a:gd name="T17" fmla="*/ 8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288">
                    <a:moveTo>
                      <a:pt x="30" y="89"/>
                    </a:moveTo>
                    <a:cubicBezTo>
                      <a:pt x="36" y="72"/>
                      <a:pt x="44" y="46"/>
                      <a:pt x="64" y="28"/>
                    </a:cubicBezTo>
                    <a:cubicBezTo>
                      <a:pt x="96" y="0"/>
                      <a:pt x="144" y="3"/>
                      <a:pt x="144" y="3"/>
                    </a:cubicBezTo>
                    <a:cubicBezTo>
                      <a:pt x="144" y="3"/>
                      <a:pt x="140" y="51"/>
                      <a:pt x="108" y="78"/>
                    </a:cubicBezTo>
                    <a:cubicBezTo>
                      <a:pt x="91" y="93"/>
                      <a:pt x="59" y="101"/>
                      <a:pt x="42" y="103"/>
                    </a:cubicBezTo>
                    <a:cubicBezTo>
                      <a:pt x="34" y="104"/>
                      <a:pt x="28" y="110"/>
                      <a:pt x="27" y="117"/>
                    </a:cubicBezTo>
                    <a:cubicBezTo>
                      <a:pt x="8" y="231"/>
                      <a:pt x="16" y="288"/>
                      <a:pt x="16" y="288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7" y="158"/>
                      <a:pt x="23" y="112"/>
                      <a:pt x="30" y="89"/>
                    </a:cubicBezTo>
                    <a:close/>
                  </a:path>
                </a:pathLst>
              </a:custGeom>
              <a:solidFill>
                <a:srgbClr val="E1E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sľîḑê">
                <a:extLst>
                  <a:ext uri="{FF2B5EF4-FFF2-40B4-BE49-F238E27FC236}">
                    <a16:creationId xmlns:a16="http://schemas.microsoft.com/office/drawing/2014/main" id="{60FB91F2-1E35-4DAF-9A6A-9BD42494F98C}"/>
                  </a:ext>
                </a:extLst>
              </p:cNvPr>
              <p:cNvSpPr/>
              <p:nvPr/>
            </p:nvSpPr>
            <p:spPr bwMode="auto">
              <a:xfrm>
                <a:off x="4113213" y="3397250"/>
                <a:ext cx="657225" cy="1751013"/>
              </a:xfrm>
              <a:custGeom>
                <a:avLst/>
                <a:gdLst>
                  <a:gd name="T0" fmla="*/ 23 w 147"/>
                  <a:gd name="T1" fmla="*/ 114 h 392"/>
                  <a:gd name="T2" fmla="*/ 56 w 147"/>
                  <a:gd name="T3" fmla="*/ 39 h 392"/>
                  <a:gd name="T4" fmla="*/ 146 w 147"/>
                  <a:gd name="T5" fmla="*/ 0 h 392"/>
                  <a:gd name="T6" fmla="*/ 113 w 147"/>
                  <a:gd name="T7" fmla="*/ 93 h 392"/>
                  <a:gd name="T8" fmla="*/ 38 w 147"/>
                  <a:gd name="T9" fmla="*/ 130 h 392"/>
                  <a:gd name="T10" fmla="*/ 22 w 147"/>
                  <a:gd name="T11" fmla="*/ 148 h 392"/>
                  <a:gd name="T12" fmla="*/ 25 w 147"/>
                  <a:gd name="T13" fmla="*/ 392 h 392"/>
                  <a:gd name="T14" fmla="*/ 5 w 147"/>
                  <a:gd name="T15" fmla="*/ 388 h 392"/>
                  <a:gd name="T16" fmla="*/ 23 w 147"/>
                  <a:gd name="T17" fmla="*/ 114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392">
                    <a:moveTo>
                      <a:pt x="23" y="114"/>
                    </a:moveTo>
                    <a:cubicBezTo>
                      <a:pt x="28" y="94"/>
                      <a:pt x="34" y="62"/>
                      <a:pt x="56" y="39"/>
                    </a:cubicBezTo>
                    <a:cubicBezTo>
                      <a:pt x="90" y="3"/>
                      <a:pt x="146" y="0"/>
                      <a:pt x="146" y="0"/>
                    </a:cubicBezTo>
                    <a:cubicBezTo>
                      <a:pt x="146" y="0"/>
                      <a:pt x="147" y="57"/>
                      <a:pt x="113" y="93"/>
                    </a:cubicBezTo>
                    <a:cubicBezTo>
                      <a:pt x="95" y="112"/>
                      <a:pt x="58" y="125"/>
                      <a:pt x="38" y="130"/>
                    </a:cubicBezTo>
                    <a:cubicBezTo>
                      <a:pt x="29" y="132"/>
                      <a:pt x="23" y="139"/>
                      <a:pt x="22" y="148"/>
                    </a:cubicBezTo>
                    <a:cubicBezTo>
                      <a:pt x="14" y="282"/>
                      <a:pt x="25" y="392"/>
                      <a:pt x="25" y="392"/>
                    </a:cubicBezTo>
                    <a:cubicBezTo>
                      <a:pt x="5" y="388"/>
                      <a:pt x="5" y="388"/>
                      <a:pt x="5" y="388"/>
                    </a:cubicBezTo>
                    <a:cubicBezTo>
                      <a:pt x="0" y="241"/>
                      <a:pt x="17" y="142"/>
                      <a:pt x="23" y="114"/>
                    </a:cubicBezTo>
                    <a:close/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ľíḓè">
                <a:extLst>
                  <a:ext uri="{FF2B5EF4-FFF2-40B4-BE49-F238E27FC236}">
                    <a16:creationId xmlns:a16="http://schemas.microsoft.com/office/drawing/2014/main" id="{EAA54323-EB38-4587-8D82-0396D2890B10}"/>
                  </a:ext>
                </a:extLst>
              </p:cNvPr>
              <p:cNvSpPr/>
              <p:nvPr/>
            </p:nvSpPr>
            <p:spPr bwMode="auto">
              <a:xfrm>
                <a:off x="3751263" y="4630738"/>
                <a:ext cx="304800" cy="544513"/>
              </a:xfrm>
              <a:custGeom>
                <a:avLst/>
                <a:gdLst>
                  <a:gd name="T0" fmla="*/ 62 w 68"/>
                  <a:gd name="T1" fmla="*/ 51 h 122"/>
                  <a:gd name="T2" fmla="*/ 50 w 68"/>
                  <a:gd name="T3" fmla="*/ 23 h 122"/>
                  <a:gd name="T4" fmla="*/ 40 w 68"/>
                  <a:gd name="T5" fmla="*/ 12 h 122"/>
                  <a:gd name="T6" fmla="*/ 0 w 68"/>
                  <a:gd name="T7" fmla="*/ 4 h 122"/>
                  <a:gd name="T8" fmla="*/ 21 w 68"/>
                  <a:gd name="T9" fmla="*/ 40 h 122"/>
                  <a:gd name="T10" fmla="*/ 51 w 68"/>
                  <a:gd name="T11" fmla="*/ 49 h 122"/>
                  <a:gd name="T12" fmla="*/ 60 w 68"/>
                  <a:gd name="T13" fmla="*/ 58 h 122"/>
                  <a:gd name="T14" fmla="*/ 54 w 68"/>
                  <a:gd name="T15" fmla="*/ 122 h 122"/>
                  <a:gd name="T16" fmla="*/ 65 w 68"/>
                  <a:gd name="T17" fmla="*/ 120 h 122"/>
                  <a:gd name="T18" fmla="*/ 62 w 68"/>
                  <a:gd name="T19" fmla="*/ 5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122">
                    <a:moveTo>
                      <a:pt x="62" y="51"/>
                    </a:moveTo>
                    <a:cubicBezTo>
                      <a:pt x="60" y="40"/>
                      <a:pt x="56" y="31"/>
                      <a:pt x="50" y="23"/>
                    </a:cubicBezTo>
                    <a:cubicBezTo>
                      <a:pt x="47" y="19"/>
                      <a:pt x="44" y="15"/>
                      <a:pt x="40" y="12"/>
                    </a:cubicBezTo>
                    <a:cubicBezTo>
                      <a:pt x="23" y="0"/>
                      <a:pt x="0" y="4"/>
                      <a:pt x="0" y="4"/>
                    </a:cubicBezTo>
                    <a:cubicBezTo>
                      <a:pt x="0" y="4"/>
                      <a:pt x="3" y="28"/>
                      <a:pt x="21" y="40"/>
                    </a:cubicBezTo>
                    <a:cubicBezTo>
                      <a:pt x="31" y="47"/>
                      <a:pt x="43" y="48"/>
                      <a:pt x="51" y="49"/>
                    </a:cubicBezTo>
                    <a:cubicBezTo>
                      <a:pt x="56" y="49"/>
                      <a:pt x="61" y="53"/>
                      <a:pt x="60" y="58"/>
                    </a:cubicBezTo>
                    <a:cubicBezTo>
                      <a:pt x="60" y="85"/>
                      <a:pt x="54" y="122"/>
                      <a:pt x="54" y="122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8" y="94"/>
                      <a:pt x="65" y="66"/>
                      <a:pt x="62" y="51"/>
                    </a:cubicBezTo>
                    <a:close/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ḻiḑè">
                <a:extLst>
                  <a:ext uri="{FF2B5EF4-FFF2-40B4-BE49-F238E27FC236}">
                    <a16:creationId xmlns:a16="http://schemas.microsoft.com/office/drawing/2014/main" id="{B4CBF2D8-DAD8-4AFB-8277-249A6DB1FB8F}"/>
                  </a:ext>
                </a:extLst>
              </p:cNvPr>
              <p:cNvSpPr/>
              <p:nvPr/>
            </p:nvSpPr>
            <p:spPr bwMode="auto">
              <a:xfrm>
                <a:off x="4314825" y="4483100"/>
                <a:ext cx="219075" cy="623888"/>
              </a:xfrm>
              <a:custGeom>
                <a:avLst/>
                <a:gdLst>
                  <a:gd name="T0" fmla="*/ 39 w 49"/>
                  <a:gd name="T1" fmla="*/ 0 h 140"/>
                  <a:gd name="T2" fmla="*/ 9 w 49"/>
                  <a:gd name="T3" fmla="*/ 29 h 140"/>
                  <a:gd name="T4" fmla="*/ 8 w 49"/>
                  <a:gd name="T5" fmla="*/ 62 h 140"/>
                  <a:gd name="T6" fmla="*/ 9 w 49"/>
                  <a:gd name="T7" fmla="*/ 68 h 140"/>
                  <a:gd name="T8" fmla="*/ 0 w 49"/>
                  <a:gd name="T9" fmla="*/ 140 h 140"/>
                  <a:gd name="T10" fmla="*/ 14 w 49"/>
                  <a:gd name="T11" fmla="*/ 140 h 140"/>
                  <a:gd name="T12" fmla="*/ 13 w 49"/>
                  <a:gd name="T13" fmla="*/ 78 h 140"/>
                  <a:gd name="T14" fmla="*/ 20 w 49"/>
                  <a:gd name="T15" fmla="*/ 65 h 140"/>
                  <a:gd name="T16" fmla="*/ 41 w 49"/>
                  <a:gd name="T17" fmla="*/ 42 h 140"/>
                  <a:gd name="T18" fmla="*/ 39 w 49"/>
                  <a:gd name="T1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140">
                    <a:moveTo>
                      <a:pt x="39" y="0"/>
                    </a:moveTo>
                    <a:cubicBezTo>
                      <a:pt x="39" y="0"/>
                      <a:pt x="17" y="10"/>
                      <a:pt x="9" y="29"/>
                    </a:cubicBezTo>
                    <a:cubicBezTo>
                      <a:pt x="5" y="40"/>
                      <a:pt x="7" y="56"/>
                      <a:pt x="8" y="62"/>
                    </a:cubicBezTo>
                    <a:cubicBezTo>
                      <a:pt x="9" y="64"/>
                      <a:pt x="9" y="66"/>
                      <a:pt x="9" y="68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4" y="140"/>
                      <a:pt x="14" y="140"/>
                      <a:pt x="14" y="140"/>
                    </a:cubicBezTo>
                    <a:cubicBezTo>
                      <a:pt x="10" y="114"/>
                      <a:pt x="12" y="90"/>
                      <a:pt x="13" y="78"/>
                    </a:cubicBezTo>
                    <a:cubicBezTo>
                      <a:pt x="13" y="73"/>
                      <a:pt x="16" y="68"/>
                      <a:pt x="20" y="65"/>
                    </a:cubicBezTo>
                    <a:cubicBezTo>
                      <a:pt x="27" y="60"/>
                      <a:pt x="37" y="51"/>
                      <a:pt x="41" y="42"/>
                    </a:cubicBezTo>
                    <a:cubicBezTo>
                      <a:pt x="49" y="22"/>
                      <a:pt x="39" y="0"/>
                      <a:pt x="39" y="0"/>
                    </a:cubicBezTo>
                    <a:close/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ŝḻíḓè">
                <a:extLst>
                  <a:ext uri="{FF2B5EF4-FFF2-40B4-BE49-F238E27FC236}">
                    <a16:creationId xmlns:a16="http://schemas.microsoft.com/office/drawing/2014/main" id="{F3348FDE-922B-49DF-966B-8980285EC660}"/>
                  </a:ext>
                </a:extLst>
              </p:cNvPr>
              <p:cNvSpPr/>
              <p:nvPr/>
            </p:nvSpPr>
            <p:spPr bwMode="auto">
              <a:xfrm>
                <a:off x="3889375" y="5106988"/>
                <a:ext cx="581025" cy="531813"/>
              </a:xfrm>
              <a:custGeom>
                <a:avLst/>
                <a:gdLst>
                  <a:gd name="T0" fmla="*/ 39 w 130"/>
                  <a:gd name="T1" fmla="*/ 119 h 119"/>
                  <a:gd name="T2" fmla="*/ 91 w 130"/>
                  <a:gd name="T3" fmla="*/ 119 h 119"/>
                  <a:gd name="T4" fmla="*/ 96 w 130"/>
                  <a:gd name="T5" fmla="*/ 118 h 119"/>
                  <a:gd name="T6" fmla="*/ 130 w 130"/>
                  <a:gd name="T7" fmla="*/ 61 h 119"/>
                  <a:gd name="T8" fmla="*/ 130 w 130"/>
                  <a:gd name="T9" fmla="*/ 10 h 119"/>
                  <a:gd name="T10" fmla="*/ 120 w 130"/>
                  <a:gd name="T11" fmla="*/ 0 h 119"/>
                  <a:gd name="T12" fmla="*/ 10 w 130"/>
                  <a:gd name="T13" fmla="*/ 0 h 119"/>
                  <a:gd name="T14" fmla="*/ 0 w 130"/>
                  <a:gd name="T15" fmla="*/ 10 h 119"/>
                  <a:gd name="T16" fmla="*/ 0 w 130"/>
                  <a:gd name="T17" fmla="*/ 61 h 119"/>
                  <a:gd name="T18" fmla="*/ 34 w 130"/>
                  <a:gd name="T19" fmla="*/ 118 h 119"/>
                  <a:gd name="T20" fmla="*/ 39 w 130"/>
                  <a:gd name="T2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19">
                    <a:moveTo>
                      <a:pt x="39" y="119"/>
                    </a:moveTo>
                    <a:cubicBezTo>
                      <a:pt x="91" y="119"/>
                      <a:pt x="91" y="119"/>
                      <a:pt x="91" y="119"/>
                    </a:cubicBezTo>
                    <a:cubicBezTo>
                      <a:pt x="93" y="119"/>
                      <a:pt x="95" y="119"/>
                      <a:pt x="96" y="118"/>
                    </a:cubicBezTo>
                    <a:cubicBezTo>
                      <a:pt x="116" y="107"/>
                      <a:pt x="130" y="86"/>
                      <a:pt x="130" y="61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30" y="5"/>
                      <a:pt x="126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86"/>
                      <a:pt x="14" y="107"/>
                      <a:pt x="34" y="118"/>
                    </a:cubicBezTo>
                    <a:cubicBezTo>
                      <a:pt x="35" y="119"/>
                      <a:pt x="37" y="119"/>
                      <a:pt x="39" y="119"/>
                    </a:cubicBezTo>
                    <a:close/>
                  </a:path>
                </a:pathLst>
              </a:custGeom>
              <a:solidFill>
                <a:srgbClr val="8888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ṧḷïdê">
                <a:extLst>
                  <a:ext uri="{FF2B5EF4-FFF2-40B4-BE49-F238E27FC236}">
                    <a16:creationId xmlns:a16="http://schemas.microsoft.com/office/drawing/2014/main" id="{4898C995-F204-4020-899B-19F76164ECDA}"/>
                  </a:ext>
                </a:extLst>
              </p:cNvPr>
              <p:cNvSpPr/>
              <p:nvPr/>
            </p:nvSpPr>
            <p:spPr bwMode="auto">
              <a:xfrm>
                <a:off x="3889375" y="5237163"/>
                <a:ext cx="581025" cy="138113"/>
              </a:xfrm>
              <a:prstGeom prst="rect">
                <a:avLst/>
              </a:prstGeom>
              <a:solidFill>
                <a:srgbClr val="E1E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1ïḍe">
                <a:extLst>
                  <a:ext uri="{FF2B5EF4-FFF2-40B4-BE49-F238E27FC236}">
                    <a16:creationId xmlns:a16="http://schemas.microsoft.com/office/drawing/2014/main" id="{20849FE3-EC4F-4053-A540-C3491D4A674E}"/>
                  </a:ext>
                </a:extLst>
              </p:cNvPr>
              <p:cNvSpPr/>
              <p:nvPr/>
            </p:nvSpPr>
            <p:spPr bwMode="auto">
              <a:xfrm>
                <a:off x="3889375" y="5237163"/>
                <a:ext cx="581025" cy="36513"/>
              </a:xfrm>
              <a:prstGeom prst="rect">
                <a:avLst/>
              </a:prstGeom>
              <a:solidFill>
                <a:srgbClr val="FFF0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ṥlíḋe">
                <a:extLst>
                  <a:ext uri="{FF2B5EF4-FFF2-40B4-BE49-F238E27FC236}">
                    <a16:creationId xmlns:a16="http://schemas.microsoft.com/office/drawing/2014/main" id="{C3D75B44-552B-4995-BEC3-25797FFE0141}"/>
                  </a:ext>
                </a:extLst>
              </p:cNvPr>
              <p:cNvSpPr/>
              <p:nvPr/>
            </p:nvSpPr>
            <p:spPr bwMode="auto">
              <a:xfrm>
                <a:off x="5414963" y="1892300"/>
                <a:ext cx="204788" cy="876300"/>
              </a:xfrm>
              <a:custGeom>
                <a:avLst/>
                <a:gdLst>
                  <a:gd name="T0" fmla="*/ 25 w 129"/>
                  <a:gd name="T1" fmla="*/ 552 h 552"/>
                  <a:gd name="T2" fmla="*/ 0 w 129"/>
                  <a:gd name="T3" fmla="*/ 546 h 552"/>
                  <a:gd name="T4" fmla="*/ 101 w 129"/>
                  <a:gd name="T5" fmla="*/ 0 h 552"/>
                  <a:gd name="T6" fmla="*/ 129 w 129"/>
                  <a:gd name="T7" fmla="*/ 6 h 552"/>
                  <a:gd name="T8" fmla="*/ 25 w 129"/>
                  <a:gd name="T9" fmla="*/ 552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552">
                    <a:moveTo>
                      <a:pt x="25" y="552"/>
                    </a:moveTo>
                    <a:lnTo>
                      <a:pt x="0" y="546"/>
                    </a:lnTo>
                    <a:lnTo>
                      <a:pt x="101" y="0"/>
                    </a:lnTo>
                    <a:lnTo>
                      <a:pt x="129" y="6"/>
                    </a:lnTo>
                    <a:lnTo>
                      <a:pt x="25" y="5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ṩ1íḍê">
                <a:extLst>
                  <a:ext uri="{FF2B5EF4-FFF2-40B4-BE49-F238E27FC236}">
                    <a16:creationId xmlns:a16="http://schemas.microsoft.com/office/drawing/2014/main" id="{75E75E8C-57AE-4D36-9236-7D340B18BD88}"/>
                  </a:ext>
                </a:extLst>
              </p:cNvPr>
              <p:cNvSpPr/>
              <p:nvPr/>
            </p:nvSpPr>
            <p:spPr bwMode="auto">
              <a:xfrm>
                <a:off x="5535613" y="1692275"/>
                <a:ext cx="701675" cy="581025"/>
              </a:xfrm>
              <a:custGeom>
                <a:avLst/>
                <a:gdLst>
                  <a:gd name="T0" fmla="*/ 133 w 157"/>
                  <a:gd name="T1" fmla="*/ 117 h 130"/>
                  <a:gd name="T2" fmla="*/ 2 w 157"/>
                  <a:gd name="T3" fmla="*/ 99 h 130"/>
                  <a:gd name="T4" fmla="*/ 0 w 157"/>
                  <a:gd name="T5" fmla="*/ 93 h 130"/>
                  <a:gd name="T6" fmla="*/ 15 w 157"/>
                  <a:gd name="T7" fmla="*/ 17 h 130"/>
                  <a:gd name="T8" fmla="*/ 24 w 157"/>
                  <a:gd name="T9" fmla="*/ 13 h 130"/>
                  <a:gd name="T10" fmla="*/ 154 w 157"/>
                  <a:gd name="T11" fmla="*/ 31 h 130"/>
                  <a:gd name="T12" fmla="*/ 157 w 157"/>
                  <a:gd name="T13" fmla="*/ 37 h 130"/>
                  <a:gd name="T14" fmla="*/ 142 w 157"/>
                  <a:gd name="T15" fmla="*/ 114 h 130"/>
                  <a:gd name="T16" fmla="*/ 133 w 157"/>
                  <a:gd name="T17" fmla="*/ 11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30">
                    <a:moveTo>
                      <a:pt x="133" y="117"/>
                    </a:moveTo>
                    <a:cubicBezTo>
                      <a:pt x="93" y="92"/>
                      <a:pt x="41" y="130"/>
                      <a:pt x="2" y="99"/>
                    </a:cubicBezTo>
                    <a:cubicBezTo>
                      <a:pt x="1" y="98"/>
                      <a:pt x="0" y="95"/>
                      <a:pt x="0" y="93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2"/>
                      <a:pt x="20" y="10"/>
                      <a:pt x="24" y="13"/>
                    </a:cubicBezTo>
                    <a:cubicBezTo>
                      <a:pt x="64" y="39"/>
                      <a:pt x="115" y="0"/>
                      <a:pt x="154" y="31"/>
                    </a:cubicBezTo>
                    <a:cubicBezTo>
                      <a:pt x="156" y="33"/>
                      <a:pt x="157" y="35"/>
                      <a:pt x="157" y="37"/>
                    </a:cubicBezTo>
                    <a:cubicBezTo>
                      <a:pt x="152" y="63"/>
                      <a:pt x="147" y="88"/>
                      <a:pt x="142" y="114"/>
                    </a:cubicBezTo>
                    <a:cubicBezTo>
                      <a:pt x="142" y="118"/>
                      <a:pt x="137" y="120"/>
                      <a:pt x="133" y="117"/>
                    </a:cubicBezTo>
                    <a:close/>
                  </a:path>
                </a:pathLst>
              </a:custGeom>
              <a:solidFill>
                <a:srgbClr val="FFA5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ṧļiḍé">
                <a:extLst>
                  <a:ext uri="{FF2B5EF4-FFF2-40B4-BE49-F238E27FC236}">
                    <a16:creationId xmlns:a16="http://schemas.microsoft.com/office/drawing/2014/main" id="{B8DE9EB5-E3AE-4D1F-9BAF-CCBAE67BD6DD}"/>
                  </a:ext>
                </a:extLst>
              </p:cNvPr>
              <p:cNvSpPr/>
              <p:nvPr/>
            </p:nvSpPr>
            <p:spPr bwMode="auto">
              <a:xfrm>
                <a:off x="5454650" y="2549525"/>
                <a:ext cx="80963" cy="147638"/>
              </a:xfrm>
              <a:custGeom>
                <a:avLst/>
                <a:gdLst>
                  <a:gd name="T0" fmla="*/ 8 w 18"/>
                  <a:gd name="T1" fmla="*/ 2 h 33"/>
                  <a:gd name="T2" fmla="*/ 5 w 18"/>
                  <a:gd name="T3" fmla="*/ 6 h 33"/>
                  <a:gd name="T4" fmla="*/ 4 w 18"/>
                  <a:gd name="T5" fmla="*/ 8 h 33"/>
                  <a:gd name="T6" fmla="*/ 3 w 18"/>
                  <a:gd name="T7" fmla="*/ 12 h 33"/>
                  <a:gd name="T8" fmla="*/ 1 w 18"/>
                  <a:gd name="T9" fmla="*/ 15 h 33"/>
                  <a:gd name="T10" fmla="*/ 0 w 18"/>
                  <a:gd name="T11" fmla="*/ 22 h 33"/>
                  <a:gd name="T12" fmla="*/ 1 w 18"/>
                  <a:gd name="T13" fmla="*/ 27 h 33"/>
                  <a:gd name="T14" fmla="*/ 1 w 18"/>
                  <a:gd name="T15" fmla="*/ 30 h 33"/>
                  <a:gd name="T16" fmla="*/ 7 w 18"/>
                  <a:gd name="T17" fmla="*/ 32 h 33"/>
                  <a:gd name="T18" fmla="*/ 10 w 18"/>
                  <a:gd name="T19" fmla="*/ 28 h 33"/>
                  <a:gd name="T20" fmla="*/ 11 w 18"/>
                  <a:gd name="T21" fmla="*/ 25 h 33"/>
                  <a:gd name="T22" fmla="*/ 11 w 18"/>
                  <a:gd name="T23" fmla="*/ 25 h 33"/>
                  <a:gd name="T24" fmla="*/ 12 w 18"/>
                  <a:gd name="T25" fmla="*/ 21 h 33"/>
                  <a:gd name="T26" fmla="*/ 13 w 18"/>
                  <a:gd name="T27" fmla="*/ 18 h 33"/>
                  <a:gd name="T28" fmla="*/ 15 w 18"/>
                  <a:gd name="T29" fmla="*/ 15 h 33"/>
                  <a:gd name="T30" fmla="*/ 15 w 18"/>
                  <a:gd name="T31" fmla="*/ 12 h 33"/>
                  <a:gd name="T32" fmla="*/ 17 w 18"/>
                  <a:gd name="T33" fmla="*/ 9 h 33"/>
                  <a:gd name="T34" fmla="*/ 18 w 18"/>
                  <a:gd name="T35" fmla="*/ 5 h 33"/>
                  <a:gd name="T36" fmla="*/ 8 w 18"/>
                  <a:gd name="T37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" h="33">
                    <a:moveTo>
                      <a:pt x="8" y="2"/>
                    </a:moveTo>
                    <a:cubicBezTo>
                      <a:pt x="7" y="2"/>
                      <a:pt x="6" y="3"/>
                      <a:pt x="5" y="6"/>
                    </a:cubicBezTo>
                    <a:cubicBezTo>
                      <a:pt x="4" y="7"/>
                      <a:pt x="4" y="7"/>
                      <a:pt x="4" y="8"/>
                    </a:cubicBezTo>
                    <a:cubicBezTo>
                      <a:pt x="5" y="9"/>
                      <a:pt x="4" y="11"/>
                      <a:pt x="3" y="12"/>
                    </a:cubicBezTo>
                    <a:cubicBezTo>
                      <a:pt x="2" y="13"/>
                      <a:pt x="1" y="14"/>
                      <a:pt x="1" y="15"/>
                    </a:cubicBezTo>
                    <a:cubicBezTo>
                      <a:pt x="0" y="17"/>
                      <a:pt x="0" y="20"/>
                      <a:pt x="0" y="22"/>
                    </a:cubicBezTo>
                    <a:cubicBezTo>
                      <a:pt x="1" y="23"/>
                      <a:pt x="1" y="25"/>
                      <a:pt x="1" y="27"/>
                    </a:cubicBezTo>
                    <a:cubicBezTo>
                      <a:pt x="0" y="28"/>
                      <a:pt x="0" y="29"/>
                      <a:pt x="1" y="30"/>
                    </a:cubicBezTo>
                    <a:cubicBezTo>
                      <a:pt x="2" y="33"/>
                      <a:pt x="5" y="33"/>
                      <a:pt x="7" y="32"/>
                    </a:cubicBezTo>
                    <a:cubicBezTo>
                      <a:pt x="9" y="31"/>
                      <a:pt x="10" y="30"/>
                      <a:pt x="10" y="28"/>
                    </a:cubicBezTo>
                    <a:cubicBezTo>
                      <a:pt x="10" y="27"/>
                      <a:pt x="10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1" y="20"/>
                      <a:pt x="12" y="19"/>
                      <a:pt x="13" y="18"/>
                    </a:cubicBezTo>
                    <a:cubicBezTo>
                      <a:pt x="14" y="17"/>
                      <a:pt x="15" y="16"/>
                      <a:pt x="15" y="15"/>
                    </a:cubicBezTo>
                    <a:cubicBezTo>
                      <a:pt x="16" y="13"/>
                      <a:pt x="16" y="13"/>
                      <a:pt x="15" y="12"/>
                    </a:cubicBezTo>
                    <a:cubicBezTo>
                      <a:pt x="15" y="11"/>
                      <a:pt x="16" y="9"/>
                      <a:pt x="17" y="9"/>
                    </a:cubicBezTo>
                    <a:cubicBezTo>
                      <a:pt x="17" y="8"/>
                      <a:pt x="18" y="7"/>
                      <a:pt x="18" y="5"/>
                    </a:cubicBezTo>
                    <a:cubicBezTo>
                      <a:pt x="17" y="1"/>
                      <a:pt x="11" y="0"/>
                      <a:pt x="8" y="2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śľïḍê">
                <a:extLst>
                  <a:ext uri="{FF2B5EF4-FFF2-40B4-BE49-F238E27FC236}">
                    <a16:creationId xmlns:a16="http://schemas.microsoft.com/office/drawing/2014/main" id="{A366FC42-A8A6-47DF-9C72-B589DAB4504C}"/>
                  </a:ext>
                </a:extLst>
              </p:cNvPr>
              <p:cNvSpPr/>
              <p:nvPr/>
            </p:nvSpPr>
            <p:spPr bwMode="auto">
              <a:xfrm>
                <a:off x="5338763" y="2532063"/>
                <a:ext cx="187325" cy="192088"/>
              </a:xfrm>
              <a:custGeom>
                <a:avLst/>
                <a:gdLst>
                  <a:gd name="T0" fmla="*/ 6 w 42"/>
                  <a:gd name="T1" fmla="*/ 19 h 43"/>
                  <a:gd name="T2" fmla="*/ 6 w 42"/>
                  <a:gd name="T3" fmla="*/ 19 h 43"/>
                  <a:gd name="T4" fmla="*/ 10 w 42"/>
                  <a:gd name="T5" fmla="*/ 14 h 43"/>
                  <a:gd name="T6" fmla="*/ 15 w 42"/>
                  <a:gd name="T7" fmla="*/ 8 h 43"/>
                  <a:gd name="T8" fmla="*/ 25 w 42"/>
                  <a:gd name="T9" fmla="*/ 1 h 43"/>
                  <a:gd name="T10" fmla="*/ 42 w 42"/>
                  <a:gd name="T11" fmla="*/ 3 h 43"/>
                  <a:gd name="T12" fmla="*/ 28 w 42"/>
                  <a:gd name="T13" fmla="*/ 10 h 43"/>
                  <a:gd name="T14" fmla="*/ 24 w 42"/>
                  <a:gd name="T15" fmla="*/ 13 h 43"/>
                  <a:gd name="T16" fmla="*/ 16 w 42"/>
                  <a:gd name="T17" fmla="*/ 35 h 43"/>
                  <a:gd name="T18" fmla="*/ 13 w 42"/>
                  <a:gd name="T19" fmla="*/ 43 h 43"/>
                  <a:gd name="T20" fmla="*/ 0 w 42"/>
                  <a:gd name="T21" fmla="*/ 41 h 43"/>
                  <a:gd name="T22" fmla="*/ 3 w 42"/>
                  <a:gd name="T23" fmla="*/ 28 h 43"/>
                  <a:gd name="T24" fmla="*/ 6 w 42"/>
                  <a:gd name="T25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43">
                    <a:moveTo>
                      <a:pt x="6" y="19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7" y="17"/>
                      <a:pt x="8" y="15"/>
                      <a:pt x="10" y="14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9" y="4"/>
                      <a:pt x="21" y="1"/>
                      <a:pt x="25" y="1"/>
                    </a:cubicBezTo>
                    <a:cubicBezTo>
                      <a:pt x="32" y="0"/>
                      <a:pt x="42" y="0"/>
                      <a:pt x="42" y="3"/>
                    </a:cubicBezTo>
                    <a:cubicBezTo>
                      <a:pt x="42" y="7"/>
                      <a:pt x="33" y="9"/>
                      <a:pt x="28" y="10"/>
                    </a:cubicBezTo>
                    <a:cubicBezTo>
                      <a:pt x="26" y="10"/>
                      <a:pt x="25" y="12"/>
                      <a:pt x="24" y="13"/>
                    </a:cubicBezTo>
                    <a:cubicBezTo>
                      <a:pt x="24" y="13"/>
                      <a:pt x="27" y="34"/>
                      <a:pt x="16" y="35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5"/>
                      <a:pt x="5" y="22"/>
                      <a:pt x="6" y="19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s1îḑè">
                <a:extLst>
                  <a:ext uri="{FF2B5EF4-FFF2-40B4-BE49-F238E27FC236}">
                    <a16:creationId xmlns:a16="http://schemas.microsoft.com/office/drawing/2014/main" id="{B0F3566C-0264-4EB6-9888-BA9691EF0D4D}"/>
                  </a:ext>
                </a:extLst>
              </p:cNvPr>
              <p:cNvSpPr/>
              <p:nvPr/>
            </p:nvSpPr>
            <p:spPr bwMode="auto">
              <a:xfrm>
                <a:off x="4337050" y="2995613"/>
                <a:ext cx="831850" cy="1174750"/>
              </a:xfrm>
              <a:custGeom>
                <a:avLst/>
                <a:gdLst>
                  <a:gd name="T0" fmla="*/ 120 w 186"/>
                  <a:gd name="T1" fmla="*/ 12 h 263"/>
                  <a:gd name="T2" fmla="*/ 79 w 186"/>
                  <a:gd name="T3" fmla="*/ 19 h 263"/>
                  <a:gd name="T4" fmla="*/ 44 w 186"/>
                  <a:gd name="T5" fmla="*/ 97 h 263"/>
                  <a:gd name="T6" fmla="*/ 3 w 186"/>
                  <a:gd name="T7" fmla="*/ 162 h 263"/>
                  <a:gd name="T8" fmla="*/ 136 w 186"/>
                  <a:gd name="T9" fmla="*/ 209 h 263"/>
                  <a:gd name="T10" fmla="*/ 119 w 186"/>
                  <a:gd name="T11" fmla="*/ 93 h 263"/>
                  <a:gd name="T12" fmla="*/ 120 w 186"/>
                  <a:gd name="T13" fmla="*/ 12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263">
                    <a:moveTo>
                      <a:pt x="120" y="12"/>
                    </a:moveTo>
                    <a:cubicBezTo>
                      <a:pt x="120" y="12"/>
                      <a:pt x="90" y="0"/>
                      <a:pt x="79" y="19"/>
                    </a:cubicBezTo>
                    <a:cubicBezTo>
                      <a:pt x="68" y="39"/>
                      <a:pt x="84" y="90"/>
                      <a:pt x="44" y="97"/>
                    </a:cubicBezTo>
                    <a:cubicBezTo>
                      <a:pt x="4" y="105"/>
                      <a:pt x="0" y="144"/>
                      <a:pt x="3" y="162"/>
                    </a:cubicBezTo>
                    <a:cubicBezTo>
                      <a:pt x="12" y="212"/>
                      <a:pt x="85" y="263"/>
                      <a:pt x="136" y="209"/>
                    </a:cubicBezTo>
                    <a:cubicBezTo>
                      <a:pt x="186" y="156"/>
                      <a:pt x="124" y="120"/>
                      <a:pt x="119" y="93"/>
                    </a:cubicBezTo>
                    <a:cubicBezTo>
                      <a:pt x="114" y="66"/>
                      <a:pt x="146" y="31"/>
                      <a:pt x="120" y="12"/>
                    </a:cubicBezTo>
                    <a:close/>
                  </a:path>
                </a:pathLst>
              </a:custGeom>
              <a:solidFill>
                <a:srgbClr val="504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ŝľïďe">
                <a:extLst>
                  <a:ext uri="{FF2B5EF4-FFF2-40B4-BE49-F238E27FC236}">
                    <a16:creationId xmlns:a16="http://schemas.microsoft.com/office/drawing/2014/main" id="{53CC1CAC-3EC6-4A54-A739-E5EC8AA86F25}"/>
                  </a:ext>
                </a:extLst>
              </p:cNvPr>
              <p:cNvSpPr/>
              <p:nvPr/>
            </p:nvSpPr>
            <p:spPr bwMode="auto">
              <a:xfrm>
                <a:off x="4699000" y="3081338"/>
                <a:ext cx="450850" cy="936625"/>
              </a:xfrm>
              <a:custGeom>
                <a:avLst/>
                <a:gdLst>
                  <a:gd name="T0" fmla="*/ 60 w 101"/>
                  <a:gd name="T1" fmla="*/ 86 h 210"/>
                  <a:gd name="T2" fmla="*/ 58 w 101"/>
                  <a:gd name="T3" fmla="*/ 1 h 210"/>
                  <a:gd name="T4" fmla="*/ 54 w 101"/>
                  <a:gd name="T5" fmla="*/ 1 h 210"/>
                  <a:gd name="T6" fmla="*/ 33 w 101"/>
                  <a:gd name="T7" fmla="*/ 10 h 210"/>
                  <a:gd name="T8" fmla="*/ 11 w 101"/>
                  <a:gd name="T9" fmla="*/ 60 h 210"/>
                  <a:gd name="T10" fmla="*/ 1 w 101"/>
                  <a:gd name="T11" fmla="*/ 144 h 210"/>
                  <a:gd name="T12" fmla="*/ 80 w 101"/>
                  <a:gd name="T13" fmla="*/ 201 h 210"/>
                  <a:gd name="T14" fmla="*/ 98 w 101"/>
                  <a:gd name="T15" fmla="*/ 183 h 210"/>
                  <a:gd name="T16" fmla="*/ 96 w 101"/>
                  <a:gd name="T17" fmla="*/ 164 h 210"/>
                  <a:gd name="T18" fmla="*/ 96 w 101"/>
                  <a:gd name="T19" fmla="*/ 164 h 210"/>
                  <a:gd name="T20" fmla="*/ 60 w 101"/>
                  <a:gd name="T21" fmla="*/ 8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210">
                    <a:moveTo>
                      <a:pt x="60" y="86"/>
                    </a:moveTo>
                    <a:cubicBezTo>
                      <a:pt x="60" y="65"/>
                      <a:pt x="101" y="43"/>
                      <a:pt x="58" y="1"/>
                    </a:cubicBezTo>
                    <a:cubicBezTo>
                      <a:pt x="57" y="0"/>
                      <a:pt x="55" y="0"/>
                      <a:pt x="54" y="1"/>
                    </a:cubicBezTo>
                    <a:cubicBezTo>
                      <a:pt x="50" y="4"/>
                      <a:pt x="39" y="5"/>
                      <a:pt x="33" y="10"/>
                    </a:cubicBezTo>
                    <a:cubicBezTo>
                      <a:pt x="22" y="20"/>
                      <a:pt x="5" y="46"/>
                      <a:pt x="11" y="60"/>
                    </a:cubicBezTo>
                    <a:cubicBezTo>
                      <a:pt x="22" y="88"/>
                      <a:pt x="3" y="112"/>
                      <a:pt x="1" y="144"/>
                    </a:cubicBezTo>
                    <a:cubicBezTo>
                      <a:pt x="0" y="178"/>
                      <a:pt x="54" y="210"/>
                      <a:pt x="80" y="201"/>
                    </a:cubicBezTo>
                    <a:cubicBezTo>
                      <a:pt x="89" y="198"/>
                      <a:pt x="95" y="191"/>
                      <a:pt x="98" y="183"/>
                    </a:cubicBezTo>
                    <a:cubicBezTo>
                      <a:pt x="100" y="177"/>
                      <a:pt x="99" y="170"/>
                      <a:pt x="96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86" y="145"/>
                      <a:pt x="61" y="154"/>
                      <a:pt x="60" y="86"/>
                    </a:cubicBezTo>
                    <a:close/>
                  </a:path>
                </a:pathLst>
              </a:custGeom>
              <a:solidFill>
                <a:srgbClr val="413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šľîḋè">
                <a:extLst>
                  <a:ext uri="{FF2B5EF4-FFF2-40B4-BE49-F238E27FC236}">
                    <a16:creationId xmlns:a16="http://schemas.microsoft.com/office/drawing/2014/main" id="{B61C304C-4199-4A1C-86BD-BFEBD197FBED}"/>
                  </a:ext>
                </a:extLst>
              </p:cNvPr>
              <p:cNvSpPr/>
              <p:nvPr/>
            </p:nvSpPr>
            <p:spPr bwMode="auto">
              <a:xfrm>
                <a:off x="4994275" y="3968750"/>
                <a:ext cx="330200" cy="1674813"/>
              </a:xfrm>
              <a:custGeom>
                <a:avLst/>
                <a:gdLst>
                  <a:gd name="T0" fmla="*/ 62 w 74"/>
                  <a:gd name="T1" fmla="*/ 185 h 375"/>
                  <a:gd name="T2" fmla="*/ 64 w 74"/>
                  <a:gd name="T3" fmla="*/ 28 h 375"/>
                  <a:gd name="T4" fmla="*/ 37 w 74"/>
                  <a:gd name="T5" fmla="*/ 2 h 375"/>
                  <a:gd name="T6" fmla="*/ 2 w 74"/>
                  <a:gd name="T7" fmla="*/ 36 h 375"/>
                  <a:gd name="T8" fmla="*/ 6 w 74"/>
                  <a:gd name="T9" fmla="*/ 67 h 375"/>
                  <a:gd name="T10" fmla="*/ 31 w 74"/>
                  <a:gd name="T11" fmla="*/ 337 h 375"/>
                  <a:gd name="T12" fmla="*/ 30 w 74"/>
                  <a:gd name="T13" fmla="*/ 340 h 375"/>
                  <a:gd name="T14" fmla="*/ 26 w 74"/>
                  <a:gd name="T15" fmla="*/ 347 h 375"/>
                  <a:gd name="T16" fmla="*/ 32 w 74"/>
                  <a:gd name="T17" fmla="*/ 360 h 375"/>
                  <a:gd name="T18" fmla="*/ 41 w 74"/>
                  <a:gd name="T19" fmla="*/ 374 h 375"/>
                  <a:gd name="T20" fmla="*/ 55 w 74"/>
                  <a:gd name="T21" fmla="*/ 372 h 375"/>
                  <a:gd name="T22" fmla="*/ 47 w 74"/>
                  <a:gd name="T23" fmla="*/ 366 h 375"/>
                  <a:gd name="T24" fmla="*/ 41 w 74"/>
                  <a:gd name="T25" fmla="*/ 341 h 375"/>
                  <a:gd name="T26" fmla="*/ 41 w 74"/>
                  <a:gd name="T27" fmla="*/ 336 h 375"/>
                  <a:gd name="T28" fmla="*/ 62 w 74"/>
                  <a:gd name="T29" fmla="*/ 185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75">
                    <a:moveTo>
                      <a:pt x="62" y="185"/>
                    </a:moveTo>
                    <a:cubicBezTo>
                      <a:pt x="74" y="116"/>
                      <a:pt x="69" y="58"/>
                      <a:pt x="64" y="28"/>
                    </a:cubicBezTo>
                    <a:cubicBezTo>
                      <a:pt x="62" y="14"/>
                      <a:pt x="51" y="3"/>
                      <a:pt x="37" y="2"/>
                    </a:cubicBezTo>
                    <a:cubicBezTo>
                      <a:pt x="17" y="0"/>
                      <a:pt x="0" y="16"/>
                      <a:pt x="2" y="36"/>
                    </a:cubicBezTo>
                    <a:cubicBezTo>
                      <a:pt x="2" y="45"/>
                      <a:pt x="3" y="55"/>
                      <a:pt x="6" y="67"/>
                    </a:cubicBezTo>
                    <a:cubicBezTo>
                      <a:pt x="15" y="113"/>
                      <a:pt x="30" y="337"/>
                      <a:pt x="31" y="337"/>
                    </a:cubicBezTo>
                    <a:cubicBezTo>
                      <a:pt x="31" y="338"/>
                      <a:pt x="30" y="339"/>
                      <a:pt x="30" y="340"/>
                    </a:cubicBezTo>
                    <a:cubicBezTo>
                      <a:pt x="29" y="344"/>
                      <a:pt x="28" y="346"/>
                      <a:pt x="26" y="347"/>
                    </a:cubicBezTo>
                    <a:cubicBezTo>
                      <a:pt x="23" y="352"/>
                      <a:pt x="25" y="355"/>
                      <a:pt x="32" y="360"/>
                    </a:cubicBezTo>
                    <a:cubicBezTo>
                      <a:pt x="38" y="365"/>
                      <a:pt x="35" y="373"/>
                      <a:pt x="41" y="374"/>
                    </a:cubicBezTo>
                    <a:cubicBezTo>
                      <a:pt x="49" y="375"/>
                      <a:pt x="54" y="374"/>
                      <a:pt x="55" y="372"/>
                    </a:cubicBezTo>
                    <a:cubicBezTo>
                      <a:pt x="56" y="370"/>
                      <a:pt x="54" y="369"/>
                      <a:pt x="47" y="366"/>
                    </a:cubicBezTo>
                    <a:cubicBezTo>
                      <a:pt x="41" y="363"/>
                      <a:pt x="41" y="347"/>
                      <a:pt x="41" y="341"/>
                    </a:cubicBezTo>
                    <a:cubicBezTo>
                      <a:pt x="41" y="339"/>
                      <a:pt x="41" y="338"/>
                      <a:pt x="41" y="336"/>
                    </a:cubicBezTo>
                    <a:lnTo>
                      <a:pt x="62" y="185"/>
                    </a:ln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şľïḓè">
                <a:extLst>
                  <a:ext uri="{FF2B5EF4-FFF2-40B4-BE49-F238E27FC236}">
                    <a16:creationId xmlns:a16="http://schemas.microsoft.com/office/drawing/2014/main" id="{632AE0DA-4250-428F-A1B1-B60235BE1C7B}"/>
                  </a:ext>
                </a:extLst>
              </p:cNvPr>
              <p:cNvSpPr/>
              <p:nvPr/>
            </p:nvSpPr>
            <p:spPr bwMode="auto">
              <a:xfrm>
                <a:off x="4583113" y="3956050"/>
                <a:ext cx="541338" cy="1687513"/>
              </a:xfrm>
              <a:custGeom>
                <a:avLst/>
                <a:gdLst>
                  <a:gd name="T0" fmla="*/ 85 w 121"/>
                  <a:gd name="T1" fmla="*/ 198 h 378"/>
                  <a:gd name="T2" fmla="*/ 116 w 121"/>
                  <a:gd name="T3" fmla="*/ 4 h 378"/>
                  <a:gd name="T4" fmla="*/ 86 w 121"/>
                  <a:gd name="T5" fmla="*/ 1 h 378"/>
                  <a:gd name="T6" fmla="*/ 51 w 121"/>
                  <a:gd name="T7" fmla="*/ 25 h 378"/>
                  <a:gd name="T8" fmla="*/ 44 w 121"/>
                  <a:gd name="T9" fmla="*/ 139 h 378"/>
                  <a:gd name="T10" fmla="*/ 44 w 121"/>
                  <a:gd name="T11" fmla="*/ 188 h 378"/>
                  <a:gd name="T12" fmla="*/ 11 w 121"/>
                  <a:gd name="T13" fmla="*/ 333 h 378"/>
                  <a:gd name="T14" fmla="*/ 9 w 121"/>
                  <a:gd name="T15" fmla="*/ 339 h 378"/>
                  <a:gd name="T16" fmla="*/ 4 w 121"/>
                  <a:gd name="T17" fmla="*/ 345 h 378"/>
                  <a:gd name="T18" fmla="*/ 6 w 121"/>
                  <a:gd name="T19" fmla="*/ 359 h 378"/>
                  <a:gd name="T20" fmla="*/ 11 w 121"/>
                  <a:gd name="T21" fmla="*/ 374 h 378"/>
                  <a:gd name="T22" fmla="*/ 25 w 121"/>
                  <a:gd name="T23" fmla="*/ 376 h 378"/>
                  <a:gd name="T24" fmla="*/ 19 w 121"/>
                  <a:gd name="T25" fmla="*/ 368 h 378"/>
                  <a:gd name="T26" fmla="*/ 18 w 121"/>
                  <a:gd name="T27" fmla="*/ 353 h 378"/>
                  <a:gd name="T28" fmla="*/ 24 w 121"/>
                  <a:gd name="T29" fmla="*/ 333 h 378"/>
                  <a:gd name="T30" fmla="*/ 85 w 121"/>
                  <a:gd name="T31" fmla="*/ 19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" h="378">
                    <a:moveTo>
                      <a:pt x="85" y="198"/>
                    </a:moveTo>
                    <a:cubicBezTo>
                      <a:pt x="98" y="160"/>
                      <a:pt x="121" y="38"/>
                      <a:pt x="116" y="4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70" y="0"/>
                      <a:pt x="56" y="10"/>
                      <a:pt x="51" y="25"/>
                    </a:cubicBezTo>
                    <a:cubicBezTo>
                      <a:pt x="45" y="47"/>
                      <a:pt x="38" y="85"/>
                      <a:pt x="44" y="139"/>
                    </a:cubicBezTo>
                    <a:cubicBezTo>
                      <a:pt x="44" y="139"/>
                      <a:pt x="49" y="169"/>
                      <a:pt x="44" y="188"/>
                    </a:cubicBezTo>
                    <a:cubicBezTo>
                      <a:pt x="40" y="205"/>
                      <a:pt x="16" y="313"/>
                      <a:pt x="11" y="333"/>
                    </a:cubicBezTo>
                    <a:cubicBezTo>
                      <a:pt x="11" y="336"/>
                      <a:pt x="10" y="338"/>
                      <a:pt x="9" y="339"/>
                    </a:cubicBezTo>
                    <a:cubicBezTo>
                      <a:pt x="7" y="343"/>
                      <a:pt x="6" y="344"/>
                      <a:pt x="4" y="345"/>
                    </a:cubicBezTo>
                    <a:cubicBezTo>
                      <a:pt x="0" y="349"/>
                      <a:pt x="1" y="352"/>
                      <a:pt x="6" y="359"/>
                    </a:cubicBezTo>
                    <a:cubicBezTo>
                      <a:pt x="11" y="365"/>
                      <a:pt x="6" y="372"/>
                      <a:pt x="11" y="374"/>
                    </a:cubicBezTo>
                    <a:cubicBezTo>
                      <a:pt x="19" y="377"/>
                      <a:pt x="24" y="378"/>
                      <a:pt x="25" y="376"/>
                    </a:cubicBezTo>
                    <a:cubicBezTo>
                      <a:pt x="27" y="374"/>
                      <a:pt x="25" y="373"/>
                      <a:pt x="19" y="368"/>
                    </a:cubicBezTo>
                    <a:cubicBezTo>
                      <a:pt x="17" y="366"/>
                      <a:pt x="17" y="359"/>
                      <a:pt x="18" y="353"/>
                    </a:cubicBezTo>
                    <a:cubicBezTo>
                      <a:pt x="19" y="346"/>
                      <a:pt x="21" y="339"/>
                      <a:pt x="24" y="333"/>
                    </a:cubicBezTo>
                    <a:cubicBezTo>
                      <a:pt x="36" y="307"/>
                      <a:pt x="75" y="229"/>
                      <a:pt x="85" y="198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ṥḻíḓe">
                <a:extLst>
                  <a:ext uri="{FF2B5EF4-FFF2-40B4-BE49-F238E27FC236}">
                    <a16:creationId xmlns:a16="http://schemas.microsoft.com/office/drawing/2014/main" id="{6D86194A-4212-4299-93C5-7C12225AEFD9}"/>
                  </a:ext>
                </a:extLst>
              </p:cNvPr>
              <p:cNvSpPr/>
              <p:nvPr/>
            </p:nvSpPr>
            <p:spPr bwMode="auto">
              <a:xfrm>
                <a:off x="4748213" y="3956050"/>
                <a:ext cx="576263" cy="1022350"/>
              </a:xfrm>
              <a:custGeom>
                <a:avLst/>
                <a:gdLst>
                  <a:gd name="T0" fmla="*/ 113 w 129"/>
                  <a:gd name="T1" fmla="*/ 220 h 229"/>
                  <a:gd name="T2" fmla="*/ 0 w 129"/>
                  <a:gd name="T3" fmla="*/ 220 h 229"/>
                  <a:gd name="T4" fmla="*/ 7 w 129"/>
                  <a:gd name="T5" fmla="*/ 188 h 229"/>
                  <a:gd name="T6" fmla="*/ 7 w 129"/>
                  <a:gd name="T7" fmla="*/ 139 h 229"/>
                  <a:gd name="T8" fmla="*/ 14 w 129"/>
                  <a:gd name="T9" fmla="*/ 25 h 229"/>
                  <a:gd name="T10" fmla="*/ 49 w 129"/>
                  <a:gd name="T11" fmla="*/ 1 h 229"/>
                  <a:gd name="T12" fmla="*/ 79 w 129"/>
                  <a:gd name="T13" fmla="*/ 4 h 229"/>
                  <a:gd name="T14" fmla="*/ 79 w 129"/>
                  <a:gd name="T15" fmla="*/ 4 h 229"/>
                  <a:gd name="T16" fmla="*/ 92 w 129"/>
                  <a:gd name="T17" fmla="*/ 5 h 229"/>
                  <a:gd name="T18" fmla="*/ 119 w 129"/>
                  <a:gd name="T19" fmla="*/ 31 h 229"/>
                  <a:gd name="T20" fmla="*/ 117 w 129"/>
                  <a:gd name="T21" fmla="*/ 188 h 229"/>
                  <a:gd name="T22" fmla="*/ 113 w 129"/>
                  <a:gd name="T23" fmla="*/ 22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9" h="229">
                    <a:moveTo>
                      <a:pt x="113" y="220"/>
                    </a:moveTo>
                    <a:cubicBezTo>
                      <a:pt x="77" y="229"/>
                      <a:pt x="40" y="229"/>
                      <a:pt x="0" y="220"/>
                    </a:cubicBezTo>
                    <a:cubicBezTo>
                      <a:pt x="3" y="205"/>
                      <a:pt x="6" y="193"/>
                      <a:pt x="7" y="188"/>
                    </a:cubicBezTo>
                    <a:cubicBezTo>
                      <a:pt x="12" y="169"/>
                      <a:pt x="7" y="139"/>
                      <a:pt x="7" y="139"/>
                    </a:cubicBezTo>
                    <a:cubicBezTo>
                      <a:pt x="1" y="85"/>
                      <a:pt x="8" y="47"/>
                      <a:pt x="14" y="25"/>
                    </a:cubicBezTo>
                    <a:cubicBezTo>
                      <a:pt x="19" y="10"/>
                      <a:pt x="33" y="0"/>
                      <a:pt x="49" y="1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106" y="6"/>
                      <a:pt x="117" y="17"/>
                      <a:pt x="119" y="31"/>
                    </a:cubicBezTo>
                    <a:cubicBezTo>
                      <a:pt x="124" y="61"/>
                      <a:pt x="129" y="119"/>
                      <a:pt x="117" y="188"/>
                    </a:cubicBezTo>
                    <a:lnTo>
                      <a:pt x="113" y="220"/>
                    </a:lnTo>
                    <a:close/>
                  </a:path>
                </a:pathLst>
              </a:custGeom>
              <a:solidFill>
                <a:srgbClr val="6469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ś1íḋe">
                <a:extLst>
                  <a:ext uri="{FF2B5EF4-FFF2-40B4-BE49-F238E27FC236}">
                    <a16:creationId xmlns:a16="http://schemas.microsoft.com/office/drawing/2014/main" id="{57D995FB-2596-44F2-910E-24F86CA0EF8E}"/>
                  </a:ext>
                </a:extLst>
              </p:cNvPr>
              <p:cNvSpPr/>
              <p:nvPr/>
            </p:nvSpPr>
            <p:spPr bwMode="auto">
              <a:xfrm>
                <a:off x="4752975" y="3956050"/>
                <a:ext cx="541338" cy="731838"/>
              </a:xfrm>
              <a:custGeom>
                <a:avLst/>
                <a:gdLst>
                  <a:gd name="T0" fmla="*/ 19 w 121"/>
                  <a:gd name="T1" fmla="*/ 136 h 164"/>
                  <a:gd name="T2" fmla="*/ 8 w 121"/>
                  <a:gd name="T3" fmla="*/ 164 h 164"/>
                  <a:gd name="T4" fmla="*/ 6 w 121"/>
                  <a:gd name="T5" fmla="*/ 139 h 164"/>
                  <a:gd name="T6" fmla="*/ 13 w 121"/>
                  <a:gd name="T7" fmla="*/ 25 h 164"/>
                  <a:gd name="T8" fmla="*/ 48 w 121"/>
                  <a:gd name="T9" fmla="*/ 1 h 164"/>
                  <a:gd name="T10" fmla="*/ 59 w 121"/>
                  <a:gd name="T11" fmla="*/ 2 h 164"/>
                  <a:gd name="T12" fmla="*/ 59 w 121"/>
                  <a:gd name="T13" fmla="*/ 2 h 164"/>
                  <a:gd name="T14" fmla="*/ 78 w 121"/>
                  <a:gd name="T15" fmla="*/ 4 h 164"/>
                  <a:gd name="T16" fmla="*/ 78 w 121"/>
                  <a:gd name="T17" fmla="*/ 4 h 164"/>
                  <a:gd name="T18" fmla="*/ 91 w 121"/>
                  <a:gd name="T19" fmla="*/ 5 h 164"/>
                  <a:gd name="T20" fmla="*/ 118 w 121"/>
                  <a:gd name="T21" fmla="*/ 31 h 164"/>
                  <a:gd name="T22" fmla="*/ 121 w 121"/>
                  <a:gd name="T23" fmla="*/ 48 h 164"/>
                  <a:gd name="T24" fmla="*/ 19 w 121"/>
                  <a:gd name="T25" fmla="*/ 13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64">
                    <a:moveTo>
                      <a:pt x="19" y="136"/>
                    </a:moveTo>
                    <a:cubicBezTo>
                      <a:pt x="15" y="145"/>
                      <a:pt x="12" y="155"/>
                      <a:pt x="8" y="164"/>
                    </a:cubicBezTo>
                    <a:cubicBezTo>
                      <a:pt x="8" y="151"/>
                      <a:pt x="6" y="139"/>
                      <a:pt x="6" y="139"/>
                    </a:cubicBezTo>
                    <a:cubicBezTo>
                      <a:pt x="0" y="85"/>
                      <a:pt x="7" y="47"/>
                      <a:pt x="13" y="25"/>
                    </a:cubicBezTo>
                    <a:cubicBezTo>
                      <a:pt x="18" y="10"/>
                      <a:pt x="32" y="0"/>
                      <a:pt x="48" y="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105" y="6"/>
                      <a:pt x="116" y="17"/>
                      <a:pt x="118" y="31"/>
                    </a:cubicBezTo>
                    <a:cubicBezTo>
                      <a:pt x="119" y="36"/>
                      <a:pt x="120" y="41"/>
                      <a:pt x="121" y="48"/>
                    </a:cubicBezTo>
                    <a:cubicBezTo>
                      <a:pt x="70" y="46"/>
                      <a:pt x="38" y="93"/>
                      <a:pt x="19" y="136"/>
                    </a:cubicBezTo>
                    <a:close/>
                  </a:path>
                </a:pathLst>
              </a:custGeom>
              <a:solidFill>
                <a:srgbClr val="5159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ṣḻîdé">
                <a:extLst>
                  <a:ext uri="{FF2B5EF4-FFF2-40B4-BE49-F238E27FC236}">
                    <a16:creationId xmlns:a16="http://schemas.microsoft.com/office/drawing/2014/main" id="{DD85C423-1695-40CA-B22A-A771B4123896}"/>
                  </a:ext>
                </a:extLst>
              </p:cNvPr>
              <p:cNvSpPr/>
              <p:nvPr/>
            </p:nvSpPr>
            <p:spPr bwMode="auto">
              <a:xfrm>
                <a:off x="4591050" y="2678113"/>
                <a:ext cx="819150" cy="1455738"/>
              </a:xfrm>
              <a:custGeom>
                <a:avLst/>
                <a:gdLst>
                  <a:gd name="T0" fmla="*/ 174 w 183"/>
                  <a:gd name="T1" fmla="*/ 93 h 326"/>
                  <a:gd name="T2" fmla="*/ 183 w 183"/>
                  <a:gd name="T3" fmla="*/ 7 h 326"/>
                  <a:gd name="T4" fmla="*/ 167 w 183"/>
                  <a:gd name="T5" fmla="*/ 4 h 326"/>
                  <a:gd name="T6" fmla="*/ 148 w 183"/>
                  <a:gd name="T7" fmla="*/ 89 h 326"/>
                  <a:gd name="T8" fmla="*/ 101 w 183"/>
                  <a:gd name="T9" fmla="*/ 152 h 326"/>
                  <a:gd name="T10" fmla="*/ 87 w 183"/>
                  <a:gd name="T11" fmla="*/ 160 h 326"/>
                  <a:gd name="T12" fmla="*/ 53 w 183"/>
                  <a:gd name="T13" fmla="*/ 165 h 326"/>
                  <a:gd name="T14" fmla="*/ 22 w 183"/>
                  <a:gd name="T15" fmla="*/ 198 h 326"/>
                  <a:gd name="T16" fmla="*/ 38 w 183"/>
                  <a:gd name="T17" fmla="*/ 220 h 326"/>
                  <a:gd name="T18" fmla="*/ 58 w 183"/>
                  <a:gd name="T19" fmla="*/ 264 h 326"/>
                  <a:gd name="T20" fmla="*/ 52 w 183"/>
                  <a:gd name="T21" fmla="*/ 297 h 326"/>
                  <a:gd name="T22" fmla="*/ 47 w 183"/>
                  <a:gd name="T23" fmla="*/ 312 h 326"/>
                  <a:gd name="T24" fmla="*/ 49 w 183"/>
                  <a:gd name="T25" fmla="*/ 317 h 326"/>
                  <a:gd name="T26" fmla="*/ 151 w 183"/>
                  <a:gd name="T27" fmla="*/ 317 h 326"/>
                  <a:gd name="T28" fmla="*/ 154 w 183"/>
                  <a:gd name="T29" fmla="*/ 308 h 326"/>
                  <a:gd name="T30" fmla="*/ 132 w 183"/>
                  <a:gd name="T31" fmla="*/ 247 h 326"/>
                  <a:gd name="T32" fmla="*/ 131 w 183"/>
                  <a:gd name="T33" fmla="*/ 223 h 326"/>
                  <a:gd name="T34" fmla="*/ 133 w 183"/>
                  <a:gd name="T35" fmla="*/ 209 h 326"/>
                  <a:gd name="T36" fmla="*/ 127 w 183"/>
                  <a:gd name="T37" fmla="*/ 197 h 326"/>
                  <a:gd name="T38" fmla="*/ 128 w 183"/>
                  <a:gd name="T39" fmla="*/ 175 h 326"/>
                  <a:gd name="T40" fmla="*/ 174 w 183"/>
                  <a:gd name="T41" fmla="*/ 93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3" h="326">
                    <a:moveTo>
                      <a:pt x="174" y="93"/>
                    </a:moveTo>
                    <a:cubicBezTo>
                      <a:pt x="178" y="69"/>
                      <a:pt x="183" y="7"/>
                      <a:pt x="183" y="7"/>
                    </a:cubicBezTo>
                    <a:cubicBezTo>
                      <a:pt x="181" y="4"/>
                      <a:pt x="170" y="0"/>
                      <a:pt x="167" y="4"/>
                    </a:cubicBezTo>
                    <a:cubicBezTo>
                      <a:pt x="148" y="89"/>
                      <a:pt x="148" y="89"/>
                      <a:pt x="148" y="89"/>
                    </a:cubicBezTo>
                    <a:cubicBezTo>
                      <a:pt x="126" y="116"/>
                      <a:pt x="109" y="140"/>
                      <a:pt x="101" y="152"/>
                    </a:cubicBezTo>
                    <a:cubicBezTo>
                      <a:pt x="98" y="157"/>
                      <a:pt x="93" y="159"/>
                      <a:pt x="87" y="160"/>
                    </a:cubicBezTo>
                    <a:cubicBezTo>
                      <a:pt x="77" y="161"/>
                      <a:pt x="64" y="162"/>
                      <a:pt x="53" y="165"/>
                    </a:cubicBezTo>
                    <a:cubicBezTo>
                      <a:pt x="0" y="179"/>
                      <a:pt x="22" y="198"/>
                      <a:pt x="22" y="198"/>
                    </a:cubicBezTo>
                    <a:cubicBezTo>
                      <a:pt x="28" y="204"/>
                      <a:pt x="34" y="212"/>
                      <a:pt x="38" y="220"/>
                    </a:cubicBezTo>
                    <a:cubicBezTo>
                      <a:pt x="44" y="234"/>
                      <a:pt x="53" y="253"/>
                      <a:pt x="58" y="264"/>
                    </a:cubicBezTo>
                    <a:cubicBezTo>
                      <a:pt x="60" y="270"/>
                      <a:pt x="54" y="291"/>
                      <a:pt x="52" y="297"/>
                    </a:cubicBezTo>
                    <a:cubicBezTo>
                      <a:pt x="47" y="312"/>
                      <a:pt x="47" y="312"/>
                      <a:pt x="47" y="312"/>
                    </a:cubicBezTo>
                    <a:cubicBezTo>
                      <a:pt x="46" y="314"/>
                      <a:pt x="47" y="316"/>
                      <a:pt x="49" y="317"/>
                    </a:cubicBezTo>
                    <a:cubicBezTo>
                      <a:pt x="73" y="325"/>
                      <a:pt x="121" y="326"/>
                      <a:pt x="151" y="317"/>
                    </a:cubicBezTo>
                    <a:cubicBezTo>
                      <a:pt x="154" y="315"/>
                      <a:pt x="156" y="312"/>
                      <a:pt x="154" y="308"/>
                    </a:cubicBezTo>
                    <a:cubicBezTo>
                      <a:pt x="132" y="247"/>
                      <a:pt x="132" y="247"/>
                      <a:pt x="132" y="247"/>
                    </a:cubicBezTo>
                    <a:cubicBezTo>
                      <a:pt x="126" y="234"/>
                      <a:pt x="127" y="231"/>
                      <a:pt x="131" y="223"/>
                    </a:cubicBezTo>
                    <a:cubicBezTo>
                      <a:pt x="133" y="219"/>
                      <a:pt x="134" y="214"/>
                      <a:pt x="133" y="209"/>
                    </a:cubicBezTo>
                    <a:cubicBezTo>
                      <a:pt x="132" y="206"/>
                      <a:pt x="130" y="202"/>
                      <a:pt x="127" y="197"/>
                    </a:cubicBezTo>
                    <a:cubicBezTo>
                      <a:pt x="122" y="190"/>
                      <a:pt x="123" y="181"/>
                      <a:pt x="128" y="175"/>
                    </a:cubicBezTo>
                    <a:cubicBezTo>
                      <a:pt x="146" y="154"/>
                      <a:pt x="169" y="115"/>
                      <a:pt x="174" y="93"/>
                    </a:cubicBezTo>
                    <a:close/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ṡḻîdé">
                <a:extLst>
                  <a:ext uri="{FF2B5EF4-FFF2-40B4-BE49-F238E27FC236}">
                    <a16:creationId xmlns:a16="http://schemas.microsoft.com/office/drawing/2014/main" id="{81EA1ADC-FA2E-4526-AEB4-F6AE0BF5C5C3}"/>
                  </a:ext>
                </a:extLst>
              </p:cNvPr>
              <p:cNvSpPr/>
              <p:nvPr/>
            </p:nvSpPr>
            <p:spPr bwMode="auto">
              <a:xfrm>
                <a:off x="4725988" y="3049588"/>
                <a:ext cx="276225" cy="450850"/>
              </a:xfrm>
              <a:custGeom>
                <a:avLst/>
                <a:gdLst>
                  <a:gd name="T0" fmla="*/ 18 w 62"/>
                  <a:gd name="T1" fmla="*/ 4 h 101"/>
                  <a:gd name="T2" fmla="*/ 5 w 62"/>
                  <a:gd name="T3" fmla="*/ 42 h 101"/>
                  <a:gd name="T4" fmla="*/ 17 w 62"/>
                  <a:gd name="T5" fmla="*/ 61 h 101"/>
                  <a:gd name="T6" fmla="*/ 22 w 62"/>
                  <a:gd name="T7" fmla="*/ 72 h 101"/>
                  <a:gd name="T8" fmla="*/ 22 w 62"/>
                  <a:gd name="T9" fmla="*/ 85 h 101"/>
                  <a:gd name="T10" fmla="*/ 37 w 62"/>
                  <a:gd name="T11" fmla="*/ 101 h 101"/>
                  <a:gd name="T12" fmla="*/ 48 w 62"/>
                  <a:gd name="T13" fmla="*/ 96 h 101"/>
                  <a:gd name="T14" fmla="*/ 48 w 62"/>
                  <a:gd name="T15" fmla="*/ 83 h 101"/>
                  <a:gd name="T16" fmla="*/ 46 w 62"/>
                  <a:gd name="T17" fmla="*/ 79 h 101"/>
                  <a:gd name="T18" fmla="*/ 49 w 62"/>
                  <a:gd name="T19" fmla="*/ 68 h 101"/>
                  <a:gd name="T20" fmla="*/ 58 w 62"/>
                  <a:gd name="T21" fmla="*/ 61 h 101"/>
                  <a:gd name="T22" fmla="*/ 53 w 62"/>
                  <a:gd name="T23" fmla="*/ 21 h 101"/>
                  <a:gd name="T24" fmla="*/ 18 w 62"/>
                  <a:gd name="T25" fmla="*/ 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01">
                    <a:moveTo>
                      <a:pt x="18" y="4"/>
                    </a:moveTo>
                    <a:cubicBezTo>
                      <a:pt x="3" y="9"/>
                      <a:pt x="0" y="22"/>
                      <a:pt x="5" y="42"/>
                    </a:cubicBezTo>
                    <a:cubicBezTo>
                      <a:pt x="7" y="50"/>
                      <a:pt x="13" y="57"/>
                      <a:pt x="17" y="61"/>
                    </a:cubicBezTo>
                    <a:cubicBezTo>
                      <a:pt x="20" y="64"/>
                      <a:pt x="22" y="68"/>
                      <a:pt x="22" y="72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97"/>
                      <a:pt x="29" y="101"/>
                      <a:pt x="37" y="101"/>
                    </a:cubicBezTo>
                    <a:cubicBezTo>
                      <a:pt x="41" y="101"/>
                      <a:pt x="46" y="99"/>
                      <a:pt x="48" y="96"/>
                    </a:cubicBezTo>
                    <a:cubicBezTo>
                      <a:pt x="51" y="92"/>
                      <a:pt x="50" y="87"/>
                      <a:pt x="48" y="83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44" y="75"/>
                      <a:pt x="45" y="70"/>
                      <a:pt x="49" y="68"/>
                    </a:cubicBezTo>
                    <a:cubicBezTo>
                      <a:pt x="53" y="66"/>
                      <a:pt x="56" y="63"/>
                      <a:pt x="58" y="61"/>
                    </a:cubicBezTo>
                    <a:cubicBezTo>
                      <a:pt x="60" y="58"/>
                      <a:pt x="62" y="40"/>
                      <a:pt x="53" y="21"/>
                    </a:cubicBezTo>
                    <a:cubicBezTo>
                      <a:pt x="45" y="1"/>
                      <a:pt x="34" y="0"/>
                      <a:pt x="18" y="4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ṥ1iḓé">
                <a:extLst>
                  <a:ext uri="{FF2B5EF4-FFF2-40B4-BE49-F238E27FC236}">
                    <a16:creationId xmlns:a16="http://schemas.microsoft.com/office/drawing/2014/main" id="{EA68EDE1-28A0-4E30-9B53-8BB23B04EF1D}"/>
                  </a:ext>
                </a:extLst>
              </p:cNvPr>
              <p:cNvSpPr/>
              <p:nvPr/>
            </p:nvSpPr>
            <p:spPr bwMode="auto">
              <a:xfrm>
                <a:off x="4918075" y="3178175"/>
                <a:ext cx="53975" cy="98425"/>
              </a:xfrm>
              <a:custGeom>
                <a:avLst/>
                <a:gdLst>
                  <a:gd name="T0" fmla="*/ 11 w 12"/>
                  <a:gd name="T1" fmla="*/ 16 h 22"/>
                  <a:gd name="T2" fmla="*/ 8 w 12"/>
                  <a:gd name="T3" fmla="*/ 21 h 22"/>
                  <a:gd name="T4" fmla="*/ 4 w 12"/>
                  <a:gd name="T5" fmla="*/ 18 h 22"/>
                  <a:gd name="T6" fmla="*/ 0 w 12"/>
                  <a:gd name="T7" fmla="*/ 3 h 22"/>
                  <a:gd name="T8" fmla="*/ 1 w 12"/>
                  <a:gd name="T9" fmla="*/ 1 h 22"/>
                  <a:gd name="T10" fmla="*/ 2 w 12"/>
                  <a:gd name="T11" fmla="*/ 0 h 22"/>
                  <a:gd name="T12" fmla="*/ 4 w 12"/>
                  <a:gd name="T13" fmla="*/ 1 h 22"/>
                  <a:gd name="T14" fmla="*/ 11 w 12"/>
                  <a:gd name="T1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2">
                    <a:moveTo>
                      <a:pt x="11" y="16"/>
                    </a:moveTo>
                    <a:cubicBezTo>
                      <a:pt x="12" y="18"/>
                      <a:pt x="11" y="21"/>
                      <a:pt x="8" y="21"/>
                    </a:cubicBezTo>
                    <a:cubicBezTo>
                      <a:pt x="6" y="22"/>
                      <a:pt x="4" y="20"/>
                      <a:pt x="4" y="1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FA96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ľîḍê">
                <a:extLst>
                  <a:ext uri="{FF2B5EF4-FFF2-40B4-BE49-F238E27FC236}">
                    <a16:creationId xmlns:a16="http://schemas.microsoft.com/office/drawing/2014/main" id="{24A99D7A-3935-4948-8B10-3F285319E442}"/>
                  </a:ext>
                </a:extLst>
              </p:cNvPr>
              <p:cNvSpPr/>
              <p:nvPr/>
            </p:nvSpPr>
            <p:spPr bwMode="auto">
              <a:xfrm>
                <a:off x="4721225" y="3205163"/>
                <a:ext cx="76200" cy="98425"/>
              </a:xfrm>
              <a:custGeom>
                <a:avLst/>
                <a:gdLst>
                  <a:gd name="T0" fmla="*/ 15 w 17"/>
                  <a:gd name="T1" fmla="*/ 9 h 22"/>
                  <a:gd name="T2" fmla="*/ 13 w 17"/>
                  <a:gd name="T3" fmla="*/ 21 h 22"/>
                  <a:gd name="T4" fmla="*/ 1 w 17"/>
                  <a:gd name="T5" fmla="*/ 9 h 22"/>
                  <a:gd name="T6" fmla="*/ 6 w 17"/>
                  <a:gd name="T7" fmla="*/ 2 h 22"/>
                  <a:gd name="T8" fmla="*/ 15 w 17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5" y="9"/>
                    </a:moveTo>
                    <a:cubicBezTo>
                      <a:pt x="16" y="13"/>
                      <a:pt x="17" y="19"/>
                      <a:pt x="13" y="21"/>
                    </a:cubicBezTo>
                    <a:cubicBezTo>
                      <a:pt x="9" y="22"/>
                      <a:pt x="2" y="14"/>
                      <a:pt x="1" y="9"/>
                    </a:cubicBezTo>
                    <a:cubicBezTo>
                      <a:pt x="0" y="5"/>
                      <a:pt x="2" y="3"/>
                      <a:pt x="6" y="2"/>
                    </a:cubicBezTo>
                    <a:cubicBezTo>
                      <a:pt x="11" y="0"/>
                      <a:pt x="13" y="4"/>
                      <a:pt x="15" y="9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ṧ1ídé">
                <a:extLst>
                  <a:ext uri="{FF2B5EF4-FFF2-40B4-BE49-F238E27FC236}">
                    <a16:creationId xmlns:a16="http://schemas.microsoft.com/office/drawing/2014/main" id="{905A8825-E495-4275-99F7-6778B1130B06}"/>
                  </a:ext>
                </a:extLst>
              </p:cNvPr>
              <p:cNvSpPr/>
              <p:nvPr/>
            </p:nvSpPr>
            <p:spPr bwMode="auto">
              <a:xfrm>
                <a:off x="4681538" y="2990850"/>
                <a:ext cx="352425" cy="268288"/>
              </a:xfrm>
              <a:custGeom>
                <a:avLst/>
                <a:gdLst>
                  <a:gd name="T0" fmla="*/ 8 w 79"/>
                  <a:gd name="T1" fmla="*/ 33 h 60"/>
                  <a:gd name="T2" fmla="*/ 61 w 79"/>
                  <a:gd name="T3" fmla="*/ 9 h 60"/>
                  <a:gd name="T4" fmla="*/ 62 w 79"/>
                  <a:gd name="T5" fmla="*/ 33 h 60"/>
                  <a:gd name="T6" fmla="*/ 51 w 79"/>
                  <a:gd name="T7" fmla="*/ 30 h 60"/>
                  <a:gd name="T8" fmla="*/ 47 w 79"/>
                  <a:gd name="T9" fmla="*/ 29 h 60"/>
                  <a:gd name="T10" fmla="*/ 37 w 79"/>
                  <a:gd name="T11" fmla="*/ 33 h 60"/>
                  <a:gd name="T12" fmla="*/ 26 w 79"/>
                  <a:gd name="T13" fmla="*/ 54 h 60"/>
                  <a:gd name="T14" fmla="*/ 27 w 79"/>
                  <a:gd name="T15" fmla="*/ 57 h 60"/>
                  <a:gd name="T16" fmla="*/ 24 w 79"/>
                  <a:gd name="T17" fmla="*/ 60 h 60"/>
                  <a:gd name="T18" fmla="*/ 24 w 79"/>
                  <a:gd name="T19" fmla="*/ 58 h 60"/>
                  <a:gd name="T20" fmla="*/ 16 w 79"/>
                  <a:gd name="T21" fmla="*/ 52 h 60"/>
                  <a:gd name="T22" fmla="*/ 8 w 79"/>
                  <a:gd name="T23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60">
                    <a:moveTo>
                      <a:pt x="8" y="33"/>
                    </a:moveTo>
                    <a:cubicBezTo>
                      <a:pt x="20" y="8"/>
                      <a:pt x="47" y="0"/>
                      <a:pt x="61" y="9"/>
                    </a:cubicBezTo>
                    <a:cubicBezTo>
                      <a:pt x="69" y="13"/>
                      <a:pt x="79" y="33"/>
                      <a:pt x="62" y="33"/>
                    </a:cubicBezTo>
                    <a:cubicBezTo>
                      <a:pt x="58" y="33"/>
                      <a:pt x="55" y="32"/>
                      <a:pt x="51" y="30"/>
                    </a:cubicBezTo>
                    <a:cubicBezTo>
                      <a:pt x="50" y="29"/>
                      <a:pt x="49" y="29"/>
                      <a:pt x="47" y="29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28" y="36"/>
                      <a:pt x="23" y="45"/>
                      <a:pt x="26" y="54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8" y="59"/>
                      <a:pt x="26" y="60"/>
                      <a:pt x="24" y="60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2" y="55"/>
                      <a:pt x="19" y="53"/>
                      <a:pt x="16" y="52"/>
                    </a:cubicBezTo>
                    <a:cubicBezTo>
                      <a:pt x="9" y="50"/>
                      <a:pt x="0" y="48"/>
                      <a:pt x="8" y="33"/>
                    </a:cubicBezTo>
                    <a:close/>
                  </a:path>
                </a:pathLst>
              </a:custGeom>
              <a:solidFill>
                <a:srgbClr val="504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ŝļiḑé">
                <a:extLst>
                  <a:ext uri="{FF2B5EF4-FFF2-40B4-BE49-F238E27FC236}">
                    <a16:creationId xmlns:a16="http://schemas.microsoft.com/office/drawing/2014/main" id="{0C827768-261F-4EA0-8DE6-104993F82A2B}"/>
                  </a:ext>
                </a:extLst>
              </p:cNvPr>
              <p:cNvSpPr/>
              <p:nvPr/>
            </p:nvSpPr>
            <p:spPr bwMode="auto">
              <a:xfrm>
                <a:off x="4703763" y="4325938"/>
                <a:ext cx="160338" cy="206375"/>
              </a:xfrm>
              <a:custGeom>
                <a:avLst/>
                <a:gdLst>
                  <a:gd name="T0" fmla="*/ 27 w 36"/>
                  <a:gd name="T1" fmla="*/ 29 h 46"/>
                  <a:gd name="T2" fmla="*/ 21 w 36"/>
                  <a:gd name="T3" fmla="*/ 19 h 46"/>
                  <a:gd name="T4" fmla="*/ 19 w 36"/>
                  <a:gd name="T5" fmla="*/ 17 h 46"/>
                  <a:gd name="T6" fmla="*/ 14 w 36"/>
                  <a:gd name="T7" fmla="*/ 13 h 46"/>
                  <a:gd name="T8" fmla="*/ 11 w 36"/>
                  <a:gd name="T9" fmla="*/ 6 h 46"/>
                  <a:gd name="T10" fmla="*/ 4 w 36"/>
                  <a:gd name="T11" fmla="*/ 2 h 46"/>
                  <a:gd name="T12" fmla="*/ 1 w 36"/>
                  <a:gd name="T13" fmla="*/ 10 h 46"/>
                  <a:gd name="T14" fmla="*/ 3 w 36"/>
                  <a:gd name="T15" fmla="*/ 15 h 46"/>
                  <a:gd name="T16" fmla="*/ 5 w 36"/>
                  <a:gd name="T17" fmla="*/ 25 h 46"/>
                  <a:gd name="T18" fmla="*/ 13 w 36"/>
                  <a:gd name="T19" fmla="*/ 42 h 46"/>
                  <a:gd name="T20" fmla="*/ 28 w 36"/>
                  <a:gd name="T21" fmla="*/ 46 h 46"/>
                  <a:gd name="T22" fmla="*/ 33 w 36"/>
                  <a:gd name="T23" fmla="*/ 42 h 46"/>
                  <a:gd name="T24" fmla="*/ 19 w 36"/>
                  <a:gd name="T25" fmla="*/ 29 h 46"/>
                  <a:gd name="T26" fmla="*/ 20 w 36"/>
                  <a:gd name="T27" fmla="*/ 27 h 46"/>
                  <a:gd name="T28" fmla="*/ 25 w 36"/>
                  <a:gd name="T29" fmla="*/ 31 h 46"/>
                  <a:gd name="T30" fmla="*/ 30 w 36"/>
                  <a:gd name="T31" fmla="*/ 33 h 46"/>
                  <a:gd name="T32" fmla="*/ 27 w 36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46">
                    <a:moveTo>
                      <a:pt x="27" y="29"/>
                    </a:moveTo>
                    <a:cubicBezTo>
                      <a:pt x="25" y="25"/>
                      <a:pt x="23" y="21"/>
                      <a:pt x="21" y="19"/>
                    </a:cubicBezTo>
                    <a:cubicBezTo>
                      <a:pt x="21" y="19"/>
                      <a:pt x="19" y="17"/>
                      <a:pt x="19" y="17"/>
                    </a:cubicBezTo>
                    <a:cubicBezTo>
                      <a:pt x="17" y="16"/>
                      <a:pt x="15" y="14"/>
                      <a:pt x="14" y="1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2"/>
                      <a:pt x="7" y="0"/>
                      <a:pt x="4" y="2"/>
                    </a:cubicBezTo>
                    <a:cubicBezTo>
                      <a:pt x="0" y="3"/>
                      <a:pt x="0" y="7"/>
                      <a:pt x="1" y="10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5" y="18"/>
                      <a:pt x="5" y="21"/>
                      <a:pt x="5" y="25"/>
                    </a:cubicBezTo>
                    <a:cubicBezTo>
                      <a:pt x="5" y="31"/>
                      <a:pt x="9" y="37"/>
                      <a:pt x="13" y="42"/>
                    </a:cubicBezTo>
                    <a:cubicBezTo>
                      <a:pt x="16" y="45"/>
                      <a:pt x="21" y="46"/>
                      <a:pt x="28" y="46"/>
                    </a:cubicBezTo>
                    <a:cubicBezTo>
                      <a:pt x="31" y="46"/>
                      <a:pt x="36" y="45"/>
                      <a:pt x="33" y="42"/>
                    </a:cubicBezTo>
                    <a:cubicBezTo>
                      <a:pt x="30" y="40"/>
                      <a:pt x="20" y="39"/>
                      <a:pt x="19" y="29"/>
                    </a:cubicBezTo>
                    <a:cubicBezTo>
                      <a:pt x="19" y="28"/>
                      <a:pt x="19" y="27"/>
                      <a:pt x="20" y="27"/>
                    </a:cubicBezTo>
                    <a:cubicBezTo>
                      <a:pt x="21" y="26"/>
                      <a:pt x="23" y="30"/>
                      <a:pt x="25" y="31"/>
                    </a:cubicBezTo>
                    <a:cubicBezTo>
                      <a:pt x="27" y="34"/>
                      <a:pt x="29" y="34"/>
                      <a:pt x="30" y="33"/>
                    </a:cubicBezTo>
                    <a:cubicBezTo>
                      <a:pt x="31" y="33"/>
                      <a:pt x="29" y="31"/>
                      <a:pt x="27" y="29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ṥḻïḑè">
                <a:extLst>
                  <a:ext uri="{FF2B5EF4-FFF2-40B4-BE49-F238E27FC236}">
                    <a16:creationId xmlns:a16="http://schemas.microsoft.com/office/drawing/2014/main" id="{CB72507F-50C2-4337-A038-5B6E12371C6E}"/>
                  </a:ext>
                </a:extLst>
              </p:cNvPr>
              <p:cNvSpPr/>
              <p:nvPr/>
            </p:nvSpPr>
            <p:spPr bwMode="auto">
              <a:xfrm>
                <a:off x="5521325" y="4264025"/>
                <a:ext cx="644525" cy="1374775"/>
              </a:xfrm>
              <a:custGeom>
                <a:avLst/>
                <a:gdLst>
                  <a:gd name="T0" fmla="*/ 93 w 144"/>
                  <a:gd name="T1" fmla="*/ 0 h 308"/>
                  <a:gd name="T2" fmla="*/ 39 w 144"/>
                  <a:gd name="T3" fmla="*/ 44 h 308"/>
                  <a:gd name="T4" fmla="*/ 0 w 144"/>
                  <a:gd name="T5" fmla="*/ 127 h 308"/>
                  <a:gd name="T6" fmla="*/ 0 w 144"/>
                  <a:gd name="T7" fmla="*/ 308 h 308"/>
                  <a:gd name="T8" fmla="*/ 38 w 144"/>
                  <a:gd name="T9" fmla="*/ 271 h 308"/>
                  <a:gd name="T10" fmla="*/ 38 w 144"/>
                  <a:gd name="T11" fmla="*/ 250 h 308"/>
                  <a:gd name="T12" fmla="*/ 94 w 144"/>
                  <a:gd name="T13" fmla="*/ 129 h 308"/>
                  <a:gd name="T14" fmla="*/ 144 w 144"/>
                  <a:gd name="T15" fmla="*/ 87 h 308"/>
                  <a:gd name="T16" fmla="*/ 93 w 144"/>
                  <a:gd name="T17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308">
                    <a:moveTo>
                      <a:pt x="93" y="0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14" y="65"/>
                      <a:pt x="0" y="95"/>
                      <a:pt x="0" y="127"/>
                    </a:cubicBezTo>
                    <a:cubicBezTo>
                      <a:pt x="0" y="308"/>
                      <a:pt x="0" y="308"/>
                      <a:pt x="0" y="308"/>
                    </a:cubicBezTo>
                    <a:cubicBezTo>
                      <a:pt x="21" y="308"/>
                      <a:pt x="38" y="292"/>
                      <a:pt x="38" y="271"/>
                    </a:cubicBezTo>
                    <a:cubicBezTo>
                      <a:pt x="38" y="250"/>
                      <a:pt x="38" y="250"/>
                      <a:pt x="38" y="250"/>
                    </a:cubicBezTo>
                    <a:cubicBezTo>
                      <a:pt x="38" y="203"/>
                      <a:pt x="59" y="159"/>
                      <a:pt x="94" y="129"/>
                    </a:cubicBezTo>
                    <a:cubicBezTo>
                      <a:pt x="144" y="87"/>
                      <a:pt x="144" y="87"/>
                      <a:pt x="144" y="87"/>
                    </a:cubicBez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827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ṣľíde">
                <a:extLst>
                  <a:ext uri="{FF2B5EF4-FFF2-40B4-BE49-F238E27FC236}">
                    <a16:creationId xmlns:a16="http://schemas.microsoft.com/office/drawing/2014/main" id="{781AFDDE-3789-4E16-B572-610B3A402C50}"/>
                  </a:ext>
                </a:extLst>
              </p:cNvPr>
              <p:cNvSpPr/>
              <p:nvPr/>
            </p:nvSpPr>
            <p:spPr bwMode="auto">
              <a:xfrm>
                <a:off x="6562725" y="4264025"/>
                <a:ext cx="644525" cy="1374775"/>
              </a:xfrm>
              <a:custGeom>
                <a:avLst/>
                <a:gdLst>
                  <a:gd name="T0" fmla="*/ 52 w 144"/>
                  <a:gd name="T1" fmla="*/ 0 h 308"/>
                  <a:gd name="T2" fmla="*/ 105 w 144"/>
                  <a:gd name="T3" fmla="*/ 44 h 308"/>
                  <a:gd name="T4" fmla="*/ 144 w 144"/>
                  <a:gd name="T5" fmla="*/ 127 h 308"/>
                  <a:gd name="T6" fmla="*/ 144 w 144"/>
                  <a:gd name="T7" fmla="*/ 308 h 308"/>
                  <a:gd name="T8" fmla="*/ 106 w 144"/>
                  <a:gd name="T9" fmla="*/ 271 h 308"/>
                  <a:gd name="T10" fmla="*/ 106 w 144"/>
                  <a:gd name="T11" fmla="*/ 250 h 308"/>
                  <a:gd name="T12" fmla="*/ 50 w 144"/>
                  <a:gd name="T13" fmla="*/ 129 h 308"/>
                  <a:gd name="T14" fmla="*/ 0 w 144"/>
                  <a:gd name="T15" fmla="*/ 87 h 308"/>
                  <a:gd name="T16" fmla="*/ 52 w 144"/>
                  <a:gd name="T17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308">
                    <a:moveTo>
                      <a:pt x="52" y="0"/>
                    </a:moveTo>
                    <a:cubicBezTo>
                      <a:pt x="105" y="44"/>
                      <a:pt x="105" y="44"/>
                      <a:pt x="105" y="44"/>
                    </a:cubicBezTo>
                    <a:cubicBezTo>
                      <a:pt x="130" y="65"/>
                      <a:pt x="144" y="95"/>
                      <a:pt x="144" y="127"/>
                    </a:cubicBezTo>
                    <a:cubicBezTo>
                      <a:pt x="144" y="308"/>
                      <a:pt x="144" y="308"/>
                      <a:pt x="144" y="308"/>
                    </a:cubicBezTo>
                    <a:cubicBezTo>
                      <a:pt x="123" y="308"/>
                      <a:pt x="106" y="292"/>
                      <a:pt x="106" y="271"/>
                    </a:cubicBezTo>
                    <a:cubicBezTo>
                      <a:pt x="106" y="250"/>
                      <a:pt x="106" y="250"/>
                      <a:pt x="106" y="250"/>
                    </a:cubicBezTo>
                    <a:cubicBezTo>
                      <a:pt x="106" y="203"/>
                      <a:pt x="86" y="159"/>
                      <a:pt x="50" y="129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827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ļîde">
                <a:extLst>
                  <a:ext uri="{FF2B5EF4-FFF2-40B4-BE49-F238E27FC236}">
                    <a16:creationId xmlns:a16="http://schemas.microsoft.com/office/drawing/2014/main" id="{8F3B953D-54AC-4CF0-BA84-BE0BA1B52C1E}"/>
                  </a:ext>
                </a:extLst>
              </p:cNvPr>
              <p:cNvSpPr/>
              <p:nvPr/>
            </p:nvSpPr>
            <p:spPr bwMode="auto">
              <a:xfrm>
                <a:off x="6702425" y="4308475"/>
                <a:ext cx="504825" cy="1330325"/>
              </a:xfrm>
              <a:custGeom>
                <a:avLst/>
                <a:gdLst>
                  <a:gd name="T0" fmla="*/ 33 w 113"/>
                  <a:gd name="T1" fmla="*/ 0 h 298"/>
                  <a:gd name="T2" fmla="*/ 23 w 113"/>
                  <a:gd name="T3" fmla="*/ 68 h 298"/>
                  <a:gd name="T4" fmla="*/ 0 w 113"/>
                  <a:gd name="T5" fmla="*/ 102 h 298"/>
                  <a:gd name="T6" fmla="*/ 0 w 113"/>
                  <a:gd name="T7" fmla="*/ 103 h 298"/>
                  <a:gd name="T8" fmla="*/ 19 w 113"/>
                  <a:gd name="T9" fmla="*/ 119 h 298"/>
                  <a:gd name="T10" fmla="*/ 75 w 113"/>
                  <a:gd name="T11" fmla="*/ 240 h 298"/>
                  <a:gd name="T12" fmla="*/ 75 w 113"/>
                  <a:gd name="T13" fmla="*/ 261 h 298"/>
                  <a:gd name="T14" fmla="*/ 113 w 113"/>
                  <a:gd name="T15" fmla="*/ 298 h 298"/>
                  <a:gd name="T16" fmla="*/ 113 w 113"/>
                  <a:gd name="T17" fmla="*/ 117 h 298"/>
                  <a:gd name="T18" fmla="*/ 74 w 113"/>
                  <a:gd name="T19" fmla="*/ 34 h 298"/>
                  <a:gd name="T20" fmla="*/ 33 w 113"/>
                  <a:gd name="T21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3" h="298">
                    <a:moveTo>
                      <a:pt x="33" y="0"/>
                    </a:moveTo>
                    <a:cubicBezTo>
                      <a:pt x="31" y="24"/>
                      <a:pt x="27" y="47"/>
                      <a:pt x="23" y="68"/>
                    </a:cubicBezTo>
                    <a:cubicBezTo>
                      <a:pt x="20" y="83"/>
                      <a:pt x="12" y="94"/>
                      <a:pt x="0" y="10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19" y="119"/>
                      <a:pt x="19" y="119"/>
                      <a:pt x="19" y="119"/>
                    </a:cubicBezTo>
                    <a:cubicBezTo>
                      <a:pt x="55" y="149"/>
                      <a:pt x="75" y="193"/>
                      <a:pt x="75" y="240"/>
                    </a:cubicBezTo>
                    <a:cubicBezTo>
                      <a:pt x="75" y="261"/>
                      <a:pt x="75" y="261"/>
                      <a:pt x="75" y="261"/>
                    </a:cubicBezTo>
                    <a:cubicBezTo>
                      <a:pt x="75" y="282"/>
                      <a:pt x="92" y="298"/>
                      <a:pt x="113" y="298"/>
                    </a:cubicBezTo>
                    <a:cubicBezTo>
                      <a:pt x="113" y="117"/>
                      <a:pt x="113" y="117"/>
                      <a:pt x="113" y="117"/>
                    </a:cubicBezTo>
                    <a:cubicBezTo>
                      <a:pt x="113" y="85"/>
                      <a:pt x="99" y="55"/>
                      <a:pt x="74" y="34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686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ṡ1ïdè">
                <a:extLst>
                  <a:ext uri="{FF2B5EF4-FFF2-40B4-BE49-F238E27FC236}">
                    <a16:creationId xmlns:a16="http://schemas.microsoft.com/office/drawing/2014/main" id="{23745AA1-30A2-4B8D-A5DC-F687D0A4A473}"/>
                  </a:ext>
                </a:extLst>
              </p:cNvPr>
              <p:cNvSpPr/>
              <p:nvPr/>
            </p:nvSpPr>
            <p:spPr bwMode="auto">
              <a:xfrm>
                <a:off x="5981700" y="4692650"/>
                <a:ext cx="769938" cy="531813"/>
              </a:xfrm>
              <a:custGeom>
                <a:avLst/>
                <a:gdLst>
                  <a:gd name="T0" fmla="*/ 155 w 172"/>
                  <a:gd name="T1" fmla="*/ 119 h 119"/>
                  <a:gd name="T2" fmla="*/ 17 w 172"/>
                  <a:gd name="T3" fmla="*/ 119 h 119"/>
                  <a:gd name="T4" fmla="*/ 2 w 172"/>
                  <a:gd name="T5" fmla="*/ 101 h 119"/>
                  <a:gd name="T6" fmla="*/ 14 w 172"/>
                  <a:gd name="T7" fmla="*/ 0 h 119"/>
                  <a:gd name="T8" fmla="*/ 159 w 172"/>
                  <a:gd name="T9" fmla="*/ 0 h 119"/>
                  <a:gd name="T10" fmla="*/ 171 w 172"/>
                  <a:gd name="T11" fmla="*/ 101 h 119"/>
                  <a:gd name="T12" fmla="*/ 155 w 172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19">
                    <a:moveTo>
                      <a:pt x="155" y="119"/>
                    </a:moveTo>
                    <a:cubicBezTo>
                      <a:pt x="17" y="119"/>
                      <a:pt x="17" y="119"/>
                      <a:pt x="17" y="119"/>
                    </a:cubicBezTo>
                    <a:cubicBezTo>
                      <a:pt x="8" y="119"/>
                      <a:pt x="0" y="110"/>
                      <a:pt x="2" y="10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71" y="101"/>
                      <a:pt x="171" y="101"/>
                      <a:pt x="171" y="101"/>
                    </a:cubicBezTo>
                    <a:cubicBezTo>
                      <a:pt x="172" y="110"/>
                      <a:pt x="165" y="119"/>
                      <a:pt x="155" y="119"/>
                    </a:cubicBezTo>
                  </a:path>
                </a:pathLst>
              </a:custGeom>
              <a:solidFill>
                <a:srgbClr val="6469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liḑè">
                <a:extLst>
                  <a:ext uri="{FF2B5EF4-FFF2-40B4-BE49-F238E27FC236}">
                    <a16:creationId xmlns:a16="http://schemas.microsoft.com/office/drawing/2014/main" id="{507C573A-4ABE-48F4-9501-8CF4C6F4C0DC}"/>
                  </a:ext>
                </a:extLst>
              </p:cNvPr>
              <p:cNvSpPr/>
              <p:nvPr/>
            </p:nvSpPr>
            <p:spPr bwMode="auto">
              <a:xfrm>
                <a:off x="6505575" y="4692650"/>
                <a:ext cx="246063" cy="531813"/>
              </a:xfrm>
              <a:custGeom>
                <a:avLst/>
                <a:gdLst>
                  <a:gd name="T0" fmla="*/ 38 w 55"/>
                  <a:gd name="T1" fmla="*/ 119 h 119"/>
                  <a:gd name="T2" fmla="*/ 0 w 55"/>
                  <a:gd name="T3" fmla="*/ 119 h 119"/>
                  <a:gd name="T4" fmla="*/ 0 w 55"/>
                  <a:gd name="T5" fmla="*/ 0 h 119"/>
                  <a:gd name="T6" fmla="*/ 42 w 55"/>
                  <a:gd name="T7" fmla="*/ 0 h 119"/>
                  <a:gd name="T8" fmla="*/ 54 w 55"/>
                  <a:gd name="T9" fmla="*/ 101 h 119"/>
                  <a:gd name="T10" fmla="*/ 38 w 55"/>
                  <a:gd name="T11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119">
                    <a:moveTo>
                      <a:pt x="38" y="119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55" y="110"/>
                      <a:pt x="48" y="119"/>
                      <a:pt x="38" y="119"/>
                    </a:cubicBezTo>
                    <a:close/>
                  </a:path>
                </a:pathLst>
              </a:custGeom>
              <a:solidFill>
                <a:srgbClr val="6469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ḻíḓe">
                <a:extLst>
                  <a:ext uri="{FF2B5EF4-FFF2-40B4-BE49-F238E27FC236}">
                    <a16:creationId xmlns:a16="http://schemas.microsoft.com/office/drawing/2014/main" id="{14309F4D-B343-4784-90E2-353C0C591CB9}"/>
                  </a:ext>
                </a:extLst>
              </p:cNvPr>
              <p:cNvSpPr/>
              <p:nvPr/>
            </p:nvSpPr>
            <p:spPr bwMode="auto">
              <a:xfrm>
                <a:off x="5853113" y="1916113"/>
                <a:ext cx="1027113" cy="2879725"/>
              </a:xfrm>
              <a:custGeom>
                <a:avLst/>
                <a:gdLst>
                  <a:gd name="T0" fmla="*/ 164 w 230"/>
                  <a:gd name="T1" fmla="*/ 645 h 645"/>
                  <a:gd name="T2" fmla="*/ 213 w 230"/>
                  <a:gd name="T3" fmla="*/ 604 h 645"/>
                  <a:gd name="T4" fmla="*/ 230 w 230"/>
                  <a:gd name="T5" fmla="*/ 412 h 645"/>
                  <a:gd name="T6" fmla="*/ 115 w 230"/>
                  <a:gd name="T7" fmla="*/ 0 h 645"/>
                  <a:gd name="T8" fmla="*/ 0 w 230"/>
                  <a:gd name="T9" fmla="*/ 412 h 645"/>
                  <a:gd name="T10" fmla="*/ 18 w 230"/>
                  <a:gd name="T11" fmla="*/ 604 h 645"/>
                  <a:gd name="T12" fmla="*/ 67 w 230"/>
                  <a:gd name="T13" fmla="*/ 645 h 645"/>
                  <a:gd name="T14" fmla="*/ 164 w 230"/>
                  <a:gd name="T15" fmla="*/ 645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0" h="645">
                    <a:moveTo>
                      <a:pt x="164" y="645"/>
                    </a:moveTo>
                    <a:cubicBezTo>
                      <a:pt x="188" y="645"/>
                      <a:pt x="208" y="628"/>
                      <a:pt x="213" y="604"/>
                    </a:cubicBezTo>
                    <a:cubicBezTo>
                      <a:pt x="224" y="548"/>
                      <a:pt x="230" y="482"/>
                      <a:pt x="230" y="412"/>
                    </a:cubicBezTo>
                    <a:cubicBezTo>
                      <a:pt x="230" y="210"/>
                      <a:pt x="140" y="0"/>
                      <a:pt x="115" y="0"/>
                    </a:cubicBezTo>
                    <a:cubicBezTo>
                      <a:pt x="86" y="0"/>
                      <a:pt x="0" y="210"/>
                      <a:pt x="0" y="412"/>
                    </a:cubicBezTo>
                    <a:cubicBezTo>
                      <a:pt x="0" y="482"/>
                      <a:pt x="7" y="548"/>
                      <a:pt x="18" y="604"/>
                    </a:cubicBezTo>
                    <a:cubicBezTo>
                      <a:pt x="22" y="628"/>
                      <a:pt x="43" y="645"/>
                      <a:pt x="67" y="645"/>
                    </a:cubicBezTo>
                    <a:cubicBezTo>
                      <a:pt x="164" y="645"/>
                      <a:pt x="164" y="645"/>
                      <a:pt x="164" y="6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ṩļiḋê">
                <a:extLst>
                  <a:ext uri="{FF2B5EF4-FFF2-40B4-BE49-F238E27FC236}">
                    <a16:creationId xmlns:a16="http://schemas.microsoft.com/office/drawing/2014/main" id="{DACDEC0E-8ED5-4C11-8B06-8AD7865FD8D2}"/>
                  </a:ext>
                </a:extLst>
              </p:cNvPr>
              <p:cNvSpPr/>
              <p:nvPr/>
            </p:nvSpPr>
            <p:spPr bwMode="auto">
              <a:xfrm>
                <a:off x="6013450" y="1916113"/>
                <a:ext cx="706438" cy="744538"/>
              </a:xfrm>
              <a:custGeom>
                <a:avLst/>
                <a:gdLst>
                  <a:gd name="T0" fmla="*/ 158 w 158"/>
                  <a:gd name="T1" fmla="*/ 167 h 167"/>
                  <a:gd name="T2" fmla="*/ 79 w 158"/>
                  <a:gd name="T3" fmla="*/ 0 h 167"/>
                  <a:gd name="T4" fmla="*/ 0 w 158"/>
                  <a:gd name="T5" fmla="*/ 167 h 167"/>
                  <a:gd name="T6" fmla="*/ 158 w 158"/>
                  <a:gd name="T7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" h="167">
                    <a:moveTo>
                      <a:pt x="158" y="167"/>
                    </a:moveTo>
                    <a:cubicBezTo>
                      <a:pt x="130" y="70"/>
                      <a:pt x="94" y="0"/>
                      <a:pt x="79" y="0"/>
                    </a:cubicBezTo>
                    <a:cubicBezTo>
                      <a:pt x="62" y="0"/>
                      <a:pt x="27" y="70"/>
                      <a:pt x="0" y="167"/>
                    </a:cubicBezTo>
                    <a:lnTo>
                      <a:pt x="158" y="1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ļïdé">
                <a:extLst>
                  <a:ext uri="{FF2B5EF4-FFF2-40B4-BE49-F238E27FC236}">
                    <a16:creationId xmlns:a16="http://schemas.microsoft.com/office/drawing/2014/main" id="{ECF094F2-1A7A-45F6-B780-CE6B5481CB9A}"/>
                  </a:ext>
                </a:extLst>
              </p:cNvPr>
              <p:cNvSpPr/>
              <p:nvPr/>
            </p:nvSpPr>
            <p:spPr bwMode="auto">
              <a:xfrm>
                <a:off x="6045200" y="1916113"/>
                <a:ext cx="638175" cy="633413"/>
              </a:xfrm>
              <a:custGeom>
                <a:avLst/>
                <a:gdLst>
                  <a:gd name="T0" fmla="*/ 143 w 143"/>
                  <a:gd name="T1" fmla="*/ 142 h 142"/>
                  <a:gd name="T2" fmla="*/ 72 w 143"/>
                  <a:gd name="T3" fmla="*/ 0 h 142"/>
                  <a:gd name="T4" fmla="*/ 0 w 143"/>
                  <a:gd name="T5" fmla="*/ 142 h 142"/>
                  <a:gd name="T6" fmla="*/ 143 w 143"/>
                  <a:gd name="T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3" h="142">
                    <a:moveTo>
                      <a:pt x="143" y="142"/>
                    </a:moveTo>
                    <a:cubicBezTo>
                      <a:pt x="117" y="58"/>
                      <a:pt x="86" y="0"/>
                      <a:pt x="72" y="0"/>
                    </a:cubicBezTo>
                    <a:cubicBezTo>
                      <a:pt x="57" y="0"/>
                      <a:pt x="26" y="58"/>
                      <a:pt x="0" y="142"/>
                    </a:cubicBezTo>
                    <a:lnTo>
                      <a:pt x="143" y="142"/>
                    </a:lnTo>
                    <a:close/>
                  </a:path>
                </a:pathLst>
              </a:custGeom>
              <a:solidFill>
                <a:srgbClr val="827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ṡļîḍe">
                <a:extLst>
                  <a:ext uri="{FF2B5EF4-FFF2-40B4-BE49-F238E27FC236}">
                    <a16:creationId xmlns:a16="http://schemas.microsoft.com/office/drawing/2014/main" id="{60C1412F-AEDD-45F0-B389-88122FE43C45}"/>
                  </a:ext>
                </a:extLst>
              </p:cNvPr>
              <p:cNvSpPr/>
              <p:nvPr/>
            </p:nvSpPr>
            <p:spPr bwMode="auto">
              <a:xfrm>
                <a:off x="6107113" y="2035175"/>
                <a:ext cx="219075" cy="514350"/>
              </a:xfrm>
              <a:custGeom>
                <a:avLst/>
                <a:gdLst>
                  <a:gd name="T0" fmla="*/ 0 w 49"/>
                  <a:gd name="T1" fmla="*/ 115 h 115"/>
                  <a:gd name="T2" fmla="*/ 16 w 49"/>
                  <a:gd name="T3" fmla="*/ 115 h 115"/>
                  <a:gd name="T4" fmla="*/ 48 w 49"/>
                  <a:gd name="T5" fmla="*/ 5 h 115"/>
                  <a:gd name="T6" fmla="*/ 44 w 49"/>
                  <a:gd name="T7" fmla="*/ 3 h 115"/>
                  <a:gd name="T8" fmla="*/ 0 w 49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15">
                    <a:moveTo>
                      <a:pt x="0" y="115"/>
                    </a:moveTo>
                    <a:cubicBezTo>
                      <a:pt x="16" y="115"/>
                      <a:pt x="16" y="115"/>
                      <a:pt x="16" y="115"/>
                    </a:cubicBezTo>
                    <a:cubicBezTo>
                      <a:pt x="30" y="69"/>
                      <a:pt x="36" y="36"/>
                      <a:pt x="48" y="5"/>
                    </a:cubicBezTo>
                    <a:cubicBezTo>
                      <a:pt x="49" y="2"/>
                      <a:pt x="46" y="0"/>
                      <a:pt x="44" y="3"/>
                    </a:cubicBezTo>
                    <a:cubicBezTo>
                      <a:pt x="32" y="23"/>
                      <a:pt x="18" y="58"/>
                      <a:pt x="0" y="115"/>
                    </a:cubicBezTo>
                    <a:close/>
                  </a:path>
                </a:pathLst>
              </a:custGeom>
              <a:solidFill>
                <a:srgbClr val="928D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ṡľîḍé">
                <a:extLst>
                  <a:ext uri="{FF2B5EF4-FFF2-40B4-BE49-F238E27FC236}">
                    <a16:creationId xmlns:a16="http://schemas.microsoft.com/office/drawing/2014/main" id="{B53B9557-89F2-4AC7-8E90-BA71BF940E01}"/>
                  </a:ext>
                </a:extLst>
              </p:cNvPr>
              <p:cNvSpPr/>
              <p:nvPr/>
            </p:nvSpPr>
            <p:spPr bwMode="auto">
              <a:xfrm>
                <a:off x="5995988" y="3584575"/>
                <a:ext cx="736600" cy="384175"/>
              </a:xfrm>
              <a:custGeom>
                <a:avLst/>
                <a:gdLst>
                  <a:gd name="T0" fmla="*/ 164 w 165"/>
                  <a:gd name="T1" fmla="*/ 0 h 86"/>
                  <a:gd name="T2" fmla="*/ 83 w 165"/>
                  <a:gd name="T3" fmla="*/ 78 h 86"/>
                  <a:gd name="T4" fmla="*/ 1 w 165"/>
                  <a:gd name="T5" fmla="*/ 0 h 86"/>
                  <a:gd name="T6" fmla="*/ 0 w 165"/>
                  <a:gd name="T7" fmla="*/ 4 h 86"/>
                  <a:gd name="T8" fmla="*/ 83 w 165"/>
                  <a:gd name="T9" fmla="*/ 86 h 86"/>
                  <a:gd name="T10" fmla="*/ 165 w 165"/>
                  <a:gd name="T11" fmla="*/ 4 h 86"/>
                  <a:gd name="T12" fmla="*/ 164 w 165"/>
                  <a:gd name="T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86">
                    <a:moveTo>
                      <a:pt x="164" y="0"/>
                    </a:moveTo>
                    <a:cubicBezTo>
                      <a:pt x="162" y="43"/>
                      <a:pt x="126" y="78"/>
                      <a:pt x="83" y="78"/>
                    </a:cubicBezTo>
                    <a:cubicBezTo>
                      <a:pt x="39" y="78"/>
                      <a:pt x="3" y="43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50"/>
                      <a:pt x="37" y="86"/>
                      <a:pt x="83" y="86"/>
                    </a:cubicBezTo>
                    <a:cubicBezTo>
                      <a:pt x="128" y="86"/>
                      <a:pt x="165" y="50"/>
                      <a:pt x="165" y="4"/>
                    </a:cubicBezTo>
                    <a:cubicBezTo>
                      <a:pt x="165" y="3"/>
                      <a:pt x="164" y="1"/>
                      <a:pt x="16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ś1ïḑe">
                <a:extLst>
                  <a:ext uri="{FF2B5EF4-FFF2-40B4-BE49-F238E27FC236}">
                    <a16:creationId xmlns:a16="http://schemas.microsoft.com/office/drawing/2014/main" id="{7D108263-A548-4814-9063-C6F422C42C3A}"/>
                  </a:ext>
                </a:extLst>
              </p:cNvPr>
              <p:cNvSpPr/>
              <p:nvPr/>
            </p:nvSpPr>
            <p:spPr bwMode="auto">
              <a:xfrm>
                <a:off x="5995988" y="3201988"/>
                <a:ext cx="736600" cy="731838"/>
              </a:xfrm>
              <a:prstGeom prst="ellipse">
                <a:avLst/>
              </a:prstGeom>
              <a:solidFill>
                <a:srgbClr val="827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ṣḷíďé">
                <a:extLst>
                  <a:ext uri="{FF2B5EF4-FFF2-40B4-BE49-F238E27FC236}">
                    <a16:creationId xmlns:a16="http://schemas.microsoft.com/office/drawing/2014/main" id="{92867980-524F-461D-ACFE-C801FFEECE30}"/>
                  </a:ext>
                </a:extLst>
              </p:cNvPr>
              <p:cNvSpPr/>
              <p:nvPr/>
            </p:nvSpPr>
            <p:spPr bwMode="auto">
              <a:xfrm>
                <a:off x="6362700" y="3201988"/>
                <a:ext cx="369888" cy="731838"/>
              </a:xfrm>
              <a:custGeom>
                <a:avLst/>
                <a:gdLst>
                  <a:gd name="T0" fmla="*/ 1 w 83"/>
                  <a:gd name="T1" fmla="*/ 0 h 164"/>
                  <a:gd name="T2" fmla="*/ 1 w 83"/>
                  <a:gd name="T3" fmla="*/ 0 h 164"/>
                  <a:gd name="T4" fmla="*/ 0 w 83"/>
                  <a:gd name="T5" fmla="*/ 0 h 164"/>
                  <a:gd name="T6" fmla="*/ 0 w 83"/>
                  <a:gd name="T7" fmla="*/ 164 h 164"/>
                  <a:gd name="T8" fmla="*/ 1 w 83"/>
                  <a:gd name="T9" fmla="*/ 164 h 164"/>
                  <a:gd name="T10" fmla="*/ 83 w 83"/>
                  <a:gd name="T11" fmla="*/ 82 h 164"/>
                  <a:gd name="T12" fmla="*/ 1 w 83"/>
                  <a:gd name="T1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6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" y="164"/>
                      <a:pt x="1" y="164"/>
                      <a:pt x="1" y="164"/>
                    </a:cubicBezTo>
                    <a:cubicBezTo>
                      <a:pt x="46" y="164"/>
                      <a:pt x="83" y="127"/>
                      <a:pt x="83" y="82"/>
                    </a:cubicBezTo>
                    <a:cubicBezTo>
                      <a:pt x="83" y="36"/>
                      <a:pt x="46" y="0"/>
                      <a:pt x="1" y="0"/>
                    </a:cubicBezTo>
                  </a:path>
                </a:pathLst>
              </a:custGeom>
              <a:solidFill>
                <a:srgbClr val="686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ŝlíḍe">
                <a:extLst>
                  <a:ext uri="{FF2B5EF4-FFF2-40B4-BE49-F238E27FC236}">
                    <a16:creationId xmlns:a16="http://schemas.microsoft.com/office/drawing/2014/main" id="{97E06481-B8EE-423C-8A99-DB15CE252E81}"/>
                  </a:ext>
                </a:extLst>
              </p:cNvPr>
              <p:cNvSpPr/>
              <p:nvPr/>
            </p:nvSpPr>
            <p:spPr bwMode="auto">
              <a:xfrm>
                <a:off x="6111875" y="3313113"/>
                <a:ext cx="504825" cy="504825"/>
              </a:xfrm>
              <a:prstGeom prst="ellipse">
                <a:avLst/>
              </a:prstGeom>
              <a:solidFill>
                <a:srgbClr val="D2F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ṥḻîde">
                <a:extLst>
                  <a:ext uri="{FF2B5EF4-FFF2-40B4-BE49-F238E27FC236}">
                    <a16:creationId xmlns:a16="http://schemas.microsoft.com/office/drawing/2014/main" id="{93F34891-B256-428F-88A4-BD22FDA24309}"/>
                  </a:ext>
                </a:extLst>
              </p:cNvPr>
              <p:cNvSpPr/>
              <p:nvPr/>
            </p:nvSpPr>
            <p:spPr bwMode="auto">
              <a:xfrm>
                <a:off x="6053138" y="5224463"/>
                <a:ext cx="625475" cy="182563"/>
              </a:xfrm>
              <a:custGeom>
                <a:avLst/>
                <a:gdLst>
                  <a:gd name="T0" fmla="*/ 123 w 140"/>
                  <a:gd name="T1" fmla="*/ 41 h 41"/>
                  <a:gd name="T2" fmla="*/ 18 w 140"/>
                  <a:gd name="T3" fmla="*/ 41 h 41"/>
                  <a:gd name="T4" fmla="*/ 0 w 140"/>
                  <a:gd name="T5" fmla="*/ 23 h 41"/>
                  <a:gd name="T6" fmla="*/ 0 w 140"/>
                  <a:gd name="T7" fmla="*/ 0 h 41"/>
                  <a:gd name="T8" fmla="*/ 140 w 140"/>
                  <a:gd name="T9" fmla="*/ 0 h 41"/>
                  <a:gd name="T10" fmla="*/ 140 w 140"/>
                  <a:gd name="T11" fmla="*/ 23 h 41"/>
                  <a:gd name="T12" fmla="*/ 123 w 14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41">
                    <a:moveTo>
                      <a:pt x="123" y="41"/>
                    </a:moveTo>
                    <a:cubicBezTo>
                      <a:pt x="18" y="41"/>
                      <a:pt x="18" y="41"/>
                      <a:pt x="18" y="41"/>
                    </a:cubicBezTo>
                    <a:cubicBezTo>
                      <a:pt x="8" y="41"/>
                      <a:pt x="0" y="33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23"/>
                      <a:pt x="140" y="23"/>
                      <a:pt x="140" y="23"/>
                    </a:cubicBezTo>
                    <a:cubicBezTo>
                      <a:pt x="140" y="33"/>
                      <a:pt x="132" y="41"/>
                      <a:pt x="123" y="41"/>
                    </a:cubicBezTo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śḷïďè">
                <a:extLst>
                  <a:ext uri="{FF2B5EF4-FFF2-40B4-BE49-F238E27FC236}">
                    <a16:creationId xmlns:a16="http://schemas.microsoft.com/office/drawing/2014/main" id="{E4BEDF11-1C8F-4382-8BC7-0A91844F0C97}"/>
                  </a:ext>
                </a:extLst>
              </p:cNvPr>
              <p:cNvSpPr/>
              <p:nvPr/>
            </p:nvSpPr>
            <p:spPr bwMode="auto">
              <a:xfrm>
                <a:off x="6545263" y="5224463"/>
                <a:ext cx="133350" cy="182563"/>
              </a:xfrm>
              <a:custGeom>
                <a:avLst/>
                <a:gdLst>
                  <a:gd name="T0" fmla="*/ 13 w 30"/>
                  <a:gd name="T1" fmla="*/ 41 h 41"/>
                  <a:gd name="T2" fmla="*/ 0 w 30"/>
                  <a:gd name="T3" fmla="*/ 41 h 41"/>
                  <a:gd name="T4" fmla="*/ 0 w 30"/>
                  <a:gd name="T5" fmla="*/ 0 h 41"/>
                  <a:gd name="T6" fmla="*/ 30 w 30"/>
                  <a:gd name="T7" fmla="*/ 0 h 41"/>
                  <a:gd name="T8" fmla="*/ 30 w 30"/>
                  <a:gd name="T9" fmla="*/ 23 h 41"/>
                  <a:gd name="T10" fmla="*/ 13 w 30"/>
                  <a:gd name="T1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1">
                    <a:moveTo>
                      <a:pt x="13" y="41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33"/>
                      <a:pt x="22" y="41"/>
                      <a:pt x="13" y="41"/>
                    </a:cubicBezTo>
                    <a:close/>
                  </a:path>
                </a:pathLst>
              </a:custGeom>
              <a:solidFill>
                <a:srgbClr val="9797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s1idê">
                <a:extLst>
                  <a:ext uri="{FF2B5EF4-FFF2-40B4-BE49-F238E27FC236}">
                    <a16:creationId xmlns:a16="http://schemas.microsoft.com/office/drawing/2014/main" id="{099E72B0-EFE2-4EE3-BAEB-8C8BD4734E1F}"/>
                  </a:ext>
                </a:extLst>
              </p:cNvPr>
              <p:cNvSpPr/>
              <p:nvPr/>
            </p:nvSpPr>
            <p:spPr bwMode="auto">
              <a:xfrm>
                <a:off x="6267450" y="4224338"/>
                <a:ext cx="196850" cy="1414463"/>
              </a:xfrm>
              <a:custGeom>
                <a:avLst/>
                <a:gdLst>
                  <a:gd name="T0" fmla="*/ 23 w 44"/>
                  <a:gd name="T1" fmla="*/ 316 h 317"/>
                  <a:gd name="T2" fmla="*/ 22 w 44"/>
                  <a:gd name="T3" fmla="*/ 317 h 317"/>
                  <a:gd name="T4" fmla="*/ 8 w 44"/>
                  <a:gd name="T5" fmla="*/ 283 h 317"/>
                  <a:gd name="T6" fmla="*/ 1 w 44"/>
                  <a:gd name="T7" fmla="*/ 45 h 317"/>
                  <a:gd name="T8" fmla="*/ 22 w 44"/>
                  <a:gd name="T9" fmla="*/ 0 h 317"/>
                  <a:gd name="T10" fmla="*/ 22 w 44"/>
                  <a:gd name="T11" fmla="*/ 0 h 317"/>
                  <a:gd name="T12" fmla="*/ 44 w 44"/>
                  <a:gd name="T13" fmla="*/ 46 h 317"/>
                  <a:gd name="T14" fmla="*/ 36 w 44"/>
                  <a:gd name="T15" fmla="*/ 283 h 317"/>
                  <a:gd name="T16" fmla="*/ 23 w 44"/>
                  <a:gd name="T17" fmla="*/ 316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17">
                    <a:moveTo>
                      <a:pt x="23" y="316"/>
                    </a:moveTo>
                    <a:cubicBezTo>
                      <a:pt x="22" y="317"/>
                      <a:pt x="22" y="317"/>
                      <a:pt x="22" y="317"/>
                    </a:cubicBezTo>
                    <a:cubicBezTo>
                      <a:pt x="14" y="308"/>
                      <a:pt x="9" y="296"/>
                      <a:pt x="8" y="283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0" y="28"/>
                      <a:pt x="8" y="1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6" y="11"/>
                      <a:pt x="44" y="28"/>
                      <a:pt x="44" y="46"/>
                    </a:cubicBezTo>
                    <a:cubicBezTo>
                      <a:pt x="36" y="283"/>
                      <a:pt x="36" y="283"/>
                      <a:pt x="36" y="283"/>
                    </a:cubicBezTo>
                    <a:cubicBezTo>
                      <a:pt x="35" y="295"/>
                      <a:pt x="31" y="307"/>
                      <a:pt x="23" y="316"/>
                    </a:cubicBezTo>
                  </a:path>
                </a:pathLst>
              </a:custGeom>
              <a:solidFill>
                <a:srgbClr val="827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ṣļîďè">
                <a:extLst>
                  <a:ext uri="{FF2B5EF4-FFF2-40B4-BE49-F238E27FC236}">
                    <a16:creationId xmlns:a16="http://schemas.microsoft.com/office/drawing/2014/main" id="{696AE094-7786-4589-981E-1496A69F132E}"/>
                  </a:ext>
                </a:extLst>
              </p:cNvPr>
              <p:cNvSpPr/>
              <p:nvPr/>
            </p:nvSpPr>
            <p:spPr bwMode="auto">
              <a:xfrm>
                <a:off x="6365875" y="4224338"/>
                <a:ext cx="98425" cy="1414463"/>
              </a:xfrm>
              <a:custGeom>
                <a:avLst/>
                <a:gdLst>
                  <a:gd name="T0" fmla="*/ 0 w 22"/>
                  <a:gd name="T1" fmla="*/ 0 h 317"/>
                  <a:gd name="T2" fmla="*/ 0 w 22"/>
                  <a:gd name="T3" fmla="*/ 0 h 317"/>
                  <a:gd name="T4" fmla="*/ 0 w 22"/>
                  <a:gd name="T5" fmla="*/ 317 h 317"/>
                  <a:gd name="T6" fmla="*/ 1 w 22"/>
                  <a:gd name="T7" fmla="*/ 316 h 317"/>
                  <a:gd name="T8" fmla="*/ 14 w 22"/>
                  <a:gd name="T9" fmla="*/ 283 h 317"/>
                  <a:gd name="T10" fmla="*/ 22 w 22"/>
                  <a:gd name="T11" fmla="*/ 46 h 317"/>
                  <a:gd name="T12" fmla="*/ 22 w 22"/>
                  <a:gd name="T13" fmla="*/ 44 h 317"/>
                  <a:gd name="T14" fmla="*/ 0 w 22"/>
                  <a:gd name="T15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1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1" y="316"/>
                      <a:pt x="1" y="316"/>
                      <a:pt x="1" y="316"/>
                    </a:cubicBezTo>
                    <a:cubicBezTo>
                      <a:pt x="9" y="307"/>
                      <a:pt x="13" y="295"/>
                      <a:pt x="14" y="283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5"/>
                      <a:pt x="22" y="44"/>
                      <a:pt x="22" y="44"/>
                    </a:cubicBezTo>
                    <a:cubicBezTo>
                      <a:pt x="22" y="27"/>
                      <a:pt x="14" y="11"/>
                      <a:pt x="0" y="0"/>
                    </a:cubicBezTo>
                  </a:path>
                </a:pathLst>
              </a:custGeom>
              <a:solidFill>
                <a:srgbClr val="686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ŝľïdé">
                <a:extLst>
                  <a:ext uri="{FF2B5EF4-FFF2-40B4-BE49-F238E27FC236}">
                    <a16:creationId xmlns:a16="http://schemas.microsoft.com/office/drawing/2014/main" id="{4F491A4C-F6BB-47E6-AF2D-FBFA9D780A5D}"/>
                  </a:ext>
                </a:extLst>
              </p:cNvPr>
              <p:cNvSpPr/>
              <p:nvPr/>
            </p:nvSpPr>
            <p:spPr bwMode="auto">
              <a:xfrm>
                <a:off x="6151563" y="3357563"/>
                <a:ext cx="465138" cy="460375"/>
              </a:xfrm>
              <a:custGeom>
                <a:avLst/>
                <a:gdLst>
                  <a:gd name="T0" fmla="*/ 79 w 104"/>
                  <a:gd name="T1" fmla="*/ 0 h 103"/>
                  <a:gd name="T2" fmla="*/ 79 w 104"/>
                  <a:gd name="T3" fmla="*/ 3 h 103"/>
                  <a:gd name="T4" fmla="*/ 6 w 104"/>
                  <a:gd name="T5" fmla="*/ 76 h 103"/>
                  <a:gd name="T6" fmla="*/ 0 w 104"/>
                  <a:gd name="T7" fmla="*/ 76 h 103"/>
                  <a:gd name="T8" fmla="*/ 48 w 104"/>
                  <a:gd name="T9" fmla="*/ 103 h 103"/>
                  <a:gd name="T10" fmla="*/ 104 w 104"/>
                  <a:gd name="T11" fmla="*/ 47 h 103"/>
                  <a:gd name="T12" fmla="*/ 79 w 104"/>
                  <a:gd name="T1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3">
                    <a:moveTo>
                      <a:pt x="79" y="0"/>
                    </a:moveTo>
                    <a:cubicBezTo>
                      <a:pt x="79" y="1"/>
                      <a:pt x="79" y="2"/>
                      <a:pt x="79" y="3"/>
                    </a:cubicBezTo>
                    <a:cubicBezTo>
                      <a:pt x="79" y="43"/>
                      <a:pt x="46" y="76"/>
                      <a:pt x="6" y="76"/>
                    </a:cubicBezTo>
                    <a:cubicBezTo>
                      <a:pt x="4" y="76"/>
                      <a:pt x="2" y="76"/>
                      <a:pt x="0" y="76"/>
                    </a:cubicBezTo>
                    <a:cubicBezTo>
                      <a:pt x="9" y="92"/>
                      <a:pt x="27" y="103"/>
                      <a:pt x="48" y="103"/>
                    </a:cubicBezTo>
                    <a:cubicBezTo>
                      <a:pt x="79" y="103"/>
                      <a:pt x="104" y="78"/>
                      <a:pt x="104" y="47"/>
                    </a:cubicBezTo>
                    <a:cubicBezTo>
                      <a:pt x="104" y="27"/>
                      <a:pt x="94" y="10"/>
                      <a:pt x="79" y="0"/>
                    </a:cubicBezTo>
                    <a:close/>
                  </a:path>
                </a:pathLst>
              </a:custGeom>
              <a:solidFill>
                <a:srgbClr val="AFE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$1íďê">
                <a:extLst>
                  <a:ext uri="{FF2B5EF4-FFF2-40B4-BE49-F238E27FC236}">
                    <a16:creationId xmlns:a16="http://schemas.microsoft.com/office/drawing/2014/main" id="{E8D2C878-F829-4AD9-A42D-1FA37F799CBA}"/>
                  </a:ext>
                </a:extLst>
              </p:cNvPr>
              <p:cNvSpPr/>
              <p:nvPr/>
            </p:nvSpPr>
            <p:spPr bwMode="auto">
              <a:xfrm>
                <a:off x="4516438" y="3446463"/>
                <a:ext cx="352425" cy="955675"/>
              </a:xfrm>
              <a:custGeom>
                <a:avLst/>
                <a:gdLst>
                  <a:gd name="T0" fmla="*/ 40 w 79"/>
                  <a:gd name="T1" fmla="*/ 6 h 214"/>
                  <a:gd name="T2" fmla="*/ 68 w 79"/>
                  <a:gd name="T3" fmla="*/ 2 h 214"/>
                  <a:gd name="T4" fmla="*/ 35 w 79"/>
                  <a:gd name="T5" fmla="*/ 113 h 214"/>
                  <a:gd name="T6" fmla="*/ 33 w 79"/>
                  <a:gd name="T7" fmla="*/ 126 h 214"/>
                  <a:gd name="T8" fmla="*/ 56 w 79"/>
                  <a:gd name="T9" fmla="*/ 206 h 214"/>
                  <a:gd name="T10" fmla="*/ 43 w 79"/>
                  <a:gd name="T11" fmla="*/ 214 h 214"/>
                  <a:gd name="T12" fmla="*/ 4 w 79"/>
                  <a:gd name="T13" fmla="*/ 129 h 214"/>
                  <a:gd name="T14" fmla="*/ 2 w 79"/>
                  <a:gd name="T15" fmla="*/ 104 h 214"/>
                  <a:gd name="T16" fmla="*/ 40 w 79"/>
                  <a:gd name="T17" fmla="*/ 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214">
                    <a:moveTo>
                      <a:pt x="40" y="6"/>
                    </a:moveTo>
                    <a:cubicBezTo>
                      <a:pt x="45" y="1"/>
                      <a:pt x="57" y="0"/>
                      <a:pt x="68" y="2"/>
                    </a:cubicBezTo>
                    <a:cubicBezTo>
                      <a:pt x="79" y="4"/>
                      <a:pt x="56" y="78"/>
                      <a:pt x="35" y="113"/>
                    </a:cubicBezTo>
                    <a:cubicBezTo>
                      <a:pt x="32" y="117"/>
                      <a:pt x="32" y="122"/>
                      <a:pt x="33" y="126"/>
                    </a:cubicBezTo>
                    <a:cubicBezTo>
                      <a:pt x="56" y="206"/>
                      <a:pt x="56" y="206"/>
                      <a:pt x="56" y="206"/>
                    </a:cubicBezTo>
                    <a:cubicBezTo>
                      <a:pt x="53" y="212"/>
                      <a:pt x="48" y="213"/>
                      <a:pt x="43" y="214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1" y="122"/>
                      <a:pt x="0" y="113"/>
                      <a:pt x="2" y="104"/>
                    </a:cubicBezTo>
                    <a:cubicBezTo>
                      <a:pt x="9" y="78"/>
                      <a:pt x="24" y="22"/>
                      <a:pt x="40" y="6"/>
                    </a:cubicBezTo>
                    <a:close/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ś1ïde">
                <a:extLst>
                  <a:ext uri="{FF2B5EF4-FFF2-40B4-BE49-F238E27FC236}">
                    <a16:creationId xmlns:a16="http://schemas.microsoft.com/office/drawing/2014/main" id="{21119E77-A9A5-4A60-B2A9-EB2C4D2BACD2}"/>
                  </a:ext>
                </a:extLst>
              </p:cNvPr>
              <p:cNvSpPr/>
              <p:nvPr/>
            </p:nvSpPr>
            <p:spPr bwMode="auto">
              <a:xfrm>
                <a:off x="7559675" y="5392738"/>
                <a:ext cx="201613" cy="255588"/>
              </a:xfrm>
              <a:custGeom>
                <a:avLst/>
                <a:gdLst>
                  <a:gd name="T0" fmla="*/ 31 w 45"/>
                  <a:gd name="T1" fmla="*/ 5 h 57"/>
                  <a:gd name="T2" fmla="*/ 37 w 45"/>
                  <a:gd name="T3" fmla="*/ 28 h 57"/>
                  <a:gd name="T4" fmla="*/ 38 w 45"/>
                  <a:gd name="T5" fmla="*/ 31 h 57"/>
                  <a:gd name="T6" fmla="*/ 42 w 45"/>
                  <a:gd name="T7" fmla="*/ 37 h 57"/>
                  <a:gd name="T8" fmla="*/ 38 w 45"/>
                  <a:gd name="T9" fmla="*/ 48 h 57"/>
                  <a:gd name="T10" fmla="*/ 21 w 45"/>
                  <a:gd name="T11" fmla="*/ 54 h 57"/>
                  <a:gd name="T12" fmla="*/ 0 w 45"/>
                  <a:gd name="T13" fmla="*/ 52 h 57"/>
                  <a:gd name="T14" fmla="*/ 14 w 45"/>
                  <a:gd name="T15" fmla="*/ 45 h 57"/>
                  <a:gd name="T16" fmla="*/ 22 w 45"/>
                  <a:gd name="T17" fmla="*/ 40 h 57"/>
                  <a:gd name="T18" fmla="*/ 18 w 45"/>
                  <a:gd name="T19" fmla="*/ 12 h 57"/>
                  <a:gd name="T20" fmla="*/ 22 w 45"/>
                  <a:gd name="T21" fmla="*/ 1 h 57"/>
                  <a:gd name="T22" fmla="*/ 24 w 45"/>
                  <a:gd name="T23" fmla="*/ 0 h 57"/>
                  <a:gd name="T24" fmla="*/ 31 w 45"/>
                  <a:gd name="T25" fmla="*/ 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57">
                    <a:moveTo>
                      <a:pt x="31" y="5"/>
                    </a:moveTo>
                    <a:cubicBezTo>
                      <a:pt x="37" y="28"/>
                      <a:pt x="37" y="28"/>
                      <a:pt x="37" y="28"/>
                    </a:cubicBezTo>
                    <a:cubicBezTo>
                      <a:pt x="37" y="29"/>
                      <a:pt x="38" y="30"/>
                      <a:pt x="38" y="3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5" y="41"/>
                      <a:pt x="43" y="47"/>
                      <a:pt x="38" y="48"/>
                    </a:cubicBezTo>
                    <a:cubicBezTo>
                      <a:pt x="38" y="48"/>
                      <a:pt x="30" y="51"/>
                      <a:pt x="21" y="54"/>
                    </a:cubicBezTo>
                    <a:cubicBezTo>
                      <a:pt x="12" y="57"/>
                      <a:pt x="0" y="55"/>
                      <a:pt x="0" y="52"/>
                    </a:cubicBezTo>
                    <a:cubicBezTo>
                      <a:pt x="0" y="47"/>
                      <a:pt x="5" y="51"/>
                      <a:pt x="14" y="45"/>
                    </a:cubicBezTo>
                    <a:cubicBezTo>
                      <a:pt x="16" y="44"/>
                      <a:pt x="19" y="42"/>
                      <a:pt x="22" y="40"/>
                    </a:cubicBezTo>
                    <a:cubicBezTo>
                      <a:pt x="29" y="34"/>
                      <a:pt x="23" y="20"/>
                      <a:pt x="18" y="12"/>
                    </a:cubicBezTo>
                    <a:cubicBezTo>
                      <a:pt x="17" y="9"/>
                      <a:pt x="19" y="2"/>
                      <a:pt x="22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30" y="2"/>
                      <a:pt x="31" y="5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śļíḍê">
                <a:extLst>
                  <a:ext uri="{FF2B5EF4-FFF2-40B4-BE49-F238E27FC236}">
                    <a16:creationId xmlns:a16="http://schemas.microsoft.com/office/drawing/2014/main" id="{31F27D3D-17CC-421B-BFB9-A8189F99F818}"/>
                  </a:ext>
                </a:extLst>
              </p:cNvPr>
              <p:cNvSpPr/>
              <p:nvPr/>
            </p:nvSpPr>
            <p:spPr bwMode="auto">
              <a:xfrm>
                <a:off x="7569200" y="4362450"/>
                <a:ext cx="128588" cy="227013"/>
              </a:xfrm>
              <a:custGeom>
                <a:avLst/>
                <a:gdLst>
                  <a:gd name="T0" fmla="*/ 23 w 29"/>
                  <a:gd name="T1" fmla="*/ 33 h 51"/>
                  <a:gd name="T2" fmla="*/ 20 w 29"/>
                  <a:gd name="T3" fmla="*/ 22 h 51"/>
                  <a:gd name="T4" fmla="*/ 17 w 29"/>
                  <a:gd name="T5" fmla="*/ 19 h 51"/>
                  <a:gd name="T6" fmla="*/ 14 w 29"/>
                  <a:gd name="T7" fmla="*/ 14 h 51"/>
                  <a:gd name="T8" fmla="*/ 12 w 29"/>
                  <a:gd name="T9" fmla="*/ 6 h 51"/>
                  <a:gd name="T10" fmla="*/ 6 w 29"/>
                  <a:gd name="T11" fmla="*/ 0 h 51"/>
                  <a:gd name="T12" fmla="*/ 2 w 29"/>
                  <a:gd name="T13" fmla="*/ 9 h 51"/>
                  <a:gd name="T14" fmla="*/ 2 w 29"/>
                  <a:gd name="T15" fmla="*/ 14 h 51"/>
                  <a:gd name="T16" fmla="*/ 2 w 29"/>
                  <a:gd name="T17" fmla="*/ 24 h 51"/>
                  <a:gd name="T18" fmla="*/ 7 w 29"/>
                  <a:gd name="T19" fmla="*/ 43 h 51"/>
                  <a:gd name="T20" fmla="*/ 20 w 29"/>
                  <a:gd name="T21" fmla="*/ 50 h 51"/>
                  <a:gd name="T22" fmla="*/ 26 w 29"/>
                  <a:gd name="T23" fmla="*/ 48 h 51"/>
                  <a:gd name="T24" fmla="*/ 15 w 29"/>
                  <a:gd name="T25" fmla="*/ 31 h 51"/>
                  <a:gd name="T26" fmla="*/ 16 w 29"/>
                  <a:gd name="T27" fmla="*/ 29 h 51"/>
                  <a:gd name="T28" fmla="*/ 20 w 29"/>
                  <a:gd name="T29" fmla="*/ 35 h 51"/>
                  <a:gd name="T30" fmla="*/ 25 w 29"/>
                  <a:gd name="T31" fmla="*/ 38 h 51"/>
                  <a:gd name="T32" fmla="*/ 23 w 29"/>
                  <a:gd name="T33" fmla="*/ 3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51">
                    <a:moveTo>
                      <a:pt x="23" y="33"/>
                    </a:moveTo>
                    <a:cubicBezTo>
                      <a:pt x="22" y="28"/>
                      <a:pt x="20" y="24"/>
                      <a:pt x="20" y="22"/>
                    </a:cubicBezTo>
                    <a:cubicBezTo>
                      <a:pt x="19" y="21"/>
                      <a:pt x="18" y="20"/>
                      <a:pt x="17" y="19"/>
                    </a:cubicBezTo>
                    <a:cubicBezTo>
                      <a:pt x="16" y="18"/>
                      <a:pt x="14" y="16"/>
                      <a:pt x="14" y="1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10" y="0"/>
                      <a:pt x="6" y="0"/>
                    </a:cubicBezTo>
                    <a:cubicBezTo>
                      <a:pt x="2" y="1"/>
                      <a:pt x="0" y="5"/>
                      <a:pt x="2" y="9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7"/>
                      <a:pt x="3" y="21"/>
                      <a:pt x="2" y="24"/>
                    </a:cubicBezTo>
                    <a:cubicBezTo>
                      <a:pt x="1" y="30"/>
                      <a:pt x="4" y="38"/>
                      <a:pt x="7" y="43"/>
                    </a:cubicBezTo>
                    <a:cubicBezTo>
                      <a:pt x="8" y="47"/>
                      <a:pt x="13" y="48"/>
                      <a:pt x="20" y="50"/>
                    </a:cubicBezTo>
                    <a:cubicBezTo>
                      <a:pt x="23" y="51"/>
                      <a:pt x="29" y="51"/>
                      <a:pt x="26" y="48"/>
                    </a:cubicBezTo>
                    <a:cubicBezTo>
                      <a:pt x="24" y="45"/>
                      <a:pt x="14" y="42"/>
                      <a:pt x="15" y="31"/>
                    </a:cubicBezTo>
                    <a:cubicBezTo>
                      <a:pt x="15" y="31"/>
                      <a:pt x="16" y="29"/>
                      <a:pt x="16" y="29"/>
                    </a:cubicBezTo>
                    <a:cubicBezTo>
                      <a:pt x="18" y="29"/>
                      <a:pt x="19" y="33"/>
                      <a:pt x="20" y="35"/>
                    </a:cubicBezTo>
                    <a:cubicBezTo>
                      <a:pt x="22" y="37"/>
                      <a:pt x="24" y="38"/>
                      <a:pt x="25" y="38"/>
                    </a:cubicBezTo>
                    <a:cubicBezTo>
                      <a:pt x="26" y="37"/>
                      <a:pt x="25" y="36"/>
                      <a:pt x="23" y="33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ḷiḍé">
                <a:extLst>
                  <a:ext uri="{FF2B5EF4-FFF2-40B4-BE49-F238E27FC236}">
                    <a16:creationId xmlns:a16="http://schemas.microsoft.com/office/drawing/2014/main" id="{F8E355ED-26DD-4885-A89C-BB7D0DD9B751}"/>
                  </a:ext>
                </a:extLst>
              </p:cNvPr>
              <p:cNvSpPr/>
              <p:nvPr/>
            </p:nvSpPr>
            <p:spPr bwMode="auto">
              <a:xfrm>
                <a:off x="6973888" y="3317875"/>
                <a:ext cx="822325" cy="812800"/>
              </a:xfrm>
              <a:custGeom>
                <a:avLst/>
                <a:gdLst>
                  <a:gd name="T0" fmla="*/ 178 w 184"/>
                  <a:gd name="T1" fmla="*/ 25 h 182"/>
                  <a:gd name="T2" fmla="*/ 99 w 184"/>
                  <a:gd name="T3" fmla="*/ 144 h 182"/>
                  <a:gd name="T4" fmla="*/ 6 w 184"/>
                  <a:gd name="T5" fmla="*/ 182 h 182"/>
                  <a:gd name="T6" fmla="*/ 3 w 184"/>
                  <a:gd name="T7" fmla="*/ 177 h 182"/>
                  <a:gd name="T8" fmla="*/ 0 w 184"/>
                  <a:gd name="T9" fmla="*/ 171 h 182"/>
                  <a:gd name="T10" fmla="*/ 93 w 184"/>
                  <a:gd name="T11" fmla="*/ 116 h 182"/>
                  <a:gd name="T12" fmla="*/ 152 w 184"/>
                  <a:gd name="T13" fmla="*/ 14 h 182"/>
                  <a:gd name="T14" fmla="*/ 178 w 184"/>
                  <a:gd name="T15" fmla="*/ 25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4" h="182">
                    <a:moveTo>
                      <a:pt x="178" y="25"/>
                    </a:moveTo>
                    <a:cubicBezTo>
                      <a:pt x="167" y="59"/>
                      <a:pt x="139" y="122"/>
                      <a:pt x="99" y="144"/>
                    </a:cubicBezTo>
                    <a:cubicBezTo>
                      <a:pt x="72" y="160"/>
                      <a:pt x="6" y="182"/>
                      <a:pt x="6" y="182"/>
                    </a:cubicBezTo>
                    <a:cubicBezTo>
                      <a:pt x="6" y="182"/>
                      <a:pt x="4" y="179"/>
                      <a:pt x="3" y="177"/>
                    </a:cubicBezTo>
                    <a:cubicBezTo>
                      <a:pt x="1" y="174"/>
                      <a:pt x="0" y="171"/>
                      <a:pt x="0" y="171"/>
                    </a:cubicBezTo>
                    <a:cubicBezTo>
                      <a:pt x="0" y="171"/>
                      <a:pt x="82" y="129"/>
                      <a:pt x="93" y="116"/>
                    </a:cubicBezTo>
                    <a:cubicBezTo>
                      <a:pt x="104" y="104"/>
                      <a:pt x="141" y="26"/>
                      <a:pt x="152" y="14"/>
                    </a:cubicBezTo>
                    <a:cubicBezTo>
                      <a:pt x="165" y="0"/>
                      <a:pt x="184" y="6"/>
                      <a:pt x="178" y="25"/>
                    </a:cubicBezTo>
                    <a:close/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Sḷíďè">
                <a:extLst>
                  <a:ext uri="{FF2B5EF4-FFF2-40B4-BE49-F238E27FC236}">
                    <a16:creationId xmlns:a16="http://schemas.microsoft.com/office/drawing/2014/main" id="{5070DEA4-F58D-48B1-987D-C1807A57A445}"/>
                  </a:ext>
                </a:extLst>
              </p:cNvPr>
              <p:cNvSpPr/>
              <p:nvPr/>
            </p:nvSpPr>
            <p:spPr bwMode="auto">
              <a:xfrm>
                <a:off x="7608888" y="3298825"/>
                <a:ext cx="590550" cy="857250"/>
              </a:xfrm>
              <a:custGeom>
                <a:avLst/>
                <a:gdLst>
                  <a:gd name="T0" fmla="*/ 0 w 372"/>
                  <a:gd name="T1" fmla="*/ 540 h 540"/>
                  <a:gd name="T2" fmla="*/ 73 w 372"/>
                  <a:gd name="T3" fmla="*/ 29 h 540"/>
                  <a:gd name="T4" fmla="*/ 271 w 372"/>
                  <a:gd name="T5" fmla="*/ 0 h 540"/>
                  <a:gd name="T6" fmla="*/ 372 w 372"/>
                  <a:gd name="T7" fmla="*/ 538 h 540"/>
                  <a:gd name="T8" fmla="*/ 0 w 372"/>
                  <a:gd name="T9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2" h="540">
                    <a:moveTo>
                      <a:pt x="0" y="540"/>
                    </a:moveTo>
                    <a:lnTo>
                      <a:pt x="73" y="29"/>
                    </a:lnTo>
                    <a:lnTo>
                      <a:pt x="271" y="0"/>
                    </a:lnTo>
                    <a:lnTo>
                      <a:pt x="372" y="538"/>
                    </a:lnTo>
                    <a:lnTo>
                      <a:pt x="0" y="540"/>
                    </a:ln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šliďê">
                <a:extLst>
                  <a:ext uri="{FF2B5EF4-FFF2-40B4-BE49-F238E27FC236}">
                    <a16:creationId xmlns:a16="http://schemas.microsoft.com/office/drawing/2014/main" id="{C71E8FBA-9B74-43A1-A2A6-B105DA1A8FC1}"/>
                  </a:ext>
                </a:extLst>
              </p:cNvPr>
              <p:cNvSpPr/>
              <p:nvPr/>
            </p:nvSpPr>
            <p:spPr bwMode="auto">
              <a:xfrm>
                <a:off x="8123238" y="5367338"/>
                <a:ext cx="231775" cy="280988"/>
              </a:xfrm>
              <a:custGeom>
                <a:avLst/>
                <a:gdLst>
                  <a:gd name="T0" fmla="*/ 35 w 52"/>
                  <a:gd name="T1" fmla="*/ 6 h 63"/>
                  <a:gd name="T2" fmla="*/ 42 w 52"/>
                  <a:gd name="T3" fmla="*/ 30 h 63"/>
                  <a:gd name="T4" fmla="*/ 44 w 52"/>
                  <a:gd name="T5" fmla="*/ 32 h 63"/>
                  <a:gd name="T6" fmla="*/ 49 w 52"/>
                  <a:gd name="T7" fmla="*/ 40 h 63"/>
                  <a:gd name="T8" fmla="*/ 44 w 52"/>
                  <a:gd name="T9" fmla="*/ 53 h 63"/>
                  <a:gd name="T10" fmla="*/ 24 w 52"/>
                  <a:gd name="T11" fmla="*/ 60 h 63"/>
                  <a:gd name="T12" fmla="*/ 0 w 52"/>
                  <a:gd name="T13" fmla="*/ 58 h 63"/>
                  <a:gd name="T14" fmla="*/ 15 w 52"/>
                  <a:gd name="T15" fmla="*/ 50 h 63"/>
                  <a:gd name="T16" fmla="*/ 25 w 52"/>
                  <a:gd name="T17" fmla="*/ 43 h 63"/>
                  <a:gd name="T18" fmla="*/ 21 w 52"/>
                  <a:gd name="T19" fmla="*/ 10 h 63"/>
                  <a:gd name="T20" fmla="*/ 25 w 52"/>
                  <a:gd name="T21" fmla="*/ 2 h 63"/>
                  <a:gd name="T22" fmla="*/ 27 w 52"/>
                  <a:gd name="T23" fmla="*/ 1 h 63"/>
                  <a:gd name="T24" fmla="*/ 35 w 52"/>
                  <a:gd name="T2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63">
                    <a:moveTo>
                      <a:pt x="35" y="6"/>
                    </a:moveTo>
                    <a:cubicBezTo>
                      <a:pt x="42" y="30"/>
                      <a:pt x="42" y="30"/>
                      <a:pt x="42" y="30"/>
                    </a:cubicBezTo>
                    <a:cubicBezTo>
                      <a:pt x="43" y="31"/>
                      <a:pt x="43" y="32"/>
                      <a:pt x="44" y="32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2" y="45"/>
                      <a:pt x="50" y="51"/>
                      <a:pt x="44" y="53"/>
                    </a:cubicBezTo>
                    <a:cubicBezTo>
                      <a:pt x="44" y="53"/>
                      <a:pt x="34" y="56"/>
                      <a:pt x="24" y="60"/>
                    </a:cubicBezTo>
                    <a:cubicBezTo>
                      <a:pt x="13" y="63"/>
                      <a:pt x="0" y="60"/>
                      <a:pt x="0" y="58"/>
                    </a:cubicBezTo>
                    <a:cubicBezTo>
                      <a:pt x="0" y="51"/>
                      <a:pt x="5" y="56"/>
                      <a:pt x="15" y="50"/>
                    </a:cubicBezTo>
                    <a:cubicBezTo>
                      <a:pt x="18" y="48"/>
                      <a:pt x="22" y="45"/>
                      <a:pt x="25" y="43"/>
                    </a:cubicBezTo>
                    <a:cubicBezTo>
                      <a:pt x="33" y="36"/>
                      <a:pt x="26" y="20"/>
                      <a:pt x="21" y="10"/>
                    </a:cubicBezTo>
                    <a:cubicBezTo>
                      <a:pt x="19" y="7"/>
                      <a:pt x="21" y="3"/>
                      <a:pt x="25" y="2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31" y="0"/>
                      <a:pt x="34" y="3"/>
                      <a:pt x="35" y="6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ṥlíḍé">
                <a:extLst>
                  <a:ext uri="{FF2B5EF4-FFF2-40B4-BE49-F238E27FC236}">
                    <a16:creationId xmlns:a16="http://schemas.microsoft.com/office/drawing/2014/main" id="{BF915369-1218-46DF-A5D6-BD1309AE2EC3}"/>
                  </a:ext>
                </a:extLst>
              </p:cNvPr>
              <p:cNvSpPr/>
              <p:nvPr/>
            </p:nvSpPr>
            <p:spPr bwMode="auto">
              <a:xfrm>
                <a:off x="7431088" y="4138613"/>
                <a:ext cx="527050" cy="1330325"/>
              </a:xfrm>
              <a:custGeom>
                <a:avLst/>
                <a:gdLst>
                  <a:gd name="T0" fmla="*/ 118 w 118"/>
                  <a:gd name="T1" fmla="*/ 6 h 298"/>
                  <a:gd name="T2" fmla="*/ 40 w 118"/>
                  <a:gd name="T3" fmla="*/ 0 h 298"/>
                  <a:gd name="T4" fmla="*/ 6 w 118"/>
                  <a:gd name="T5" fmla="*/ 142 h 298"/>
                  <a:gd name="T6" fmla="*/ 48 w 118"/>
                  <a:gd name="T7" fmla="*/ 296 h 298"/>
                  <a:gd name="T8" fmla="*/ 63 w 118"/>
                  <a:gd name="T9" fmla="*/ 294 h 298"/>
                  <a:gd name="T10" fmla="*/ 53 w 118"/>
                  <a:gd name="T11" fmla="*/ 160 h 298"/>
                  <a:gd name="T12" fmla="*/ 102 w 118"/>
                  <a:gd name="T13" fmla="*/ 62 h 298"/>
                  <a:gd name="T14" fmla="*/ 118 w 118"/>
                  <a:gd name="T15" fmla="*/ 6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298">
                    <a:moveTo>
                      <a:pt x="118" y="6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13" y="98"/>
                      <a:pt x="6" y="142"/>
                    </a:cubicBezTo>
                    <a:cubicBezTo>
                      <a:pt x="0" y="173"/>
                      <a:pt x="48" y="296"/>
                      <a:pt x="48" y="296"/>
                    </a:cubicBezTo>
                    <a:cubicBezTo>
                      <a:pt x="53" y="298"/>
                      <a:pt x="58" y="295"/>
                      <a:pt x="63" y="294"/>
                    </a:cubicBezTo>
                    <a:cubicBezTo>
                      <a:pt x="63" y="294"/>
                      <a:pt x="48" y="186"/>
                      <a:pt x="53" y="160"/>
                    </a:cubicBezTo>
                    <a:cubicBezTo>
                      <a:pt x="58" y="132"/>
                      <a:pt x="100" y="77"/>
                      <a:pt x="102" y="62"/>
                    </a:cubicBezTo>
                    <a:cubicBezTo>
                      <a:pt x="108" y="32"/>
                      <a:pt x="118" y="6"/>
                      <a:pt x="118" y="6"/>
                    </a:cubicBezTo>
                    <a:close/>
                  </a:path>
                </a:pathLst>
              </a:custGeom>
              <a:solidFill>
                <a:srgbClr val="504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ṧļíḍé">
                <a:extLst>
                  <a:ext uri="{FF2B5EF4-FFF2-40B4-BE49-F238E27FC236}">
                    <a16:creationId xmlns:a16="http://schemas.microsoft.com/office/drawing/2014/main" id="{6A50DDA2-FD93-4BB3-A64D-260C03D3516F}"/>
                  </a:ext>
                </a:extLst>
              </p:cNvPr>
              <p:cNvSpPr/>
              <p:nvPr/>
            </p:nvSpPr>
            <p:spPr bwMode="auto">
              <a:xfrm>
                <a:off x="7770813" y="4049713"/>
                <a:ext cx="527050" cy="1419225"/>
              </a:xfrm>
              <a:custGeom>
                <a:avLst/>
                <a:gdLst>
                  <a:gd name="T0" fmla="*/ 26 w 118"/>
                  <a:gd name="T1" fmla="*/ 27 h 318"/>
                  <a:gd name="T2" fmla="*/ 34 w 118"/>
                  <a:gd name="T3" fmla="*/ 195 h 318"/>
                  <a:gd name="T4" fmla="*/ 105 w 118"/>
                  <a:gd name="T5" fmla="*/ 318 h 318"/>
                  <a:gd name="T6" fmla="*/ 118 w 118"/>
                  <a:gd name="T7" fmla="*/ 313 h 318"/>
                  <a:gd name="T8" fmla="*/ 103 w 118"/>
                  <a:gd name="T9" fmla="*/ 254 h 318"/>
                  <a:gd name="T10" fmla="*/ 84 w 118"/>
                  <a:gd name="T11" fmla="*/ 152 h 318"/>
                  <a:gd name="T12" fmla="*/ 96 w 118"/>
                  <a:gd name="T13" fmla="*/ 27 h 318"/>
                  <a:gd name="T14" fmla="*/ 26 w 118"/>
                  <a:gd name="T15" fmla="*/ 2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318">
                    <a:moveTo>
                      <a:pt x="26" y="27"/>
                    </a:moveTo>
                    <a:cubicBezTo>
                      <a:pt x="18" y="70"/>
                      <a:pt x="0" y="134"/>
                      <a:pt x="34" y="195"/>
                    </a:cubicBezTo>
                    <a:cubicBezTo>
                      <a:pt x="69" y="255"/>
                      <a:pt x="105" y="318"/>
                      <a:pt x="105" y="318"/>
                    </a:cubicBezTo>
                    <a:cubicBezTo>
                      <a:pt x="110" y="318"/>
                      <a:pt x="114" y="316"/>
                      <a:pt x="118" y="313"/>
                    </a:cubicBezTo>
                    <a:cubicBezTo>
                      <a:pt x="118" y="313"/>
                      <a:pt x="112" y="286"/>
                      <a:pt x="103" y="254"/>
                    </a:cubicBezTo>
                    <a:cubicBezTo>
                      <a:pt x="93" y="217"/>
                      <a:pt x="81" y="174"/>
                      <a:pt x="84" y="152"/>
                    </a:cubicBezTo>
                    <a:cubicBezTo>
                      <a:pt x="91" y="110"/>
                      <a:pt x="99" y="54"/>
                      <a:pt x="96" y="27"/>
                    </a:cubicBezTo>
                    <a:cubicBezTo>
                      <a:pt x="94" y="0"/>
                      <a:pt x="30" y="4"/>
                      <a:pt x="26" y="27"/>
                    </a:cubicBezTo>
                    <a:close/>
                  </a:path>
                </a:pathLst>
              </a:custGeom>
              <a:solidFill>
                <a:srgbClr val="504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ṥlîḑè">
                <a:extLst>
                  <a:ext uri="{FF2B5EF4-FFF2-40B4-BE49-F238E27FC236}">
                    <a16:creationId xmlns:a16="http://schemas.microsoft.com/office/drawing/2014/main" id="{4C13C862-A637-4E22-9404-592780E8DF34}"/>
                  </a:ext>
                </a:extLst>
              </p:cNvPr>
              <p:cNvSpPr/>
              <p:nvPr/>
            </p:nvSpPr>
            <p:spPr bwMode="auto">
              <a:xfrm>
                <a:off x="7596188" y="3298825"/>
                <a:ext cx="612775" cy="906463"/>
              </a:xfrm>
              <a:custGeom>
                <a:avLst/>
                <a:gdLst>
                  <a:gd name="T0" fmla="*/ 4 w 137"/>
                  <a:gd name="T1" fmla="*/ 195 h 203"/>
                  <a:gd name="T2" fmla="*/ 0 w 137"/>
                  <a:gd name="T3" fmla="*/ 188 h 203"/>
                  <a:gd name="T4" fmla="*/ 29 w 137"/>
                  <a:gd name="T5" fmla="*/ 10 h 203"/>
                  <a:gd name="T6" fmla="*/ 99 w 137"/>
                  <a:gd name="T7" fmla="*/ 0 h 203"/>
                  <a:gd name="T8" fmla="*/ 137 w 137"/>
                  <a:gd name="T9" fmla="*/ 188 h 203"/>
                  <a:gd name="T10" fmla="*/ 131 w 137"/>
                  <a:gd name="T11" fmla="*/ 196 h 203"/>
                  <a:gd name="T12" fmla="*/ 52 w 137"/>
                  <a:gd name="T13" fmla="*/ 203 h 203"/>
                  <a:gd name="T14" fmla="*/ 4 w 137"/>
                  <a:gd name="T15" fmla="*/ 195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203">
                    <a:moveTo>
                      <a:pt x="4" y="195"/>
                    </a:moveTo>
                    <a:cubicBezTo>
                      <a:pt x="1" y="194"/>
                      <a:pt x="0" y="191"/>
                      <a:pt x="0" y="188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37" y="188"/>
                      <a:pt x="137" y="188"/>
                      <a:pt x="137" y="188"/>
                    </a:cubicBezTo>
                    <a:cubicBezTo>
                      <a:pt x="137" y="192"/>
                      <a:pt x="135" y="195"/>
                      <a:pt x="131" y="196"/>
                    </a:cubicBezTo>
                    <a:cubicBezTo>
                      <a:pt x="118" y="198"/>
                      <a:pt x="87" y="203"/>
                      <a:pt x="52" y="203"/>
                    </a:cubicBezTo>
                    <a:cubicBezTo>
                      <a:pt x="25" y="203"/>
                      <a:pt x="11" y="198"/>
                      <a:pt x="4" y="195"/>
                    </a:cubicBezTo>
                    <a:close/>
                  </a:path>
                </a:pathLst>
              </a:custGeom>
              <a:solidFill>
                <a:srgbClr val="D2F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ṧḷíḓê">
                <a:extLst>
                  <a:ext uri="{FF2B5EF4-FFF2-40B4-BE49-F238E27FC236}">
                    <a16:creationId xmlns:a16="http://schemas.microsoft.com/office/drawing/2014/main" id="{A7DBC20D-ECDB-4061-B789-99D7D1DE8671}"/>
                  </a:ext>
                </a:extLst>
              </p:cNvPr>
              <p:cNvSpPr/>
              <p:nvPr/>
            </p:nvSpPr>
            <p:spPr bwMode="auto">
              <a:xfrm>
                <a:off x="7916863" y="3303588"/>
                <a:ext cx="331788" cy="1165225"/>
              </a:xfrm>
              <a:custGeom>
                <a:avLst/>
                <a:gdLst>
                  <a:gd name="T0" fmla="*/ 11 w 74"/>
                  <a:gd name="T1" fmla="*/ 46 h 261"/>
                  <a:gd name="T2" fmla="*/ 25 w 74"/>
                  <a:gd name="T3" fmla="*/ 155 h 261"/>
                  <a:gd name="T4" fmla="*/ 19 w 74"/>
                  <a:gd name="T5" fmla="*/ 248 h 261"/>
                  <a:gd name="T6" fmla="*/ 73 w 74"/>
                  <a:gd name="T7" fmla="*/ 232 h 261"/>
                  <a:gd name="T8" fmla="*/ 57 w 74"/>
                  <a:gd name="T9" fmla="*/ 95 h 261"/>
                  <a:gd name="T10" fmla="*/ 24 w 74"/>
                  <a:gd name="T11" fmla="*/ 0 h 261"/>
                  <a:gd name="T12" fmla="*/ 11 w 74"/>
                  <a:gd name="T13" fmla="*/ 2 h 261"/>
                  <a:gd name="T14" fmla="*/ 11 w 74"/>
                  <a:gd name="T15" fmla="*/ 4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261">
                    <a:moveTo>
                      <a:pt x="11" y="46"/>
                    </a:moveTo>
                    <a:cubicBezTo>
                      <a:pt x="20" y="70"/>
                      <a:pt x="33" y="115"/>
                      <a:pt x="25" y="155"/>
                    </a:cubicBezTo>
                    <a:cubicBezTo>
                      <a:pt x="15" y="212"/>
                      <a:pt x="0" y="234"/>
                      <a:pt x="19" y="248"/>
                    </a:cubicBezTo>
                    <a:cubicBezTo>
                      <a:pt x="37" y="261"/>
                      <a:pt x="72" y="239"/>
                      <a:pt x="73" y="232"/>
                    </a:cubicBezTo>
                    <a:cubicBezTo>
                      <a:pt x="74" y="224"/>
                      <a:pt x="66" y="134"/>
                      <a:pt x="57" y="95"/>
                    </a:cubicBezTo>
                    <a:cubicBezTo>
                      <a:pt x="48" y="56"/>
                      <a:pt x="24" y="0"/>
                      <a:pt x="24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7" y="35"/>
                      <a:pt x="11" y="46"/>
                    </a:cubicBezTo>
                    <a:close/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Sľîḋe">
                <a:extLst>
                  <a:ext uri="{FF2B5EF4-FFF2-40B4-BE49-F238E27FC236}">
                    <a16:creationId xmlns:a16="http://schemas.microsoft.com/office/drawing/2014/main" id="{D2FA7D3B-DB7A-47B6-8E86-2434E48049E5}"/>
                  </a:ext>
                </a:extLst>
              </p:cNvPr>
              <p:cNvSpPr/>
              <p:nvPr/>
            </p:nvSpPr>
            <p:spPr bwMode="auto">
              <a:xfrm>
                <a:off x="7524750" y="3335338"/>
                <a:ext cx="312738" cy="1066800"/>
              </a:xfrm>
              <a:custGeom>
                <a:avLst/>
                <a:gdLst>
                  <a:gd name="T0" fmla="*/ 57 w 70"/>
                  <a:gd name="T1" fmla="*/ 0 h 239"/>
                  <a:gd name="T2" fmla="*/ 56 w 70"/>
                  <a:gd name="T3" fmla="*/ 63 h 239"/>
                  <a:gd name="T4" fmla="*/ 36 w 70"/>
                  <a:gd name="T5" fmla="*/ 233 h 239"/>
                  <a:gd name="T6" fmla="*/ 0 w 70"/>
                  <a:gd name="T7" fmla="*/ 205 h 239"/>
                  <a:gd name="T8" fmla="*/ 16 w 70"/>
                  <a:gd name="T9" fmla="*/ 139 h 239"/>
                  <a:gd name="T10" fmla="*/ 31 w 70"/>
                  <a:gd name="T11" fmla="*/ 15 h 239"/>
                  <a:gd name="T12" fmla="*/ 43 w 70"/>
                  <a:gd name="T13" fmla="*/ 2 h 239"/>
                  <a:gd name="T14" fmla="*/ 57 w 70"/>
                  <a:gd name="T1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239">
                    <a:moveTo>
                      <a:pt x="57" y="0"/>
                    </a:moveTo>
                    <a:cubicBezTo>
                      <a:pt x="57" y="0"/>
                      <a:pt x="52" y="26"/>
                      <a:pt x="56" y="63"/>
                    </a:cubicBezTo>
                    <a:cubicBezTo>
                      <a:pt x="60" y="101"/>
                      <a:pt x="70" y="216"/>
                      <a:pt x="36" y="233"/>
                    </a:cubicBezTo>
                    <a:cubicBezTo>
                      <a:pt x="25" y="239"/>
                      <a:pt x="0" y="210"/>
                      <a:pt x="0" y="205"/>
                    </a:cubicBezTo>
                    <a:cubicBezTo>
                      <a:pt x="0" y="196"/>
                      <a:pt x="8" y="166"/>
                      <a:pt x="16" y="139"/>
                    </a:cubicBezTo>
                    <a:cubicBezTo>
                      <a:pt x="22" y="117"/>
                      <a:pt x="29" y="43"/>
                      <a:pt x="31" y="15"/>
                    </a:cubicBezTo>
                    <a:cubicBezTo>
                      <a:pt x="32" y="8"/>
                      <a:pt x="37" y="3"/>
                      <a:pt x="43" y="2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sľïďê">
                <a:extLst>
                  <a:ext uri="{FF2B5EF4-FFF2-40B4-BE49-F238E27FC236}">
                    <a16:creationId xmlns:a16="http://schemas.microsoft.com/office/drawing/2014/main" id="{FF302690-B05E-40D2-9529-A91B262417C2}"/>
                  </a:ext>
                </a:extLst>
              </p:cNvPr>
              <p:cNvSpPr/>
              <p:nvPr/>
            </p:nvSpPr>
            <p:spPr bwMode="auto">
              <a:xfrm>
                <a:off x="7854950" y="2978150"/>
                <a:ext cx="201613" cy="280988"/>
              </a:xfrm>
              <a:custGeom>
                <a:avLst/>
                <a:gdLst>
                  <a:gd name="T0" fmla="*/ 34 w 45"/>
                  <a:gd name="T1" fmla="*/ 3 h 63"/>
                  <a:gd name="T2" fmla="*/ 39 w 45"/>
                  <a:gd name="T3" fmla="*/ 22 h 63"/>
                  <a:gd name="T4" fmla="*/ 34 w 45"/>
                  <a:gd name="T5" fmla="*/ 42 h 63"/>
                  <a:gd name="T6" fmla="*/ 28 w 45"/>
                  <a:gd name="T7" fmla="*/ 58 h 63"/>
                  <a:gd name="T8" fmla="*/ 2 w 45"/>
                  <a:gd name="T9" fmla="*/ 57 h 63"/>
                  <a:gd name="T10" fmla="*/ 34 w 45"/>
                  <a:gd name="T11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3">
                    <a:moveTo>
                      <a:pt x="34" y="3"/>
                    </a:moveTo>
                    <a:cubicBezTo>
                      <a:pt x="34" y="3"/>
                      <a:pt x="33" y="14"/>
                      <a:pt x="39" y="22"/>
                    </a:cubicBezTo>
                    <a:cubicBezTo>
                      <a:pt x="45" y="29"/>
                      <a:pt x="36" y="36"/>
                      <a:pt x="34" y="42"/>
                    </a:cubicBezTo>
                    <a:cubicBezTo>
                      <a:pt x="32" y="47"/>
                      <a:pt x="34" y="55"/>
                      <a:pt x="28" y="58"/>
                    </a:cubicBezTo>
                    <a:cubicBezTo>
                      <a:pt x="22" y="62"/>
                      <a:pt x="5" y="63"/>
                      <a:pt x="2" y="57"/>
                    </a:cubicBezTo>
                    <a:cubicBezTo>
                      <a:pt x="0" y="50"/>
                      <a:pt x="14" y="0"/>
                      <a:pt x="34" y="3"/>
                    </a:cubicBezTo>
                    <a:close/>
                  </a:path>
                </a:pathLst>
              </a:custGeom>
              <a:solidFill>
                <a:srgbClr val="413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s1ïḍé">
                <a:extLst>
                  <a:ext uri="{FF2B5EF4-FFF2-40B4-BE49-F238E27FC236}">
                    <a16:creationId xmlns:a16="http://schemas.microsoft.com/office/drawing/2014/main" id="{0523E268-86D5-4794-8C55-1D6BBBDA9042}"/>
                  </a:ext>
                </a:extLst>
              </p:cNvPr>
              <p:cNvSpPr/>
              <p:nvPr/>
            </p:nvSpPr>
            <p:spPr bwMode="auto">
              <a:xfrm>
                <a:off x="7694613" y="2911475"/>
                <a:ext cx="312738" cy="325438"/>
              </a:xfrm>
              <a:custGeom>
                <a:avLst/>
                <a:gdLst>
                  <a:gd name="T0" fmla="*/ 1 w 70"/>
                  <a:gd name="T1" fmla="*/ 32 h 73"/>
                  <a:gd name="T2" fmla="*/ 50 w 70"/>
                  <a:gd name="T3" fmla="*/ 73 h 73"/>
                  <a:gd name="T4" fmla="*/ 70 w 70"/>
                  <a:gd name="T5" fmla="*/ 17 h 73"/>
                  <a:gd name="T6" fmla="*/ 37 w 70"/>
                  <a:gd name="T7" fmla="*/ 0 h 73"/>
                  <a:gd name="T8" fmla="*/ 2 w 70"/>
                  <a:gd name="T9" fmla="*/ 22 h 73"/>
                  <a:gd name="T10" fmla="*/ 1 w 70"/>
                  <a:gd name="T11" fmla="*/ 3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3">
                    <a:moveTo>
                      <a:pt x="1" y="32"/>
                    </a:moveTo>
                    <a:cubicBezTo>
                      <a:pt x="0" y="67"/>
                      <a:pt x="32" y="73"/>
                      <a:pt x="50" y="73"/>
                    </a:cubicBezTo>
                    <a:cubicBezTo>
                      <a:pt x="69" y="73"/>
                      <a:pt x="70" y="32"/>
                      <a:pt x="70" y="17"/>
                    </a:cubicBezTo>
                    <a:cubicBezTo>
                      <a:pt x="70" y="2"/>
                      <a:pt x="55" y="0"/>
                      <a:pt x="37" y="0"/>
                    </a:cubicBezTo>
                    <a:cubicBezTo>
                      <a:pt x="22" y="0"/>
                      <a:pt x="8" y="11"/>
                      <a:pt x="2" y="22"/>
                    </a:cubicBezTo>
                    <a:cubicBezTo>
                      <a:pt x="1" y="25"/>
                      <a:pt x="1" y="29"/>
                      <a:pt x="1" y="32"/>
                    </a:cubicBezTo>
                    <a:close/>
                  </a:path>
                </a:pathLst>
              </a:custGeom>
              <a:solidFill>
                <a:srgbClr val="413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sļiḑè">
                <a:extLst>
                  <a:ext uri="{FF2B5EF4-FFF2-40B4-BE49-F238E27FC236}">
                    <a16:creationId xmlns:a16="http://schemas.microsoft.com/office/drawing/2014/main" id="{A2F5B013-9EC8-42D1-93D7-09033B166456}"/>
                  </a:ext>
                </a:extLst>
              </p:cNvPr>
              <p:cNvSpPr/>
              <p:nvPr/>
            </p:nvSpPr>
            <p:spPr bwMode="auto">
              <a:xfrm>
                <a:off x="7707313" y="2968625"/>
                <a:ext cx="246063" cy="423863"/>
              </a:xfrm>
              <a:custGeom>
                <a:avLst/>
                <a:gdLst>
                  <a:gd name="T0" fmla="*/ 33 w 55"/>
                  <a:gd name="T1" fmla="*/ 0 h 95"/>
                  <a:gd name="T2" fmla="*/ 54 w 55"/>
                  <a:gd name="T3" fmla="*/ 32 h 95"/>
                  <a:gd name="T4" fmla="*/ 48 w 55"/>
                  <a:gd name="T5" fmla="*/ 52 h 95"/>
                  <a:gd name="T6" fmla="*/ 47 w 55"/>
                  <a:gd name="T7" fmla="*/ 64 h 95"/>
                  <a:gd name="T8" fmla="*/ 50 w 55"/>
                  <a:gd name="T9" fmla="*/ 76 h 95"/>
                  <a:gd name="T10" fmla="*/ 40 w 55"/>
                  <a:gd name="T11" fmla="*/ 94 h 95"/>
                  <a:gd name="T12" fmla="*/ 28 w 55"/>
                  <a:gd name="T13" fmla="*/ 92 h 95"/>
                  <a:gd name="T14" fmla="*/ 25 w 55"/>
                  <a:gd name="T15" fmla="*/ 80 h 95"/>
                  <a:gd name="T16" fmla="*/ 26 w 55"/>
                  <a:gd name="T17" fmla="*/ 77 h 95"/>
                  <a:gd name="T18" fmla="*/ 20 w 55"/>
                  <a:gd name="T19" fmla="*/ 66 h 95"/>
                  <a:gd name="T20" fmla="*/ 3 w 55"/>
                  <a:gd name="T21" fmla="*/ 32 h 95"/>
                  <a:gd name="T22" fmla="*/ 33 w 55"/>
                  <a:gd name="T2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95">
                    <a:moveTo>
                      <a:pt x="33" y="0"/>
                    </a:moveTo>
                    <a:cubicBezTo>
                      <a:pt x="48" y="0"/>
                      <a:pt x="54" y="11"/>
                      <a:pt x="54" y="32"/>
                    </a:cubicBezTo>
                    <a:cubicBezTo>
                      <a:pt x="55" y="39"/>
                      <a:pt x="51" y="47"/>
                      <a:pt x="48" y="52"/>
                    </a:cubicBezTo>
                    <a:cubicBezTo>
                      <a:pt x="46" y="56"/>
                      <a:pt x="46" y="60"/>
                      <a:pt x="47" y="64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3" y="86"/>
                      <a:pt x="47" y="92"/>
                      <a:pt x="40" y="94"/>
                    </a:cubicBezTo>
                    <a:cubicBezTo>
                      <a:pt x="36" y="95"/>
                      <a:pt x="32" y="95"/>
                      <a:pt x="28" y="92"/>
                    </a:cubicBezTo>
                    <a:cubicBezTo>
                      <a:pt x="25" y="90"/>
                      <a:pt x="24" y="85"/>
                      <a:pt x="25" y="80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7" y="72"/>
                      <a:pt x="24" y="67"/>
                      <a:pt x="20" y="66"/>
                    </a:cubicBezTo>
                    <a:cubicBezTo>
                      <a:pt x="8" y="64"/>
                      <a:pt x="6" y="51"/>
                      <a:pt x="3" y="32"/>
                    </a:cubicBezTo>
                    <a:cubicBezTo>
                      <a:pt x="0" y="11"/>
                      <a:pt x="17" y="0"/>
                      <a:pt x="33" y="0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şľïḋe">
                <a:extLst>
                  <a:ext uri="{FF2B5EF4-FFF2-40B4-BE49-F238E27FC236}">
                    <a16:creationId xmlns:a16="http://schemas.microsoft.com/office/drawing/2014/main" id="{5D705B2A-C652-4247-8D31-6705B078B237}"/>
                  </a:ext>
                </a:extLst>
              </p:cNvPr>
              <p:cNvSpPr/>
              <p:nvPr/>
            </p:nvSpPr>
            <p:spPr bwMode="auto">
              <a:xfrm>
                <a:off x="7653338" y="2919413"/>
                <a:ext cx="331788" cy="192088"/>
              </a:xfrm>
              <a:custGeom>
                <a:avLst/>
                <a:gdLst>
                  <a:gd name="T0" fmla="*/ 8 w 74"/>
                  <a:gd name="T1" fmla="*/ 2 h 43"/>
                  <a:gd name="T2" fmla="*/ 17 w 74"/>
                  <a:gd name="T3" fmla="*/ 5 h 43"/>
                  <a:gd name="T4" fmla="*/ 27 w 74"/>
                  <a:gd name="T5" fmla="*/ 5 h 43"/>
                  <a:gd name="T6" fmla="*/ 45 w 74"/>
                  <a:gd name="T7" fmla="*/ 0 h 43"/>
                  <a:gd name="T8" fmla="*/ 72 w 74"/>
                  <a:gd name="T9" fmla="*/ 21 h 43"/>
                  <a:gd name="T10" fmla="*/ 70 w 74"/>
                  <a:gd name="T11" fmla="*/ 32 h 43"/>
                  <a:gd name="T12" fmla="*/ 61 w 74"/>
                  <a:gd name="T13" fmla="*/ 41 h 43"/>
                  <a:gd name="T14" fmla="*/ 57 w 74"/>
                  <a:gd name="T15" fmla="*/ 43 h 43"/>
                  <a:gd name="T16" fmla="*/ 54 w 74"/>
                  <a:gd name="T17" fmla="*/ 40 h 43"/>
                  <a:gd name="T18" fmla="*/ 45 w 74"/>
                  <a:gd name="T19" fmla="*/ 29 h 43"/>
                  <a:gd name="T20" fmla="*/ 26 w 74"/>
                  <a:gd name="T21" fmla="*/ 29 h 43"/>
                  <a:gd name="T22" fmla="*/ 0 w 74"/>
                  <a:gd name="T23" fmla="*/ 12 h 43"/>
                  <a:gd name="T24" fmla="*/ 0 w 74"/>
                  <a:gd name="T25" fmla="*/ 10 h 43"/>
                  <a:gd name="T26" fmla="*/ 8 w 74"/>
                  <a:gd name="T27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43">
                    <a:moveTo>
                      <a:pt x="8" y="2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1" y="6"/>
                      <a:pt x="24" y="6"/>
                      <a:pt x="27" y="5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6" y="0"/>
                      <a:pt x="74" y="6"/>
                      <a:pt x="72" y="21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69" y="37"/>
                      <a:pt x="65" y="40"/>
                      <a:pt x="61" y="41"/>
                    </a:cubicBezTo>
                    <a:cubicBezTo>
                      <a:pt x="60" y="42"/>
                      <a:pt x="59" y="43"/>
                      <a:pt x="57" y="43"/>
                    </a:cubicBezTo>
                    <a:cubicBezTo>
                      <a:pt x="55" y="43"/>
                      <a:pt x="54" y="42"/>
                      <a:pt x="54" y="40"/>
                    </a:cubicBezTo>
                    <a:cubicBezTo>
                      <a:pt x="54" y="35"/>
                      <a:pt x="50" y="30"/>
                      <a:pt x="45" y="29"/>
                    </a:cubicBezTo>
                    <a:cubicBezTo>
                      <a:pt x="40" y="28"/>
                      <a:pt x="33" y="28"/>
                      <a:pt x="26" y="29"/>
                    </a:cubicBezTo>
                    <a:cubicBezTo>
                      <a:pt x="14" y="33"/>
                      <a:pt x="1" y="25"/>
                      <a:pt x="0" y="12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5"/>
                      <a:pt x="4" y="1"/>
                      <a:pt x="8" y="2"/>
                    </a:cubicBezTo>
                    <a:close/>
                  </a:path>
                </a:pathLst>
              </a:custGeom>
              <a:solidFill>
                <a:srgbClr val="413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Sḷíḍè">
                <a:extLst>
                  <a:ext uri="{FF2B5EF4-FFF2-40B4-BE49-F238E27FC236}">
                    <a16:creationId xmlns:a16="http://schemas.microsoft.com/office/drawing/2014/main" id="{DEF89D23-5D6F-4650-8FC2-FE10F31C8931}"/>
                  </a:ext>
                </a:extLst>
              </p:cNvPr>
              <p:cNvSpPr/>
              <p:nvPr/>
            </p:nvSpPr>
            <p:spPr bwMode="auto">
              <a:xfrm>
                <a:off x="7913688" y="3076575"/>
                <a:ext cx="61913" cy="76200"/>
              </a:xfrm>
              <a:custGeom>
                <a:avLst/>
                <a:gdLst>
                  <a:gd name="T0" fmla="*/ 0 w 14"/>
                  <a:gd name="T1" fmla="*/ 8 h 17"/>
                  <a:gd name="T2" fmla="*/ 6 w 14"/>
                  <a:gd name="T3" fmla="*/ 17 h 17"/>
                  <a:gd name="T4" fmla="*/ 14 w 14"/>
                  <a:gd name="T5" fmla="*/ 5 h 17"/>
                  <a:gd name="T6" fmla="*/ 6 w 14"/>
                  <a:gd name="T7" fmla="*/ 0 h 17"/>
                  <a:gd name="T8" fmla="*/ 0 w 14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0" y="8"/>
                    </a:moveTo>
                    <a:cubicBezTo>
                      <a:pt x="0" y="13"/>
                      <a:pt x="2" y="17"/>
                      <a:pt x="6" y="17"/>
                    </a:cubicBezTo>
                    <a:cubicBezTo>
                      <a:pt x="11" y="17"/>
                      <a:pt x="14" y="10"/>
                      <a:pt x="14" y="5"/>
                    </a:cubicBezTo>
                    <a:cubicBezTo>
                      <a:pt x="14" y="1"/>
                      <a:pt x="11" y="0"/>
                      <a:pt x="6" y="0"/>
                    </a:cubicBezTo>
                    <a:cubicBezTo>
                      <a:pt x="2" y="0"/>
                      <a:pt x="0" y="3"/>
                      <a:pt x="0" y="8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sľíḍe">
                <a:extLst>
                  <a:ext uri="{FF2B5EF4-FFF2-40B4-BE49-F238E27FC236}">
                    <a16:creationId xmlns:a16="http://schemas.microsoft.com/office/drawing/2014/main" id="{7F5184A6-5F66-4EE2-AFB7-11F05916A452}"/>
                  </a:ext>
                </a:extLst>
              </p:cNvPr>
              <p:cNvSpPr/>
              <p:nvPr/>
            </p:nvSpPr>
            <p:spPr bwMode="auto">
              <a:xfrm>
                <a:off x="7739063" y="3103563"/>
                <a:ext cx="34925" cy="93663"/>
              </a:xfrm>
              <a:custGeom>
                <a:avLst/>
                <a:gdLst>
                  <a:gd name="T0" fmla="*/ 1 w 8"/>
                  <a:gd name="T1" fmla="*/ 16 h 21"/>
                  <a:gd name="T2" fmla="*/ 4 w 8"/>
                  <a:gd name="T3" fmla="*/ 21 h 21"/>
                  <a:gd name="T4" fmla="*/ 8 w 8"/>
                  <a:gd name="T5" fmla="*/ 17 h 21"/>
                  <a:gd name="T6" fmla="*/ 8 w 8"/>
                  <a:gd name="T7" fmla="*/ 2 h 21"/>
                  <a:gd name="T8" fmla="*/ 7 w 8"/>
                  <a:gd name="T9" fmla="*/ 1 h 21"/>
                  <a:gd name="T10" fmla="*/ 6 w 8"/>
                  <a:gd name="T11" fmla="*/ 0 h 21"/>
                  <a:gd name="T12" fmla="*/ 4 w 8"/>
                  <a:gd name="T13" fmla="*/ 1 h 21"/>
                  <a:gd name="T14" fmla="*/ 1 w 8"/>
                  <a:gd name="T15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1">
                    <a:moveTo>
                      <a:pt x="1" y="16"/>
                    </a:moveTo>
                    <a:cubicBezTo>
                      <a:pt x="0" y="19"/>
                      <a:pt x="2" y="21"/>
                      <a:pt x="4" y="21"/>
                    </a:cubicBezTo>
                    <a:cubicBezTo>
                      <a:pt x="6" y="21"/>
                      <a:pt x="8" y="19"/>
                      <a:pt x="8" y="17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5" y="0"/>
                      <a:pt x="4" y="1"/>
                      <a:pt x="4" y="1"/>
                    </a:cubicBezTo>
                    <a:lnTo>
                      <a:pt x="1" y="16"/>
                    </a:lnTo>
                    <a:close/>
                  </a:path>
                </a:pathLst>
              </a:custGeom>
              <a:solidFill>
                <a:srgbClr val="FA96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şļidè">
                <a:extLst>
                  <a:ext uri="{FF2B5EF4-FFF2-40B4-BE49-F238E27FC236}">
                    <a16:creationId xmlns:a16="http://schemas.microsoft.com/office/drawing/2014/main" id="{35053B95-2982-43A4-8693-FD4362269918}"/>
                  </a:ext>
                </a:extLst>
              </p:cNvPr>
              <p:cNvSpPr/>
              <p:nvPr/>
            </p:nvSpPr>
            <p:spPr bwMode="auto">
              <a:xfrm>
                <a:off x="7827963" y="3460750"/>
                <a:ext cx="142875" cy="606425"/>
              </a:xfrm>
              <a:custGeom>
                <a:avLst/>
                <a:gdLst>
                  <a:gd name="T0" fmla="*/ 13 w 32"/>
                  <a:gd name="T1" fmla="*/ 0 h 136"/>
                  <a:gd name="T2" fmla="*/ 15 w 32"/>
                  <a:gd name="T3" fmla="*/ 1 h 136"/>
                  <a:gd name="T4" fmla="*/ 30 w 32"/>
                  <a:gd name="T5" fmla="*/ 63 h 136"/>
                  <a:gd name="T6" fmla="*/ 23 w 32"/>
                  <a:gd name="T7" fmla="*/ 120 h 136"/>
                  <a:gd name="T8" fmla="*/ 13 w 32"/>
                  <a:gd name="T9" fmla="*/ 133 h 136"/>
                  <a:gd name="T10" fmla="*/ 10 w 32"/>
                  <a:gd name="T11" fmla="*/ 134 h 136"/>
                  <a:gd name="T12" fmla="*/ 4 w 32"/>
                  <a:gd name="T13" fmla="*/ 133 h 136"/>
                  <a:gd name="T14" fmla="*/ 2 w 32"/>
                  <a:gd name="T15" fmla="*/ 129 h 136"/>
                  <a:gd name="T16" fmla="*/ 2 w 32"/>
                  <a:gd name="T17" fmla="*/ 121 h 136"/>
                  <a:gd name="T18" fmla="*/ 15 w 32"/>
                  <a:gd name="T19" fmla="*/ 61 h 136"/>
                  <a:gd name="T20" fmla="*/ 7 w 32"/>
                  <a:gd name="T21" fmla="*/ 2 h 136"/>
                  <a:gd name="T22" fmla="*/ 9 w 32"/>
                  <a:gd name="T23" fmla="*/ 0 h 136"/>
                  <a:gd name="T24" fmla="*/ 13 w 32"/>
                  <a:gd name="T2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36">
                    <a:moveTo>
                      <a:pt x="13" y="0"/>
                    </a:moveTo>
                    <a:cubicBezTo>
                      <a:pt x="14" y="0"/>
                      <a:pt x="14" y="0"/>
                      <a:pt x="15" y="1"/>
                    </a:cubicBezTo>
                    <a:cubicBezTo>
                      <a:pt x="17" y="9"/>
                      <a:pt x="28" y="44"/>
                      <a:pt x="30" y="63"/>
                    </a:cubicBezTo>
                    <a:cubicBezTo>
                      <a:pt x="32" y="79"/>
                      <a:pt x="26" y="106"/>
                      <a:pt x="23" y="120"/>
                    </a:cubicBezTo>
                    <a:cubicBezTo>
                      <a:pt x="21" y="125"/>
                      <a:pt x="18" y="130"/>
                      <a:pt x="13" y="133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8" y="136"/>
                      <a:pt x="5" y="135"/>
                      <a:pt x="4" y="133"/>
                    </a:cubicBezTo>
                    <a:cubicBezTo>
                      <a:pt x="2" y="129"/>
                      <a:pt x="2" y="129"/>
                      <a:pt x="2" y="129"/>
                    </a:cubicBezTo>
                    <a:cubicBezTo>
                      <a:pt x="1" y="127"/>
                      <a:pt x="0" y="124"/>
                      <a:pt x="2" y="121"/>
                    </a:cubicBezTo>
                    <a:cubicBezTo>
                      <a:pt x="6" y="110"/>
                      <a:pt x="16" y="81"/>
                      <a:pt x="15" y="61"/>
                    </a:cubicBezTo>
                    <a:cubicBezTo>
                      <a:pt x="15" y="54"/>
                      <a:pt x="8" y="13"/>
                      <a:pt x="7" y="2"/>
                    </a:cubicBezTo>
                    <a:cubicBezTo>
                      <a:pt x="6" y="1"/>
                      <a:pt x="7" y="0"/>
                      <a:pt x="9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FE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şľiḋé">
                <a:extLst>
                  <a:ext uri="{FF2B5EF4-FFF2-40B4-BE49-F238E27FC236}">
                    <a16:creationId xmlns:a16="http://schemas.microsoft.com/office/drawing/2014/main" id="{A3350532-3A9F-4BB3-B25E-EECEC99BEE46}"/>
                  </a:ext>
                </a:extLst>
              </p:cNvPr>
              <p:cNvSpPr/>
              <p:nvPr/>
            </p:nvSpPr>
            <p:spPr bwMode="auto">
              <a:xfrm>
                <a:off x="7805738" y="3433763"/>
                <a:ext cx="147638" cy="606425"/>
              </a:xfrm>
              <a:custGeom>
                <a:avLst/>
                <a:gdLst>
                  <a:gd name="T0" fmla="*/ 15 w 33"/>
                  <a:gd name="T1" fmla="*/ 1 h 136"/>
                  <a:gd name="T2" fmla="*/ 17 w 33"/>
                  <a:gd name="T3" fmla="*/ 2 h 136"/>
                  <a:gd name="T4" fmla="*/ 32 w 33"/>
                  <a:gd name="T5" fmla="*/ 64 h 136"/>
                  <a:gd name="T6" fmla="*/ 22 w 33"/>
                  <a:gd name="T7" fmla="*/ 121 h 136"/>
                  <a:gd name="T8" fmla="*/ 12 w 33"/>
                  <a:gd name="T9" fmla="*/ 134 h 136"/>
                  <a:gd name="T10" fmla="*/ 10 w 33"/>
                  <a:gd name="T11" fmla="*/ 135 h 136"/>
                  <a:gd name="T12" fmla="*/ 4 w 33"/>
                  <a:gd name="T13" fmla="*/ 133 h 136"/>
                  <a:gd name="T14" fmla="*/ 2 w 33"/>
                  <a:gd name="T15" fmla="*/ 130 h 136"/>
                  <a:gd name="T16" fmla="*/ 1 w 33"/>
                  <a:gd name="T17" fmla="*/ 121 h 136"/>
                  <a:gd name="T18" fmla="*/ 16 w 33"/>
                  <a:gd name="T19" fmla="*/ 62 h 136"/>
                  <a:gd name="T20" fmla="*/ 9 w 33"/>
                  <a:gd name="T21" fmla="*/ 3 h 136"/>
                  <a:gd name="T22" fmla="*/ 11 w 33"/>
                  <a:gd name="T23" fmla="*/ 0 h 136"/>
                  <a:gd name="T24" fmla="*/ 15 w 33"/>
                  <a:gd name="T25" fmla="*/ 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136">
                    <a:moveTo>
                      <a:pt x="15" y="1"/>
                    </a:moveTo>
                    <a:cubicBezTo>
                      <a:pt x="16" y="1"/>
                      <a:pt x="17" y="1"/>
                      <a:pt x="17" y="2"/>
                    </a:cubicBezTo>
                    <a:cubicBezTo>
                      <a:pt x="20" y="10"/>
                      <a:pt x="30" y="45"/>
                      <a:pt x="32" y="64"/>
                    </a:cubicBezTo>
                    <a:cubicBezTo>
                      <a:pt x="33" y="80"/>
                      <a:pt x="26" y="107"/>
                      <a:pt x="22" y="121"/>
                    </a:cubicBezTo>
                    <a:cubicBezTo>
                      <a:pt x="21" y="126"/>
                      <a:pt x="17" y="131"/>
                      <a:pt x="12" y="134"/>
                    </a:cubicBezTo>
                    <a:cubicBezTo>
                      <a:pt x="10" y="135"/>
                      <a:pt x="10" y="135"/>
                      <a:pt x="10" y="135"/>
                    </a:cubicBezTo>
                    <a:cubicBezTo>
                      <a:pt x="8" y="136"/>
                      <a:pt x="5" y="136"/>
                      <a:pt x="4" y="133"/>
                    </a:cubicBezTo>
                    <a:cubicBezTo>
                      <a:pt x="2" y="130"/>
                      <a:pt x="2" y="130"/>
                      <a:pt x="2" y="130"/>
                    </a:cubicBezTo>
                    <a:cubicBezTo>
                      <a:pt x="0" y="127"/>
                      <a:pt x="0" y="124"/>
                      <a:pt x="1" y="121"/>
                    </a:cubicBezTo>
                    <a:cubicBezTo>
                      <a:pt x="6" y="110"/>
                      <a:pt x="17" y="81"/>
                      <a:pt x="16" y="62"/>
                    </a:cubicBezTo>
                    <a:cubicBezTo>
                      <a:pt x="16" y="55"/>
                      <a:pt x="11" y="13"/>
                      <a:pt x="9" y="3"/>
                    </a:cubicBezTo>
                    <a:cubicBezTo>
                      <a:pt x="9" y="2"/>
                      <a:pt x="10" y="0"/>
                      <a:pt x="11" y="0"/>
                    </a:cubicBez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5159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šľiḍè">
                <a:extLst>
                  <a:ext uri="{FF2B5EF4-FFF2-40B4-BE49-F238E27FC236}">
                    <a16:creationId xmlns:a16="http://schemas.microsoft.com/office/drawing/2014/main" id="{DE463DF5-F5E9-4D17-8168-5A89EC4213A2}"/>
                  </a:ext>
                </a:extLst>
              </p:cNvPr>
              <p:cNvSpPr/>
              <p:nvPr/>
            </p:nvSpPr>
            <p:spPr bwMode="auto">
              <a:xfrm>
                <a:off x="7837488" y="3389313"/>
                <a:ext cx="49213" cy="52388"/>
              </a:xfrm>
              <a:custGeom>
                <a:avLst/>
                <a:gdLst>
                  <a:gd name="T0" fmla="*/ 2 w 11"/>
                  <a:gd name="T1" fmla="*/ 12 h 12"/>
                  <a:gd name="T2" fmla="*/ 9 w 11"/>
                  <a:gd name="T3" fmla="*/ 12 h 12"/>
                  <a:gd name="T4" fmla="*/ 11 w 11"/>
                  <a:gd name="T5" fmla="*/ 10 h 12"/>
                  <a:gd name="T6" fmla="*/ 11 w 11"/>
                  <a:gd name="T7" fmla="*/ 3 h 12"/>
                  <a:gd name="T8" fmla="*/ 9 w 11"/>
                  <a:gd name="T9" fmla="*/ 1 h 12"/>
                  <a:gd name="T10" fmla="*/ 3 w 11"/>
                  <a:gd name="T11" fmla="*/ 0 h 12"/>
                  <a:gd name="T12" fmla="*/ 0 w 11"/>
                  <a:gd name="T13" fmla="*/ 3 h 12"/>
                  <a:gd name="T14" fmla="*/ 0 w 11"/>
                  <a:gd name="T15" fmla="*/ 10 h 12"/>
                  <a:gd name="T16" fmla="*/ 2 w 11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2">
                    <a:moveTo>
                      <a:pt x="2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1"/>
                      <a:pt x="11" y="10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0" y="1"/>
                      <a:pt x="9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lose/>
                  </a:path>
                </a:pathLst>
              </a:custGeom>
              <a:solidFill>
                <a:srgbClr val="5159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Sḻíďê">
                <a:extLst>
                  <a:ext uri="{FF2B5EF4-FFF2-40B4-BE49-F238E27FC236}">
                    <a16:creationId xmlns:a16="http://schemas.microsoft.com/office/drawing/2014/main" id="{B5AD186C-194D-4930-A6EA-5FE747E1492E}"/>
                  </a:ext>
                </a:extLst>
              </p:cNvPr>
              <p:cNvSpPr/>
              <p:nvPr/>
            </p:nvSpPr>
            <p:spPr bwMode="auto">
              <a:xfrm>
                <a:off x="7877175" y="3298825"/>
                <a:ext cx="103188" cy="157163"/>
              </a:xfrm>
              <a:custGeom>
                <a:avLst/>
                <a:gdLst>
                  <a:gd name="T0" fmla="*/ 12 w 23"/>
                  <a:gd name="T1" fmla="*/ 0 h 35"/>
                  <a:gd name="T2" fmla="*/ 23 w 23"/>
                  <a:gd name="T3" fmla="*/ 2 h 35"/>
                  <a:gd name="T4" fmla="*/ 12 w 23"/>
                  <a:gd name="T5" fmla="*/ 34 h 35"/>
                  <a:gd name="T6" fmla="*/ 9 w 23"/>
                  <a:gd name="T7" fmla="*/ 34 h 35"/>
                  <a:gd name="T8" fmla="*/ 1 w 23"/>
                  <a:gd name="T9" fmla="*/ 23 h 35"/>
                  <a:gd name="T10" fmla="*/ 1 w 23"/>
                  <a:gd name="T11" fmla="*/ 19 h 35"/>
                  <a:gd name="T12" fmla="*/ 12 w 2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5">
                    <a:moveTo>
                      <a:pt x="12" y="0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1" y="20"/>
                      <a:pt x="12" y="34"/>
                    </a:cubicBezTo>
                    <a:cubicBezTo>
                      <a:pt x="11" y="35"/>
                      <a:pt x="10" y="35"/>
                      <a:pt x="9" y="3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2"/>
                      <a:pt x="0" y="20"/>
                      <a:pt x="1" y="19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śḷîḓe">
                <a:extLst>
                  <a:ext uri="{FF2B5EF4-FFF2-40B4-BE49-F238E27FC236}">
                    <a16:creationId xmlns:a16="http://schemas.microsoft.com/office/drawing/2014/main" id="{384A86F7-44F6-47D5-9898-2EDC76CBD653}"/>
                  </a:ext>
                </a:extLst>
              </p:cNvPr>
              <p:cNvSpPr/>
              <p:nvPr/>
            </p:nvSpPr>
            <p:spPr bwMode="auto">
              <a:xfrm>
                <a:off x="7766050" y="3321050"/>
                <a:ext cx="84138" cy="130175"/>
              </a:xfrm>
              <a:custGeom>
                <a:avLst/>
                <a:gdLst>
                  <a:gd name="T0" fmla="*/ 12 w 19"/>
                  <a:gd name="T1" fmla="*/ 0 h 29"/>
                  <a:gd name="T2" fmla="*/ 1 w 19"/>
                  <a:gd name="T3" fmla="*/ 4 h 29"/>
                  <a:gd name="T4" fmla="*/ 9 w 19"/>
                  <a:gd name="T5" fmla="*/ 28 h 29"/>
                  <a:gd name="T6" fmla="*/ 12 w 19"/>
                  <a:gd name="T7" fmla="*/ 28 h 29"/>
                  <a:gd name="T8" fmla="*/ 19 w 19"/>
                  <a:gd name="T9" fmla="*/ 18 h 29"/>
                  <a:gd name="T10" fmla="*/ 19 w 19"/>
                  <a:gd name="T11" fmla="*/ 14 h 29"/>
                  <a:gd name="T12" fmla="*/ 12 w 19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9">
                    <a:moveTo>
                      <a:pt x="12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15"/>
                      <a:pt x="9" y="28"/>
                    </a:cubicBezTo>
                    <a:cubicBezTo>
                      <a:pt x="10" y="29"/>
                      <a:pt x="11" y="29"/>
                      <a:pt x="12" y="2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7"/>
                      <a:pt x="19" y="15"/>
                      <a:pt x="19" y="14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ŝḷíďé">
                <a:extLst>
                  <a:ext uri="{FF2B5EF4-FFF2-40B4-BE49-F238E27FC236}">
                    <a16:creationId xmlns:a16="http://schemas.microsoft.com/office/drawing/2014/main" id="{93F9F240-A3C2-43D1-8ADA-C18C7BF23B3B}"/>
                  </a:ext>
                </a:extLst>
              </p:cNvPr>
              <p:cNvSpPr/>
              <p:nvPr/>
            </p:nvSpPr>
            <p:spPr bwMode="auto">
              <a:xfrm>
                <a:off x="6916738" y="3397250"/>
                <a:ext cx="1000125" cy="1000125"/>
              </a:xfrm>
              <a:custGeom>
                <a:avLst/>
                <a:gdLst>
                  <a:gd name="T0" fmla="*/ 224 w 224"/>
                  <a:gd name="T1" fmla="*/ 100 h 224"/>
                  <a:gd name="T2" fmla="*/ 207 w 224"/>
                  <a:gd name="T3" fmla="*/ 90 h 224"/>
                  <a:gd name="T4" fmla="*/ 192 w 224"/>
                  <a:gd name="T5" fmla="*/ 73 h 224"/>
                  <a:gd name="T6" fmla="*/ 200 w 224"/>
                  <a:gd name="T7" fmla="*/ 55 h 224"/>
                  <a:gd name="T8" fmla="*/ 183 w 224"/>
                  <a:gd name="T9" fmla="*/ 25 h 224"/>
                  <a:gd name="T10" fmla="*/ 164 w 224"/>
                  <a:gd name="T11" fmla="*/ 30 h 224"/>
                  <a:gd name="T12" fmla="*/ 141 w 224"/>
                  <a:gd name="T13" fmla="*/ 28 h 224"/>
                  <a:gd name="T14" fmla="*/ 134 w 224"/>
                  <a:gd name="T15" fmla="*/ 10 h 224"/>
                  <a:gd name="T16" fmla="*/ 100 w 224"/>
                  <a:gd name="T17" fmla="*/ 0 h 224"/>
                  <a:gd name="T18" fmla="*/ 90 w 224"/>
                  <a:gd name="T19" fmla="*/ 17 h 224"/>
                  <a:gd name="T20" fmla="*/ 73 w 224"/>
                  <a:gd name="T21" fmla="*/ 32 h 224"/>
                  <a:gd name="T22" fmla="*/ 55 w 224"/>
                  <a:gd name="T23" fmla="*/ 25 h 224"/>
                  <a:gd name="T24" fmla="*/ 25 w 224"/>
                  <a:gd name="T25" fmla="*/ 41 h 224"/>
                  <a:gd name="T26" fmla="*/ 30 w 224"/>
                  <a:gd name="T27" fmla="*/ 61 h 224"/>
                  <a:gd name="T28" fmla="*/ 28 w 224"/>
                  <a:gd name="T29" fmla="*/ 83 h 224"/>
                  <a:gd name="T30" fmla="*/ 10 w 224"/>
                  <a:gd name="T31" fmla="*/ 90 h 224"/>
                  <a:gd name="T32" fmla="*/ 0 w 224"/>
                  <a:gd name="T33" fmla="*/ 124 h 224"/>
                  <a:gd name="T34" fmla="*/ 18 w 224"/>
                  <a:gd name="T35" fmla="*/ 134 h 224"/>
                  <a:gd name="T36" fmla="*/ 32 w 224"/>
                  <a:gd name="T37" fmla="*/ 151 h 224"/>
                  <a:gd name="T38" fmla="*/ 25 w 224"/>
                  <a:gd name="T39" fmla="*/ 169 h 224"/>
                  <a:gd name="T40" fmla="*/ 41 w 224"/>
                  <a:gd name="T41" fmla="*/ 199 h 224"/>
                  <a:gd name="T42" fmla="*/ 61 w 224"/>
                  <a:gd name="T43" fmla="*/ 194 h 224"/>
                  <a:gd name="T44" fmla="*/ 83 w 224"/>
                  <a:gd name="T45" fmla="*/ 196 h 224"/>
                  <a:gd name="T46" fmla="*/ 90 w 224"/>
                  <a:gd name="T47" fmla="*/ 214 h 224"/>
                  <a:gd name="T48" fmla="*/ 124 w 224"/>
                  <a:gd name="T49" fmla="*/ 224 h 224"/>
                  <a:gd name="T50" fmla="*/ 134 w 224"/>
                  <a:gd name="T51" fmla="*/ 207 h 224"/>
                  <a:gd name="T52" fmla="*/ 151 w 224"/>
                  <a:gd name="T53" fmla="*/ 192 h 224"/>
                  <a:gd name="T54" fmla="*/ 169 w 224"/>
                  <a:gd name="T55" fmla="*/ 199 h 224"/>
                  <a:gd name="T56" fmla="*/ 200 w 224"/>
                  <a:gd name="T57" fmla="*/ 183 h 224"/>
                  <a:gd name="T58" fmla="*/ 194 w 224"/>
                  <a:gd name="T59" fmla="*/ 164 h 224"/>
                  <a:gd name="T60" fmla="*/ 196 w 224"/>
                  <a:gd name="T61" fmla="*/ 141 h 224"/>
                  <a:gd name="T62" fmla="*/ 214 w 224"/>
                  <a:gd name="T63" fmla="*/ 134 h 224"/>
                  <a:gd name="T64" fmla="*/ 116 w 224"/>
                  <a:gd name="T65" fmla="*/ 166 h 224"/>
                  <a:gd name="T66" fmla="*/ 108 w 224"/>
                  <a:gd name="T67" fmla="*/ 58 h 224"/>
                  <a:gd name="T68" fmla="*/ 116 w 224"/>
                  <a:gd name="T69" fmla="*/ 16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4" h="224">
                    <a:moveTo>
                      <a:pt x="224" y="124"/>
                    </a:moveTo>
                    <a:cubicBezTo>
                      <a:pt x="224" y="100"/>
                      <a:pt x="224" y="100"/>
                      <a:pt x="224" y="100"/>
                    </a:cubicBezTo>
                    <a:cubicBezTo>
                      <a:pt x="224" y="95"/>
                      <a:pt x="219" y="90"/>
                      <a:pt x="214" y="90"/>
                    </a:cubicBezTo>
                    <a:cubicBezTo>
                      <a:pt x="207" y="90"/>
                      <a:pt x="207" y="90"/>
                      <a:pt x="207" y="90"/>
                    </a:cubicBezTo>
                    <a:cubicBezTo>
                      <a:pt x="202" y="90"/>
                      <a:pt x="198" y="87"/>
                      <a:pt x="196" y="83"/>
                    </a:cubicBezTo>
                    <a:cubicBezTo>
                      <a:pt x="195" y="80"/>
                      <a:pt x="194" y="76"/>
                      <a:pt x="192" y="73"/>
                    </a:cubicBezTo>
                    <a:cubicBezTo>
                      <a:pt x="190" y="69"/>
                      <a:pt x="191" y="64"/>
                      <a:pt x="194" y="61"/>
                    </a:cubicBezTo>
                    <a:cubicBezTo>
                      <a:pt x="200" y="55"/>
                      <a:pt x="200" y="55"/>
                      <a:pt x="200" y="55"/>
                    </a:cubicBezTo>
                    <a:cubicBezTo>
                      <a:pt x="203" y="51"/>
                      <a:pt x="203" y="45"/>
                      <a:pt x="200" y="41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79" y="21"/>
                      <a:pt x="173" y="21"/>
                      <a:pt x="169" y="25"/>
                    </a:cubicBezTo>
                    <a:cubicBezTo>
                      <a:pt x="164" y="30"/>
                      <a:pt x="164" y="30"/>
                      <a:pt x="164" y="30"/>
                    </a:cubicBezTo>
                    <a:cubicBezTo>
                      <a:pt x="160" y="33"/>
                      <a:pt x="155" y="34"/>
                      <a:pt x="151" y="32"/>
                    </a:cubicBezTo>
                    <a:cubicBezTo>
                      <a:pt x="148" y="30"/>
                      <a:pt x="145" y="29"/>
                      <a:pt x="141" y="28"/>
                    </a:cubicBezTo>
                    <a:cubicBezTo>
                      <a:pt x="137" y="26"/>
                      <a:pt x="134" y="22"/>
                      <a:pt x="134" y="17"/>
                    </a:cubicBezTo>
                    <a:cubicBezTo>
                      <a:pt x="134" y="10"/>
                      <a:pt x="134" y="10"/>
                      <a:pt x="134" y="10"/>
                    </a:cubicBezTo>
                    <a:cubicBezTo>
                      <a:pt x="134" y="5"/>
                      <a:pt x="129" y="0"/>
                      <a:pt x="124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5" y="0"/>
                      <a:pt x="90" y="5"/>
                      <a:pt x="90" y="10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22"/>
                      <a:pt x="87" y="26"/>
                      <a:pt x="83" y="28"/>
                    </a:cubicBezTo>
                    <a:cubicBezTo>
                      <a:pt x="80" y="29"/>
                      <a:pt x="76" y="30"/>
                      <a:pt x="73" y="32"/>
                    </a:cubicBezTo>
                    <a:cubicBezTo>
                      <a:pt x="69" y="34"/>
                      <a:pt x="64" y="33"/>
                      <a:pt x="61" y="30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2" y="21"/>
                      <a:pt x="45" y="21"/>
                      <a:pt x="41" y="25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1" y="45"/>
                      <a:pt x="21" y="51"/>
                      <a:pt x="25" y="55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3" y="64"/>
                      <a:pt x="34" y="69"/>
                      <a:pt x="32" y="73"/>
                    </a:cubicBezTo>
                    <a:cubicBezTo>
                      <a:pt x="30" y="76"/>
                      <a:pt x="29" y="80"/>
                      <a:pt x="28" y="83"/>
                    </a:cubicBezTo>
                    <a:cubicBezTo>
                      <a:pt x="26" y="87"/>
                      <a:pt x="22" y="90"/>
                      <a:pt x="18" y="90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5" y="90"/>
                      <a:pt x="0" y="95"/>
                      <a:pt x="0" y="10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9"/>
                      <a:pt x="5" y="134"/>
                      <a:pt x="10" y="134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22" y="134"/>
                      <a:pt x="26" y="137"/>
                      <a:pt x="28" y="141"/>
                    </a:cubicBezTo>
                    <a:cubicBezTo>
                      <a:pt x="29" y="144"/>
                      <a:pt x="30" y="148"/>
                      <a:pt x="32" y="151"/>
                    </a:cubicBezTo>
                    <a:cubicBezTo>
                      <a:pt x="34" y="155"/>
                      <a:pt x="33" y="160"/>
                      <a:pt x="30" y="164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1" y="173"/>
                      <a:pt x="21" y="179"/>
                      <a:pt x="25" y="183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5" y="203"/>
                      <a:pt x="52" y="203"/>
                      <a:pt x="55" y="199"/>
                    </a:cubicBezTo>
                    <a:cubicBezTo>
                      <a:pt x="61" y="194"/>
                      <a:pt x="61" y="194"/>
                      <a:pt x="61" y="194"/>
                    </a:cubicBezTo>
                    <a:cubicBezTo>
                      <a:pt x="64" y="191"/>
                      <a:pt x="69" y="190"/>
                      <a:pt x="73" y="192"/>
                    </a:cubicBezTo>
                    <a:cubicBezTo>
                      <a:pt x="76" y="194"/>
                      <a:pt x="80" y="195"/>
                      <a:pt x="83" y="196"/>
                    </a:cubicBezTo>
                    <a:cubicBezTo>
                      <a:pt x="87" y="198"/>
                      <a:pt x="90" y="202"/>
                      <a:pt x="90" y="207"/>
                    </a:cubicBezTo>
                    <a:cubicBezTo>
                      <a:pt x="90" y="214"/>
                      <a:pt x="90" y="214"/>
                      <a:pt x="90" y="214"/>
                    </a:cubicBezTo>
                    <a:cubicBezTo>
                      <a:pt x="90" y="219"/>
                      <a:pt x="95" y="224"/>
                      <a:pt x="100" y="224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129" y="224"/>
                      <a:pt x="134" y="219"/>
                      <a:pt x="134" y="214"/>
                    </a:cubicBezTo>
                    <a:cubicBezTo>
                      <a:pt x="134" y="207"/>
                      <a:pt x="134" y="207"/>
                      <a:pt x="134" y="207"/>
                    </a:cubicBezTo>
                    <a:cubicBezTo>
                      <a:pt x="134" y="202"/>
                      <a:pt x="137" y="198"/>
                      <a:pt x="141" y="196"/>
                    </a:cubicBezTo>
                    <a:cubicBezTo>
                      <a:pt x="145" y="195"/>
                      <a:pt x="148" y="194"/>
                      <a:pt x="151" y="192"/>
                    </a:cubicBezTo>
                    <a:cubicBezTo>
                      <a:pt x="155" y="190"/>
                      <a:pt x="160" y="191"/>
                      <a:pt x="164" y="194"/>
                    </a:cubicBezTo>
                    <a:cubicBezTo>
                      <a:pt x="169" y="199"/>
                      <a:pt x="169" y="199"/>
                      <a:pt x="169" y="199"/>
                    </a:cubicBezTo>
                    <a:cubicBezTo>
                      <a:pt x="173" y="203"/>
                      <a:pt x="179" y="203"/>
                      <a:pt x="183" y="199"/>
                    </a:cubicBezTo>
                    <a:cubicBezTo>
                      <a:pt x="200" y="183"/>
                      <a:pt x="200" y="183"/>
                      <a:pt x="200" y="183"/>
                    </a:cubicBezTo>
                    <a:cubicBezTo>
                      <a:pt x="203" y="179"/>
                      <a:pt x="203" y="173"/>
                      <a:pt x="200" y="169"/>
                    </a:cubicBezTo>
                    <a:cubicBezTo>
                      <a:pt x="194" y="164"/>
                      <a:pt x="194" y="164"/>
                      <a:pt x="194" y="164"/>
                    </a:cubicBezTo>
                    <a:cubicBezTo>
                      <a:pt x="191" y="160"/>
                      <a:pt x="190" y="155"/>
                      <a:pt x="192" y="151"/>
                    </a:cubicBezTo>
                    <a:cubicBezTo>
                      <a:pt x="194" y="148"/>
                      <a:pt x="195" y="144"/>
                      <a:pt x="196" y="141"/>
                    </a:cubicBezTo>
                    <a:cubicBezTo>
                      <a:pt x="198" y="137"/>
                      <a:pt x="202" y="134"/>
                      <a:pt x="207" y="134"/>
                    </a:cubicBezTo>
                    <a:cubicBezTo>
                      <a:pt x="214" y="134"/>
                      <a:pt x="214" y="134"/>
                      <a:pt x="214" y="134"/>
                    </a:cubicBezTo>
                    <a:cubicBezTo>
                      <a:pt x="219" y="134"/>
                      <a:pt x="224" y="129"/>
                      <a:pt x="224" y="124"/>
                    </a:cubicBezTo>
                    <a:close/>
                    <a:moveTo>
                      <a:pt x="116" y="166"/>
                    </a:moveTo>
                    <a:cubicBezTo>
                      <a:pt x="83" y="168"/>
                      <a:pt x="56" y="141"/>
                      <a:pt x="58" y="108"/>
                    </a:cubicBezTo>
                    <a:cubicBezTo>
                      <a:pt x="60" y="82"/>
                      <a:pt x="82" y="60"/>
                      <a:pt x="108" y="58"/>
                    </a:cubicBezTo>
                    <a:cubicBezTo>
                      <a:pt x="141" y="56"/>
                      <a:pt x="168" y="83"/>
                      <a:pt x="166" y="116"/>
                    </a:cubicBezTo>
                    <a:cubicBezTo>
                      <a:pt x="164" y="142"/>
                      <a:pt x="143" y="164"/>
                      <a:pt x="116" y="166"/>
                    </a:cubicBezTo>
                    <a:close/>
                  </a:path>
                </a:pathLst>
              </a:custGeom>
              <a:solidFill>
                <a:srgbClr val="6E6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şḻïḍè">
                <a:extLst>
                  <a:ext uri="{FF2B5EF4-FFF2-40B4-BE49-F238E27FC236}">
                    <a16:creationId xmlns:a16="http://schemas.microsoft.com/office/drawing/2014/main" id="{1F7F6427-1A5E-49AD-9CFC-3FFF5D140378}"/>
                  </a:ext>
                </a:extLst>
              </p:cNvPr>
              <p:cNvSpPr/>
              <p:nvPr/>
            </p:nvSpPr>
            <p:spPr bwMode="auto">
              <a:xfrm>
                <a:off x="6769100" y="3249613"/>
                <a:ext cx="1295400" cy="1295400"/>
              </a:xfrm>
              <a:custGeom>
                <a:avLst/>
                <a:gdLst>
                  <a:gd name="T0" fmla="*/ 290 w 290"/>
                  <a:gd name="T1" fmla="*/ 130 h 290"/>
                  <a:gd name="T2" fmla="*/ 268 w 290"/>
                  <a:gd name="T3" fmla="*/ 117 h 290"/>
                  <a:gd name="T4" fmla="*/ 249 w 290"/>
                  <a:gd name="T5" fmla="*/ 95 h 290"/>
                  <a:gd name="T6" fmla="*/ 258 w 290"/>
                  <a:gd name="T7" fmla="*/ 72 h 290"/>
                  <a:gd name="T8" fmla="*/ 237 w 290"/>
                  <a:gd name="T9" fmla="*/ 32 h 290"/>
                  <a:gd name="T10" fmla="*/ 212 w 290"/>
                  <a:gd name="T11" fmla="*/ 38 h 290"/>
                  <a:gd name="T12" fmla="*/ 183 w 290"/>
                  <a:gd name="T13" fmla="*/ 36 h 290"/>
                  <a:gd name="T14" fmla="*/ 173 w 290"/>
                  <a:gd name="T15" fmla="*/ 13 h 290"/>
                  <a:gd name="T16" fmla="*/ 130 w 290"/>
                  <a:gd name="T17" fmla="*/ 0 h 290"/>
                  <a:gd name="T18" fmla="*/ 117 w 290"/>
                  <a:gd name="T19" fmla="*/ 22 h 290"/>
                  <a:gd name="T20" fmla="*/ 95 w 290"/>
                  <a:gd name="T21" fmla="*/ 41 h 290"/>
                  <a:gd name="T22" fmla="*/ 72 w 290"/>
                  <a:gd name="T23" fmla="*/ 32 h 290"/>
                  <a:gd name="T24" fmla="*/ 32 w 290"/>
                  <a:gd name="T25" fmla="*/ 53 h 290"/>
                  <a:gd name="T26" fmla="*/ 39 w 290"/>
                  <a:gd name="T27" fmla="*/ 78 h 290"/>
                  <a:gd name="T28" fmla="*/ 36 w 290"/>
                  <a:gd name="T29" fmla="*/ 107 h 290"/>
                  <a:gd name="T30" fmla="*/ 13 w 290"/>
                  <a:gd name="T31" fmla="*/ 117 h 290"/>
                  <a:gd name="T32" fmla="*/ 0 w 290"/>
                  <a:gd name="T33" fmla="*/ 160 h 290"/>
                  <a:gd name="T34" fmla="*/ 23 w 290"/>
                  <a:gd name="T35" fmla="*/ 173 h 290"/>
                  <a:gd name="T36" fmla="*/ 41 w 290"/>
                  <a:gd name="T37" fmla="*/ 195 h 290"/>
                  <a:gd name="T38" fmla="*/ 32 w 290"/>
                  <a:gd name="T39" fmla="*/ 218 h 290"/>
                  <a:gd name="T40" fmla="*/ 53 w 290"/>
                  <a:gd name="T41" fmla="*/ 258 h 290"/>
                  <a:gd name="T42" fmla="*/ 78 w 290"/>
                  <a:gd name="T43" fmla="*/ 252 h 290"/>
                  <a:gd name="T44" fmla="*/ 107 w 290"/>
                  <a:gd name="T45" fmla="*/ 254 h 290"/>
                  <a:gd name="T46" fmla="*/ 117 w 290"/>
                  <a:gd name="T47" fmla="*/ 277 h 290"/>
                  <a:gd name="T48" fmla="*/ 160 w 290"/>
                  <a:gd name="T49" fmla="*/ 290 h 290"/>
                  <a:gd name="T50" fmla="*/ 173 w 290"/>
                  <a:gd name="T51" fmla="*/ 268 h 290"/>
                  <a:gd name="T52" fmla="*/ 196 w 290"/>
                  <a:gd name="T53" fmla="*/ 249 h 290"/>
                  <a:gd name="T54" fmla="*/ 219 w 290"/>
                  <a:gd name="T55" fmla="*/ 258 h 290"/>
                  <a:gd name="T56" fmla="*/ 258 w 290"/>
                  <a:gd name="T57" fmla="*/ 237 h 290"/>
                  <a:gd name="T58" fmla="*/ 252 w 290"/>
                  <a:gd name="T59" fmla="*/ 212 h 290"/>
                  <a:gd name="T60" fmla="*/ 254 w 290"/>
                  <a:gd name="T61" fmla="*/ 183 h 290"/>
                  <a:gd name="T62" fmla="*/ 277 w 290"/>
                  <a:gd name="T63" fmla="*/ 173 h 290"/>
                  <a:gd name="T64" fmla="*/ 151 w 290"/>
                  <a:gd name="T65" fmla="*/ 215 h 290"/>
                  <a:gd name="T66" fmla="*/ 139 w 290"/>
                  <a:gd name="T67" fmla="*/ 75 h 290"/>
                  <a:gd name="T68" fmla="*/ 151 w 290"/>
                  <a:gd name="T69" fmla="*/ 215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0" h="290">
                    <a:moveTo>
                      <a:pt x="290" y="160"/>
                    </a:moveTo>
                    <a:cubicBezTo>
                      <a:pt x="290" y="130"/>
                      <a:pt x="290" y="130"/>
                      <a:pt x="290" y="130"/>
                    </a:cubicBezTo>
                    <a:cubicBezTo>
                      <a:pt x="290" y="123"/>
                      <a:pt x="284" y="117"/>
                      <a:pt x="277" y="117"/>
                    </a:cubicBezTo>
                    <a:cubicBezTo>
                      <a:pt x="268" y="117"/>
                      <a:pt x="268" y="117"/>
                      <a:pt x="268" y="117"/>
                    </a:cubicBezTo>
                    <a:cubicBezTo>
                      <a:pt x="262" y="117"/>
                      <a:pt x="256" y="113"/>
                      <a:pt x="254" y="107"/>
                    </a:cubicBezTo>
                    <a:cubicBezTo>
                      <a:pt x="253" y="103"/>
                      <a:pt x="251" y="99"/>
                      <a:pt x="249" y="95"/>
                    </a:cubicBezTo>
                    <a:cubicBezTo>
                      <a:pt x="246" y="89"/>
                      <a:pt x="247" y="83"/>
                      <a:pt x="252" y="78"/>
                    </a:cubicBezTo>
                    <a:cubicBezTo>
                      <a:pt x="258" y="72"/>
                      <a:pt x="258" y="72"/>
                      <a:pt x="258" y="72"/>
                    </a:cubicBezTo>
                    <a:cubicBezTo>
                      <a:pt x="263" y="67"/>
                      <a:pt x="263" y="58"/>
                      <a:pt x="258" y="53"/>
                    </a:cubicBezTo>
                    <a:cubicBezTo>
                      <a:pt x="237" y="32"/>
                      <a:pt x="237" y="32"/>
                      <a:pt x="237" y="32"/>
                    </a:cubicBezTo>
                    <a:cubicBezTo>
                      <a:pt x="232" y="27"/>
                      <a:pt x="224" y="27"/>
                      <a:pt x="219" y="32"/>
                    </a:cubicBezTo>
                    <a:cubicBezTo>
                      <a:pt x="212" y="38"/>
                      <a:pt x="212" y="38"/>
                      <a:pt x="212" y="38"/>
                    </a:cubicBezTo>
                    <a:cubicBezTo>
                      <a:pt x="208" y="43"/>
                      <a:pt x="201" y="44"/>
                      <a:pt x="196" y="41"/>
                    </a:cubicBezTo>
                    <a:cubicBezTo>
                      <a:pt x="191" y="39"/>
                      <a:pt x="187" y="37"/>
                      <a:pt x="183" y="36"/>
                    </a:cubicBezTo>
                    <a:cubicBezTo>
                      <a:pt x="177" y="34"/>
                      <a:pt x="173" y="29"/>
                      <a:pt x="173" y="22"/>
                    </a:cubicBezTo>
                    <a:cubicBezTo>
                      <a:pt x="173" y="13"/>
                      <a:pt x="173" y="13"/>
                      <a:pt x="173" y="13"/>
                    </a:cubicBezTo>
                    <a:cubicBezTo>
                      <a:pt x="173" y="6"/>
                      <a:pt x="168" y="0"/>
                      <a:pt x="160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23" y="0"/>
                      <a:pt x="117" y="6"/>
                      <a:pt x="117" y="13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17" y="29"/>
                      <a:pt x="113" y="34"/>
                      <a:pt x="107" y="36"/>
                    </a:cubicBezTo>
                    <a:cubicBezTo>
                      <a:pt x="103" y="37"/>
                      <a:pt x="99" y="39"/>
                      <a:pt x="95" y="41"/>
                    </a:cubicBezTo>
                    <a:cubicBezTo>
                      <a:pt x="89" y="44"/>
                      <a:pt x="83" y="43"/>
                      <a:pt x="78" y="38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67" y="27"/>
                      <a:pt x="58" y="27"/>
                      <a:pt x="53" y="3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27" y="58"/>
                      <a:pt x="27" y="67"/>
                      <a:pt x="32" y="72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43" y="83"/>
                      <a:pt x="44" y="89"/>
                      <a:pt x="41" y="95"/>
                    </a:cubicBezTo>
                    <a:cubicBezTo>
                      <a:pt x="39" y="99"/>
                      <a:pt x="38" y="103"/>
                      <a:pt x="36" y="107"/>
                    </a:cubicBezTo>
                    <a:cubicBezTo>
                      <a:pt x="34" y="113"/>
                      <a:pt x="29" y="117"/>
                      <a:pt x="23" y="117"/>
                    </a:cubicBezTo>
                    <a:cubicBezTo>
                      <a:pt x="13" y="117"/>
                      <a:pt x="13" y="117"/>
                      <a:pt x="13" y="117"/>
                    </a:cubicBezTo>
                    <a:cubicBezTo>
                      <a:pt x="6" y="117"/>
                      <a:pt x="0" y="123"/>
                      <a:pt x="0" y="13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7"/>
                      <a:pt x="6" y="173"/>
                      <a:pt x="13" y="173"/>
                    </a:cubicBezTo>
                    <a:cubicBezTo>
                      <a:pt x="23" y="173"/>
                      <a:pt x="23" y="173"/>
                      <a:pt x="23" y="173"/>
                    </a:cubicBezTo>
                    <a:cubicBezTo>
                      <a:pt x="29" y="173"/>
                      <a:pt x="34" y="177"/>
                      <a:pt x="36" y="183"/>
                    </a:cubicBezTo>
                    <a:cubicBezTo>
                      <a:pt x="38" y="187"/>
                      <a:pt x="39" y="191"/>
                      <a:pt x="41" y="195"/>
                    </a:cubicBezTo>
                    <a:cubicBezTo>
                      <a:pt x="44" y="201"/>
                      <a:pt x="43" y="207"/>
                      <a:pt x="39" y="212"/>
                    </a:cubicBezTo>
                    <a:cubicBezTo>
                      <a:pt x="32" y="218"/>
                      <a:pt x="32" y="218"/>
                      <a:pt x="32" y="218"/>
                    </a:cubicBezTo>
                    <a:cubicBezTo>
                      <a:pt x="27" y="224"/>
                      <a:pt x="27" y="232"/>
                      <a:pt x="32" y="237"/>
                    </a:cubicBezTo>
                    <a:cubicBezTo>
                      <a:pt x="53" y="258"/>
                      <a:pt x="53" y="258"/>
                      <a:pt x="53" y="258"/>
                    </a:cubicBezTo>
                    <a:cubicBezTo>
                      <a:pt x="58" y="263"/>
                      <a:pt x="67" y="263"/>
                      <a:pt x="72" y="258"/>
                    </a:cubicBezTo>
                    <a:cubicBezTo>
                      <a:pt x="78" y="252"/>
                      <a:pt x="78" y="252"/>
                      <a:pt x="78" y="252"/>
                    </a:cubicBezTo>
                    <a:cubicBezTo>
                      <a:pt x="83" y="247"/>
                      <a:pt x="89" y="246"/>
                      <a:pt x="95" y="249"/>
                    </a:cubicBezTo>
                    <a:cubicBezTo>
                      <a:pt x="99" y="251"/>
                      <a:pt x="103" y="253"/>
                      <a:pt x="107" y="254"/>
                    </a:cubicBezTo>
                    <a:cubicBezTo>
                      <a:pt x="113" y="256"/>
                      <a:pt x="117" y="262"/>
                      <a:pt x="117" y="268"/>
                    </a:cubicBezTo>
                    <a:cubicBezTo>
                      <a:pt x="117" y="277"/>
                      <a:pt x="117" y="277"/>
                      <a:pt x="117" y="277"/>
                    </a:cubicBezTo>
                    <a:cubicBezTo>
                      <a:pt x="117" y="284"/>
                      <a:pt x="123" y="290"/>
                      <a:pt x="130" y="290"/>
                    </a:cubicBezTo>
                    <a:cubicBezTo>
                      <a:pt x="160" y="290"/>
                      <a:pt x="160" y="290"/>
                      <a:pt x="160" y="290"/>
                    </a:cubicBezTo>
                    <a:cubicBezTo>
                      <a:pt x="168" y="290"/>
                      <a:pt x="173" y="284"/>
                      <a:pt x="173" y="277"/>
                    </a:cubicBezTo>
                    <a:cubicBezTo>
                      <a:pt x="173" y="268"/>
                      <a:pt x="173" y="268"/>
                      <a:pt x="173" y="268"/>
                    </a:cubicBezTo>
                    <a:cubicBezTo>
                      <a:pt x="173" y="262"/>
                      <a:pt x="177" y="256"/>
                      <a:pt x="183" y="254"/>
                    </a:cubicBezTo>
                    <a:cubicBezTo>
                      <a:pt x="187" y="253"/>
                      <a:pt x="191" y="251"/>
                      <a:pt x="196" y="249"/>
                    </a:cubicBezTo>
                    <a:cubicBezTo>
                      <a:pt x="201" y="246"/>
                      <a:pt x="208" y="247"/>
                      <a:pt x="212" y="252"/>
                    </a:cubicBezTo>
                    <a:cubicBezTo>
                      <a:pt x="219" y="258"/>
                      <a:pt x="219" y="258"/>
                      <a:pt x="219" y="258"/>
                    </a:cubicBezTo>
                    <a:cubicBezTo>
                      <a:pt x="224" y="263"/>
                      <a:pt x="232" y="263"/>
                      <a:pt x="237" y="258"/>
                    </a:cubicBezTo>
                    <a:cubicBezTo>
                      <a:pt x="258" y="237"/>
                      <a:pt x="258" y="237"/>
                      <a:pt x="258" y="237"/>
                    </a:cubicBezTo>
                    <a:cubicBezTo>
                      <a:pt x="263" y="232"/>
                      <a:pt x="263" y="224"/>
                      <a:pt x="258" y="218"/>
                    </a:cubicBezTo>
                    <a:cubicBezTo>
                      <a:pt x="252" y="212"/>
                      <a:pt x="252" y="212"/>
                      <a:pt x="252" y="212"/>
                    </a:cubicBezTo>
                    <a:cubicBezTo>
                      <a:pt x="247" y="207"/>
                      <a:pt x="246" y="201"/>
                      <a:pt x="249" y="195"/>
                    </a:cubicBezTo>
                    <a:cubicBezTo>
                      <a:pt x="251" y="191"/>
                      <a:pt x="253" y="187"/>
                      <a:pt x="254" y="183"/>
                    </a:cubicBezTo>
                    <a:cubicBezTo>
                      <a:pt x="256" y="177"/>
                      <a:pt x="262" y="173"/>
                      <a:pt x="268" y="173"/>
                    </a:cubicBezTo>
                    <a:cubicBezTo>
                      <a:pt x="277" y="173"/>
                      <a:pt x="277" y="173"/>
                      <a:pt x="277" y="173"/>
                    </a:cubicBezTo>
                    <a:cubicBezTo>
                      <a:pt x="284" y="173"/>
                      <a:pt x="290" y="167"/>
                      <a:pt x="290" y="160"/>
                    </a:cubicBezTo>
                    <a:close/>
                    <a:moveTo>
                      <a:pt x="151" y="215"/>
                    </a:moveTo>
                    <a:cubicBezTo>
                      <a:pt x="108" y="218"/>
                      <a:pt x="72" y="182"/>
                      <a:pt x="76" y="139"/>
                    </a:cubicBezTo>
                    <a:cubicBezTo>
                      <a:pt x="78" y="106"/>
                      <a:pt x="106" y="78"/>
                      <a:pt x="139" y="75"/>
                    </a:cubicBezTo>
                    <a:cubicBezTo>
                      <a:pt x="182" y="72"/>
                      <a:pt x="218" y="108"/>
                      <a:pt x="215" y="151"/>
                    </a:cubicBezTo>
                    <a:cubicBezTo>
                      <a:pt x="212" y="185"/>
                      <a:pt x="185" y="212"/>
                      <a:pt x="151" y="215"/>
                    </a:cubicBezTo>
                    <a:close/>
                  </a:path>
                </a:pathLst>
              </a:custGeom>
              <a:solidFill>
                <a:srgbClr val="827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şḻidè">
                <a:extLst>
                  <a:ext uri="{FF2B5EF4-FFF2-40B4-BE49-F238E27FC236}">
                    <a16:creationId xmlns:a16="http://schemas.microsoft.com/office/drawing/2014/main" id="{62D6D38C-5938-4B26-91BD-32E23AAED9E0}"/>
                  </a:ext>
                </a:extLst>
              </p:cNvPr>
              <p:cNvSpPr/>
              <p:nvPr/>
            </p:nvSpPr>
            <p:spPr bwMode="auto">
              <a:xfrm>
                <a:off x="6973888" y="3455988"/>
                <a:ext cx="885825" cy="884238"/>
              </a:xfrm>
              <a:custGeom>
                <a:avLst/>
                <a:gdLst>
                  <a:gd name="T0" fmla="*/ 192 w 198"/>
                  <a:gd name="T1" fmla="*/ 99 h 198"/>
                  <a:gd name="T2" fmla="*/ 186 w 198"/>
                  <a:gd name="T3" fmla="*/ 99 h 198"/>
                  <a:gd name="T4" fmla="*/ 161 w 198"/>
                  <a:gd name="T5" fmla="*/ 161 h 198"/>
                  <a:gd name="T6" fmla="*/ 99 w 198"/>
                  <a:gd name="T7" fmla="*/ 186 h 198"/>
                  <a:gd name="T8" fmla="*/ 37 w 198"/>
                  <a:gd name="T9" fmla="*/ 161 h 198"/>
                  <a:gd name="T10" fmla="*/ 12 w 198"/>
                  <a:gd name="T11" fmla="*/ 99 h 198"/>
                  <a:gd name="T12" fmla="*/ 37 w 198"/>
                  <a:gd name="T13" fmla="*/ 37 h 198"/>
                  <a:gd name="T14" fmla="*/ 99 w 198"/>
                  <a:gd name="T15" fmla="*/ 12 h 198"/>
                  <a:gd name="T16" fmla="*/ 161 w 198"/>
                  <a:gd name="T17" fmla="*/ 37 h 198"/>
                  <a:gd name="T18" fmla="*/ 186 w 198"/>
                  <a:gd name="T19" fmla="*/ 99 h 198"/>
                  <a:gd name="T20" fmla="*/ 192 w 198"/>
                  <a:gd name="T21" fmla="*/ 99 h 198"/>
                  <a:gd name="T22" fmla="*/ 198 w 198"/>
                  <a:gd name="T23" fmla="*/ 99 h 198"/>
                  <a:gd name="T24" fmla="*/ 99 w 198"/>
                  <a:gd name="T25" fmla="*/ 0 h 198"/>
                  <a:gd name="T26" fmla="*/ 0 w 198"/>
                  <a:gd name="T27" fmla="*/ 99 h 198"/>
                  <a:gd name="T28" fmla="*/ 99 w 198"/>
                  <a:gd name="T29" fmla="*/ 198 h 198"/>
                  <a:gd name="T30" fmla="*/ 198 w 198"/>
                  <a:gd name="T31" fmla="*/ 99 h 198"/>
                  <a:gd name="T32" fmla="*/ 192 w 198"/>
                  <a:gd name="T33" fmla="*/ 9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8" h="198">
                    <a:moveTo>
                      <a:pt x="192" y="99"/>
                    </a:moveTo>
                    <a:cubicBezTo>
                      <a:pt x="186" y="99"/>
                      <a:pt x="186" y="99"/>
                      <a:pt x="186" y="99"/>
                    </a:cubicBezTo>
                    <a:cubicBezTo>
                      <a:pt x="186" y="123"/>
                      <a:pt x="176" y="145"/>
                      <a:pt x="161" y="161"/>
                    </a:cubicBezTo>
                    <a:cubicBezTo>
                      <a:pt x="145" y="176"/>
                      <a:pt x="123" y="186"/>
                      <a:pt x="99" y="186"/>
                    </a:cubicBezTo>
                    <a:cubicBezTo>
                      <a:pt x="75" y="186"/>
                      <a:pt x="53" y="176"/>
                      <a:pt x="37" y="161"/>
                    </a:cubicBezTo>
                    <a:cubicBezTo>
                      <a:pt x="22" y="145"/>
                      <a:pt x="12" y="123"/>
                      <a:pt x="12" y="99"/>
                    </a:cubicBezTo>
                    <a:cubicBezTo>
                      <a:pt x="12" y="75"/>
                      <a:pt x="22" y="53"/>
                      <a:pt x="37" y="37"/>
                    </a:cubicBezTo>
                    <a:cubicBezTo>
                      <a:pt x="53" y="22"/>
                      <a:pt x="75" y="12"/>
                      <a:pt x="99" y="12"/>
                    </a:cubicBezTo>
                    <a:cubicBezTo>
                      <a:pt x="123" y="12"/>
                      <a:pt x="145" y="22"/>
                      <a:pt x="161" y="37"/>
                    </a:cubicBezTo>
                    <a:cubicBezTo>
                      <a:pt x="176" y="53"/>
                      <a:pt x="186" y="75"/>
                      <a:pt x="186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8" y="99"/>
                      <a:pt x="198" y="99"/>
                      <a:pt x="198" y="99"/>
                    </a:cubicBezTo>
                    <a:cubicBezTo>
                      <a:pt x="198" y="44"/>
                      <a:pt x="154" y="0"/>
                      <a:pt x="99" y="0"/>
                    </a:cubicBezTo>
                    <a:cubicBezTo>
                      <a:pt x="44" y="0"/>
                      <a:pt x="0" y="44"/>
                      <a:pt x="0" y="99"/>
                    </a:cubicBezTo>
                    <a:cubicBezTo>
                      <a:pt x="0" y="154"/>
                      <a:pt x="44" y="198"/>
                      <a:pt x="99" y="198"/>
                    </a:cubicBezTo>
                    <a:cubicBezTo>
                      <a:pt x="154" y="198"/>
                      <a:pt x="198" y="154"/>
                      <a:pt x="198" y="99"/>
                    </a:cubicBezTo>
                    <a:lnTo>
                      <a:pt x="192" y="99"/>
                    </a:lnTo>
                    <a:close/>
                  </a:path>
                </a:pathLst>
              </a:custGeom>
              <a:solidFill>
                <a:srgbClr val="413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$ļiḑè">
                <a:extLst>
                  <a:ext uri="{FF2B5EF4-FFF2-40B4-BE49-F238E27FC236}">
                    <a16:creationId xmlns:a16="http://schemas.microsoft.com/office/drawing/2014/main" id="{68B184D8-95DD-4D58-8E01-AA0482C15741}"/>
                  </a:ext>
                </a:extLst>
              </p:cNvPr>
              <p:cNvSpPr/>
              <p:nvPr/>
            </p:nvSpPr>
            <p:spPr bwMode="auto">
              <a:xfrm>
                <a:off x="6973888" y="3455988"/>
                <a:ext cx="469900" cy="468313"/>
              </a:xfrm>
              <a:custGeom>
                <a:avLst/>
                <a:gdLst>
                  <a:gd name="T0" fmla="*/ 12 w 105"/>
                  <a:gd name="T1" fmla="*/ 99 h 105"/>
                  <a:gd name="T2" fmla="*/ 37 w 105"/>
                  <a:gd name="T3" fmla="*/ 37 h 105"/>
                  <a:gd name="T4" fmla="*/ 99 w 105"/>
                  <a:gd name="T5" fmla="*/ 12 h 105"/>
                  <a:gd name="T6" fmla="*/ 105 w 105"/>
                  <a:gd name="T7" fmla="*/ 6 h 105"/>
                  <a:gd name="T8" fmla="*/ 99 w 105"/>
                  <a:gd name="T9" fmla="*/ 0 h 105"/>
                  <a:gd name="T10" fmla="*/ 0 w 105"/>
                  <a:gd name="T11" fmla="*/ 99 h 105"/>
                  <a:gd name="T12" fmla="*/ 6 w 105"/>
                  <a:gd name="T13" fmla="*/ 105 h 105"/>
                  <a:gd name="T14" fmla="*/ 12 w 105"/>
                  <a:gd name="T15" fmla="*/ 9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105">
                    <a:moveTo>
                      <a:pt x="12" y="99"/>
                    </a:moveTo>
                    <a:cubicBezTo>
                      <a:pt x="12" y="75"/>
                      <a:pt x="22" y="53"/>
                      <a:pt x="37" y="37"/>
                    </a:cubicBezTo>
                    <a:cubicBezTo>
                      <a:pt x="53" y="22"/>
                      <a:pt x="75" y="12"/>
                      <a:pt x="99" y="12"/>
                    </a:cubicBezTo>
                    <a:cubicBezTo>
                      <a:pt x="102" y="12"/>
                      <a:pt x="105" y="9"/>
                      <a:pt x="105" y="6"/>
                    </a:cubicBezTo>
                    <a:cubicBezTo>
                      <a:pt x="105" y="3"/>
                      <a:pt x="102" y="0"/>
                      <a:pt x="99" y="0"/>
                    </a:cubicBezTo>
                    <a:cubicBezTo>
                      <a:pt x="44" y="0"/>
                      <a:pt x="0" y="44"/>
                      <a:pt x="0" y="99"/>
                    </a:cubicBezTo>
                    <a:cubicBezTo>
                      <a:pt x="0" y="102"/>
                      <a:pt x="3" y="105"/>
                      <a:pt x="6" y="105"/>
                    </a:cubicBezTo>
                    <a:cubicBezTo>
                      <a:pt x="9" y="105"/>
                      <a:pt x="12" y="102"/>
                      <a:pt x="12" y="99"/>
                    </a:cubicBezTo>
                    <a:close/>
                  </a:path>
                </a:pathLst>
              </a:custGeom>
              <a:solidFill>
                <a:srgbClr val="5046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ṧ1ïďé">
                <a:extLst>
                  <a:ext uri="{FF2B5EF4-FFF2-40B4-BE49-F238E27FC236}">
                    <a16:creationId xmlns:a16="http://schemas.microsoft.com/office/drawing/2014/main" id="{29712C16-55EA-4DDB-915D-60D841384B06}"/>
                  </a:ext>
                </a:extLst>
              </p:cNvPr>
              <p:cNvSpPr/>
              <p:nvPr/>
            </p:nvSpPr>
            <p:spPr bwMode="auto">
              <a:xfrm>
                <a:off x="7269163" y="3298825"/>
                <a:ext cx="169863" cy="192088"/>
              </a:xfrm>
              <a:custGeom>
                <a:avLst/>
                <a:gdLst>
                  <a:gd name="T0" fmla="*/ 35 w 38"/>
                  <a:gd name="T1" fmla="*/ 41 h 43"/>
                  <a:gd name="T2" fmla="*/ 36 w 38"/>
                  <a:gd name="T3" fmla="*/ 33 h 43"/>
                  <a:gd name="T4" fmla="*/ 34 w 38"/>
                  <a:gd name="T5" fmla="*/ 29 h 43"/>
                  <a:gd name="T6" fmla="*/ 29 w 38"/>
                  <a:gd name="T7" fmla="*/ 17 h 43"/>
                  <a:gd name="T8" fmla="*/ 23 w 38"/>
                  <a:gd name="T9" fmla="*/ 5 h 43"/>
                  <a:gd name="T10" fmla="*/ 21 w 38"/>
                  <a:gd name="T11" fmla="*/ 16 h 43"/>
                  <a:gd name="T12" fmla="*/ 11 w 38"/>
                  <a:gd name="T13" fmla="*/ 3 h 43"/>
                  <a:gd name="T14" fmla="*/ 5 w 38"/>
                  <a:gd name="T15" fmla="*/ 2 h 43"/>
                  <a:gd name="T16" fmla="*/ 1 w 38"/>
                  <a:gd name="T17" fmla="*/ 5 h 43"/>
                  <a:gd name="T18" fmla="*/ 1 w 38"/>
                  <a:gd name="T19" fmla="*/ 16 h 43"/>
                  <a:gd name="T20" fmla="*/ 4 w 38"/>
                  <a:gd name="T21" fmla="*/ 24 h 43"/>
                  <a:gd name="T22" fmla="*/ 21 w 38"/>
                  <a:gd name="T23" fmla="*/ 37 h 43"/>
                  <a:gd name="T24" fmla="*/ 27 w 38"/>
                  <a:gd name="T25" fmla="*/ 41 h 43"/>
                  <a:gd name="T26" fmla="*/ 35 w 38"/>
                  <a:gd name="T27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43">
                    <a:moveTo>
                      <a:pt x="35" y="41"/>
                    </a:moveTo>
                    <a:cubicBezTo>
                      <a:pt x="38" y="39"/>
                      <a:pt x="38" y="35"/>
                      <a:pt x="36" y="33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1" y="26"/>
                      <a:pt x="29" y="21"/>
                      <a:pt x="29" y="17"/>
                    </a:cubicBezTo>
                    <a:cubicBezTo>
                      <a:pt x="29" y="13"/>
                      <a:pt x="27" y="4"/>
                      <a:pt x="23" y="5"/>
                    </a:cubicBezTo>
                    <a:cubicBezTo>
                      <a:pt x="21" y="5"/>
                      <a:pt x="24" y="17"/>
                      <a:pt x="21" y="16"/>
                    </a:cubicBezTo>
                    <a:cubicBezTo>
                      <a:pt x="19" y="16"/>
                      <a:pt x="15" y="8"/>
                      <a:pt x="11" y="3"/>
                    </a:cubicBezTo>
                    <a:cubicBezTo>
                      <a:pt x="9" y="1"/>
                      <a:pt x="6" y="0"/>
                      <a:pt x="5" y="2"/>
                    </a:cubicBezTo>
                    <a:cubicBezTo>
                      <a:pt x="5" y="3"/>
                      <a:pt x="3" y="4"/>
                      <a:pt x="1" y="5"/>
                    </a:cubicBezTo>
                    <a:cubicBezTo>
                      <a:pt x="0" y="6"/>
                      <a:pt x="0" y="14"/>
                      <a:pt x="1" y="16"/>
                    </a:cubicBezTo>
                    <a:cubicBezTo>
                      <a:pt x="1" y="19"/>
                      <a:pt x="0" y="20"/>
                      <a:pt x="4" y="24"/>
                    </a:cubicBezTo>
                    <a:cubicBezTo>
                      <a:pt x="7" y="28"/>
                      <a:pt x="21" y="37"/>
                      <a:pt x="21" y="37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9" y="43"/>
                      <a:pt x="33" y="43"/>
                      <a:pt x="35" y="41"/>
                    </a:cubicBezTo>
                    <a:close/>
                  </a:path>
                </a:pathLst>
              </a:custGeom>
              <a:solidFill>
                <a:srgbClr val="FAB9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ŝliďè">
                <a:extLst>
                  <a:ext uri="{FF2B5EF4-FFF2-40B4-BE49-F238E27FC236}">
                    <a16:creationId xmlns:a16="http://schemas.microsoft.com/office/drawing/2014/main" id="{073ACB2E-A39D-4B23-A021-47CC4720AB4B}"/>
                  </a:ext>
                </a:extLst>
              </p:cNvPr>
              <p:cNvSpPr/>
              <p:nvPr/>
            </p:nvSpPr>
            <p:spPr bwMode="auto">
              <a:xfrm>
                <a:off x="7372350" y="3263900"/>
                <a:ext cx="773113" cy="588963"/>
              </a:xfrm>
              <a:custGeom>
                <a:avLst/>
                <a:gdLst>
                  <a:gd name="T0" fmla="*/ 10 w 173"/>
                  <a:gd name="T1" fmla="*/ 37 h 132"/>
                  <a:gd name="T2" fmla="*/ 80 w 173"/>
                  <a:gd name="T3" fmla="*/ 96 h 132"/>
                  <a:gd name="T4" fmla="*/ 138 w 173"/>
                  <a:gd name="T5" fmla="*/ 13 h 132"/>
                  <a:gd name="T6" fmla="*/ 169 w 173"/>
                  <a:gd name="T7" fmla="*/ 39 h 132"/>
                  <a:gd name="T8" fmla="*/ 80 w 173"/>
                  <a:gd name="T9" fmla="*/ 131 h 132"/>
                  <a:gd name="T10" fmla="*/ 0 w 173"/>
                  <a:gd name="T11" fmla="*/ 48 h 132"/>
                  <a:gd name="T12" fmla="*/ 10 w 173"/>
                  <a:gd name="T13" fmla="*/ 3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132">
                    <a:moveTo>
                      <a:pt x="10" y="37"/>
                    </a:moveTo>
                    <a:cubicBezTo>
                      <a:pt x="10" y="37"/>
                      <a:pt x="67" y="91"/>
                      <a:pt x="80" y="96"/>
                    </a:cubicBezTo>
                    <a:cubicBezTo>
                      <a:pt x="93" y="100"/>
                      <a:pt x="131" y="21"/>
                      <a:pt x="138" y="13"/>
                    </a:cubicBezTo>
                    <a:cubicBezTo>
                      <a:pt x="149" y="0"/>
                      <a:pt x="173" y="14"/>
                      <a:pt x="169" y="39"/>
                    </a:cubicBezTo>
                    <a:cubicBezTo>
                      <a:pt x="164" y="70"/>
                      <a:pt x="89" y="130"/>
                      <a:pt x="80" y="131"/>
                    </a:cubicBezTo>
                    <a:cubicBezTo>
                      <a:pt x="71" y="132"/>
                      <a:pt x="0" y="48"/>
                      <a:pt x="0" y="48"/>
                    </a:cubicBezTo>
                    <a:cubicBezTo>
                      <a:pt x="1" y="45"/>
                      <a:pt x="4" y="41"/>
                      <a:pt x="10" y="37"/>
                    </a:cubicBezTo>
                    <a:close/>
                  </a:path>
                </a:pathLst>
              </a:custGeom>
              <a:solidFill>
                <a:srgbClr val="B0B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ṧḻîḍé">
                <a:extLst>
                  <a:ext uri="{FF2B5EF4-FFF2-40B4-BE49-F238E27FC236}">
                    <a16:creationId xmlns:a16="http://schemas.microsoft.com/office/drawing/2014/main" id="{C61A4293-2D08-4EB6-8228-AC3EB2DB7CDC}"/>
                  </a:ext>
                </a:extLst>
              </p:cNvPr>
              <p:cNvSpPr/>
              <p:nvPr/>
            </p:nvSpPr>
            <p:spPr bwMode="auto">
              <a:xfrm>
                <a:off x="5794375" y="1889125"/>
                <a:ext cx="187325" cy="187325"/>
              </a:xfrm>
              <a:custGeom>
                <a:avLst/>
                <a:gdLst>
                  <a:gd name="T0" fmla="*/ 26 w 42"/>
                  <a:gd name="T1" fmla="*/ 3 h 42"/>
                  <a:gd name="T2" fmla="*/ 29 w 42"/>
                  <a:gd name="T3" fmla="*/ 11 h 42"/>
                  <a:gd name="T4" fmla="*/ 31 w 42"/>
                  <a:gd name="T5" fmla="*/ 13 h 42"/>
                  <a:gd name="T6" fmla="*/ 39 w 42"/>
                  <a:gd name="T7" fmla="*/ 16 h 42"/>
                  <a:gd name="T8" fmla="*/ 40 w 42"/>
                  <a:gd name="T9" fmla="*/ 21 h 42"/>
                  <a:gd name="T10" fmla="*/ 33 w 42"/>
                  <a:gd name="T11" fmla="*/ 26 h 42"/>
                  <a:gd name="T12" fmla="*/ 32 w 42"/>
                  <a:gd name="T13" fmla="*/ 29 h 42"/>
                  <a:gd name="T14" fmla="*/ 32 w 42"/>
                  <a:gd name="T15" fmla="*/ 38 h 42"/>
                  <a:gd name="T16" fmla="*/ 27 w 42"/>
                  <a:gd name="T17" fmla="*/ 41 h 42"/>
                  <a:gd name="T18" fmla="*/ 20 w 42"/>
                  <a:gd name="T19" fmla="*/ 35 h 42"/>
                  <a:gd name="T20" fmla="*/ 17 w 42"/>
                  <a:gd name="T21" fmla="*/ 35 h 42"/>
                  <a:gd name="T22" fmla="*/ 8 w 42"/>
                  <a:gd name="T23" fmla="*/ 38 h 42"/>
                  <a:gd name="T24" fmla="*/ 5 w 42"/>
                  <a:gd name="T25" fmla="*/ 34 h 42"/>
                  <a:gd name="T26" fmla="*/ 8 w 42"/>
                  <a:gd name="T27" fmla="*/ 25 h 42"/>
                  <a:gd name="T28" fmla="*/ 7 w 42"/>
                  <a:gd name="T29" fmla="*/ 23 h 42"/>
                  <a:gd name="T30" fmla="*/ 1 w 42"/>
                  <a:gd name="T31" fmla="*/ 15 h 42"/>
                  <a:gd name="T32" fmla="*/ 4 w 42"/>
                  <a:gd name="T33" fmla="*/ 11 h 42"/>
                  <a:gd name="T34" fmla="*/ 13 w 42"/>
                  <a:gd name="T35" fmla="*/ 11 h 42"/>
                  <a:gd name="T36" fmla="*/ 15 w 42"/>
                  <a:gd name="T37" fmla="*/ 9 h 42"/>
                  <a:gd name="T38" fmla="*/ 21 w 42"/>
                  <a:gd name="T39" fmla="*/ 2 h 42"/>
                  <a:gd name="T40" fmla="*/ 26 w 42"/>
                  <a:gd name="T4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42">
                    <a:moveTo>
                      <a:pt x="26" y="3"/>
                    </a:move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2"/>
                      <a:pt x="30" y="13"/>
                      <a:pt x="31" y="13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2" y="17"/>
                      <a:pt x="42" y="20"/>
                      <a:pt x="40" y="21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7"/>
                      <a:pt x="32" y="28"/>
                      <a:pt x="32" y="29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41"/>
                      <a:pt x="29" y="42"/>
                      <a:pt x="27" y="41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4"/>
                      <a:pt x="18" y="34"/>
                      <a:pt x="17" y="3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6" y="38"/>
                      <a:pt x="4" y="36"/>
                      <a:pt x="5" y="3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4"/>
                      <a:pt x="8" y="23"/>
                      <a:pt x="7" y="2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3"/>
                      <a:pt x="1" y="11"/>
                      <a:pt x="4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5" y="10"/>
                      <a:pt x="15" y="9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0"/>
                      <a:pt x="25" y="0"/>
                      <a:pt x="26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ṧļîḓê">
                <a:extLst>
                  <a:ext uri="{FF2B5EF4-FFF2-40B4-BE49-F238E27FC236}">
                    <a16:creationId xmlns:a16="http://schemas.microsoft.com/office/drawing/2014/main" id="{FDC06F4D-3B33-4F10-A227-C4CF557AFB8A}"/>
                  </a:ext>
                </a:extLst>
              </p:cNvPr>
              <p:cNvSpPr/>
              <p:nvPr/>
            </p:nvSpPr>
            <p:spPr bwMode="auto">
              <a:xfrm>
                <a:off x="5727700" y="1835150"/>
                <a:ext cx="317500" cy="298450"/>
              </a:xfrm>
              <a:custGeom>
                <a:avLst/>
                <a:gdLst>
                  <a:gd name="T0" fmla="*/ 35 w 71"/>
                  <a:gd name="T1" fmla="*/ 2 h 67"/>
                  <a:gd name="T2" fmla="*/ 35 w 71"/>
                  <a:gd name="T3" fmla="*/ 2 h 67"/>
                  <a:gd name="T4" fmla="*/ 40 w 71"/>
                  <a:gd name="T5" fmla="*/ 3 h 67"/>
                  <a:gd name="T6" fmla="*/ 60 w 71"/>
                  <a:gd name="T7" fmla="*/ 15 h 67"/>
                  <a:gd name="T8" fmla="*/ 66 w 71"/>
                  <a:gd name="T9" fmla="*/ 38 h 67"/>
                  <a:gd name="T10" fmla="*/ 35 w 71"/>
                  <a:gd name="T11" fmla="*/ 64 h 67"/>
                  <a:gd name="T12" fmla="*/ 31 w 71"/>
                  <a:gd name="T13" fmla="*/ 63 h 67"/>
                  <a:gd name="T14" fmla="*/ 11 w 71"/>
                  <a:gd name="T15" fmla="*/ 51 h 67"/>
                  <a:gd name="T16" fmla="*/ 5 w 71"/>
                  <a:gd name="T17" fmla="*/ 29 h 67"/>
                  <a:gd name="T18" fmla="*/ 35 w 71"/>
                  <a:gd name="T19" fmla="*/ 2 h 67"/>
                  <a:gd name="T20" fmla="*/ 35 w 71"/>
                  <a:gd name="T21" fmla="*/ 0 h 67"/>
                  <a:gd name="T22" fmla="*/ 2 w 71"/>
                  <a:gd name="T23" fmla="*/ 28 h 67"/>
                  <a:gd name="T24" fmla="*/ 30 w 71"/>
                  <a:gd name="T25" fmla="*/ 66 h 67"/>
                  <a:gd name="T26" fmla="*/ 35 w 71"/>
                  <a:gd name="T27" fmla="*/ 67 h 67"/>
                  <a:gd name="T28" fmla="*/ 69 w 71"/>
                  <a:gd name="T29" fmla="*/ 38 h 67"/>
                  <a:gd name="T30" fmla="*/ 40 w 71"/>
                  <a:gd name="T31" fmla="*/ 0 h 67"/>
                  <a:gd name="T32" fmla="*/ 35 w 71"/>
                  <a:gd name="T3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67">
                    <a:moveTo>
                      <a:pt x="35" y="2"/>
                    </a:moveTo>
                    <a:cubicBezTo>
                      <a:pt x="35" y="2"/>
                      <a:pt x="35" y="2"/>
                      <a:pt x="35" y="2"/>
                    </a:cubicBezTo>
                    <a:cubicBezTo>
                      <a:pt x="37" y="2"/>
                      <a:pt x="38" y="3"/>
                      <a:pt x="40" y="3"/>
                    </a:cubicBezTo>
                    <a:cubicBezTo>
                      <a:pt x="48" y="4"/>
                      <a:pt x="55" y="8"/>
                      <a:pt x="60" y="15"/>
                    </a:cubicBezTo>
                    <a:cubicBezTo>
                      <a:pt x="65" y="22"/>
                      <a:pt x="67" y="30"/>
                      <a:pt x="66" y="38"/>
                    </a:cubicBezTo>
                    <a:cubicBezTo>
                      <a:pt x="63" y="53"/>
                      <a:pt x="50" y="64"/>
                      <a:pt x="35" y="64"/>
                    </a:cubicBezTo>
                    <a:cubicBezTo>
                      <a:pt x="34" y="64"/>
                      <a:pt x="32" y="64"/>
                      <a:pt x="31" y="63"/>
                    </a:cubicBezTo>
                    <a:cubicBezTo>
                      <a:pt x="23" y="62"/>
                      <a:pt x="16" y="58"/>
                      <a:pt x="11" y="51"/>
                    </a:cubicBezTo>
                    <a:cubicBezTo>
                      <a:pt x="6" y="45"/>
                      <a:pt x="4" y="37"/>
                      <a:pt x="5" y="29"/>
                    </a:cubicBezTo>
                    <a:cubicBezTo>
                      <a:pt x="7" y="14"/>
                      <a:pt x="20" y="2"/>
                      <a:pt x="35" y="2"/>
                    </a:cubicBezTo>
                    <a:moveTo>
                      <a:pt x="35" y="0"/>
                    </a:moveTo>
                    <a:cubicBezTo>
                      <a:pt x="19" y="0"/>
                      <a:pt x="5" y="11"/>
                      <a:pt x="2" y="28"/>
                    </a:cubicBezTo>
                    <a:cubicBezTo>
                      <a:pt x="0" y="46"/>
                      <a:pt x="12" y="63"/>
                      <a:pt x="30" y="66"/>
                    </a:cubicBezTo>
                    <a:cubicBezTo>
                      <a:pt x="32" y="66"/>
                      <a:pt x="34" y="67"/>
                      <a:pt x="35" y="67"/>
                    </a:cubicBezTo>
                    <a:cubicBezTo>
                      <a:pt x="52" y="67"/>
                      <a:pt x="66" y="55"/>
                      <a:pt x="69" y="38"/>
                    </a:cubicBezTo>
                    <a:cubicBezTo>
                      <a:pt x="71" y="20"/>
                      <a:pt x="59" y="3"/>
                      <a:pt x="40" y="0"/>
                    </a:cubicBezTo>
                    <a:cubicBezTo>
                      <a:pt x="39" y="0"/>
                      <a:pt x="37" y="0"/>
                      <a:pt x="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ślíḓè">
                <a:extLst>
                  <a:ext uri="{FF2B5EF4-FFF2-40B4-BE49-F238E27FC236}">
                    <a16:creationId xmlns:a16="http://schemas.microsoft.com/office/drawing/2014/main" id="{9D7D6533-12A7-4491-9F0D-DAA1D043342F}"/>
                  </a:ext>
                </a:extLst>
              </p:cNvPr>
              <p:cNvSpPr/>
              <p:nvPr/>
            </p:nvSpPr>
            <p:spPr bwMode="auto">
              <a:xfrm>
                <a:off x="3800475" y="5638800"/>
                <a:ext cx="4760913" cy="58738"/>
              </a:xfrm>
              <a:custGeom>
                <a:avLst/>
                <a:gdLst>
                  <a:gd name="T0" fmla="*/ 1058 w 1065"/>
                  <a:gd name="T1" fmla="*/ 13 h 13"/>
                  <a:gd name="T2" fmla="*/ 6 w 1065"/>
                  <a:gd name="T3" fmla="*/ 13 h 13"/>
                  <a:gd name="T4" fmla="*/ 0 w 1065"/>
                  <a:gd name="T5" fmla="*/ 7 h 13"/>
                  <a:gd name="T6" fmla="*/ 6 w 1065"/>
                  <a:gd name="T7" fmla="*/ 0 h 13"/>
                  <a:gd name="T8" fmla="*/ 1058 w 1065"/>
                  <a:gd name="T9" fmla="*/ 0 h 13"/>
                  <a:gd name="T10" fmla="*/ 1065 w 1065"/>
                  <a:gd name="T11" fmla="*/ 7 h 13"/>
                  <a:gd name="T12" fmla="*/ 1058 w 1065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5" h="13">
                    <a:moveTo>
                      <a:pt x="1058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58" y="0"/>
                      <a:pt x="1058" y="0"/>
                      <a:pt x="1058" y="0"/>
                    </a:cubicBezTo>
                    <a:cubicBezTo>
                      <a:pt x="1062" y="0"/>
                      <a:pt x="1065" y="3"/>
                      <a:pt x="1065" y="7"/>
                    </a:cubicBezTo>
                    <a:cubicBezTo>
                      <a:pt x="1065" y="10"/>
                      <a:pt x="1062" y="13"/>
                      <a:pt x="1058" y="13"/>
                    </a:cubicBezTo>
                    <a:close/>
                  </a:path>
                </a:pathLst>
              </a:custGeom>
              <a:solidFill>
                <a:srgbClr val="D2F0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1784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69925" y="4583997"/>
            <a:ext cx="1443496" cy="125506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669925" y="4583997"/>
            <a:ext cx="1443496" cy="1255066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9247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99DF8A-6AD0-4F1C-A94B-51A7F10A4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326FBC-9B5B-445D-B219-38F968E09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6DF984-941A-41E5-81E7-85041CF25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77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A8500D9-D2C6-4CD5-B1BD-D556AF0BB00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130300"/>
            <a:ext cx="10858500" cy="5016500"/>
            <a:chOff x="666750" y="1130300"/>
            <a:chExt cx="10858500" cy="5016500"/>
          </a:xfrm>
        </p:grpSpPr>
        <p:sp>
          <p:nvSpPr>
            <p:cNvPr id="6" name="îs1ïde">
              <a:extLst>
                <a:ext uri="{FF2B5EF4-FFF2-40B4-BE49-F238E27FC236}">
                  <a16:creationId xmlns:a16="http://schemas.microsoft.com/office/drawing/2014/main" id="{640442C8-696A-4A44-B052-82DB03EC093F}"/>
                </a:ext>
              </a:extLst>
            </p:cNvPr>
            <p:cNvSpPr/>
            <p:nvPr/>
          </p:nvSpPr>
          <p:spPr bwMode="auto">
            <a:xfrm>
              <a:off x="666750" y="3155950"/>
              <a:ext cx="10858500" cy="2990850"/>
            </a:xfrm>
            <a:custGeom>
              <a:avLst/>
              <a:gdLst>
                <a:gd name="T0" fmla="*/ 1447 w 1707"/>
                <a:gd name="T1" fmla="*/ 254 h 468"/>
                <a:gd name="T2" fmla="*/ 1408 w 1707"/>
                <a:gd name="T3" fmla="*/ 246 h 468"/>
                <a:gd name="T4" fmla="*/ 1350 w 1707"/>
                <a:gd name="T5" fmla="*/ 329 h 468"/>
                <a:gd name="T6" fmla="*/ 1308 w 1707"/>
                <a:gd name="T7" fmla="*/ 347 h 468"/>
                <a:gd name="T8" fmla="*/ 1260 w 1707"/>
                <a:gd name="T9" fmla="*/ 398 h 468"/>
                <a:gd name="T10" fmla="*/ 1222 w 1707"/>
                <a:gd name="T11" fmla="*/ 366 h 468"/>
                <a:gd name="T12" fmla="*/ 1181 w 1707"/>
                <a:gd name="T13" fmla="*/ 368 h 468"/>
                <a:gd name="T14" fmla="*/ 1129 w 1707"/>
                <a:gd name="T15" fmla="*/ 418 h 468"/>
                <a:gd name="T16" fmla="*/ 1083 w 1707"/>
                <a:gd name="T17" fmla="*/ 399 h 468"/>
                <a:gd name="T18" fmla="*/ 1039 w 1707"/>
                <a:gd name="T19" fmla="*/ 389 h 468"/>
                <a:gd name="T20" fmla="*/ 984 w 1707"/>
                <a:gd name="T21" fmla="*/ 406 h 468"/>
                <a:gd name="T22" fmla="*/ 947 w 1707"/>
                <a:gd name="T23" fmla="*/ 418 h 468"/>
                <a:gd name="T24" fmla="*/ 901 w 1707"/>
                <a:gd name="T25" fmla="*/ 395 h 468"/>
                <a:gd name="T26" fmla="*/ 864 w 1707"/>
                <a:gd name="T27" fmla="*/ 390 h 468"/>
                <a:gd name="T28" fmla="*/ 818 w 1707"/>
                <a:gd name="T29" fmla="*/ 345 h 468"/>
                <a:gd name="T30" fmla="*/ 747 w 1707"/>
                <a:gd name="T31" fmla="*/ 409 h 468"/>
                <a:gd name="T32" fmla="*/ 696 w 1707"/>
                <a:gd name="T33" fmla="*/ 395 h 468"/>
                <a:gd name="T34" fmla="*/ 651 w 1707"/>
                <a:gd name="T35" fmla="*/ 417 h 468"/>
                <a:gd name="T36" fmla="*/ 594 w 1707"/>
                <a:gd name="T37" fmla="*/ 374 h 468"/>
                <a:gd name="T38" fmla="*/ 536 w 1707"/>
                <a:gd name="T39" fmla="*/ 357 h 468"/>
                <a:gd name="T40" fmla="*/ 488 w 1707"/>
                <a:gd name="T41" fmla="*/ 343 h 468"/>
                <a:gd name="T42" fmla="*/ 433 w 1707"/>
                <a:gd name="T43" fmla="*/ 338 h 468"/>
                <a:gd name="T44" fmla="*/ 389 w 1707"/>
                <a:gd name="T45" fmla="*/ 358 h 468"/>
                <a:gd name="T46" fmla="*/ 299 w 1707"/>
                <a:gd name="T47" fmla="*/ 420 h 468"/>
                <a:gd name="T48" fmla="*/ 160 w 1707"/>
                <a:gd name="T49" fmla="*/ 437 h 468"/>
                <a:gd name="T50" fmla="*/ 41 w 1707"/>
                <a:gd name="T51" fmla="*/ 468 h 468"/>
                <a:gd name="T52" fmla="*/ 195 w 1707"/>
                <a:gd name="T53" fmla="*/ 441 h 468"/>
                <a:gd name="T54" fmla="*/ 362 w 1707"/>
                <a:gd name="T55" fmla="*/ 426 h 468"/>
                <a:gd name="T56" fmla="*/ 405 w 1707"/>
                <a:gd name="T57" fmla="*/ 357 h 468"/>
                <a:gd name="T58" fmla="*/ 453 w 1707"/>
                <a:gd name="T59" fmla="*/ 355 h 468"/>
                <a:gd name="T60" fmla="*/ 497 w 1707"/>
                <a:gd name="T61" fmla="*/ 362 h 468"/>
                <a:gd name="T62" fmla="*/ 548 w 1707"/>
                <a:gd name="T63" fmla="*/ 378 h 468"/>
                <a:gd name="T64" fmla="*/ 602 w 1707"/>
                <a:gd name="T65" fmla="*/ 382 h 468"/>
                <a:gd name="T66" fmla="*/ 658 w 1707"/>
                <a:gd name="T67" fmla="*/ 436 h 468"/>
                <a:gd name="T68" fmla="*/ 697 w 1707"/>
                <a:gd name="T69" fmla="*/ 412 h 468"/>
                <a:gd name="T70" fmla="*/ 757 w 1707"/>
                <a:gd name="T71" fmla="*/ 415 h 468"/>
                <a:gd name="T72" fmla="*/ 819 w 1707"/>
                <a:gd name="T73" fmla="*/ 382 h 468"/>
                <a:gd name="T74" fmla="*/ 863 w 1707"/>
                <a:gd name="T75" fmla="*/ 411 h 468"/>
                <a:gd name="T76" fmla="*/ 900 w 1707"/>
                <a:gd name="T77" fmla="*/ 411 h 468"/>
                <a:gd name="T78" fmla="*/ 944 w 1707"/>
                <a:gd name="T79" fmla="*/ 429 h 468"/>
                <a:gd name="T80" fmla="*/ 995 w 1707"/>
                <a:gd name="T81" fmla="*/ 412 h 468"/>
                <a:gd name="T82" fmla="*/ 1036 w 1707"/>
                <a:gd name="T83" fmla="*/ 406 h 468"/>
                <a:gd name="T84" fmla="*/ 1079 w 1707"/>
                <a:gd name="T85" fmla="*/ 412 h 468"/>
                <a:gd name="T86" fmla="*/ 1128 w 1707"/>
                <a:gd name="T87" fmla="*/ 433 h 468"/>
                <a:gd name="T88" fmla="*/ 1184 w 1707"/>
                <a:gd name="T89" fmla="*/ 385 h 468"/>
                <a:gd name="T90" fmla="*/ 1218 w 1707"/>
                <a:gd name="T91" fmla="*/ 381 h 468"/>
                <a:gd name="T92" fmla="*/ 1249 w 1707"/>
                <a:gd name="T93" fmla="*/ 410 h 468"/>
                <a:gd name="T94" fmla="*/ 1297 w 1707"/>
                <a:gd name="T95" fmla="*/ 384 h 468"/>
                <a:gd name="T96" fmla="*/ 1351 w 1707"/>
                <a:gd name="T97" fmla="*/ 349 h 468"/>
                <a:gd name="T98" fmla="*/ 1390 w 1707"/>
                <a:gd name="T99" fmla="*/ 308 h 468"/>
                <a:gd name="T100" fmla="*/ 1433 w 1707"/>
                <a:gd name="T101" fmla="*/ 234 h 468"/>
                <a:gd name="T102" fmla="*/ 1492 w 1707"/>
                <a:gd name="T103" fmla="*/ 160 h 468"/>
                <a:gd name="T104" fmla="*/ 1560 w 1707"/>
                <a:gd name="T105" fmla="*/ 251 h 468"/>
                <a:gd name="T106" fmla="*/ 1592 w 1707"/>
                <a:gd name="T107" fmla="*/ 217 h 468"/>
                <a:gd name="T108" fmla="*/ 1632 w 1707"/>
                <a:gd name="T109" fmla="*/ 180 h 468"/>
                <a:gd name="T110" fmla="*/ 1684 w 1707"/>
                <a:gd name="T111" fmla="*/ 171 h 468"/>
                <a:gd name="T112" fmla="*/ 1682 w 1707"/>
                <a:gd name="T113" fmla="*/ 143 h 468"/>
                <a:gd name="T114" fmla="*/ 1638 w 1707"/>
                <a:gd name="T115" fmla="*/ 139 h 468"/>
                <a:gd name="T116" fmla="*/ 1590 w 1707"/>
                <a:gd name="T117" fmla="*/ 202 h 468"/>
                <a:gd name="T118" fmla="*/ 1548 w 1707"/>
                <a:gd name="T119" fmla="*/ 22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7" h="468">
                  <a:moveTo>
                    <a:pt x="1508" y="5"/>
                  </a:moveTo>
                  <a:cubicBezTo>
                    <a:pt x="1508" y="5"/>
                    <a:pt x="1492" y="119"/>
                    <a:pt x="1489" y="140"/>
                  </a:cubicBezTo>
                  <a:cubicBezTo>
                    <a:pt x="1488" y="140"/>
                    <a:pt x="1488" y="140"/>
                    <a:pt x="1487" y="140"/>
                  </a:cubicBezTo>
                  <a:cubicBezTo>
                    <a:pt x="1485" y="141"/>
                    <a:pt x="1483" y="143"/>
                    <a:pt x="1483" y="145"/>
                  </a:cubicBezTo>
                  <a:cubicBezTo>
                    <a:pt x="1483" y="145"/>
                    <a:pt x="1475" y="206"/>
                    <a:pt x="1474" y="213"/>
                  </a:cubicBezTo>
                  <a:cubicBezTo>
                    <a:pt x="1472" y="213"/>
                    <a:pt x="1471" y="215"/>
                    <a:pt x="1471" y="217"/>
                  </a:cubicBezTo>
                  <a:cubicBezTo>
                    <a:pt x="1471" y="217"/>
                    <a:pt x="1465" y="241"/>
                    <a:pt x="1463" y="247"/>
                  </a:cubicBezTo>
                  <a:cubicBezTo>
                    <a:pt x="1461" y="248"/>
                    <a:pt x="1459" y="249"/>
                    <a:pt x="1458" y="251"/>
                  </a:cubicBezTo>
                  <a:cubicBezTo>
                    <a:pt x="1458" y="251"/>
                    <a:pt x="1457" y="255"/>
                    <a:pt x="1457" y="256"/>
                  </a:cubicBezTo>
                  <a:cubicBezTo>
                    <a:pt x="1456" y="254"/>
                    <a:pt x="1455" y="253"/>
                    <a:pt x="1453" y="252"/>
                  </a:cubicBezTo>
                  <a:cubicBezTo>
                    <a:pt x="1451" y="252"/>
                    <a:pt x="1449" y="253"/>
                    <a:pt x="1447" y="254"/>
                  </a:cubicBezTo>
                  <a:cubicBezTo>
                    <a:pt x="1445" y="239"/>
                    <a:pt x="1443" y="215"/>
                    <a:pt x="1443" y="215"/>
                  </a:cubicBezTo>
                  <a:cubicBezTo>
                    <a:pt x="1442" y="213"/>
                    <a:pt x="1440" y="211"/>
                    <a:pt x="1437" y="210"/>
                  </a:cubicBezTo>
                  <a:cubicBezTo>
                    <a:pt x="1435" y="210"/>
                    <a:pt x="1432" y="212"/>
                    <a:pt x="1431" y="214"/>
                  </a:cubicBezTo>
                  <a:cubicBezTo>
                    <a:pt x="1431" y="214"/>
                    <a:pt x="1430" y="219"/>
                    <a:pt x="1429" y="222"/>
                  </a:cubicBezTo>
                  <a:cubicBezTo>
                    <a:pt x="1428" y="222"/>
                    <a:pt x="1427" y="222"/>
                    <a:pt x="1427" y="222"/>
                  </a:cubicBezTo>
                  <a:cubicBezTo>
                    <a:pt x="1424" y="222"/>
                    <a:pt x="1422" y="224"/>
                    <a:pt x="1421" y="227"/>
                  </a:cubicBezTo>
                  <a:cubicBezTo>
                    <a:pt x="1421" y="227"/>
                    <a:pt x="1420" y="234"/>
                    <a:pt x="1419" y="242"/>
                  </a:cubicBezTo>
                  <a:cubicBezTo>
                    <a:pt x="1418" y="241"/>
                    <a:pt x="1417" y="241"/>
                    <a:pt x="1415" y="241"/>
                  </a:cubicBezTo>
                  <a:cubicBezTo>
                    <a:pt x="1413" y="241"/>
                    <a:pt x="1411" y="243"/>
                    <a:pt x="1411" y="245"/>
                  </a:cubicBezTo>
                  <a:cubicBezTo>
                    <a:pt x="1411" y="245"/>
                    <a:pt x="1410" y="248"/>
                    <a:pt x="1410" y="250"/>
                  </a:cubicBezTo>
                  <a:cubicBezTo>
                    <a:pt x="1409" y="249"/>
                    <a:pt x="1408" y="246"/>
                    <a:pt x="1408" y="246"/>
                  </a:cubicBezTo>
                  <a:cubicBezTo>
                    <a:pt x="1408" y="244"/>
                    <a:pt x="1405" y="242"/>
                    <a:pt x="1403" y="243"/>
                  </a:cubicBezTo>
                  <a:cubicBezTo>
                    <a:pt x="1400" y="243"/>
                    <a:pt x="1398" y="244"/>
                    <a:pt x="1398" y="247"/>
                  </a:cubicBezTo>
                  <a:cubicBezTo>
                    <a:pt x="1398" y="247"/>
                    <a:pt x="1393" y="266"/>
                    <a:pt x="1389" y="282"/>
                  </a:cubicBezTo>
                  <a:cubicBezTo>
                    <a:pt x="1388" y="280"/>
                    <a:pt x="1386" y="279"/>
                    <a:pt x="1384" y="279"/>
                  </a:cubicBezTo>
                  <a:cubicBezTo>
                    <a:pt x="1382" y="279"/>
                    <a:pt x="1379" y="281"/>
                    <a:pt x="1379" y="284"/>
                  </a:cubicBezTo>
                  <a:cubicBezTo>
                    <a:pt x="1379" y="284"/>
                    <a:pt x="1376" y="297"/>
                    <a:pt x="1375" y="304"/>
                  </a:cubicBezTo>
                  <a:cubicBezTo>
                    <a:pt x="1374" y="296"/>
                    <a:pt x="1372" y="288"/>
                    <a:pt x="1372" y="288"/>
                  </a:cubicBezTo>
                  <a:cubicBezTo>
                    <a:pt x="1372" y="286"/>
                    <a:pt x="1370" y="284"/>
                    <a:pt x="1367" y="284"/>
                  </a:cubicBezTo>
                  <a:cubicBezTo>
                    <a:pt x="1364" y="283"/>
                    <a:pt x="1362" y="285"/>
                    <a:pt x="1361" y="288"/>
                  </a:cubicBezTo>
                  <a:cubicBezTo>
                    <a:pt x="1361" y="288"/>
                    <a:pt x="1355" y="316"/>
                    <a:pt x="1352" y="329"/>
                  </a:cubicBezTo>
                  <a:cubicBezTo>
                    <a:pt x="1351" y="329"/>
                    <a:pt x="1351" y="329"/>
                    <a:pt x="1350" y="329"/>
                  </a:cubicBezTo>
                  <a:cubicBezTo>
                    <a:pt x="1348" y="329"/>
                    <a:pt x="1346" y="331"/>
                    <a:pt x="1345" y="333"/>
                  </a:cubicBezTo>
                  <a:cubicBezTo>
                    <a:pt x="1345" y="333"/>
                    <a:pt x="1343" y="339"/>
                    <a:pt x="1342" y="341"/>
                  </a:cubicBezTo>
                  <a:cubicBezTo>
                    <a:pt x="1341" y="343"/>
                    <a:pt x="1335" y="349"/>
                    <a:pt x="1335" y="349"/>
                  </a:cubicBezTo>
                  <a:cubicBezTo>
                    <a:pt x="1334" y="349"/>
                    <a:pt x="1334" y="350"/>
                    <a:pt x="1334" y="350"/>
                  </a:cubicBezTo>
                  <a:cubicBezTo>
                    <a:pt x="1329" y="359"/>
                    <a:pt x="1329" y="359"/>
                    <a:pt x="1329" y="359"/>
                  </a:cubicBezTo>
                  <a:cubicBezTo>
                    <a:pt x="1329" y="359"/>
                    <a:pt x="1327" y="361"/>
                    <a:pt x="1327" y="363"/>
                  </a:cubicBezTo>
                  <a:cubicBezTo>
                    <a:pt x="1327" y="363"/>
                    <a:pt x="1327" y="363"/>
                    <a:pt x="1327" y="363"/>
                  </a:cubicBezTo>
                  <a:cubicBezTo>
                    <a:pt x="1326" y="361"/>
                    <a:pt x="1324" y="359"/>
                    <a:pt x="1322" y="359"/>
                  </a:cubicBezTo>
                  <a:cubicBezTo>
                    <a:pt x="1320" y="358"/>
                    <a:pt x="1318" y="359"/>
                    <a:pt x="1317" y="361"/>
                  </a:cubicBezTo>
                  <a:cubicBezTo>
                    <a:pt x="1317" y="361"/>
                    <a:pt x="1315" y="364"/>
                    <a:pt x="1313" y="366"/>
                  </a:cubicBezTo>
                  <a:cubicBezTo>
                    <a:pt x="1310" y="357"/>
                    <a:pt x="1308" y="347"/>
                    <a:pt x="1308" y="347"/>
                  </a:cubicBezTo>
                  <a:cubicBezTo>
                    <a:pt x="1307" y="345"/>
                    <a:pt x="1305" y="343"/>
                    <a:pt x="1302" y="343"/>
                  </a:cubicBezTo>
                  <a:cubicBezTo>
                    <a:pt x="1300" y="343"/>
                    <a:pt x="1298" y="345"/>
                    <a:pt x="1297" y="347"/>
                  </a:cubicBezTo>
                  <a:cubicBezTo>
                    <a:pt x="1297" y="347"/>
                    <a:pt x="1293" y="358"/>
                    <a:pt x="1290" y="368"/>
                  </a:cubicBezTo>
                  <a:cubicBezTo>
                    <a:pt x="1289" y="366"/>
                    <a:pt x="1288" y="365"/>
                    <a:pt x="1286" y="365"/>
                  </a:cubicBezTo>
                  <a:cubicBezTo>
                    <a:pt x="1284" y="365"/>
                    <a:pt x="1282" y="366"/>
                    <a:pt x="1281" y="368"/>
                  </a:cubicBezTo>
                  <a:cubicBezTo>
                    <a:pt x="1281" y="368"/>
                    <a:pt x="1278" y="372"/>
                    <a:pt x="1276" y="376"/>
                  </a:cubicBezTo>
                  <a:cubicBezTo>
                    <a:pt x="1275" y="375"/>
                    <a:pt x="1273" y="374"/>
                    <a:pt x="1271" y="374"/>
                  </a:cubicBezTo>
                  <a:cubicBezTo>
                    <a:pt x="1269" y="374"/>
                    <a:pt x="1267" y="375"/>
                    <a:pt x="1266" y="377"/>
                  </a:cubicBezTo>
                  <a:cubicBezTo>
                    <a:pt x="1261" y="386"/>
                    <a:pt x="1261" y="386"/>
                    <a:pt x="1261" y="386"/>
                  </a:cubicBezTo>
                  <a:cubicBezTo>
                    <a:pt x="1261" y="387"/>
                    <a:pt x="1261" y="388"/>
                    <a:pt x="1261" y="388"/>
                  </a:cubicBezTo>
                  <a:cubicBezTo>
                    <a:pt x="1261" y="388"/>
                    <a:pt x="1260" y="394"/>
                    <a:pt x="1260" y="398"/>
                  </a:cubicBezTo>
                  <a:cubicBezTo>
                    <a:pt x="1258" y="398"/>
                    <a:pt x="1258" y="399"/>
                    <a:pt x="1256" y="400"/>
                  </a:cubicBezTo>
                  <a:cubicBezTo>
                    <a:pt x="1255" y="399"/>
                    <a:pt x="1255" y="398"/>
                    <a:pt x="1255" y="398"/>
                  </a:cubicBezTo>
                  <a:cubicBezTo>
                    <a:pt x="1254" y="396"/>
                    <a:pt x="1250" y="377"/>
                    <a:pt x="1250" y="377"/>
                  </a:cubicBezTo>
                  <a:cubicBezTo>
                    <a:pt x="1249" y="375"/>
                    <a:pt x="1248" y="374"/>
                    <a:pt x="1246" y="373"/>
                  </a:cubicBezTo>
                  <a:cubicBezTo>
                    <a:pt x="1244" y="372"/>
                    <a:pt x="1243" y="373"/>
                    <a:pt x="1241" y="374"/>
                  </a:cubicBezTo>
                  <a:cubicBezTo>
                    <a:pt x="1241" y="373"/>
                    <a:pt x="1240" y="372"/>
                    <a:pt x="1240" y="372"/>
                  </a:cubicBezTo>
                  <a:cubicBezTo>
                    <a:pt x="1238" y="369"/>
                    <a:pt x="1235" y="368"/>
                    <a:pt x="1232" y="370"/>
                  </a:cubicBezTo>
                  <a:cubicBezTo>
                    <a:pt x="1232" y="370"/>
                    <a:pt x="1231" y="370"/>
                    <a:pt x="1230" y="371"/>
                  </a:cubicBezTo>
                  <a:cubicBezTo>
                    <a:pt x="1230" y="371"/>
                    <a:pt x="1230" y="370"/>
                    <a:pt x="1230" y="370"/>
                  </a:cubicBezTo>
                  <a:cubicBezTo>
                    <a:pt x="1230" y="368"/>
                    <a:pt x="1229" y="366"/>
                    <a:pt x="1227" y="366"/>
                  </a:cubicBezTo>
                  <a:cubicBezTo>
                    <a:pt x="1226" y="365"/>
                    <a:pt x="1224" y="365"/>
                    <a:pt x="1222" y="366"/>
                  </a:cubicBezTo>
                  <a:cubicBezTo>
                    <a:pt x="1222" y="366"/>
                    <a:pt x="1221" y="366"/>
                    <a:pt x="1221" y="366"/>
                  </a:cubicBezTo>
                  <a:cubicBezTo>
                    <a:pt x="1220" y="362"/>
                    <a:pt x="1220" y="358"/>
                    <a:pt x="1220" y="358"/>
                  </a:cubicBezTo>
                  <a:cubicBezTo>
                    <a:pt x="1220" y="355"/>
                    <a:pt x="1218" y="353"/>
                    <a:pt x="1215" y="352"/>
                  </a:cubicBezTo>
                  <a:cubicBezTo>
                    <a:pt x="1208" y="351"/>
                    <a:pt x="1208" y="351"/>
                    <a:pt x="1208" y="351"/>
                  </a:cubicBezTo>
                  <a:cubicBezTo>
                    <a:pt x="1205" y="351"/>
                    <a:pt x="1202" y="353"/>
                    <a:pt x="1201" y="355"/>
                  </a:cubicBezTo>
                  <a:cubicBezTo>
                    <a:pt x="1201" y="355"/>
                    <a:pt x="1201" y="358"/>
                    <a:pt x="1200" y="359"/>
                  </a:cubicBezTo>
                  <a:cubicBezTo>
                    <a:pt x="1199" y="358"/>
                    <a:pt x="1198" y="358"/>
                    <a:pt x="1197" y="358"/>
                  </a:cubicBezTo>
                  <a:cubicBezTo>
                    <a:pt x="1195" y="358"/>
                    <a:pt x="1193" y="360"/>
                    <a:pt x="1192" y="362"/>
                  </a:cubicBezTo>
                  <a:cubicBezTo>
                    <a:pt x="1192" y="362"/>
                    <a:pt x="1191" y="365"/>
                    <a:pt x="1191" y="367"/>
                  </a:cubicBezTo>
                  <a:cubicBezTo>
                    <a:pt x="1190" y="366"/>
                    <a:pt x="1188" y="365"/>
                    <a:pt x="1187" y="365"/>
                  </a:cubicBezTo>
                  <a:cubicBezTo>
                    <a:pt x="1185" y="365"/>
                    <a:pt x="1182" y="366"/>
                    <a:pt x="1181" y="368"/>
                  </a:cubicBezTo>
                  <a:cubicBezTo>
                    <a:pt x="1181" y="368"/>
                    <a:pt x="1177" y="376"/>
                    <a:pt x="1176" y="377"/>
                  </a:cubicBezTo>
                  <a:cubicBezTo>
                    <a:pt x="1175" y="378"/>
                    <a:pt x="1165" y="387"/>
                    <a:pt x="1165" y="387"/>
                  </a:cubicBezTo>
                  <a:cubicBezTo>
                    <a:pt x="1164" y="387"/>
                    <a:pt x="1164" y="388"/>
                    <a:pt x="1163" y="389"/>
                  </a:cubicBezTo>
                  <a:cubicBezTo>
                    <a:pt x="1163" y="389"/>
                    <a:pt x="1160" y="397"/>
                    <a:pt x="1159" y="398"/>
                  </a:cubicBezTo>
                  <a:cubicBezTo>
                    <a:pt x="1158" y="399"/>
                    <a:pt x="1150" y="410"/>
                    <a:pt x="1150" y="410"/>
                  </a:cubicBezTo>
                  <a:cubicBezTo>
                    <a:pt x="1149" y="410"/>
                    <a:pt x="1149" y="411"/>
                    <a:pt x="1149" y="411"/>
                  </a:cubicBezTo>
                  <a:cubicBezTo>
                    <a:pt x="1149" y="411"/>
                    <a:pt x="1144" y="423"/>
                    <a:pt x="1143" y="425"/>
                  </a:cubicBezTo>
                  <a:cubicBezTo>
                    <a:pt x="1143" y="426"/>
                    <a:pt x="1142" y="426"/>
                    <a:pt x="1142" y="426"/>
                  </a:cubicBezTo>
                  <a:cubicBezTo>
                    <a:pt x="1140" y="423"/>
                    <a:pt x="1137" y="419"/>
                    <a:pt x="1137" y="419"/>
                  </a:cubicBezTo>
                  <a:cubicBezTo>
                    <a:pt x="1136" y="418"/>
                    <a:pt x="1135" y="417"/>
                    <a:pt x="1133" y="417"/>
                  </a:cubicBezTo>
                  <a:cubicBezTo>
                    <a:pt x="1131" y="416"/>
                    <a:pt x="1130" y="417"/>
                    <a:pt x="1129" y="418"/>
                  </a:cubicBezTo>
                  <a:cubicBezTo>
                    <a:pt x="1129" y="418"/>
                    <a:pt x="1127" y="420"/>
                    <a:pt x="1124" y="421"/>
                  </a:cubicBezTo>
                  <a:cubicBezTo>
                    <a:pt x="1121" y="419"/>
                    <a:pt x="1116" y="416"/>
                    <a:pt x="1116" y="416"/>
                  </a:cubicBezTo>
                  <a:cubicBezTo>
                    <a:pt x="1115" y="415"/>
                    <a:pt x="1113" y="414"/>
                    <a:pt x="1112" y="415"/>
                  </a:cubicBezTo>
                  <a:cubicBezTo>
                    <a:pt x="1112" y="415"/>
                    <a:pt x="1111" y="415"/>
                    <a:pt x="1110" y="415"/>
                  </a:cubicBezTo>
                  <a:cubicBezTo>
                    <a:pt x="1108" y="412"/>
                    <a:pt x="1104" y="408"/>
                    <a:pt x="1103" y="407"/>
                  </a:cubicBezTo>
                  <a:cubicBezTo>
                    <a:pt x="1102" y="406"/>
                    <a:pt x="1099" y="398"/>
                    <a:pt x="1099" y="398"/>
                  </a:cubicBezTo>
                  <a:cubicBezTo>
                    <a:pt x="1098" y="396"/>
                    <a:pt x="1097" y="394"/>
                    <a:pt x="1094" y="394"/>
                  </a:cubicBezTo>
                  <a:cubicBezTo>
                    <a:pt x="1092" y="394"/>
                    <a:pt x="1090" y="395"/>
                    <a:pt x="1089" y="397"/>
                  </a:cubicBezTo>
                  <a:cubicBezTo>
                    <a:pt x="1089" y="397"/>
                    <a:pt x="1089" y="398"/>
                    <a:pt x="1088" y="399"/>
                  </a:cubicBezTo>
                  <a:cubicBezTo>
                    <a:pt x="1087" y="399"/>
                    <a:pt x="1086" y="399"/>
                    <a:pt x="1086" y="399"/>
                  </a:cubicBezTo>
                  <a:cubicBezTo>
                    <a:pt x="1085" y="399"/>
                    <a:pt x="1084" y="399"/>
                    <a:pt x="1083" y="399"/>
                  </a:cubicBezTo>
                  <a:cubicBezTo>
                    <a:pt x="1083" y="399"/>
                    <a:pt x="1082" y="400"/>
                    <a:pt x="1081" y="401"/>
                  </a:cubicBezTo>
                  <a:cubicBezTo>
                    <a:pt x="1080" y="400"/>
                    <a:pt x="1079" y="400"/>
                    <a:pt x="1079" y="400"/>
                  </a:cubicBezTo>
                  <a:cubicBezTo>
                    <a:pt x="1078" y="400"/>
                    <a:pt x="1074" y="397"/>
                    <a:pt x="1072" y="396"/>
                  </a:cubicBezTo>
                  <a:cubicBezTo>
                    <a:pt x="1071" y="393"/>
                    <a:pt x="1069" y="384"/>
                    <a:pt x="1069" y="384"/>
                  </a:cubicBezTo>
                  <a:cubicBezTo>
                    <a:pt x="1068" y="382"/>
                    <a:pt x="1067" y="381"/>
                    <a:pt x="1065" y="380"/>
                  </a:cubicBezTo>
                  <a:cubicBezTo>
                    <a:pt x="1063" y="380"/>
                    <a:pt x="1061" y="380"/>
                    <a:pt x="1059" y="382"/>
                  </a:cubicBezTo>
                  <a:cubicBezTo>
                    <a:pt x="1059" y="382"/>
                    <a:pt x="1057" y="384"/>
                    <a:pt x="1055" y="386"/>
                  </a:cubicBezTo>
                  <a:cubicBezTo>
                    <a:pt x="1054" y="385"/>
                    <a:pt x="1053" y="385"/>
                    <a:pt x="1053" y="385"/>
                  </a:cubicBezTo>
                  <a:cubicBezTo>
                    <a:pt x="1051" y="384"/>
                    <a:pt x="1048" y="385"/>
                    <a:pt x="1047" y="387"/>
                  </a:cubicBezTo>
                  <a:cubicBezTo>
                    <a:pt x="1047" y="387"/>
                    <a:pt x="1044" y="390"/>
                    <a:pt x="1041" y="393"/>
                  </a:cubicBezTo>
                  <a:cubicBezTo>
                    <a:pt x="1040" y="391"/>
                    <a:pt x="1039" y="389"/>
                    <a:pt x="1039" y="389"/>
                  </a:cubicBezTo>
                  <a:cubicBezTo>
                    <a:pt x="1038" y="387"/>
                    <a:pt x="1036" y="387"/>
                    <a:pt x="1034" y="387"/>
                  </a:cubicBezTo>
                  <a:cubicBezTo>
                    <a:pt x="1032" y="387"/>
                    <a:pt x="1030" y="388"/>
                    <a:pt x="1029" y="390"/>
                  </a:cubicBezTo>
                  <a:cubicBezTo>
                    <a:pt x="1029" y="390"/>
                    <a:pt x="1026" y="398"/>
                    <a:pt x="1024" y="402"/>
                  </a:cubicBezTo>
                  <a:cubicBezTo>
                    <a:pt x="1022" y="402"/>
                    <a:pt x="1020" y="402"/>
                    <a:pt x="1020" y="402"/>
                  </a:cubicBezTo>
                  <a:cubicBezTo>
                    <a:pt x="1018" y="402"/>
                    <a:pt x="1015" y="403"/>
                    <a:pt x="1014" y="405"/>
                  </a:cubicBezTo>
                  <a:cubicBezTo>
                    <a:pt x="1014" y="405"/>
                    <a:pt x="1014" y="405"/>
                    <a:pt x="1014" y="406"/>
                  </a:cubicBezTo>
                  <a:cubicBezTo>
                    <a:pt x="1012" y="404"/>
                    <a:pt x="1008" y="404"/>
                    <a:pt x="1006" y="406"/>
                  </a:cubicBezTo>
                  <a:cubicBezTo>
                    <a:pt x="1006" y="406"/>
                    <a:pt x="1006" y="406"/>
                    <a:pt x="1005" y="406"/>
                  </a:cubicBezTo>
                  <a:cubicBezTo>
                    <a:pt x="1005" y="406"/>
                    <a:pt x="998" y="400"/>
                    <a:pt x="998" y="400"/>
                  </a:cubicBezTo>
                  <a:cubicBezTo>
                    <a:pt x="996" y="398"/>
                    <a:pt x="993" y="398"/>
                    <a:pt x="991" y="400"/>
                  </a:cubicBezTo>
                  <a:cubicBezTo>
                    <a:pt x="984" y="406"/>
                    <a:pt x="984" y="406"/>
                    <a:pt x="984" y="406"/>
                  </a:cubicBezTo>
                  <a:cubicBezTo>
                    <a:pt x="984" y="406"/>
                    <a:pt x="984" y="406"/>
                    <a:pt x="984" y="406"/>
                  </a:cubicBezTo>
                  <a:cubicBezTo>
                    <a:pt x="984" y="406"/>
                    <a:pt x="983" y="407"/>
                    <a:pt x="983" y="408"/>
                  </a:cubicBezTo>
                  <a:cubicBezTo>
                    <a:pt x="982" y="408"/>
                    <a:pt x="982" y="407"/>
                    <a:pt x="982" y="407"/>
                  </a:cubicBezTo>
                  <a:cubicBezTo>
                    <a:pt x="981" y="407"/>
                    <a:pt x="980" y="407"/>
                    <a:pt x="979" y="407"/>
                  </a:cubicBezTo>
                  <a:cubicBezTo>
                    <a:pt x="979" y="407"/>
                    <a:pt x="976" y="407"/>
                    <a:pt x="974" y="407"/>
                  </a:cubicBezTo>
                  <a:cubicBezTo>
                    <a:pt x="972" y="405"/>
                    <a:pt x="968" y="402"/>
                    <a:pt x="968" y="402"/>
                  </a:cubicBezTo>
                  <a:cubicBezTo>
                    <a:pt x="966" y="400"/>
                    <a:pt x="962" y="400"/>
                    <a:pt x="960" y="402"/>
                  </a:cubicBezTo>
                  <a:cubicBezTo>
                    <a:pt x="950" y="413"/>
                    <a:pt x="950" y="413"/>
                    <a:pt x="950" y="413"/>
                  </a:cubicBezTo>
                  <a:cubicBezTo>
                    <a:pt x="949" y="414"/>
                    <a:pt x="949" y="415"/>
                    <a:pt x="949" y="416"/>
                  </a:cubicBezTo>
                  <a:cubicBezTo>
                    <a:pt x="949" y="416"/>
                    <a:pt x="948" y="417"/>
                    <a:pt x="948" y="418"/>
                  </a:cubicBezTo>
                  <a:cubicBezTo>
                    <a:pt x="948" y="418"/>
                    <a:pt x="948" y="418"/>
                    <a:pt x="947" y="418"/>
                  </a:cubicBezTo>
                  <a:cubicBezTo>
                    <a:pt x="946" y="415"/>
                    <a:pt x="944" y="411"/>
                    <a:pt x="944" y="411"/>
                  </a:cubicBezTo>
                  <a:cubicBezTo>
                    <a:pt x="943" y="409"/>
                    <a:pt x="941" y="408"/>
                    <a:pt x="939" y="408"/>
                  </a:cubicBezTo>
                  <a:cubicBezTo>
                    <a:pt x="939" y="408"/>
                    <a:pt x="933" y="408"/>
                    <a:pt x="931" y="408"/>
                  </a:cubicBezTo>
                  <a:cubicBezTo>
                    <a:pt x="930" y="407"/>
                    <a:pt x="930" y="407"/>
                    <a:pt x="929" y="406"/>
                  </a:cubicBezTo>
                  <a:cubicBezTo>
                    <a:pt x="928" y="405"/>
                    <a:pt x="926" y="401"/>
                    <a:pt x="926" y="401"/>
                  </a:cubicBezTo>
                  <a:cubicBezTo>
                    <a:pt x="925" y="400"/>
                    <a:pt x="923" y="398"/>
                    <a:pt x="921" y="398"/>
                  </a:cubicBezTo>
                  <a:cubicBezTo>
                    <a:pt x="912" y="398"/>
                    <a:pt x="912" y="398"/>
                    <a:pt x="912" y="398"/>
                  </a:cubicBezTo>
                  <a:cubicBezTo>
                    <a:pt x="911" y="398"/>
                    <a:pt x="909" y="399"/>
                    <a:pt x="908" y="400"/>
                  </a:cubicBezTo>
                  <a:cubicBezTo>
                    <a:pt x="908" y="400"/>
                    <a:pt x="907" y="401"/>
                    <a:pt x="907" y="402"/>
                  </a:cubicBezTo>
                  <a:cubicBezTo>
                    <a:pt x="906" y="401"/>
                    <a:pt x="906" y="401"/>
                    <a:pt x="906" y="401"/>
                  </a:cubicBezTo>
                  <a:cubicBezTo>
                    <a:pt x="905" y="399"/>
                    <a:pt x="901" y="395"/>
                    <a:pt x="901" y="395"/>
                  </a:cubicBezTo>
                  <a:cubicBezTo>
                    <a:pt x="900" y="392"/>
                    <a:pt x="897" y="391"/>
                    <a:pt x="894" y="393"/>
                  </a:cubicBezTo>
                  <a:cubicBezTo>
                    <a:pt x="894" y="393"/>
                    <a:pt x="893" y="393"/>
                    <a:pt x="891" y="394"/>
                  </a:cubicBezTo>
                  <a:cubicBezTo>
                    <a:pt x="889" y="393"/>
                    <a:pt x="886" y="391"/>
                    <a:pt x="886" y="391"/>
                  </a:cubicBezTo>
                  <a:cubicBezTo>
                    <a:pt x="885" y="391"/>
                    <a:pt x="883" y="390"/>
                    <a:pt x="882" y="391"/>
                  </a:cubicBezTo>
                  <a:cubicBezTo>
                    <a:pt x="880" y="392"/>
                    <a:pt x="879" y="393"/>
                    <a:pt x="878" y="394"/>
                  </a:cubicBezTo>
                  <a:cubicBezTo>
                    <a:pt x="878" y="394"/>
                    <a:pt x="878" y="396"/>
                    <a:pt x="877" y="397"/>
                  </a:cubicBezTo>
                  <a:cubicBezTo>
                    <a:pt x="876" y="398"/>
                    <a:pt x="874" y="400"/>
                    <a:pt x="874" y="400"/>
                  </a:cubicBezTo>
                  <a:cubicBezTo>
                    <a:pt x="873" y="400"/>
                    <a:pt x="872" y="401"/>
                    <a:pt x="872" y="402"/>
                  </a:cubicBezTo>
                  <a:cubicBezTo>
                    <a:pt x="871" y="400"/>
                    <a:pt x="869" y="397"/>
                    <a:pt x="869" y="397"/>
                  </a:cubicBezTo>
                  <a:cubicBezTo>
                    <a:pt x="869" y="397"/>
                    <a:pt x="869" y="397"/>
                    <a:pt x="869" y="396"/>
                  </a:cubicBezTo>
                  <a:cubicBezTo>
                    <a:pt x="864" y="390"/>
                    <a:pt x="864" y="390"/>
                    <a:pt x="864" y="390"/>
                  </a:cubicBezTo>
                  <a:cubicBezTo>
                    <a:pt x="863" y="389"/>
                    <a:pt x="862" y="388"/>
                    <a:pt x="860" y="388"/>
                  </a:cubicBezTo>
                  <a:cubicBezTo>
                    <a:pt x="859" y="387"/>
                    <a:pt x="857" y="388"/>
                    <a:pt x="856" y="389"/>
                  </a:cubicBezTo>
                  <a:cubicBezTo>
                    <a:pt x="850" y="394"/>
                    <a:pt x="850" y="394"/>
                    <a:pt x="850" y="394"/>
                  </a:cubicBezTo>
                  <a:cubicBezTo>
                    <a:pt x="850" y="394"/>
                    <a:pt x="848" y="395"/>
                    <a:pt x="846" y="396"/>
                  </a:cubicBezTo>
                  <a:cubicBezTo>
                    <a:pt x="846" y="396"/>
                    <a:pt x="846" y="396"/>
                    <a:pt x="846" y="396"/>
                  </a:cubicBezTo>
                  <a:cubicBezTo>
                    <a:pt x="845" y="395"/>
                    <a:pt x="844" y="394"/>
                    <a:pt x="842" y="394"/>
                  </a:cubicBezTo>
                  <a:cubicBezTo>
                    <a:pt x="841" y="393"/>
                    <a:pt x="839" y="394"/>
                    <a:pt x="837" y="395"/>
                  </a:cubicBezTo>
                  <a:cubicBezTo>
                    <a:pt x="837" y="395"/>
                    <a:pt x="837" y="395"/>
                    <a:pt x="837" y="395"/>
                  </a:cubicBezTo>
                  <a:cubicBezTo>
                    <a:pt x="834" y="388"/>
                    <a:pt x="830" y="379"/>
                    <a:pt x="829" y="378"/>
                  </a:cubicBezTo>
                  <a:cubicBezTo>
                    <a:pt x="829" y="377"/>
                    <a:pt x="823" y="349"/>
                    <a:pt x="823" y="349"/>
                  </a:cubicBezTo>
                  <a:cubicBezTo>
                    <a:pt x="823" y="347"/>
                    <a:pt x="820" y="345"/>
                    <a:pt x="818" y="345"/>
                  </a:cubicBezTo>
                  <a:cubicBezTo>
                    <a:pt x="815" y="345"/>
                    <a:pt x="813" y="347"/>
                    <a:pt x="812" y="350"/>
                  </a:cubicBezTo>
                  <a:cubicBezTo>
                    <a:pt x="812" y="350"/>
                    <a:pt x="806" y="389"/>
                    <a:pt x="804" y="404"/>
                  </a:cubicBezTo>
                  <a:cubicBezTo>
                    <a:pt x="804" y="403"/>
                    <a:pt x="794" y="393"/>
                    <a:pt x="794" y="393"/>
                  </a:cubicBezTo>
                  <a:cubicBezTo>
                    <a:pt x="793" y="391"/>
                    <a:pt x="791" y="391"/>
                    <a:pt x="790" y="391"/>
                  </a:cubicBezTo>
                  <a:cubicBezTo>
                    <a:pt x="788" y="391"/>
                    <a:pt x="787" y="392"/>
                    <a:pt x="785" y="393"/>
                  </a:cubicBezTo>
                  <a:cubicBezTo>
                    <a:pt x="785" y="393"/>
                    <a:pt x="779" y="399"/>
                    <a:pt x="778" y="400"/>
                  </a:cubicBezTo>
                  <a:cubicBezTo>
                    <a:pt x="778" y="401"/>
                    <a:pt x="776" y="402"/>
                    <a:pt x="774" y="403"/>
                  </a:cubicBezTo>
                  <a:cubicBezTo>
                    <a:pt x="770" y="401"/>
                    <a:pt x="764" y="396"/>
                    <a:pt x="764" y="396"/>
                  </a:cubicBezTo>
                  <a:cubicBezTo>
                    <a:pt x="761" y="395"/>
                    <a:pt x="758" y="395"/>
                    <a:pt x="756" y="397"/>
                  </a:cubicBezTo>
                  <a:cubicBezTo>
                    <a:pt x="748" y="408"/>
                    <a:pt x="748" y="408"/>
                    <a:pt x="748" y="408"/>
                  </a:cubicBezTo>
                  <a:cubicBezTo>
                    <a:pt x="747" y="408"/>
                    <a:pt x="747" y="409"/>
                    <a:pt x="747" y="409"/>
                  </a:cubicBezTo>
                  <a:cubicBezTo>
                    <a:pt x="747" y="409"/>
                    <a:pt x="744" y="415"/>
                    <a:pt x="742" y="419"/>
                  </a:cubicBezTo>
                  <a:cubicBezTo>
                    <a:pt x="738" y="418"/>
                    <a:pt x="736" y="416"/>
                    <a:pt x="735" y="416"/>
                  </a:cubicBezTo>
                  <a:cubicBezTo>
                    <a:pt x="734" y="415"/>
                    <a:pt x="724" y="407"/>
                    <a:pt x="724" y="407"/>
                  </a:cubicBezTo>
                  <a:cubicBezTo>
                    <a:pt x="723" y="406"/>
                    <a:pt x="721" y="406"/>
                    <a:pt x="719" y="406"/>
                  </a:cubicBezTo>
                  <a:cubicBezTo>
                    <a:pt x="718" y="407"/>
                    <a:pt x="716" y="408"/>
                    <a:pt x="716" y="410"/>
                  </a:cubicBezTo>
                  <a:cubicBezTo>
                    <a:pt x="716" y="410"/>
                    <a:pt x="715" y="410"/>
                    <a:pt x="715" y="411"/>
                  </a:cubicBezTo>
                  <a:cubicBezTo>
                    <a:pt x="714" y="410"/>
                    <a:pt x="713" y="410"/>
                    <a:pt x="713" y="410"/>
                  </a:cubicBezTo>
                  <a:cubicBezTo>
                    <a:pt x="712" y="407"/>
                    <a:pt x="710" y="404"/>
                    <a:pt x="710" y="404"/>
                  </a:cubicBezTo>
                  <a:cubicBezTo>
                    <a:pt x="709" y="402"/>
                    <a:pt x="707" y="400"/>
                    <a:pt x="705" y="400"/>
                  </a:cubicBezTo>
                  <a:cubicBezTo>
                    <a:pt x="705" y="400"/>
                    <a:pt x="702" y="400"/>
                    <a:pt x="700" y="400"/>
                  </a:cubicBezTo>
                  <a:cubicBezTo>
                    <a:pt x="698" y="398"/>
                    <a:pt x="696" y="395"/>
                    <a:pt x="696" y="395"/>
                  </a:cubicBezTo>
                  <a:cubicBezTo>
                    <a:pt x="695" y="394"/>
                    <a:pt x="693" y="393"/>
                    <a:pt x="691" y="393"/>
                  </a:cubicBezTo>
                  <a:cubicBezTo>
                    <a:pt x="689" y="393"/>
                    <a:pt x="688" y="394"/>
                    <a:pt x="687" y="396"/>
                  </a:cubicBezTo>
                  <a:cubicBezTo>
                    <a:pt x="687" y="396"/>
                    <a:pt x="683" y="401"/>
                    <a:pt x="682" y="403"/>
                  </a:cubicBezTo>
                  <a:cubicBezTo>
                    <a:pt x="681" y="403"/>
                    <a:pt x="679" y="405"/>
                    <a:pt x="677" y="406"/>
                  </a:cubicBezTo>
                  <a:cubicBezTo>
                    <a:pt x="676" y="406"/>
                    <a:pt x="675" y="405"/>
                    <a:pt x="675" y="405"/>
                  </a:cubicBezTo>
                  <a:cubicBezTo>
                    <a:pt x="673" y="404"/>
                    <a:pt x="672" y="404"/>
                    <a:pt x="670" y="404"/>
                  </a:cubicBezTo>
                  <a:cubicBezTo>
                    <a:pt x="669" y="405"/>
                    <a:pt x="667" y="406"/>
                    <a:pt x="667" y="407"/>
                  </a:cubicBezTo>
                  <a:cubicBezTo>
                    <a:pt x="667" y="407"/>
                    <a:pt x="663" y="413"/>
                    <a:pt x="661" y="416"/>
                  </a:cubicBezTo>
                  <a:cubicBezTo>
                    <a:pt x="659" y="416"/>
                    <a:pt x="656" y="416"/>
                    <a:pt x="656" y="416"/>
                  </a:cubicBezTo>
                  <a:cubicBezTo>
                    <a:pt x="654" y="416"/>
                    <a:pt x="653" y="417"/>
                    <a:pt x="652" y="418"/>
                  </a:cubicBezTo>
                  <a:cubicBezTo>
                    <a:pt x="652" y="418"/>
                    <a:pt x="651" y="417"/>
                    <a:pt x="651" y="417"/>
                  </a:cubicBezTo>
                  <a:cubicBezTo>
                    <a:pt x="651" y="415"/>
                    <a:pt x="649" y="414"/>
                    <a:pt x="647" y="414"/>
                  </a:cubicBezTo>
                  <a:cubicBezTo>
                    <a:pt x="645" y="414"/>
                    <a:pt x="643" y="415"/>
                    <a:pt x="642" y="416"/>
                  </a:cubicBezTo>
                  <a:cubicBezTo>
                    <a:pt x="638" y="399"/>
                    <a:pt x="630" y="365"/>
                    <a:pt x="630" y="365"/>
                  </a:cubicBezTo>
                  <a:cubicBezTo>
                    <a:pt x="630" y="363"/>
                    <a:pt x="628" y="361"/>
                    <a:pt x="625" y="361"/>
                  </a:cubicBezTo>
                  <a:cubicBezTo>
                    <a:pt x="623" y="360"/>
                    <a:pt x="621" y="362"/>
                    <a:pt x="620" y="364"/>
                  </a:cubicBezTo>
                  <a:cubicBezTo>
                    <a:pt x="620" y="364"/>
                    <a:pt x="617" y="369"/>
                    <a:pt x="616" y="371"/>
                  </a:cubicBezTo>
                  <a:cubicBezTo>
                    <a:pt x="615" y="372"/>
                    <a:pt x="614" y="372"/>
                    <a:pt x="611" y="374"/>
                  </a:cubicBezTo>
                  <a:cubicBezTo>
                    <a:pt x="610" y="372"/>
                    <a:pt x="608" y="370"/>
                    <a:pt x="608" y="370"/>
                  </a:cubicBezTo>
                  <a:cubicBezTo>
                    <a:pt x="606" y="367"/>
                    <a:pt x="603" y="367"/>
                    <a:pt x="600" y="369"/>
                  </a:cubicBezTo>
                  <a:cubicBezTo>
                    <a:pt x="595" y="373"/>
                    <a:pt x="595" y="373"/>
                    <a:pt x="595" y="373"/>
                  </a:cubicBezTo>
                  <a:cubicBezTo>
                    <a:pt x="594" y="373"/>
                    <a:pt x="594" y="374"/>
                    <a:pt x="594" y="374"/>
                  </a:cubicBezTo>
                  <a:cubicBezTo>
                    <a:pt x="594" y="374"/>
                    <a:pt x="593" y="375"/>
                    <a:pt x="593" y="375"/>
                  </a:cubicBezTo>
                  <a:cubicBezTo>
                    <a:pt x="593" y="374"/>
                    <a:pt x="592" y="373"/>
                    <a:pt x="591" y="372"/>
                  </a:cubicBezTo>
                  <a:cubicBezTo>
                    <a:pt x="585" y="367"/>
                    <a:pt x="585" y="367"/>
                    <a:pt x="585" y="367"/>
                  </a:cubicBezTo>
                  <a:cubicBezTo>
                    <a:pt x="583" y="366"/>
                    <a:pt x="581" y="366"/>
                    <a:pt x="579" y="367"/>
                  </a:cubicBezTo>
                  <a:cubicBezTo>
                    <a:pt x="579" y="367"/>
                    <a:pt x="578" y="367"/>
                    <a:pt x="577" y="367"/>
                  </a:cubicBezTo>
                  <a:cubicBezTo>
                    <a:pt x="577" y="367"/>
                    <a:pt x="576" y="366"/>
                    <a:pt x="575" y="366"/>
                  </a:cubicBezTo>
                  <a:cubicBezTo>
                    <a:pt x="564" y="361"/>
                    <a:pt x="564" y="361"/>
                    <a:pt x="564" y="361"/>
                  </a:cubicBezTo>
                  <a:cubicBezTo>
                    <a:pt x="562" y="360"/>
                    <a:pt x="560" y="360"/>
                    <a:pt x="558" y="361"/>
                  </a:cubicBezTo>
                  <a:cubicBezTo>
                    <a:pt x="558" y="361"/>
                    <a:pt x="555" y="364"/>
                    <a:pt x="552" y="366"/>
                  </a:cubicBezTo>
                  <a:cubicBezTo>
                    <a:pt x="548" y="363"/>
                    <a:pt x="542" y="358"/>
                    <a:pt x="542" y="358"/>
                  </a:cubicBezTo>
                  <a:cubicBezTo>
                    <a:pt x="540" y="356"/>
                    <a:pt x="538" y="356"/>
                    <a:pt x="536" y="357"/>
                  </a:cubicBezTo>
                  <a:cubicBezTo>
                    <a:pt x="530" y="360"/>
                    <a:pt x="530" y="360"/>
                    <a:pt x="530" y="360"/>
                  </a:cubicBezTo>
                  <a:cubicBezTo>
                    <a:pt x="529" y="360"/>
                    <a:pt x="529" y="361"/>
                    <a:pt x="528" y="362"/>
                  </a:cubicBezTo>
                  <a:cubicBezTo>
                    <a:pt x="527" y="361"/>
                    <a:pt x="526" y="361"/>
                    <a:pt x="525" y="361"/>
                  </a:cubicBezTo>
                  <a:cubicBezTo>
                    <a:pt x="523" y="361"/>
                    <a:pt x="522" y="362"/>
                    <a:pt x="521" y="363"/>
                  </a:cubicBezTo>
                  <a:cubicBezTo>
                    <a:pt x="521" y="363"/>
                    <a:pt x="521" y="364"/>
                    <a:pt x="521" y="364"/>
                  </a:cubicBezTo>
                  <a:cubicBezTo>
                    <a:pt x="516" y="356"/>
                    <a:pt x="509" y="346"/>
                    <a:pt x="509" y="346"/>
                  </a:cubicBezTo>
                  <a:cubicBezTo>
                    <a:pt x="508" y="344"/>
                    <a:pt x="506" y="343"/>
                    <a:pt x="504" y="343"/>
                  </a:cubicBezTo>
                  <a:cubicBezTo>
                    <a:pt x="502" y="343"/>
                    <a:pt x="501" y="344"/>
                    <a:pt x="500" y="345"/>
                  </a:cubicBezTo>
                  <a:cubicBezTo>
                    <a:pt x="500" y="345"/>
                    <a:pt x="498" y="346"/>
                    <a:pt x="497" y="348"/>
                  </a:cubicBezTo>
                  <a:cubicBezTo>
                    <a:pt x="496" y="346"/>
                    <a:pt x="494" y="344"/>
                    <a:pt x="494" y="344"/>
                  </a:cubicBezTo>
                  <a:cubicBezTo>
                    <a:pt x="492" y="343"/>
                    <a:pt x="490" y="342"/>
                    <a:pt x="488" y="343"/>
                  </a:cubicBezTo>
                  <a:cubicBezTo>
                    <a:pt x="487" y="343"/>
                    <a:pt x="485" y="345"/>
                    <a:pt x="484" y="347"/>
                  </a:cubicBezTo>
                  <a:cubicBezTo>
                    <a:pt x="484" y="347"/>
                    <a:pt x="483" y="352"/>
                    <a:pt x="481" y="357"/>
                  </a:cubicBezTo>
                  <a:cubicBezTo>
                    <a:pt x="479" y="354"/>
                    <a:pt x="475" y="346"/>
                    <a:pt x="475" y="346"/>
                  </a:cubicBezTo>
                  <a:cubicBezTo>
                    <a:pt x="474" y="344"/>
                    <a:pt x="472" y="343"/>
                    <a:pt x="470" y="343"/>
                  </a:cubicBezTo>
                  <a:cubicBezTo>
                    <a:pt x="469" y="343"/>
                    <a:pt x="468" y="344"/>
                    <a:pt x="467" y="344"/>
                  </a:cubicBezTo>
                  <a:cubicBezTo>
                    <a:pt x="466" y="344"/>
                    <a:pt x="465" y="344"/>
                    <a:pt x="464" y="344"/>
                  </a:cubicBezTo>
                  <a:cubicBezTo>
                    <a:pt x="464" y="344"/>
                    <a:pt x="460" y="344"/>
                    <a:pt x="457" y="344"/>
                  </a:cubicBezTo>
                  <a:cubicBezTo>
                    <a:pt x="456" y="342"/>
                    <a:pt x="455" y="340"/>
                    <a:pt x="455" y="340"/>
                  </a:cubicBezTo>
                  <a:cubicBezTo>
                    <a:pt x="455" y="338"/>
                    <a:pt x="452" y="336"/>
                    <a:pt x="450" y="336"/>
                  </a:cubicBezTo>
                  <a:cubicBezTo>
                    <a:pt x="438" y="336"/>
                    <a:pt x="438" y="336"/>
                    <a:pt x="438" y="336"/>
                  </a:cubicBezTo>
                  <a:cubicBezTo>
                    <a:pt x="436" y="336"/>
                    <a:pt x="434" y="337"/>
                    <a:pt x="433" y="338"/>
                  </a:cubicBezTo>
                  <a:cubicBezTo>
                    <a:pt x="433" y="338"/>
                    <a:pt x="431" y="342"/>
                    <a:pt x="429" y="344"/>
                  </a:cubicBezTo>
                  <a:cubicBezTo>
                    <a:pt x="428" y="344"/>
                    <a:pt x="428" y="344"/>
                    <a:pt x="427" y="344"/>
                  </a:cubicBezTo>
                  <a:cubicBezTo>
                    <a:pt x="425" y="340"/>
                    <a:pt x="423" y="334"/>
                    <a:pt x="423" y="334"/>
                  </a:cubicBezTo>
                  <a:cubicBezTo>
                    <a:pt x="422" y="332"/>
                    <a:pt x="420" y="330"/>
                    <a:pt x="417" y="330"/>
                  </a:cubicBezTo>
                  <a:cubicBezTo>
                    <a:pt x="408" y="330"/>
                    <a:pt x="408" y="330"/>
                    <a:pt x="408" y="330"/>
                  </a:cubicBezTo>
                  <a:cubicBezTo>
                    <a:pt x="407" y="330"/>
                    <a:pt x="405" y="331"/>
                    <a:pt x="404" y="332"/>
                  </a:cubicBezTo>
                  <a:cubicBezTo>
                    <a:pt x="395" y="342"/>
                    <a:pt x="395" y="342"/>
                    <a:pt x="395" y="342"/>
                  </a:cubicBezTo>
                  <a:cubicBezTo>
                    <a:pt x="394" y="343"/>
                    <a:pt x="394" y="344"/>
                    <a:pt x="394" y="346"/>
                  </a:cubicBezTo>
                  <a:cubicBezTo>
                    <a:pt x="394" y="346"/>
                    <a:pt x="394" y="351"/>
                    <a:pt x="394" y="354"/>
                  </a:cubicBezTo>
                  <a:cubicBezTo>
                    <a:pt x="393" y="355"/>
                    <a:pt x="391" y="355"/>
                    <a:pt x="391" y="355"/>
                  </a:cubicBezTo>
                  <a:cubicBezTo>
                    <a:pt x="390" y="356"/>
                    <a:pt x="389" y="357"/>
                    <a:pt x="389" y="358"/>
                  </a:cubicBezTo>
                  <a:cubicBezTo>
                    <a:pt x="389" y="358"/>
                    <a:pt x="386" y="366"/>
                    <a:pt x="385" y="368"/>
                  </a:cubicBezTo>
                  <a:cubicBezTo>
                    <a:pt x="384" y="369"/>
                    <a:pt x="379" y="373"/>
                    <a:pt x="379" y="373"/>
                  </a:cubicBezTo>
                  <a:cubicBezTo>
                    <a:pt x="378" y="374"/>
                    <a:pt x="377" y="375"/>
                    <a:pt x="377" y="376"/>
                  </a:cubicBezTo>
                  <a:cubicBezTo>
                    <a:pt x="377" y="376"/>
                    <a:pt x="372" y="403"/>
                    <a:pt x="371" y="405"/>
                  </a:cubicBezTo>
                  <a:cubicBezTo>
                    <a:pt x="371" y="407"/>
                    <a:pt x="368" y="411"/>
                    <a:pt x="366" y="413"/>
                  </a:cubicBezTo>
                  <a:cubicBezTo>
                    <a:pt x="364" y="413"/>
                    <a:pt x="361" y="413"/>
                    <a:pt x="361" y="413"/>
                  </a:cubicBezTo>
                  <a:cubicBezTo>
                    <a:pt x="359" y="413"/>
                    <a:pt x="358" y="414"/>
                    <a:pt x="357" y="415"/>
                  </a:cubicBezTo>
                  <a:cubicBezTo>
                    <a:pt x="357" y="415"/>
                    <a:pt x="356" y="416"/>
                    <a:pt x="355" y="417"/>
                  </a:cubicBezTo>
                  <a:cubicBezTo>
                    <a:pt x="351" y="417"/>
                    <a:pt x="305" y="417"/>
                    <a:pt x="305" y="417"/>
                  </a:cubicBezTo>
                  <a:cubicBezTo>
                    <a:pt x="303" y="417"/>
                    <a:pt x="302" y="417"/>
                    <a:pt x="301" y="418"/>
                  </a:cubicBezTo>
                  <a:cubicBezTo>
                    <a:pt x="301" y="418"/>
                    <a:pt x="300" y="419"/>
                    <a:pt x="299" y="420"/>
                  </a:cubicBezTo>
                  <a:cubicBezTo>
                    <a:pt x="295" y="420"/>
                    <a:pt x="271" y="420"/>
                    <a:pt x="271" y="420"/>
                  </a:cubicBezTo>
                  <a:cubicBezTo>
                    <a:pt x="269" y="420"/>
                    <a:pt x="268" y="421"/>
                    <a:pt x="267" y="422"/>
                  </a:cubicBezTo>
                  <a:cubicBezTo>
                    <a:pt x="267" y="422"/>
                    <a:pt x="264" y="424"/>
                    <a:pt x="262" y="426"/>
                  </a:cubicBezTo>
                  <a:cubicBezTo>
                    <a:pt x="259" y="426"/>
                    <a:pt x="249" y="426"/>
                    <a:pt x="249" y="426"/>
                  </a:cubicBezTo>
                  <a:cubicBezTo>
                    <a:pt x="248" y="426"/>
                    <a:pt x="247" y="426"/>
                    <a:pt x="247" y="426"/>
                  </a:cubicBezTo>
                  <a:cubicBezTo>
                    <a:pt x="247" y="426"/>
                    <a:pt x="241" y="429"/>
                    <a:pt x="239" y="429"/>
                  </a:cubicBezTo>
                  <a:cubicBezTo>
                    <a:pt x="237" y="429"/>
                    <a:pt x="193" y="429"/>
                    <a:pt x="193" y="429"/>
                  </a:cubicBezTo>
                  <a:cubicBezTo>
                    <a:pt x="192" y="429"/>
                    <a:pt x="191" y="430"/>
                    <a:pt x="190" y="430"/>
                  </a:cubicBezTo>
                  <a:cubicBezTo>
                    <a:pt x="190" y="430"/>
                    <a:pt x="188" y="432"/>
                    <a:pt x="186" y="433"/>
                  </a:cubicBezTo>
                  <a:cubicBezTo>
                    <a:pt x="183" y="433"/>
                    <a:pt x="165" y="433"/>
                    <a:pt x="165" y="433"/>
                  </a:cubicBezTo>
                  <a:cubicBezTo>
                    <a:pt x="163" y="433"/>
                    <a:pt x="161" y="434"/>
                    <a:pt x="160" y="437"/>
                  </a:cubicBezTo>
                  <a:cubicBezTo>
                    <a:pt x="160" y="437"/>
                    <a:pt x="156" y="448"/>
                    <a:pt x="155" y="453"/>
                  </a:cubicBezTo>
                  <a:cubicBezTo>
                    <a:pt x="151" y="453"/>
                    <a:pt x="148" y="453"/>
                    <a:pt x="148" y="453"/>
                  </a:cubicBezTo>
                  <a:cubicBezTo>
                    <a:pt x="147" y="453"/>
                    <a:pt x="147" y="453"/>
                    <a:pt x="146" y="453"/>
                  </a:cubicBezTo>
                  <a:cubicBezTo>
                    <a:pt x="146" y="453"/>
                    <a:pt x="141" y="455"/>
                    <a:pt x="140" y="455"/>
                  </a:cubicBezTo>
                  <a:cubicBezTo>
                    <a:pt x="138" y="455"/>
                    <a:pt x="45" y="455"/>
                    <a:pt x="45" y="455"/>
                  </a:cubicBezTo>
                  <a:cubicBezTo>
                    <a:pt x="44" y="455"/>
                    <a:pt x="44" y="455"/>
                    <a:pt x="43" y="455"/>
                  </a:cubicBezTo>
                  <a:cubicBezTo>
                    <a:pt x="43" y="455"/>
                    <a:pt x="41" y="456"/>
                    <a:pt x="40" y="456"/>
                  </a:cubicBezTo>
                  <a:cubicBezTo>
                    <a:pt x="39" y="456"/>
                    <a:pt x="5" y="456"/>
                    <a:pt x="5" y="456"/>
                  </a:cubicBezTo>
                  <a:cubicBezTo>
                    <a:pt x="2" y="456"/>
                    <a:pt x="0" y="459"/>
                    <a:pt x="0" y="462"/>
                  </a:cubicBezTo>
                  <a:cubicBezTo>
                    <a:pt x="0" y="465"/>
                    <a:pt x="2" y="468"/>
                    <a:pt x="5" y="468"/>
                  </a:cubicBezTo>
                  <a:cubicBezTo>
                    <a:pt x="41" y="468"/>
                    <a:pt x="41" y="468"/>
                    <a:pt x="41" y="468"/>
                  </a:cubicBezTo>
                  <a:cubicBezTo>
                    <a:pt x="42" y="468"/>
                    <a:pt x="42" y="468"/>
                    <a:pt x="43" y="467"/>
                  </a:cubicBezTo>
                  <a:cubicBezTo>
                    <a:pt x="43" y="467"/>
                    <a:pt x="45" y="467"/>
                    <a:pt x="46" y="466"/>
                  </a:cubicBezTo>
                  <a:cubicBezTo>
                    <a:pt x="47" y="466"/>
                    <a:pt x="141" y="466"/>
                    <a:pt x="141" y="466"/>
                  </a:cubicBezTo>
                  <a:cubicBezTo>
                    <a:pt x="142" y="466"/>
                    <a:pt x="142" y="466"/>
                    <a:pt x="143" y="466"/>
                  </a:cubicBezTo>
                  <a:cubicBezTo>
                    <a:pt x="143" y="466"/>
                    <a:pt x="148" y="464"/>
                    <a:pt x="149" y="464"/>
                  </a:cubicBezTo>
                  <a:cubicBezTo>
                    <a:pt x="151" y="464"/>
                    <a:pt x="159" y="464"/>
                    <a:pt x="159" y="464"/>
                  </a:cubicBezTo>
                  <a:cubicBezTo>
                    <a:pt x="161" y="464"/>
                    <a:pt x="163" y="462"/>
                    <a:pt x="164" y="460"/>
                  </a:cubicBezTo>
                  <a:cubicBezTo>
                    <a:pt x="164" y="460"/>
                    <a:pt x="168" y="449"/>
                    <a:pt x="169" y="444"/>
                  </a:cubicBezTo>
                  <a:cubicBezTo>
                    <a:pt x="175" y="444"/>
                    <a:pt x="188" y="444"/>
                    <a:pt x="188" y="444"/>
                  </a:cubicBezTo>
                  <a:cubicBezTo>
                    <a:pt x="189" y="444"/>
                    <a:pt x="190" y="444"/>
                    <a:pt x="191" y="443"/>
                  </a:cubicBezTo>
                  <a:cubicBezTo>
                    <a:pt x="191" y="443"/>
                    <a:pt x="193" y="442"/>
                    <a:pt x="195" y="441"/>
                  </a:cubicBezTo>
                  <a:cubicBezTo>
                    <a:pt x="198" y="441"/>
                    <a:pt x="240" y="441"/>
                    <a:pt x="240" y="441"/>
                  </a:cubicBezTo>
                  <a:cubicBezTo>
                    <a:pt x="241" y="441"/>
                    <a:pt x="241" y="441"/>
                    <a:pt x="242" y="440"/>
                  </a:cubicBezTo>
                  <a:cubicBezTo>
                    <a:pt x="242" y="440"/>
                    <a:pt x="248" y="438"/>
                    <a:pt x="250" y="437"/>
                  </a:cubicBezTo>
                  <a:cubicBezTo>
                    <a:pt x="252" y="437"/>
                    <a:pt x="264" y="437"/>
                    <a:pt x="264" y="437"/>
                  </a:cubicBezTo>
                  <a:cubicBezTo>
                    <a:pt x="266" y="437"/>
                    <a:pt x="267" y="437"/>
                    <a:pt x="268" y="436"/>
                  </a:cubicBezTo>
                  <a:cubicBezTo>
                    <a:pt x="268" y="436"/>
                    <a:pt x="271" y="433"/>
                    <a:pt x="273" y="432"/>
                  </a:cubicBezTo>
                  <a:cubicBezTo>
                    <a:pt x="277" y="432"/>
                    <a:pt x="301" y="432"/>
                    <a:pt x="301" y="432"/>
                  </a:cubicBezTo>
                  <a:cubicBezTo>
                    <a:pt x="302" y="432"/>
                    <a:pt x="304" y="431"/>
                    <a:pt x="305" y="430"/>
                  </a:cubicBezTo>
                  <a:cubicBezTo>
                    <a:pt x="305" y="430"/>
                    <a:pt x="306" y="429"/>
                    <a:pt x="307" y="428"/>
                  </a:cubicBezTo>
                  <a:cubicBezTo>
                    <a:pt x="311" y="428"/>
                    <a:pt x="358" y="428"/>
                    <a:pt x="358" y="428"/>
                  </a:cubicBezTo>
                  <a:cubicBezTo>
                    <a:pt x="360" y="428"/>
                    <a:pt x="361" y="428"/>
                    <a:pt x="362" y="426"/>
                  </a:cubicBezTo>
                  <a:cubicBezTo>
                    <a:pt x="362" y="426"/>
                    <a:pt x="363" y="426"/>
                    <a:pt x="364" y="425"/>
                  </a:cubicBezTo>
                  <a:cubicBezTo>
                    <a:pt x="366" y="425"/>
                    <a:pt x="369" y="425"/>
                    <a:pt x="369" y="425"/>
                  </a:cubicBezTo>
                  <a:cubicBezTo>
                    <a:pt x="371" y="425"/>
                    <a:pt x="373" y="424"/>
                    <a:pt x="374" y="422"/>
                  </a:cubicBezTo>
                  <a:cubicBezTo>
                    <a:pt x="382" y="410"/>
                    <a:pt x="382" y="410"/>
                    <a:pt x="382" y="410"/>
                  </a:cubicBezTo>
                  <a:cubicBezTo>
                    <a:pt x="382" y="410"/>
                    <a:pt x="382" y="409"/>
                    <a:pt x="382" y="408"/>
                  </a:cubicBezTo>
                  <a:cubicBezTo>
                    <a:pt x="382" y="408"/>
                    <a:pt x="387" y="384"/>
                    <a:pt x="388" y="380"/>
                  </a:cubicBezTo>
                  <a:cubicBezTo>
                    <a:pt x="389" y="379"/>
                    <a:pt x="393" y="375"/>
                    <a:pt x="393" y="375"/>
                  </a:cubicBezTo>
                  <a:cubicBezTo>
                    <a:pt x="394" y="375"/>
                    <a:pt x="395" y="374"/>
                    <a:pt x="395" y="373"/>
                  </a:cubicBezTo>
                  <a:cubicBezTo>
                    <a:pt x="395" y="373"/>
                    <a:pt x="398" y="367"/>
                    <a:pt x="399" y="364"/>
                  </a:cubicBezTo>
                  <a:cubicBezTo>
                    <a:pt x="400" y="363"/>
                    <a:pt x="402" y="362"/>
                    <a:pt x="402" y="362"/>
                  </a:cubicBezTo>
                  <a:cubicBezTo>
                    <a:pt x="404" y="361"/>
                    <a:pt x="405" y="359"/>
                    <a:pt x="405" y="357"/>
                  </a:cubicBezTo>
                  <a:cubicBezTo>
                    <a:pt x="405" y="357"/>
                    <a:pt x="405" y="351"/>
                    <a:pt x="405" y="348"/>
                  </a:cubicBezTo>
                  <a:cubicBezTo>
                    <a:pt x="407" y="346"/>
                    <a:pt x="409" y="344"/>
                    <a:pt x="411" y="342"/>
                  </a:cubicBezTo>
                  <a:cubicBezTo>
                    <a:pt x="412" y="342"/>
                    <a:pt x="412" y="342"/>
                    <a:pt x="414" y="342"/>
                  </a:cubicBezTo>
                  <a:cubicBezTo>
                    <a:pt x="415" y="345"/>
                    <a:pt x="418" y="352"/>
                    <a:pt x="418" y="352"/>
                  </a:cubicBezTo>
                  <a:cubicBezTo>
                    <a:pt x="419" y="354"/>
                    <a:pt x="421" y="355"/>
                    <a:pt x="424" y="355"/>
                  </a:cubicBezTo>
                  <a:cubicBezTo>
                    <a:pt x="432" y="355"/>
                    <a:pt x="432" y="355"/>
                    <a:pt x="432" y="355"/>
                  </a:cubicBezTo>
                  <a:cubicBezTo>
                    <a:pt x="434" y="355"/>
                    <a:pt x="436" y="354"/>
                    <a:pt x="437" y="353"/>
                  </a:cubicBezTo>
                  <a:cubicBezTo>
                    <a:pt x="437" y="353"/>
                    <a:pt x="439" y="350"/>
                    <a:pt x="441" y="348"/>
                  </a:cubicBezTo>
                  <a:cubicBezTo>
                    <a:pt x="442" y="348"/>
                    <a:pt x="444" y="348"/>
                    <a:pt x="446" y="348"/>
                  </a:cubicBezTo>
                  <a:cubicBezTo>
                    <a:pt x="447" y="349"/>
                    <a:pt x="447" y="351"/>
                    <a:pt x="447" y="351"/>
                  </a:cubicBezTo>
                  <a:cubicBezTo>
                    <a:pt x="448" y="353"/>
                    <a:pt x="450" y="355"/>
                    <a:pt x="453" y="355"/>
                  </a:cubicBezTo>
                  <a:cubicBezTo>
                    <a:pt x="453" y="355"/>
                    <a:pt x="457" y="355"/>
                    <a:pt x="461" y="355"/>
                  </a:cubicBezTo>
                  <a:cubicBezTo>
                    <a:pt x="461" y="356"/>
                    <a:pt x="461" y="357"/>
                    <a:pt x="461" y="357"/>
                  </a:cubicBezTo>
                  <a:cubicBezTo>
                    <a:pt x="462" y="359"/>
                    <a:pt x="464" y="361"/>
                    <a:pt x="466" y="361"/>
                  </a:cubicBezTo>
                  <a:cubicBezTo>
                    <a:pt x="468" y="361"/>
                    <a:pt x="469" y="360"/>
                    <a:pt x="470" y="360"/>
                  </a:cubicBezTo>
                  <a:cubicBezTo>
                    <a:pt x="471" y="362"/>
                    <a:pt x="472" y="364"/>
                    <a:pt x="472" y="364"/>
                  </a:cubicBezTo>
                  <a:cubicBezTo>
                    <a:pt x="473" y="365"/>
                    <a:pt x="476" y="377"/>
                    <a:pt x="476" y="377"/>
                  </a:cubicBezTo>
                  <a:cubicBezTo>
                    <a:pt x="476" y="380"/>
                    <a:pt x="479" y="381"/>
                    <a:pt x="481" y="381"/>
                  </a:cubicBezTo>
                  <a:cubicBezTo>
                    <a:pt x="484" y="381"/>
                    <a:pt x="486" y="380"/>
                    <a:pt x="487" y="377"/>
                  </a:cubicBezTo>
                  <a:cubicBezTo>
                    <a:pt x="487" y="377"/>
                    <a:pt x="490" y="367"/>
                    <a:pt x="492" y="359"/>
                  </a:cubicBezTo>
                  <a:cubicBezTo>
                    <a:pt x="493" y="359"/>
                    <a:pt x="493" y="360"/>
                    <a:pt x="493" y="360"/>
                  </a:cubicBezTo>
                  <a:cubicBezTo>
                    <a:pt x="494" y="361"/>
                    <a:pt x="496" y="362"/>
                    <a:pt x="497" y="362"/>
                  </a:cubicBezTo>
                  <a:cubicBezTo>
                    <a:pt x="499" y="362"/>
                    <a:pt x="501" y="361"/>
                    <a:pt x="502" y="360"/>
                  </a:cubicBezTo>
                  <a:cubicBezTo>
                    <a:pt x="502" y="360"/>
                    <a:pt x="503" y="359"/>
                    <a:pt x="503" y="358"/>
                  </a:cubicBezTo>
                  <a:cubicBezTo>
                    <a:pt x="508" y="365"/>
                    <a:pt x="516" y="377"/>
                    <a:pt x="516" y="377"/>
                  </a:cubicBezTo>
                  <a:cubicBezTo>
                    <a:pt x="517" y="379"/>
                    <a:pt x="519" y="380"/>
                    <a:pt x="521" y="380"/>
                  </a:cubicBezTo>
                  <a:cubicBezTo>
                    <a:pt x="523" y="380"/>
                    <a:pt x="525" y="379"/>
                    <a:pt x="526" y="377"/>
                  </a:cubicBezTo>
                  <a:cubicBezTo>
                    <a:pt x="526" y="377"/>
                    <a:pt x="527" y="376"/>
                    <a:pt x="527" y="375"/>
                  </a:cubicBezTo>
                  <a:cubicBezTo>
                    <a:pt x="529" y="376"/>
                    <a:pt x="530" y="377"/>
                    <a:pt x="532" y="376"/>
                  </a:cubicBezTo>
                  <a:cubicBezTo>
                    <a:pt x="534" y="376"/>
                    <a:pt x="535" y="374"/>
                    <a:pt x="536" y="372"/>
                  </a:cubicBezTo>
                  <a:cubicBezTo>
                    <a:pt x="536" y="372"/>
                    <a:pt x="536" y="371"/>
                    <a:pt x="537" y="369"/>
                  </a:cubicBezTo>
                  <a:cubicBezTo>
                    <a:pt x="537" y="369"/>
                    <a:pt x="537" y="369"/>
                    <a:pt x="538" y="369"/>
                  </a:cubicBezTo>
                  <a:cubicBezTo>
                    <a:pt x="541" y="372"/>
                    <a:pt x="548" y="378"/>
                    <a:pt x="548" y="378"/>
                  </a:cubicBezTo>
                  <a:cubicBezTo>
                    <a:pt x="550" y="379"/>
                    <a:pt x="553" y="379"/>
                    <a:pt x="555" y="378"/>
                  </a:cubicBezTo>
                  <a:cubicBezTo>
                    <a:pt x="555" y="378"/>
                    <a:pt x="559" y="374"/>
                    <a:pt x="562" y="372"/>
                  </a:cubicBezTo>
                  <a:cubicBezTo>
                    <a:pt x="565" y="374"/>
                    <a:pt x="568" y="375"/>
                    <a:pt x="569" y="375"/>
                  </a:cubicBezTo>
                  <a:cubicBezTo>
                    <a:pt x="570" y="377"/>
                    <a:pt x="571" y="378"/>
                    <a:pt x="571" y="378"/>
                  </a:cubicBezTo>
                  <a:cubicBezTo>
                    <a:pt x="573" y="380"/>
                    <a:pt x="576" y="381"/>
                    <a:pt x="578" y="380"/>
                  </a:cubicBezTo>
                  <a:cubicBezTo>
                    <a:pt x="578" y="380"/>
                    <a:pt x="580" y="379"/>
                    <a:pt x="581" y="378"/>
                  </a:cubicBezTo>
                  <a:cubicBezTo>
                    <a:pt x="582" y="379"/>
                    <a:pt x="582" y="380"/>
                    <a:pt x="583" y="380"/>
                  </a:cubicBezTo>
                  <a:cubicBezTo>
                    <a:pt x="584" y="382"/>
                    <a:pt x="586" y="388"/>
                    <a:pt x="586" y="388"/>
                  </a:cubicBezTo>
                  <a:cubicBezTo>
                    <a:pt x="586" y="390"/>
                    <a:pt x="588" y="391"/>
                    <a:pt x="590" y="392"/>
                  </a:cubicBezTo>
                  <a:cubicBezTo>
                    <a:pt x="592" y="392"/>
                    <a:pt x="594" y="391"/>
                    <a:pt x="595" y="390"/>
                  </a:cubicBezTo>
                  <a:cubicBezTo>
                    <a:pt x="595" y="390"/>
                    <a:pt x="601" y="383"/>
                    <a:pt x="602" y="382"/>
                  </a:cubicBezTo>
                  <a:cubicBezTo>
                    <a:pt x="602" y="382"/>
                    <a:pt x="603" y="381"/>
                    <a:pt x="603" y="381"/>
                  </a:cubicBezTo>
                  <a:cubicBezTo>
                    <a:pt x="604" y="383"/>
                    <a:pt x="605" y="384"/>
                    <a:pt x="605" y="384"/>
                  </a:cubicBezTo>
                  <a:cubicBezTo>
                    <a:pt x="607" y="386"/>
                    <a:pt x="610" y="387"/>
                    <a:pt x="612" y="386"/>
                  </a:cubicBezTo>
                  <a:cubicBezTo>
                    <a:pt x="612" y="386"/>
                    <a:pt x="622" y="381"/>
                    <a:pt x="622" y="381"/>
                  </a:cubicBezTo>
                  <a:cubicBezTo>
                    <a:pt x="626" y="397"/>
                    <a:pt x="634" y="431"/>
                    <a:pt x="634" y="431"/>
                  </a:cubicBezTo>
                  <a:cubicBezTo>
                    <a:pt x="635" y="433"/>
                    <a:pt x="637" y="435"/>
                    <a:pt x="639" y="435"/>
                  </a:cubicBezTo>
                  <a:cubicBezTo>
                    <a:pt x="641" y="436"/>
                    <a:pt x="643" y="435"/>
                    <a:pt x="644" y="433"/>
                  </a:cubicBezTo>
                  <a:cubicBezTo>
                    <a:pt x="644" y="433"/>
                    <a:pt x="645" y="432"/>
                    <a:pt x="645" y="432"/>
                  </a:cubicBezTo>
                  <a:cubicBezTo>
                    <a:pt x="646" y="434"/>
                    <a:pt x="647" y="436"/>
                    <a:pt x="647" y="436"/>
                  </a:cubicBezTo>
                  <a:cubicBezTo>
                    <a:pt x="648" y="438"/>
                    <a:pt x="650" y="440"/>
                    <a:pt x="653" y="440"/>
                  </a:cubicBezTo>
                  <a:cubicBezTo>
                    <a:pt x="655" y="439"/>
                    <a:pt x="657" y="438"/>
                    <a:pt x="658" y="436"/>
                  </a:cubicBezTo>
                  <a:cubicBezTo>
                    <a:pt x="658" y="436"/>
                    <a:pt x="659" y="431"/>
                    <a:pt x="660" y="428"/>
                  </a:cubicBezTo>
                  <a:cubicBezTo>
                    <a:pt x="662" y="428"/>
                    <a:pt x="665" y="428"/>
                    <a:pt x="665" y="428"/>
                  </a:cubicBezTo>
                  <a:cubicBezTo>
                    <a:pt x="667" y="428"/>
                    <a:pt x="669" y="426"/>
                    <a:pt x="670" y="425"/>
                  </a:cubicBezTo>
                  <a:cubicBezTo>
                    <a:pt x="670" y="425"/>
                    <a:pt x="672" y="421"/>
                    <a:pt x="674" y="418"/>
                  </a:cubicBezTo>
                  <a:cubicBezTo>
                    <a:pt x="674" y="418"/>
                    <a:pt x="674" y="418"/>
                    <a:pt x="674" y="418"/>
                  </a:cubicBezTo>
                  <a:cubicBezTo>
                    <a:pt x="676" y="419"/>
                    <a:pt x="679" y="419"/>
                    <a:pt x="680" y="418"/>
                  </a:cubicBezTo>
                  <a:cubicBezTo>
                    <a:pt x="690" y="411"/>
                    <a:pt x="690" y="411"/>
                    <a:pt x="690" y="411"/>
                  </a:cubicBezTo>
                  <a:cubicBezTo>
                    <a:pt x="690" y="411"/>
                    <a:pt x="691" y="410"/>
                    <a:pt x="691" y="410"/>
                  </a:cubicBezTo>
                  <a:cubicBezTo>
                    <a:pt x="691" y="410"/>
                    <a:pt x="692" y="409"/>
                    <a:pt x="692" y="408"/>
                  </a:cubicBezTo>
                  <a:cubicBezTo>
                    <a:pt x="692" y="409"/>
                    <a:pt x="693" y="410"/>
                    <a:pt x="693" y="410"/>
                  </a:cubicBezTo>
                  <a:cubicBezTo>
                    <a:pt x="694" y="411"/>
                    <a:pt x="696" y="412"/>
                    <a:pt x="697" y="412"/>
                  </a:cubicBezTo>
                  <a:cubicBezTo>
                    <a:pt x="697" y="412"/>
                    <a:pt x="699" y="412"/>
                    <a:pt x="701" y="412"/>
                  </a:cubicBezTo>
                  <a:cubicBezTo>
                    <a:pt x="702" y="414"/>
                    <a:pt x="703" y="416"/>
                    <a:pt x="703" y="416"/>
                  </a:cubicBezTo>
                  <a:cubicBezTo>
                    <a:pt x="704" y="417"/>
                    <a:pt x="705" y="418"/>
                    <a:pt x="706" y="419"/>
                  </a:cubicBezTo>
                  <a:cubicBezTo>
                    <a:pt x="716" y="424"/>
                    <a:pt x="716" y="424"/>
                    <a:pt x="716" y="424"/>
                  </a:cubicBezTo>
                  <a:cubicBezTo>
                    <a:pt x="717" y="424"/>
                    <a:pt x="719" y="425"/>
                    <a:pt x="720" y="424"/>
                  </a:cubicBezTo>
                  <a:cubicBezTo>
                    <a:pt x="722" y="423"/>
                    <a:pt x="723" y="422"/>
                    <a:pt x="723" y="421"/>
                  </a:cubicBezTo>
                  <a:cubicBezTo>
                    <a:pt x="726" y="423"/>
                    <a:pt x="728" y="425"/>
                    <a:pt x="728" y="425"/>
                  </a:cubicBezTo>
                  <a:cubicBezTo>
                    <a:pt x="729" y="425"/>
                    <a:pt x="729" y="426"/>
                    <a:pt x="729" y="426"/>
                  </a:cubicBezTo>
                  <a:cubicBezTo>
                    <a:pt x="742" y="432"/>
                    <a:pt x="742" y="432"/>
                    <a:pt x="742" y="432"/>
                  </a:cubicBezTo>
                  <a:cubicBezTo>
                    <a:pt x="745" y="433"/>
                    <a:pt x="748" y="432"/>
                    <a:pt x="749" y="429"/>
                  </a:cubicBezTo>
                  <a:cubicBezTo>
                    <a:pt x="749" y="429"/>
                    <a:pt x="756" y="416"/>
                    <a:pt x="757" y="415"/>
                  </a:cubicBezTo>
                  <a:cubicBezTo>
                    <a:pt x="757" y="414"/>
                    <a:pt x="759" y="411"/>
                    <a:pt x="762" y="409"/>
                  </a:cubicBezTo>
                  <a:cubicBezTo>
                    <a:pt x="766" y="411"/>
                    <a:pt x="771" y="414"/>
                    <a:pt x="771" y="414"/>
                  </a:cubicBezTo>
                  <a:cubicBezTo>
                    <a:pt x="772" y="415"/>
                    <a:pt x="774" y="415"/>
                    <a:pt x="776" y="414"/>
                  </a:cubicBezTo>
                  <a:cubicBezTo>
                    <a:pt x="785" y="410"/>
                    <a:pt x="785" y="410"/>
                    <a:pt x="785" y="410"/>
                  </a:cubicBezTo>
                  <a:cubicBezTo>
                    <a:pt x="785" y="409"/>
                    <a:pt x="786" y="409"/>
                    <a:pt x="786" y="409"/>
                  </a:cubicBezTo>
                  <a:cubicBezTo>
                    <a:pt x="786" y="409"/>
                    <a:pt x="788" y="407"/>
                    <a:pt x="790" y="405"/>
                  </a:cubicBezTo>
                  <a:cubicBezTo>
                    <a:pt x="793" y="408"/>
                    <a:pt x="796" y="412"/>
                    <a:pt x="796" y="412"/>
                  </a:cubicBezTo>
                  <a:cubicBezTo>
                    <a:pt x="804" y="419"/>
                    <a:pt x="804" y="419"/>
                    <a:pt x="804" y="419"/>
                  </a:cubicBezTo>
                  <a:cubicBezTo>
                    <a:pt x="806" y="421"/>
                    <a:pt x="808" y="421"/>
                    <a:pt x="810" y="420"/>
                  </a:cubicBezTo>
                  <a:cubicBezTo>
                    <a:pt x="812" y="420"/>
                    <a:pt x="813" y="418"/>
                    <a:pt x="814" y="416"/>
                  </a:cubicBezTo>
                  <a:cubicBezTo>
                    <a:pt x="814" y="416"/>
                    <a:pt x="816" y="399"/>
                    <a:pt x="819" y="382"/>
                  </a:cubicBezTo>
                  <a:cubicBezTo>
                    <a:pt x="819" y="382"/>
                    <a:pt x="819" y="382"/>
                    <a:pt x="819" y="382"/>
                  </a:cubicBezTo>
                  <a:cubicBezTo>
                    <a:pt x="830" y="407"/>
                    <a:pt x="830" y="407"/>
                    <a:pt x="830" y="407"/>
                  </a:cubicBezTo>
                  <a:cubicBezTo>
                    <a:pt x="831" y="408"/>
                    <a:pt x="832" y="410"/>
                    <a:pt x="834" y="410"/>
                  </a:cubicBezTo>
                  <a:cubicBezTo>
                    <a:pt x="835" y="410"/>
                    <a:pt x="837" y="410"/>
                    <a:pt x="839" y="409"/>
                  </a:cubicBezTo>
                  <a:cubicBezTo>
                    <a:pt x="839" y="409"/>
                    <a:pt x="839" y="408"/>
                    <a:pt x="840" y="408"/>
                  </a:cubicBezTo>
                  <a:cubicBezTo>
                    <a:pt x="840" y="409"/>
                    <a:pt x="842" y="410"/>
                    <a:pt x="843" y="410"/>
                  </a:cubicBezTo>
                  <a:cubicBezTo>
                    <a:pt x="845" y="411"/>
                    <a:pt x="846" y="410"/>
                    <a:pt x="848" y="409"/>
                  </a:cubicBezTo>
                  <a:cubicBezTo>
                    <a:pt x="857" y="402"/>
                    <a:pt x="857" y="402"/>
                    <a:pt x="857" y="402"/>
                  </a:cubicBezTo>
                  <a:cubicBezTo>
                    <a:pt x="857" y="402"/>
                    <a:pt x="858" y="402"/>
                    <a:pt x="858" y="401"/>
                  </a:cubicBezTo>
                  <a:cubicBezTo>
                    <a:pt x="859" y="402"/>
                    <a:pt x="859" y="402"/>
                    <a:pt x="859" y="403"/>
                  </a:cubicBezTo>
                  <a:cubicBezTo>
                    <a:pt x="860" y="404"/>
                    <a:pt x="863" y="411"/>
                    <a:pt x="863" y="411"/>
                  </a:cubicBezTo>
                  <a:cubicBezTo>
                    <a:pt x="864" y="413"/>
                    <a:pt x="866" y="415"/>
                    <a:pt x="869" y="415"/>
                  </a:cubicBezTo>
                  <a:cubicBezTo>
                    <a:pt x="875" y="415"/>
                    <a:pt x="875" y="415"/>
                    <a:pt x="875" y="415"/>
                  </a:cubicBezTo>
                  <a:cubicBezTo>
                    <a:pt x="877" y="415"/>
                    <a:pt x="879" y="413"/>
                    <a:pt x="880" y="411"/>
                  </a:cubicBezTo>
                  <a:cubicBezTo>
                    <a:pt x="880" y="411"/>
                    <a:pt x="881" y="410"/>
                    <a:pt x="881" y="408"/>
                  </a:cubicBezTo>
                  <a:cubicBezTo>
                    <a:pt x="883" y="407"/>
                    <a:pt x="885" y="406"/>
                    <a:pt x="885" y="406"/>
                  </a:cubicBezTo>
                  <a:cubicBezTo>
                    <a:pt x="886" y="406"/>
                    <a:pt x="886" y="405"/>
                    <a:pt x="886" y="404"/>
                  </a:cubicBezTo>
                  <a:cubicBezTo>
                    <a:pt x="887" y="405"/>
                    <a:pt x="888" y="405"/>
                    <a:pt x="888" y="405"/>
                  </a:cubicBezTo>
                  <a:cubicBezTo>
                    <a:pt x="890" y="406"/>
                    <a:pt x="892" y="406"/>
                    <a:pt x="893" y="405"/>
                  </a:cubicBezTo>
                  <a:cubicBezTo>
                    <a:pt x="893" y="405"/>
                    <a:pt x="894" y="405"/>
                    <a:pt x="895" y="405"/>
                  </a:cubicBezTo>
                  <a:cubicBezTo>
                    <a:pt x="896" y="407"/>
                    <a:pt x="897" y="409"/>
                    <a:pt x="897" y="409"/>
                  </a:cubicBezTo>
                  <a:cubicBezTo>
                    <a:pt x="898" y="410"/>
                    <a:pt x="899" y="411"/>
                    <a:pt x="900" y="411"/>
                  </a:cubicBezTo>
                  <a:cubicBezTo>
                    <a:pt x="906" y="414"/>
                    <a:pt x="906" y="414"/>
                    <a:pt x="906" y="414"/>
                  </a:cubicBezTo>
                  <a:cubicBezTo>
                    <a:pt x="908" y="414"/>
                    <a:pt x="910" y="414"/>
                    <a:pt x="912" y="412"/>
                  </a:cubicBezTo>
                  <a:cubicBezTo>
                    <a:pt x="912" y="412"/>
                    <a:pt x="913" y="411"/>
                    <a:pt x="915" y="410"/>
                  </a:cubicBezTo>
                  <a:cubicBezTo>
                    <a:pt x="916" y="410"/>
                    <a:pt x="916" y="410"/>
                    <a:pt x="918" y="410"/>
                  </a:cubicBezTo>
                  <a:cubicBezTo>
                    <a:pt x="919" y="412"/>
                    <a:pt x="920" y="413"/>
                    <a:pt x="920" y="413"/>
                  </a:cubicBezTo>
                  <a:cubicBezTo>
                    <a:pt x="920" y="414"/>
                    <a:pt x="921" y="415"/>
                    <a:pt x="922" y="416"/>
                  </a:cubicBezTo>
                  <a:cubicBezTo>
                    <a:pt x="927" y="418"/>
                    <a:pt x="927" y="418"/>
                    <a:pt x="927" y="418"/>
                  </a:cubicBezTo>
                  <a:cubicBezTo>
                    <a:pt x="928" y="419"/>
                    <a:pt x="929" y="419"/>
                    <a:pt x="930" y="419"/>
                  </a:cubicBezTo>
                  <a:cubicBezTo>
                    <a:pt x="930" y="419"/>
                    <a:pt x="933" y="419"/>
                    <a:pt x="935" y="419"/>
                  </a:cubicBezTo>
                  <a:cubicBezTo>
                    <a:pt x="937" y="422"/>
                    <a:pt x="939" y="426"/>
                    <a:pt x="939" y="426"/>
                  </a:cubicBezTo>
                  <a:cubicBezTo>
                    <a:pt x="940" y="428"/>
                    <a:pt x="942" y="429"/>
                    <a:pt x="944" y="429"/>
                  </a:cubicBezTo>
                  <a:cubicBezTo>
                    <a:pt x="954" y="429"/>
                    <a:pt x="954" y="429"/>
                    <a:pt x="954" y="429"/>
                  </a:cubicBezTo>
                  <a:cubicBezTo>
                    <a:pt x="957" y="429"/>
                    <a:pt x="959" y="427"/>
                    <a:pt x="959" y="424"/>
                  </a:cubicBezTo>
                  <a:cubicBezTo>
                    <a:pt x="959" y="424"/>
                    <a:pt x="959" y="421"/>
                    <a:pt x="960" y="419"/>
                  </a:cubicBezTo>
                  <a:cubicBezTo>
                    <a:pt x="961" y="418"/>
                    <a:pt x="962" y="416"/>
                    <a:pt x="965" y="414"/>
                  </a:cubicBezTo>
                  <a:cubicBezTo>
                    <a:pt x="966" y="415"/>
                    <a:pt x="968" y="417"/>
                    <a:pt x="968" y="417"/>
                  </a:cubicBezTo>
                  <a:cubicBezTo>
                    <a:pt x="969" y="417"/>
                    <a:pt x="970" y="418"/>
                    <a:pt x="972" y="418"/>
                  </a:cubicBezTo>
                  <a:cubicBezTo>
                    <a:pt x="972" y="418"/>
                    <a:pt x="976" y="418"/>
                    <a:pt x="978" y="418"/>
                  </a:cubicBezTo>
                  <a:cubicBezTo>
                    <a:pt x="979" y="419"/>
                    <a:pt x="982" y="420"/>
                    <a:pt x="982" y="420"/>
                  </a:cubicBezTo>
                  <a:cubicBezTo>
                    <a:pt x="984" y="421"/>
                    <a:pt x="987" y="421"/>
                    <a:pt x="989" y="418"/>
                  </a:cubicBezTo>
                  <a:cubicBezTo>
                    <a:pt x="989" y="418"/>
                    <a:pt x="992" y="414"/>
                    <a:pt x="992" y="414"/>
                  </a:cubicBezTo>
                  <a:cubicBezTo>
                    <a:pt x="993" y="414"/>
                    <a:pt x="994" y="413"/>
                    <a:pt x="995" y="412"/>
                  </a:cubicBezTo>
                  <a:cubicBezTo>
                    <a:pt x="995" y="413"/>
                    <a:pt x="1002" y="418"/>
                    <a:pt x="1002" y="418"/>
                  </a:cubicBezTo>
                  <a:cubicBezTo>
                    <a:pt x="1004" y="420"/>
                    <a:pt x="1007" y="420"/>
                    <a:pt x="1009" y="418"/>
                  </a:cubicBezTo>
                  <a:cubicBezTo>
                    <a:pt x="1009" y="418"/>
                    <a:pt x="1010" y="418"/>
                    <a:pt x="1010" y="417"/>
                  </a:cubicBezTo>
                  <a:cubicBezTo>
                    <a:pt x="1011" y="418"/>
                    <a:pt x="1012" y="419"/>
                    <a:pt x="1012" y="419"/>
                  </a:cubicBezTo>
                  <a:cubicBezTo>
                    <a:pt x="1013" y="420"/>
                    <a:pt x="1015" y="421"/>
                    <a:pt x="1017" y="420"/>
                  </a:cubicBezTo>
                  <a:cubicBezTo>
                    <a:pt x="1018" y="420"/>
                    <a:pt x="1020" y="419"/>
                    <a:pt x="1021" y="417"/>
                  </a:cubicBezTo>
                  <a:cubicBezTo>
                    <a:pt x="1021" y="417"/>
                    <a:pt x="1021" y="415"/>
                    <a:pt x="1022" y="414"/>
                  </a:cubicBezTo>
                  <a:cubicBezTo>
                    <a:pt x="1024" y="414"/>
                    <a:pt x="1026" y="414"/>
                    <a:pt x="1026" y="414"/>
                  </a:cubicBezTo>
                  <a:cubicBezTo>
                    <a:pt x="1029" y="415"/>
                    <a:pt x="1031" y="413"/>
                    <a:pt x="1032" y="411"/>
                  </a:cubicBezTo>
                  <a:cubicBezTo>
                    <a:pt x="1032" y="411"/>
                    <a:pt x="1034" y="407"/>
                    <a:pt x="1035" y="404"/>
                  </a:cubicBezTo>
                  <a:cubicBezTo>
                    <a:pt x="1035" y="405"/>
                    <a:pt x="1036" y="406"/>
                    <a:pt x="1036" y="406"/>
                  </a:cubicBezTo>
                  <a:cubicBezTo>
                    <a:pt x="1037" y="407"/>
                    <a:pt x="1039" y="408"/>
                    <a:pt x="1041" y="408"/>
                  </a:cubicBezTo>
                  <a:cubicBezTo>
                    <a:pt x="1042" y="409"/>
                    <a:pt x="1044" y="408"/>
                    <a:pt x="1045" y="406"/>
                  </a:cubicBezTo>
                  <a:cubicBezTo>
                    <a:pt x="1045" y="406"/>
                    <a:pt x="1050" y="401"/>
                    <a:pt x="1053" y="397"/>
                  </a:cubicBezTo>
                  <a:cubicBezTo>
                    <a:pt x="1053" y="397"/>
                    <a:pt x="1054" y="398"/>
                    <a:pt x="1054" y="398"/>
                  </a:cubicBezTo>
                  <a:cubicBezTo>
                    <a:pt x="1056" y="399"/>
                    <a:pt x="1059" y="398"/>
                    <a:pt x="1060" y="397"/>
                  </a:cubicBezTo>
                  <a:cubicBezTo>
                    <a:pt x="1060" y="397"/>
                    <a:pt x="1061" y="396"/>
                    <a:pt x="1061" y="396"/>
                  </a:cubicBezTo>
                  <a:cubicBezTo>
                    <a:pt x="1061" y="399"/>
                    <a:pt x="1062" y="401"/>
                    <a:pt x="1062" y="401"/>
                  </a:cubicBezTo>
                  <a:cubicBezTo>
                    <a:pt x="1062" y="402"/>
                    <a:pt x="1063" y="403"/>
                    <a:pt x="1064" y="404"/>
                  </a:cubicBezTo>
                  <a:cubicBezTo>
                    <a:pt x="1073" y="410"/>
                    <a:pt x="1073" y="410"/>
                    <a:pt x="1073" y="410"/>
                  </a:cubicBezTo>
                  <a:cubicBezTo>
                    <a:pt x="1073" y="410"/>
                    <a:pt x="1074" y="410"/>
                    <a:pt x="1074" y="411"/>
                  </a:cubicBezTo>
                  <a:cubicBezTo>
                    <a:pt x="1079" y="412"/>
                    <a:pt x="1079" y="412"/>
                    <a:pt x="1079" y="412"/>
                  </a:cubicBezTo>
                  <a:cubicBezTo>
                    <a:pt x="1081" y="413"/>
                    <a:pt x="1082" y="413"/>
                    <a:pt x="1084" y="412"/>
                  </a:cubicBezTo>
                  <a:cubicBezTo>
                    <a:pt x="1084" y="412"/>
                    <a:pt x="1086" y="411"/>
                    <a:pt x="1087" y="410"/>
                  </a:cubicBezTo>
                  <a:cubicBezTo>
                    <a:pt x="1089" y="410"/>
                    <a:pt x="1091" y="410"/>
                    <a:pt x="1091" y="410"/>
                  </a:cubicBezTo>
                  <a:cubicBezTo>
                    <a:pt x="1091" y="410"/>
                    <a:pt x="1092" y="410"/>
                    <a:pt x="1092" y="410"/>
                  </a:cubicBezTo>
                  <a:cubicBezTo>
                    <a:pt x="1092" y="411"/>
                    <a:pt x="1093" y="412"/>
                    <a:pt x="1093" y="412"/>
                  </a:cubicBezTo>
                  <a:cubicBezTo>
                    <a:pt x="1093" y="413"/>
                    <a:pt x="1093" y="414"/>
                    <a:pt x="1094" y="414"/>
                  </a:cubicBezTo>
                  <a:cubicBezTo>
                    <a:pt x="1104" y="425"/>
                    <a:pt x="1104" y="425"/>
                    <a:pt x="1104" y="425"/>
                  </a:cubicBezTo>
                  <a:cubicBezTo>
                    <a:pt x="1105" y="426"/>
                    <a:pt x="1107" y="427"/>
                    <a:pt x="1109" y="426"/>
                  </a:cubicBezTo>
                  <a:cubicBezTo>
                    <a:pt x="1109" y="426"/>
                    <a:pt x="1110" y="426"/>
                    <a:pt x="1111" y="426"/>
                  </a:cubicBezTo>
                  <a:cubicBezTo>
                    <a:pt x="1114" y="428"/>
                    <a:pt x="1122" y="433"/>
                    <a:pt x="1122" y="433"/>
                  </a:cubicBezTo>
                  <a:cubicBezTo>
                    <a:pt x="1124" y="435"/>
                    <a:pt x="1127" y="434"/>
                    <a:pt x="1128" y="433"/>
                  </a:cubicBezTo>
                  <a:cubicBezTo>
                    <a:pt x="1128" y="433"/>
                    <a:pt x="1130" y="432"/>
                    <a:pt x="1131" y="431"/>
                  </a:cubicBezTo>
                  <a:cubicBezTo>
                    <a:pt x="1134" y="434"/>
                    <a:pt x="1136" y="438"/>
                    <a:pt x="1136" y="438"/>
                  </a:cubicBezTo>
                  <a:cubicBezTo>
                    <a:pt x="1137" y="440"/>
                    <a:pt x="1139" y="441"/>
                    <a:pt x="1140" y="441"/>
                  </a:cubicBezTo>
                  <a:cubicBezTo>
                    <a:pt x="1142" y="441"/>
                    <a:pt x="1144" y="440"/>
                    <a:pt x="1145" y="439"/>
                  </a:cubicBezTo>
                  <a:cubicBezTo>
                    <a:pt x="1152" y="433"/>
                    <a:pt x="1152" y="433"/>
                    <a:pt x="1152" y="433"/>
                  </a:cubicBezTo>
                  <a:cubicBezTo>
                    <a:pt x="1152" y="432"/>
                    <a:pt x="1153" y="432"/>
                    <a:pt x="1153" y="431"/>
                  </a:cubicBezTo>
                  <a:cubicBezTo>
                    <a:pt x="1153" y="431"/>
                    <a:pt x="1159" y="417"/>
                    <a:pt x="1159" y="416"/>
                  </a:cubicBezTo>
                  <a:cubicBezTo>
                    <a:pt x="1160" y="415"/>
                    <a:pt x="1169" y="404"/>
                    <a:pt x="1169" y="404"/>
                  </a:cubicBezTo>
                  <a:cubicBezTo>
                    <a:pt x="1169" y="404"/>
                    <a:pt x="1169" y="403"/>
                    <a:pt x="1169" y="403"/>
                  </a:cubicBezTo>
                  <a:cubicBezTo>
                    <a:pt x="1169" y="403"/>
                    <a:pt x="1172" y="396"/>
                    <a:pt x="1173" y="394"/>
                  </a:cubicBezTo>
                  <a:cubicBezTo>
                    <a:pt x="1175" y="393"/>
                    <a:pt x="1184" y="385"/>
                    <a:pt x="1184" y="385"/>
                  </a:cubicBezTo>
                  <a:cubicBezTo>
                    <a:pt x="1184" y="385"/>
                    <a:pt x="1184" y="385"/>
                    <a:pt x="1184" y="384"/>
                  </a:cubicBezTo>
                  <a:cubicBezTo>
                    <a:pt x="1185" y="385"/>
                    <a:pt x="1185" y="387"/>
                    <a:pt x="1185" y="387"/>
                  </a:cubicBezTo>
                  <a:cubicBezTo>
                    <a:pt x="1186" y="389"/>
                    <a:pt x="1188" y="391"/>
                    <a:pt x="1190" y="391"/>
                  </a:cubicBezTo>
                  <a:cubicBezTo>
                    <a:pt x="1193" y="391"/>
                    <a:pt x="1195" y="389"/>
                    <a:pt x="1196" y="387"/>
                  </a:cubicBezTo>
                  <a:cubicBezTo>
                    <a:pt x="1196" y="387"/>
                    <a:pt x="1198" y="381"/>
                    <a:pt x="1200" y="375"/>
                  </a:cubicBezTo>
                  <a:cubicBezTo>
                    <a:pt x="1201" y="376"/>
                    <a:pt x="1203" y="377"/>
                    <a:pt x="1204" y="377"/>
                  </a:cubicBezTo>
                  <a:cubicBezTo>
                    <a:pt x="1206" y="376"/>
                    <a:pt x="1208" y="375"/>
                    <a:pt x="1209" y="373"/>
                  </a:cubicBezTo>
                  <a:cubicBezTo>
                    <a:pt x="1209" y="373"/>
                    <a:pt x="1209" y="371"/>
                    <a:pt x="1209" y="370"/>
                  </a:cubicBezTo>
                  <a:cubicBezTo>
                    <a:pt x="1209" y="373"/>
                    <a:pt x="1209" y="376"/>
                    <a:pt x="1209" y="376"/>
                  </a:cubicBezTo>
                  <a:cubicBezTo>
                    <a:pt x="1210" y="378"/>
                    <a:pt x="1211" y="380"/>
                    <a:pt x="1212" y="381"/>
                  </a:cubicBezTo>
                  <a:cubicBezTo>
                    <a:pt x="1214" y="382"/>
                    <a:pt x="1216" y="382"/>
                    <a:pt x="1218" y="381"/>
                  </a:cubicBezTo>
                  <a:cubicBezTo>
                    <a:pt x="1218" y="381"/>
                    <a:pt x="1219" y="380"/>
                    <a:pt x="1220" y="380"/>
                  </a:cubicBezTo>
                  <a:cubicBezTo>
                    <a:pt x="1220" y="380"/>
                    <a:pt x="1220" y="381"/>
                    <a:pt x="1220" y="381"/>
                  </a:cubicBezTo>
                  <a:cubicBezTo>
                    <a:pt x="1220" y="383"/>
                    <a:pt x="1221" y="384"/>
                    <a:pt x="1223" y="385"/>
                  </a:cubicBezTo>
                  <a:cubicBezTo>
                    <a:pt x="1225" y="386"/>
                    <a:pt x="1227" y="386"/>
                    <a:pt x="1229" y="385"/>
                  </a:cubicBezTo>
                  <a:cubicBezTo>
                    <a:pt x="1229" y="385"/>
                    <a:pt x="1231" y="383"/>
                    <a:pt x="1233" y="382"/>
                  </a:cubicBezTo>
                  <a:cubicBezTo>
                    <a:pt x="1234" y="383"/>
                    <a:pt x="1235" y="385"/>
                    <a:pt x="1235" y="385"/>
                  </a:cubicBezTo>
                  <a:cubicBezTo>
                    <a:pt x="1235" y="386"/>
                    <a:pt x="1237" y="387"/>
                    <a:pt x="1238" y="387"/>
                  </a:cubicBezTo>
                  <a:cubicBezTo>
                    <a:pt x="1239" y="387"/>
                    <a:pt x="1240" y="387"/>
                    <a:pt x="1240" y="387"/>
                  </a:cubicBezTo>
                  <a:cubicBezTo>
                    <a:pt x="1242" y="394"/>
                    <a:pt x="1244" y="401"/>
                    <a:pt x="1244" y="401"/>
                  </a:cubicBezTo>
                  <a:cubicBezTo>
                    <a:pt x="1244" y="402"/>
                    <a:pt x="1244" y="402"/>
                    <a:pt x="1244" y="403"/>
                  </a:cubicBezTo>
                  <a:cubicBezTo>
                    <a:pt x="1249" y="410"/>
                    <a:pt x="1249" y="410"/>
                    <a:pt x="1249" y="410"/>
                  </a:cubicBezTo>
                  <a:cubicBezTo>
                    <a:pt x="1250" y="413"/>
                    <a:pt x="1254" y="414"/>
                    <a:pt x="1257" y="412"/>
                  </a:cubicBezTo>
                  <a:cubicBezTo>
                    <a:pt x="1268" y="406"/>
                    <a:pt x="1268" y="406"/>
                    <a:pt x="1268" y="406"/>
                  </a:cubicBezTo>
                  <a:cubicBezTo>
                    <a:pt x="1269" y="405"/>
                    <a:pt x="1270" y="404"/>
                    <a:pt x="1271" y="402"/>
                  </a:cubicBezTo>
                  <a:cubicBezTo>
                    <a:pt x="1271" y="402"/>
                    <a:pt x="1272" y="393"/>
                    <a:pt x="1272" y="391"/>
                  </a:cubicBezTo>
                  <a:cubicBezTo>
                    <a:pt x="1272" y="391"/>
                    <a:pt x="1272" y="390"/>
                    <a:pt x="1272" y="390"/>
                  </a:cubicBezTo>
                  <a:cubicBezTo>
                    <a:pt x="1273" y="392"/>
                    <a:pt x="1275" y="392"/>
                    <a:pt x="1277" y="392"/>
                  </a:cubicBezTo>
                  <a:cubicBezTo>
                    <a:pt x="1279" y="392"/>
                    <a:pt x="1280" y="391"/>
                    <a:pt x="1281" y="390"/>
                  </a:cubicBezTo>
                  <a:cubicBezTo>
                    <a:pt x="1281" y="390"/>
                    <a:pt x="1283" y="386"/>
                    <a:pt x="1285" y="383"/>
                  </a:cubicBezTo>
                  <a:cubicBezTo>
                    <a:pt x="1286" y="383"/>
                    <a:pt x="1287" y="385"/>
                    <a:pt x="1287" y="385"/>
                  </a:cubicBezTo>
                  <a:cubicBezTo>
                    <a:pt x="1288" y="387"/>
                    <a:pt x="1290" y="388"/>
                    <a:pt x="1292" y="388"/>
                  </a:cubicBezTo>
                  <a:cubicBezTo>
                    <a:pt x="1294" y="388"/>
                    <a:pt x="1296" y="386"/>
                    <a:pt x="1297" y="384"/>
                  </a:cubicBezTo>
                  <a:cubicBezTo>
                    <a:pt x="1297" y="384"/>
                    <a:pt x="1299" y="377"/>
                    <a:pt x="1302" y="369"/>
                  </a:cubicBezTo>
                  <a:cubicBezTo>
                    <a:pt x="1303" y="374"/>
                    <a:pt x="1305" y="380"/>
                    <a:pt x="1305" y="380"/>
                  </a:cubicBezTo>
                  <a:cubicBezTo>
                    <a:pt x="1305" y="382"/>
                    <a:pt x="1307" y="383"/>
                    <a:pt x="1309" y="384"/>
                  </a:cubicBezTo>
                  <a:cubicBezTo>
                    <a:pt x="1311" y="384"/>
                    <a:pt x="1313" y="383"/>
                    <a:pt x="1315" y="382"/>
                  </a:cubicBezTo>
                  <a:cubicBezTo>
                    <a:pt x="1315" y="382"/>
                    <a:pt x="1317" y="379"/>
                    <a:pt x="1319" y="376"/>
                  </a:cubicBezTo>
                  <a:cubicBezTo>
                    <a:pt x="1319" y="377"/>
                    <a:pt x="1320" y="379"/>
                    <a:pt x="1320" y="379"/>
                  </a:cubicBezTo>
                  <a:cubicBezTo>
                    <a:pt x="1320" y="381"/>
                    <a:pt x="1322" y="382"/>
                    <a:pt x="1325" y="383"/>
                  </a:cubicBezTo>
                  <a:cubicBezTo>
                    <a:pt x="1327" y="383"/>
                    <a:pt x="1329" y="382"/>
                    <a:pt x="1330" y="380"/>
                  </a:cubicBezTo>
                  <a:cubicBezTo>
                    <a:pt x="1339" y="365"/>
                    <a:pt x="1339" y="365"/>
                    <a:pt x="1339" y="365"/>
                  </a:cubicBezTo>
                  <a:cubicBezTo>
                    <a:pt x="1339" y="365"/>
                    <a:pt x="1342" y="358"/>
                    <a:pt x="1343" y="357"/>
                  </a:cubicBezTo>
                  <a:cubicBezTo>
                    <a:pt x="1344" y="355"/>
                    <a:pt x="1351" y="349"/>
                    <a:pt x="1351" y="349"/>
                  </a:cubicBezTo>
                  <a:cubicBezTo>
                    <a:pt x="1352" y="348"/>
                    <a:pt x="1352" y="347"/>
                    <a:pt x="1353" y="346"/>
                  </a:cubicBezTo>
                  <a:cubicBezTo>
                    <a:pt x="1354" y="347"/>
                    <a:pt x="1355" y="347"/>
                    <a:pt x="1356" y="347"/>
                  </a:cubicBezTo>
                  <a:cubicBezTo>
                    <a:pt x="1359" y="347"/>
                    <a:pt x="1360" y="345"/>
                    <a:pt x="1361" y="343"/>
                  </a:cubicBezTo>
                  <a:cubicBezTo>
                    <a:pt x="1361" y="343"/>
                    <a:pt x="1364" y="331"/>
                    <a:pt x="1366" y="319"/>
                  </a:cubicBezTo>
                  <a:cubicBezTo>
                    <a:pt x="1366" y="320"/>
                    <a:pt x="1367" y="324"/>
                    <a:pt x="1367" y="324"/>
                  </a:cubicBezTo>
                  <a:cubicBezTo>
                    <a:pt x="1367" y="326"/>
                    <a:pt x="1369" y="328"/>
                    <a:pt x="1372" y="329"/>
                  </a:cubicBezTo>
                  <a:cubicBezTo>
                    <a:pt x="1374" y="329"/>
                    <a:pt x="1377" y="328"/>
                    <a:pt x="1378" y="326"/>
                  </a:cubicBezTo>
                  <a:cubicBezTo>
                    <a:pt x="1384" y="313"/>
                    <a:pt x="1384" y="313"/>
                    <a:pt x="1384" y="313"/>
                  </a:cubicBezTo>
                  <a:cubicBezTo>
                    <a:pt x="1385" y="313"/>
                    <a:pt x="1385" y="312"/>
                    <a:pt x="1385" y="312"/>
                  </a:cubicBezTo>
                  <a:cubicBezTo>
                    <a:pt x="1385" y="312"/>
                    <a:pt x="1386" y="308"/>
                    <a:pt x="1386" y="306"/>
                  </a:cubicBezTo>
                  <a:cubicBezTo>
                    <a:pt x="1387" y="307"/>
                    <a:pt x="1389" y="308"/>
                    <a:pt x="1390" y="308"/>
                  </a:cubicBezTo>
                  <a:cubicBezTo>
                    <a:pt x="1393" y="308"/>
                    <a:pt x="1395" y="306"/>
                    <a:pt x="1396" y="304"/>
                  </a:cubicBezTo>
                  <a:cubicBezTo>
                    <a:pt x="1396" y="304"/>
                    <a:pt x="1400" y="284"/>
                    <a:pt x="1404" y="268"/>
                  </a:cubicBezTo>
                  <a:cubicBezTo>
                    <a:pt x="1405" y="269"/>
                    <a:pt x="1406" y="272"/>
                    <a:pt x="1406" y="272"/>
                  </a:cubicBezTo>
                  <a:cubicBezTo>
                    <a:pt x="1406" y="275"/>
                    <a:pt x="1409" y="276"/>
                    <a:pt x="1411" y="276"/>
                  </a:cubicBezTo>
                  <a:cubicBezTo>
                    <a:pt x="1414" y="276"/>
                    <a:pt x="1416" y="274"/>
                    <a:pt x="1417" y="272"/>
                  </a:cubicBezTo>
                  <a:cubicBezTo>
                    <a:pt x="1417" y="272"/>
                    <a:pt x="1418" y="267"/>
                    <a:pt x="1418" y="262"/>
                  </a:cubicBezTo>
                  <a:cubicBezTo>
                    <a:pt x="1420" y="263"/>
                    <a:pt x="1421" y="264"/>
                    <a:pt x="1423" y="264"/>
                  </a:cubicBezTo>
                  <a:cubicBezTo>
                    <a:pt x="1425" y="263"/>
                    <a:pt x="1427" y="262"/>
                    <a:pt x="1428" y="259"/>
                  </a:cubicBezTo>
                  <a:cubicBezTo>
                    <a:pt x="1428" y="259"/>
                    <a:pt x="1431" y="240"/>
                    <a:pt x="1432" y="234"/>
                  </a:cubicBezTo>
                  <a:cubicBezTo>
                    <a:pt x="1432" y="234"/>
                    <a:pt x="1433" y="234"/>
                    <a:pt x="1433" y="234"/>
                  </a:cubicBezTo>
                  <a:cubicBezTo>
                    <a:pt x="1433" y="234"/>
                    <a:pt x="1433" y="234"/>
                    <a:pt x="1433" y="234"/>
                  </a:cubicBezTo>
                  <a:cubicBezTo>
                    <a:pt x="1435" y="249"/>
                    <a:pt x="1438" y="271"/>
                    <a:pt x="1438" y="271"/>
                  </a:cubicBezTo>
                  <a:cubicBezTo>
                    <a:pt x="1438" y="273"/>
                    <a:pt x="1440" y="275"/>
                    <a:pt x="1442" y="276"/>
                  </a:cubicBezTo>
                  <a:cubicBezTo>
                    <a:pt x="1444" y="276"/>
                    <a:pt x="1446" y="275"/>
                    <a:pt x="1447" y="274"/>
                  </a:cubicBezTo>
                  <a:cubicBezTo>
                    <a:pt x="1447" y="279"/>
                    <a:pt x="1448" y="284"/>
                    <a:pt x="1448" y="284"/>
                  </a:cubicBezTo>
                  <a:cubicBezTo>
                    <a:pt x="1448" y="287"/>
                    <a:pt x="1450" y="289"/>
                    <a:pt x="1453" y="290"/>
                  </a:cubicBezTo>
                  <a:cubicBezTo>
                    <a:pt x="1456" y="290"/>
                    <a:pt x="1458" y="288"/>
                    <a:pt x="1459" y="286"/>
                  </a:cubicBezTo>
                  <a:cubicBezTo>
                    <a:pt x="1459" y="286"/>
                    <a:pt x="1466" y="264"/>
                    <a:pt x="1468" y="259"/>
                  </a:cubicBezTo>
                  <a:cubicBezTo>
                    <a:pt x="1470" y="258"/>
                    <a:pt x="1473" y="257"/>
                    <a:pt x="1473" y="254"/>
                  </a:cubicBezTo>
                  <a:cubicBezTo>
                    <a:pt x="1473" y="254"/>
                    <a:pt x="1479" y="228"/>
                    <a:pt x="1481" y="223"/>
                  </a:cubicBezTo>
                  <a:cubicBezTo>
                    <a:pt x="1483" y="222"/>
                    <a:pt x="1485" y="220"/>
                    <a:pt x="1485" y="218"/>
                  </a:cubicBezTo>
                  <a:cubicBezTo>
                    <a:pt x="1485" y="218"/>
                    <a:pt x="1490" y="178"/>
                    <a:pt x="1492" y="160"/>
                  </a:cubicBezTo>
                  <a:cubicBezTo>
                    <a:pt x="1493" y="160"/>
                    <a:pt x="1493" y="160"/>
                    <a:pt x="1493" y="160"/>
                  </a:cubicBezTo>
                  <a:cubicBezTo>
                    <a:pt x="1496" y="160"/>
                    <a:pt x="1498" y="158"/>
                    <a:pt x="1498" y="155"/>
                  </a:cubicBezTo>
                  <a:cubicBezTo>
                    <a:pt x="1498" y="155"/>
                    <a:pt x="1505" y="109"/>
                    <a:pt x="1511" y="66"/>
                  </a:cubicBezTo>
                  <a:cubicBezTo>
                    <a:pt x="1514" y="146"/>
                    <a:pt x="1523" y="328"/>
                    <a:pt x="1523" y="328"/>
                  </a:cubicBezTo>
                  <a:cubicBezTo>
                    <a:pt x="1523" y="329"/>
                    <a:pt x="1523" y="331"/>
                    <a:pt x="1524" y="332"/>
                  </a:cubicBezTo>
                  <a:cubicBezTo>
                    <a:pt x="1535" y="341"/>
                    <a:pt x="1535" y="341"/>
                    <a:pt x="1535" y="341"/>
                  </a:cubicBezTo>
                  <a:cubicBezTo>
                    <a:pt x="1536" y="342"/>
                    <a:pt x="1539" y="343"/>
                    <a:pt x="1541" y="342"/>
                  </a:cubicBezTo>
                  <a:cubicBezTo>
                    <a:pt x="1543" y="341"/>
                    <a:pt x="1544" y="339"/>
                    <a:pt x="1544" y="337"/>
                  </a:cubicBezTo>
                  <a:cubicBezTo>
                    <a:pt x="1544" y="337"/>
                    <a:pt x="1549" y="284"/>
                    <a:pt x="1552" y="255"/>
                  </a:cubicBezTo>
                  <a:cubicBezTo>
                    <a:pt x="1553" y="256"/>
                    <a:pt x="1554" y="256"/>
                    <a:pt x="1555" y="256"/>
                  </a:cubicBezTo>
                  <a:cubicBezTo>
                    <a:pt x="1557" y="256"/>
                    <a:pt x="1560" y="254"/>
                    <a:pt x="1560" y="251"/>
                  </a:cubicBezTo>
                  <a:cubicBezTo>
                    <a:pt x="1560" y="251"/>
                    <a:pt x="1560" y="244"/>
                    <a:pt x="1561" y="238"/>
                  </a:cubicBezTo>
                  <a:cubicBezTo>
                    <a:pt x="1561" y="238"/>
                    <a:pt x="1562" y="238"/>
                    <a:pt x="1562" y="238"/>
                  </a:cubicBezTo>
                  <a:cubicBezTo>
                    <a:pt x="1564" y="237"/>
                    <a:pt x="1566" y="235"/>
                    <a:pt x="1566" y="233"/>
                  </a:cubicBezTo>
                  <a:cubicBezTo>
                    <a:pt x="1566" y="233"/>
                    <a:pt x="1567" y="227"/>
                    <a:pt x="1568" y="222"/>
                  </a:cubicBezTo>
                  <a:cubicBezTo>
                    <a:pt x="1568" y="222"/>
                    <a:pt x="1569" y="222"/>
                    <a:pt x="1569" y="222"/>
                  </a:cubicBezTo>
                  <a:cubicBezTo>
                    <a:pt x="1572" y="222"/>
                    <a:pt x="1574" y="221"/>
                    <a:pt x="1575" y="218"/>
                  </a:cubicBezTo>
                  <a:cubicBezTo>
                    <a:pt x="1575" y="218"/>
                    <a:pt x="1578" y="207"/>
                    <a:pt x="1578" y="205"/>
                  </a:cubicBezTo>
                  <a:cubicBezTo>
                    <a:pt x="1579" y="210"/>
                    <a:pt x="1579" y="217"/>
                    <a:pt x="1579" y="217"/>
                  </a:cubicBezTo>
                  <a:cubicBezTo>
                    <a:pt x="1580" y="219"/>
                    <a:pt x="1581" y="221"/>
                    <a:pt x="1584" y="222"/>
                  </a:cubicBezTo>
                  <a:cubicBezTo>
                    <a:pt x="1586" y="222"/>
                    <a:pt x="1588" y="221"/>
                    <a:pt x="1590" y="219"/>
                  </a:cubicBezTo>
                  <a:cubicBezTo>
                    <a:pt x="1590" y="219"/>
                    <a:pt x="1591" y="218"/>
                    <a:pt x="1592" y="217"/>
                  </a:cubicBezTo>
                  <a:cubicBezTo>
                    <a:pt x="1592" y="218"/>
                    <a:pt x="1594" y="219"/>
                    <a:pt x="1594" y="219"/>
                  </a:cubicBezTo>
                  <a:cubicBezTo>
                    <a:pt x="1595" y="220"/>
                    <a:pt x="1597" y="221"/>
                    <a:pt x="1599" y="220"/>
                  </a:cubicBezTo>
                  <a:cubicBezTo>
                    <a:pt x="1601" y="220"/>
                    <a:pt x="1603" y="218"/>
                    <a:pt x="1603" y="216"/>
                  </a:cubicBezTo>
                  <a:cubicBezTo>
                    <a:pt x="1603" y="216"/>
                    <a:pt x="1612" y="172"/>
                    <a:pt x="1613" y="168"/>
                  </a:cubicBezTo>
                  <a:cubicBezTo>
                    <a:pt x="1614" y="167"/>
                    <a:pt x="1616" y="166"/>
                    <a:pt x="1616" y="166"/>
                  </a:cubicBezTo>
                  <a:cubicBezTo>
                    <a:pt x="1617" y="165"/>
                    <a:pt x="1618" y="164"/>
                    <a:pt x="1618" y="162"/>
                  </a:cubicBezTo>
                  <a:cubicBezTo>
                    <a:pt x="1618" y="162"/>
                    <a:pt x="1619" y="147"/>
                    <a:pt x="1621" y="132"/>
                  </a:cubicBezTo>
                  <a:cubicBezTo>
                    <a:pt x="1621" y="133"/>
                    <a:pt x="1622" y="138"/>
                    <a:pt x="1622" y="138"/>
                  </a:cubicBezTo>
                  <a:cubicBezTo>
                    <a:pt x="1622" y="140"/>
                    <a:pt x="1624" y="142"/>
                    <a:pt x="1627" y="142"/>
                  </a:cubicBezTo>
                  <a:cubicBezTo>
                    <a:pt x="1627" y="150"/>
                    <a:pt x="1628" y="175"/>
                    <a:pt x="1628" y="175"/>
                  </a:cubicBezTo>
                  <a:cubicBezTo>
                    <a:pt x="1628" y="177"/>
                    <a:pt x="1629" y="179"/>
                    <a:pt x="1632" y="180"/>
                  </a:cubicBezTo>
                  <a:cubicBezTo>
                    <a:pt x="1636" y="181"/>
                    <a:pt x="1636" y="181"/>
                    <a:pt x="1636" y="181"/>
                  </a:cubicBezTo>
                  <a:cubicBezTo>
                    <a:pt x="1637" y="182"/>
                    <a:pt x="1639" y="181"/>
                    <a:pt x="1640" y="181"/>
                  </a:cubicBezTo>
                  <a:cubicBezTo>
                    <a:pt x="1642" y="180"/>
                    <a:pt x="1643" y="178"/>
                    <a:pt x="1643" y="177"/>
                  </a:cubicBezTo>
                  <a:cubicBezTo>
                    <a:pt x="1643" y="177"/>
                    <a:pt x="1650" y="138"/>
                    <a:pt x="1650" y="136"/>
                  </a:cubicBezTo>
                  <a:cubicBezTo>
                    <a:pt x="1651" y="135"/>
                    <a:pt x="1653" y="131"/>
                    <a:pt x="1655" y="127"/>
                  </a:cubicBezTo>
                  <a:cubicBezTo>
                    <a:pt x="1658" y="151"/>
                    <a:pt x="1662" y="188"/>
                    <a:pt x="1662" y="188"/>
                  </a:cubicBezTo>
                  <a:cubicBezTo>
                    <a:pt x="1662" y="191"/>
                    <a:pt x="1665" y="193"/>
                    <a:pt x="1667" y="193"/>
                  </a:cubicBezTo>
                  <a:cubicBezTo>
                    <a:pt x="1670" y="193"/>
                    <a:pt x="1673" y="191"/>
                    <a:pt x="1673" y="188"/>
                  </a:cubicBezTo>
                  <a:cubicBezTo>
                    <a:pt x="1673" y="188"/>
                    <a:pt x="1675" y="172"/>
                    <a:pt x="1676" y="160"/>
                  </a:cubicBezTo>
                  <a:cubicBezTo>
                    <a:pt x="1677" y="163"/>
                    <a:pt x="1679" y="167"/>
                    <a:pt x="1679" y="167"/>
                  </a:cubicBezTo>
                  <a:cubicBezTo>
                    <a:pt x="1679" y="170"/>
                    <a:pt x="1682" y="171"/>
                    <a:pt x="1684" y="171"/>
                  </a:cubicBezTo>
                  <a:cubicBezTo>
                    <a:pt x="1686" y="171"/>
                    <a:pt x="1689" y="169"/>
                    <a:pt x="1689" y="167"/>
                  </a:cubicBezTo>
                  <a:cubicBezTo>
                    <a:pt x="1689" y="167"/>
                    <a:pt x="1692" y="159"/>
                    <a:pt x="1693" y="153"/>
                  </a:cubicBezTo>
                  <a:cubicBezTo>
                    <a:pt x="1694" y="155"/>
                    <a:pt x="1696" y="158"/>
                    <a:pt x="1696" y="158"/>
                  </a:cubicBezTo>
                  <a:cubicBezTo>
                    <a:pt x="1697" y="160"/>
                    <a:pt x="1700" y="161"/>
                    <a:pt x="1703" y="160"/>
                  </a:cubicBezTo>
                  <a:cubicBezTo>
                    <a:pt x="1706" y="159"/>
                    <a:pt x="1707" y="155"/>
                    <a:pt x="1706" y="153"/>
                  </a:cubicBezTo>
                  <a:cubicBezTo>
                    <a:pt x="1700" y="140"/>
                    <a:pt x="1700" y="140"/>
                    <a:pt x="1700" y="140"/>
                  </a:cubicBezTo>
                  <a:cubicBezTo>
                    <a:pt x="1699" y="138"/>
                    <a:pt x="1696" y="136"/>
                    <a:pt x="1693" y="137"/>
                  </a:cubicBezTo>
                  <a:cubicBezTo>
                    <a:pt x="1688" y="139"/>
                    <a:pt x="1688" y="139"/>
                    <a:pt x="1688" y="139"/>
                  </a:cubicBezTo>
                  <a:cubicBezTo>
                    <a:pt x="1686" y="139"/>
                    <a:pt x="1685" y="141"/>
                    <a:pt x="1685" y="143"/>
                  </a:cubicBezTo>
                  <a:cubicBezTo>
                    <a:pt x="1685" y="143"/>
                    <a:pt x="1684" y="146"/>
                    <a:pt x="1683" y="147"/>
                  </a:cubicBezTo>
                  <a:cubicBezTo>
                    <a:pt x="1683" y="146"/>
                    <a:pt x="1682" y="143"/>
                    <a:pt x="1682" y="143"/>
                  </a:cubicBezTo>
                  <a:cubicBezTo>
                    <a:pt x="1681" y="142"/>
                    <a:pt x="1680" y="140"/>
                    <a:pt x="1678" y="140"/>
                  </a:cubicBezTo>
                  <a:cubicBezTo>
                    <a:pt x="1677" y="139"/>
                    <a:pt x="1675" y="139"/>
                    <a:pt x="1674" y="140"/>
                  </a:cubicBezTo>
                  <a:cubicBezTo>
                    <a:pt x="1669" y="143"/>
                    <a:pt x="1669" y="143"/>
                    <a:pt x="1669" y="143"/>
                  </a:cubicBezTo>
                  <a:cubicBezTo>
                    <a:pt x="1669" y="143"/>
                    <a:pt x="1668" y="143"/>
                    <a:pt x="1668" y="143"/>
                  </a:cubicBezTo>
                  <a:cubicBezTo>
                    <a:pt x="1666" y="124"/>
                    <a:pt x="1664" y="104"/>
                    <a:pt x="1664" y="104"/>
                  </a:cubicBezTo>
                  <a:cubicBezTo>
                    <a:pt x="1664" y="102"/>
                    <a:pt x="1662" y="100"/>
                    <a:pt x="1659" y="99"/>
                  </a:cubicBezTo>
                  <a:cubicBezTo>
                    <a:pt x="1656" y="99"/>
                    <a:pt x="1654" y="100"/>
                    <a:pt x="1653" y="103"/>
                  </a:cubicBezTo>
                  <a:cubicBezTo>
                    <a:pt x="1653" y="103"/>
                    <a:pt x="1649" y="115"/>
                    <a:pt x="1648" y="116"/>
                  </a:cubicBezTo>
                  <a:cubicBezTo>
                    <a:pt x="1648" y="116"/>
                    <a:pt x="1640" y="132"/>
                    <a:pt x="1640" y="132"/>
                  </a:cubicBezTo>
                  <a:cubicBezTo>
                    <a:pt x="1639" y="132"/>
                    <a:pt x="1639" y="133"/>
                    <a:pt x="1639" y="133"/>
                  </a:cubicBezTo>
                  <a:cubicBezTo>
                    <a:pt x="1639" y="133"/>
                    <a:pt x="1638" y="138"/>
                    <a:pt x="1638" y="139"/>
                  </a:cubicBezTo>
                  <a:cubicBezTo>
                    <a:pt x="1638" y="139"/>
                    <a:pt x="1638" y="137"/>
                    <a:pt x="1638" y="137"/>
                  </a:cubicBezTo>
                  <a:cubicBezTo>
                    <a:pt x="1638" y="134"/>
                    <a:pt x="1635" y="131"/>
                    <a:pt x="1632" y="131"/>
                  </a:cubicBezTo>
                  <a:cubicBezTo>
                    <a:pt x="1632" y="131"/>
                    <a:pt x="1632" y="131"/>
                    <a:pt x="1632" y="131"/>
                  </a:cubicBezTo>
                  <a:cubicBezTo>
                    <a:pt x="1631" y="123"/>
                    <a:pt x="1625" y="90"/>
                    <a:pt x="1625" y="90"/>
                  </a:cubicBezTo>
                  <a:cubicBezTo>
                    <a:pt x="1625" y="87"/>
                    <a:pt x="1622" y="85"/>
                    <a:pt x="1619" y="85"/>
                  </a:cubicBezTo>
                  <a:cubicBezTo>
                    <a:pt x="1616" y="85"/>
                    <a:pt x="1614" y="87"/>
                    <a:pt x="1614" y="90"/>
                  </a:cubicBezTo>
                  <a:cubicBezTo>
                    <a:pt x="1614" y="90"/>
                    <a:pt x="1607" y="154"/>
                    <a:pt x="1607" y="159"/>
                  </a:cubicBezTo>
                  <a:cubicBezTo>
                    <a:pt x="1606" y="159"/>
                    <a:pt x="1604" y="160"/>
                    <a:pt x="1604" y="160"/>
                  </a:cubicBezTo>
                  <a:cubicBezTo>
                    <a:pt x="1603" y="161"/>
                    <a:pt x="1602" y="162"/>
                    <a:pt x="1602" y="164"/>
                  </a:cubicBezTo>
                  <a:cubicBezTo>
                    <a:pt x="1602" y="164"/>
                    <a:pt x="1597" y="191"/>
                    <a:pt x="1594" y="204"/>
                  </a:cubicBezTo>
                  <a:cubicBezTo>
                    <a:pt x="1593" y="203"/>
                    <a:pt x="1592" y="202"/>
                    <a:pt x="1590" y="202"/>
                  </a:cubicBezTo>
                  <a:cubicBezTo>
                    <a:pt x="1590" y="202"/>
                    <a:pt x="1590" y="202"/>
                    <a:pt x="1590" y="203"/>
                  </a:cubicBezTo>
                  <a:cubicBezTo>
                    <a:pt x="1589" y="192"/>
                    <a:pt x="1587" y="179"/>
                    <a:pt x="1587" y="179"/>
                  </a:cubicBezTo>
                  <a:cubicBezTo>
                    <a:pt x="1587" y="177"/>
                    <a:pt x="1585" y="175"/>
                    <a:pt x="1583" y="174"/>
                  </a:cubicBezTo>
                  <a:cubicBezTo>
                    <a:pt x="1580" y="174"/>
                    <a:pt x="1577" y="175"/>
                    <a:pt x="1576" y="178"/>
                  </a:cubicBezTo>
                  <a:cubicBezTo>
                    <a:pt x="1576" y="178"/>
                    <a:pt x="1570" y="196"/>
                    <a:pt x="1569" y="199"/>
                  </a:cubicBezTo>
                  <a:cubicBezTo>
                    <a:pt x="1567" y="198"/>
                    <a:pt x="1566" y="197"/>
                    <a:pt x="1564" y="197"/>
                  </a:cubicBezTo>
                  <a:cubicBezTo>
                    <a:pt x="1562" y="197"/>
                    <a:pt x="1560" y="199"/>
                    <a:pt x="1559" y="202"/>
                  </a:cubicBezTo>
                  <a:cubicBezTo>
                    <a:pt x="1559" y="202"/>
                    <a:pt x="1557" y="213"/>
                    <a:pt x="1556" y="222"/>
                  </a:cubicBezTo>
                  <a:cubicBezTo>
                    <a:pt x="1556" y="222"/>
                    <a:pt x="1555" y="222"/>
                    <a:pt x="1555" y="222"/>
                  </a:cubicBezTo>
                  <a:cubicBezTo>
                    <a:pt x="1553" y="223"/>
                    <a:pt x="1552" y="224"/>
                    <a:pt x="1551" y="226"/>
                  </a:cubicBezTo>
                  <a:cubicBezTo>
                    <a:pt x="1550" y="226"/>
                    <a:pt x="1549" y="225"/>
                    <a:pt x="1548" y="225"/>
                  </a:cubicBezTo>
                  <a:cubicBezTo>
                    <a:pt x="1545" y="226"/>
                    <a:pt x="1543" y="228"/>
                    <a:pt x="1543" y="231"/>
                  </a:cubicBezTo>
                  <a:cubicBezTo>
                    <a:pt x="1543" y="231"/>
                    <a:pt x="1536" y="307"/>
                    <a:pt x="1534" y="325"/>
                  </a:cubicBezTo>
                  <a:cubicBezTo>
                    <a:pt x="1534" y="325"/>
                    <a:pt x="1534" y="325"/>
                    <a:pt x="1534" y="325"/>
                  </a:cubicBezTo>
                  <a:cubicBezTo>
                    <a:pt x="1534" y="320"/>
                    <a:pt x="1519" y="5"/>
                    <a:pt x="1519" y="5"/>
                  </a:cubicBezTo>
                  <a:cubicBezTo>
                    <a:pt x="1519" y="2"/>
                    <a:pt x="1517" y="0"/>
                    <a:pt x="1514" y="0"/>
                  </a:cubicBezTo>
                  <a:cubicBezTo>
                    <a:pt x="1511" y="0"/>
                    <a:pt x="1508" y="2"/>
                    <a:pt x="1508" y="5"/>
                  </a:cubicBezTo>
                  <a:close/>
                </a:path>
              </a:pathLst>
            </a:custGeom>
            <a:solidFill>
              <a:schemeClr val="accent2"/>
            </a:solidFill>
            <a:ln w="254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 dirty="0"/>
            </a:p>
          </p:txBody>
        </p:sp>
        <p:grpSp>
          <p:nvGrpSpPr>
            <p:cNvPr id="7" name="íŝlîḓè">
              <a:extLst>
                <a:ext uri="{FF2B5EF4-FFF2-40B4-BE49-F238E27FC236}">
                  <a16:creationId xmlns:a16="http://schemas.microsoft.com/office/drawing/2014/main" id="{C9074463-EAAF-4E48-B379-697663404B51}"/>
                </a:ext>
              </a:extLst>
            </p:cNvPr>
            <p:cNvGrpSpPr/>
            <p:nvPr/>
          </p:nvGrpSpPr>
          <p:grpSpPr>
            <a:xfrm>
              <a:off x="950006" y="1130300"/>
              <a:ext cx="1855815" cy="4805690"/>
              <a:chOff x="1034034" y="1130300"/>
              <a:chExt cx="1475628" cy="4805690"/>
            </a:xfrm>
          </p:grpSpPr>
          <p:sp>
            <p:nvSpPr>
              <p:cNvPr id="29" name="islídè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034035" y="1130300"/>
                <a:ext cx="1475627" cy="496757"/>
              </a:xfrm>
              <a:prstGeom prst="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…Text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37D93C67-76E1-4614-97CE-9D446E490F7B}"/>
                  </a:ext>
                </a:extLst>
              </p:cNvPr>
              <p:cNvCxnSpPr>
                <a:cxnSpLocks/>
                <a:stCxn id="29" idx="2"/>
              </p:cNvCxnSpPr>
              <p:nvPr/>
            </p:nvCxnSpPr>
            <p:spPr>
              <a:xfrm>
                <a:off x="1771849" y="1627057"/>
                <a:ext cx="0" cy="4308933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isļïďè">
                <a:extLst>
                  <a:ext uri="{FF2B5EF4-FFF2-40B4-BE49-F238E27FC236}">
                    <a16:creationId xmlns:a16="http://schemas.microsoft.com/office/drawing/2014/main" id="{1513A79B-8EE6-450F-8D9E-290A9548F566}"/>
                  </a:ext>
                </a:extLst>
              </p:cNvPr>
              <p:cNvSpPr/>
              <p:nvPr/>
            </p:nvSpPr>
            <p:spPr bwMode="auto">
              <a:xfrm>
                <a:off x="1034034" y="4987860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0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  <p:sp>
            <p:nvSpPr>
              <p:cNvPr id="32" name="ïṥ1îḋ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1779618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</p:txBody>
          </p:sp>
          <p:sp>
            <p:nvSpPr>
              <p:cNvPr id="33" name="íṥ1íḋ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2421267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4" name="iṩľíḑ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062916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5" name="iślíḓ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704565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36" name="îS1íḓê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4346214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8" name="îṧlïḋe">
              <a:extLst>
                <a:ext uri="{FF2B5EF4-FFF2-40B4-BE49-F238E27FC236}">
                  <a16:creationId xmlns:a16="http://schemas.microsoft.com/office/drawing/2014/main" id="{D7C3E941-7CE1-4116-A1D3-D397748D4020}"/>
                </a:ext>
              </a:extLst>
            </p:cNvPr>
            <p:cNvGrpSpPr/>
            <p:nvPr/>
          </p:nvGrpSpPr>
          <p:grpSpPr>
            <a:xfrm>
              <a:off x="3752804" y="1130300"/>
              <a:ext cx="1855815" cy="4433738"/>
              <a:chOff x="1034034" y="1130300"/>
              <a:chExt cx="1475628" cy="4433738"/>
            </a:xfrm>
          </p:grpSpPr>
          <p:sp>
            <p:nvSpPr>
              <p:cNvPr id="22" name="i$lídè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034035" y="1130300"/>
                <a:ext cx="1475627" cy="496757"/>
              </a:xfrm>
              <a:prstGeom prst="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…Text</a:t>
                </a: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37D93C67-76E1-4614-97CE-9D446E490F7B}"/>
                  </a:ext>
                </a:extLst>
              </p:cNvPr>
              <p:cNvCxnSpPr>
                <a:cxnSpLocks/>
                <a:stCxn id="22" idx="2"/>
              </p:cNvCxnSpPr>
              <p:nvPr/>
            </p:nvCxnSpPr>
            <p:spPr>
              <a:xfrm>
                <a:off x="1771848" y="1627057"/>
                <a:ext cx="1" cy="3936981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ïSḷiḑ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1779618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</p:txBody>
          </p:sp>
          <p:sp>
            <p:nvSpPr>
              <p:cNvPr id="25" name="ïšḻïḋ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2421267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6" name="ïṣļíḓ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062916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7" name="iśḻïď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704565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8" name="iṧḷíḋ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4346214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9" name="iṣľidê">
              <a:extLst>
                <a:ext uri="{FF2B5EF4-FFF2-40B4-BE49-F238E27FC236}">
                  <a16:creationId xmlns:a16="http://schemas.microsoft.com/office/drawing/2014/main" id="{1D6407CE-1F2E-45C5-9AA0-537F63BA01A1}"/>
                </a:ext>
              </a:extLst>
            </p:cNvPr>
            <p:cNvGrpSpPr/>
            <p:nvPr/>
          </p:nvGrpSpPr>
          <p:grpSpPr>
            <a:xfrm>
              <a:off x="6555602" y="1130300"/>
              <a:ext cx="1855815" cy="4614892"/>
              <a:chOff x="1034034" y="1130300"/>
              <a:chExt cx="1475628" cy="4614892"/>
            </a:xfrm>
          </p:grpSpPr>
          <p:sp>
            <p:nvSpPr>
              <p:cNvPr id="15" name="íṣľiḍé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034035" y="1130300"/>
                <a:ext cx="1475627" cy="496757"/>
              </a:xfrm>
              <a:prstGeom prst="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…Text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7D93C67-76E1-4614-97CE-9D446E490F7B}"/>
                  </a:ext>
                </a:extLst>
              </p:cNvPr>
              <p:cNvCxnSpPr>
                <a:cxnSpLocks/>
                <a:stCxn id="15" idx="2"/>
              </p:cNvCxnSpPr>
              <p:nvPr/>
            </p:nvCxnSpPr>
            <p:spPr>
              <a:xfrm>
                <a:off x="1771848" y="1627057"/>
                <a:ext cx="1" cy="411813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$ḷïḑê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1779618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</p:txBody>
          </p:sp>
          <p:sp>
            <p:nvSpPr>
              <p:cNvPr id="18" name="íšḷíḑ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2421267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9" name="iṧļîḍ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062916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0" name="ís1îď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3704565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1" name="îṥḷïḍ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4346214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10" name="ïśḷiḑe">
              <a:extLst>
                <a:ext uri="{FF2B5EF4-FFF2-40B4-BE49-F238E27FC236}">
                  <a16:creationId xmlns:a16="http://schemas.microsoft.com/office/drawing/2014/main" id="{28C9DE8D-7124-48E5-B2D0-DECC327B4A1A}"/>
                </a:ext>
              </a:extLst>
            </p:cNvPr>
            <p:cNvGrpSpPr/>
            <p:nvPr/>
          </p:nvGrpSpPr>
          <p:grpSpPr>
            <a:xfrm>
              <a:off x="9358400" y="1130300"/>
              <a:ext cx="1855815" cy="2036555"/>
              <a:chOff x="1034034" y="1130300"/>
              <a:chExt cx="1475628" cy="2036555"/>
            </a:xfrm>
          </p:grpSpPr>
          <p:sp>
            <p:nvSpPr>
              <p:cNvPr id="11" name="íŝlïdé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1034035" y="1130300"/>
                <a:ext cx="1475627" cy="496757"/>
              </a:xfrm>
              <a:prstGeom prst="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…Text</a:t>
                </a: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37D93C67-76E1-4614-97CE-9D446E490F7B}"/>
                  </a:ext>
                </a:extLst>
              </p:cNvPr>
              <p:cNvCxnSpPr>
                <a:cxnSpLocks/>
                <a:stCxn id="11" idx="2"/>
              </p:cNvCxnSpPr>
              <p:nvPr/>
            </p:nvCxnSpPr>
            <p:spPr>
              <a:xfrm>
                <a:off x="1771849" y="1627057"/>
                <a:ext cx="0" cy="153979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ï$ḷiḋ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1779618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</p:txBody>
          </p:sp>
          <p:sp>
            <p:nvSpPr>
              <p:cNvPr id="14" name="íŝlîd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1034034" y="2421267"/>
                <a:ext cx="1475628" cy="489088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5504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109268-C6DC-4D94-81C7-F4F2F5CF5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3B5181A-3A13-46C7-9BBD-B727973E1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C794F2-1FF9-4109-80FD-7C3CB353A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2778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8862936-F3BD-42B1-AC46-69559CDF87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64620" y="1989616"/>
            <a:ext cx="9262760" cy="3297868"/>
            <a:chOff x="1464620" y="1989616"/>
            <a:chExt cx="9262760" cy="3297868"/>
          </a:xfrm>
        </p:grpSpPr>
        <p:grpSp>
          <p:nvGrpSpPr>
            <p:cNvPr id="6" name="îśľíḑè">
              <a:extLst>
                <a:ext uri="{FF2B5EF4-FFF2-40B4-BE49-F238E27FC236}">
                  <a16:creationId xmlns:a16="http://schemas.microsoft.com/office/drawing/2014/main" id="{2FE75E14-F48B-44F2-8BCA-F5118974AFA5}"/>
                </a:ext>
              </a:extLst>
            </p:cNvPr>
            <p:cNvGrpSpPr/>
            <p:nvPr/>
          </p:nvGrpSpPr>
          <p:grpSpPr>
            <a:xfrm>
              <a:off x="1689099" y="2099102"/>
              <a:ext cx="8813801" cy="3078895"/>
              <a:chOff x="1689099" y="2099102"/>
              <a:chExt cx="8813801" cy="3078895"/>
            </a:xfrm>
          </p:grpSpPr>
          <p:sp>
            <p:nvSpPr>
              <p:cNvPr id="25" name="ïṡḷïdè">
                <a:extLst>
                  <a:ext uri="{FF2B5EF4-FFF2-40B4-BE49-F238E27FC236}">
                    <a16:creationId xmlns:a16="http://schemas.microsoft.com/office/drawing/2014/main" id="{20017588-1B3F-4712-A48F-10EB847C639F}"/>
                  </a:ext>
                </a:extLst>
              </p:cNvPr>
              <p:cNvSpPr/>
              <p:nvPr/>
            </p:nvSpPr>
            <p:spPr bwMode="auto">
              <a:xfrm>
                <a:off x="2017712" y="2559050"/>
                <a:ext cx="8156575" cy="2159000"/>
              </a:xfrm>
              <a:custGeom>
                <a:avLst/>
                <a:gdLst>
                  <a:gd name="T0" fmla="*/ 20482 w 21407"/>
                  <a:gd name="T1" fmla="*/ 0 h 5662"/>
                  <a:gd name="T2" fmla="*/ 21078 w 21407"/>
                  <a:gd name="T3" fmla="*/ 247 h 5662"/>
                  <a:gd name="T4" fmla="*/ 21078 w 21407"/>
                  <a:gd name="T5" fmla="*/ 247 h 5662"/>
                  <a:gd name="T6" fmla="*/ 21078 w 21407"/>
                  <a:gd name="T7" fmla="*/ 1439 h 5662"/>
                  <a:gd name="T8" fmla="*/ 17184 w 21407"/>
                  <a:gd name="T9" fmla="*/ 5333 h 5662"/>
                  <a:gd name="T10" fmla="*/ 16588 w 21407"/>
                  <a:gd name="T11" fmla="*/ 5580 h 5662"/>
                  <a:gd name="T12" fmla="*/ 16572 w 21407"/>
                  <a:gd name="T13" fmla="*/ 5578 h 5662"/>
                  <a:gd name="T14" fmla="*/ 16556 w 21407"/>
                  <a:gd name="T15" fmla="*/ 5580 h 5662"/>
                  <a:gd name="T16" fmla="*/ 15959 w 21407"/>
                  <a:gd name="T17" fmla="*/ 5333 h 5662"/>
                  <a:gd name="T18" fmla="*/ 12656 w 21407"/>
                  <a:gd name="T19" fmla="*/ 2030 h 5662"/>
                  <a:gd name="T20" fmla="*/ 9353 w 21407"/>
                  <a:gd name="T21" fmla="*/ 5333 h 5662"/>
                  <a:gd name="T22" fmla="*/ 8757 w 21407"/>
                  <a:gd name="T23" fmla="*/ 5580 h 5662"/>
                  <a:gd name="T24" fmla="*/ 8741 w 21407"/>
                  <a:gd name="T25" fmla="*/ 5578 h 5662"/>
                  <a:gd name="T26" fmla="*/ 8724 w 21407"/>
                  <a:gd name="T27" fmla="*/ 5580 h 5662"/>
                  <a:gd name="T28" fmla="*/ 8128 w 21407"/>
                  <a:gd name="T29" fmla="*/ 5333 h 5662"/>
                  <a:gd name="T30" fmla="*/ 4825 w 21407"/>
                  <a:gd name="T31" fmla="*/ 2030 h 5662"/>
                  <a:gd name="T32" fmla="*/ 1522 w 21407"/>
                  <a:gd name="T33" fmla="*/ 5333 h 5662"/>
                  <a:gd name="T34" fmla="*/ 329 w 21407"/>
                  <a:gd name="T35" fmla="*/ 5333 h 5662"/>
                  <a:gd name="T36" fmla="*/ 329 w 21407"/>
                  <a:gd name="T37" fmla="*/ 5333 h 5662"/>
                  <a:gd name="T38" fmla="*/ 329 w 21407"/>
                  <a:gd name="T39" fmla="*/ 4140 h 5662"/>
                  <a:gd name="T40" fmla="*/ 4223 w 21407"/>
                  <a:gd name="T41" fmla="*/ 247 h 5662"/>
                  <a:gd name="T42" fmla="*/ 4819 w 21407"/>
                  <a:gd name="T43" fmla="*/ 0 h 5662"/>
                  <a:gd name="T44" fmla="*/ 4825 w 21407"/>
                  <a:gd name="T45" fmla="*/ 0 h 5662"/>
                  <a:gd name="T46" fmla="*/ 4831 w 21407"/>
                  <a:gd name="T47" fmla="*/ 0 h 5662"/>
                  <a:gd name="T48" fmla="*/ 5427 w 21407"/>
                  <a:gd name="T49" fmla="*/ 247 h 5662"/>
                  <a:gd name="T50" fmla="*/ 8741 w 21407"/>
                  <a:gd name="T51" fmla="*/ 3560 h 5662"/>
                  <a:gd name="T52" fmla="*/ 12054 w 21407"/>
                  <a:gd name="T53" fmla="*/ 247 h 5662"/>
                  <a:gd name="T54" fmla="*/ 12650 w 21407"/>
                  <a:gd name="T55" fmla="*/ 0 h 5662"/>
                  <a:gd name="T56" fmla="*/ 12656 w 21407"/>
                  <a:gd name="T57" fmla="*/ 0 h 5662"/>
                  <a:gd name="T58" fmla="*/ 12662 w 21407"/>
                  <a:gd name="T59" fmla="*/ 0 h 5662"/>
                  <a:gd name="T60" fmla="*/ 13259 w 21407"/>
                  <a:gd name="T61" fmla="*/ 247 h 5662"/>
                  <a:gd name="T62" fmla="*/ 16572 w 21407"/>
                  <a:gd name="T63" fmla="*/ 3560 h 5662"/>
                  <a:gd name="T64" fmla="*/ 19885 w 21407"/>
                  <a:gd name="T65" fmla="*/ 247 h 5662"/>
                  <a:gd name="T66" fmla="*/ 20482 w 21407"/>
                  <a:gd name="T67" fmla="*/ 0 h 5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407" h="5662">
                    <a:moveTo>
                      <a:pt x="20482" y="0"/>
                    </a:moveTo>
                    <a:cubicBezTo>
                      <a:pt x="20697" y="0"/>
                      <a:pt x="20913" y="82"/>
                      <a:pt x="21078" y="247"/>
                    </a:cubicBezTo>
                    <a:lnTo>
                      <a:pt x="21078" y="247"/>
                    </a:lnTo>
                    <a:cubicBezTo>
                      <a:pt x="21407" y="576"/>
                      <a:pt x="21407" y="1110"/>
                      <a:pt x="21078" y="1439"/>
                    </a:cubicBezTo>
                    <a:lnTo>
                      <a:pt x="17184" y="5333"/>
                    </a:lnTo>
                    <a:cubicBezTo>
                      <a:pt x="17020" y="5497"/>
                      <a:pt x="16804" y="5580"/>
                      <a:pt x="16588" y="5580"/>
                    </a:cubicBezTo>
                    <a:lnTo>
                      <a:pt x="16572" y="5578"/>
                    </a:lnTo>
                    <a:lnTo>
                      <a:pt x="16556" y="5580"/>
                    </a:lnTo>
                    <a:cubicBezTo>
                      <a:pt x="16340" y="5580"/>
                      <a:pt x="16124" y="5497"/>
                      <a:pt x="15959" y="5333"/>
                    </a:cubicBezTo>
                    <a:lnTo>
                      <a:pt x="12656" y="2030"/>
                    </a:lnTo>
                    <a:lnTo>
                      <a:pt x="9353" y="5333"/>
                    </a:lnTo>
                    <a:cubicBezTo>
                      <a:pt x="9189" y="5497"/>
                      <a:pt x="8973" y="5580"/>
                      <a:pt x="8757" y="5580"/>
                    </a:cubicBezTo>
                    <a:lnTo>
                      <a:pt x="8741" y="5578"/>
                    </a:lnTo>
                    <a:lnTo>
                      <a:pt x="8724" y="5580"/>
                    </a:lnTo>
                    <a:cubicBezTo>
                      <a:pt x="8508" y="5580"/>
                      <a:pt x="8293" y="5497"/>
                      <a:pt x="8128" y="5333"/>
                    </a:cubicBezTo>
                    <a:lnTo>
                      <a:pt x="4825" y="2030"/>
                    </a:lnTo>
                    <a:lnTo>
                      <a:pt x="1522" y="5333"/>
                    </a:lnTo>
                    <a:cubicBezTo>
                      <a:pt x="1193" y="5662"/>
                      <a:pt x="659" y="5662"/>
                      <a:pt x="329" y="5333"/>
                    </a:cubicBezTo>
                    <a:lnTo>
                      <a:pt x="329" y="5333"/>
                    </a:lnTo>
                    <a:cubicBezTo>
                      <a:pt x="0" y="5003"/>
                      <a:pt x="0" y="4469"/>
                      <a:pt x="329" y="4140"/>
                    </a:cubicBezTo>
                    <a:lnTo>
                      <a:pt x="4223" y="247"/>
                    </a:lnTo>
                    <a:cubicBezTo>
                      <a:pt x="4387" y="82"/>
                      <a:pt x="4603" y="0"/>
                      <a:pt x="4819" y="0"/>
                    </a:cubicBezTo>
                    <a:lnTo>
                      <a:pt x="4825" y="0"/>
                    </a:lnTo>
                    <a:lnTo>
                      <a:pt x="4831" y="0"/>
                    </a:lnTo>
                    <a:cubicBezTo>
                      <a:pt x="5047" y="0"/>
                      <a:pt x="5263" y="82"/>
                      <a:pt x="5427" y="247"/>
                    </a:cubicBezTo>
                    <a:lnTo>
                      <a:pt x="8741" y="3560"/>
                    </a:lnTo>
                    <a:lnTo>
                      <a:pt x="12054" y="247"/>
                    </a:lnTo>
                    <a:cubicBezTo>
                      <a:pt x="12219" y="82"/>
                      <a:pt x="12434" y="0"/>
                      <a:pt x="12650" y="0"/>
                    </a:cubicBezTo>
                    <a:lnTo>
                      <a:pt x="12656" y="0"/>
                    </a:lnTo>
                    <a:lnTo>
                      <a:pt x="12662" y="0"/>
                    </a:lnTo>
                    <a:cubicBezTo>
                      <a:pt x="12878" y="0"/>
                      <a:pt x="13094" y="82"/>
                      <a:pt x="13259" y="247"/>
                    </a:cubicBezTo>
                    <a:lnTo>
                      <a:pt x="16572" y="3560"/>
                    </a:lnTo>
                    <a:lnTo>
                      <a:pt x="19885" y="247"/>
                    </a:lnTo>
                    <a:cubicBezTo>
                      <a:pt x="20050" y="82"/>
                      <a:pt x="20266" y="0"/>
                      <a:pt x="20482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" name="íşľíḍé">
                <a:extLst>
                  <a:ext uri="{FF2B5EF4-FFF2-40B4-BE49-F238E27FC236}">
                    <a16:creationId xmlns:a16="http://schemas.microsoft.com/office/drawing/2014/main" id="{6572F779-88B3-4802-BC19-B00895FE1444}"/>
                  </a:ext>
                </a:extLst>
              </p:cNvPr>
              <p:cNvSpPr/>
              <p:nvPr/>
            </p:nvSpPr>
            <p:spPr>
              <a:xfrm>
                <a:off x="4727454" y="3960083"/>
                <a:ext cx="1217915" cy="121791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íŝḻïḍe">
                <a:extLst>
                  <a:ext uri="{FF2B5EF4-FFF2-40B4-BE49-F238E27FC236}">
                    <a16:creationId xmlns:a16="http://schemas.microsoft.com/office/drawing/2014/main" id="{B48929A6-E5AB-4C78-8A1A-816551389238}"/>
                  </a:ext>
                </a:extLst>
              </p:cNvPr>
              <p:cNvSpPr/>
              <p:nvPr/>
            </p:nvSpPr>
            <p:spPr>
              <a:xfrm>
                <a:off x="7765808" y="3960083"/>
                <a:ext cx="1217915" cy="121791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íSḻïďé">
                <a:extLst>
                  <a:ext uri="{FF2B5EF4-FFF2-40B4-BE49-F238E27FC236}">
                    <a16:creationId xmlns:a16="http://schemas.microsoft.com/office/drawing/2014/main" id="{F4B0C5D8-8D1F-4A4E-BE11-551D8BF91F82}"/>
                  </a:ext>
                </a:extLst>
              </p:cNvPr>
              <p:cNvSpPr/>
              <p:nvPr/>
            </p:nvSpPr>
            <p:spPr>
              <a:xfrm>
                <a:off x="1689099" y="3960083"/>
                <a:ext cx="1217915" cy="121791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î$ḷíḓê">
                <a:extLst>
                  <a:ext uri="{FF2B5EF4-FFF2-40B4-BE49-F238E27FC236}">
                    <a16:creationId xmlns:a16="http://schemas.microsoft.com/office/drawing/2014/main" id="{64C77D09-179D-418B-BCF2-2EBB73A695B2}"/>
                  </a:ext>
                </a:extLst>
              </p:cNvPr>
              <p:cNvSpPr/>
              <p:nvPr/>
            </p:nvSpPr>
            <p:spPr>
              <a:xfrm>
                <a:off x="6246631" y="2099102"/>
                <a:ext cx="1217915" cy="121791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îṩ1ïḑè">
                <a:extLst>
                  <a:ext uri="{FF2B5EF4-FFF2-40B4-BE49-F238E27FC236}">
                    <a16:creationId xmlns:a16="http://schemas.microsoft.com/office/drawing/2014/main" id="{F43958AF-F2B8-4790-B51A-F3C3D2F23D92}"/>
                  </a:ext>
                </a:extLst>
              </p:cNvPr>
              <p:cNvSpPr/>
              <p:nvPr/>
            </p:nvSpPr>
            <p:spPr>
              <a:xfrm>
                <a:off x="3208277" y="2099102"/>
                <a:ext cx="1217915" cy="121791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íṥḷïḍè">
                <a:extLst>
                  <a:ext uri="{FF2B5EF4-FFF2-40B4-BE49-F238E27FC236}">
                    <a16:creationId xmlns:a16="http://schemas.microsoft.com/office/drawing/2014/main" id="{D2E99360-F607-4D54-87B0-6D0F97DFE112}"/>
                  </a:ext>
                </a:extLst>
              </p:cNvPr>
              <p:cNvSpPr/>
              <p:nvPr/>
            </p:nvSpPr>
            <p:spPr>
              <a:xfrm>
                <a:off x="9284985" y="2099102"/>
                <a:ext cx="1217915" cy="1217914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" name="i$ļîḑe">
              <a:extLst>
                <a:ext uri="{FF2B5EF4-FFF2-40B4-BE49-F238E27FC236}">
                  <a16:creationId xmlns:a16="http://schemas.microsoft.com/office/drawing/2014/main" id="{AD3CD5DA-07D5-4939-BBEF-39B2B8126489}"/>
                </a:ext>
              </a:extLst>
            </p:cNvPr>
            <p:cNvGrpSpPr/>
            <p:nvPr/>
          </p:nvGrpSpPr>
          <p:grpSpPr>
            <a:xfrm>
              <a:off x="2983797" y="4230489"/>
              <a:ext cx="1666875" cy="1056995"/>
              <a:chOff x="5262562" y="2900502"/>
              <a:chExt cx="1666875" cy="1056995"/>
            </a:xfrm>
          </p:grpSpPr>
          <p:sp>
            <p:nvSpPr>
              <p:cNvPr id="23" name="îṧlîďè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5262564" y="2900502"/>
                <a:ext cx="1666873" cy="410188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ïşḷíḓ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5262562" y="3310691"/>
                <a:ext cx="1666874" cy="6468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8" name="îṥ1iḑe">
              <a:extLst>
                <a:ext uri="{FF2B5EF4-FFF2-40B4-BE49-F238E27FC236}">
                  <a16:creationId xmlns:a16="http://schemas.microsoft.com/office/drawing/2014/main" id="{C08426B2-A3C8-4C98-B5B1-A158E5262B79}"/>
                </a:ext>
              </a:extLst>
            </p:cNvPr>
            <p:cNvGrpSpPr/>
            <p:nvPr/>
          </p:nvGrpSpPr>
          <p:grpSpPr>
            <a:xfrm>
              <a:off x="6022151" y="4230489"/>
              <a:ext cx="1666875" cy="1056995"/>
              <a:chOff x="5262562" y="2900502"/>
              <a:chExt cx="1666875" cy="1056995"/>
            </a:xfrm>
          </p:grpSpPr>
          <p:sp>
            <p:nvSpPr>
              <p:cNvPr id="21" name="í$ľiḋê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5262564" y="2900502"/>
                <a:ext cx="1666873" cy="410188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ş1îḑê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5262562" y="3310691"/>
                <a:ext cx="1666874" cy="6468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9" name="ïş1îdè">
              <a:extLst>
                <a:ext uri="{FF2B5EF4-FFF2-40B4-BE49-F238E27FC236}">
                  <a16:creationId xmlns:a16="http://schemas.microsoft.com/office/drawing/2014/main" id="{A3B956C7-F1CF-4C03-BC9C-6666BC3DB858}"/>
                </a:ext>
              </a:extLst>
            </p:cNvPr>
            <p:cNvGrpSpPr/>
            <p:nvPr/>
          </p:nvGrpSpPr>
          <p:grpSpPr>
            <a:xfrm>
              <a:off x="9060505" y="4230489"/>
              <a:ext cx="1666875" cy="1056995"/>
              <a:chOff x="5262562" y="2900502"/>
              <a:chExt cx="1666875" cy="1056995"/>
            </a:xfrm>
          </p:grpSpPr>
          <p:sp>
            <p:nvSpPr>
              <p:cNvPr id="19" name="îś1îḍê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5262564" y="2900502"/>
                <a:ext cx="1666873" cy="410188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íṡļîd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5262562" y="3310691"/>
                <a:ext cx="1666874" cy="6468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10" name="íslíḍe">
              <a:extLst>
                <a:ext uri="{FF2B5EF4-FFF2-40B4-BE49-F238E27FC236}">
                  <a16:creationId xmlns:a16="http://schemas.microsoft.com/office/drawing/2014/main" id="{3843E44D-CE3F-4AB1-AF0F-4C36B5AEAB56}"/>
                </a:ext>
              </a:extLst>
            </p:cNvPr>
            <p:cNvGrpSpPr/>
            <p:nvPr/>
          </p:nvGrpSpPr>
          <p:grpSpPr>
            <a:xfrm>
              <a:off x="1464620" y="1989616"/>
              <a:ext cx="1666875" cy="1056995"/>
              <a:chOff x="5262562" y="2900502"/>
              <a:chExt cx="1666875" cy="1056995"/>
            </a:xfrm>
          </p:grpSpPr>
          <p:sp>
            <p:nvSpPr>
              <p:cNvPr id="17" name="íslíḑê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5262564" y="2900502"/>
                <a:ext cx="1666873" cy="410188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i$ḷíḓè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5262562" y="3310691"/>
                <a:ext cx="1666874" cy="6468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11" name="íŝļíḍe">
              <a:extLst>
                <a:ext uri="{FF2B5EF4-FFF2-40B4-BE49-F238E27FC236}">
                  <a16:creationId xmlns:a16="http://schemas.microsoft.com/office/drawing/2014/main" id="{42645A08-F4F3-4889-8051-23A91615EBDA}"/>
                </a:ext>
              </a:extLst>
            </p:cNvPr>
            <p:cNvGrpSpPr/>
            <p:nvPr/>
          </p:nvGrpSpPr>
          <p:grpSpPr>
            <a:xfrm>
              <a:off x="4502975" y="1989616"/>
              <a:ext cx="1666875" cy="1056995"/>
              <a:chOff x="5262562" y="2900502"/>
              <a:chExt cx="1666875" cy="1056995"/>
            </a:xfrm>
          </p:grpSpPr>
          <p:sp>
            <p:nvSpPr>
              <p:cNvPr id="15" name="iśľïḋè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5262564" y="2900502"/>
                <a:ext cx="1666873" cy="410188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is1íďé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5262562" y="3310691"/>
                <a:ext cx="1666874" cy="6468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  <p:grpSp>
          <p:nvGrpSpPr>
            <p:cNvPr id="12" name="iṧļîḋê">
              <a:extLst>
                <a:ext uri="{FF2B5EF4-FFF2-40B4-BE49-F238E27FC236}">
                  <a16:creationId xmlns:a16="http://schemas.microsoft.com/office/drawing/2014/main" id="{196DF5E8-251E-43AF-B29A-EF2C40100D7D}"/>
                </a:ext>
              </a:extLst>
            </p:cNvPr>
            <p:cNvGrpSpPr/>
            <p:nvPr/>
          </p:nvGrpSpPr>
          <p:grpSpPr>
            <a:xfrm>
              <a:off x="7541329" y="1989616"/>
              <a:ext cx="1666875" cy="1056995"/>
              <a:chOff x="5262562" y="2900502"/>
              <a:chExt cx="1666875" cy="1056995"/>
            </a:xfrm>
          </p:grpSpPr>
          <p:sp>
            <p:nvSpPr>
              <p:cNvPr id="13" name="íśļïďè">
                <a:extLst>
                  <a:ext uri="{FF2B5EF4-FFF2-40B4-BE49-F238E27FC236}">
                    <a16:creationId xmlns:a16="http://schemas.microsoft.com/office/drawing/2014/main" id="{73DA5CA1-A22D-45FF-B355-18D3880E7B99}"/>
                  </a:ext>
                </a:extLst>
              </p:cNvPr>
              <p:cNvSpPr/>
              <p:nvPr/>
            </p:nvSpPr>
            <p:spPr>
              <a:xfrm>
                <a:off x="5262564" y="2900502"/>
                <a:ext cx="1666873" cy="410188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20000"/>
                  </a:lnSpc>
                </a:pPr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iṥ1íḓe">
                <a:extLst>
                  <a:ext uri="{FF2B5EF4-FFF2-40B4-BE49-F238E27FC236}">
                    <a16:creationId xmlns:a16="http://schemas.microsoft.com/office/drawing/2014/main" id="{B40F5E8D-FBEB-4054-86D5-66BEF7C4392C}"/>
                  </a:ext>
                </a:extLst>
              </p:cNvPr>
              <p:cNvSpPr txBox="1"/>
              <p:nvPr/>
            </p:nvSpPr>
            <p:spPr>
              <a:xfrm>
                <a:off x="5262562" y="3310691"/>
                <a:ext cx="1666874" cy="6468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30947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1DCBAE-A1BA-47ED-AB1F-2D9324C4E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170E86-503F-4C1F-A898-CF49173CD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4C6162-9234-49EA-B7B1-2A03485A1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33</a:t>
            </a:fld>
            <a:endParaRPr lang="zh-CN" altLang="en-US"/>
          </a:p>
        </p:txBody>
      </p:sp>
      <p:grpSp>
        <p:nvGrpSpPr>
          <p:cNvPr id="5" name="2778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DDFACE0-69B6-49CA-8DC5-A5C10699788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iŝḷíḍè">
              <a:extLst>
                <a:ext uri="{FF2B5EF4-FFF2-40B4-BE49-F238E27FC236}">
                  <a16:creationId xmlns:a16="http://schemas.microsoft.com/office/drawing/2014/main" id="{09847B68-1E91-4ADC-9C5A-2BD0C8CA0CB5}"/>
                </a:ext>
              </a:extLst>
            </p:cNvPr>
            <p:cNvSpPr/>
            <p:nvPr/>
          </p:nvSpPr>
          <p:spPr>
            <a:xfrm>
              <a:off x="4910387" y="1130300"/>
              <a:ext cx="2371226" cy="5016500"/>
            </a:xfrm>
            <a:prstGeom prst="rect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íSḻïḋê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1274343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8" name="išliďè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1274343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9" name="íšḻíḋê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2296919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0" name="îśliďê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2296919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1" name="íśḷíḓè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3319495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2" name="îşḷïdè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3319495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3" name="íṩľïḋé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4342071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4" name="ïSḷiḍè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4342071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5" name="ïṣļïḓe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7779777" y="5364646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6" name="íś1iḍê">
              <a:extLst>
                <a:ext uri="{FF2B5EF4-FFF2-40B4-BE49-F238E27FC236}">
                  <a16:creationId xmlns:a16="http://schemas.microsoft.com/office/drawing/2014/main" id="{A1F86F39-251F-4601-AC8B-0126F9478D2E}"/>
                </a:ext>
              </a:extLst>
            </p:cNvPr>
            <p:cNvSpPr/>
            <p:nvPr/>
          </p:nvSpPr>
          <p:spPr>
            <a:xfrm>
              <a:off x="673100" y="5364646"/>
              <a:ext cx="3739123" cy="6381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tx1"/>
                  </a:solidFill>
                </a:rPr>
                <a:t>……</a:t>
              </a:r>
            </a:p>
          </p:txBody>
        </p:sp>
        <p:grpSp>
          <p:nvGrpSpPr>
            <p:cNvPr id="17" name="ïSľîḍê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1302621"/>
              <a:ext cx="581556" cy="581556"/>
              <a:chOff x="5019675" y="2562224"/>
              <a:chExt cx="660150" cy="660150"/>
            </a:xfrm>
          </p:grpSpPr>
          <p:sp>
            <p:nvSpPr>
              <p:cNvPr id="53" name="ïŝ1ïḍe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îṩḻîdé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8" name="iṡ1îďé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2325197"/>
              <a:ext cx="581556" cy="581556"/>
              <a:chOff x="5019675" y="2562224"/>
              <a:chExt cx="660150" cy="660150"/>
            </a:xfrm>
          </p:grpSpPr>
          <p:sp>
            <p:nvSpPr>
              <p:cNvPr id="51" name="íṧ1îḋê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ïṡḻíḋe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9" name="ïş1iḍê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3347773"/>
              <a:ext cx="581556" cy="581556"/>
              <a:chOff x="5019675" y="2562224"/>
              <a:chExt cx="660150" cy="660150"/>
            </a:xfrm>
          </p:grpSpPr>
          <p:sp>
            <p:nvSpPr>
              <p:cNvPr id="49" name="ïṣlîḑê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i$ḻîḓé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0" name="íṧḻiḑe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4370349"/>
              <a:ext cx="581556" cy="581556"/>
              <a:chOff x="5019675" y="2562224"/>
              <a:chExt cx="660150" cy="660150"/>
            </a:xfrm>
          </p:grpSpPr>
          <p:sp>
            <p:nvSpPr>
              <p:cNvPr id="47" name="íSļïḍê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íṩļïḑê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1" name="ïṣḷíďé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4733365" y="5392924"/>
              <a:ext cx="581556" cy="581556"/>
              <a:chOff x="5019675" y="2562224"/>
              <a:chExt cx="660150" cy="660150"/>
            </a:xfrm>
          </p:grpSpPr>
          <p:sp>
            <p:nvSpPr>
              <p:cNvPr id="45" name="iṣ1íde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iṩľiďê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2" name="îšḻîḓê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1302621"/>
              <a:ext cx="581556" cy="581556"/>
              <a:chOff x="5019675" y="2562224"/>
              <a:chExt cx="660150" cy="660150"/>
            </a:xfrm>
          </p:grpSpPr>
          <p:sp>
            <p:nvSpPr>
              <p:cNvPr id="43" name="ïsḻiḍê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ïṧ1îḋe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3" name="íslîďé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2325197"/>
              <a:ext cx="581556" cy="581556"/>
              <a:chOff x="5019675" y="2562224"/>
              <a:chExt cx="660150" cy="660150"/>
            </a:xfrm>
          </p:grpSpPr>
          <p:sp>
            <p:nvSpPr>
              <p:cNvPr id="41" name="isḻïďê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îsḻíḑê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4" name="ïṣlïḑé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3347773"/>
              <a:ext cx="581556" cy="581556"/>
              <a:chOff x="5019675" y="2562224"/>
              <a:chExt cx="660150" cy="660150"/>
            </a:xfrm>
          </p:grpSpPr>
          <p:sp>
            <p:nvSpPr>
              <p:cNvPr id="39" name="îş1ïḍè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iś1ïdè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5" name="îŝ1îḑé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4370349"/>
              <a:ext cx="581556" cy="581556"/>
              <a:chOff x="5019675" y="2562224"/>
              <a:chExt cx="660150" cy="660150"/>
            </a:xfrm>
          </p:grpSpPr>
          <p:sp>
            <p:nvSpPr>
              <p:cNvPr id="37" name="ïṡ1îďê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ïṥľïdê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6" name="îṧľiďé">
              <a:extLst>
                <a:ext uri="{FF2B5EF4-FFF2-40B4-BE49-F238E27FC236}">
                  <a16:creationId xmlns:a16="http://schemas.microsoft.com/office/drawing/2014/main" id="{49896064-27C3-467A-B3C4-6277354DA69F}"/>
                </a:ext>
              </a:extLst>
            </p:cNvPr>
            <p:cNvGrpSpPr/>
            <p:nvPr/>
          </p:nvGrpSpPr>
          <p:grpSpPr>
            <a:xfrm>
              <a:off x="6877079" y="5392924"/>
              <a:ext cx="581556" cy="581556"/>
              <a:chOff x="5019675" y="2562224"/>
              <a:chExt cx="660150" cy="660150"/>
            </a:xfrm>
          </p:grpSpPr>
          <p:sp>
            <p:nvSpPr>
              <p:cNvPr id="35" name="í$ľíḑê">
                <a:extLst>
                  <a:ext uri="{FF2B5EF4-FFF2-40B4-BE49-F238E27FC236}">
                    <a16:creationId xmlns:a16="http://schemas.microsoft.com/office/drawing/2014/main" id="{65B68184-6565-4BEA-AD01-FEA8B936BDCF}"/>
                  </a:ext>
                </a:extLst>
              </p:cNvPr>
              <p:cNvSpPr/>
              <p:nvPr/>
            </p:nvSpPr>
            <p:spPr>
              <a:xfrm>
                <a:off x="5019675" y="2562224"/>
                <a:ext cx="660150" cy="66015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ïṩļiḍè">
                <a:extLst>
                  <a:ext uri="{FF2B5EF4-FFF2-40B4-BE49-F238E27FC236}">
                    <a16:creationId xmlns:a16="http://schemas.microsoft.com/office/drawing/2014/main" id="{EB04F7DB-327E-455A-80DC-4F647E13EFCA}"/>
                  </a:ext>
                </a:extLst>
              </p:cNvPr>
              <p:cNvSpPr/>
              <p:nvPr/>
            </p:nvSpPr>
            <p:spPr>
              <a:xfrm>
                <a:off x="5206310" y="2760703"/>
                <a:ext cx="286880" cy="263192"/>
              </a:xfrm>
              <a:custGeom>
                <a:avLst/>
                <a:gdLst>
                  <a:gd name="connsiteX0" fmla="*/ 303857 w 607639"/>
                  <a:gd name="connsiteY0" fmla="*/ 303714 h 557467"/>
                  <a:gd name="connsiteX1" fmla="*/ 352986 w 607639"/>
                  <a:gd name="connsiteY1" fmla="*/ 309132 h 557467"/>
                  <a:gd name="connsiteX2" fmla="*/ 514597 w 607639"/>
                  <a:gd name="connsiteY2" fmla="*/ 449845 h 557467"/>
                  <a:gd name="connsiteX3" fmla="*/ 528676 w 607639"/>
                  <a:gd name="connsiteY3" fmla="*/ 528182 h 557467"/>
                  <a:gd name="connsiteX4" fmla="*/ 499345 w 607639"/>
                  <a:gd name="connsiteY4" fmla="*/ 557467 h 557467"/>
                  <a:gd name="connsiteX5" fmla="*/ 108223 w 607639"/>
                  <a:gd name="connsiteY5" fmla="*/ 557467 h 557467"/>
                  <a:gd name="connsiteX6" fmla="*/ 78892 w 607639"/>
                  <a:gd name="connsiteY6" fmla="*/ 528182 h 557467"/>
                  <a:gd name="connsiteX7" fmla="*/ 303857 w 607639"/>
                  <a:gd name="connsiteY7" fmla="*/ 303714 h 557467"/>
                  <a:gd name="connsiteX8" fmla="*/ 455825 w 607639"/>
                  <a:gd name="connsiteY8" fmla="*/ 268995 h 557467"/>
                  <a:gd name="connsiteX9" fmla="*/ 607639 w 607639"/>
                  <a:gd name="connsiteY9" fmla="*/ 420565 h 557467"/>
                  <a:gd name="connsiteX10" fmla="*/ 578303 w 607639"/>
                  <a:gd name="connsiteY10" fmla="*/ 449854 h 557467"/>
                  <a:gd name="connsiteX11" fmla="*/ 576396 w 607639"/>
                  <a:gd name="connsiteY11" fmla="*/ 449854 h 557467"/>
                  <a:gd name="connsiteX12" fmla="*/ 424875 w 607639"/>
                  <a:gd name="connsiteY12" fmla="*/ 272217 h 557467"/>
                  <a:gd name="connsiteX13" fmla="*/ 455825 w 607639"/>
                  <a:gd name="connsiteY13" fmla="*/ 268995 h 557467"/>
                  <a:gd name="connsiteX14" fmla="*/ 151811 w 607639"/>
                  <a:gd name="connsiteY14" fmla="*/ 268995 h 557467"/>
                  <a:gd name="connsiteX15" fmla="*/ 182906 w 607639"/>
                  <a:gd name="connsiteY15" fmla="*/ 272217 h 557467"/>
                  <a:gd name="connsiteX16" fmla="*/ 31389 w 607639"/>
                  <a:gd name="connsiteY16" fmla="*/ 449854 h 557467"/>
                  <a:gd name="connsiteX17" fmla="*/ 29335 w 607639"/>
                  <a:gd name="connsiteY17" fmla="*/ 449854 h 557467"/>
                  <a:gd name="connsiteX18" fmla="*/ 0 w 607639"/>
                  <a:gd name="connsiteY18" fmla="*/ 420565 h 557467"/>
                  <a:gd name="connsiteX19" fmla="*/ 151811 w 607639"/>
                  <a:gd name="connsiteY19" fmla="*/ 268995 h 557467"/>
                  <a:gd name="connsiteX20" fmla="*/ 462556 w 607639"/>
                  <a:gd name="connsiteY20" fmla="*/ 35000 h 557467"/>
                  <a:gd name="connsiteX21" fmla="*/ 543847 w 607639"/>
                  <a:gd name="connsiteY21" fmla="*/ 122571 h 557467"/>
                  <a:gd name="connsiteX22" fmla="*/ 462556 w 607639"/>
                  <a:gd name="connsiteY22" fmla="*/ 210143 h 557467"/>
                  <a:gd name="connsiteX23" fmla="*/ 485153 w 607639"/>
                  <a:gd name="connsiteY23" fmla="*/ 122571 h 557467"/>
                  <a:gd name="connsiteX24" fmla="*/ 462556 w 607639"/>
                  <a:gd name="connsiteY24" fmla="*/ 35000 h 557467"/>
                  <a:gd name="connsiteX25" fmla="*/ 145224 w 607639"/>
                  <a:gd name="connsiteY25" fmla="*/ 35000 h 557467"/>
                  <a:gd name="connsiteX26" fmla="*/ 122481 w 607639"/>
                  <a:gd name="connsiteY26" fmla="*/ 122571 h 557467"/>
                  <a:gd name="connsiteX27" fmla="*/ 145224 w 607639"/>
                  <a:gd name="connsiteY27" fmla="*/ 210143 h 557467"/>
                  <a:gd name="connsiteX28" fmla="*/ 63791 w 607639"/>
                  <a:gd name="connsiteY28" fmla="*/ 122571 h 557467"/>
                  <a:gd name="connsiteX29" fmla="*/ 145224 w 607639"/>
                  <a:gd name="connsiteY29" fmla="*/ 35000 h 557467"/>
                  <a:gd name="connsiteX30" fmla="*/ 303892 w 607639"/>
                  <a:gd name="connsiteY30" fmla="*/ 0 h 557467"/>
                  <a:gd name="connsiteX31" fmla="*/ 403912 w 607639"/>
                  <a:gd name="connsiteY31" fmla="*/ 51694 h 557467"/>
                  <a:gd name="connsiteX32" fmla="*/ 426497 w 607639"/>
                  <a:gd name="connsiteY32" fmla="*/ 122572 h 557467"/>
                  <a:gd name="connsiteX33" fmla="*/ 403912 w 607639"/>
                  <a:gd name="connsiteY33" fmla="*/ 193450 h 557467"/>
                  <a:gd name="connsiteX34" fmla="*/ 303892 w 607639"/>
                  <a:gd name="connsiteY34" fmla="*/ 245144 h 557467"/>
                  <a:gd name="connsiteX35" fmla="*/ 181141 w 607639"/>
                  <a:gd name="connsiteY35" fmla="*/ 122572 h 557467"/>
                  <a:gd name="connsiteX36" fmla="*/ 303892 w 607639"/>
                  <a:gd name="connsiteY36" fmla="*/ 0 h 55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7639" h="557467">
                    <a:moveTo>
                      <a:pt x="303857" y="303714"/>
                    </a:moveTo>
                    <a:cubicBezTo>
                      <a:pt x="320722" y="303714"/>
                      <a:pt x="337148" y="305618"/>
                      <a:pt x="352986" y="309132"/>
                    </a:cubicBezTo>
                    <a:cubicBezTo>
                      <a:pt x="427486" y="325824"/>
                      <a:pt x="488200" y="379562"/>
                      <a:pt x="514597" y="449845"/>
                    </a:cubicBezTo>
                    <a:cubicBezTo>
                      <a:pt x="523690" y="474298"/>
                      <a:pt x="528676" y="500655"/>
                      <a:pt x="528676" y="528182"/>
                    </a:cubicBezTo>
                    <a:cubicBezTo>
                      <a:pt x="528676" y="544289"/>
                      <a:pt x="515477" y="557467"/>
                      <a:pt x="499345" y="557467"/>
                    </a:cubicBezTo>
                    <a:lnTo>
                      <a:pt x="108223" y="557467"/>
                    </a:lnTo>
                    <a:cubicBezTo>
                      <a:pt x="92091" y="557467"/>
                      <a:pt x="78892" y="544289"/>
                      <a:pt x="78892" y="528182"/>
                    </a:cubicBezTo>
                    <a:cubicBezTo>
                      <a:pt x="78892" y="404307"/>
                      <a:pt x="179789" y="303714"/>
                      <a:pt x="303857" y="303714"/>
                    </a:cubicBezTo>
                    <a:close/>
                    <a:moveTo>
                      <a:pt x="455825" y="268995"/>
                    </a:moveTo>
                    <a:cubicBezTo>
                      <a:pt x="539579" y="268995"/>
                      <a:pt x="607639" y="336945"/>
                      <a:pt x="607639" y="420565"/>
                    </a:cubicBezTo>
                    <a:cubicBezTo>
                      <a:pt x="607639" y="436674"/>
                      <a:pt x="594584" y="449854"/>
                      <a:pt x="578303" y="449854"/>
                    </a:cubicBezTo>
                    <a:lnTo>
                      <a:pt x="576396" y="449854"/>
                    </a:lnTo>
                    <a:cubicBezTo>
                      <a:pt x="553661" y="371360"/>
                      <a:pt x="497775" y="306631"/>
                      <a:pt x="424875" y="272217"/>
                    </a:cubicBezTo>
                    <a:cubicBezTo>
                      <a:pt x="434996" y="270020"/>
                      <a:pt x="445410" y="268995"/>
                      <a:pt x="455825" y="268995"/>
                    </a:cubicBezTo>
                    <a:close/>
                    <a:moveTo>
                      <a:pt x="151811" y="268995"/>
                    </a:moveTo>
                    <a:cubicBezTo>
                      <a:pt x="162371" y="268995"/>
                      <a:pt x="172785" y="270020"/>
                      <a:pt x="182906" y="272217"/>
                    </a:cubicBezTo>
                    <a:cubicBezTo>
                      <a:pt x="110008" y="306631"/>
                      <a:pt x="53977" y="371360"/>
                      <a:pt x="31389" y="449854"/>
                    </a:cubicBezTo>
                    <a:lnTo>
                      <a:pt x="29335" y="449854"/>
                    </a:lnTo>
                    <a:cubicBezTo>
                      <a:pt x="13201" y="449854"/>
                      <a:pt x="0" y="436674"/>
                      <a:pt x="0" y="420565"/>
                    </a:cubicBezTo>
                    <a:cubicBezTo>
                      <a:pt x="0" y="336945"/>
                      <a:pt x="68058" y="268995"/>
                      <a:pt x="151811" y="268995"/>
                    </a:cubicBezTo>
                    <a:close/>
                    <a:moveTo>
                      <a:pt x="462556" y="35000"/>
                    </a:moveTo>
                    <a:cubicBezTo>
                      <a:pt x="507897" y="38368"/>
                      <a:pt x="543847" y="76296"/>
                      <a:pt x="543847" y="122571"/>
                    </a:cubicBezTo>
                    <a:cubicBezTo>
                      <a:pt x="543847" y="168847"/>
                      <a:pt x="507897" y="206775"/>
                      <a:pt x="462556" y="210143"/>
                    </a:cubicBezTo>
                    <a:cubicBezTo>
                      <a:pt x="476936" y="184223"/>
                      <a:pt x="485153" y="154349"/>
                      <a:pt x="485153" y="122571"/>
                    </a:cubicBezTo>
                    <a:cubicBezTo>
                      <a:pt x="485153" y="90794"/>
                      <a:pt x="476936" y="60920"/>
                      <a:pt x="462556" y="35000"/>
                    </a:cubicBezTo>
                    <a:close/>
                    <a:moveTo>
                      <a:pt x="145224" y="35000"/>
                    </a:moveTo>
                    <a:cubicBezTo>
                      <a:pt x="130698" y="60920"/>
                      <a:pt x="122481" y="90794"/>
                      <a:pt x="122481" y="122571"/>
                    </a:cubicBezTo>
                    <a:cubicBezTo>
                      <a:pt x="122481" y="154349"/>
                      <a:pt x="130698" y="184223"/>
                      <a:pt x="145224" y="210143"/>
                    </a:cubicBezTo>
                    <a:cubicBezTo>
                      <a:pt x="99739" y="206775"/>
                      <a:pt x="63791" y="168847"/>
                      <a:pt x="63791" y="122571"/>
                    </a:cubicBezTo>
                    <a:cubicBezTo>
                      <a:pt x="63791" y="76296"/>
                      <a:pt x="99739" y="38368"/>
                      <a:pt x="145224" y="35000"/>
                    </a:cubicBezTo>
                    <a:close/>
                    <a:moveTo>
                      <a:pt x="303892" y="0"/>
                    </a:moveTo>
                    <a:cubicBezTo>
                      <a:pt x="345103" y="0"/>
                      <a:pt x="381620" y="20502"/>
                      <a:pt x="403912" y="51694"/>
                    </a:cubicBezTo>
                    <a:cubicBezTo>
                      <a:pt x="418138" y="71756"/>
                      <a:pt x="426497" y="96212"/>
                      <a:pt x="426497" y="122572"/>
                    </a:cubicBezTo>
                    <a:cubicBezTo>
                      <a:pt x="426497" y="148931"/>
                      <a:pt x="418138" y="173387"/>
                      <a:pt x="403912" y="193450"/>
                    </a:cubicBezTo>
                    <a:cubicBezTo>
                      <a:pt x="381620" y="224642"/>
                      <a:pt x="345103" y="245144"/>
                      <a:pt x="303892" y="245144"/>
                    </a:cubicBezTo>
                    <a:cubicBezTo>
                      <a:pt x="236137" y="245144"/>
                      <a:pt x="181141" y="190082"/>
                      <a:pt x="181141" y="122572"/>
                    </a:cubicBezTo>
                    <a:cubicBezTo>
                      <a:pt x="181141" y="55062"/>
                      <a:pt x="236137" y="0"/>
                      <a:pt x="3038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CC11CE94-E179-4B6B-ABC4-2E47F93512F9}"/>
                </a:ext>
              </a:extLst>
            </p:cNvPr>
            <p:cNvCxnSpPr/>
            <p:nvPr/>
          </p:nvCxnSpPr>
          <p:spPr>
            <a:xfrm>
              <a:off x="673100" y="2104686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4C4AF64-B808-4C0D-ACF6-28CF079859E8}"/>
                </a:ext>
              </a:extLst>
            </p:cNvPr>
            <p:cNvCxnSpPr/>
            <p:nvPr/>
          </p:nvCxnSpPr>
          <p:spPr>
            <a:xfrm>
              <a:off x="673100" y="3127262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F1A691A5-06EE-401E-9D01-D55344CCD933}"/>
                </a:ext>
              </a:extLst>
            </p:cNvPr>
            <p:cNvCxnSpPr/>
            <p:nvPr/>
          </p:nvCxnSpPr>
          <p:spPr>
            <a:xfrm>
              <a:off x="673100" y="4149838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E100FFC-D970-49D3-BFBA-002E945B4582}"/>
                </a:ext>
              </a:extLst>
            </p:cNvPr>
            <p:cNvCxnSpPr/>
            <p:nvPr/>
          </p:nvCxnSpPr>
          <p:spPr>
            <a:xfrm>
              <a:off x="673100" y="5172414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FCBFAC4-ECD9-4513-851E-C8C7AB4FC388}"/>
                </a:ext>
              </a:extLst>
            </p:cNvPr>
            <p:cNvCxnSpPr/>
            <p:nvPr/>
          </p:nvCxnSpPr>
          <p:spPr>
            <a:xfrm>
              <a:off x="7862047" y="2104686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C1CCD4E-2FE8-4589-B714-A81DAE53003C}"/>
                </a:ext>
              </a:extLst>
            </p:cNvPr>
            <p:cNvCxnSpPr/>
            <p:nvPr/>
          </p:nvCxnSpPr>
          <p:spPr>
            <a:xfrm>
              <a:off x="7862047" y="3127262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40C2838-E2DC-4501-9AA6-CDAB1435A776}"/>
                </a:ext>
              </a:extLst>
            </p:cNvPr>
            <p:cNvCxnSpPr/>
            <p:nvPr/>
          </p:nvCxnSpPr>
          <p:spPr>
            <a:xfrm>
              <a:off x="7862047" y="4149838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6AC4D3E0-75F9-44D1-82E0-9E38A6B0D722}"/>
                </a:ext>
              </a:extLst>
            </p:cNvPr>
            <p:cNvCxnSpPr/>
            <p:nvPr/>
          </p:nvCxnSpPr>
          <p:spPr>
            <a:xfrm>
              <a:off x="7862047" y="5172414"/>
              <a:ext cx="36568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40374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E83EF1-2BF6-430E-8A07-8ED6C8F9A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10158C0-A2A9-4C74-99DF-BA0381C16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3D3241D-6FD5-43BA-8B0E-C77F8C367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34</a:t>
            </a:fld>
            <a:endParaRPr lang="zh-CN" altLang="en-US"/>
          </a:p>
        </p:txBody>
      </p:sp>
      <p:grpSp>
        <p:nvGrpSpPr>
          <p:cNvPr id="5" name="2778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8EF07DB-F7D9-4E22-B2AC-5D18D5274A3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12879" y="1433880"/>
            <a:ext cx="10664746" cy="3568918"/>
            <a:chOff x="812879" y="1433880"/>
            <a:chExt cx="10664746" cy="3568918"/>
          </a:xfrm>
        </p:grpSpPr>
        <p:sp>
          <p:nvSpPr>
            <p:cNvPr id="6" name="iṧľîďe">
              <a:extLst>
                <a:ext uri="{FF2B5EF4-FFF2-40B4-BE49-F238E27FC236}">
                  <a16:creationId xmlns:a16="http://schemas.microsoft.com/office/drawing/2014/main" id="{B8413EC9-FC2D-4DC6-8B9E-32F265A29384}"/>
                </a:ext>
              </a:extLst>
            </p:cNvPr>
            <p:cNvSpPr/>
            <p:nvPr/>
          </p:nvSpPr>
          <p:spPr bwMode="auto">
            <a:xfrm>
              <a:off x="985106" y="2647334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7" name="î$liḑè">
              <a:extLst>
                <a:ext uri="{FF2B5EF4-FFF2-40B4-BE49-F238E27FC236}">
                  <a16:creationId xmlns:a16="http://schemas.microsoft.com/office/drawing/2014/main" id="{97787E67-C143-4BF2-B163-193C3E25DC2F}"/>
                </a:ext>
              </a:extLst>
            </p:cNvPr>
            <p:cNvSpPr/>
            <p:nvPr/>
          </p:nvSpPr>
          <p:spPr bwMode="auto">
            <a:xfrm>
              <a:off x="996630" y="3031682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8" name="ïşḻiḋê">
              <a:extLst>
                <a:ext uri="{FF2B5EF4-FFF2-40B4-BE49-F238E27FC236}">
                  <a16:creationId xmlns:a16="http://schemas.microsoft.com/office/drawing/2014/main" id="{F843B531-58EF-4325-8535-72006065E09B}"/>
                </a:ext>
              </a:extLst>
            </p:cNvPr>
            <p:cNvSpPr/>
            <p:nvPr/>
          </p:nvSpPr>
          <p:spPr bwMode="auto">
            <a:xfrm>
              <a:off x="996630" y="3172678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9" name="ïš1iḑe">
              <a:extLst>
                <a:ext uri="{FF2B5EF4-FFF2-40B4-BE49-F238E27FC236}">
                  <a16:creationId xmlns:a16="http://schemas.microsoft.com/office/drawing/2014/main" id="{78F128FE-A338-4E1B-BC6C-5B0F64768A27}"/>
                </a:ext>
              </a:extLst>
            </p:cNvPr>
            <p:cNvSpPr/>
            <p:nvPr/>
          </p:nvSpPr>
          <p:spPr bwMode="auto">
            <a:xfrm>
              <a:off x="4245080" y="2639659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0" name="íşlídê">
              <a:extLst>
                <a:ext uri="{FF2B5EF4-FFF2-40B4-BE49-F238E27FC236}">
                  <a16:creationId xmlns:a16="http://schemas.microsoft.com/office/drawing/2014/main" id="{11C60865-2313-4F03-8B7E-8587C6BBCDB3}"/>
                </a:ext>
              </a:extLst>
            </p:cNvPr>
            <p:cNvSpPr/>
            <p:nvPr/>
          </p:nvSpPr>
          <p:spPr bwMode="auto">
            <a:xfrm>
              <a:off x="4256604" y="3024008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1" name="îślíḍe">
              <a:extLst>
                <a:ext uri="{FF2B5EF4-FFF2-40B4-BE49-F238E27FC236}">
                  <a16:creationId xmlns:a16="http://schemas.microsoft.com/office/drawing/2014/main" id="{FBD638B8-8B69-4260-A0C4-559BF56BB54A}"/>
                </a:ext>
              </a:extLst>
            </p:cNvPr>
            <p:cNvSpPr/>
            <p:nvPr/>
          </p:nvSpPr>
          <p:spPr bwMode="auto">
            <a:xfrm>
              <a:off x="4256604" y="3165003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2" name="iśḷíḋè">
              <a:extLst>
                <a:ext uri="{FF2B5EF4-FFF2-40B4-BE49-F238E27FC236}">
                  <a16:creationId xmlns:a16="http://schemas.microsoft.com/office/drawing/2014/main" id="{AE703652-50BE-4158-944C-D4A422885B77}"/>
                </a:ext>
              </a:extLst>
            </p:cNvPr>
            <p:cNvSpPr/>
            <p:nvPr/>
          </p:nvSpPr>
          <p:spPr bwMode="auto">
            <a:xfrm>
              <a:off x="6482475" y="1470257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3" name="íṣ1ïďé">
              <a:extLst>
                <a:ext uri="{FF2B5EF4-FFF2-40B4-BE49-F238E27FC236}">
                  <a16:creationId xmlns:a16="http://schemas.microsoft.com/office/drawing/2014/main" id="{5A963276-3E12-46B5-B6E1-3920D2C77931}"/>
                </a:ext>
              </a:extLst>
            </p:cNvPr>
            <p:cNvSpPr/>
            <p:nvPr/>
          </p:nvSpPr>
          <p:spPr bwMode="auto">
            <a:xfrm>
              <a:off x="6493999" y="1854606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4" name="ïśļîḍe">
              <a:extLst>
                <a:ext uri="{FF2B5EF4-FFF2-40B4-BE49-F238E27FC236}">
                  <a16:creationId xmlns:a16="http://schemas.microsoft.com/office/drawing/2014/main" id="{257E1604-3606-4B8D-A85D-54E33A56FE72}"/>
                </a:ext>
              </a:extLst>
            </p:cNvPr>
            <p:cNvSpPr/>
            <p:nvPr/>
          </p:nvSpPr>
          <p:spPr bwMode="auto">
            <a:xfrm>
              <a:off x="6493999" y="1995601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5" name="îšlidê">
              <a:extLst>
                <a:ext uri="{FF2B5EF4-FFF2-40B4-BE49-F238E27FC236}">
                  <a16:creationId xmlns:a16="http://schemas.microsoft.com/office/drawing/2014/main" id="{8C4E0F68-B12C-44D3-8B4F-16D1139BE821}"/>
                </a:ext>
              </a:extLst>
            </p:cNvPr>
            <p:cNvSpPr/>
            <p:nvPr/>
          </p:nvSpPr>
          <p:spPr bwMode="auto">
            <a:xfrm>
              <a:off x="6493999" y="3996171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6" name="ïś1iḑè">
              <a:extLst>
                <a:ext uri="{FF2B5EF4-FFF2-40B4-BE49-F238E27FC236}">
                  <a16:creationId xmlns:a16="http://schemas.microsoft.com/office/drawing/2014/main" id="{C89C5943-B171-48F3-8511-BD0A01796BF2}"/>
                </a:ext>
              </a:extLst>
            </p:cNvPr>
            <p:cNvSpPr/>
            <p:nvPr/>
          </p:nvSpPr>
          <p:spPr bwMode="auto">
            <a:xfrm>
              <a:off x="6505523" y="4380519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7" name="iśļïdê">
              <a:extLst>
                <a:ext uri="{FF2B5EF4-FFF2-40B4-BE49-F238E27FC236}">
                  <a16:creationId xmlns:a16="http://schemas.microsoft.com/office/drawing/2014/main" id="{CECA11C4-8833-4760-BA5B-80D370F2C8D6}"/>
                </a:ext>
              </a:extLst>
            </p:cNvPr>
            <p:cNvSpPr/>
            <p:nvPr/>
          </p:nvSpPr>
          <p:spPr bwMode="auto">
            <a:xfrm>
              <a:off x="6505523" y="4521515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8" name="iṥļîďê">
              <a:extLst>
                <a:ext uri="{FF2B5EF4-FFF2-40B4-BE49-F238E27FC236}">
                  <a16:creationId xmlns:a16="http://schemas.microsoft.com/office/drawing/2014/main" id="{B3A987F2-176B-4CFD-8A62-F88EDC6BF96B}"/>
                </a:ext>
              </a:extLst>
            </p:cNvPr>
            <p:cNvSpPr/>
            <p:nvPr/>
          </p:nvSpPr>
          <p:spPr bwMode="auto">
            <a:xfrm>
              <a:off x="9868220" y="2639659"/>
              <a:ext cx="1378773" cy="765985"/>
            </a:xfrm>
            <a:custGeom>
              <a:avLst/>
              <a:gdLst>
                <a:gd name="T0" fmla="*/ 468 w 485"/>
                <a:gd name="T1" fmla="*/ 118 h 269"/>
                <a:gd name="T2" fmla="*/ 468 w 485"/>
                <a:gd name="T3" fmla="*/ 152 h 269"/>
                <a:gd name="T4" fmla="*/ 272 w 485"/>
                <a:gd name="T5" fmla="*/ 260 h 269"/>
                <a:gd name="T6" fmla="*/ 213 w 485"/>
                <a:gd name="T7" fmla="*/ 260 h 269"/>
                <a:gd name="T8" fmla="*/ 17 w 485"/>
                <a:gd name="T9" fmla="*/ 152 h 269"/>
                <a:gd name="T10" fmla="*/ 17 w 485"/>
                <a:gd name="T11" fmla="*/ 118 h 269"/>
                <a:gd name="T12" fmla="*/ 213 w 485"/>
                <a:gd name="T13" fmla="*/ 9 h 269"/>
                <a:gd name="T14" fmla="*/ 272 w 485"/>
                <a:gd name="T15" fmla="*/ 9 h 269"/>
                <a:gd name="T16" fmla="*/ 468 w 485"/>
                <a:gd name="T17" fmla="*/ 11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5" h="269">
                  <a:moveTo>
                    <a:pt x="468" y="118"/>
                  </a:moveTo>
                  <a:cubicBezTo>
                    <a:pt x="485" y="128"/>
                    <a:pt x="485" y="142"/>
                    <a:pt x="468" y="152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56" y="269"/>
                    <a:pt x="229" y="269"/>
                    <a:pt x="213" y="26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0" y="142"/>
                    <a:pt x="0" y="128"/>
                    <a:pt x="17" y="118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29" y="0"/>
                    <a:pt x="256" y="0"/>
                    <a:pt x="272" y="9"/>
                  </a:cubicBezTo>
                  <a:lnTo>
                    <a:pt x="468" y="118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19" name="iŝ1îḑê">
              <a:extLst>
                <a:ext uri="{FF2B5EF4-FFF2-40B4-BE49-F238E27FC236}">
                  <a16:creationId xmlns:a16="http://schemas.microsoft.com/office/drawing/2014/main" id="{0465E622-D8FE-426A-ADE2-3218D9925419}"/>
                </a:ext>
              </a:extLst>
            </p:cNvPr>
            <p:cNvSpPr/>
            <p:nvPr/>
          </p:nvSpPr>
          <p:spPr bwMode="auto">
            <a:xfrm>
              <a:off x="9879743" y="3024008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20" name="íşḻiḓé">
              <a:extLst>
                <a:ext uri="{FF2B5EF4-FFF2-40B4-BE49-F238E27FC236}">
                  <a16:creationId xmlns:a16="http://schemas.microsoft.com/office/drawing/2014/main" id="{BDCEDFFA-5375-4BE9-B6DF-615638001B3A}"/>
                </a:ext>
              </a:extLst>
            </p:cNvPr>
            <p:cNvSpPr/>
            <p:nvPr/>
          </p:nvSpPr>
          <p:spPr bwMode="auto">
            <a:xfrm>
              <a:off x="9879743" y="3165003"/>
              <a:ext cx="1355726" cy="481283"/>
            </a:xfrm>
            <a:custGeom>
              <a:avLst/>
              <a:gdLst>
                <a:gd name="T0" fmla="*/ 477 w 477"/>
                <a:gd name="T1" fmla="*/ 0 h 169"/>
                <a:gd name="T2" fmla="*/ 464 w 477"/>
                <a:gd name="T3" fmla="*/ 17 h 169"/>
                <a:gd name="T4" fmla="*/ 268 w 477"/>
                <a:gd name="T5" fmla="*/ 125 h 169"/>
                <a:gd name="T6" fmla="*/ 209 w 477"/>
                <a:gd name="T7" fmla="*/ 125 h 169"/>
                <a:gd name="T8" fmla="*/ 13 w 477"/>
                <a:gd name="T9" fmla="*/ 17 h 169"/>
                <a:gd name="T10" fmla="*/ 0 w 477"/>
                <a:gd name="T11" fmla="*/ 0 h 169"/>
                <a:gd name="T12" fmla="*/ 0 w 477"/>
                <a:gd name="T13" fmla="*/ 34 h 169"/>
                <a:gd name="T14" fmla="*/ 13 w 477"/>
                <a:gd name="T15" fmla="*/ 51 h 169"/>
                <a:gd name="T16" fmla="*/ 209 w 477"/>
                <a:gd name="T17" fmla="*/ 159 h 169"/>
                <a:gd name="T18" fmla="*/ 268 w 477"/>
                <a:gd name="T19" fmla="*/ 159 h 169"/>
                <a:gd name="T20" fmla="*/ 464 w 477"/>
                <a:gd name="T21" fmla="*/ 51 h 169"/>
                <a:gd name="T22" fmla="*/ 477 w 477"/>
                <a:gd name="T23" fmla="*/ 34 h 169"/>
                <a:gd name="T24" fmla="*/ 477 w 477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69">
                  <a:moveTo>
                    <a:pt x="477" y="0"/>
                  </a:moveTo>
                  <a:cubicBezTo>
                    <a:pt x="477" y="6"/>
                    <a:pt x="472" y="12"/>
                    <a:pt x="464" y="17"/>
                  </a:cubicBezTo>
                  <a:cubicBezTo>
                    <a:pt x="268" y="125"/>
                    <a:pt x="268" y="125"/>
                    <a:pt x="268" y="125"/>
                  </a:cubicBezTo>
                  <a:cubicBezTo>
                    <a:pt x="252" y="135"/>
                    <a:pt x="225" y="135"/>
                    <a:pt x="209" y="12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4" y="12"/>
                    <a:pt x="0" y="6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4" y="46"/>
                    <a:pt x="13" y="51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25" y="169"/>
                    <a:pt x="252" y="169"/>
                    <a:pt x="268" y="159"/>
                  </a:cubicBezTo>
                  <a:cubicBezTo>
                    <a:pt x="464" y="51"/>
                    <a:pt x="464" y="51"/>
                    <a:pt x="464" y="51"/>
                  </a:cubicBezTo>
                  <a:cubicBezTo>
                    <a:pt x="472" y="46"/>
                    <a:pt x="477" y="40"/>
                    <a:pt x="477" y="34"/>
                  </a:cubicBezTo>
                  <a:lnTo>
                    <a:pt x="4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2BFDF2D-7725-43AF-8BBA-612E69B6A6B8}"/>
                </a:ext>
              </a:extLst>
            </p:cNvPr>
            <p:cNvCxnSpPr>
              <a:cxnSpLocks/>
              <a:stCxn id="8" idx="0"/>
              <a:endCxn id="11" idx="5"/>
            </p:cNvCxnSpPr>
            <p:nvPr/>
          </p:nvCxnSpPr>
          <p:spPr>
            <a:xfrm flipV="1">
              <a:off x="2352356" y="3165003"/>
              <a:ext cx="1904248" cy="767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şlîḑe">
              <a:extLst>
                <a:ext uri="{FF2B5EF4-FFF2-40B4-BE49-F238E27FC236}">
                  <a16:creationId xmlns:a16="http://schemas.microsoft.com/office/drawing/2014/main" id="{A2763B46-721F-4DFC-84CE-44B60C670FC1}"/>
                </a:ext>
              </a:extLst>
            </p:cNvPr>
            <p:cNvSpPr txBox="1"/>
            <p:nvPr/>
          </p:nvSpPr>
          <p:spPr>
            <a:xfrm>
              <a:off x="859091" y="3814503"/>
              <a:ext cx="1630800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 algn="ctr"/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23" name="ís1ïḓé">
              <a:extLst>
                <a:ext uri="{FF2B5EF4-FFF2-40B4-BE49-F238E27FC236}">
                  <a16:creationId xmlns:a16="http://schemas.microsoft.com/office/drawing/2014/main" id="{FB4A3F34-0D5B-44A9-BF94-E231E23826AD}"/>
                </a:ext>
              </a:extLst>
            </p:cNvPr>
            <p:cNvSpPr/>
            <p:nvPr/>
          </p:nvSpPr>
          <p:spPr>
            <a:xfrm>
              <a:off x="812879" y="4128702"/>
              <a:ext cx="1723228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</a:t>
              </a:r>
              <a:r>
                <a:rPr lang="en-US" altLang="zh-CN" sz="1100"/>
                <a:t>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sz="1100"/>
                <a:t>… …</a:t>
              </a:r>
              <a:endParaRPr lang="id-ID" sz="1100" dirty="0"/>
            </a:p>
          </p:txBody>
        </p:sp>
        <p:sp>
          <p:nvSpPr>
            <p:cNvPr id="24" name="işlîḍê">
              <a:extLst>
                <a:ext uri="{FF2B5EF4-FFF2-40B4-BE49-F238E27FC236}">
                  <a16:creationId xmlns:a16="http://schemas.microsoft.com/office/drawing/2014/main" id="{9E235858-85B9-495B-BCB2-AE8B4A91693A}"/>
                </a:ext>
              </a:extLst>
            </p:cNvPr>
            <p:cNvSpPr txBox="1"/>
            <p:nvPr/>
          </p:nvSpPr>
          <p:spPr>
            <a:xfrm>
              <a:off x="4253147" y="1691761"/>
              <a:ext cx="1355731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 algn="ctr"/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25" name="ís1ídè">
              <a:extLst>
                <a:ext uri="{FF2B5EF4-FFF2-40B4-BE49-F238E27FC236}">
                  <a16:creationId xmlns:a16="http://schemas.microsoft.com/office/drawing/2014/main" id="{FDF57341-AEA4-48CB-80A6-AF6A442421BA}"/>
                </a:ext>
              </a:extLst>
            </p:cNvPr>
            <p:cNvSpPr/>
            <p:nvPr/>
          </p:nvSpPr>
          <p:spPr>
            <a:xfrm>
              <a:off x="3866932" y="2005961"/>
              <a:ext cx="2128163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 …</a:t>
              </a:r>
              <a:endParaRPr lang="id-ID" altLang="zh-CN" sz="1100" dirty="0"/>
            </a:p>
          </p:txBody>
        </p:sp>
        <p:sp>
          <p:nvSpPr>
            <p:cNvPr id="26" name="ï$ḷíḓé">
              <a:extLst>
                <a:ext uri="{FF2B5EF4-FFF2-40B4-BE49-F238E27FC236}">
                  <a16:creationId xmlns:a16="http://schemas.microsoft.com/office/drawing/2014/main" id="{3CFE0D5A-6A14-4CE0-85E4-8434B688FDB3}"/>
                </a:ext>
              </a:extLst>
            </p:cNvPr>
            <p:cNvSpPr txBox="1"/>
            <p:nvPr/>
          </p:nvSpPr>
          <p:spPr>
            <a:xfrm>
              <a:off x="9652962" y="3806827"/>
              <a:ext cx="1809284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 algn="ctr"/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27" name="íşľïde">
              <a:extLst>
                <a:ext uri="{FF2B5EF4-FFF2-40B4-BE49-F238E27FC236}">
                  <a16:creationId xmlns:a16="http://schemas.microsoft.com/office/drawing/2014/main" id="{2ACE37A4-358D-4AAD-981E-40AD286FFDF5}"/>
                </a:ext>
              </a:extLst>
            </p:cNvPr>
            <p:cNvSpPr/>
            <p:nvPr/>
          </p:nvSpPr>
          <p:spPr>
            <a:xfrm>
              <a:off x="9637586" y="4121027"/>
              <a:ext cx="1840039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 …</a:t>
              </a:r>
              <a:endParaRPr lang="id-ID" altLang="zh-CN" sz="1100" dirty="0"/>
            </a:p>
          </p:txBody>
        </p:sp>
        <p:sp>
          <p:nvSpPr>
            <p:cNvPr id="28" name="ïṩ1îḋé">
              <a:extLst>
                <a:ext uri="{FF2B5EF4-FFF2-40B4-BE49-F238E27FC236}">
                  <a16:creationId xmlns:a16="http://schemas.microsoft.com/office/drawing/2014/main" id="{BCDC7FEA-D549-4047-A1F9-1D2E05185F33}"/>
                </a:ext>
              </a:extLst>
            </p:cNvPr>
            <p:cNvSpPr/>
            <p:nvPr/>
          </p:nvSpPr>
          <p:spPr bwMode="auto">
            <a:xfrm>
              <a:off x="10401886" y="2861980"/>
              <a:ext cx="325100" cy="324322"/>
            </a:xfrm>
            <a:custGeom>
              <a:avLst/>
              <a:gdLst>
                <a:gd name="T0" fmla="*/ 161 w 177"/>
                <a:gd name="T1" fmla="*/ 88 h 176"/>
                <a:gd name="T2" fmla="*/ 177 w 177"/>
                <a:gd name="T3" fmla="*/ 64 h 176"/>
                <a:gd name="T4" fmla="*/ 168 w 177"/>
                <a:gd name="T5" fmla="*/ 42 h 176"/>
                <a:gd name="T6" fmla="*/ 139 w 177"/>
                <a:gd name="T7" fmla="*/ 37 h 176"/>
                <a:gd name="T8" fmla="*/ 134 w 177"/>
                <a:gd name="T9" fmla="*/ 9 h 176"/>
                <a:gd name="T10" fmla="*/ 112 w 177"/>
                <a:gd name="T11" fmla="*/ 0 h 176"/>
                <a:gd name="T12" fmla="*/ 89 w 177"/>
                <a:gd name="T13" fmla="*/ 16 h 176"/>
                <a:gd name="T14" fmla="*/ 65 w 177"/>
                <a:gd name="T15" fmla="*/ 0 h 176"/>
                <a:gd name="T16" fmla="*/ 43 w 177"/>
                <a:gd name="T17" fmla="*/ 9 h 176"/>
                <a:gd name="T18" fmla="*/ 38 w 177"/>
                <a:gd name="T19" fmla="*/ 37 h 176"/>
                <a:gd name="T20" fmla="*/ 10 w 177"/>
                <a:gd name="T21" fmla="*/ 42 h 176"/>
                <a:gd name="T22" fmla="*/ 0 w 177"/>
                <a:gd name="T23" fmla="*/ 64 h 176"/>
                <a:gd name="T24" fmla="*/ 17 w 177"/>
                <a:gd name="T25" fmla="*/ 88 h 176"/>
                <a:gd name="T26" fmla="*/ 0 w 177"/>
                <a:gd name="T27" fmla="*/ 111 h 176"/>
                <a:gd name="T28" fmla="*/ 10 w 177"/>
                <a:gd name="T29" fmla="*/ 134 h 176"/>
                <a:gd name="T30" fmla="*/ 38 w 177"/>
                <a:gd name="T31" fmla="*/ 139 h 176"/>
                <a:gd name="T32" fmla="*/ 43 w 177"/>
                <a:gd name="T33" fmla="*/ 167 h 176"/>
                <a:gd name="T34" fmla="*/ 65 w 177"/>
                <a:gd name="T35" fmla="*/ 176 h 176"/>
                <a:gd name="T36" fmla="*/ 89 w 177"/>
                <a:gd name="T37" fmla="*/ 160 h 176"/>
                <a:gd name="T38" fmla="*/ 112 w 177"/>
                <a:gd name="T39" fmla="*/ 176 h 176"/>
                <a:gd name="T40" fmla="*/ 134 w 177"/>
                <a:gd name="T41" fmla="*/ 167 h 176"/>
                <a:gd name="T42" fmla="*/ 139 w 177"/>
                <a:gd name="T43" fmla="*/ 139 h 176"/>
                <a:gd name="T44" fmla="*/ 168 w 177"/>
                <a:gd name="T45" fmla="*/ 134 h 176"/>
                <a:gd name="T46" fmla="*/ 177 w 177"/>
                <a:gd name="T47" fmla="*/ 111 h 176"/>
                <a:gd name="T48" fmla="*/ 161 w 177"/>
                <a:gd name="T49" fmla="*/ 88 h 176"/>
                <a:gd name="T50" fmla="*/ 89 w 177"/>
                <a:gd name="T51" fmla="*/ 132 h 176"/>
                <a:gd name="T52" fmla="*/ 45 w 177"/>
                <a:gd name="T53" fmla="*/ 88 h 176"/>
                <a:gd name="T54" fmla="*/ 89 w 177"/>
                <a:gd name="T55" fmla="*/ 44 h 176"/>
                <a:gd name="T56" fmla="*/ 133 w 177"/>
                <a:gd name="T57" fmla="*/ 88 h 176"/>
                <a:gd name="T58" fmla="*/ 89 w 177"/>
                <a:gd name="T59" fmla="*/ 132 h 176"/>
                <a:gd name="T60" fmla="*/ 89 w 177"/>
                <a:gd name="T61" fmla="*/ 48 h 176"/>
                <a:gd name="T62" fmla="*/ 49 w 177"/>
                <a:gd name="T63" fmla="*/ 88 h 176"/>
                <a:gd name="T64" fmla="*/ 89 w 177"/>
                <a:gd name="T65" fmla="*/ 128 h 176"/>
                <a:gd name="T66" fmla="*/ 128 w 177"/>
                <a:gd name="T67" fmla="*/ 88 h 176"/>
                <a:gd name="T68" fmla="*/ 89 w 177"/>
                <a:gd name="T69" fmla="*/ 48 h 176"/>
                <a:gd name="T70" fmla="*/ 89 w 177"/>
                <a:gd name="T71" fmla="*/ 115 h 176"/>
                <a:gd name="T72" fmla="*/ 62 w 177"/>
                <a:gd name="T73" fmla="*/ 88 h 176"/>
                <a:gd name="T74" fmla="*/ 89 w 177"/>
                <a:gd name="T75" fmla="*/ 61 h 176"/>
                <a:gd name="T76" fmla="*/ 115 w 177"/>
                <a:gd name="T77" fmla="*/ 88 h 176"/>
                <a:gd name="T78" fmla="*/ 89 w 177"/>
                <a:gd name="T79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7" h="176">
                  <a:moveTo>
                    <a:pt x="161" y="88"/>
                  </a:moveTo>
                  <a:cubicBezTo>
                    <a:pt x="161" y="77"/>
                    <a:pt x="167" y="68"/>
                    <a:pt x="177" y="64"/>
                  </a:cubicBezTo>
                  <a:cubicBezTo>
                    <a:pt x="175" y="56"/>
                    <a:pt x="172" y="49"/>
                    <a:pt x="168" y="42"/>
                  </a:cubicBezTo>
                  <a:cubicBezTo>
                    <a:pt x="158" y="46"/>
                    <a:pt x="147" y="45"/>
                    <a:pt x="139" y="37"/>
                  </a:cubicBezTo>
                  <a:cubicBezTo>
                    <a:pt x="132" y="29"/>
                    <a:pt x="130" y="18"/>
                    <a:pt x="134" y="9"/>
                  </a:cubicBezTo>
                  <a:cubicBezTo>
                    <a:pt x="128" y="5"/>
                    <a:pt x="120" y="2"/>
                    <a:pt x="112" y="0"/>
                  </a:cubicBezTo>
                  <a:cubicBezTo>
                    <a:pt x="109" y="9"/>
                    <a:pt x="100" y="16"/>
                    <a:pt x="89" y="16"/>
                  </a:cubicBezTo>
                  <a:cubicBezTo>
                    <a:pt x="78" y="16"/>
                    <a:pt x="69" y="9"/>
                    <a:pt x="65" y="0"/>
                  </a:cubicBezTo>
                  <a:cubicBezTo>
                    <a:pt x="57" y="2"/>
                    <a:pt x="50" y="5"/>
                    <a:pt x="43" y="9"/>
                  </a:cubicBezTo>
                  <a:cubicBezTo>
                    <a:pt x="47" y="18"/>
                    <a:pt x="46" y="29"/>
                    <a:pt x="38" y="37"/>
                  </a:cubicBezTo>
                  <a:cubicBezTo>
                    <a:pt x="30" y="45"/>
                    <a:pt x="19" y="46"/>
                    <a:pt x="10" y="42"/>
                  </a:cubicBezTo>
                  <a:cubicBezTo>
                    <a:pt x="6" y="49"/>
                    <a:pt x="3" y="56"/>
                    <a:pt x="0" y="64"/>
                  </a:cubicBezTo>
                  <a:cubicBezTo>
                    <a:pt x="10" y="68"/>
                    <a:pt x="17" y="77"/>
                    <a:pt x="17" y="88"/>
                  </a:cubicBezTo>
                  <a:cubicBezTo>
                    <a:pt x="17" y="99"/>
                    <a:pt x="10" y="108"/>
                    <a:pt x="0" y="111"/>
                  </a:cubicBezTo>
                  <a:cubicBezTo>
                    <a:pt x="3" y="119"/>
                    <a:pt x="6" y="127"/>
                    <a:pt x="10" y="134"/>
                  </a:cubicBezTo>
                  <a:cubicBezTo>
                    <a:pt x="19" y="129"/>
                    <a:pt x="30" y="131"/>
                    <a:pt x="38" y="139"/>
                  </a:cubicBezTo>
                  <a:cubicBezTo>
                    <a:pt x="46" y="146"/>
                    <a:pt x="47" y="158"/>
                    <a:pt x="43" y="167"/>
                  </a:cubicBezTo>
                  <a:cubicBezTo>
                    <a:pt x="50" y="171"/>
                    <a:pt x="57" y="174"/>
                    <a:pt x="65" y="176"/>
                  </a:cubicBezTo>
                  <a:cubicBezTo>
                    <a:pt x="69" y="166"/>
                    <a:pt x="78" y="160"/>
                    <a:pt x="89" y="160"/>
                  </a:cubicBezTo>
                  <a:cubicBezTo>
                    <a:pt x="100" y="160"/>
                    <a:pt x="109" y="166"/>
                    <a:pt x="112" y="176"/>
                  </a:cubicBezTo>
                  <a:cubicBezTo>
                    <a:pt x="120" y="174"/>
                    <a:pt x="128" y="171"/>
                    <a:pt x="134" y="167"/>
                  </a:cubicBezTo>
                  <a:cubicBezTo>
                    <a:pt x="130" y="158"/>
                    <a:pt x="132" y="146"/>
                    <a:pt x="139" y="139"/>
                  </a:cubicBezTo>
                  <a:cubicBezTo>
                    <a:pt x="147" y="131"/>
                    <a:pt x="158" y="129"/>
                    <a:pt x="168" y="134"/>
                  </a:cubicBezTo>
                  <a:cubicBezTo>
                    <a:pt x="172" y="127"/>
                    <a:pt x="175" y="119"/>
                    <a:pt x="177" y="111"/>
                  </a:cubicBezTo>
                  <a:cubicBezTo>
                    <a:pt x="167" y="108"/>
                    <a:pt x="161" y="99"/>
                    <a:pt x="161" y="88"/>
                  </a:cubicBezTo>
                  <a:moveTo>
                    <a:pt x="89" y="132"/>
                  </a:moveTo>
                  <a:cubicBezTo>
                    <a:pt x="64" y="132"/>
                    <a:pt x="45" y="112"/>
                    <a:pt x="45" y="88"/>
                  </a:cubicBezTo>
                  <a:cubicBezTo>
                    <a:pt x="45" y="64"/>
                    <a:pt x="64" y="44"/>
                    <a:pt x="89" y="44"/>
                  </a:cubicBezTo>
                  <a:cubicBezTo>
                    <a:pt x="113" y="44"/>
                    <a:pt x="133" y="64"/>
                    <a:pt x="133" y="88"/>
                  </a:cubicBezTo>
                  <a:cubicBezTo>
                    <a:pt x="133" y="112"/>
                    <a:pt x="113" y="132"/>
                    <a:pt x="89" y="132"/>
                  </a:cubicBezTo>
                  <a:moveTo>
                    <a:pt x="89" y="48"/>
                  </a:moveTo>
                  <a:cubicBezTo>
                    <a:pt x="67" y="48"/>
                    <a:pt x="49" y="66"/>
                    <a:pt x="49" y="88"/>
                  </a:cubicBezTo>
                  <a:cubicBezTo>
                    <a:pt x="49" y="110"/>
                    <a:pt x="67" y="128"/>
                    <a:pt x="89" y="128"/>
                  </a:cubicBezTo>
                  <a:cubicBezTo>
                    <a:pt x="111" y="128"/>
                    <a:pt x="128" y="110"/>
                    <a:pt x="128" y="88"/>
                  </a:cubicBezTo>
                  <a:cubicBezTo>
                    <a:pt x="128" y="66"/>
                    <a:pt x="111" y="48"/>
                    <a:pt x="89" y="48"/>
                  </a:cubicBezTo>
                  <a:moveTo>
                    <a:pt x="89" y="115"/>
                  </a:moveTo>
                  <a:cubicBezTo>
                    <a:pt x="74" y="115"/>
                    <a:pt x="62" y="103"/>
                    <a:pt x="62" y="88"/>
                  </a:cubicBezTo>
                  <a:cubicBezTo>
                    <a:pt x="62" y="73"/>
                    <a:pt x="74" y="61"/>
                    <a:pt x="89" y="61"/>
                  </a:cubicBezTo>
                  <a:cubicBezTo>
                    <a:pt x="103" y="61"/>
                    <a:pt x="115" y="73"/>
                    <a:pt x="115" y="88"/>
                  </a:cubicBezTo>
                  <a:cubicBezTo>
                    <a:pt x="115" y="103"/>
                    <a:pt x="103" y="115"/>
                    <a:pt x="89" y="11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29" name="ïṡ1íḍé">
              <a:extLst>
                <a:ext uri="{FF2B5EF4-FFF2-40B4-BE49-F238E27FC236}">
                  <a16:creationId xmlns:a16="http://schemas.microsoft.com/office/drawing/2014/main" id="{86592C2E-2B21-422F-948D-D109979E37A5}"/>
                </a:ext>
              </a:extLst>
            </p:cNvPr>
            <p:cNvSpPr/>
            <p:nvPr/>
          </p:nvSpPr>
          <p:spPr bwMode="auto">
            <a:xfrm>
              <a:off x="4766401" y="2837078"/>
              <a:ext cx="378764" cy="336765"/>
            </a:xfrm>
            <a:custGeom>
              <a:avLst/>
              <a:gdLst>
                <a:gd name="T0" fmla="*/ 143 w 206"/>
                <a:gd name="T1" fmla="*/ 93 h 183"/>
                <a:gd name="T2" fmla="*/ 115 w 206"/>
                <a:gd name="T3" fmla="*/ 90 h 183"/>
                <a:gd name="T4" fmla="*/ 117 w 206"/>
                <a:gd name="T5" fmla="*/ 88 h 183"/>
                <a:gd name="T6" fmla="*/ 145 w 206"/>
                <a:gd name="T7" fmla="*/ 90 h 183"/>
                <a:gd name="T8" fmla="*/ 138 w 206"/>
                <a:gd name="T9" fmla="*/ 105 h 183"/>
                <a:gd name="T10" fmla="*/ 140 w 206"/>
                <a:gd name="T11" fmla="*/ 101 h 183"/>
                <a:gd name="T12" fmla="*/ 145 w 206"/>
                <a:gd name="T13" fmla="*/ 99 h 183"/>
                <a:gd name="T14" fmla="*/ 143 w 206"/>
                <a:gd name="T15" fmla="*/ 95 h 183"/>
                <a:gd name="T16" fmla="*/ 115 w 206"/>
                <a:gd name="T17" fmla="*/ 97 h 183"/>
                <a:gd name="T18" fmla="*/ 117 w 206"/>
                <a:gd name="T19" fmla="*/ 101 h 183"/>
                <a:gd name="T20" fmla="*/ 120 w 206"/>
                <a:gd name="T21" fmla="*/ 102 h 183"/>
                <a:gd name="T22" fmla="*/ 116 w 206"/>
                <a:gd name="T23" fmla="*/ 78 h 183"/>
                <a:gd name="T24" fmla="*/ 155 w 206"/>
                <a:gd name="T25" fmla="*/ 57 h 183"/>
                <a:gd name="T26" fmla="*/ 130 w 206"/>
                <a:gd name="T27" fmla="*/ 0 h 183"/>
                <a:gd name="T28" fmla="*/ 105 w 206"/>
                <a:gd name="T29" fmla="*/ 57 h 183"/>
                <a:gd name="T30" fmla="*/ 145 w 206"/>
                <a:gd name="T31" fmla="*/ 83 h 183"/>
                <a:gd name="T32" fmla="*/ 117 w 206"/>
                <a:gd name="T33" fmla="*/ 80 h 183"/>
                <a:gd name="T34" fmla="*/ 115 w 206"/>
                <a:gd name="T35" fmla="*/ 83 h 183"/>
                <a:gd name="T36" fmla="*/ 143 w 206"/>
                <a:gd name="T37" fmla="*/ 86 h 183"/>
                <a:gd name="T38" fmla="*/ 0 w 206"/>
                <a:gd name="T39" fmla="*/ 111 h 183"/>
                <a:gd name="T40" fmla="*/ 43 w 206"/>
                <a:gd name="T41" fmla="*/ 183 h 183"/>
                <a:gd name="T42" fmla="*/ 0 w 206"/>
                <a:gd name="T43" fmla="*/ 111 h 183"/>
                <a:gd name="T44" fmla="*/ 15 w 206"/>
                <a:gd name="T45" fmla="*/ 173 h 183"/>
                <a:gd name="T46" fmla="*/ 15 w 206"/>
                <a:gd name="T47" fmla="*/ 161 h 183"/>
                <a:gd name="T48" fmla="*/ 190 w 206"/>
                <a:gd name="T49" fmla="*/ 111 h 183"/>
                <a:gd name="T50" fmla="*/ 160 w 206"/>
                <a:gd name="T51" fmla="*/ 137 h 183"/>
                <a:gd name="T52" fmla="*/ 130 w 206"/>
                <a:gd name="T53" fmla="*/ 151 h 183"/>
                <a:gd name="T54" fmla="*/ 128 w 206"/>
                <a:gd name="T55" fmla="*/ 148 h 183"/>
                <a:gd name="T56" fmla="*/ 121 w 206"/>
                <a:gd name="T57" fmla="*/ 118 h 183"/>
                <a:gd name="T58" fmla="*/ 56 w 206"/>
                <a:gd name="T59" fmla="*/ 116 h 183"/>
                <a:gd name="T60" fmla="*/ 48 w 206"/>
                <a:gd name="T61" fmla="*/ 164 h 183"/>
                <a:gd name="T62" fmla="*/ 83 w 206"/>
                <a:gd name="T63" fmla="*/ 165 h 183"/>
                <a:gd name="T64" fmla="*/ 146 w 206"/>
                <a:gd name="T65" fmla="*/ 168 h 183"/>
                <a:gd name="T66" fmla="*/ 203 w 206"/>
                <a:gd name="T67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" h="183">
                  <a:moveTo>
                    <a:pt x="145" y="90"/>
                  </a:moveTo>
                  <a:cubicBezTo>
                    <a:pt x="145" y="92"/>
                    <a:pt x="144" y="93"/>
                    <a:pt x="143" y="93"/>
                  </a:cubicBezTo>
                  <a:cubicBezTo>
                    <a:pt x="117" y="93"/>
                    <a:pt x="117" y="93"/>
                    <a:pt x="117" y="93"/>
                  </a:cubicBezTo>
                  <a:cubicBezTo>
                    <a:pt x="116" y="93"/>
                    <a:pt x="115" y="92"/>
                    <a:pt x="115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89"/>
                    <a:pt x="116" y="88"/>
                    <a:pt x="117" y="88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4" y="88"/>
                    <a:pt x="145" y="89"/>
                    <a:pt x="145" y="90"/>
                  </a:cubicBezTo>
                  <a:close/>
                  <a:moveTo>
                    <a:pt x="122" y="105"/>
                  </a:moveTo>
                  <a:cubicBezTo>
                    <a:pt x="138" y="105"/>
                    <a:pt x="138" y="105"/>
                    <a:pt x="138" y="105"/>
                  </a:cubicBezTo>
                  <a:cubicBezTo>
                    <a:pt x="139" y="105"/>
                    <a:pt x="140" y="104"/>
                    <a:pt x="140" y="102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4" y="101"/>
                    <a:pt x="145" y="100"/>
                    <a:pt x="145" y="99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6"/>
                    <a:pt x="144" y="95"/>
                    <a:pt x="143" y="95"/>
                  </a:cubicBezTo>
                  <a:cubicBezTo>
                    <a:pt x="117" y="95"/>
                    <a:pt x="117" y="95"/>
                    <a:pt x="117" y="95"/>
                  </a:cubicBezTo>
                  <a:cubicBezTo>
                    <a:pt x="116" y="95"/>
                    <a:pt x="115" y="96"/>
                    <a:pt x="115" y="97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100"/>
                    <a:pt x="116" y="101"/>
                    <a:pt x="117" y="101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104"/>
                    <a:pt x="121" y="105"/>
                    <a:pt x="122" y="105"/>
                  </a:cubicBezTo>
                  <a:close/>
                  <a:moveTo>
                    <a:pt x="116" y="78"/>
                  </a:moveTo>
                  <a:cubicBezTo>
                    <a:pt x="144" y="78"/>
                    <a:pt x="144" y="78"/>
                    <a:pt x="144" y="78"/>
                  </a:cubicBezTo>
                  <a:cubicBezTo>
                    <a:pt x="150" y="78"/>
                    <a:pt x="143" y="70"/>
                    <a:pt x="155" y="57"/>
                  </a:cubicBezTo>
                  <a:cubicBezTo>
                    <a:pt x="160" y="51"/>
                    <a:pt x="164" y="43"/>
                    <a:pt x="164" y="34"/>
                  </a:cubicBezTo>
                  <a:cubicBezTo>
                    <a:pt x="164" y="15"/>
                    <a:pt x="149" y="0"/>
                    <a:pt x="130" y="0"/>
                  </a:cubicBezTo>
                  <a:cubicBezTo>
                    <a:pt x="111" y="0"/>
                    <a:pt x="96" y="15"/>
                    <a:pt x="96" y="34"/>
                  </a:cubicBezTo>
                  <a:cubicBezTo>
                    <a:pt x="96" y="43"/>
                    <a:pt x="99" y="51"/>
                    <a:pt x="105" y="57"/>
                  </a:cubicBezTo>
                  <a:cubicBezTo>
                    <a:pt x="116" y="70"/>
                    <a:pt x="110" y="78"/>
                    <a:pt x="116" y="78"/>
                  </a:cubicBezTo>
                  <a:close/>
                  <a:moveTo>
                    <a:pt x="145" y="83"/>
                  </a:moveTo>
                  <a:cubicBezTo>
                    <a:pt x="145" y="81"/>
                    <a:pt x="144" y="80"/>
                    <a:pt x="143" y="80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16" y="80"/>
                    <a:pt x="115" y="81"/>
                    <a:pt x="115" y="83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5" y="84"/>
                    <a:pt x="116" y="86"/>
                    <a:pt x="117" y="86"/>
                  </a:cubicBezTo>
                  <a:cubicBezTo>
                    <a:pt x="143" y="86"/>
                    <a:pt x="143" y="86"/>
                    <a:pt x="143" y="86"/>
                  </a:cubicBezTo>
                  <a:cubicBezTo>
                    <a:pt x="144" y="86"/>
                    <a:pt x="145" y="84"/>
                    <a:pt x="145" y="83"/>
                  </a:cubicBezTo>
                  <a:close/>
                  <a:moveTo>
                    <a:pt x="0" y="111"/>
                  </a:moveTo>
                  <a:cubicBezTo>
                    <a:pt x="43" y="111"/>
                    <a:pt x="43" y="111"/>
                    <a:pt x="43" y="111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0" y="183"/>
                    <a:pt x="0" y="183"/>
                    <a:pt x="0" y="183"/>
                  </a:cubicBezTo>
                  <a:lnTo>
                    <a:pt x="0" y="111"/>
                  </a:lnTo>
                  <a:close/>
                  <a:moveTo>
                    <a:pt x="8" y="167"/>
                  </a:moveTo>
                  <a:cubicBezTo>
                    <a:pt x="8" y="171"/>
                    <a:pt x="11" y="173"/>
                    <a:pt x="15" y="173"/>
                  </a:cubicBezTo>
                  <a:cubicBezTo>
                    <a:pt x="18" y="173"/>
                    <a:pt x="21" y="171"/>
                    <a:pt x="21" y="167"/>
                  </a:cubicBezTo>
                  <a:cubicBezTo>
                    <a:pt x="21" y="164"/>
                    <a:pt x="18" y="161"/>
                    <a:pt x="15" y="161"/>
                  </a:cubicBezTo>
                  <a:cubicBezTo>
                    <a:pt x="11" y="161"/>
                    <a:pt x="8" y="164"/>
                    <a:pt x="8" y="167"/>
                  </a:cubicBezTo>
                  <a:close/>
                  <a:moveTo>
                    <a:pt x="190" y="111"/>
                  </a:moveTo>
                  <a:cubicBezTo>
                    <a:pt x="180" y="110"/>
                    <a:pt x="153" y="132"/>
                    <a:pt x="153" y="132"/>
                  </a:cubicBezTo>
                  <a:cubicBezTo>
                    <a:pt x="153" y="132"/>
                    <a:pt x="158" y="136"/>
                    <a:pt x="160" y="137"/>
                  </a:cubicBezTo>
                  <a:cubicBezTo>
                    <a:pt x="162" y="139"/>
                    <a:pt x="159" y="142"/>
                    <a:pt x="156" y="145"/>
                  </a:cubicBezTo>
                  <a:cubicBezTo>
                    <a:pt x="153" y="148"/>
                    <a:pt x="140" y="155"/>
                    <a:pt x="130" y="151"/>
                  </a:cubicBezTo>
                  <a:cubicBezTo>
                    <a:pt x="119" y="148"/>
                    <a:pt x="102" y="136"/>
                    <a:pt x="102" y="136"/>
                  </a:cubicBezTo>
                  <a:cubicBezTo>
                    <a:pt x="102" y="136"/>
                    <a:pt x="119" y="145"/>
                    <a:pt x="128" y="148"/>
                  </a:cubicBezTo>
                  <a:cubicBezTo>
                    <a:pt x="137" y="151"/>
                    <a:pt x="155" y="141"/>
                    <a:pt x="151" y="138"/>
                  </a:cubicBezTo>
                  <a:cubicBezTo>
                    <a:pt x="147" y="135"/>
                    <a:pt x="132" y="129"/>
                    <a:pt x="121" y="118"/>
                  </a:cubicBezTo>
                  <a:cubicBezTo>
                    <a:pt x="116" y="114"/>
                    <a:pt x="102" y="108"/>
                    <a:pt x="93" y="108"/>
                  </a:cubicBezTo>
                  <a:cubicBezTo>
                    <a:pt x="83" y="108"/>
                    <a:pt x="63" y="116"/>
                    <a:pt x="5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64"/>
                    <a:pt x="48" y="164"/>
                    <a:pt x="48" y="164"/>
                  </a:cubicBezTo>
                  <a:cubicBezTo>
                    <a:pt x="63" y="164"/>
                    <a:pt x="63" y="164"/>
                    <a:pt x="63" y="164"/>
                  </a:cubicBezTo>
                  <a:cubicBezTo>
                    <a:pt x="69" y="164"/>
                    <a:pt x="79" y="164"/>
                    <a:pt x="83" y="165"/>
                  </a:cubicBezTo>
                  <a:cubicBezTo>
                    <a:pt x="87" y="167"/>
                    <a:pt x="112" y="177"/>
                    <a:pt x="119" y="177"/>
                  </a:cubicBezTo>
                  <a:cubicBezTo>
                    <a:pt x="127" y="177"/>
                    <a:pt x="138" y="174"/>
                    <a:pt x="146" y="168"/>
                  </a:cubicBezTo>
                  <a:cubicBezTo>
                    <a:pt x="154" y="163"/>
                    <a:pt x="168" y="153"/>
                    <a:pt x="174" y="148"/>
                  </a:cubicBezTo>
                  <a:cubicBezTo>
                    <a:pt x="179" y="144"/>
                    <a:pt x="199" y="127"/>
                    <a:pt x="203" y="124"/>
                  </a:cubicBezTo>
                  <a:cubicBezTo>
                    <a:pt x="206" y="120"/>
                    <a:pt x="200" y="112"/>
                    <a:pt x="190" y="1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30" name="íšļiḓé">
              <a:extLst>
                <a:ext uri="{FF2B5EF4-FFF2-40B4-BE49-F238E27FC236}">
                  <a16:creationId xmlns:a16="http://schemas.microsoft.com/office/drawing/2014/main" id="{D8253AC2-6E20-4B41-9DD2-04ECB26E9E4D}"/>
                </a:ext>
              </a:extLst>
            </p:cNvPr>
            <p:cNvSpPr/>
            <p:nvPr/>
          </p:nvSpPr>
          <p:spPr bwMode="auto">
            <a:xfrm>
              <a:off x="6998221" y="4196402"/>
              <a:ext cx="363987" cy="364764"/>
            </a:xfrm>
            <a:custGeom>
              <a:avLst/>
              <a:gdLst>
                <a:gd name="T0" fmla="*/ 192 w 198"/>
                <a:gd name="T1" fmla="*/ 19 h 198"/>
                <a:gd name="T2" fmla="*/ 184 w 198"/>
                <a:gd name="T3" fmla="*/ 17 h 198"/>
                <a:gd name="T4" fmla="*/ 190 w 198"/>
                <a:gd name="T5" fmla="*/ 22 h 198"/>
                <a:gd name="T6" fmla="*/ 177 w 198"/>
                <a:gd name="T7" fmla="*/ 25 h 198"/>
                <a:gd name="T8" fmla="*/ 182 w 198"/>
                <a:gd name="T9" fmla="*/ 29 h 198"/>
                <a:gd name="T10" fmla="*/ 169 w 198"/>
                <a:gd name="T11" fmla="*/ 33 h 198"/>
                <a:gd name="T12" fmla="*/ 98 w 198"/>
                <a:gd name="T13" fmla="*/ 104 h 198"/>
                <a:gd name="T14" fmla="*/ 94 w 198"/>
                <a:gd name="T15" fmla="*/ 100 h 198"/>
                <a:gd name="T16" fmla="*/ 165 w 198"/>
                <a:gd name="T17" fmla="*/ 29 h 198"/>
                <a:gd name="T18" fmla="*/ 168 w 198"/>
                <a:gd name="T19" fmla="*/ 16 h 198"/>
                <a:gd name="T20" fmla="*/ 173 w 198"/>
                <a:gd name="T21" fmla="*/ 21 h 198"/>
                <a:gd name="T22" fmla="*/ 176 w 198"/>
                <a:gd name="T23" fmla="*/ 8 h 198"/>
                <a:gd name="T24" fmla="*/ 181 w 198"/>
                <a:gd name="T25" fmla="*/ 14 h 198"/>
                <a:gd name="T26" fmla="*/ 178 w 198"/>
                <a:gd name="T27" fmla="*/ 5 h 198"/>
                <a:gd name="T28" fmla="*/ 186 w 198"/>
                <a:gd name="T29" fmla="*/ 8 h 198"/>
                <a:gd name="T30" fmla="*/ 193 w 198"/>
                <a:gd name="T31" fmla="*/ 9 h 198"/>
                <a:gd name="T32" fmla="*/ 198 w 198"/>
                <a:gd name="T33" fmla="*/ 14 h 198"/>
                <a:gd name="T34" fmla="*/ 104 w 198"/>
                <a:gd name="T35" fmla="*/ 81 h 198"/>
                <a:gd name="T36" fmla="*/ 71 w 198"/>
                <a:gd name="T37" fmla="*/ 103 h 198"/>
                <a:gd name="T38" fmla="*/ 119 w 198"/>
                <a:gd name="T39" fmla="*/ 103 h 198"/>
                <a:gd name="T40" fmla="*/ 102 w 198"/>
                <a:gd name="T41" fmla="*/ 108 h 198"/>
                <a:gd name="T42" fmla="*/ 96 w 198"/>
                <a:gd name="T43" fmla="*/ 111 h 198"/>
                <a:gd name="T44" fmla="*/ 87 w 198"/>
                <a:gd name="T45" fmla="*/ 103 h 198"/>
                <a:gd name="T46" fmla="*/ 90 w 198"/>
                <a:gd name="T47" fmla="*/ 96 h 198"/>
                <a:gd name="T48" fmla="*/ 95 w 198"/>
                <a:gd name="T49" fmla="*/ 44 h 198"/>
                <a:gd name="T50" fmla="*/ 95 w 198"/>
                <a:gd name="T51" fmla="*/ 162 h 198"/>
                <a:gd name="T52" fmla="*/ 143 w 198"/>
                <a:gd name="T53" fmla="*/ 68 h 198"/>
                <a:gd name="T54" fmla="*/ 138 w 198"/>
                <a:gd name="T55" fmla="*/ 103 h 198"/>
                <a:gd name="T56" fmla="*/ 52 w 198"/>
                <a:gd name="T57" fmla="*/ 103 h 198"/>
                <a:gd name="T58" fmla="*/ 119 w 198"/>
                <a:gd name="T59" fmla="*/ 67 h 198"/>
                <a:gd name="T60" fmla="*/ 157 w 198"/>
                <a:gd name="T61" fmla="*/ 54 h 198"/>
                <a:gd name="T62" fmla="*/ 95 w 198"/>
                <a:gd name="T63" fmla="*/ 182 h 198"/>
                <a:gd name="T64" fmla="*/ 95 w 198"/>
                <a:gd name="T65" fmla="*/ 24 h 198"/>
                <a:gd name="T66" fmla="*/ 156 w 198"/>
                <a:gd name="T67" fmla="*/ 30 h 198"/>
                <a:gd name="T68" fmla="*/ 0 w 198"/>
                <a:gd name="T69" fmla="*/ 103 h 198"/>
                <a:gd name="T70" fmla="*/ 190 w 198"/>
                <a:gd name="T71" fmla="*/ 103 h 198"/>
                <a:gd name="T72" fmla="*/ 157 w 198"/>
                <a:gd name="T73" fmla="*/ 5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8" h="198">
                  <a:moveTo>
                    <a:pt x="198" y="14"/>
                  </a:moveTo>
                  <a:cubicBezTo>
                    <a:pt x="192" y="19"/>
                    <a:pt x="192" y="19"/>
                    <a:pt x="192" y="19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7" y="105"/>
                    <a:pt x="95" y="105"/>
                    <a:pt x="94" y="104"/>
                  </a:cubicBezTo>
                  <a:cubicBezTo>
                    <a:pt x="93" y="103"/>
                    <a:pt x="93" y="101"/>
                    <a:pt x="94" y="100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3" y="21"/>
                    <a:pt x="163" y="21"/>
                    <a:pt x="163" y="21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6" y="8"/>
                    <a:pt x="186" y="8"/>
                    <a:pt x="186" y="8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0" y="11"/>
                    <a:pt x="190" y="11"/>
                    <a:pt x="190" y="11"/>
                  </a:cubicBezTo>
                  <a:lnTo>
                    <a:pt x="198" y="14"/>
                  </a:lnTo>
                  <a:close/>
                  <a:moveTo>
                    <a:pt x="90" y="96"/>
                  </a:moveTo>
                  <a:cubicBezTo>
                    <a:pt x="104" y="81"/>
                    <a:pt x="104" y="81"/>
                    <a:pt x="104" y="81"/>
                  </a:cubicBezTo>
                  <a:cubicBezTo>
                    <a:pt x="102" y="80"/>
                    <a:pt x="98" y="79"/>
                    <a:pt x="95" y="79"/>
                  </a:cubicBezTo>
                  <a:cubicBezTo>
                    <a:pt x="82" y="79"/>
                    <a:pt x="71" y="90"/>
                    <a:pt x="71" y="103"/>
                  </a:cubicBezTo>
                  <a:cubicBezTo>
                    <a:pt x="71" y="116"/>
                    <a:pt x="82" y="127"/>
                    <a:pt x="95" y="127"/>
                  </a:cubicBezTo>
                  <a:cubicBezTo>
                    <a:pt x="108" y="127"/>
                    <a:pt x="119" y="116"/>
                    <a:pt x="119" y="103"/>
                  </a:cubicBezTo>
                  <a:cubicBezTo>
                    <a:pt x="119" y="100"/>
                    <a:pt x="118" y="96"/>
                    <a:pt x="117" y="94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10"/>
                    <a:pt x="98" y="111"/>
                    <a:pt x="96" y="111"/>
                  </a:cubicBezTo>
                  <a:cubicBezTo>
                    <a:pt x="96" y="111"/>
                    <a:pt x="96" y="111"/>
                    <a:pt x="96" y="111"/>
                  </a:cubicBezTo>
                  <a:cubicBezTo>
                    <a:pt x="96" y="111"/>
                    <a:pt x="95" y="111"/>
                    <a:pt x="95" y="111"/>
                  </a:cubicBezTo>
                  <a:cubicBezTo>
                    <a:pt x="91" y="111"/>
                    <a:pt x="87" y="107"/>
                    <a:pt x="87" y="103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0"/>
                    <a:pt x="88" y="98"/>
                    <a:pt x="90" y="96"/>
                  </a:cubicBezTo>
                  <a:close/>
                  <a:moveTo>
                    <a:pt x="130" y="55"/>
                  </a:moveTo>
                  <a:cubicBezTo>
                    <a:pt x="120" y="48"/>
                    <a:pt x="108" y="44"/>
                    <a:pt x="95" y="44"/>
                  </a:cubicBezTo>
                  <a:cubicBezTo>
                    <a:pt x="62" y="44"/>
                    <a:pt x="36" y="70"/>
                    <a:pt x="36" y="103"/>
                  </a:cubicBezTo>
                  <a:cubicBezTo>
                    <a:pt x="36" y="136"/>
                    <a:pt x="62" y="162"/>
                    <a:pt x="95" y="162"/>
                  </a:cubicBezTo>
                  <a:cubicBezTo>
                    <a:pt x="128" y="162"/>
                    <a:pt x="154" y="136"/>
                    <a:pt x="154" y="103"/>
                  </a:cubicBezTo>
                  <a:cubicBezTo>
                    <a:pt x="154" y="90"/>
                    <a:pt x="150" y="78"/>
                    <a:pt x="143" y="68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6" y="86"/>
                    <a:pt x="138" y="94"/>
                    <a:pt x="138" y="103"/>
                  </a:cubicBezTo>
                  <a:cubicBezTo>
                    <a:pt x="138" y="127"/>
                    <a:pt x="119" y="146"/>
                    <a:pt x="95" y="146"/>
                  </a:cubicBezTo>
                  <a:cubicBezTo>
                    <a:pt x="71" y="146"/>
                    <a:pt x="52" y="127"/>
                    <a:pt x="52" y="103"/>
                  </a:cubicBezTo>
                  <a:cubicBezTo>
                    <a:pt x="52" y="79"/>
                    <a:pt x="71" y="60"/>
                    <a:pt x="95" y="60"/>
                  </a:cubicBezTo>
                  <a:cubicBezTo>
                    <a:pt x="104" y="60"/>
                    <a:pt x="112" y="62"/>
                    <a:pt x="119" y="67"/>
                  </a:cubicBezTo>
                  <a:lnTo>
                    <a:pt x="130" y="55"/>
                  </a:lnTo>
                  <a:close/>
                  <a:moveTo>
                    <a:pt x="157" y="54"/>
                  </a:moveTo>
                  <a:cubicBezTo>
                    <a:pt x="167" y="67"/>
                    <a:pt x="174" y="84"/>
                    <a:pt x="174" y="103"/>
                  </a:cubicBezTo>
                  <a:cubicBezTo>
                    <a:pt x="174" y="147"/>
                    <a:pt x="139" y="182"/>
                    <a:pt x="95" y="182"/>
                  </a:cubicBezTo>
                  <a:cubicBezTo>
                    <a:pt x="52" y="182"/>
                    <a:pt x="16" y="147"/>
                    <a:pt x="16" y="103"/>
                  </a:cubicBezTo>
                  <a:cubicBezTo>
                    <a:pt x="16" y="59"/>
                    <a:pt x="52" y="24"/>
                    <a:pt x="95" y="24"/>
                  </a:cubicBezTo>
                  <a:cubicBezTo>
                    <a:pt x="114" y="24"/>
                    <a:pt x="131" y="31"/>
                    <a:pt x="144" y="4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39" y="16"/>
                    <a:pt x="118" y="8"/>
                    <a:pt x="95" y="8"/>
                  </a:cubicBezTo>
                  <a:cubicBezTo>
                    <a:pt x="43" y="8"/>
                    <a:pt x="0" y="51"/>
                    <a:pt x="0" y="103"/>
                  </a:cubicBezTo>
                  <a:cubicBezTo>
                    <a:pt x="0" y="155"/>
                    <a:pt x="43" y="198"/>
                    <a:pt x="95" y="198"/>
                  </a:cubicBezTo>
                  <a:cubicBezTo>
                    <a:pt x="147" y="198"/>
                    <a:pt x="190" y="155"/>
                    <a:pt x="190" y="103"/>
                  </a:cubicBezTo>
                  <a:cubicBezTo>
                    <a:pt x="190" y="80"/>
                    <a:pt x="182" y="59"/>
                    <a:pt x="168" y="42"/>
                  </a:cubicBezTo>
                  <a:lnTo>
                    <a:pt x="157" y="5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31" name="îṡḻïḓè">
              <a:extLst>
                <a:ext uri="{FF2B5EF4-FFF2-40B4-BE49-F238E27FC236}">
                  <a16:creationId xmlns:a16="http://schemas.microsoft.com/office/drawing/2014/main" id="{AC9B0B2D-41B0-4AE9-8B81-AD7FB9BA3A23}"/>
                </a:ext>
              </a:extLst>
            </p:cNvPr>
            <p:cNvSpPr/>
            <p:nvPr/>
          </p:nvSpPr>
          <p:spPr bwMode="auto">
            <a:xfrm>
              <a:off x="7029779" y="1689326"/>
              <a:ext cx="307211" cy="324322"/>
            </a:xfrm>
            <a:custGeom>
              <a:avLst/>
              <a:gdLst>
                <a:gd name="T0" fmla="*/ 0 w 395"/>
                <a:gd name="T1" fmla="*/ 303 h 417"/>
                <a:gd name="T2" fmla="*/ 86 w 395"/>
                <a:gd name="T3" fmla="*/ 303 h 417"/>
                <a:gd name="T4" fmla="*/ 86 w 395"/>
                <a:gd name="T5" fmla="*/ 417 h 417"/>
                <a:gd name="T6" fmla="*/ 0 w 395"/>
                <a:gd name="T7" fmla="*/ 417 h 417"/>
                <a:gd name="T8" fmla="*/ 0 w 395"/>
                <a:gd name="T9" fmla="*/ 303 h 417"/>
                <a:gd name="T10" fmla="*/ 156 w 395"/>
                <a:gd name="T11" fmla="*/ 417 h 417"/>
                <a:gd name="T12" fmla="*/ 241 w 395"/>
                <a:gd name="T13" fmla="*/ 417 h 417"/>
                <a:gd name="T14" fmla="*/ 241 w 395"/>
                <a:gd name="T15" fmla="*/ 247 h 417"/>
                <a:gd name="T16" fmla="*/ 156 w 395"/>
                <a:gd name="T17" fmla="*/ 247 h 417"/>
                <a:gd name="T18" fmla="*/ 156 w 395"/>
                <a:gd name="T19" fmla="*/ 417 h 417"/>
                <a:gd name="T20" fmla="*/ 310 w 395"/>
                <a:gd name="T21" fmla="*/ 152 h 417"/>
                <a:gd name="T22" fmla="*/ 310 w 395"/>
                <a:gd name="T23" fmla="*/ 417 h 417"/>
                <a:gd name="T24" fmla="*/ 395 w 395"/>
                <a:gd name="T25" fmla="*/ 417 h 417"/>
                <a:gd name="T26" fmla="*/ 395 w 395"/>
                <a:gd name="T27" fmla="*/ 152 h 417"/>
                <a:gd name="T28" fmla="*/ 310 w 395"/>
                <a:gd name="T29" fmla="*/ 152 h 417"/>
                <a:gd name="T30" fmla="*/ 319 w 395"/>
                <a:gd name="T31" fmla="*/ 62 h 417"/>
                <a:gd name="T32" fmla="*/ 338 w 395"/>
                <a:gd name="T33" fmla="*/ 83 h 417"/>
                <a:gd name="T34" fmla="*/ 360 w 395"/>
                <a:gd name="T35" fmla="*/ 0 h 417"/>
                <a:gd name="T36" fmla="*/ 279 w 395"/>
                <a:gd name="T37" fmla="*/ 22 h 417"/>
                <a:gd name="T38" fmla="*/ 298 w 395"/>
                <a:gd name="T39" fmla="*/ 43 h 417"/>
                <a:gd name="T40" fmla="*/ 190 w 395"/>
                <a:gd name="T41" fmla="*/ 152 h 417"/>
                <a:gd name="T42" fmla="*/ 119 w 395"/>
                <a:gd name="T43" fmla="*/ 83 h 417"/>
                <a:gd name="T44" fmla="*/ 12 w 395"/>
                <a:gd name="T45" fmla="*/ 190 h 417"/>
                <a:gd name="T46" fmla="*/ 34 w 395"/>
                <a:gd name="T47" fmla="*/ 209 h 417"/>
                <a:gd name="T48" fmla="*/ 119 w 395"/>
                <a:gd name="T49" fmla="*/ 123 h 417"/>
                <a:gd name="T50" fmla="*/ 190 w 395"/>
                <a:gd name="T51" fmla="*/ 192 h 417"/>
                <a:gd name="T52" fmla="*/ 319 w 395"/>
                <a:gd name="T53" fmla="*/ 6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5" h="417">
                  <a:moveTo>
                    <a:pt x="0" y="303"/>
                  </a:moveTo>
                  <a:lnTo>
                    <a:pt x="86" y="303"/>
                  </a:lnTo>
                  <a:lnTo>
                    <a:pt x="86" y="417"/>
                  </a:lnTo>
                  <a:lnTo>
                    <a:pt x="0" y="417"/>
                  </a:lnTo>
                  <a:lnTo>
                    <a:pt x="0" y="303"/>
                  </a:lnTo>
                  <a:close/>
                  <a:moveTo>
                    <a:pt x="156" y="417"/>
                  </a:moveTo>
                  <a:lnTo>
                    <a:pt x="241" y="417"/>
                  </a:lnTo>
                  <a:lnTo>
                    <a:pt x="241" y="247"/>
                  </a:lnTo>
                  <a:lnTo>
                    <a:pt x="156" y="247"/>
                  </a:lnTo>
                  <a:lnTo>
                    <a:pt x="156" y="417"/>
                  </a:lnTo>
                  <a:close/>
                  <a:moveTo>
                    <a:pt x="310" y="152"/>
                  </a:moveTo>
                  <a:lnTo>
                    <a:pt x="310" y="417"/>
                  </a:lnTo>
                  <a:lnTo>
                    <a:pt x="395" y="417"/>
                  </a:lnTo>
                  <a:lnTo>
                    <a:pt x="395" y="152"/>
                  </a:lnTo>
                  <a:lnTo>
                    <a:pt x="310" y="152"/>
                  </a:lnTo>
                  <a:close/>
                  <a:moveTo>
                    <a:pt x="319" y="62"/>
                  </a:moveTo>
                  <a:lnTo>
                    <a:pt x="338" y="83"/>
                  </a:lnTo>
                  <a:lnTo>
                    <a:pt x="360" y="0"/>
                  </a:lnTo>
                  <a:lnTo>
                    <a:pt x="279" y="22"/>
                  </a:lnTo>
                  <a:lnTo>
                    <a:pt x="298" y="43"/>
                  </a:lnTo>
                  <a:lnTo>
                    <a:pt x="190" y="152"/>
                  </a:lnTo>
                  <a:lnTo>
                    <a:pt x="119" y="83"/>
                  </a:lnTo>
                  <a:lnTo>
                    <a:pt x="12" y="190"/>
                  </a:lnTo>
                  <a:lnTo>
                    <a:pt x="34" y="209"/>
                  </a:lnTo>
                  <a:lnTo>
                    <a:pt x="119" y="123"/>
                  </a:lnTo>
                  <a:lnTo>
                    <a:pt x="190" y="192"/>
                  </a:lnTo>
                  <a:lnTo>
                    <a:pt x="319" y="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32" name="íSľíḍé">
              <a:extLst>
                <a:ext uri="{FF2B5EF4-FFF2-40B4-BE49-F238E27FC236}">
                  <a16:creationId xmlns:a16="http://schemas.microsoft.com/office/drawing/2014/main" id="{C60B4D0D-AFCA-4357-96CE-7473136E487B}"/>
                </a:ext>
              </a:extLst>
            </p:cNvPr>
            <p:cNvSpPr/>
            <p:nvPr/>
          </p:nvSpPr>
          <p:spPr bwMode="auto">
            <a:xfrm>
              <a:off x="1576213" y="2836408"/>
              <a:ext cx="193660" cy="353876"/>
            </a:xfrm>
            <a:custGeom>
              <a:avLst/>
              <a:gdLst>
                <a:gd name="T0" fmla="*/ 52 w 105"/>
                <a:gd name="T1" fmla="*/ 62 h 192"/>
                <a:gd name="T2" fmla="*/ 30 w 105"/>
                <a:gd name="T3" fmla="*/ 68 h 192"/>
                <a:gd name="T4" fmla="*/ 0 w 105"/>
                <a:gd name="T5" fmla="*/ 74 h 192"/>
                <a:gd name="T6" fmla="*/ 5 w 105"/>
                <a:gd name="T7" fmla="*/ 120 h 192"/>
                <a:gd name="T8" fmla="*/ 18 w 105"/>
                <a:gd name="T9" fmla="*/ 141 h 192"/>
                <a:gd name="T10" fmla="*/ 18 w 105"/>
                <a:gd name="T11" fmla="*/ 188 h 192"/>
                <a:gd name="T12" fmla="*/ 52 w 105"/>
                <a:gd name="T13" fmla="*/ 192 h 192"/>
                <a:gd name="T14" fmla="*/ 86 w 105"/>
                <a:gd name="T15" fmla="*/ 188 h 192"/>
                <a:gd name="T16" fmla="*/ 86 w 105"/>
                <a:gd name="T17" fmla="*/ 141 h 192"/>
                <a:gd name="T18" fmla="*/ 99 w 105"/>
                <a:gd name="T19" fmla="*/ 120 h 192"/>
                <a:gd name="T20" fmla="*/ 105 w 105"/>
                <a:gd name="T21" fmla="*/ 74 h 192"/>
                <a:gd name="T22" fmla="*/ 74 w 105"/>
                <a:gd name="T23" fmla="*/ 68 h 192"/>
                <a:gd name="T24" fmla="*/ 52 w 105"/>
                <a:gd name="T25" fmla="*/ 62 h 192"/>
                <a:gd name="T26" fmla="*/ 59 w 105"/>
                <a:gd name="T27" fmla="*/ 81 h 192"/>
                <a:gd name="T28" fmla="*/ 55 w 105"/>
                <a:gd name="T29" fmla="*/ 86 h 192"/>
                <a:gd name="T30" fmla="*/ 63 w 105"/>
                <a:gd name="T31" fmla="*/ 126 h 192"/>
                <a:gd name="T32" fmla="*/ 52 w 105"/>
                <a:gd name="T33" fmla="*/ 138 h 192"/>
                <a:gd name="T34" fmla="*/ 42 w 105"/>
                <a:gd name="T35" fmla="*/ 126 h 192"/>
                <a:gd name="T36" fmla="*/ 49 w 105"/>
                <a:gd name="T37" fmla="*/ 86 h 192"/>
                <a:gd name="T38" fmla="*/ 46 w 105"/>
                <a:gd name="T39" fmla="*/ 81 h 192"/>
                <a:gd name="T40" fmla="*/ 46 w 105"/>
                <a:gd name="T41" fmla="*/ 79 h 192"/>
                <a:gd name="T42" fmla="*/ 38 w 105"/>
                <a:gd name="T43" fmla="*/ 75 h 192"/>
                <a:gd name="T44" fmla="*/ 41 w 105"/>
                <a:gd name="T45" fmla="*/ 72 h 192"/>
                <a:gd name="T46" fmla="*/ 50 w 105"/>
                <a:gd name="T47" fmla="*/ 74 h 192"/>
                <a:gd name="T48" fmla="*/ 55 w 105"/>
                <a:gd name="T49" fmla="*/ 74 h 192"/>
                <a:gd name="T50" fmla="*/ 64 w 105"/>
                <a:gd name="T51" fmla="*/ 72 h 192"/>
                <a:gd name="T52" fmla="*/ 67 w 105"/>
                <a:gd name="T53" fmla="*/ 75 h 192"/>
                <a:gd name="T54" fmla="*/ 59 w 105"/>
                <a:gd name="T55" fmla="*/ 79 h 192"/>
                <a:gd name="T56" fmla="*/ 59 w 105"/>
                <a:gd name="T57" fmla="*/ 81 h 192"/>
                <a:gd name="T58" fmla="*/ 23 w 105"/>
                <a:gd name="T59" fmla="*/ 29 h 192"/>
                <a:gd name="T60" fmla="*/ 52 w 105"/>
                <a:gd name="T61" fmla="*/ 0 h 192"/>
                <a:gd name="T62" fmla="*/ 81 w 105"/>
                <a:gd name="T63" fmla="*/ 29 h 192"/>
                <a:gd name="T64" fmla="*/ 52 w 105"/>
                <a:gd name="T65" fmla="*/ 59 h 192"/>
                <a:gd name="T66" fmla="*/ 23 w 105"/>
                <a:gd name="T67" fmla="*/ 2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92">
                  <a:moveTo>
                    <a:pt x="52" y="62"/>
                  </a:moveTo>
                  <a:cubicBezTo>
                    <a:pt x="42" y="62"/>
                    <a:pt x="33" y="66"/>
                    <a:pt x="30" y="68"/>
                  </a:cubicBezTo>
                  <a:cubicBezTo>
                    <a:pt x="10" y="70"/>
                    <a:pt x="0" y="74"/>
                    <a:pt x="0" y="74"/>
                  </a:cubicBezTo>
                  <a:cubicBezTo>
                    <a:pt x="0" y="74"/>
                    <a:pt x="2" y="111"/>
                    <a:pt x="5" y="120"/>
                  </a:cubicBezTo>
                  <a:cubicBezTo>
                    <a:pt x="8" y="128"/>
                    <a:pt x="18" y="132"/>
                    <a:pt x="18" y="141"/>
                  </a:cubicBezTo>
                  <a:cubicBezTo>
                    <a:pt x="18" y="188"/>
                    <a:pt x="18" y="188"/>
                    <a:pt x="18" y="188"/>
                  </a:cubicBezTo>
                  <a:cubicBezTo>
                    <a:pt x="18" y="188"/>
                    <a:pt x="35" y="192"/>
                    <a:pt x="52" y="192"/>
                  </a:cubicBezTo>
                  <a:cubicBezTo>
                    <a:pt x="69" y="192"/>
                    <a:pt x="86" y="188"/>
                    <a:pt x="86" y="188"/>
                  </a:cubicBezTo>
                  <a:cubicBezTo>
                    <a:pt x="86" y="141"/>
                    <a:pt x="86" y="141"/>
                    <a:pt x="86" y="141"/>
                  </a:cubicBezTo>
                  <a:cubicBezTo>
                    <a:pt x="86" y="132"/>
                    <a:pt x="97" y="128"/>
                    <a:pt x="99" y="120"/>
                  </a:cubicBezTo>
                  <a:cubicBezTo>
                    <a:pt x="102" y="111"/>
                    <a:pt x="105" y="74"/>
                    <a:pt x="105" y="74"/>
                  </a:cubicBezTo>
                  <a:cubicBezTo>
                    <a:pt x="105" y="74"/>
                    <a:pt x="95" y="70"/>
                    <a:pt x="74" y="68"/>
                  </a:cubicBezTo>
                  <a:cubicBezTo>
                    <a:pt x="71" y="66"/>
                    <a:pt x="63" y="62"/>
                    <a:pt x="52" y="62"/>
                  </a:cubicBezTo>
                  <a:moveTo>
                    <a:pt x="59" y="81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3" y="78"/>
                    <a:pt x="40" y="77"/>
                    <a:pt x="38" y="75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4" y="73"/>
                    <a:pt x="47" y="73"/>
                    <a:pt x="50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8" y="73"/>
                    <a:pt x="61" y="73"/>
                    <a:pt x="64" y="72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5" y="77"/>
                    <a:pt x="62" y="78"/>
                    <a:pt x="59" y="79"/>
                  </a:cubicBezTo>
                  <a:lnTo>
                    <a:pt x="59" y="81"/>
                  </a:lnTo>
                  <a:close/>
                  <a:moveTo>
                    <a:pt x="23" y="29"/>
                  </a:moveTo>
                  <a:cubicBezTo>
                    <a:pt x="23" y="13"/>
                    <a:pt x="36" y="0"/>
                    <a:pt x="52" y="0"/>
                  </a:cubicBezTo>
                  <a:cubicBezTo>
                    <a:pt x="68" y="0"/>
                    <a:pt x="81" y="13"/>
                    <a:pt x="81" y="29"/>
                  </a:cubicBezTo>
                  <a:cubicBezTo>
                    <a:pt x="81" y="46"/>
                    <a:pt x="68" y="59"/>
                    <a:pt x="52" y="59"/>
                  </a:cubicBezTo>
                  <a:cubicBezTo>
                    <a:pt x="36" y="59"/>
                    <a:pt x="23" y="46"/>
                    <a:pt x="23" y="2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200" dirty="0"/>
            </a:p>
          </p:txBody>
        </p:sp>
        <p:sp>
          <p:nvSpPr>
            <p:cNvPr id="33" name="isḻíḓê">
              <a:extLst>
                <a:ext uri="{FF2B5EF4-FFF2-40B4-BE49-F238E27FC236}">
                  <a16:creationId xmlns:a16="http://schemas.microsoft.com/office/drawing/2014/main" id="{7B44B063-A339-48AA-92B1-C1121328741B}"/>
                </a:ext>
              </a:extLst>
            </p:cNvPr>
            <p:cNvSpPr txBox="1"/>
            <p:nvPr/>
          </p:nvSpPr>
          <p:spPr>
            <a:xfrm>
              <a:off x="7809920" y="1433880"/>
              <a:ext cx="1355731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34" name="îšḻíḑé">
              <a:extLst>
                <a:ext uri="{FF2B5EF4-FFF2-40B4-BE49-F238E27FC236}">
                  <a16:creationId xmlns:a16="http://schemas.microsoft.com/office/drawing/2014/main" id="{CBCC55F1-F59B-4030-A6A5-2E81AE1C4139}"/>
                </a:ext>
              </a:extLst>
            </p:cNvPr>
            <p:cNvSpPr/>
            <p:nvPr/>
          </p:nvSpPr>
          <p:spPr>
            <a:xfrm>
              <a:off x="7809920" y="1746205"/>
              <a:ext cx="2128163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/>
                <a:t>Supporting text here.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/>
                <a:t>… …</a:t>
              </a:r>
              <a:endParaRPr lang="id-ID" altLang="zh-CN" sz="1100" dirty="0"/>
            </a:p>
          </p:txBody>
        </p:sp>
        <p:sp>
          <p:nvSpPr>
            <p:cNvPr id="35" name="íṥḷiḓê">
              <a:extLst>
                <a:ext uri="{FF2B5EF4-FFF2-40B4-BE49-F238E27FC236}">
                  <a16:creationId xmlns:a16="http://schemas.microsoft.com/office/drawing/2014/main" id="{4A981F49-3138-4F05-83AB-8EE4FB02707C}"/>
                </a:ext>
              </a:extLst>
            </p:cNvPr>
            <p:cNvSpPr txBox="1"/>
            <p:nvPr/>
          </p:nvSpPr>
          <p:spPr>
            <a:xfrm>
              <a:off x="6512811" y="3075393"/>
              <a:ext cx="1355731" cy="25861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 algn="ctr"/>
              <a:r>
                <a:rPr lang="en-US" altLang="zh-CN" sz="1200" b="1" dirty="0"/>
                <a:t>Text Here</a:t>
              </a:r>
              <a:endParaRPr lang="id-ID" sz="1200" b="1" dirty="0"/>
            </a:p>
          </p:txBody>
        </p:sp>
        <p:sp>
          <p:nvSpPr>
            <p:cNvPr id="36" name="i$lïḍé">
              <a:extLst>
                <a:ext uri="{FF2B5EF4-FFF2-40B4-BE49-F238E27FC236}">
                  <a16:creationId xmlns:a16="http://schemas.microsoft.com/office/drawing/2014/main" id="{EB6A5648-559D-45B4-8548-8BEC9735F705}"/>
                </a:ext>
              </a:extLst>
            </p:cNvPr>
            <p:cNvSpPr/>
            <p:nvPr/>
          </p:nvSpPr>
          <p:spPr>
            <a:xfrm>
              <a:off x="6214938" y="3389593"/>
              <a:ext cx="1961738" cy="574798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/>
                <a:t>… …</a:t>
              </a:r>
              <a:endParaRPr lang="id-ID" altLang="zh-CN" sz="1100" dirty="0"/>
            </a:p>
          </p:txBody>
        </p:sp>
        <p:cxnSp>
          <p:nvCxnSpPr>
            <p:cNvPr id="37" name="肘形连接符 33">
              <a:extLst>
                <a:ext uri="{FF2B5EF4-FFF2-40B4-BE49-F238E27FC236}">
                  <a16:creationId xmlns:a16="http://schemas.microsoft.com/office/drawing/2014/main" id="{986A168E-35BE-40E7-9CA9-D5EA6D46C1A7}"/>
                </a:ext>
              </a:extLst>
            </p:cNvPr>
            <p:cNvCxnSpPr>
              <a:stCxn id="10" idx="11"/>
              <a:endCxn id="14" idx="5"/>
            </p:cNvCxnSpPr>
            <p:nvPr/>
          </p:nvCxnSpPr>
          <p:spPr>
            <a:xfrm flipV="1">
              <a:off x="5612329" y="1995601"/>
              <a:ext cx="881670" cy="1125233"/>
            </a:xfrm>
            <a:prstGeom prst="bentConnector3">
              <a:avLst>
                <a:gd name="adj1" fmla="val 65773"/>
              </a:avLst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肘形连接符 34">
              <a:extLst>
                <a:ext uri="{FF2B5EF4-FFF2-40B4-BE49-F238E27FC236}">
                  <a16:creationId xmlns:a16="http://schemas.microsoft.com/office/drawing/2014/main" id="{CDC4643F-5546-461B-9D97-813B0594B633}"/>
                </a:ext>
              </a:extLst>
            </p:cNvPr>
            <p:cNvCxnSpPr>
              <a:cxnSpLocks/>
              <a:stCxn id="10" idx="11"/>
              <a:endCxn id="17" idx="5"/>
            </p:cNvCxnSpPr>
            <p:nvPr/>
          </p:nvCxnSpPr>
          <p:spPr>
            <a:xfrm>
              <a:off x="5612329" y="3120834"/>
              <a:ext cx="893193" cy="1400681"/>
            </a:xfrm>
            <a:prstGeom prst="bentConnector3">
              <a:avLst>
                <a:gd name="adj1" fmla="val 64472"/>
              </a:avLst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肘形连接符 35">
              <a:extLst>
                <a:ext uri="{FF2B5EF4-FFF2-40B4-BE49-F238E27FC236}">
                  <a16:creationId xmlns:a16="http://schemas.microsoft.com/office/drawing/2014/main" id="{922B399C-1EF2-4A69-8E08-A80622BB0EF1}"/>
                </a:ext>
              </a:extLst>
            </p:cNvPr>
            <p:cNvCxnSpPr>
              <a:stCxn id="17" idx="0"/>
              <a:endCxn id="20" idx="5"/>
            </p:cNvCxnSpPr>
            <p:nvPr/>
          </p:nvCxnSpPr>
          <p:spPr>
            <a:xfrm flipV="1">
              <a:off x="7861248" y="3165003"/>
              <a:ext cx="2018495" cy="1356512"/>
            </a:xfrm>
            <a:prstGeom prst="bentConnector3">
              <a:avLst>
                <a:gd name="adj1" fmla="val 81694"/>
              </a:avLst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716998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6469C6-824E-4110-A048-AF0B88140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023A7A-B3E6-4898-8483-69A59F44F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935D3D-3121-4D72-8553-BA0AF4777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35</a:t>
            </a:fld>
            <a:endParaRPr lang="zh-CN" altLang="en-US"/>
          </a:p>
        </p:txBody>
      </p:sp>
      <p:grpSp>
        <p:nvGrpSpPr>
          <p:cNvPr id="5" name="2778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B087F56-DC06-4B04-9420-D131C95087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2000" cy="5013325"/>
            <a:chOff x="0" y="1130300"/>
            <a:chExt cx="12192000" cy="5013325"/>
          </a:xfrm>
        </p:grpSpPr>
        <p:sp>
          <p:nvSpPr>
            <p:cNvPr id="6" name="işḷîḋe">
              <a:extLst>
                <a:ext uri="{FF2B5EF4-FFF2-40B4-BE49-F238E27FC236}">
                  <a16:creationId xmlns:a16="http://schemas.microsoft.com/office/drawing/2014/main" id="{9855BB3B-8194-4F67-B19A-0322E0360229}"/>
                </a:ext>
              </a:extLst>
            </p:cNvPr>
            <p:cNvSpPr/>
            <p:nvPr/>
          </p:nvSpPr>
          <p:spPr bwMode="auto">
            <a:xfrm>
              <a:off x="0" y="5368881"/>
              <a:ext cx="12192000" cy="7747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sz="160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6641A023-52AC-4944-9FB9-5D7597D89D1D}"/>
                </a:ext>
              </a:extLst>
            </p:cNvPr>
            <p:cNvCxnSpPr/>
            <p:nvPr/>
          </p:nvCxnSpPr>
          <p:spPr>
            <a:xfrm>
              <a:off x="0" y="5368881"/>
              <a:ext cx="1219200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ṩ1íḋè">
              <a:extLst>
                <a:ext uri="{FF2B5EF4-FFF2-40B4-BE49-F238E27FC236}">
                  <a16:creationId xmlns:a16="http://schemas.microsoft.com/office/drawing/2014/main" id="{D395341C-8B2D-4D80-9095-A62EB21A1DDE}"/>
                </a:ext>
              </a:extLst>
            </p:cNvPr>
            <p:cNvSpPr/>
            <p:nvPr/>
          </p:nvSpPr>
          <p:spPr>
            <a:xfrm>
              <a:off x="1030083" y="5293243"/>
              <a:ext cx="151276" cy="151276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ï$1ïḍê">
              <a:extLst>
                <a:ext uri="{FF2B5EF4-FFF2-40B4-BE49-F238E27FC236}">
                  <a16:creationId xmlns:a16="http://schemas.microsoft.com/office/drawing/2014/main" id="{EF4B8F51-B025-4075-B059-BAC60EA797D4}"/>
                </a:ext>
              </a:extLst>
            </p:cNvPr>
            <p:cNvSpPr/>
            <p:nvPr/>
          </p:nvSpPr>
          <p:spPr>
            <a:xfrm>
              <a:off x="673100" y="5458244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200" b="1" dirty="0"/>
                <a:t>2016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AC5ED2D-F8F5-465F-B275-E809807F86A9}"/>
                </a:ext>
              </a:extLst>
            </p:cNvPr>
            <p:cNvCxnSpPr>
              <a:stCxn id="8" idx="0"/>
              <a:endCxn id="30" idx="1"/>
            </p:cNvCxnSpPr>
            <p:nvPr/>
          </p:nvCxnSpPr>
          <p:spPr>
            <a:xfrm flipV="1">
              <a:off x="1105721" y="3751257"/>
              <a:ext cx="1" cy="154198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$ḻiḍè">
              <a:extLst>
                <a:ext uri="{FF2B5EF4-FFF2-40B4-BE49-F238E27FC236}">
                  <a16:creationId xmlns:a16="http://schemas.microsoft.com/office/drawing/2014/main" id="{A8C2F9BD-D08E-47BD-BCFC-1795D546F847}"/>
                </a:ext>
              </a:extLst>
            </p:cNvPr>
            <p:cNvSpPr/>
            <p:nvPr/>
          </p:nvSpPr>
          <p:spPr>
            <a:xfrm>
              <a:off x="3709864" y="5293243"/>
              <a:ext cx="151276" cy="151276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îślíḍe">
              <a:extLst>
                <a:ext uri="{FF2B5EF4-FFF2-40B4-BE49-F238E27FC236}">
                  <a16:creationId xmlns:a16="http://schemas.microsoft.com/office/drawing/2014/main" id="{EF4B8F51-B025-4075-B059-BAC60EA797D4}"/>
                </a:ext>
              </a:extLst>
            </p:cNvPr>
            <p:cNvSpPr/>
            <p:nvPr/>
          </p:nvSpPr>
          <p:spPr>
            <a:xfrm>
              <a:off x="3352881" y="5458244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200" b="1" dirty="0"/>
                <a:t>2017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39FAA9C-F9AF-4810-A063-F9755C1AF781}"/>
                </a:ext>
              </a:extLst>
            </p:cNvPr>
            <p:cNvCxnSpPr>
              <a:stCxn id="11" idx="0"/>
              <a:endCxn id="28" idx="1"/>
            </p:cNvCxnSpPr>
            <p:nvPr/>
          </p:nvCxnSpPr>
          <p:spPr>
            <a:xfrm flipV="1">
              <a:off x="3785502" y="2944728"/>
              <a:ext cx="1" cy="23485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ṡḷidê">
              <a:extLst>
                <a:ext uri="{FF2B5EF4-FFF2-40B4-BE49-F238E27FC236}">
                  <a16:creationId xmlns:a16="http://schemas.microsoft.com/office/drawing/2014/main" id="{D4BE3968-AD06-42D5-9B1C-5170B226A535}"/>
                </a:ext>
              </a:extLst>
            </p:cNvPr>
            <p:cNvSpPr/>
            <p:nvPr/>
          </p:nvSpPr>
          <p:spPr>
            <a:xfrm>
              <a:off x="6389645" y="5293243"/>
              <a:ext cx="151276" cy="151276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iSļïďe">
              <a:extLst>
                <a:ext uri="{FF2B5EF4-FFF2-40B4-BE49-F238E27FC236}">
                  <a16:creationId xmlns:a16="http://schemas.microsoft.com/office/drawing/2014/main" id="{EF4B8F51-B025-4075-B059-BAC60EA797D4}"/>
                </a:ext>
              </a:extLst>
            </p:cNvPr>
            <p:cNvSpPr/>
            <p:nvPr/>
          </p:nvSpPr>
          <p:spPr>
            <a:xfrm>
              <a:off x="6032662" y="5458244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200" b="1" dirty="0"/>
                <a:t>2018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FB37108-82A8-448D-A507-A6319C0D806E}"/>
                </a:ext>
              </a:extLst>
            </p:cNvPr>
            <p:cNvCxnSpPr>
              <a:stCxn id="14" idx="0"/>
              <a:endCxn id="26" idx="1"/>
            </p:cNvCxnSpPr>
            <p:nvPr/>
          </p:nvCxnSpPr>
          <p:spPr>
            <a:xfrm flipV="1">
              <a:off x="6465283" y="2138199"/>
              <a:ext cx="1" cy="31550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Slíḋé">
              <a:extLst>
                <a:ext uri="{FF2B5EF4-FFF2-40B4-BE49-F238E27FC236}">
                  <a16:creationId xmlns:a16="http://schemas.microsoft.com/office/drawing/2014/main" id="{DB966DF8-9B73-40F7-9C71-AAEA472386CD}"/>
                </a:ext>
              </a:extLst>
            </p:cNvPr>
            <p:cNvSpPr/>
            <p:nvPr/>
          </p:nvSpPr>
          <p:spPr>
            <a:xfrm>
              <a:off x="9069425" y="5293243"/>
              <a:ext cx="151276" cy="151276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ïśḷíde">
              <a:extLst>
                <a:ext uri="{FF2B5EF4-FFF2-40B4-BE49-F238E27FC236}">
                  <a16:creationId xmlns:a16="http://schemas.microsoft.com/office/drawing/2014/main" id="{EF4B8F51-B025-4075-B059-BAC60EA797D4}"/>
                </a:ext>
              </a:extLst>
            </p:cNvPr>
            <p:cNvSpPr/>
            <p:nvPr/>
          </p:nvSpPr>
          <p:spPr>
            <a:xfrm>
              <a:off x="8712442" y="5458244"/>
              <a:ext cx="865241" cy="409575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200" b="1" dirty="0"/>
                <a:t>2019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97507FB-1240-4642-A09C-3F06A909FE9E}"/>
                </a:ext>
              </a:extLst>
            </p:cNvPr>
            <p:cNvCxnSpPr>
              <a:stCxn id="17" idx="0"/>
              <a:endCxn id="24" idx="1"/>
            </p:cNvCxnSpPr>
            <p:nvPr/>
          </p:nvCxnSpPr>
          <p:spPr>
            <a:xfrm flipV="1">
              <a:off x="9145063" y="1331670"/>
              <a:ext cx="1" cy="396157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íṩḷíḋè">
              <a:extLst>
                <a:ext uri="{FF2B5EF4-FFF2-40B4-BE49-F238E27FC236}">
                  <a16:creationId xmlns:a16="http://schemas.microsoft.com/office/drawing/2014/main" id="{6023AD34-9BD8-417F-B400-0FC41487922A}"/>
                </a:ext>
              </a:extLst>
            </p:cNvPr>
            <p:cNvGrpSpPr/>
            <p:nvPr/>
          </p:nvGrpSpPr>
          <p:grpSpPr>
            <a:xfrm>
              <a:off x="1105722" y="3549887"/>
              <a:ext cx="2373836" cy="1729630"/>
              <a:chOff x="1105722" y="3828868"/>
              <a:chExt cx="2373836" cy="1729630"/>
            </a:xfrm>
          </p:grpSpPr>
          <p:sp>
            <p:nvSpPr>
              <p:cNvPr id="30" name="ïşļídê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1105722" y="3828868"/>
                <a:ext cx="2373836" cy="40273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 here</a:t>
                </a:r>
                <a:endParaRPr lang="id-ID" sz="1400" b="1" dirty="0"/>
              </a:p>
            </p:txBody>
          </p:sp>
          <p:sp>
            <p:nvSpPr>
              <p:cNvPr id="31" name="ïš1ïď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05722" y="4231607"/>
                <a:ext cx="2373836" cy="13268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</p:txBody>
          </p:sp>
        </p:grpSp>
        <p:grpSp>
          <p:nvGrpSpPr>
            <p:cNvPr id="21" name="ïSļiḍé">
              <a:extLst>
                <a:ext uri="{FF2B5EF4-FFF2-40B4-BE49-F238E27FC236}">
                  <a16:creationId xmlns:a16="http://schemas.microsoft.com/office/drawing/2014/main" id="{9A06D28F-268C-4EFC-9B42-28FD830D183A}"/>
                </a:ext>
              </a:extLst>
            </p:cNvPr>
            <p:cNvGrpSpPr/>
            <p:nvPr/>
          </p:nvGrpSpPr>
          <p:grpSpPr>
            <a:xfrm>
              <a:off x="3785503" y="2743358"/>
              <a:ext cx="2373836" cy="2536159"/>
              <a:chOff x="3785503" y="3022339"/>
              <a:chExt cx="2373836" cy="2536159"/>
            </a:xfrm>
          </p:grpSpPr>
          <p:sp>
            <p:nvSpPr>
              <p:cNvPr id="28" name="îṣ1íḑ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3785503" y="3022339"/>
                <a:ext cx="2373836" cy="40273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 here</a:t>
                </a:r>
                <a:endParaRPr lang="id-ID" altLang="zh-CN" sz="1400" b="1" dirty="0"/>
              </a:p>
            </p:txBody>
          </p:sp>
          <p:sp>
            <p:nvSpPr>
              <p:cNvPr id="29" name="iṧlïḍ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785503" y="3425078"/>
                <a:ext cx="2373836" cy="21334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endParaRPr lang="en-US" altLang="zh-CN" sz="1000" dirty="0">
                  <a:solidFill>
                    <a:srgbClr val="000000"/>
                  </a:solidFill>
                </a:endParaRP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endParaRPr lang="en-US" altLang="zh-CN" sz="1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2" name="ï$1iḑê">
              <a:extLst>
                <a:ext uri="{FF2B5EF4-FFF2-40B4-BE49-F238E27FC236}">
                  <a16:creationId xmlns:a16="http://schemas.microsoft.com/office/drawing/2014/main" id="{0D019B34-25C9-4EDE-9295-B6ADA2758064}"/>
                </a:ext>
              </a:extLst>
            </p:cNvPr>
            <p:cNvGrpSpPr/>
            <p:nvPr/>
          </p:nvGrpSpPr>
          <p:grpSpPr>
            <a:xfrm>
              <a:off x="6465284" y="1936829"/>
              <a:ext cx="2373836" cy="3342688"/>
              <a:chOff x="6465284" y="2215810"/>
              <a:chExt cx="2373836" cy="3342688"/>
            </a:xfrm>
          </p:grpSpPr>
          <p:sp>
            <p:nvSpPr>
              <p:cNvPr id="26" name="ïś1îḓe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6465284" y="2215810"/>
                <a:ext cx="2373836" cy="40273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 here</a:t>
                </a:r>
                <a:endParaRPr lang="id-ID" altLang="zh-CN" sz="1400" b="1" dirty="0"/>
              </a:p>
            </p:txBody>
          </p:sp>
          <p:sp>
            <p:nvSpPr>
              <p:cNvPr id="27" name="íšlîḍ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6465284" y="2618549"/>
                <a:ext cx="2373836" cy="29399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endParaRPr lang="en-US" altLang="zh-CN" sz="1000" dirty="0">
                  <a:solidFill>
                    <a:srgbClr val="000000"/>
                  </a:solidFill>
                </a:endParaRP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endParaRPr lang="en-US" altLang="zh-CN" sz="1000" dirty="0">
                  <a:solidFill>
                    <a:srgbClr val="000000"/>
                  </a:solidFill>
                </a:endParaRP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endParaRPr lang="en-US" altLang="zh-CN" sz="1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" name="îSlïdê">
              <a:extLst>
                <a:ext uri="{FF2B5EF4-FFF2-40B4-BE49-F238E27FC236}">
                  <a16:creationId xmlns:a16="http://schemas.microsoft.com/office/drawing/2014/main" id="{34108D03-8FA4-4A51-9A1A-B0F486C120AF}"/>
                </a:ext>
              </a:extLst>
            </p:cNvPr>
            <p:cNvGrpSpPr/>
            <p:nvPr/>
          </p:nvGrpSpPr>
          <p:grpSpPr>
            <a:xfrm>
              <a:off x="9145064" y="1130300"/>
              <a:ext cx="2373836" cy="4149217"/>
              <a:chOff x="9145064" y="1409281"/>
              <a:chExt cx="2373836" cy="4149217"/>
            </a:xfrm>
          </p:grpSpPr>
          <p:sp>
            <p:nvSpPr>
              <p:cNvPr id="24" name="iṧ1îďe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9145064" y="1409281"/>
                <a:ext cx="2373836" cy="40273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 here</a:t>
                </a:r>
                <a:endParaRPr lang="id-ID" altLang="zh-CN" sz="1400" b="1" dirty="0"/>
              </a:p>
            </p:txBody>
          </p:sp>
          <p:sp>
            <p:nvSpPr>
              <p:cNvPr id="25" name="ïṧ1íḓ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9145064" y="1812020"/>
                <a:ext cx="2373836" cy="37464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endParaRPr lang="en-US" altLang="zh-CN" sz="1000" dirty="0">
                  <a:solidFill>
                    <a:srgbClr val="000000"/>
                  </a:solidFill>
                </a:endParaRP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endParaRPr lang="en-US" altLang="zh-CN" sz="1000" dirty="0">
                  <a:solidFill>
                    <a:srgbClr val="000000"/>
                  </a:solidFill>
                </a:endParaRP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endParaRPr lang="en-US" altLang="zh-CN" sz="1000" dirty="0">
                  <a:solidFill>
                    <a:srgbClr val="000000"/>
                  </a:solidFill>
                </a:endParaRP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solidFill>
                      <a:srgbClr val="000000"/>
                    </a:solidFill>
                  </a:rPr>
                  <a:t>Supporting text here</a:t>
                </a:r>
              </a:p>
              <a:p>
                <a:pPr marL="171450" indent="-171450" defTabSz="609570">
                  <a:buFont typeface="Arial" panose="020B0604020202020204" pitchFamily="34" charset="0"/>
                  <a:buChar char="•"/>
                </a:pPr>
                <a:endParaRPr lang="en-US" altLang="zh-CN" sz="1000" dirty="0">
                  <a:solidFill>
                    <a:srgbClr val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78715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BEA64A-E1F7-445A-9441-915C83A95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5CC41A1-A325-4C51-9A2C-022247D85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521BFE-B150-4841-B8F9-7D0438549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36</a:t>
            </a:fld>
            <a:endParaRPr lang="zh-CN" altLang="en-US"/>
          </a:p>
        </p:txBody>
      </p:sp>
      <p:grpSp>
        <p:nvGrpSpPr>
          <p:cNvPr id="5" name="2778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2A92EBF-5D19-4CD1-88BB-E95A8BDFA2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7368" y="1062038"/>
            <a:ext cx="11215682" cy="5040312"/>
            <a:chOff x="487368" y="1062038"/>
            <a:chExt cx="11215682" cy="5040312"/>
          </a:xfrm>
        </p:grpSpPr>
        <p:sp>
          <p:nvSpPr>
            <p:cNvPr id="6" name="íṥḻiďé">
              <a:extLst>
                <a:ext uri="{FF2B5EF4-FFF2-40B4-BE49-F238E27FC236}">
                  <a16:creationId xmlns:a16="http://schemas.microsoft.com/office/drawing/2014/main" id="{C2D21654-C38D-4467-9170-9AA17B805413}"/>
                </a:ext>
              </a:extLst>
            </p:cNvPr>
            <p:cNvSpPr/>
            <p:nvPr/>
          </p:nvSpPr>
          <p:spPr>
            <a:xfrm>
              <a:off x="2221275" y="1062038"/>
              <a:ext cx="1733907" cy="1680104"/>
            </a:xfrm>
            <a:custGeom>
              <a:avLst/>
              <a:gdLst>
                <a:gd name="connsiteX0" fmla="*/ 0 w 2032000"/>
                <a:gd name="connsiteY0" fmla="*/ 1354666 h 1354666"/>
                <a:gd name="connsiteX1" fmla="*/ 1016000 w 2032000"/>
                <a:gd name="connsiteY1" fmla="*/ 0 h 1354666"/>
                <a:gd name="connsiteX2" fmla="*/ 1016001 w 2032000"/>
                <a:gd name="connsiteY2" fmla="*/ 0 h 1354666"/>
                <a:gd name="connsiteX3" fmla="*/ 2032000 w 2032000"/>
                <a:gd name="connsiteY3" fmla="*/ 1354666 h 1354666"/>
                <a:gd name="connsiteX4" fmla="*/ 0 w 2032000"/>
                <a:gd name="connsiteY4" fmla="*/ 1354666 h 135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0" h="1354666">
                  <a:moveTo>
                    <a:pt x="0" y="1354666"/>
                  </a:moveTo>
                  <a:lnTo>
                    <a:pt x="1016000" y="0"/>
                  </a:lnTo>
                  <a:lnTo>
                    <a:pt x="1016001" y="0"/>
                  </a:lnTo>
                  <a:lnTo>
                    <a:pt x="2032000" y="1354666"/>
                  </a:lnTo>
                  <a:lnTo>
                    <a:pt x="0" y="13546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b" anchorCtr="0">
              <a:noAutofit/>
            </a:bodyPr>
            <a:lstStyle/>
            <a:p>
              <a:pPr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0" dirty="0">
                  <a:solidFill>
                    <a:schemeClr val="tx1"/>
                  </a:solidFill>
                </a:rPr>
                <a:t>Text Here</a:t>
              </a:r>
              <a:endParaRPr lang="zh-CN" altLang="en-US" sz="1600" b="1" kern="0" dirty="0">
                <a:solidFill>
                  <a:schemeClr val="tx1"/>
                </a:solidFill>
              </a:endParaRPr>
            </a:p>
          </p:txBody>
        </p:sp>
        <p:sp>
          <p:nvSpPr>
            <p:cNvPr id="7" name="iṥļídè">
              <a:extLst>
                <a:ext uri="{FF2B5EF4-FFF2-40B4-BE49-F238E27FC236}">
                  <a16:creationId xmlns:a16="http://schemas.microsoft.com/office/drawing/2014/main" id="{32A2D192-CF78-4123-BDF5-0BB0257DC9D1}"/>
                </a:ext>
              </a:extLst>
            </p:cNvPr>
            <p:cNvSpPr/>
            <p:nvPr/>
          </p:nvSpPr>
          <p:spPr>
            <a:xfrm>
              <a:off x="1354323" y="2742142"/>
              <a:ext cx="3467814" cy="1680104"/>
            </a:xfrm>
            <a:custGeom>
              <a:avLst/>
              <a:gdLst>
                <a:gd name="connsiteX0" fmla="*/ 0 w 4064000"/>
                <a:gd name="connsiteY0" fmla="*/ 1354666 h 1354666"/>
                <a:gd name="connsiteX1" fmla="*/ 1016000 w 4064000"/>
                <a:gd name="connsiteY1" fmla="*/ 0 h 1354666"/>
                <a:gd name="connsiteX2" fmla="*/ 3048001 w 4064000"/>
                <a:gd name="connsiteY2" fmla="*/ 0 h 1354666"/>
                <a:gd name="connsiteX3" fmla="*/ 4064000 w 4064000"/>
                <a:gd name="connsiteY3" fmla="*/ 1354666 h 1354666"/>
                <a:gd name="connsiteX4" fmla="*/ 0 w 4064000"/>
                <a:gd name="connsiteY4" fmla="*/ 1354666 h 135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0" h="1354666">
                  <a:moveTo>
                    <a:pt x="0" y="1354666"/>
                  </a:moveTo>
                  <a:lnTo>
                    <a:pt x="1016000" y="0"/>
                  </a:lnTo>
                  <a:lnTo>
                    <a:pt x="3048001" y="0"/>
                  </a:lnTo>
                  <a:lnTo>
                    <a:pt x="4064000" y="1354666"/>
                  </a:lnTo>
                  <a:lnTo>
                    <a:pt x="0" y="13546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b" anchorCtr="0">
              <a:noAutofit/>
            </a:bodyPr>
            <a:lstStyle/>
            <a:p>
              <a:pPr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0" dirty="0">
                  <a:solidFill>
                    <a:schemeClr val="tx1"/>
                  </a:solidFill>
                </a:rPr>
                <a:t>Text Here</a:t>
              </a:r>
              <a:endParaRPr lang="zh-CN" altLang="en-US" sz="1600" b="1" kern="0" dirty="0">
                <a:solidFill>
                  <a:schemeClr val="tx1"/>
                </a:solidFill>
              </a:endParaRPr>
            </a:p>
          </p:txBody>
        </p:sp>
        <p:sp>
          <p:nvSpPr>
            <p:cNvPr id="8" name="íṧļïḑè">
              <a:extLst>
                <a:ext uri="{FF2B5EF4-FFF2-40B4-BE49-F238E27FC236}">
                  <a16:creationId xmlns:a16="http://schemas.microsoft.com/office/drawing/2014/main" id="{6B9FD205-77F1-410E-A072-65887BD80E41}"/>
                </a:ext>
              </a:extLst>
            </p:cNvPr>
            <p:cNvSpPr/>
            <p:nvPr/>
          </p:nvSpPr>
          <p:spPr>
            <a:xfrm>
              <a:off x="487368" y="4422246"/>
              <a:ext cx="5201721" cy="1680104"/>
            </a:xfrm>
            <a:custGeom>
              <a:avLst/>
              <a:gdLst>
                <a:gd name="connsiteX0" fmla="*/ 0 w 6096000"/>
                <a:gd name="connsiteY0" fmla="*/ 1354666 h 1354666"/>
                <a:gd name="connsiteX1" fmla="*/ 1016000 w 6096000"/>
                <a:gd name="connsiteY1" fmla="*/ 0 h 1354666"/>
                <a:gd name="connsiteX2" fmla="*/ 5080001 w 6096000"/>
                <a:gd name="connsiteY2" fmla="*/ 0 h 1354666"/>
                <a:gd name="connsiteX3" fmla="*/ 6096000 w 6096000"/>
                <a:gd name="connsiteY3" fmla="*/ 1354666 h 1354666"/>
                <a:gd name="connsiteX4" fmla="*/ 0 w 6096000"/>
                <a:gd name="connsiteY4" fmla="*/ 1354666 h 135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0" h="1354666">
                  <a:moveTo>
                    <a:pt x="0" y="1354666"/>
                  </a:moveTo>
                  <a:lnTo>
                    <a:pt x="1016000" y="0"/>
                  </a:lnTo>
                  <a:lnTo>
                    <a:pt x="5080001" y="0"/>
                  </a:lnTo>
                  <a:lnTo>
                    <a:pt x="6096000" y="1354666"/>
                  </a:lnTo>
                  <a:lnTo>
                    <a:pt x="0" y="13546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b" anchorCtr="0">
              <a:noAutofit/>
            </a:bodyPr>
            <a:lstStyle/>
            <a:p>
              <a:pPr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0" dirty="0">
                  <a:solidFill>
                    <a:schemeClr val="tx1"/>
                  </a:solidFill>
                </a:rPr>
                <a:t>Text Here</a:t>
              </a:r>
              <a:endParaRPr lang="zh-CN" altLang="en-US" sz="1600" b="1" kern="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174358F-3724-4308-8867-8EB10E7E1593}"/>
                </a:ext>
              </a:extLst>
            </p:cNvPr>
            <p:cNvCxnSpPr>
              <a:cxnSpLocks/>
            </p:cNvCxnSpPr>
            <p:nvPr/>
          </p:nvCxnSpPr>
          <p:spPr>
            <a:xfrm>
              <a:off x="4151784" y="2742142"/>
              <a:ext cx="755126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BC865DDA-A850-42B4-BCFC-4CE304525923}"/>
                </a:ext>
              </a:extLst>
            </p:cNvPr>
            <p:cNvCxnSpPr>
              <a:cxnSpLocks/>
            </p:cNvCxnSpPr>
            <p:nvPr/>
          </p:nvCxnSpPr>
          <p:spPr>
            <a:xfrm>
              <a:off x="4871864" y="4385163"/>
              <a:ext cx="683118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şľíďé">
              <a:extLst>
                <a:ext uri="{FF2B5EF4-FFF2-40B4-BE49-F238E27FC236}">
                  <a16:creationId xmlns:a16="http://schemas.microsoft.com/office/drawing/2014/main" id="{27358D2C-CF47-43D0-A432-1CEFE472D449}"/>
                </a:ext>
              </a:extLst>
            </p:cNvPr>
            <p:cNvSpPr/>
            <p:nvPr/>
          </p:nvSpPr>
          <p:spPr>
            <a:xfrm>
              <a:off x="5492564" y="1882959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2" name="ïṧliďé">
              <a:extLst>
                <a:ext uri="{FF2B5EF4-FFF2-40B4-BE49-F238E27FC236}">
                  <a16:creationId xmlns:a16="http://schemas.microsoft.com/office/drawing/2014/main" id="{F1DD1D75-42BF-4302-AAA8-E7A4DA37234F}"/>
                </a:ext>
              </a:extLst>
            </p:cNvPr>
            <p:cNvSpPr/>
            <p:nvPr/>
          </p:nvSpPr>
          <p:spPr>
            <a:xfrm>
              <a:off x="5492564" y="3525979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3" name="íṥlïdê">
              <a:extLst>
                <a:ext uri="{FF2B5EF4-FFF2-40B4-BE49-F238E27FC236}">
                  <a16:creationId xmlns:a16="http://schemas.microsoft.com/office/drawing/2014/main" id="{84EF663E-739D-4F65-A6E5-B71D898E2DD3}"/>
                </a:ext>
              </a:extLst>
            </p:cNvPr>
            <p:cNvSpPr/>
            <p:nvPr/>
          </p:nvSpPr>
          <p:spPr>
            <a:xfrm>
              <a:off x="5492564" y="5246685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4" name="íṧ1idê">
              <a:extLst>
                <a:ext uri="{FF2B5EF4-FFF2-40B4-BE49-F238E27FC236}">
                  <a16:creationId xmlns:a16="http://schemas.microsoft.com/office/drawing/2014/main" id="{6C0389B5-A131-46B7-92B1-052BCE4DA676}"/>
                </a:ext>
              </a:extLst>
            </p:cNvPr>
            <p:cNvSpPr/>
            <p:nvPr/>
          </p:nvSpPr>
          <p:spPr>
            <a:xfrm>
              <a:off x="9182893" y="1882959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5" name="iṡ1ïḓê">
              <a:extLst>
                <a:ext uri="{FF2B5EF4-FFF2-40B4-BE49-F238E27FC236}">
                  <a16:creationId xmlns:a16="http://schemas.microsoft.com/office/drawing/2014/main" id="{8EAEFDE1-929F-48E7-9DA0-4F430D444437}"/>
                </a:ext>
              </a:extLst>
            </p:cNvPr>
            <p:cNvSpPr/>
            <p:nvPr/>
          </p:nvSpPr>
          <p:spPr>
            <a:xfrm>
              <a:off x="9182893" y="3525979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6" name="íŝľïḍe">
              <a:extLst>
                <a:ext uri="{FF2B5EF4-FFF2-40B4-BE49-F238E27FC236}">
                  <a16:creationId xmlns:a16="http://schemas.microsoft.com/office/drawing/2014/main" id="{D7B0F4AA-EA76-4B25-B77A-E3D84F509E28}"/>
                </a:ext>
              </a:extLst>
            </p:cNvPr>
            <p:cNvSpPr/>
            <p:nvPr/>
          </p:nvSpPr>
          <p:spPr>
            <a:xfrm>
              <a:off x="9182893" y="5246685"/>
              <a:ext cx="2520157" cy="570444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7" name="íşļide">
              <a:extLst>
                <a:ext uri="{FF2B5EF4-FFF2-40B4-BE49-F238E27FC236}">
                  <a16:creationId xmlns:a16="http://schemas.microsoft.com/office/drawing/2014/main" id="{0B7C686F-2E5E-4919-B3EE-A6799324A725}"/>
                </a:ext>
              </a:extLst>
            </p:cNvPr>
            <p:cNvSpPr/>
            <p:nvPr/>
          </p:nvSpPr>
          <p:spPr bwMode="auto">
            <a:xfrm>
              <a:off x="2873125" y="1953169"/>
              <a:ext cx="430206" cy="430024"/>
            </a:xfrm>
            <a:custGeom>
              <a:avLst/>
              <a:gdLst>
                <a:gd name="T0" fmla="*/ 3068 w 4740"/>
                <a:gd name="T1" fmla="*/ 1025 h 4737"/>
                <a:gd name="T2" fmla="*/ 2844 w 4740"/>
                <a:gd name="T3" fmla="*/ 1224 h 4737"/>
                <a:gd name="T4" fmla="*/ 2777 w 4740"/>
                <a:gd name="T5" fmla="*/ 1503 h 4737"/>
                <a:gd name="T6" fmla="*/ 2877 w 4740"/>
                <a:gd name="T7" fmla="*/ 1774 h 4737"/>
                <a:gd name="T8" fmla="*/ 3123 w 4740"/>
                <a:gd name="T9" fmla="*/ 1943 h 4737"/>
                <a:gd name="T10" fmla="*/ 3408 w 4740"/>
                <a:gd name="T11" fmla="*/ 1943 h 4737"/>
                <a:gd name="T12" fmla="*/ 3653 w 4740"/>
                <a:gd name="T13" fmla="*/ 1774 h 4737"/>
                <a:gd name="T14" fmla="*/ 3754 w 4740"/>
                <a:gd name="T15" fmla="*/ 1503 h 4737"/>
                <a:gd name="T16" fmla="*/ 3686 w 4740"/>
                <a:gd name="T17" fmla="*/ 1224 h 4737"/>
                <a:gd name="T18" fmla="*/ 3463 w 4740"/>
                <a:gd name="T19" fmla="*/ 1025 h 4737"/>
                <a:gd name="T20" fmla="*/ 4675 w 4740"/>
                <a:gd name="T21" fmla="*/ 2 h 4737"/>
                <a:gd name="T22" fmla="*/ 4740 w 4740"/>
                <a:gd name="T23" fmla="*/ 89 h 4737"/>
                <a:gd name="T24" fmla="*/ 4731 w 4740"/>
                <a:gd name="T25" fmla="*/ 240 h 4737"/>
                <a:gd name="T26" fmla="*/ 4679 w 4740"/>
                <a:gd name="T27" fmla="*/ 584 h 4737"/>
                <a:gd name="T28" fmla="*/ 4551 w 4740"/>
                <a:gd name="T29" fmla="*/ 1047 h 4737"/>
                <a:gd name="T30" fmla="*/ 4310 w 4740"/>
                <a:gd name="T31" fmla="*/ 1547 h 4737"/>
                <a:gd name="T32" fmla="*/ 3124 w 4740"/>
                <a:gd name="T33" fmla="*/ 2811 h 4737"/>
                <a:gd name="T34" fmla="*/ 3163 w 4740"/>
                <a:gd name="T35" fmla="*/ 2968 h 4737"/>
                <a:gd name="T36" fmla="*/ 3173 w 4740"/>
                <a:gd name="T37" fmla="*/ 3212 h 4737"/>
                <a:gd name="T38" fmla="*/ 3114 w 4740"/>
                <a:gd name="T39" fmla="*/ 3537 h 4737"/>
                <a:gd name="T40" fmla="*/ 2945 w 4740"/>
                <a:gd name="T41" fmla="*/ 3935 h 4737"/>
                <a:gd name="T42" fmla="*/ 2627 w 4740"/>
                <a:gd name="T43" fmla="*/ 4399 h 4737"/>
                <a:gd name="T44" fmla="*/ 2324 w 4740"/>
                <a:gd name="T45" fmla="*/ 4726 h 4737"/>
                <a:gd name="T46" fmla="*/ 2220 w 4740"/>
                <a:gd name="T47" fmla="*/ 4713 h 4737"/>
                <a:gd name="T48" fmla="*/ 2196 w 4740"/>
                <a:gd name="T49" fmla="*/ 4632 h 4737"/>
                <a:gd name="T50" fmla="*/ 2230 w 4740"/>
                <a:gd name="T51" fmla="*/ 4551 h 4737"/>
                <a:gd name="T52" fmla="*/ 2302 w 4740"/>
                <a:gd name="T53" fmla="*/ 4353 h 4737"/>
                <a:gd name="T54" fmla="*/ 2364 w 4740"/>
                <a:gd name="T55" fmla="*/ 4076 h 4737"/>
                <a:gd name="T56" fmla="*/ 2357 w 4740"/>
                <a:gd name="T57" fmla="*/ 3789 h 4737"/>
                <a:gd name="T58" fmla="*/ 2069 w 4740"/>
                <a:gd name="T59" fmla="*/ 3866 h 4737"/>
                <a:gd name="T60" fmla="*/ 2011 w 4740"/>
                <a:gd name="T61" fmla="*/ 3893 h 4737"/>
                <a:gd name="T62" fmla="*/ 1855 w 4740"/>
                <a:gd name="T63" fmla="*/ 3922 h 4737"/>
                <a:gd name="T64" fmla="*/ 1610 w 4740"/>
                <a:gd name="T65" fmla="*/ 3887 h 4737"/>
                <a:gd name="T66" fmla="*/ 1293 w 4740"/>
                <a:gd name="T67" fmla="*/ 3712 h 4737"/>
                <a:gd name="T68" fmla="*/ 976 w 4740"/>
                <a:gd name="T69" fmla="*/ 3376 h 4737"/>
                <a:gd name="T70" fmla="*/ 833 w 4740"/>
                <a:gd name="T71" fmla="*/ 3072 h 4737"/>
                <a:gd name="T72" fmla="*/ 817 w 4740"/>
                <a:gd name="T73" fmla="*/ 2843 h 4737"/>
                <a:gd name="T74" fmla="*/ 852 w 4740"/>
                <a:gd name="T75" fmla="*/ 2708 h 4737"/>
                <a:gd name="T76" fmla="*/ 879 w 4740"/>
                <a:gd name="T77" fmla="*/ 2661 h 4737"/>
                <a:gd name="T78" fmla="*/ 892 w 4740"/>
                <a:gd name="T79" fmla="*/ 2371 h 4737"/>
                <a:gd name="T80" fmla="*/ 601 w 4740"/>
                <a:gd name="T81" fmla="*/ 2383 h 4737"/>
                <a:gd name="T82" fmla="*/ 336 w 4740"/>
                <a:gd name="T83" fmla="*/ 2451 h 4737"/>
                <a:gd name="T84" fmla="*/ 160 w 4740"/>
                <a:gd name="T85" fmla="*/ 2519 h 4737"/>
                <a:gd name="T86" fmla="*/ 82 w 4740"/>
                <a:gd name="T87" fmla="*/ 2545 h 4737"/>
                <a:gd name="T88" fmla="*/ 16 w 4740"/>
                <a:gd name="T89" fmla="*/ 2507 h 4737"/>
                <a:gd name="T90" fmla="*/ 25 w 4740"/>
                <a:gd name="T91" fmla="*/ 2395 h 4737"/>
                <a:gd name="T92" fmla="*/ 528 w 4740"/>
                <a:gd name="T93" fmla="*/ 1966 h 4737"/>
                <a:gd name="T94" fmla="*/ 967 w 4740"/>
                <a:gd name="T95" fmla="*/ 1711 h 4737"/>
                <a:gd name="T96" fmla="*/ 1338 w 4740"/>
                <a:gd name="T97" fmla="*/ 1591 h 4737"/>
                <a:gd name="T98" fmla="*/ 1632 w 4740"/>
                <a:gd name="T99" fmla="*/ 1564 h 4737"/>
                <a:gd name="T100" fmla="*/ 1844 w 4740"/>
                <a:gd name="T101" fmla="*/ 1590 h 4737"/>
                <a:gd name="T102" fmla="*/ 2905 w 4740"/>
                <a:gd name="T103" fmla="*/ 642 h 4737"/>
                <a:gd name="T104" fmla="*/ 3392 w 4740"/>
                <a:gd name="T105" fmla="*/ 318 h 4737"/>
                <a:gd name="T106" fmla="*/ 3887 w 4740"/>
                <a:gd name="T107" fmla="*/ 126 h 4737"/>
                <a:gd name="T108" fmla="*/ 4312 w 4740"/>
                <a:gd name="T109" fmla="*/ 33 h 4737"/>
                <a:gd name="T110" fmla="*/ 4589 w 4740"/>
                <a:gd name="T111" fmla="*/ 2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40" h="4737">
                  <a:moveTo>
                    <a:pt x="3294" y="985"/>
                  </a:moveTo>
                  <a:lnTo>
                    <a:pt x="3236" y="985"/>
                  </a:lnTo>
                  <a:lnTo>
                    <a:pt x="3179" y="992"/>
                  </a:lnTo>
                  <a:lnTo>
                    <a:pt x="3123" y="1005"/>
                  </a:lnTo>
                  <a:lnTo>
                    <a:pt x="3068" y="1025"/>
                  </a:lnTo>
                  <a:lnTo>
                    <a:pt x="3014" y="1053"/>
                  </a:lnTo>
                  <a:lnTo>
                    <a:pt x="2965" y="1087"/>
                  </a:lnTo>
                  <a:lnTo>
                    <a:pt x="2919" y="1127"/>
                  </a:lnTo>
                  <a:lnTo>
                    <a:pt x="2877" y="1174"/>
                  </a:lnTo>
                  <a:lnTo>
                    <a:pt x="2844" y="1224"/>
                  </a:lnTo>
                  <a:lnTo>
                    <a:pt x="2817" y="1276"/>
                  </a:lnTo>
                  <a:lnTo>
                    <a:pt x="2797" y="1331"/>
                  </a:lnTo>
                  <a:lnTo>
                    <a:pt x="2782" y="1388"/>
                  </a:lnTo>
                  <a:lnTo>
                    <a:pt x="2777" y="1444"/>
                  </a:lnTo>
                  <a:lnTo>
                    <a:pt x="2777" y="1503"/>
                  </a:lnTo>
                  <a:lnTo>
                    <a:pt x="2782" y="1561"/>
                  </a:lnTo>
                  <a:lnTo>
                    <a:pt x="2797" y="1617"/>
                  </a:lnTo>
                  <a:lnTo>
                    <a:pt x="2817" y="1672"/>
                  </a:lnTo>
                  <a:lnTo>
                    <a:pt x="2844" y="1724"/>
                  </a:lnTo>
                  <a:lnTo>
                    <a:pt x="2877" y="1774"/>
                  </a:lnTo>
                  <a:lnTo>
                    <a:pt x="2919" y="1820"/>
                  </a:lnTo>
                  <a:lnTo>
                    <a:pt x="2965" y="1861"/>
                  </a:lnTo>
                  <a:lnTo>
                    <a:pt x="3014" y="1895"/>
                  </a:lnTo>
                  <a:lnTo>
                    <a:pt x="3068" y="1923"/>
                  </a:lnTo>
                  <a:lnTo>
                    <a:pt x="3123" y="1943"/>
                  </a:lnTo>
                  <a:lnTo>
                    <a:pt x="3179" y="1956"/>
                  </a:lnTo>
                  <a:lnTo>
                    <a:pt x="3236" y="1963"/>
                  </a:lnTo>
                  <a:lnTo>
                    <a:pt x="3294" y="1963"/>
                  </a:lnTo>
                  <a:lnTo>
                    <a:pt x="3352" y="1956"/>
                  </a:lnTo>
                  <a:lnTo>
                    <a:pt x="3408" y="1943"/>
                  </a:lnTo>
                  <a:lnTo>
                    <a:pt x="3463" y="1923"/>
                  </a:lnTo>
                  <a:lnTo>
                    <a:pt x="3516" y="1895"/>
                  </a:lnTo>
                  <a:lnTo>
                    <a:pt x="3565" y="1861"/>
                  </a:lnTo>
                  <a:lnTo>
                    <a:pt x="3611" y="1820"/>
                  </a:lnTo>
                  <a:lnTo>
                    <a:pt x="3653" y="1774"/>
                  </a:lnTo>
                  <a:lnTo>
                    <a:pt x="3686" y="1724"/>
                  </a:lnTo>
                  <a:lnTo>
                    <a:pt x="3714" y="1672"/>
                  </a:lnTo>
                  <a:lnTo>
                    <a:pt x="3734" y="1617"/>
                  </a:lnTo>
                  <a:lnTo>
                    <a:pt x="3748" y="1560"/>
                  </a:lnTo>
                  <a:lnTo>
                    <a:pt x="3754" y="1503"/>
                  </a:lnTo>
                  <a:lnTo>
                    <a:pt x="3754" y="1444"/>
                  </a:lnTo>
                  <a:lnTo>
                    <a:pt x="3748" y="1388"/>
                  </a:lnTo>
                  <a:lnTo>
                    <a:pt x="3734" y="1331"/>
                  </a:lnTo>
                  <a:lnTo>
                    <a:pt x="3714" y="1276"/>
                  </a:lnTo>
                  <a:lnTo>
                    <a:pt x="3686" y="1224"/>
                  </a:lnTo>
                  <a:lnTo>
                    <a:pt x="3653" y="1174"/>
                  </a:lnTo>
                  <a:lnTo>
                    <a:pt x="3611" y="1127"/>
                  </a:lnTo>
                  <a:lnTo>
                    <a:pt x="3565" y="1087"/>
                  </a:lnTo>
                  <a:lnTo>
                    <a:pt x="3516" y="1053"/>
                  </a:lnTo>
                  <a:lnTo>
                    <a:pt x="3463" y="1025"/>
                  </a:lnTo>
                  <a:lnTo>
                    <a:pt x="3408" y="1005"/>
                  </a:lnTo>
                  <a:lnTo>
                    <a:pt x="3352" y="992"/>
                  </a:lnTo>
                  <a:lnTo>
                    <a:pt x="3294" y="985"/>
                  </a:lnTo>
                  <a:close/>
                  <a:moveTo>
                    <a:pt x="4652" y="0"/>
                  </a:moveTo>
                  <a:lnTo>
                    <a:pt x="4675" y="2"/>
                  </a:lnTo>
                  <a:lnTo>
                    <a:pt x="4697" y="11"/>
                  </a:lnTo>
                  <a:lnTo>
                    <a:pt x="4715" y="25"/>
                  </a:lnTo>
                  <a:lnTo>
                    <a:pt x="4728" y="44"/>
                  </a:lnTo>
                  <a:lnTo>
                    <a:pt x="4737" y="64"/>
                  </a:lnTo>
                  <a:lnTo>
                    <a:pt x="4740" y="89"/>
                  </a:lnTo>
                  <a:lnTo>
                    <a:pt x="4740" y="99"/>
                  </a:lnTo>
                  <a:lnTo>
                    <a:pt x="4740" y="121"/>
                  </a:lnTo>
                  <a:lnTo>
                    <a:pt x="4737" y="151"/>
                  </a:lnTo>
                  <a:lnTo>
                    <a:pt x="4736" y="191"/>
                  </a:lnTo>
                  <a:lnTo>
                    <a:pt x="4731" y="240"/>
                  </a:lnTo>
                  <a:lnTo>
                    <a:pt x="4726" y="296"/>
                  </a:lnTo>
                  <a:lnTo>
                    <a:pt x="4717" y="358"/>
                  </a:lnTo>
                  <a:lnTo>
                    <a:pt x="4707" y="429"/>
                  </a:lnTo>
                  <a:lnTo>
                    <a:pt x="4695" y="504"/>
                  </a:lnTo>
                  <a:lnTo>
                    <a:pt x="4679" y="584"/>
                  </a:lnTo>
                  <a:lnTo>
                    <a:pt x="4661" y="671"/>
                  </a:lnTo>
                  <a:lnTo>
                    <a:pt x="4639" y="760"/>
                  </a:lnTo>
                  <a:lnTo>
                    <a:pt x="4615" y="852"/>
                  </a:lnTo>
                  <a:lnTo>
                    <a:pt x="4584" y="949"/>
                  </a:lnTo>
                  <a:lnTo>
                    <a:pt x="4551" y="1047"/>
                  </a:lnTo>
                  <a:lnTo>
                    <a:pt x="4514" y="1146"/>
                  </a:lnTo>
                  <a:lnTo>
                    <a:pt x="4470" y="1247"/>
                  </a:lnTo>
                  <a:lnTo>
                    <a:pt x="4423" y="1346"/>
                  </a:lnTo>
                  <a:lnTo>
                    <a:pt x="4370" y="1447"/>
                  </a:lnTo>
                  <a:lnTo>
                    <a:pt x="4310" y="1547"/>
                  </a:lnTo>
                  <a:lnTo>
                    <a:pt x="4246" y="1645"/>
                  </a:lnTo>
                  <a:lnTo>
                    <a:pt x="4175" y="1741"/>
                  </a:lnTo>
                  <a:lnTo>
                    <a:pt x="4097" y="1833"/>
                  </a:lnTo>
                  <a:lnTo>
                    <a:pt x="4013" y="1923"/>
                  </a:lnTo>
                  <a:lnTo>
                    <a:pt x="3124" y="2811"/>
                  </a:lnTo>
                  <a:lnTo>
                    <a:pt x="3133" y="2834"/>
                  </a:lnTo>
                  <a:lnTo>
                    <a:pt x="3140" y="2863"/>
                  </a:lnTo>
                  <a:lnTo>
                    <a:pt x="3148" y="2893"/>
                  </a:lnTo>
                  <a:lnTo>
                    <a:pt x="3156" y="2929"/>
                  </a:lnTo>
                  <a:lnTo>
                    <a:pt x="3163" y="2968"/>
                  </a:lnTo>
                  <a:lnTo>
                    <a:pt x="3169" y="3010"/>
                  </a:lnTo>
                  <a:lnTo>
                    <a:pt x="3172" y="3055"/>
                  </a:lnTo>
                  <a:lnTo>
                    <a:pt x="3174" y="3104"/>
                  </a:lnTo>
                  <a:lnTo>
                    <a:pt x="3174" y="3157"/>
                  </a:lnTo>
                  <a:lnTo>
                    <a:pt x="3173" y="3212"/>
                  </a:lnTo>
                  <a:lnTo>
                    <a:pt x="3167" y="3271"/>
                  </a:lnTo>
                  <a:lnTo>
                    <a:pt x="3160" y="3333"/>
                  </a:lnTo>
                  <a:lnTo>
                    <a:pt x="3148" y="3398"/>
                  </a:lnTo>
                  <a:lnTo>
                    <a:pt x="3133" y="3465"/>
                  </a:lnTo>
                  <a:lnTo>
                    <a:pt x="3114" y="3537"/>
                  </a:lnTo>
                  <a:lnTo>
                    <a:pt x="3089" y="3611"/>
                  </a:lnTo>
                  <a:lnTo>
                    <a:pt x="3062" y="3687"/>
                  </a:lnTo>
                  <a:lnTo>
                    <a:pt x="3029" y="3768"/>
                  </a:lnTo>
                  <a:lnTo>
                    <a:pt x="2990" y="3850"/>
                  </a:lnTo>
                  <a:lnTo>
                    <a:pt x="2945" y="3935"/>
                  </a:lnTo>
                  <a:lnTo>
                    <a:pt x="2895" y="4023"/>
                  </a:lnTo>
                  <a:lnTo>
                    <a:pt x="2839" y="4113"/>
                  </a:lnTo>
                  <a:lnTo>
                    <a:pt x="2775" y="4206"/>
                  </a:lnTo>
                  <a:lnTo>
                    <a:pt x="2704" y="4301"/>
                  </a:lnTo>
                  <a:lnTo>
                    <a:pt x="2627" y="4399"/>
                  </a:lnTo>
                  <a:lnTo>
                    <a:pt x="2542" y="4499"/>
                  </a:lnTo>
                  <a:lnTo>
                    <a:pt x="2449" y="4602"/>
                  </a:lnTo>
                  <a:lnTo>
                    <a:pt x="2347" y="4707"/>
                  </a:lnTo>
                  <a:lnTo>
                    <a:pt x="2343" y="4711"/>
                  </a:lnTo>
                  <a:lnTo>
                    <a:pt x="2324" y="4726"/>
                  </a:lnTo>
                  <a:lnTo>
                    <a:pt x="2304" y="4734"/>
                  </a:lnTo>
                  <a:lnTo>
                    <a:pt x="2282" y="4737"/>
                  </a:lnTo>
                  <a:lnTo>
                    <a:pt x="2260" y="4734"/>
                  </a:lnTo>
                  <a:lnTo>
                    <a:pt x="2239" y="4727"/>
                  </a:lnTo>
                  <a:lnTo>
                    <a:pt x="2220" y="4713"/>
                  </a:lnTo>
                  <a:lnTo>
                    <a:pt x="2219" y="4711"/>
                  </a:lnTo>
                  <a:lnTo>
                    <a:pt x="2206" y="4694"/>
                  </a:lnTo>
                  <a:lnTo>
                    <a:pt x="2197" y="4675"/>
                  </a:lnTo>
                  <a:lnTo>
                    <a:pt x="2194" y="4654"/>
                  </a:lnTo>
                  <a:lnTo>
                    <a:pt x="2196" y="4632"/>
                  </a:lnTo>
                  <a:lnTo>
                    <a:pt x="2203" y="4612"/>
                  </a:lnTo>
                  <a:lnTo>
                    <a:pt x="2204" y="4606"/>
                  </a:lnTo>
                  <a:lnTo>
                    <a:pt x="2210" y="4595"/>
                  </a:lnTo>
                  <a:lnTo>
                    <a:pt x="2219" y="4576"/>
                  </a:lnTo>
                  <a:lnTo>
                    <a:pt x="2230" y="4551"/>
                  </a:lnTo>
                  <a:lnTo>
                    <a:pt x="2242" y="4521"/>
                  </a:lnTo>
                  <a:lnTo>
                    <a:pt x="2256" y="4485"/>
                  </a:lnTo>
                  <a:lnTo>
                    <a:pt x="2271" y="4445"/>
                  </a:lnTo>
                  <a:lnTo>
                    <a:pt x="2286" y="4400"/>
                  </a:lnTo>
                  <a:lnTo>
                    <a:pt x="2302" y="4353"/>
                  </a:lnTo>
                  <a:lnTo>
                    <a:pt x="2317" y="4301"/>
                  </a:lnTo>
                  <a:lnTo>
                    <a:pt x="2331" y="4247"/>
                  </a:lnTo>
                  <a:lnTo>
                    <a:pt x="2344" y="4193"/>
                  </a:lnTo>
                  <a:lnTo>
                    <a:pt x="2356" y="4135"/>
                  </a:lnTo>
                  <a:lnTo>
                    <a:pt x="2364" y="4076"/>
                  </a:lnTo>
                  <a:lnTo>
                    <a:pt x="2370" y="4018"/>
                  </a:lnTo>
                  <a:lnTo>
                    <a:pt x="2373" y="3959"/>
                  </a:lnTo>
                  <a:lnTo>
                    <a:pt x="2371" y="3902"/>
                  </a:lnTo>
                  <a:lnTo>
                    <a:pt x="2367" y="3844"/>
                  </a:lnTo>
                  <a:lnTo>
                    <a:pt x="2357" y="3789"/>
                  </a:lnTo>
                  <a:lnTo>
                    <a:pt x="2343" y="3736"/>
                  </a:lnTo>
                  <a:lnTo>
                    <a:pt x="2322" y="3686"/>
                  </a:lnTo>
                  <a:lnTo>
                    <a:pt x="2296" y="3638"/>
                  </a:lnTo>
                  <a:lnTo>
                    <a:pt x="2077" y="3857"/>
                  </a:lnTo>
                  <a:lnTo>
                    <a:pt x="2069" y="3866"/>
                  </a:lnTo>
                  <a:lnTo>
                    <a:pt x="2059" y="3871"/>
                  </a:lnTo>
                  <a:lnTo>
                    <a:pt x="2054" y="3874"/>
                  </a:lnTo>
                  <a:lnTo>
                    <a:pt x="2044" y="3879"/>
                  </a:lnTo>
                  <a:lnTo>
                    <a:pt x="2030" y="3884"/>
                  </a:lnTo>
                  <a:lnTo>
                    <a:pt x="2011" y="3893"/>
                  </a:lnTo>
                  <a:lnTo>
                    <a:pt x="1988" y="3900"/>
                  </a:lnTo>
                  <a:lnTo>
                    <a:pt x="1961" y="3907"/>
                  </a:lnTo>
                  <a:lnTo>
                    <a:pt x="1930" y="3915"/>
                  </a:lnTo>
                  <a:lnTo>
                    <a:pt x="1894" y="3919"/>
                  </a:lnTo>
                  <a:lnTo>
                    <a:pt x="1855" y="3922"/>
                  </a:lnTo>
                  <a:lnTo>
                    <a:pt x="1812" y="3923"/>
                  </a:lnTo>
                  <a:lnTo>
                    <a:pt x="1767" y="3920"/>
                  </a:lnTo>
                  <a:lnTo>
                    <a:pt x="1717" y="3915"/>
                  </a:lnTo>
                  <a:lnTo>
                    <a:pt x="1665" y="3903"/>
                  </a:lnTo>
                  <a:lnTo>
                    <a:pt x="1610" y="3887"/>
                  </a:lnTo>
                  <a:lnTo>
                    <a:pt x="1551" y="3866"/>
                  </a:lnTo>
                  <a:lnTo>
                    <a:pt x="1491" y="3838"/>
                  </a:lnTo>
                  <a:lnTo>
                    <a:pt x="1427" y="3804"/>
                  </a:lnTo>
                  <a:lnTo>
                    <a:pt x="1361" y="3762"/>
                  </a:lnTo>
                  <a:lnTo>
                    <a:pt x="1293" y="3712"/>
                  </a:lnTo>
                  <a:lnTo>
                    <a:pt x="1224" y="3653"/>
                  </a:lnTo>
                  <a:lnTo>
                    <a:pt x="1152" y="3585"/>
                  </a:lnTo>
                  <a:lnTo>
                    <a:pt x="1084" y="3513"/>
                  </a:lnTo>
                  <a:lnTo>
                    <a:pt x="1025" y="3444"/>
                  </a:lnTo>
                  <a:lnTo>
                    <a:pt x="976" y="3376"/>
                  </a:lnTo>
                  <a:lnTo>
                    <a:pt x="934" y="3310"/>
                  </a:lnTo>
                  <a:lnTo>
                    <a:pt x="900" y="3246"/>
                  </a:lnTo>
                  <a:lnTo>
                    <a:pt x="871" y="3186"/>
                  </a:lnTo>
                  <a:lnTo>
                    <a:pt x="849" y="3128"/>
                  </a:lnTo>
                  <a:lnTo>
                    <a:pt x="833" y="3072"/>
                  </a:lnTo>
                  <a:lnTo>
                    <a:pt x="823" y="3020"/>
                  </a:lnTo>
                  <a:lnTo>
                    <a:pt x="816" y="2971"/>
                  </a:lnTo>
                  <a:lnTo>
                    <a:pt x="813" y="2925"/>
                  </a:lnTo>
                  <a:lnTo>
                    <a:pt x="815" y="2882"/>
                  </a:lnTo>
                  <a:lnTo>
                    <a:pt x="817" y="2843"/>
                  </a:lnTo>
                  <a:lnTo>
                    <a:pt x="823" y="2808"/>
                  </a:lnTo>
                  <a:lnTo>
                    <a:pt x="829" y="2777"/>
                  </a:lnTo>
                  <a:lnTo>
                    <a:pt x="836" y="2749"/>
                  </a:lnTo>
                  <a:lnTo>
                    <a:pt x="845" y="2726"/>
                  </a:lnTo>
                  <a:lnTo>
                    <a:pt x="852" y="2708"/>
                  </a:lnTo>
                  <a:lnTo>
                    <a:pt x="858" y="2693"/>
                  </a:lnTo>
                  <a:lnTo>
                    <a:pt x="864" y="2683"/>
                  </a:lnTo>
                  <a:lnTo>
                    <a:pt x="865" y="2679"/>
                  </a:lnTo>
                  <a:lnTo>
                    <a:pt x="872" y="2670"/>
                  </a:lnTo>
                  <a:lnTo>
                    <a:pt x="879" y="2661"/>
                  </a:lnTo>
                  <a:lnTo>
                    <a:pt x="1100" y="2441"/>
                  </a:lnTo>
                  <a:lnTo>
                    <a:pt x="1052" y="2415"/>
                  </a:lnTo>
                  <a:lnTo>
                    <a:pt x="1000" y="2395"/>
                  </a:lnTo>
                  <a:lnTo>
                    <a:pt x="947" y="2381"/>
                  </a:lnTo>
                  <a:lnTo>
                    <a:pt x="892" y="2371"/>
                  </a:lnTo>
                  <a:lnTo>
                    <a:pt x="836" y="2366"/>
                  </a:lnTo>
                  <a:lnTo>
                    <a:pt x="777" y="2365"/>
                  </a:lnTo>
                  <a:lnTo>
                    <a:pt x="719" y="2368"/>
                  </a:lnTo>
                  <a:lnTo>
                    <a:pt x="660" y="2373"/>
                  </a:lnTo>
                  <a:lnTo>
                    <a:pt x="601" y="2383"/>
                  </a:lnTo>
                  <a:lnTo>
                    <a:pt x="545" y="2394"/>
                  </a:lnTo>
                  <a:lnTo>
                    <a:pt x="489" y="2407"/>
                  </a:lnTo>
                  <a:lnTo>
                    <a:pt x="435" y="2421"/>
                  </a:lnTo>
                  <a:lnTo>
                    <a:pt x="385" y="2435"/>
                  </a:lnTo>
                  <a:lnTo>
                    <a:pt x="336" y="2451"/>
                  </a:lnTo>
                  <a:lnTo>
                    <a:pt x="291" y="2467"/>
                  </a:lnTo>
                  <a:lnTo>
                    <a:pt x="251" y="2481"/>
                  </a:lnTo>
                  <a:lnTo>
                    <a:pt x="216" y="2496"/>
                  </a:lnTo>
                  <a:lnTo>
                    <a:pt x="186" y="2509"/>
                  </a:lnTo>
                  <a:lnTo>
                    <a:pt x="160" y="2519"/>
                  </a:lnTo>
                  <a:lnTo>
                    <a:pt x="141" y="2528"/>
                  </a:lnTo>
                  <a:lnTo>
                    <a:pt x="130" y="2533"/>
                  </a:lnTo>
                  <a:lnTo>
                    <a:pt x="125" y="2535"/>
                  </a:lnTo>
                  <a:lnTo>
                    <a:pt x="104" y="2542"/>
                  </a:lnTo>
                  <a:lnTo>
                    <a:pt x="82" y="2545"/>
                  </a:lnTo>
                  <a:lnTo>
                    <a:pt x="62" y="2540"/>
                  </a:lnTo>
                  <a:lnTo>
                    <a:pt x="42" y="2532"/>
                  </a:lnTo>
                  <a:lnTo>
                    <a:pt x="25" y="2519"/>
                  </a:lnTo>
                  <a:lnTo>
                    <a:pt x="20" y="2513"/>
                  </a:lnTo>
                  <a:lnTo>
                    <a:pt x="16" y="2507"/>
                  </a:lnTo>
                  <a:lnTo>
                    <a:pt x="4" y="2486"/>
                  </a:lnTo>
                  <a:lnTo>
                    <a:pt x="0" y="2461"/>
                  </a:lnTo>
                  <a:lnTo>
                    <a:pt x="1" y="2438"/>
                  </a:lnTo>
                  <a:lnTo>
                    <a:pt x="10" y="2415"/>
                  </a:lnTo>
                  <a:lnTo>
                    <a:pt x="25" y="2395"/>
                  </a:lnTo>
                  <a:lnTo>
                    <a:pt x="130" y="2294"/>
                  </a:lnTo>
                  <a:lnTo>
                    <a:pt x="232" y="2201"/>
                  </a:lnTo>
                  <a:lnTo>
                    <a:pt x="333" y="2114"/>
                  </a:lnTo>
                  <a:lnTo>
                    <a:pt x="431" y="2036"/>
                  </a:lnTo>
                  <a:lnTo>
                    <a:pt x="528" y="1966"/>
                  </a:lnTo>
                  <a:lnTo>
                    <a:pt x="620" y="1902"/>
                  </a:lnTo>
                  <a:lnTo>
                    <a:pt x="711" y="1845"/>
                  </a:lnTo>
                  <a:lnTo>
                    <a:pt x="799" y="1794"/>
                  </a:lnTo>
                  <a:lnTo>
                    <a:pt x="885" y="1750"/>
                  </a:lnTo>
                  <a:lnTo>
                    <a:pt x="967" y="1711"/>
                  </a:lnTo>
                  <a:lnTo>
                    <a:pt x="1047" y="1678"/>
                  </a:lnTo>
                  <a:lnTo>
                    <a:pt x="1124" y="1649"/>
                  </a:lnTo>
                  <a:lnTo>
                    <a:pt x="1198" y="1626"/>
                  </a:lnTo>
                  <a:lnTo>
                    <a:pt x="1270" y="1606"/>
                  </a:lnTo>
                  <a:lnTo>
                    <a:pt x="1338" y="1591"/>
                  </a:lnTo>
                  <a:lnTo>
                    <a:pt x="1404" y="1580"/>
                  </a:lnTo>
                  <a:lnTo>
                    <a:pt x="1466" y="1571"/>
                  </a:lnTo>
                  <a:lnTo>
                    <a:pt x="1524" y="1567"/>
                  </a:lnTo>
                  <a:lnTo>
                    <a:pt x="1580" y="1564"/>
                  </a:lnTo>
                  <a:lnTo>
                    <a:pt x="1632" y="1564"/>
                  </a:lnTo>
                  <a:lnTo>
                    <a:pt x="1682" y="1567"/>
                  </a:lnTo>
                  <a:lnTo>
                    <a:pt x="1727" y="1571"/>
                  </a:lnTo>
                  <a:lnTo>
                    <a:pt x="1769" y="1577"/>
                  </a:lnTo>
                  <a:lnTo>
                    <a:pt x="1808" y="1583"/>
                  </a:lnTo>
                  <a:lnTo>
                    <a:pt x="1844" y="1590"/>
                  </a:lnTo>
                  <a:lnTo>
                    <a:pt x="1874" y="1598"/>
                  </a:lnTo>
                  <a:lnTo>
                    <a:pt x="1903" y="1607"/>
                  </a:lnTo>
                  <a:lnTo>
                    <a:pt x="1926" y="1614"/>
                  </a:lnTo>
                  <a:lnTo>
                    <a:pt x="2815" y="726"/>
                  </a:lnTo>
                  <a:lnTo>
                    <a:pt x="2905" y="642"/>
                  </a:lnTo>
                  <a:lnTo>
                    <a:pt x="2999" y="564"/>
                  </a:lnTo>
                  <a:lnTo>
                    <a:pt x="3094" y="494"/>
                  </a:lnTo>
                  <a:lnTo>
                    <a:pt x="3192" y="429"/>
                  </a:lnTo>
                  <a:lnTo>
                    <a:pt x="3291" y="370"/>
                  </a:lnTo>
                  <a:lnTo>
                    <a:pt x="3392" y="318"/>
                  </a:lnTo>
                  <a:lnTo>
                    <a:pt x="3493" y="269"/>
                  </a:lnTo>
                  <a:lnTo>
                    <a:pt x="3592" y="227"/>
                  </a:lnTo>
                  <a:lnTo>
                    <a:pt x="3692" y="188"/>
                  </a:lnTo>
                  <a:lnTo>
                    <a:pt x="3790" y="155"/>
                  </a:lnTo>
                  <a:lnTo>
                    <a:pt x="3887" y="126"/>
                  </a:lnTo>
                  <a:lnTo>
                    <a:pt x="3979" y="100"/>
                  </a:lnTo>
                  <a:lnTo>
                    <a:pt x="4070" y="79"/>
                  </a:lnTo>
                  <a:lnTo>
                    <a:pt x="4155" y="60"/>
                  </a:lnTo>
                  <a:lnTo>
                    <a:pt x="4235" y="46"/>
                  </a:lnTo>
                  <a:lnTo>
                    <a:pt x="4312" y="33"/>
                  </a:lnTo>
                  <a:lnTo>
                    <a:pt x="4381" y="23"/>
                  </a:lnTo>
                  <a:lnTo>
                    <a:pt x="4444" y="15"/>
                  </a:lnTo>
                  <a:lnTo>
                    <a:pt x="4501" y="10"/>
                  </a:lnTo>
                  <a:lnTo>
                    <a:pt x="4548" y="5"/>
                  </a:lnTo>
                  <a:lnTo>
                    <a:pt x="4589" y="2"/>
                  </a:lnTo>
                  <a:lnTo>
                    <a:pt x="4619" y="1"/>
                  </a:lnTo>
                  <a:lnTo>
                    <a:pt x="4641" y="0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8" name="íSḷïdé">
              <a:extLst>
                <a:ext uri="{FF2B5EF4-FFF2-40B4-BE49-F238E27FC236}">
                  <a16:creationId xmlns:a16="http://schemas.microsoft.com/office/drawing/2014/main" id="{519CA408-9479-4053-A2A0-4B0C3B21E411}"/>
                </a:ext>
              </a:extLst>
            </p:cNvPr>
            <p:cNvSpPr/>
            <p:nvPr/>
          </p:nvSpPr>
          <p:spPr bwMode="auto">
            <a:xfrm>
              <a:off x="2873125" y="3591653"/>
              <a:ext cx="430206" cy="430024"/>
            </a:xfrm>
            <a:custGeom>
              <a:avLst/>
              <a:gdLst>
                <a:gd name="T0" fmla="*/ 3068 w 4740"/>
                <a:gd name="T1" fmla="*/ 1025 h 4737"/>
                <a:gd name="T2" fmla="*/ 2844 w 4740"/>
                <a:gd name="T3" fmla="*/ 1224 h 4737"/>
                <a:gd name="T4" fmla="*/ 2777 w 4740"/>
                <a:gd name="T5" fmla="*/ 1503 h 4737"/>
                <a:gd name="T6" fmla="*/ 2877 w 4740"/>
                <a:gd name="T7" fmla="*/ 1774 h 4737"/>
                <a:gd name="T8" fmla="*/ 3123 w 4740"/>
                <a:gd name="T9" fmla="*/ 1943 h 4737"/>
                <a:gd name="T10" fmla="*/ 3408 w 4740"/>
                <a:gd name="T11" fmla="*/ 1943 h 4737"/>
                <a:gd name="T12" fmla="*/ 3653 w 4740"/>
                <a:gd name="T13" fmla="*/ 1774 h 4737"/>
                <a:gd name="T14" fmla="*/ 3754 w 4740"/>
                <a:gd name="T15" fmla="*/ 1503 h 4737"/>
                <a:gd name="T16" fmla="*/ 3686 w 4740"/>
                <a:gd name="T17" fmla="*/ 1224 h 4737"/>
                <a:gd name="T18" fmla="*/ 3463 w 4740"/>
                <a:gd name="T19" fmla="*/ 1025 h 4737"/>
                <a:gd name="T20" fmla="*/ 4675 w 4740"/>
                <a:gd name="T21" fmla="*/ 2 h 4737"/>
                <a:gd name="T22" fmla="*/ 4740 w 4740"/>
                <a:gd name="T23" fmla="*/ 89 h 4737"/>
                <a:gd name="T24" fmla="*/ 4731 w 4740"/>
                <a:gd name="T25" fmla="*/ 240 h 4737"/>
                <a:gd name="T26" fmla="*/ 4679 w 4740"/>
                <a:gd name="T27" fmla="*/ 584 h 4737"/>
                <a:gd name="T28" fmla="*/ 4551 w 4740"/>
                <a:gd name="T29" fmla="*/ 1047 h 4737"/>
                <a:gd name="T30" fmla="*/ 4310 w 4740"/>
                <a:gd name="T31" fmla="*/ 1547 h 4737"/>
                <a:gd name="T32" fmla="*/ 3124 w 4740"/>
                <a:gd name="T33" fmla="*/ 2811 h 4737"/>
                <a:gd name="T34" fmla="*/ 3163 w 4740"/>
                <a:gd name="T35" fmla="*/ 2968 h 4737"/>
                <a:gd name="T36" fmla="*/ 3173 w 4740"/>
                <a:gd name="T37" fmla="*/ 3212 h 4737"/>
                <a:gd name="T38" fmla="*/ 3114 w 4740"/>
                <a:gd name="T39" fmla="*/ 3537 h 4737"/>
                <a:gd name="T40" fmla="*/ 2945 w 4740"/>
                <a:gd name="T41" fmla="*/ 3935 h 4737"/>
                <a:gd name="T42" fmla="*/ 2627 w 4740"/>
                <a:gd name="T43" fmla="*/ 4399 h 4737"/>
                <a:gd name="T44" fmla="*/ 2324 w 4740"/>
                <a:gd name="T45" fmla="*/ 4726 h 4737"/>
                <a:gd name="T46" fmla="*/ 2220 w 4740"/>
                <a:gd name="T47" fmla="*/ 4713 h 4737"/>
                <a:gd name="T48" fmla="*/ 2196 w 4740"/>
                <a:gd name="T49" fmla="*/ 4632 h 4737"/>
                <a:gd name="T50" fmla="*/ 2230 w 4740"/>
                <a:gd name="T51" fmla="*/ 4551 h 4737"/>
                <a:gd name="T52" fmla="*/ 2302 w 4740"/>
                <a:gd name="T53" fmla="*/ 4353 h 4737"/>
                <a:gd name="T54" fmla="*/ 2364 w 4740"/>
                <a:gd name="T55" fmla="*/ 4076 h 4737"/>
                <a:gd name="T56" fmla="*/ 2357 w 4740"/>
                <a:gd name="T57" fmla="*/ 3789 h 4737"/>
                <a:gd name="T58" fmla="*/ 2069 w 4740"/>
                <a:gd name="T59" fmla="*/ 3866 h 4737"/>
                <a:gd name="T60" fmla="*/ 2011 w 4740"/>
                <a:gd name="T61" fmla="*/ 3893 h 4737"/>
                <a:gd name="T62" fmla="*/ 1855 w 4740"/>
                <a:gd name="T63" fmla="*/ 3922 h 4737"/>
                <a:gd name="T64" fmla="*/ 1610 w 4740"/>
                <a:gd name="T65" fmla="*/ 3887 h 4737"/>
                <a:gd name="T66" fmla="*/ 1293 w 4740"/>
                <a:gd name="T67" fmla="*/ 3712 h 4737"/>
                <a:gd name="T68" fmla="*/ 976 w 4740"/>
                <a:gd name="T69" fmla="*/ 3376 h 4737"/>
                <a:gd name="T70" fmla="*/ 833 w 4740"/>
                <a:gd name="T71" fmla="*/ 3072 h 4737"/>
                <a:gd name="T72" fmla="*/ 817 w 4740"/>
                <a:gd name="T73" fmla="*/ 2843 h 4737"/>
                <a:gd name="T74" fmla="*/ 852 w 4740"/>
                <a:gd name="T75" fmla="*/ 2708 h 4737"/>
                <a:gd name="T76" fmla="*/ 879 w 4740"/>
                <a:gd name="T77" fmla="*/ 2661 h 4737"/>
                <a:gd name="T78" fmla="*/ 892 w 4740"/>
                <a:gd name="T79" fmla="*/ 2371 h 4737"/>
                <a:gd name="T80" fmla="*/ 601 w 4740"/>
                <a:gd name="T81" fmla="*/ 2383 h 4737"/>
                <a:gd name="T82" fmla="*/ 336 w 4740"/>
                <a:gd name="T83" fmla="*/ 2451 h 4737"/>
                <a:gd name="T84" fmla="*/ 160 w 4740"/>
                <a:gd name="T85" fmla="*/ 2519 h 4737"/>
                <a:gd name="T86" fmla="*/ 82 w 4740"/>
                <a:gd name="T87" fmla="*/ 2545 h 4737"/>
                <a:gd name="T88" fmla="*/ 16 w 4740"/>
                <a:gd name="T89" fmla="*/ 2507 h 4737"/>
                <a:gd name="T90" fmla="*/ 25 w 4740"/>
                <a:gd name="T91" fmla="*/ 2395 h 4737"/>
                <a:gd name="T92" fmla="*/ 528 w 4740"/>
                <a:gd name="T93" fmla="*/ 1966 h 4737"/>
                <a:gd name="T94" fmla="*/ 967 w 4740"/>
                <a:gd name="T95" fmla="*/ 1711 h 4737"/>
                <a:gd name="T96" fmla="*/ 1338 w 4740"/>
                <a:gd name="T97" fmla="*/ 1591 h 4737"/>
                <a:gd name="T98" fmla="*/ 1632 w 4740"/>
                <a:gd name="T99" fmla="*/ 1564 h 4737"/>
                <a:gd name="T100" fmla="*/ 1844 w 4740"/>
                <a:gd name="T101" fmla="*/ 1590 h 4737"/>
                <a:gd name="T102" fmla="*/ 2905 w 4740"/>
                <a:gd name="T103" fmla="*/ 642 h 4737"/>
                <a:gd name="T104" fmla="*/ 3392 w 4740"/>
                <a:gd name="T105" fmla="*/ 318 h 4737"/>
                <a:gd name="T106" fmla="*/ 3887 w 4740"/>
                <a:gd name="T107" fmla="*/ 126 h 4737"/>
                <a:gd name="T108" fmla="*/ 4312 w 4740"/>
                <a:gd name="T109" fmla="*/ 33 h 4737"/>
                <a:gd name="T110" fmla="*/ 4589 w 4740"/>
                <a:gd name="T111" fmla="*/ 2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40" h="4737">
                  <a:moveTo>
                    <a:pt x="3294" y="985"/>
                  </a:moveTo>
                  <a:lnTo>
                    <a:pt x="3236" y="985"/>
                  </a:lnTo>
                  <a:lnTo>
                    <a:pt x="3179" y="992"/>
                  </a:lnTo>
                  <a:lnTo>
                    <a:pt x="3123" y="1005"/>
                  </a:lnTo>
                  <a:lnTo>
                    <a:pt x="3068" y="1025"/>
                  </a:lnTo>
                  <a:lnTo>
                    <a:pt x="3014" y="1053"/>
                  </a:lnTo>
                  <a:lnTo>
                    <a:pt x="2965" y="1087"/>
                  </a:lnTo>
                  <a:lnTo>
                    <a:pt x="2919" y="1127"/>
                  </a:lnTo>
                  <a:lnTo>
                    <a:pt x="2877" y="1174"/>
                  </a:lnTo>
                  <a:lnTo>
                    <a:pt x="2844" y="1224"/>
                  </a:lnTo>
                  <a:lnTo>
                    <a:pt x="2817" y="1276"/>
                  </a:lnTo>
                  <a:lnTo>
                    <a:pt x="2797" y="1331"/>
                  </a:lnTo>
                  <a:lnTo>
                    <a:pt x="2782" y="1388"/>
                  </a:lnTo>
                  <a:lnTo>
                    <a:pt x="2777" y="1444"/>
                  </a:lnTo>
                  <a:lnTo>
                    <a:pt x="2777" y="1503"/>
                  </a:lnTo>
                  <a:lnTo>
                    <a:pt x="2782" y="1561"/>
                  </a:lnTo>
                  <a:lnTo>
                    <a:pt x="2797" y="1617"/>
                  </a:lnTo>
                  <a:lnTo>
                    <a:pt x="2817" y="1672"/>
                  </a:lnTo>
                  <a:lnTo>
                    <a:pt x="2844" y="1724"/>
                  </a:lnTo>
                  <a:lnTo>
                    <a:pt x="2877" y="1774"/>
                  </a:lnTo>
                  <a:lnTo>
                    <a:pt x="2919" y="1820"/>
                  </a:lnTo>
                  <a:lnTo>
                    <a:pt x="2965" y="1861"/>
                  </a:lnTo>
                  <a:lnTo>
                    <a:pt x="3014" y="1895"/>
                  </a:lnTo>
                  <a:lnTo>
                    <a:pt x="3068" y="1923"/>
                  </a:lnTo>
                  <a:lnTo>
                    <a:pt x="3123" y="1943"/>
                  </a:lnTo>
                  <a:lnTo>
                    <a:pt x="3179" y="1956"/>
                  </a:lnTo>
                  <a:lnTo>
                    <a:pt x="3236" y="1963"/>
                  </a:lnTo>
                  <a:lnTo>
                    <a:pt x="3294" y="1963"/>
                  </a:lnTo>
                  <a:lnTo>
                    <a:pt x="3352" y="1956"/>
                  </a:lnTo>
                  <a:lnTo>
                    <a:pt x="3408" y="1943"/>
                  </a:lnTo>
                  <a:lnTo>
                    <a:pt x="3463" y="1923"/>
                  </a:lnTo>
                  <a:lnTo>
                    <a:pt x="3516" y="1895"/>
                  </a:lnTo>
                  <a:lnTo>
                    <a:pt x="3565" y="1861"/>
                  </a:lnTo>
                  <a:lnTo>
                    <a:pt x="3611" y="1820"/>
                  </a:lnTo>
                  <a:lnTo>
                    <a:pt x="3653" y="1774"/>
                  </a:lnTo>
                  <a:lnTo>
                    <a:pt x="3686" y="1724"/>
                  </a:lnTo>
                  <a:lnTo>
                    <a:pt x="3714" y="1672"/>
                  </a:lnTo>
                  <a:lnTo>
                    <a:pt x="3734" y="1617"/>
                  </a:lnTo>
                  <a:lnTo>
                    <a:pt x="3748" y="1560"/>
                  </a:lnTo>
                  <a:lnTo>
                    <a:pt x="3754" y="1503"/>
                  </a:lnTo>
                  <a:lnTo>
                    <a:pt x="3754" y="1444"/>
                  </a:lnTo>
                  <a:lnTo>
                    <a:pt x="3748" y="1388"/>
                  </a:lnTo>
                  <a:lnTo>
                    <a:pt x="3734" y="1331"/>
                  </a:lnTo>
                  <a:lnTo>
                    <a:pt x="3714" y="1276"/>
                  </a:lnTo>
                  <a:lnTo>
                    <a:pt x="3686" y="1224"/>
                  </a:lnTo>
                  <a:lnTo>
                    <a:pt x="3653" y="1174"/>
                  </a:lnTo>
                  <a:lnTo>
                    <a:pt x="3611" y="1127"/>
                  </a:lnTo>
                  <a:lnTo>
                    <a:pt x="3565" y="1087"/>
                  </a:lnTo>
                  <a:lnTo>
                    <a:pt x="3516" y="1053"/>
                  </a:lnTo>
                  <a:lnTo>
                    <a:pt x="3463" y="1025"/>
                  </a:lnTo>
                  <a:lnTo>
                    <a:pt x="3408" y="1005"/>
                  </a:lnTo>
                  <a:lnTo>
                    <a:pt x="3352" y="992"/>
                  </a:lnTo>
                  <a:lnTo>
                    <a:pt x="3294" y="985"/>
                  </a:lnTo>
                  <a:close/>
                  <a:moveTo>
                    <a:pt x="4652" y="0"/>
                  </a:moveTo>
                  <a:lnTo>
                    <a:pt x="4675" y="2"/>
                  </a:lnTo>
                  <a:lnTo>
                    <a:pt x="4697" y="11"/>
                  </a:lnTo>
                  <a:lnTo>
                    <a:pt x="4715" y="25"/>
                  </a:lnTo>
                  <a:lnTo>
                    <a:pt x="4728" y="44"/>
                  </a:lnTo>
                  <a:lnTo>
                    <a:pt x="4737" y="64"/>
                  </a:lnTo>
                  <a:lnTo>
                    <a:pt x="4740" y="89"/>
                  </a:lnTo>
                  <a:lnTo>
                    <a:pt x="4740" y="99"/>
                  </a:lnTo>
                  <a:lnTo>
                    <a:pt x="4740" y="121"/>
                  </a:lnTo>
                  <a:lnTo>
                    <a:pt x="4737" y="151"/>
                  </a:lnTo>
                  <a:lnTo>
                    <a:pt x="4736" y="191"/>
                  </a:lnTo>
                  <a:lnTo>
                    <a:pt x="4731" y="240"/>
                  </a:lnTo>
                  <a:lnTo>
                    <a:pt x="4726" y="296"/>
                  </a:lnTo>
                  <a:lnTo>
                    <a:pt x="4717" y="358"/>
                  </a:lnTo>
                  <a:lnTo>
                    <a:pt x="4707" y="429"/>
                  </a:lnTo>
                  <a:lnTo>
                    <a:pt x="4695" y="504"/>
                  </a:lnTo>
                  <a:lnTo>
                    <a:pt x="4679" y="584"/>
                  </a:lnTo>
                  <a:lnTo>
                    <a:pt x="4661" y="671"/>
                  </a:lnTo>
                  <a:lnTo>
                    <a:pt x="4639" y="760"/>
                  </a:lnTo>
                  <a:lnTo>
                    <a:pt x="4615" y="852"/>
                  </a:lnTo>
                  <a:lnTo>
                    <a:pt x="4584" y="949"/>
                  </a:lnTo>
                  <a:lnTo>
                    <a:pt x="4551" y="1047"/>
                  </a:lnTo>
                  <a:lnTo>
                    <a:pt x="4514" y="1146"/>
                  </a:lnTo>
                  <a:lnTo>
                    <a:pt x="4470" y="1247"/>
                  </a:lnTo>
                  <a:lnTo>
                    <a:pt x="4423" y="1346"/>
                  </a:lnTo>
                  <a:lnTo>
                    <a:pt x="4370" y="1447"/>
                  </a:lnTo>
                  <a:lnTo>
                    <a:pt x="4310" y="1547"/>
                  </a:lnTo>
                  <a:lnTo>
                    <a:pt x="4246" y="1645"/>
                  </a:lnTo>
                  <a:lnTo>
                    <a:pt x="4175" y="1741"/>
                  </a:lnTo>
                  <a:lnTo>
                    <a:pt x="4097" y="1833"/>
                  </a:lnTo>
                  <a:lnTo>
                    <a:pt x="4013" y="1923"/>
                  </a:lnTo>
                  <a:lnTo>
                    <a:pt x="3124" y="2811"/>
                  </a:lnTo>
                  <a:lnTo>
                    <a:pt x="3133" y="2834"/>
                  </a:lnTo>
                  <a:lnTo>
                    <a:pt x="3140" y="2863"/>
                  </a:lnTo>
                  <a:lnTo>
                    <a:pt x="3148" y="2893"/>
                  </a:lnTo>
                  <a:lnTo>
                    <a:pt x="3156" y="2929"/>
                  </a:lnTo>
                  <a:lnTo>
                    <a:pt x="3163" y="2968"/>
                  </a:lnTo>
                  <a:lnTo>
                    <a:pt x="3169" y="3010"/>
                  </a:lnTo>
                  <a:lnTo>
                    <a:pt x="3172" y="3055"/>
                  </a:lnTo>
                  <a:lnTo>
                    <a:pt x="3174" y="3104"/>
                  </a:lnTo>
                  <a:lnTo>
                    <a:pt x="3174" y="3157"/>
                  </a:lnTo>
                  <a:lnTo>
                    <a:pt x="3173" y="3212"/>
                  </a:lnTo>
                  <a:lnTo>
                    <a:pt x="3167" y="3271"/>
                  </a:lnTo>
                  <a:lnTo>
                    <a:pt x="3160" y="3333"/>
                  </a:lnTo>
                  <a:lnTo>
                    <a:pt x="3148" y="3398"/>
                  </a:lnTo>
                  <a:lnTo>
                    <a:pt x="3133" y="3465"/>
                  </a:lnTo>
                  <a:lnTo>
                    <a:pt x="3114" y="3537"/>
                  </a:lnTo>
                  <a:lnTo>
                    <a:pt x="3089" y="3611"/>
                  </a:lnTo>
                  <a:lnTo>
                    <a:pt x="3062" y="3687"/>
                  </a:lnTo>
                  <a:lnTo>
                    <a:pt x="3029" y="3768"/>
                  </a:lnTo>
                  <a:lnTo>
                    <a:pt x="2990" y="3850"/>
                  </a:lnTo>
                  <a:lnTo>
                    <a:pt x="2945" y="3935"/>
                  </a:lnTo>
                  <a:lnTo>
                    <a:pt x="2895" y="4023"/>
                  </a:lnTo>
                  <a:lnTo>
                    <a:pt x="2839" y="4113"/>
                  </a:lnTo>
                  <a:lnTo>
                    <a:pt x="2775" y="4206"/>
                  </a:lnTo>
                  <a:lnTo>
                    <a:pt x="2704" y="4301"/>
                  </a:lnTo>
                  <a:lnTo>
                    <a:pt x="2627" y="4399"/>
                  </a:lnTo>
                  <a:lnTo>
                    <a:pt x="2542" y="4499"/>
                  </a:lnTo>
                  <a:lnTo>
                    <a:pt x="2449" y="4602"/>
                  </a:lnTo>
                  <a:lnTo>
                    <a:pt x="2347" y="4707"/>
                  </a:lnTo>
                  <a:lnTo>
                    <a:pt x="2343" y="4711"/>
                  </a:lnTo>
                  <a:lnTo>
                    <a:pt x="2324" y="4726"/>
                  </a:lnTo>
                  <a:lnTo>
                    <a:pt x="2304" y="4734"/>
                  </a:lnTo>
                  <a:lnTo>
                    <a:pt x="2282" y="4737"/>
                  </a:lnTo>
                  <a:lnTo>
                    <a:pt x="2260" y="4734"/>
                  </a:lnTo>
                  <a:lnTo>
                    <a:pt x="2239" y="4727"/>
                  </a:lnTo>
                  <a:lnTo>
                    <a:pt x="2220" y="4713"/>
                  </a:lnTo>
                  <a:lnTo>
                    <a:pt x="2219" y="4711"/>
                  </a:lnTo>
                  <a:lnTo>
                    <a:pt x="2206" y="4694"/>
                  </a:lnTo>
                  <a:lnTo>
                    <a:pt x="2197" y="4675"/>
                  </a:lnTo>
                  <a:lnTo>
                    <a:pt x="2194" y="4654"/>
                  </a:lnTo>
                  <a:lnTo>
                    <a:pt x="2196" y="4632"/>
                  </a:lnTo>
                  <a:lnTo>
                    <a:pt x="2203" y="4612"/>
                  </a:lnTo>
                  <a:lnTo>
                    <a:pt x="2204" y="4606"/>
                  </a:lnTo>
                  <a:lnTo>
                    <a:pt x="2210" y="4595"/>
                  </a:lnTo>
                  <a:lnTo>
                    <a:pt x="2219" y="4576"/>
                  </a:lnTo>
                  <a:lnTo>
                    <a:pt x="2230" y="4551"/>
                  </a:lnTo>
                  <a:lnTo>
                    <a:pt x="2242" y="4521"/>
                  </a:lnTo>
                  <a:lnTo>
                    <a:pt x="2256" y="4485"/>
                  </a:lnTo>
                  <a:lnTo>
                    <a:pt x="2271" y="4445"/>
                  </a:lnTo>
                  <a:lnTo>
                    <a:pt x="2286" y="4400"/>
                  </a:lnTo>
                  <a:lnTo>
                    <a:pt x="2302" y="4353"/>
                  </a:lnTo>
                  <a:lnTo>
                    <a:pt x="2317" y="4301"/>
                  </a:lnTo>
                  <a:lnTo>
                    <a:pt x="2331" y="4247"/>
                  </a:lnTo>
                  <a:lnTo>
                    <a:pt x="2344" y="4193"/>
                  </a:lnTo>
                  <a:lnTo>
                    <a:pt x="2356" y="4135"/>
                  </a:lnTo>
                  <a:lnTo>
                    <a:pt x="2364" y="4076"/>
                  </a:lnTo>
                  <a:lnTo>
                    <a:pt x="2370" y="4018"/>
                  </a:lnTo>
                  <a:lnTo>
                    <a:pt x="2373" y="3959"/>
                  </a:lnTo>
                  <a:lnTo>
                    <a:pt x="2371" y="3902"/>
                  </a:lnTo>
                  <a:lnTo>
                    <a:pt x="2367" y="3844"/>
                  </a:lnTo>
                  <a:lnTo>
                    <a:pt x="2357" y="3789"/>
                  </a:lnTo>
                  <a:lnTo>
                    <a:pt x="2343" y="3736"/>
                  </a:lnTo>
                  <a:lnTo>
                    <a:pt x="2322" y="3686"/>
                  </a:lnTo>
                  <a:lnTo>
                    <a:pt x="2296" y="3638"/>
                  </a:lnTo>
                  <a:lnTo>
                    <a:pt x="2077" y="3857"/>
                  </a:lnTo>
                  <a:lnTo>
                    <a:pt x="2069" y="3866"/>
                  </a:lnTo>
                  <a:lnTo>
                    <a:pt x="2059" y="3871"/>
                  </a:lnTo>
                  <a:lnTo>
                    <a:pt x="2054" y="3874"/>
                  </a:lnTo>
                  <a:lnTo>
                    <a:pt x="2044" y="3879"/>
                  </a:lnTo>
                  <a:lnTo>
                    <a:pt x="2030" y="3884"/>
                  </a:lnTo>
                  <a:lnTo>
                    <a:pt x="2011" y="3893"/>
                  </a:lnTo>
                  <a:lnTo>
                    <a:pt x="1988" y="3900"/>
                  </a:lnTo>
                  <a:lnTo>
                    <a:pt x="1961" y="3907"/>
                  </a:lnTo>
                  <a:lnTo>
                    <a:pt x="1930" y="3915"/>
                  </a:lnTo>
                  <a:lnTo>
                    <a:pt x="1894" y="3919"/>
                  </a:lnTo>
                  <a:lnTo>
                    <a:pt x="1855" y="3922"/>
                  </a:lnTo>
                  <a:lnTo>
                    <a:pt x="1812" y="3923"/>
                  </a:lnTo>
                  <a:lnTo>
                    <a:pt x="1767" y="3920"/>
                  </a:lnTo>
                  <a:lnTo>
                    <a:pt x="1717" y="3915"/>
                  </a:lnTo>
                  <a:lnTo>
                    <a:pt x="1665" y="3903"/>
                  </a:lnTo>
                  <a:lnTo>
                    <a:pt x="1610" y="3887"/>
                  </a:lnTo>
                  <a:lnTo>
                    <a:pt x="1551" y="3866"/>
                  </a:lnTo>
                  <a:lnTo>
                    <a:pt x="1491" y="3838"/>
                  </a:lnTo>
                  <a:lnTo>
                    <a:pt x="1427" y="3804"/>
                  </a:lnTo>
                  <a:lnTo>
                    <a:pt x="1361" y="3762"/>
                  </a:lnTo>
                  <a:lnTo>
                    <a:pt x="1293" y="3712"/>
                  </a:lnTo>
                  <a:lnTo>
                    <a:pt x="1224" y="3653"/>
                  </a:lnTo>
                  <a:lnTo>
                    <a:pt x="1152" y="3585"/>
                  </a:lnTo>
                  <a:lnTo>
                    <a:pt x="1084" y="3513"/>
                  </a:lnTo>
                  <a:lnTo>
                    <a:pt x="1025" y="3444"/>
                  </a:lnTo>
                  <a:lnTo>
                    <a:pt x="976" y="3376"/>
                  </a:lnTo>
                  <a:lnTo>
                    <a:pt x="934" y="3310"/>
                  </a:lnTo>
                  <a:lnTo>
                    <a:pt x="900" y="3246"/>
                  </a:lnTo>
                  <a:lnTo>
                    <a:pt x="871" y="3186"/>
                  </a:lnTo>
                  <a:lnTo>
                    <a:pt x="849" y="3128"/>
                  </a:lnTo>
                  <a:lnTo>
                    <a:pt x="833" y="3072"/>
                  </a:lnTo>
                  <a:lnTo>
                    <a:pt x="823" y="3020"/>
                  </a:lnTo>
                  <a:lnTo>
                    <a:pt x="816" y="2971"/>
                  </a:lnTo>
                  <a:lnTo>
                    <a:pt x="813" y="2925"/>
                  </a:lnTo>
                  <a:lnTo>
                    <a:pt x="815" y="2882"/>
                  </a:lnTo>
                  <a:lnTo>
                    <a:pt x="817" y="2843"/>
                  </a:lnTo>
                  <a:lnTo>
                    <a:pt x="823" y="2808"/>
                  </a:lnTo>
                  <a:lnTo>
                    <a:pt x="829" y="2777"/>
                  </a:lnTo>
                  <a:lnTo>
                    <a:pt x="836" y="2749"/>
                  </a:lnTo>
                  <a:lnTo>
                    <a:pt x="845" y="2726"/>
                  </a:lnTo>
                  <a:lnTo>
                    <a:pt x="852" y="2708"/>
                  </a:lnTo>
                  <a:lnTo>
                    <a:pt x="858" y="2693"/>
                  </a:lnTo>
                  <a:lnTo>
                    <a:pt x="864" y="2683"/>
                  </a:lnTo>
                  <a:lnTo>
                    <a:pt x="865" y="2679"/>
                  </a:lnTo>
                  <a:lnTo>
                    <a:pt x="872" y="2670"/>
                  </a:lnTo>
                  <a:lnTo>
                    <a:pt x="879" y="2661"/>
                  </a:lnTo>
                  <a:lnTo>
                    <a:pt x="1100" y="2441"/>
                  </a:lnTo>
                  <a:lnTo>
                    <a:pt x="1052" y="2415"/>
                  </a:lnTo>
                  <a:lnTo>
                    <a:pt x="1000" y="2395"/>
                  </a:lnTo>
                  <a:lnTo>
                    <a:pt x="947" y="2381"/>
                  </a:lnTo>
                  <a:lnTo>
                    <a:pt x="892" y="2371"/>
                  </a:lnTo>
                  <a:lnTo>
                    <a:pt x="836" y="2366"/>
                  </a:lnTo>
                  <a:lnTo>
                    <a:pt x="777" y="2365"/>
                  </a:lnTo>
                  <a:lnTo>
                    <a:pt x="719" y="2368"/>
                  </a:lnTo>
                  <a:lnTo>
                    <a:pt x="660" y="2373"/>
                  </a:lnTo>
                  <a:lnTo>
                    <a:pt x="601" y="2383"/>
                  </a:lnTo>
                  <a:lnTo>
                    <a:pt x="545" y="2394"/>
                  </a:lnTo>
                  <a:lnTo>
                    <a:pt x="489" y="2407"/>
                  </a:lnTo>
                  <a:lnTo>
                    <a:pt x="435" y="2421"/>
                  </a:lnTo>
                  <a:lnTo>
                    <a:pt x="385" y="2435"/>
                  </a:lnTo>
                  <a:lnTo>
                    <a:pt x="336" y="2451"/>
                  </a:lnTo>
                  <a:lnTo>
                    <a:pt x="291" y="2467"/>
                  </a:lnTo>
                  <a:lnTo>
                    <a:pt x="251" y="2481"/>
                  </a:lnTo>
                  <a:lnTo>
                    <a:pt x="216" y="2496"/>
                  </a:lnTo>
                  <a:lnTo>
                    <a:pt x="186" y="2509"/>
                  </a:lnTo>
                  <a:lnTo>
                    <a:pt x="160" y="2519"/>
                  </a:lnTo>
                  <a:lnTo>
                    <a:pt x="141" y="2528"/>
                  </a:lnTo>
                  <a:lnTo>
                    <a:pt x="130" y="2533"/>
                  </a:lnTo>
                  <a:lnTo>
                    <a:pt x="125" y="2535"/>
                  </a:lnTo>
                  <a:lnTo>
                    <a:pt x="104" y="2542"/>
                  </a:lnTo>
                  <a:lnTo>
                    <a:pt x="82" y="2545"/>
                  </a:lnTo>
                  <a:lnTo>
                    <a:pt x="62" y="2540"/>
                  </a:lnTo>
                  <a:lnTo>
                    <a:pt x="42" y="2532"/>
                  </a:lnTo>
                  <a:lnTo>
                    <a:pt x="25" y="2519"/>
                  </a:lnTo>
                  <a:lnTo>
                    <a:pt x="20" y="2513"/>
                  </a:lnTo>
                  <a:lnTo>
                    <a:pt x="16" y="2507"/>
                  </a:lnTo>
                  <a:lnTo>
                    <a:pt x="4" y="2486"/>
                  </a:lnTo>
                  <a:lnTo>
                    <a:pt x="0" y="2461"/>
                  </a:lnTo>
                  <a:lnTo>
                    <a:pt x="1" y="2438"/>
                  </a:lnTo>
                  <a:lnTo>
                    <a:pt x="10" y="2415"/>
                  </a:lnTo>
                  <a:lnTo>
                    <a:pt x="25" y="2395"/>
                  </a:lnTo>
                  <a:lnTo>
                    <a:pt x="130" y="2294"/>
                  </a:lnTo>
                  <a:lnTo>
                    <a:pt x="232" y="2201"/>
                  </a:lnTo>
                  <a:lnTo>
                    <a:pt x="333" y="2114"/>
                  </a:lnTo>
                  <a:lnTo>
                    <a:pt x="431" y="2036"/>
                  </a:lnTo>
                  <a:lnTo>
                    <a:pt x="528" y="1966"/>
                  </a:lnTo>
                  <a:lnTo>
                    <a:pt x="620" y="1902"/>
                  </a:lnTo>
                  <a:lnTo>
                    <a:pt x="711" y="1845"/>
                  </a:lnTo>
                  <a:lnTo>
                    <a:pt x="799" y="1794"/>
                  </a:lnTo>
                  <a:lnTo>
                    <a:pt x="885" y="1750"/>
                  </a:lnTo>
                  <a:lnTo>
                    <a:pt x="967" y="1711"/>
                  </a:lnTo>
                  <a:lnTo>
                    <a:pt x="1047" y="1678"/>
                  </a:lnTo>
                  <a:lnTo>
                    <a:pt x="1124" y="1649"/>
                  </a:lnTo>
                  <a:lnTo>
                    <a:pt x="1198" y="1626"/>
                  </a:lnTo>
                  <a:lnTo>
                    <a:pt x="1270" y="1606"/>
                  </a:lnTo>
                  <a:lnTo>
                    <a:pt x="1338" y="1591"/>
                  </a:lnTo>
                  <a:lnTo>
                    <a:pt x="1404" y="1580"/>
                  </a:lnTo>
                  <a:lnTo>
                    <a:pt x="1466" y="1571"/>
                  </a:lnTo>
                  <a:lnTo>
                    <a:pt x="1524" y="1567"/>
                  </a:lnTo>
                  <a:lnTo>
                    <a:pt x="1580" y="1564"/>
                  </a:lnTo>
                  <a:lnTo>
                    <a:pt x="1632" y="1564"/>
                  </a:lnTo>
                  <a:lnTo>
                    <a:pt x="1682" y="1567"/>
                  </a:lnTo>
                  <a:lnTo>
                    <a:pt x="1727" y="1571"/>
                  </a:lnTo>
                  <a:lnTo>
                    <a:pt x="1769" y="1577"/>
                  </a:lnTo>
                  <a:lnTo>
                    <a:pt x="1808" y="1583"/>
                  </a:lnTo>
                  <a:lnTo>
                    <a:pt x="1844" y="1590"/>
                  </a:lnTo>
                  <a:lnTo>
                    <a:pt x="1874" y="1598"/>
                  </a:lnTo>
                  <a:lnTo>
                    <a:pt x="1903" y="1607"/>
                  </a:lnTo>
                  <a:lnTo>
                    <a:pt x="1926" y="1614"/>
                  </a:lnTo>
                  <a:lnTo>
                    <a:pt x="2815" y="726"/>
                  </a:lnTo>
                  <a:lnTo>
                    <a:pt x="2905" y="642"/>
                  </a:lnTo>
                  <a:lnTo>
                    <a:pt x="2999" y="564"/>
                  </a:lnTo>
                  <a:lnTo>
                    <a:pt x="3094" y="494"/>
                  </a:lnTo>
                  <a:lnTo>
                    <a:pt x="3192" y="429"/>
                  </a:lnTo>
                  <a:lnTo>
                    <a:pt x="3291" y="370"/>
                  </a:lnTo>
                  <a:lnTo>
                    <a:pt x="3392" y="318"/>
                  </a:lnTo>
                  <a:lnTo>
                    <a:pt x="3493" y="269"/>
                  </a:lnTo>
                  <a:lnTo>
                    <a:pt x="3592" y="227"/>
                  </a:lnTo>
                  <a:lnTo>
                    <a:pt x="3692" y="188"/>
                  </a:lnTo>
                  <a:lnTo>
                    <a:pt x="3790" y="155"/>
                  </a:lnTo>
                  <a:lnTo>
                    <a:pt x="3887" y="126"/>
                  </a:lnTo>
                  <a:lnTo>
                    <a:pt x="3979" y="100"/>
                  </a:lnTo>
                  <a:lnTo>
                    <a:pt x="4070" y="79"/>
                  </a:lnTo>
                  <a:lnTo>
                    <a:pt x="4155" y="60"/>
                  </a:lnTo>
                  <a:lnTo>
                    <a:pt x="4235" y="46"/>
                  </a:lnTo>
                  <a:lnTo>
                    <a:pt x="4312" y="33"/>
                  </a:lnTo>
                  <a:lnTo>
                    <a:pt x="4381" y="23"/>
                  </a:lnTo>
                  <a:lnTo>
                    <a:pt x="4444" y="15"/>
                  </a:lnTo>
                  <a:lnTo>
                    <a:pt x="4501" y="10"/>
                  </a:lnTo>
                  <a:lnTo>
                    <a:pt x="4548" y="5"/>
                  </a:lnTo>
                  <a:lnTo>
                    <a:pt x="4589" y="2"/>
                  </a:lnTo>
                  <a:lnTo>
                    <a:pt x="4619" y="1"/>
                  </a:lnTo>
                  <a:lnTo>
                    <a:pt x="4641" y="0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9" name="ïṥḷïḍê">
              <a:extLst>
                <a:ext uri="{FF2B5EF4-FFF2-40B4-BE49-F238E27FC236}">
                  <a16:creationId xmlns:a16="http://schemas.microsoft.com/office/drawing/2014/main" id="{3F7039B3-EBB4-403A-A601-5EAE7FD4ADE6}"/>
                </a:ext>
              </a:extLst>
            </p:cNvPr>
            <p:cNvSpPr/>
            <p:nvPr/>
          </p:nvSpPr>
          <p:spPr bwMode="auto">
            <a:xfrm>
              <a:off x="2873125" y="5316895"/>
              <a:ext cx="430206" cy="430024"/>
            </a:xfrm>
            <a:custGeom>
              <a:avLst/>
              <a:gdLst>
                <a:gd name="T0" fmla="*/ 3068 w 4740"/>
                <a:gd name="T1" fmla="*/ 1025 h 4737"/>
                <a:gd name="T2" fmla="*/ 2844 w 4740"/>
                <a:gd name="T3" fmla="*/ 1224 h 4737"/>
                <a:gd name="T4" fmla="*/ 2777 w 4740"/>
                <a:gd name="T5" fmla="*/ 1503 h 4737"/>
                <a:gd name="T6" fmla="*/ 2877 w 4740"/>
                <a:gd name="T7" fmla="*/ 1774 h 4737"/>
                <a:gd name="T8" fmla="*/ 3123 w 4740"/>
                <a:gd name="T9" fmla="*/ 1943 h 4737"/>
                <a:gd name="T10" fmla="*/ 3408 w 4740"/>
                <a:gd name="T11" fmla="*/ 1943 h 4737"/>
                <a:gd name="T12" fmla="*/ 3653 w 4740"/>
                <a:gd name="T13" fmla="*/ 1774 h 4737"/>
                <a:gd name="T14" fmla="*/ 3754 w 4740"/>
                <a:gd name="T15" fmla="*/ 1503 h 4737"/>
                <a:gd name="T16" fmla="*/ 3686 w 4740"/>
                <a:gd name="T17" fmla="*/ 1224 h 4737"/>
                <a:gd name="T18" fmla="*/ 3463 w 4740"/>
                <a:gd name="T19" fmla="*/ 1025 h 4737"/>
                <a:gd name="T20" fmla="*/ 4675 w 4740"/>
                <a:gd name="T21" fmla="*/ 2 h 4737"/>
                <a:gd name="T22" fmla="*/ 4740 w 4740"/>
                <a:gd name="T23" fmla="*/ 89 h 4737"/>
                <a:gd name="T24" fmla="*/ 4731 w 4740"/>
                <a:gd name="T25" fmla="*/ 240 h 4737"/>
                <a:gd name="T26" fmla="*/ 4679 w 4740"/>
                <a:gd name="T27" fmla="*/ 584 h 4737"/>
                <a:gd name="T28" fmla="*/ 4551 w 4740"/>
                <a:gd name="T29" fmla="*/ 1047 h 4737"/>
                <a:gd name="T30" fmla="*/ 4310 w 4740"/>
                <a:gd name="T31" fmla="*/ 1547 h 4737"/>
                <a:gd name="T32" fmla="*/ 3124 w 4740"/>
                <a:gd name="T33" fmla="*/ 2811 h 4737"/>
                <a:gd name="T34" fmla="*/ 3163 w 4740"/>
                <a:gd name="T35" fmla="*/ 2968 h 4737"/>
                <a:gd name="T36" fmla="*/ 3173 w 4740"/>
                <a:gd name="T37" fmla="*/ 3212 h 4737"/>
                <a:gd name="T38" fmla="*/ 3114 w 4740"/>
                <a:gd name="T39" fmla="*/ 3537 h 4737"/>
                <a:gd name="T40" fmla="*/ 2945 w 4740"/>
                <a:gd name="T41" fmla="*/ 3935 h 4737"/>
                <a:gd name="T42" fmla="*/ 2627 w 4740"/>
                <a:gd name="T43" fmla="*/ 4399 h 4737"/>
                <a:gd name="T44" fmla="*/ 2324 w 4740"/>
                <a:gd name="T45" fmla="*/ 4726 h 4737"/>
                <a:gd name="T46" fmla="*/ 2220 w 4740"/>
                <a:gd name="T47" fmla="*/ 4713 h 4737"/>
                <a:gd name="T48" fmla="*/ 2196 w 4740"/>
                <a:gd name="T49" fmla="*/ 4632 h 4737"/>
                <a:gd name="T50" fmla="*/ 2230 w 4740"/>
                <a:gd name="T51" fmla="*/ 4551 h 4737"/>
                <a:gd name="T52" fmla="*/ 2302 w 4740"/>
                <a:gd name="T53" fmla="*/ 4353 h 4737"/>
                <a:gd name="T54" fmla="*/ 2364 w 4740"/>
                <a:gd name="T55" fmla="*/ 4076 h 4737"/>
                <a:gd name="T56" fmla="*/ 2357 w 4740"/>
                <a:gd name="T57" fmla="*/ 3789 h 4737"/>
                <a:gd name="T58" fmla="*/ 2069 w 4740"/>
                <a:gd name="T59" fmla="*/ 3866 h 4737"/>
                <a:gd name="T60" fmla="*/ 2011 w 4740"/>
                <a:gd name="T61" fmla="*/ 3893 h 4737"/>
                <a:gd name="T62" fmla="*/ 1855 w 4740"/>
                <a:gd name="T63" fmla="*/ 3922 h 4737"/>
                <a:gd name="T64" fmla="*/ 1610 w 4740"/>
                <a:gd name="T65" fmla="*/ 3887 h 4737"/>
                <a:gd name="T66" fmla="*/ 1293 w 4740"/>
                <a:gd name="T67" fmla="*/ 3712 h 4737"/>
                <a:gd name="T68" fmla="*/ 976 w 4740"/>
                <a:gd name="T69" fmla="*/ 3376 h 4737"/>
                <a:gd name="T70" fmla="*/ 833 w 4740"/>
                <a:gd name="T71" fmla="*/ 3072 h 4737"/>
                <a:gd name="T72" fmla="*/ 817 w 4740"/>
                <a:gd name="T73" fmla="*/ 2843 h 4737"/>
                <a:gd name="T74" fmla="*/ 852 w 4740"/>
                <a:gd name="T75" fmla="*/ 2708 h 4737"/>
                <a:gd name="T76" fmla="*/ 879 w 4740"/>
                <a:gd name="T77" fmla="*/ 2661 h 4737"/>
                <a:gd name="T78" fmla="*/ 892 w 4740"/>
                <a:gd name="T79" fmla="*/ 2371 h 4737"/>
                <a:gd name="T80" fmla="*/ 601 w 4740"/>
                <a:gd name="T81" fmla="*/ 2383 h 4737"/>
                <a:gd name="T82" fmla="*/ 336 w 4740"/>
                <a:gd name="T83" fmla="*/ 2451 h 4737"/>
                <a:gd name="T84" fmla="*/ 160 w 4740"/>
                <a:gd name="T85" fmla="*/ 2519 h 4737"/>
                <a:gd name="T86" fmla="*/ 82 w 4740"/>
                <a:gd name="T87" fmla="*/ 2545 h 4737"/>
                <a:gd name="T88" fmla="*/ 16 w 4740"/>
                <a:gd name="T89" fmla="*/ 2507 h 4737"/>
                <a:gd name="T90" fmla="*/ 25 w 4740"/>
                <a:gd name="T91" fmla="*/ 2395 h 4737"/>
                <a:gd name="T92" fmla="*/ 528 w 4740"/>
                <a:gd name="T93" fmla="*/ 1966 h 4737"/>
                <a:gd name="T94" fmla="*/ 967 w 4740"/>
                <a:gd name="T95" fmla="*/ 1711 h 4737"/>
                <a:gd name="T96" fmla="*/ 1338 w 4740"/>
                <a:gd name="T97" fmla="*/ 1591 h 4737"/>
                <a:gd name="T98" fmla="*/ 1632 w 4740"/>
                <a:gd name="T99" fmla="*/ 1564 h 4737"/>
                <a:gd name="T100" fmla="*/ 1844 w 4740"/>
                <a:gd name="T101" fmla="*/ 1590 h 4737"/>
                <a:gd name="T102" fmla="*/ 2905 w 4740"/>
                <a:gd name="T103" fmla="*/ 642 h 4737"/>
                <a:gd name="T104" fmla="*/ 3392 w 4740"/>
                <a:gd name="T105" fmla="*/ 318 h 4737"/>
                <a:gd name="T106" fmla="*/ 3887 w 4740"/>
                <a:gd name="T107" fmla="*/ 126 h 4737"/>
                <a:gd name="T108" fmla="*/ 4312 w 4740"/>
                <a:gd name="T109" fmla="*/ 33 h 4737"/>
                <a:gd name="T110" fmla="*/ 4589 w 4740"/>
                <a:gd name="T111" fmla="*/ 2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40" h="4737">
                  <a:moveTo>
                    <a:pt x="3294" y="985"/>
                  </a:moveTo>
                  <a:lnTo>
                    <a:pt x="3236" y="985"/>
                  </a:lnTo>
                  <a:lnTo>
                    <a:pt x="3179" y="992"/>
                  </a:lnTo>
                  <a:lnTo>
                    <a:pt x="3123" y="1005"/>
                  </a:lnTo>
                  <a:lnTo>
                    <a:pt x="3068" y="1025"/>
                  </a:lnTo>
                  <a:lnTo>
                    <a:pt x="3014" y="1053"/>
                  </a:lnTo>
                  <a:lnTo>
                    <a:pt x="2965" y="1087"/>
                  </a:lnTo>
                  <a:lnTo>
                    <a:pt x="2919" y="1127"/>
                  </a:lnTo>
                  <a:lnTo>
                    <a:pt x="2877" y="1174"/>
                  </a:lnTo>
                  <a:lnTo>
                    <a:pt x="2844" y="1224"/>
                  </a:lnTo>
                  <a:lnTo>
                    <a:pt x="2817" y="1276"/>
                  </a:lnTo>
                  <a:lnTo>
                    <a:pt x="2797" y="1331"/>
                  </a:lnTo>
                  <a:lnTo>
                    <a:pt x="2782" y="1388"/>
                  </a:lnTo>
                  <a:lnTo>
                    <a:pt x="2777" y="1444"/>
                  </a:lnTo>
                  <a:lnTo>
                    <a:pt x="2777" y="1503"/>
                  </a:lnTo>
                  <a:lnTo>
                    <a:pt x="2782" y="1561"/>
                  </a:lnTo>
                  <a:lnTo>
                    <a:pt x="2797" y="1617"/>
                  </a:lnTo>
                  <a:lnTo>
                    <a:pt x="2817" y="1672"/>
                  </a:lnTo>
                  <a:lnTo>
                    <a:pt x="2844" y="1724"/>
                  </a:lnTo>
                  <a:lnTo>
                    <a:pt x="2877" y="1774"/>
                  </a:lnTo>
                  <a:lnTo>
                    <a:pt x="2919" y="1820"/>
                  </a:lnTo>
                  <a:lnTo>
                    <a:pt x="2965" y="1861"/>
                  </a:lnTo>
                  <a:lnTo>
                    <a:pt x="3014" y="1895"/>
                  </a:lnTo>
                  <a:lnTo>
                    <a:pt x="3068" y="1923"/>
                  </a:lnTo>
                  <a:lnTo>
                    <a:pt x="3123" y="1943"/>
                  </a:lnTo>
                  <a:lnTo>
                    <a:pt x="3179" y="1956"/>
                  </a:lnTo>
                  <a:lnTo>
                    <a:pt x="3236" y="1963"/>
                  </a:lnTo>
                  <a:lnTo>
                    <a:pt x="3294" y="1963"/>
                  </a:lnTo>
                  <a:lnTo>
                    <a:pt x="3352" y="1956"/>
                  </a:lnTo>
                  <a:lnTo>
                    <a:pt x="3408" y="1943"/>
                  </a:lnTo>
                  <a:lnTo>
                    <a:pt x="3463" y="1923"/>
                  </a:lnTo>
                  <a:lnTo>
                    <a:pt x="3516" y="1895"/>
                  </a:lnTo>
                  <a:lnTo>
                    <a:pt x="3565" y="1861"/>
                  </a:lnTo>
                  <a:lnTo>
                    <a:pt x="3611" y="1820"/>
                  </a:lnTo>
                  <a:lnTo>
                    <a:pt x="3653" y="1774"/>
                  </a:lnTo>
                  <a:lnTo>
                    <a:pt x="3686" y="1724"/>
                  </a:lnTo>
                  <a:lnTo>
                    <a:pt x="3714" y="1672"/>
                  </a:lnTo>
                  <a:lnTo>
                    <a:pt x="3734" y="1617"/>
                  </a:lnTo>
                  <a:lnTo>
                    <a:pt x="3748" y="1560"/>
                  </a:lnTo>
                  <a:lnTo>
                    <a:pt x="3754" y="1503"/>
                  </a:lnTo>
                  <a:lnTo>
                    <a:pt x="3754" y="1444"/>
                  </a:lnTo>
                  <a:lnTo>
                    <a:pt x="3748" y="1388"/>
                  </a:lnTo>
                  <a:lnTo>
                    <a:pt x="3734" y="1331"/>
                  </a:lnTo>
                  <a:lnTo>
                    <a:pt x="3714" y="1276"/>
                  </a:lnTo>
                  <a:lnTo>
                    <a:pt x="3686" y="1224"/>
                  </a:lnTo>
                  <a:lnTo>
                    <a:pt x="3653" y="1174"/>
                  </a:lnTo>
                  <a:lnTo>
                    <a:pt x="3611" y="1127"/>
                  </a:lnTo>
                  <a:lnTo>
                    <a:pt x="3565" y="1087"/>
                  </a:lnTo>
                  <a:lnTo>
                    <a:pt x="3516" y="1053"/>
                  </a:lnTo>
                  <a:lnTo>
                    <a:pt x="3463" y="1025"/>
                  </a:lnTo>
                  <a:lnTo>
                    <a:pt x="3408" y="1005"/>
                  </a:lnTo>
                  <a:lnTo>
                    <a:pt x="3352" y="992"/>
                  </a:lnTo>
                  <a:lnTo>
                    <a:pt x="3294" y="985"/>
                  </a:lnTo>
                  <a:close/>
                  <a:moveTo>
                    <a:pt x="4652" y="0"/>
                  </a:moveTo>
                  <a:lnTo>
                    <a:pt x="4675" y="2"/>
                  </a:lnTo>
                  <a:lnTo>
                    <a:pt x="4697" y="11"/>
                  </a:lnTo>
                  <a:lnTo>
                    <a:pt x="4715" y="25"/>
                  </a:lnTo>
                  <a:lnTo>
                    <a:pt x="4728" y="44"/>
                  </a:lnTo>
                  <a:lnTo>
                    <a:pt x="4737" y="64"/>
                  </a:lnTo>
                  <a:lnTo>
                    <a:pt x="4740" y="89"/>
                  </a:lnTo>
                  <a:lnTo>
                    <a:pt x="4740" y="99"/>
                  </a:lnTo>
                  <a:lnTo>
                    <a:pt x="4740" y="121"/>
                  </a:lnTo>
                  <a:lnTo>
                    <a:pt x="4737" y="151"/>
                  </a:lnTo>
                  <a:lnTo>
                    <a:pt x="4736" y="191"/>
                  </a:lnTo>
                  <a:lnTo>
                    <a:pt x="4731" y="240"/>
                  </a:lnTo>
                  <a:lnTo>
                    <a:pt x="4726" y="296"/>
                  </a:lnTo>
                  <a:lnTo>
                    <a:pt x="4717" y="358"/>
                  </a:lnTo>
                  <a:lnTo>
                    <a:pt x="4707" y="429"/>
                  </a:lnTo>
                  <a:lnTo>
                    <a:pt x="4695" y="504"/>
                  </a:lnTo>
                  <a:lnTo>
                    <a:pt x="4679" y="584"/>
                  </a:lnTo>
                  <a:lnTo>
                    <a:pt x="4661" y="671"/>
                  </a:lnTo>
                  <a:lnTo>
                    <a:pt x="4639" y="760"/>
                  </a:lnTo>
                  <a:lnTo>
                    <a:pt x="4615" y="852"/>
                  </a:lnTo>
                  <a:lnTo>
                    <a:pt x="4584" y="949"/>
                  </a:lnTo>
                  <a:lnTo>
                    <a:pt x="4551" y="1047"/>
                  </a:lnTo>
                  <a:lnTo>
                    <a:pt x="4514" y="1146"/>
                  </a:lnTo>
                  <a:lnTo>
                    <a:pt x="4470" y="1247"/>
                  </a:lnTo>
                  <a:lnTo>
                    <a:pt x="4423" y="1346"/>
                  </a:lnTo>
                  <a:lnTo>
                    <a:pt x="4370" y="1447"/>
                  </a:lnTo>
                  <a:lnTo>
                    <a:pt x="4310" y="1547"/>
                  </a:lnTo>
                  <a:lnTo>
                    <a:pt x="4246" y="1645"/>
                  </a:lnTo>
                  <a:lnTo>
                    <a:pt x="4175" y="1741"/>
                  </a:lnTo>
                  <a:lnTo>
                    <a:pt x="4097" y="1833"/>
                  </a:lnTo>
                  <a:lnTo>
                    <a:pt x="4013" y="1923"/>
                  </a:lnTo>
                  <a:lnTo>
                    <a:pt x="3124" y="2811"/>
                  </a:lnTo>
                  <a:lnTo>
                    <a:pt x="3133" y="2834"/>
                  </a:lnTo>
                  <a:lnTo>
                    <a:pt x="3140" y="2863"/>
                  </a:lnTo>
                  <a:lnTo>
                    <a:pt x="3148" y="2893"/>
                  </a:lnTo>
                  <a:lnTo>
                    <a:pt x="3156" y="2929"/>
                  </a:lnTo>
                  <a:lnTo>
                    <a:pt x="3163" y="2968"/>
                  </a:lnTo>
                  <a:lnTo>
                    <a:pt x="3169" y="3010"/>
                  </a:lnTo>
                  <a:lnTo>
                    <a:pt x="3172" y="3055"/>
                  </a:lnTo>
                  <a:lnTo>
                    <a:pt x="3174" y="3104"/>
                  </a:lnTo>
                  <a:lnTo>
                    <a:pt x="3174" y="3157"/>
                  </a:lnTo>
                  <a:lnTo>
                    <a:pt x="3173" y="3212"/>
                  </a:lnTo>
                  <a:lnTo>
                    <a:pt x="3167" y="3271"/>
                  </a:lnTo>
                  <a:lnTo>
                    <a:pt x="3160" y="3333"/>
                  </a:lnTo>
                  <a:lnTo>
                    <a:pt x="3148" y="3398"/>
                  </a:lnTo>
                  <a:lnTo>
                    <a:pt x="3133" y="3465"/>
                  </a:lnTo>
                  <a:lnTo>
                    <a:pt x="3114" y="3537"/>
                  </a:lnTo>
                  <a:lnTo>
                    <a:pt x="3089" y="3611"/>
                  </a:lnTo>
                  <a:lnTo>
                    <a:pt x="3062" y="3687"/>
                  </a:lnTo>
                  <a:lnTo>
                    <a:pt x="3029" y="3768"/>
                  </a:lnTo>
                  <a:lnTo>
                    <a:pt x="2990" y="3850"/>
                  </a:lnTo>
                  <a:lnTo>
                    <a:pt x="2945" y="3935"/>
                  </a:lnTo>
                  <a:lnTo>
                    <a:pt x="2895" y="4023"/>
                  </a:lnTo>
                  <a:lnTo>
                    <a:pt x="2839" y="4113"/>
                  </a:lnTo>
                  <a:lnTo>
                    <a:pt x="2775" y="4206"/>
                  </a:lnTo>
                  <a:lnTo>
                    <a:pt x="2704" y="4301"/>
                  </a:lnTo>
                  <a:lnTo>
                    <a:pt x="2627" y="4399"/>
                  </a:lnTo>
                  <a:lnTo>
                    <a:pt x="2542" y="4499"/>
                  </a:lnTo>
                  <a:lnTo>
                    <a:pt x="2449" y="4602"/>
                  </a:lnTo>
                  <a:lnTo>
                    <a:pt x="2347" y="4707"/>
                  </a:lnTo>
                  <a:lnTo>
                    <a:pt x="2343" y="4711"/>
                  </a:lnTo>
                  <a:lnTo>
                    <a:pt x="2324" y="4726"/>
                  </a:lnTo>
                  <a:lnTo>
                    <a:pt x="2304" y="4734"/>
                  </a:lnTo>
                  <a:lnTo>
                    <a:pt x="2282" y="4737"/>
                  </a:lnTo>
                  <a:lnTo>
                    <a:pt x="2260" y="4734"/>
                  </a:lnTo>
                  <a:lnTo>
                    <a:pt x="2239" y="4727"/>
                  </a:lnTo>
                  <a:lnTo>
                    <a:pt x="2220" y="4713"/>
                  </a:lnTo>
                  <a:lnTo>
                    <a:pt x="2219" y="4711"/>
                  </a:lnTo>
                  <a:lnTo>
                    <a:pt x="2206" y="4694"/>
                  </a:lnTo>
                  <a:lnTo>
                    <a:pt x="2197" y="4675"/>
                  </a:lnTo>
                  <a:lnTo>
                    <a:pt x="2194" y="4654"/>
                  </a:lnTo>
                  <a:lnTo>
                    <a:pt x="2196" y="4632"/>
                  </a:lnTo>
                  <a:lnTo>
                    <a:pt x="2203" y="4612"/>
                  </a:lnTo>
                  <a:lnTo>
                    <a:pt x="2204" y="4606"/>
                  </a:lnTo>
                  <a:lnTo>
                    <a:pt x="2210" y="4595"/>
                  </a:lnTo>
                  <a:lnTo>
                    <a:pt x="2219" y="4576"/>
                  </a:lnTo>
                  <a:lnTo>
                    <a:pt x="2230" y="4551"/>
                  </a:lnTo>
                  <a:lnTo>
                    <a:pt x="2242" y="4521"/>
                  </a:lnTo>
                  <a:lnTo>
                    <a:pt x="2256" y="4485"/>
                  </a:lnTo>
                  <a:lnTo>
                    <a:pt x="2271" y="4445"/>
                  </a:lnTo>
                  <a:lnTo>
                    <a:pt x="2286" y="4400"/>
                  </a:lnTo>
                  <a:lnTo>
                    <a:pt x="2302" y="4353"/>
                  </a:lnTo>
                  <a:lnTo>
                    <a:pt x="2317" y="4301"/>
                  </a:lnTo>
                  <a:lnTo>
                    <a:pt x="2331" y="4247"/>
                  </a:lnTo>
                  <a:lnTo>
                    <a:pt x="2344" y="4193"/>
                  </a:lnTo>
                  <a:lnTo>
                    <a:pt x="2356" y="4135"/>
                  </a:lnTo>
                  <a:lnTo>
                    <a:pt x="2364" y="4076"/>
                  </a:lnTo>
                  <a:lnTo>
                    <a:pt x="2370" y="4018"/>
                  </a:lnTo>
                  <a:lnTo>
                    <a:pt x="2373" y="3959"/>
                  </a:lnTo>
                  <a:lnTo>
                    <a:pt x="2371" y="3902"/>
                  </a:lnTo>
                  <a:lnTo>
                    <a:pt x="2367" y="3844"/>
                  </a:lnTo>
                  <a:lnTo>
                    <a:pt x="2357" y="3789"/>
                  </a:lnTo>
                  <a:lnTo>
                    <a:pt x="2343" y="3736"/>
                  </a:lnTo>
                  <a:lnTo>
                    <a:pt x="2322" y="3686"/>
                  </a:lnTo>
                  <a:lnTo>
                    <a:pt x="2296" y="3638"/>
                  </a:lnTo>
                  <a:lnTo>
                    <a:pt x="2077" y="3857"/>
                  </a:lnTo>
                  <a:lnTo>
                    <a:pt x="2069" y="3866"/>
                  </a:lnTo>
                  <a:lnTo>
                    <a:pt x="2059" y="3871"/>
                  </a:lnTo>
                  <a:lnTo>
                    <a:pt x="2054" y="3874"/>
                  </a:lnTo>
                  <a:lnTo>
                    <a:pt x="2044" y="3879"/>
                  </a:lnTo>
                  <a:lnTo>
                    <a:pt x="2030" y="3884"/>
                  </a:lnTo>
                  <a:lnTo>
                    <a:pt x="2011" y="3893"/>
                  </a:lnTo>
                  <a:lnTo>
                    <a:pt x="1988" y="3900"/>
                  </a:lnTo>
                  <a:lnTo>
                    <a:pt x="1961" y="3907"/>
                  </a:lnTo>
                  <a:lnTo>
                    <a:pt x="1930" y="3915"/>
                  </a:lnTo>
                  <a:lnTo>
                    <a:pt x="1894" y="3919"/>
                  </a:lnTo>
                  <a:lnTo>
                    <a:pt x="1855" y="3922"/>
                  </a:lnTo>
                  <a:lnTo>
                    <a:pt x="1812" y="3923"/>
                  </a:lnTo>
                  <a:lnTo>
                    <a:pt x="1767" y="3920"/>
                  </a:lnTo>
                  <a:lnTo>
                    <a:pt x="1717" y="3915"/>
                  </a:lnTo>
                  <a:lnTo>
                    <a:pt x="1665" y="3903"/>
                  </a:lnTo>
                  <a:lnTo>
                    <a:pt x="1610" y="3887"/>
                  </a:lnTo>
                  <a:lnTo>
                    <a:pt x="1551" y="3866"/>
                  </a:lnTo>
                  <a:lnTo>
                    <a:pt x="1491" y="3838"/>
                  </a:lnTo>
                  <a:lnTo>
                    <a:pt x="1427" y="3804"/>
                  </a:lnTo>
                  <a:lnTo>
                    <a:pt x="1361" y="3762"/>
                  </a:lnTo>
                  <a:lnTo>
                    <a:pt x="1293" y="3712"/>
                  </a:lnTo>
                  <a:lnTo>
                    <a:pt x="1224" y="3653"/>
                  </a:lnTo>
                  <a:lnTo>
                    <a:pt x="1152" y="3585"/>
                  </a:lnTo>
                  <a:lnTo>
                    <a:pt x="1084" y="3513"/>
                  </a:lnTo>
                  <a:lnTo>
                    <a:pt x="1025" y="3444"/>
                  </a:lnTo>
                  <a:lnTo>
                    <a:pt x="976" y="3376"/>
                  </a:lnTo>
                  <a:lnTo>
                    <a:pt x="934" y="3310"/>
                  </a:lnTo>
                  <a:lnTo>
                    <a:pt x="900" y="3246"/>
                  </a:lnTo>
                  <a:lnTo>
                    <a:pt x="871" y="3186"/>
                  </a:lnTo>
                  <a:lnTo>
                    <a:pt x="849" y="3128"/>
                  </a:lnTo>
                  <a:lnTo>
                    <a:pt x="833" y="3072"/>
                  </a:lnTo>
                  <a:lnTo>
                    <a:pt x="823" y="3020"/>
                  </a:lnTo>
                  <a:lnTo>
                    <a:pt x="816" y="2971"/>
                  </a:lnTo>
                  <a:lnTo>
                    <a:pt x="813" y="2925"/>
                  </a:lnTo>
                  <a:lnTo>
                    <a:pt x="815" y="2882"/>
                  </a:lnTo>
                  <a:lnTo>
                    <a:pt x="817" y="2843"/>
                  </a:lnTo>
                  <a:lnTo>
                    <a:pt x="823" y="2808"/>
                  </a:lnTo>
                  <a:lnTo>
                    <a:pt x="829" y="2777"/>
                  </a:lnTo>
                  <a:lnTo>
                    <a:pt x="836" y="2749"/>
                  </a:lnTo>
                  <a:lnTo>
                    <a:pt x="845" y="2726"/>
                  </a:lnTo>
                  <a:lnTo>
                    <a:pt x="852" y="2708"/>
                  </a:lnTo>
                  <a:lnTo>
                    <a:pt x="858" y="2693"/>
                  </a:lnTo>
                  <a:lnTo>
                    <a:pt x="864" y="2683"/>
                  </a:lnTo>
                  <a:lnTo>
                    <a:pt x="865" y="2679"/>
                  </a:lnTo>
                  <a:lnTo>
                    <a:pt x="872" y="2670"/>
                  </a:lnTo>
                  <a:lnTo>
                    <a:pt x="879" y="2661"/>
                  </a:lnTo>
                  <a:lnTo>
                    <a:pt x="1100" y="2441"/>
                  </a:lnTo>
                  <a:lnTo>
                    <a:pt x="1052" y="2415"/>
                  </a:lnTo>
                  <a:lnTo>
                    <a:pt x="1000" y="2395"/>
                  </a:lnTo>
                  <a:lnTo>
                    <a:pt x="947" y="2381"/>
                  </a:lnTo>
                  <a:lnTo>
                    <a:pt x="892" y="2371"/>
                  </a:lnTo>
                  <a:lnTo>
                    <a:pt x="836" y="2366"/>
                  </a:lnTo>
                  <a:lnTo>
                    <a:pt x="777" y="2365"/>
                  </a:lnTo>
                  <a:lnTo>
                    <a:pt x="719" y="2368"/>
                  </a:lnTo>
                  <a:lnTo>
                    <a:pt x="660" y="2373"/>
                  </a:lnTo>
                  <a:lnTo>
                    <a:pt x="601" y="2383"/>
                  </a:lnTo>
                  <a:lnTo>
                    <a:pt x="545" y="2394"/>
                  </a:lnTo>
                  <a:lnTo>
                    <a:pt x="489" y="2407"/>
                  </a:lnTo>
                  <a:lnTo>
                    <a:pt x="435" y="2421"/>
                  </a:lnTo>
                  <a:lnTo>
                    <a:pt x="385" y="2435"/>
                  </a:lnTo>
                  <a:lnTo>
                    <a:pt x="336" y="2451"/>
                  </a:lnTo>
                  <a:lnTo>
                    <a:pt x="291" y="2467"/>
                  </a:lnTo>
                  <a:lnTo>
                    <a:pt x="251" y="2481"/>
                  </a:lnTo>
                  <a:lnTo>
                    <a:pt x="216" y="2496"/>
                  </a:lnTo>
                  <a:lnTo>
                    <a:pt x="186" y="2509"/>
                  </a:lnTo>
                  <a:lnTo>
                    <a:pt x="160" y="2519"/>
                  </a:lnTo>
                  <a:lnTo>
                    <a:pt x="141" y="2528"/>
                  </a:lnTo>
                  <a:lnTo>
                    <a:pt x="130" y="2533"/>
                  </a:lnTo>
                  <a:lnTo>
                    <a:pt x="125" y="2535"/>
                  </a:lnTo>
                  <a:lnTo>
                    <a:pt x="104" y="2542"/>
                  </a:lnTo>
                  <a:lnTo>
                    <a:pt x="82" y="2545"/>
                  </a:lnTo>
                  <a:lnTo>
                    <a:pt x="62" y="2540"/>
                  </a:lnTo>
                  <a:lnTo>
                    <a:pt x="42" y="2532"/>
                  </a:lnTo>
                  <a:lnTo>
                    <a:pt x="25" y="2519"/>
                  </a:lnTo>
                  <a:lnTo>
                    <a:pt x="20" y="2513"/>
                  </a:lnTo>
                  <a:lnTo>
                    <a:pt x="16" y="2507"/>
                  </a:lnTo>
                  <a:lnTo>
                    <a:pt x="4" y="2486"/>
                  </a:lnTo>
                  <a:lnTo>
                    <a:pt x="0" y="2461"/>
                  </a:lnTo>
                  <a:lnTo>
                    <a:pt x="1" y="2438"/>
                  </a:lnTo>
                  <a:lnTo>
                    <a:pt x="10" y="2415"/>
                  </a:lnTo>
                  <a:lnTo>
                    <a:pt x="25" y="2395"/>
                  </a:lnTo>
                  <a:lnTo>
                    <a:pt x="130" y="2294"/>
                  </a:lnTo>
                  <a:lnTo>
                    <a:pt x="232" y="2201"/>
                  </a:lnTo>
                  <a:lnTo>
                    <a:pt x="333" y="2114"/>
                  </a:lnTo>
                  <a:lnTo>
                    <a:pt x="431" y="2036"/>
                  </a:lnTo>
                  <a:lnTo>
                    <a:pt x="528" y="1966"/>
                  </a:lnTo>
                  <a:lnTo>
                    <a:pt x="620" y="1902"/>
                  </a:lnTo>
                  <a:lnTo>
                    <a:pt x="711" y="1845"/>
                  </a:lnTo>
                  <a:lnTo>
                    <a:pt x="799" y="1794"/>
                  </a:lnTo>
                  <a:lnTo>
                    <a:pt x="885" y="1750"/>
                  </a:lnTo>
                  <a:lnTo>
                    <a:pt x="967" y="1711"/>
                  </a:lnTo>
                  <a:lnTo>
                    <a:pt x="1047" y="1678"/>
                  </a:lnTo>
                  <a:lnTo>
                    <a:pt x="1124" y="1649"/>
                  </a:lnTo>
                  <a:lnTo>
                    <a:pt x="1198" y="1626"/>
                  </a:lnTo>
                  <a:lnTo>
                    <a:pt x="1270" y="1606"/>
                  </a:lnTo>
                  <a:lnTo>
                    <a:pt x="1338" y="1591"/>
                  </a:lnTo>
                  <a:lnTo>
                    <a:pt x="1404" y="1580"/>
                  </a:lnTo>
                  <a:lnTo>
                    <a:pt x="1466" y="1571"/>
                  </a:lnTo>
                  <a:lnTo>
                    <a:pt x="1524" y="1567"/>
                  </a:lnTo>
                  <a:lnTo>
                    <a:pt x="1580" y="1564"/>
                  </a:lnTo>
                  <a:lnTo>
                    <a:pt x="1632" y="1564"/>
                  </a:lnTo>
                  <a:lnTo>
                    <a:pt x="1682" y="1567"/>
                  </a:lnTo>
                  <a:lnTo>
                    <a:pt x="1727" y="1571"/>
                  </a:lnTo>
                  <a:lnTo>
                    <a:pt x="1769" y="1577"/>
                  </a:lnTo>
                  <a:lnTo>
                    <a:pt x="1808" y="1583"/>
                  </a:lnTo>
                  <a:lnTo>
                    <a:pt x="1844" y="1590"/>
                  </a:lnTo>
                  <a:lnTo>
                    <a:pt x="1874" y="1598"/>
                  </a:lnTo>
                  <a:lnTo>
                    <a:pt x="1903" y="1607"/>
                  </a:lnTo>
                  <a:lnTo>
                    <a:pt x="1926" y="1614"/>
                  </a:lnTo>
                  <a:lnTo>
                    <a:pt x="2815" y="726"/>
                  </a:lnTo>
                  <a:lnTo>
                    <a:pt x="2905" y="642"/>
                  </a:lnTo>
                  <a:lnTo>
                    <a:pt x="2999" y="564"/>
                  </a:lnTo>
                  <a:lnTo>
                    <a:pt x="3094" y="494"/>
                  </a:lnTo>
                  <a:lnTo>
                    <a:pt x="3192" y="429"/>
                  </a:lnTo>
                  <a:lnTo>
                    <a:pt x="3291" y="370"/>
                  </a:lnTo>
                  <a:lnTo>
                    <a:pt x="3392" y="318"/>
                  </a:lnTo>
                  <a:lnTo>
                    <a:pt x="3493" y="269"/>
                  </a:lnTo>
                  <a:lnTo>
                    <a:pt x="3592" y="227"/>
                  </a:lnTo>
                  <a:lnTo>
                    <a:pt x="3692" y="188"/>
                  </a:lnTo>
                  <a:lnTo>
                    <a:pt x="3790" y="155"/>
                  </a:lnTo>
                  <a:lnTo>
                    <a:pt x="3887" y="126"/>
                  </a:lnTo>
                  <a:lnTo>
                    <a:pt x="3979" y="100"/>
                  </a:lnTo>
                  <a:lnTo>
                    <a:pt x="4070" y="79"/>
                  </a:lnTo>
                  <a:lnTo>
                    <a:pt x="4155" y="60"/>
                  </a:lnTo>
                  <a:lnTo>
                    <a:pt x="4235" y="46"/>
                  </a:lnTo>
                  <a:lnTo>
                    <a:pt x="4312" y="33"/>
                  </a:lnTo>
                  <a:lnTo>
                    <a:pt x="4381" y="23"/>
                  </a:lnTo>
                  <a:lnTo>
                    <a:pt x="4444" y="15"/>
                  </a:lnTo>
                  <a:lnTo>
                    <a:pt x="4501" y="10"/>
                  </a:lnTo>
                  <a:lnTo>
                    <a:pt x="4548" y="5"/>
                  </a:lnTo>
                  <a:lnTo>
                    <a:pt x="4589" y="2"/>
                  </a:lnTo>
                  <a:lnTo>
                    <a:pt x="4619" y="1"/>
                  </a:lnTo>
                  <a:lnTo>
                    <a:pt x="4641" y="0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812518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9A50E1-E49D-4A2F-9541-0D337C4F7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50E8422-D53F-43E3-93B3-829055F7A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28E10D-5679-4A7A-A09D-FDDAC9BF9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37</a:t>
            </a:fld>
            <a:endParaRPr lang="zh-CN" altLang="en-US"/>
          </a:p>
        </p:txBody>
      </p:sp>
      <p:grpSp>
        <p:nvGrpSpPr>
          <p:cNvPr id="5" name="2778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50D80ED-74C6-4ABA-83C8-169F5FBE33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23656" y="1229236"/>
            <a:ext cx="9155861" cy="5065807"/>
            <a:chOff x="1523656" y="1229237"/>
            <a:chExt cx="9155861" cy="5065807"/>
          </a:xfrm>
        </p:grpSpPr>
        <p:sp>
          <p:nvSpPr>
            <p:cNvPr id="6" name="iṥḻîḋé">
              <a:extLst>
                <a:ext uri="{FF2B5EF4-FFF2-40B4-BE49-F238E27FC236}">
                  <a16:creationId xmlns:a16="http://schemas.microsoft.com/office/drawing/2014/main" id="{52A2BAE2-FC02-470A-B6E7-0E222AACFD21}"/>
                </a:ext>
              </a:extLst>
            </p:cNvPr>
            <p:cNvSpPr/>
            <p:nvPr/>
          </p:nvSpPr>
          <p:spPr>
            <a:xfrm>
              <a:off x="4179703" y="2844032"/>
              <a:ext cx="3904914" cy="3451012"/>
            </a:xfrm>
            <a:prstGeom prst="ellipse">
              <a:avLst/>
            </a:prstGeom>
            <a:gradFill>
              <a:gsLst>
                <a:gs pos="26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48000"/>
                  </a:schemeClr>
                </a:gs>
              </a:gsLst>
              <a:lin ang="16200000" scaled="1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S1íḓe">
              <a:extLst>
                <a:ext uri="{FF2B5EF4-FFF2-40B4-BE49-F238E27FC236}">
                  <a16:creationId xmlns:a16="http://schemas.microsoft.com/office/drawing/2014/main" id="{3B47199D-97F2-41D0-91E4-BA028ED56FAF}"/>
                </a:ext>
              </a:extLst>
            </p:cNvPr>
            <p:cNvSpPr/>
            <p:nvPr/>
          </p:nvSpPr>
          <p:spPr>
            <a:xfrm>
              <a:off x="4881728" y="3241710"/>
              <a:ext cx="2500864" cy="250325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 altLang="zh-CN"/>
                <a:t>…text</a:t>
              </a:r>
              <a:endParaRPr/>
            </a:p>
          </p:txBody>
        </p:sp>
        <p:sp>
          <p:nvSpPr>
            <p:cNvPr id="8" name="íṡ1iḍe">
              <a:extLst>
                <a:ext uri="{FF2B5EF4-FFF2-40B4-BE49-F238E27FC236}">
                  <a16:creationId xmlns:a16="http://schemas.microsoft.com/office/drawing/2014/main" id="{009DBEFE-20BE-4281-BD40-235E30CFBCF5}"/>
                </a:ext>
              </a:extLst>
            </p:cNvPr>
            <p:cNvSpPr/>
            <p:nvPr/>
          </p:nvSpPr>
          <p:spPr>
            <a:xfrm>
              <a:off x="3933225" y="2569907"/>
              <a:ext cx="4368695" cy="2184916"/>
            </a:xfrm>
            <a:custGeom>
              <a:avLst/>
              <a:gdLst>
                <a:gd name="connsiteX0" fmla="*/ 2184336 w 4368695"/>
                <a:gd name="connsiteY0" fmla="*/ 0 h 2184916"/>
                <a:gd name="connsiteX1" fmla="*/ 2238431 w 4368695"/>
                <a:gd name="connsiteY1" fmla="*/ 708 h 2184916"/>
                <a:gd name="connsiteX2" fmla="*/ 2238366 w 4368695"/>
                <a:gd name="connsiteY2" fmla="*/ 3340 h 2184916"/>
                <a:gd name="connsiteX3" fmla="*/ 2369596 w 4368695"/>
                <a:gd name="connsiteY3" fmla="*/ 7665 h 2184916"/>
                <a:gd name="connsiteX4" fmla="*/ 4368386 w 4368695"/>
                <a:gd name="connsiteY4" fmla="*/ 2146622 h 2184916"/>
                <a:gd name="connsiteX5" fmla="*/ 4368695 w 4368695"/>
                <a:gd name="connsiteY5" fmla="*/ 2184916 h 2184916"/>
                <a:gd name="connsiteX6" fmla="*/ 4273926 w 4368695"/>
                <a:gd name="connsiteY6" fmla="*/ 2178483 h 2184916"/>
                <a:gd name="connsiteX7" fmla="*/ 2398019 w 4368695"/>
                <a:gd name="connsiteY7" fmla="*/ 99116 h 2184916"/>
                <a:gd name="connsiteX8" fmla="*/ 2236184 w 4368695"/>
                <a:gd name="connsiteY8" fmla="*/ 90942 h 2184916"/>
                <a:gd name="connsiteX9" fmla="*/ 2236151 w 4368695"/>
                <a:gd name="connsiteY9" fmla="*/ 92252 h 2184916"/>
                <a:gd name="connsiteX10" fmla="*/ 92335 w 4368695"/>
                <a:gd name="connsiteY10" fmla="*/ 2133126 h 2184916"/>
                <a:gd name="connsiteX11" fmla="*/ 91610 w 4368695"/>
                <a:gd name="connsiteY11" fmla="*/ 2184916 h 2184916"/>
                <a:gd name="connsiteX12" fmla="*/ 0 w 4368695"/>
                <a:gd name="connsiteY12" fmla="*/ 2184916 h 2184916"/>
                <a:gd name="connsiteX13" fmla="*/ 1961001 w 4368695"/>
                <a:gd name="connsiteY13" fmla="*/ 11281 h 2184916"/>
                <a:gd name="connsiteX14" fmla="*/ 2146132 w 4368695"/>
                <a:gd name="connsiteY14" fmla="*/ 1930 h 2184916"/>
                <a:gd name="connsiteX15" fmla="*/ 2146101 w 4368695"/>
                <a:gd name="connsiteY15" fmla="*/ 299 h 2184916"/>
                <a:gd name="connsiteX16" fmla="*/ 2165654 w 4368695"/>
                <a:gd name="connsiteY16" fmla="*/ 944 h 218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68695" h="2184916">
                  <a:moveTo>
                    <a:pt x="2184336" y="0"/>
                  </a:moveTo>
                  <a:cubicBezTo>
                    <a:pt x="2202368" y="0"/>
                    <a:pt x="2220399" y="202"/>
                    <a:pt x="2238431" y="708"/>
                  </a:cubicBezTo>
                  <a:lnTo>
                    <a:pt x="2238366" y="3340"/>
                  </a:lnTo>
                  <a:lnTo>
                    <a:pt x="2369596" y="7665"/>
                  </a:lnTo>
                  <a:cubicBezTo>
                    <a:pt x="3472831" y="100237"/>
                    <a:pt x="4348514" y="1015502"/>
                    <a:pt x="4368386" y="2146622"/>
                  </a:cubicBezTo>
                  <a:cubicBezTo>
                    <a:pt x="4368592" y="2159387"/>
                    <a:pt x="4368695" y="2172151"/>
                    <a:pt x="4368695" y="2184916"/>
                  </a:cubicBezTo>
                  <a:lnTo>
                    <a:pt x="4273926" y="2178483"/>
                  </a:lnTo>
                  <a:cubicBezTo>
                    <a:pt x="4273926" y="1096188"/>
                    <a:pt x="3451668" y="206144"/>
                    <a:pt x="2398019" y="99116"/>
                  </a:cubicBezTo>
                  <a:lnTo>
                    <a:pt x="2236184" y="90942"/>
                  </a:lnTo>
                  <a:lnTo>
                    <a:pt x="2236151" y="92252"/>
                  </a:lnTo>
                  <a:cubicBezTo>
                    <a:pt x="1080769" y="63626"/>
                    <a:pt x="120938" y="977345"/>
                    <a:pt x="92335" y="2133126"/>
                  </a:cubicBezTo>
                  <a:cubicBezTo>
                    <a:pt x="91921" y="2150322"/>
                    <a:pt x="91610" y="2167619"/>
                    <a:pt x="91610" y="2184916"/>
                  </a:cubicBezTo>
                  <a:lnTo>
                    <a:pt x="0" y="2184916"/>
                  </a:lnTo>
                  <a:cubicBezTo>
                    <a:pt x="0" y="1053672"/>
                    <a:pt x="859541" y="123174"/>
                    <a:pt x="1961001" y="11281"/>
                  </a:cubicBezTo>
                  <a:lnTo>
                    <a:pt x="2146132" y="1930"/>
                  </a:lnTo>
                  <a:lnTo>
                    <a:pt x="2146101" y="299"/>
                  </a:lnTo>
                  <a:lnTo>
                    <a:pt x="2165654" y="94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9" name="i$ľiḑê">
              <a:extLst>
                <a:ext uri="{FF2B5EF4-FFF2-40B4-BE49-F238E27FC236}">
                  <a16:creationId xmlns:a16="http://schemas.microsoft.com/office/drawing/2014/main" id="{210B9BC2-0126-4AC6-BA6D-009175C401CC}"/>
                </a:ext>
              </a:extLst>
            </p:cNvPr>
            <p:cNvGrpSpPr/>
            <p:nvPr/>
          </p:nvGrpSpPr>
          <p:grpSpPr>
            <a:xfrm>
              <a:off x="3535883" y="4328306"/>
              <a:ext cx="853034" cy="853034"/>
              <a:chOff x="4237702" y="1836324"/>
              <a:chExt cx="643812" cy="643812"/>
            </a:xfrm>
          </p:grpSpPr>
          <p:sp>
            <p:nvSpPr>
              <p:cNvPr id="37" name="iśḷiḑê">
                <a:extLst>
                  <a:ext uri="{FF2B5EF4-FFF2-40B4-BE49-F238E27FC236}">
                    <a16:creationId xmlns:a16="http://schemas.microsoft.com/office/drawing/2014/main" id="{8A5F75BB-029C-4E87-9B85-37276A4447F2}"/>
                  </a:ext>
                </a:extLst>
              </p:cNvPr>
              <p:cNvSpPr/>
              <p:nvPr/>
            </p:nvSpPr>
            <p:spPr>
              <a:xfrm>
                <a:off x="4237702" y="1836324"/>
                <a:ext cx="643812" cy="643812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ṡlíďe">
                <a:extLst>
                  <a:ext uri="{FF2B5EF4-FFF2-40B4-BE49-F238E27FC236}">
                    <a16:creationId xmlns:a16="http://schemas.microsoft.com/office/drawing/2014/main" id="{57D0EE9B-290D-4745-9CC4-F2F65F3E2F3A}"/>
                  </a:ext>
                </a:extLst>
              </p:cNvPr>
              <p:cNvSpPr/>
              <p:nvPr/>
            </p:nvSpPr>
            <p:spPr bwMode="auto">
              <a:xfrm>
                <a:off x="4373184" y="1983256"/>
                <a:ext cx="372848" cy="349946"/>
              </a:xfrm>
              <a:custGeom>
                <a:avLst/>
                <a:gdLst>
                  <a:gd name="connsiteX0" fmla="*/ 171677 w 606580"/>
                  <a:gd name="connsiteY0" fmla="*/ 318744 h 569322"/>
                  <a:gd name="connsiteX1" fmla="*/ 228500 w 606580"/>
                  <a:gd name="connsiteY1" fmla="*/ 375386 h 569322"/>
                  <a:gd name="connsiteX2" fmla="*/ 227108 w 606580"/>
                  <a:gd name="connsiteY2" fmla="*/ 387623 h 569322"/>
                  <a:gd name="connsiteX3" fmla="*/ 356167 w 606580"/>
                  <a:gd name="connsiteY3" fmla="*/ 468739 h 569322"/>
                  <a:gd name="connsiteX4" fmla="*/ 391728 w 606580"/>
                  <a:gd name="connsiteY4" fmla="*/ 455945 h 569322"/>
                  <a:gd name="connsiteX5" fmla="*/ 419490 w 606580"/>
                  <a:gd name="connsiteY5" fmla="*/ 463454 h 569322"/>
                  <a:gd name="connsiteX6" fmla="*/ 497019 w 606580"/>
                  <a:gd name="connsiteY6" fmla="*/ 395874 h 569322"/>
                  <a:gd name="connsiteX7" fmla="*/ 493026 w 606580"/>
                  <a:gd name="connsiteY7" fmla="*/ 375386 h 569322"/>
                  <a:gd name="connsiteX8" fmla="*/ 549849 w 606580"/>
                  <a:gd name="connsiteY8" fmla="*/ 318744 h 569322"/>
                  <a:gd name="connsiteX9" fmla="*/ 606580 w 606580"/>
                  <a:gd name="connsiteY9" fmla="*/ 375386 h 569322"/>
                  <a:gd name="connsiteX10" fmla="*/ 549849 w 606580"/>
                  <a:gd name="connsiteY10" fmla="*/ 432121 h 569322"/>
                  <a:gd name="connsiteX11" fmla="*/ 521809 w 606580"/>
                  <a:gd name="connsiteY11" fmla="*/ 424519 h 569322"/>
                  <a:gd name="connsiteX12" fmla="*/ 444466 w 606580"/>
                  <a:gd name="connsiteY12" fmla="*/ 491915 h 569322"/>
                  <a:gd name="connsiteX13" fmla="*/ 448459 w 606580"/>
                  <a:gd name="connsiteY13" fmla="*/ 512587 h 569322"/>
                  <a:gd name="connsiteX14" fmla="*/ 391728 w 606580"/>
                  <a:gd name="connsiteY14" fmla="*/ 569322 h 569322"/>
                  <a:gd name="connsiteX15" fmla="*/ 334905 w 606580"/>
                  <a:gd name="connsiteY15" fmla="*/ 512587 h 569322"/>
                  <a:gd name="connsiteX16" fmla="*/ 336112 w 606580"/>
                  <a:gd name="connsiteY16" fmla="*/ 500907 h 569322"/>
                  <a:gd name="connsiteX17" fmla="*/ 206867 w 606580"/>
                  <a:gd name="connsiteY17" fmla="*/ 419606 h 569322"/>
                  <a:gd name="connsiteX18" fmla="*/ 171677 w 606580"/>
                  <a:gd name="connsiteY18" fmla="*/ 432121 h 569322"/>
                  <a:gd name="connsiteX19" fmla="*/ 152736 w 606580"/>
                  <a:gd name="connsiteY19" fmla="*/ 428598 h 569322"/>
                  <a:gd name="connsiteX20" fmla="*/ 105847 w 606580"/>
                  <a:gd name="connsiteY20" fmla="*/ 484498 h 569322"/>
                  <a:gd name="connsiteX21" fmla="*/ 113554 w 606580"/>
                  <a:gd name="connsiteY21" fmla="*/ 512587 h 569322"/>
                  <a:gd name="connsiteX22" fmla="*/ 56823 w 606580"/>
                  <a:gd name="connsiteY22" fmla="*/ 569322 h 569322"/>
                  <a:gd name="connsiteX23" fmla="*/ 0 w 606580"/>
                  <a:gd name="connsiteY23" fmla="*/ 512587 h 569322"/>
                  <a:gd name="connsiteX24" fmla="*/ 56823 w 606580"/>
                  <a:gd name="connsiteY24" fmla="*/ 455945 h 569322"/>
                  <a:gd name="connsiteX25" fmla="*/ 77157 w 606580"/>
                  <a:gd name="connsiteY25" fmla="*/ 459839 h 569322"/>
                  <a:gd name="connsiteX26" fmla="*/ 123303 w 606580"/>
                  <a:gd name="connsiteY26" fmla="*/ 404773 h 569322"/>
                  <a:gd name="connsiteX27" fmla="*/ 114854 w 606580"/>
                  <a:gd name="connsiteY27" fmla="*/ 375386 h 569322"/>
                  <a:gd name="connsiteX28" fmla="*/ 171677 w 606580"/>
                  <a:gd name="connsiteY28" fmla="*/ 318744 h 569322"/>
                  <a:gd name="connsiteX29" fmla="*/ 316484 w 606580"/>
                  <a:gd name="connsiteY29" fmla="*/ 174937 h 569322"/>
                  <a:gd name="connsiteX30" fmla="*/ 316577 w 606580"/>
                  <a:gd name="connsiteY30" fmla="*/ 174991 h 569322"/>
                  <a:gd name="connsiteX31" fmla="*/ 316577 w 606580"/>
                  <a:gd name="connsiteY31" fmla="*/ 243818 h 569322"/>
                  <a:gd name="connsiteX32" fmla="*/ 338115 w 606580"/>
                  <a:gd name="connsiteY32" fmla="*/ 231488 h 569322"/>
                  <a:gd name="connsiteX33" fmla="*/ 346378 w 606580"/>
                  <a:gd name="connsiteY33" fmla="*/ 208497 h 569322"/>
                  <a:gd name="connsiteX34" fmla="*/ 339415 w 606580"/>
                  <a:gd name="connsiteY34" fmla="*/ 188102 h 569322"/>
                  <a:gd name="connsiteX35" fmla="*/ 316577 w 606580"/>
                  <a:gd name="connsiteY35" fmla="*/ 174991 h 569322"/>
                  <a:gd name="connsiteX36" fmla="*/ 316577 w 606580"/>
                  <a:gd name="connsiteY36" fmla="*/ 174937 h 569322"/>
                  <a:gd name="connsiteX37" fmla="*/ 290954 w 606580"/>
                  <a:gd name="connsiteY37" fmla="*/ 55995 h 569322"/>
                  <a:gd name="connsiteX38" fmla="*/ 274243 w 606580"/>
                  <a:gd name="connsiteY38" fmla="*/ 67954 h 569322"/>
                  <a:gd name="connsiteX39" fmla="*/ 268116 w 606580"/>
                  <a:gd name="connsiteY39" fmla="*/ 86681 h 569322"/>
                  <a:gd name="connsiteX40" fmla="*/ 273779 w 606580"/>
                  <a:gd name="connsiteY40" fmla="*/ 104109 h 569322"/>
                  <a:gd name="connsiteX41" fmla="*/ 290954 w 606580"/>
                  <a:gd name="connsiteY41" fmla="*/ 117088 h 569322"/>
                  <a:gd name="connsiteX42" fmla="*/ 290861 w 606580"/>
                  <a:gd name="connsiteY42" fmla="*/ 0 h 569322"/>
                  <a:gd name="connsiteX43" fmla="*/ 316484 w 606580"/>
                  <a:gd name="connsiteY43" fmla="*/ 0 h 569322"/>
                  <a:gd name="connsiteX44" fmla="*/ 316484 w 606580"/>
                  <a:gd name="connsiteY44" fmla="*/ 17522 h 569322"/>
                  <a:gd name="connsiteX45" fmla="*/ 361232 w 606580"/>
                  <a:gd name="connsiteY45" fmla="*/ 36619 h 569322"/>
                  <a:gd name="connsiteX46" fmla="*/ 382492 w 606580"/>
                  <a:gd name="connsiteY46" fmla="*/ 78893 h 569322"/>
                  <a:gd name="connsiteX47" fmla="*/ 337744 w 606580"/>
                  <a:gd name="connsiteY47" fmla="*/ 84734 h 569322"/>
                  <a:gd name="connsiteX48" fmla="*/ 316484 w 606580"/>
                  <a:gd name="connsiteY48" fmla="*/ 56458 h 569322"/>
                  <a:gd name="connsiteX49" fmla="*/ 316484 w 606580"/>
                  <a:gd name="connsiteY49" fmla="*/ 125525 h 569322"/>
                  <a:gd name="connsiteX50" fmla="*/ 374322 w 606580"/>
                  <a:gd name="connsiteY50" fmla="*/ 155283 h 569322"/>
                  <a:gd name="connsiteX51" fmla="*/ 389733 w 606580"/>
                  <a:gd name="connsiteY51" fmla="*/ 202193 h 569322"/>
                  <a:gd name="connsiteX52" fmla="*/ 370330 w 606580"/>
                  <a:gd name="connsiteY52" fmla="*/ 255963 h 569322"/>
                  <a:gd name="connsiteX53" fmla="*/ 316484 w 606580"/>
                  <a:gd name="connsiteY53" fmla="*/ 282755 h 569322"/>
                  <a:gd name="connsiteX54" fmla="*/ 316484 w 606580"/>
                  <a:gd name="connsiteY54" fmla="*/ 315851 h 569322"/>
                  <a:gd name="connsiteX55" fmla="*/ 290861 w 606580"/>
                  <a:gd name="connsiteY55" fmla="*/ 315851 h 569322"/>
                  <a:gd name="connsiteX56" fmla="*/ 290861 w 606580"/>
                  <a:gd name="connsiteY56" fmla="*/ 283682 h 569322"/>
                  <a:gd name="connsiteX57" fmla="*/ 241193 w 606580"/>
                  <a:gd name="connsiteY57" fmla="*/ 260876 h 569322"/>
                  <a:gd name="connsiteX58" fmla="*/ 216777 w 606580"/>
                  <a:gd name="connsiteY58" fmla="*/ 207106 h 569322"/>
                  <a:gd name="connsiteX59" fmla="*/ 262917 w 606580"/>
                  <a:gd name="connsiteY59" fmla="*/ 202100 h 569322"/>
                  <a:gd name="connsiteX60" fmla="*/ 273593 w 606580"/>
                  <a:gd name="connsiteY60" fmla="*/ 226482 h 569322"/>
                  <a:gd name="connsiteX61" fmla="*/ 290861 w 606580"/>
                  <a:gd name="connsiteY61" fmla="*/ 241315 h 569322"/>
                  <a:gd name="connsiteX62" fmla="*/ 290861 w 606580"/>
                  <a:gd name="connsiteY62" fmla="*/ 167335 h 569322"/>
                  <a:gd name="connsiteX63" fmla="*/ 240079 w 606580"/>
                  <a:gd name="connsiteY63" fmla="*/ 137484 h 569322"/>
                  <a:gd name="connsiteX64" fmla="*/ 223833 w 606580"/>
                  <a:gd name="connsiteY64" fmla="*/ 88813 h 569322"/>
                  <a:gd name="connsiteX65" fmla="*/ 242214 w 606580"/>
                  <a:gd name="connsiteY65" fmla="*/ 40142 h 569322"/>
                  <a:gd name="connsiteX66" fmla="*/ 290861 w 606580"/>
                  <a:gd name="connsiteY66" fmla="*/ 17522 h 569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06580" h="569322">
                    <a:moveTo>
                      <a:pt x="171677" y="318744"/>
                    </a:moveTo>
                    <a:cubicBezTo>
                      <a:pt x="203060" y="318744"/>
                      <a:pt x="228500" y="344145"/>
                      <a:pt x="228500" y="375386"/>
                    </a:cubicBezTo>
                    <a:cubicBezTo>
                      <a:pt x="228500" y="379650"/>
                      <a:pt x="227943" y="383729"/>
                      <a:pt x="227108" y="387623"/>
                    </a:cubicBezTo>
                    <a:lnTo>
                      <a:pt x="356167" y="468739"/>
                    </a:lnTo>
                    <a:cubicBezTo>
                      <a:pt x="365916" y="460859"/>
                      <a:pt x="378172" y="455945"/>
                      <a:pt x="391728" y="455945"/>
                    </a:cubicBezTo>
                    <a:cubicBezTo>
                      <a:pt x="401849" y="455945"/>
                      <a:pt x="411227" y="458819"/>
                      <a:pt x="419490" y="463454"/>
                    </a:cubicBezTo>
                    <a:lnTo>
                      <a:pt x="497019" y="395874"/>
                    </a:lnTo>
                    <a:cubicBezTo>
                      <a:pt x="494512" y="389570"/>
                      <a:pt x="493026" y="382617"/>
                      <a:pt x="493026" y="375386"/>
                    </a:cubicBezTo>
                    <a:cubicBezTo>
                      <a:pt x="493026" y="344052"/>
                      <a:pt x="518467" y="318744"/>
                      <a:pt x="549849" y="318744"/>
                    </a:cubicBezTo>
                    <a:cubicBezTo>
                      <a:pt x="581232" y="318744"/>
                      <a:pt x="606580" y="344052"/>
                      <a:pt x="606580" y="375386"/>
                    </a:cubicBezTo>
                    <a:cubicBezTo>
                      <a:pt x="606580" y="406720"/>
                      <a:pt x="581232" y="432121"/>
                      <a:pt x="549849" y="432121"/>
                    </a:cubicBezTo>
                    <a:cubicBezTo>
                      <a:pt x="539636" y="432121"/>
                      <a:pt x="530166" y="429154"/>
                      <a:pt x="521809" y="424519"/>
                    </a:cubicBezTo>
                    <a:lnTo>
                      <a:pt x="444466" y="491915"/>
                    </a:lnTo>
                    <a:cubicBezTo>
                      <a:pt x="446973" y="498311"/>
                      <a:pt x="448459" y="505264"/>
                      <a:pt x="448459" y="512587"/>
                    </a:cubicBezTo>
                    <a:cubicBezTo>
                      <a:pt x="448459" y="543921"/>
                      <a:pt x="423111" y="569322"/>
                      <a:pt x="391728" y="569322"/>
                    </a:cubicBezTo>
                    <a:cubicBezTo>
                      <a:pt x="360345" y="569322"/>
                      <a:pt x="334905" y="543921"/>
                      <a:pt x="334905" y="512587"/>
                    </a:cubicBezTo>
                    <a:cubicBezTo>
                      <a:pt x="334905" y="508601"/>
                      <a:pt x="335369" y="504708"/>
                      <a:pt x="336112" y="500907"/>
                    </a:cubicBezTo>
                    <a:lnTo>
                      <a:pt x="206867" y="419606"/>
                    </a:lnTo>
                    <a:cubicBezTo>
                      <a:pt x="197118" y="427300"/>
                      <a:pt x="185047" y="432121"/>
                      <a:pt x="171677" y="432121"/>
                    </a:cubicBezTo>
                    <a:cubicBezTo>
                      <a:pt x="164992" y="432121"/>
                      <a:pt x="158678" y="430730"/>
                      <a:pt x="152736" y="428598"/>
                    </a:cubicBezTo>
                    <a:lnTo>
                      <a:pt x="105847" y="484498"/>
                    </a:lnTo>
                    <a:cubicBezTo>
                      <a:pt x="110676" y="492842"/>
                      <a:pt x="113554" y="502390"/>
                      <a:pt x="113554" y="512587"/>
                    </a:cubicBezTo>
                    <a:cubicBezTo>
                      <a:pt x="113554" y="543921"/>
                      <a:pt x="88206" y="569322"/>
                      <a:pt x="56823" y="569322"/>
                    </a:cubicBezTo>
                    <a:cubicBezTo>
                      <a:pt x="25441" y="569322"/>
                      <a:pt x="0" y="543921"/>
                      <a:pt x="0" y="512587"/>
                    </a:cubicBezTo>
                    <a:cubicBezTo>
                      <a:pt x="0" y="481346"/>
                      <a:pt x="25441" y="455945"/>
                      <a:pt x="56823" y="455945"/>
                    </a:cubicBezTo>
                    <a:cubicBezTo>
                      <a:pt x="63973" y="455945"/>
                      <a:pt x="70843" y="457429"/>
                      <a:pt x="77157" y="459839"/>
                    </a:cubicBezTo>
                    <a:lnTo>
                      <a:pt x="123303" y="404773"/>
                    </a:lnTo>
                    <a:cubicBezTo>
                      <a:pt x="118103" y="396152"/>
                      <a:pt x="114854" y="386232"/>
                      <a:pt x="114854" y="375386"/>
                    </a:cubicBezTo>
                    <a:cubicBezTo>
                      <a:pt x="114854" y="344145"/>
                      <a:pt x="140294" y="318744"/>
                      <a:pt x="171677" y="318744"/>
                    </a:cubicBezTo>
                    <a:close/>
                    <a:moveTo>
                      <a:pt x="316484" y="174937"/>
                    </a:moveTo>
                    <a:lnTo>
                      <a:pt x="316577" y="174991"/>
                    </a:lnTo>
                    <a:lnTo>
                      <a:pt x="316577" y="243818"/>
                    </a:lnTo>
                    <a:cubicBezTo>
                      <a:pt x="325397" y="242149"/>
                      <a:pt x="332545" y="238070"/>
                      <a:pt x="338115" y="231488"/>
                    </a:cubicBezTo>
                    <a:cubicBezTo>
                      <a:pt x="343593" y="224999"/>
                      <a:pt x="346378" y="217304"/>
                      <a:pt x="346378" y="208497"/>
                    </a:cubicBezTo>
                    <a:cubicBezTo>
                      <a:pt x="346378" y="200617"/>
                      <a:pt x="344057" y="193757"/>
                      <a:pt x="339415" y="188102"/>
                    </a:cubicBezTo>
                    <a:lnTo>
                      <a:pt x="316577" y="174991"/>
                    </a:lnTo>
                    <a:lnTo>
                      <a:pt x="316577" y="174937"/>
                    </a:lnTo>
                    <a:close/>
                    <a:moveTo>
                      <a:pt x="290954" y="55995"/>
                    </a:moveTo>
                    <a:cubicBezTo>
                      <a:pt x="283991" y="58312"/>
                      <a:pt x="278421" y="62299"/>
                      <a:pt x="274243" y="67954"/>
                    </a:cubicBezTo>
                    <a:cubicBezTo>
                      <a:pt x="270158" y="73609"/>
                      <a:pt x="268116" y="79913"/>
                      <a:pt x="268116" y="86681"/>
                    </a:cubicBezTo>
                    <a:cubicBezTo>
                      <a:pt x="268116" y="92892"/>
                      <a:pt x="269973" y="98732"/>
                      <a:pt x="273779" y="104109"/>
                    </a:cubicBezTo>
                    <a:cubicBezTo>
                      <a:pt x="277493" y="109394"/>
                      <a:pt x="283249" y="113751"/>
                      <a:pt x="290954" y="117088"/>
                    </a:cubicBezTo>
                    <a:close/>
                    <a:moveTo>
                      <a:pt x="290861" y="0"/>
                    </a:moveTo>
                    <a:lnTo>
                      <a:pt x="316484" y="0"/>
                    </a:lnTo>
                    <a:lnTo>
                      <a:pt x="316484" y="17522"/>
                    </a:lnTo>
                    <a:cubicBezTo>
                      <a:pt x="335237" y="19747"/>
                      <a:pt x="350184" y="26143"/>
                      <a:pt x="361232" y="36619"/>
                    </a:cubicBezTo>
                    <a:cubicBezTo>
                      <a:pt x="372280" y="47188"/>
                      <a:pt x="379428" y="61279"/>
                      <a:pt x="382492" y="78893"/>
                    </a:cubicBezTo>
                    <a:lnTo>
                      <a:pt x="337744" y="84734"/>
                    </a:lnTo>
                    <a:cubicBezTo>
                      <a:pt x="335052" y="70828"/>
                      <a:pt x="327903" y="61464"/>
                      <a:pt x="316484" y="56458"/>
                    </a:cubicBezTo>
                    <a:lnTo>
                      <a:pt x="316484" y="125525"/>
                    </a:lnTo>
                    <a:cubicBezTo>
                      <a:pt x="344800" y="133219"/>
                      <a:pt x="364110" y="143139"/>
                      <a:pt x="374322" y="155283"/>
                    </a:cubicBezTo>
                    <a:cubicBezTo>
                      <a:pt x="384534" y="167428"/>
                      <a:pt x="389733" y="183095"/>
                      <a:pt x="389733" y="202193"/>
                    </a:cubicBezTo>
                    <a:cubicBezTo>
                      <a:pt x="389733" y="223423"/>
                      <a:pt x="383234" y="241408"/>
                      <a:pt x="370330" y="255963"/>
                    </a:cubicBezTo>
                    <a:cubicBezTo>
                      <a:pt x="357426" y="270610"/>
                      <a:pt x="339508" y="279510"/>
                      <a:pt x="316484" y="282755"/>
                    </a:cubicBezTo>
                    <a:lnTo>
                      <a:pt x="316484" y="315851"/>
                    </a:lnTo>
                    <a:lnTo>
                      <a:pt x="290861" y="315851"/>
                    </a:lnTo>
                    <a:lnTo>
                      <a:pt x="290861" y="283682"/>
                    </a:lnTo>
                    <a:cubicBezTo>
                      <a:pt x="270530" y="281179"/>
                      <a:pt x="253912" y="273577"/>
                      <a:pt x="241193" y="260876"/>
                    </a:cubicBezTo>
                    <a:cubicBezTo>
                      <a:pt x="228475" y="248175"/>
                      <a:pt x="220398" y="230283"/>
                      <a:pt x="216777" y="207106"/>
                    </a:cubicBezTo>
                    <a:lnTo>
                      <a:pt x="262917" y="202100"/>
                    </a:lnTo>
                    <a:cubicBezTo>
                      <a:pt x="264867" y="211556"/>
                      <a:pt x="268395" y="219714"/>
                      <a:pt x="273593" y="226482"/>
                    </a:cubicBezTo>
                    <a:cubicBezTo>
                      <a:pt x="278792" y="233342"/>
                      <a:pt x="284548" y="238256"/>
                      <a:pt x="290861" y="241315"/>
                    </a:cubicBezTo>
                    <a:lnTo>
                      <a:pt x="290861" y="167335"/>
                    </a:lnTo>
                    <a:cubicBezTo>
                      <a:pt x="267745" y="160753"/>
                      <a:pt x="250848" y="150834"/>
                      <a:pt x="240079" y="137484"/>
                    </a:cubicBezTo>
                    <a:cubicBezTo>
                      <a:pt x="229310" y="124041"/>
                      <a:pt x="223833" y="107910"/>
                      <a:pt x="223833" y="88813"/>
                    </a:cubicBezTo>
                    <a:cubicBezTo>
                      <a:pt x="223833" y="69530"/>
                      <a:pt x="229960" y="53306"/>
                      <a:pt x="242214" y="40142"/>
                    </a:cubicBezTo>
                    <a:cubicBezTo>
                      <a:pt x="254376" y="27070"/>
                      <a:pt x="270623" y="19468"/>
                      <a:pt x="290861" y="175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" name="îṥ1ïḋe">
              <a:extLst>
                <a:ext uri="{FF2B5EF4-FFF2-40B4-BE49-F238E27FC236}">
                  <a16:creationId xmlns:a16="http://schemas.microsoft.com/office/drawing/2014/main" id="{5AC40BAA-2B01-413D-A48D-0BBDC33A4F19}"/>
                </a:ext>
              </a:extLst>
            </p:cNvPr>
            <p:cNvGrpSpPr/>
            <p:nvPr/>
          </p:nvGrpSpPr>
          <p:grpSpPr>
            <a:xfrm>
              <a:off x="7803083" y="4328306"/>
              <a:ext cx="853034" cy="853034"/>
              <a:chOff x="4237702" y="1836324"/>
              <a:chExt cx="643812" cy="643812"/>
            </a:xfrm>
          </p:grpSpPr>
          <p:sp>
            <p:nvSpPr>
              <p:cNvPr id="35" name="iṩlîḓê">
                <a:extLst>
                  <a:ext uri="{FF2B5EF4-FFF2-40B4-BE49-F238E27FC236}">
                    <a16:creationId xmlns:a16="http://schemas.microsoft.com/office/drawing/2014/main" id="{64360EAC-5A8F-4388-BB00-87FF422849DD}"/>
                  </a:ext>
                </a:extLst>
              </p:cNvPr>
              <p:cNvSpPr/>
              <p:nvPr/>
            </p:nvSpPr>
            <p:spPr>
              <a:xfrm>
                <a:off x="4237702" y="1836324"/>
                <a:ext cx="643812" cy="643812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şḷiḑe">
                <a:extLst>
                  <a:ext uri="{FF2B5EF4-FFF2-40B4-BE49-F238E27FC236}">
                    <a16:creationId xmlns:a16="http://schemas.microsoft.com/office/drawing/2014/main" id="{2A1F865A-9312-493E-9B0A-9C669B4D48CB}"/>
                  </a:ext>
                </a:extLst>
              </p:cNvPr>
              <p:cNvSpPr/>
              <p:nvPr/>
            </p:nvSpPr>
            <p:spPr bwMode="auto">
              <a:xfrm>
                <a:off x="4373184" y="1983256"/>
                <a:ext cx="372848" cy="349946"/>
              </a:xfrm>
              <a:custGeom>
                <a:avLst/>
                <a:gdLst>
                  <a:gd name="connsiteX0" fmla="*/ 171677 w 606580"/>
                  <a:gd name="connsiteY0" fmla="*/ 318744 h 569322"/>
                  <a:gd name="connsiteX1" fmla="*/ 228500 w 606580"/>
                  <a:gd name="connsiteY1" fmla="*/ 375386 h 569322"/>
                  <a:gd name="connsiteX2" fmla="*/ 227108 w 606580"/>
                  <a:gd name="connsiteY2" fmla="*/ 387623 h 569322"/>
                  <a:gd name="connsiteX3" fmla="*/ 356167 w 606580"/>
                  <a:gd name="connsiteY3" fmla="*/ 468739 h 569322"/>
                  <a:gd name="connsiteX4" fmla="*/ 391728 w 606580"/>
                  <a:gd name="connsiteY4" fmla="*/ 455945 h 569322"/>
                  <a:gd name="connsiteX5" fmla="*/ 419490 w 606580"/>
                  <a:gd name="connsiteY5" fmla="*/ 463454 h 569322"/>
                  <a:gd name="connsiteX6" fmla="*/ 497019 w 606580"/>
                  <a:gd name="connsiteY6" fmla="*/ 395874 h 569322"/>
                  <a:gd name="connsiteX7" fmla="*/ 493026 w 606580"/>
                  <a:gd name="connsiteY7" fmla="*/ 375386 h 569322"/>
                  <a:gd name="connsiteX8" fmla="*/ 549849 w 606580"/>
                  <a:gd name="connsiteY8" fmla="*/ 318744 h 569322"/>
                  <a:gd name="connsiteX9" fmla="*/ 606580 w 606580"/>
                  <a:gd name="connsiteY9" fmla="*/ 375386 h 569322"/>
                  <a:gd name="connsiteX10" fmla="*/ 549849 w 606580"/>
                  <a:gd name="connsiteY10" fmla="*/ 432121 h 569322"/>
                  <a:gd name="connsiteX11" fmla="*/ 521809 w 606580"/>
                  <a:gd name="connsiteY11" fmla="*/ 424519 h 569322"/>
                  <a:gd name="connsiteX12" fmla="*/ 444466 w 606580"/>
                  <a:gd name="connsiteY12" fmla="*/ 491915 h 569322"/>
                  <a:gd name="connsiteX13" fmla="*/ 448459 w 606580"/>
                  <a:gd name="connsiteY13" fmla="*/ 512587 h 569322"/>
                  <a:gd name="connsiteX14" fmla="*/ 391728 w 606580"/>
                  <a:gd name="connsiteY14" fmla="*/ 569322 h 569322"/>
                  <a:gd name="connsiteX15" fmla="*/ 334905 w 606580"/>
                  <a:gd name="connsiteY15" fmla="*/ 512587 h 569322"/>
                  <a:gd name="connsiteX16" fmla="*/ 336112 w 606580"/>
                  <a:gd name="connsiteY16" fmla="*/ 500907 h 569322"/>
                  <a:gd name="connsiteX17" fmla="*/ 206867 w 606580"/>
                  <a:gd name="connsiteY17" fmla="*/ 419606 h 569322"/>
                  <a:gd name="connsiteX18" fmla="*/ 171677 w 606580"/>
                  <a:gd name="connsiteY18" fmla="*/ 432121 h 569322"/>
                  <a:gd name="connsiteX19" fmla="*/ 152736 w 606580"/>
                  <a:gd name="connsiteY19" fmla="*/ 428598 h 569322"/>
                  <a:gd name="connsiteX20" fmla="*/ 105847 w 606580"/>
                  <a:gd name="connsiteY20" fmla="*/ 484498 h 569322"/>
                  <a:gd name="connsiteX21" fmla="*/ 113554 w 606580"/>
                  <a:gd name="connsiteY21" fmla="*/ 512587 h 569322"/>
                  <a:gd name="connsiteX22" fmla="*/ 56823 w 606580"/>
                  <a:gd name="connsiteY22" fmla="*/ 569322 h 569322"/>
                  <a:gd name="connsiteX23" fmla="*/ 0 w 606580"/>
                  <a:gd name="connsiteY23" fmla="*/ 512587 h 569322"/>
                  <a:gd name="connsiteX24" fmla="*/ 56823 w 606580"/>
                  <a:gd name="connsiteY24" fmla="*/ 455945 h 569322"/>
                  <a:gd name="connsiteX25" fmla="*/ 77157 w 606580"/>
                  <a:gd name="connsiteY25" fmla="*/ 459839 h 569322"/>
                  <a:gd name="connsiteX26" fmla="*/ 123303 w 606580"/>
                  <a:gd name="connsiteY26" fmla="*/ 404773 h 569322"/>
                  <a:gd name="connsiteX27" fmla="*/ 114854 w 606580"/>
                  <a:gd name="connsiteY27" fmla="*/ 375386 h 569322"/>
                  <a:gd name="connsiteX28" fmla="*/ 171677 w 606580"/>
                  <a:gd name="connsiteY28" fmla="*/ 318744 h 569322"/>
                  <a:gd name="connsiteX29" fmla="*/ 316484 w 606580"/>
                  <a:gd name="connsiteY29" fmla="*/ 174937 h 569322"/>
                  <a:gd name="connsiteX30" fmla="*/ 316577 w 606580"/>
                  <a:gd name="connsiteY30" fmla="*/ 174991 h 569322"/>
                  <a:gd name="connsiteX31" fmla="*/ 316577 w 606580"/>
                  <a:gd name="connsiteY31" fmla="*/ 243818 h 569322"/>
                  <a:gd name="connsiteX32" fmla="*/ 338115 w 606580"/>
                  <a:gd name="connsiteY32" fmla="*/ 231488 h 569322"/>
                  <a:gd name="connsiteX33" fmla="*/ 346378 w 606580"/>
                  <a:gd name="connsiteY33" fmla="*/ 208497 h 569322"/>
                  <a:gd name="connsiteX34" fmla="*/ 339415 w 606580"/>
                  <a:gd name="connsiteY34" fmla="*/ 188102 h 569322"/>
                  <a:gd name="connsiteX35" fmla="*/ 316577 w 606580"/>
                  <a:gd name="connsiteY35" fmla="*/ 174991 h 569322"/>
                  <a:gd name="connsiteX36" fmla="*/ 316577 w 606580"/>
                  <a:gd name="connsiteY36" fmla="*/ 174937 h 569322"/>
                  <a:gd name="connsiteX37" fmla="*/ 290954 w 606580"/>
                  <a:gd name="connsiteY37" fmla="*/ 55995 h 569322"/>
                  <a:gd name="connsiteX38" fmla="*/ 274243 w 606580"/>
                  <a:gd name="connsiteY38" fmla="*/ 67954 h 569322"/>
                  <a:gd name="connsiteX39" fmla="*/ 268116 w 606580"/>
                  <a:gd name="connsiteY39" fmla="*/ 86681 h 569322"/>
                  <a:gd name="connsiteX40" fmla="*/ 273779 w 606580"/>
                  <a:gd name="connsiteY40" fmla="*/ 104109 h 569322"/>
                  <a:gd name="connsiteX41" fmla="*/ 290954 w 606580"/>
                  <a:gd name="connsiteY41" fmla="*/ 117088 h 569322"/>
                  <a:gd name="connsiteX42" fmla="*/ 290861 w 606580"/>
                  <a:gd name="connsiteY42" fmla="*/ 0 h 569322"/>
                  <a:gd name="connsiteX43" fmla="*/ 316484 w 606580"/>
                  <a:gd name="connsiteY43" fmla="*/ 0 h 569322"/>
                  <a:gd name="connsiteX44" fmla="*/ 316484 w 606580"/>
                  <a:gd name="connsiteY44" fmla="*/ 17522 h 569322"/>
                  <a:gd name="connsiteX45" fmla="*/ 361232 w 606580"/>
                  <a:gd name="connsiteY45" fmla="*/ 36619 h 569322"/>
                  <a:gd name="connsiteX46" fmla="*/ 382492 w 606580"/>
                  <a:gd name="connsiteY46" fmla="*/ 78893 h 569322"/>
                  <a:gd name="connsiteX47" fmla="*/ 337744 w 606580"/>
                  <a:gd name="connsiteY47" fmla="*/ 84734 h 569322"/>
                  <a:gd name="connsiteX48" fmla="*/ 316484 w 606580"/>
                  <a:gd name="connsiteY48" fmla="*/ 56458 h 569322"/>
                  <a:gd name="connsiteX49" fmla="*/ 316484 w 606580"/>
                  <a:gd name="connsiteY49" fmla="*/ 125525 h 569322"/>
                  <a:gd name="connsiteX50" fmla="*/ 374322 w 606580"/>
                  <a:gd name="connsiteY50" fmla="*/ 155283 h 569322"/>
                  <a:gd name="connsiteX51" fmla="*/ 389733 w 606580"/>
                  <a:gd name="connsiteY51" fmla="*/ 202193 h 569322"/>
                  <a:gd name="connsiteX52" fmla="*/ 370330 w 606580"/>
                  <a:gd name="connsiteY52" fmla="*/ 255963 h 569322"/>
                  <a:gd name="connsiteX53" fmla="*/ 316484 w 606580"/>
                  <a:gd name="connsiteY53" fmla="*/ 282755 h 569322"/>
                  <a:gd name="connsiteX54" fmla="*/ 316484 w 606580"/>
                  <a:gd name="connsiteY54" fmla="*/ 315851 h 569322"/>
                  <a:gd name="connsiteX55" fmla="*/ 290861 w 606580"/>
                  <a:gd name="connsiteY55" fmla="*/ 315851 h 569322"/>
                  <a:gd name="connsiteX56" fmla="*/ 290861 w 606580"/>
                  <a:gd name="connsiteY56" fmla="*/ 283682 h 569322"/>
                  <a:gd name="connsiteX57" fmla="*/ 241193 w 606580"/>
                  <a:gd name="connsiteY57" fmla="*/ 260876 h 569322"/>
                  <a:gd name="connsiteX58" fmla="*/ 216777 w 606580"/>
                  <a:gd name="connsiteY58" fmla="*/ 207106 h 569322"/>
                  <a:gd name="connsiteX59" fmla="*/ 262917 w 606580"/>
                  <a:gd name="connsiteY59" fmla="*/ 202100 h 569322"/>
                  <a:gd name="connsiteX60" fmla="*/ 273593 w 606580"/>
                  <a:gd name="connsiteY60" fmla="*/ 226482 h 569322"/>
                  <a:gd name="connsiteX61" fmla="*/ 290861 w 606580"/>
                  <a:gd name="connsiteY61" fmla="*/ 241315 h 569322"/>
                  <a:gd name="connsiteX62" fmla="*/ 290861 w 606580"/>
                  <a:gd name="connsiteY62" fmla="*/ 167335 h 569322"/>
                  <a:gd name="connsiteX63" fmla="*/ 240079 w 606580"/>
                  <a:gd name="connsiteY63" fmla="*/ 137484 h 569322"/>
                  <a:gd name="connsiteX64" fmla="*/ 223833 w 606580"/>
                  <a:gd name="connsiteY64" fmla="*/ 88813 h 569322"/>
                  <a:gd name="connsiteX65" fmla="*/ 242214 w 606580"/>
                  <a:gd name="connsiteY65" fmla="*/ 40142 h 569322"/>
                  <a:gd name="connsiteX66" fmla="*/ 290861 w 606580"/>
                  <a:gd name="connsiteY66" fmla="*/ 17522 h 569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06580" h="569322">
                    <a:moveTo>
                      <a:pt x="171677" y="318744"/>
                    </a:moveTo>
                    <a:cubicBezTo>
                      <a:pt x="203060" y="318744"/>
                      <a:pt x="228500" y="344145"/>
                      <a:pt x="228500" y="375386"/>
                    </a:cubicBezTo>
                    <a:cubicBezTo>
                      <a:pt x="228500" y="379650"/>
                      <a:pt x="227943" y="383729"/>
                      <a:pt x="227108" y="387623"/>
                    </a:cubicBezTo>
                    <a:lnTo>
                      <a:pt x="356167" y="468739"/>
                    </a:lnTo>
                    <a:cubicBezTo>
                      <a:pt x="365916" y="460859"/>
                      <a:pt x="378172" y="455945"/>
                      <a:pt x="391728" y="455945"/>
                    </a:cubicBezTo>
                    <a:cubicBezTo>
                      <a:pt x="401849" y="455945"/>
                      <a:pt x="411227" y="458819"/>
                      <a:pt x="419490" y="463454"/>
                    </a:cubicBezTo>
                    <a:lnTo>
                      <a:pt x="497019" y="395874"/>
                    </a:lnTo>
                    <a:cubicBezTo>
                      <a:pt x="494512" y="389570"/>
                      <a:pt x="493026" y="382617"/>
                      <a:pt x="493026" y="375386"/>
                    </a:cubicBezTo>
                    <a:cubicBezTo>
                      <a:pt x="493026" y="344052"/>
                      <a:pt x="518467" y="318744"/>
                      <a:pt x="549849" y="318744"/>
                    </a:cubicBezTo>
                    <a:cubicBezTo>
                      <a:pt x="581232" y="318744"/>
                      <a:pt x="606580" y="344052"/>
                      <a:pt x="606580" y="375386"/>
                    </a:cubicBezTo>
                    <a:cubicBezTo>
                      <a:pt x="606580" y="406720"/>
                      <a:pt x="581232" y="432121"/>
                      <a:pt x="549849" y="432121"/>
                    </a:cubicBezTo>
                    <a:cubicBezTo>
                      <a:pt x="539636" y="432121"/>
                      <a:pt x="530166" y="429154"/>
                      <a:pt x="521809" y="424519"/>
                    </a:cubicBezTo>
                    <a:lnTo>
                      <a:pt x="444466" y="491915"/>
                    </a:lnTo>
                    <a:cubicBezTo>
                      <a:pt x="446973" y="498311"/>
                      <a:pt x="448459" y="505264"/>
                      <a:pt x="448459" y="512587"/>
                    </a:cubicBezTo>
                    <a:cubicBezTo>
                      <a:pt x="448459" y="543921"/>
                      <a:pt x="423111" y="569322"/>
                      <a:pt x="391728" y="569322"/>
                    </a:cubicBezTo>
                    <a:cubicBezTo>
                      <a:pt x="360345" y="569322"/>
                      <a:pt x="334905" y="543921"/>
                      <a:pt x="334905" y="512587"/>
                    </a:cubicBezTo>
                    <a:cubicBezTo>
                      <a:pt x="334905" y="508601"/>
                      <a:pt x="335369" y="504708"/>
                      <a:pt x="336112" y="500907"/>
                    </a:cubicBezTo>
                    <a:lnTo>
                      <a:pt x="206867" y="419606"/>
                    </a:lnTo>
                    <a:cubicBezTo>
                      <a:pt x="197118" y="427300"/>
                      <a:pt x="185047" y="432121"/>
                      <a:pt x="171677" y="432121"/>
                    </a:cubicBezTo>
                    <a:cubicBezTo>
                      <a:pt x="164992" y="432121"/>
                      <a:pt x="158678" y="430730"/>
                      <a:pt x="152736" y="428598"/>
                    </a:cubicBezTo>
                    <a:lnTo>
                      <a:pt x="105847" y="484498"/>
                    </a:lnTo>
                    <a:cubicBezTo>
                      <a:pt x="110676" y="492842"/>
                      <a:pt x="113554" y="502390"/>
                      <a:pt x="113554" y="512587"/>
                    </a:cubicBezTo>
                    <a:cubicBezTo>
                      <a:pt x="113554" y="543921"/>
                      <a:pt x="88206" y="569322"/>
                      <a:pt x="56823" y="569322"/>
                    </a:cubicBezTo>
                    <a:cubicBezTo>
                      <a:pt x="25441" y="569322"/>
                      <a:pt x="0" y="543921"/>
                      <a:pt x="0" y="512587"/>
                    </a:cubicBezTo>
                    <a:cubicBezTo>
                      <a:pt x="0" y="481346"/>
                      <a:pt x="25441" y="455945"/>
                      <a:pt x="56823" y="455945"/>
                    </a:cubicBezTo>
                    <a:cubicBezTo>
                      <a:pt x="63973" y="455945"/>
                      <a:pt x="70843" y="457429"/>
                      <a:pt x="77157" y="459839"/>
                    </a:cubicBezTo>
                    <a:lnTo>
                      <a:pt x="123303" y="404773"/>
                    </a:lnTo>
                    <a:cubicBezTo>
                      <a:pt x="118103" y="396152"/>
                      <a:pt x="114854" y="386232"/>
                      <a:pt x="114854" y="375386"/>
                    </a:cubicBezTo>
                    <a:cubicBezTo>
                      <a:pt x="114854" y="344145"/>
                      <a:pt x="140294" y="318744"/>
                      <a:pt x="171677" y="318744"/>
                    </a:cubicBezTo>
                    <a:close/>
                    <a:moveTo>
                      <a:pt x="316484" y="174937"/>
                    </a:moveTo>
                    <a:lnTo>
                      <a:pt x="316577" y="174991"/>
                    </a:lnTo>
                    <a:lnTo>
                      <a:pt x="316577" y="243818"/>
                    </a:lnTo>
                    <a:cubicBezTo>
                      <a:pt x="325397" y="242149"/>
                      <a:pt x="332545" y="238070"/>
                      <a:pt x="338115" y="231488"/>
                    </a:cubicBezTo>
                    <a:cubicBezTo>
                      <a:pt x="343593" y="224999"/>
                      <a:pt x="346378" y="217304"/>
                      <a:pt x="346378" y="208497"/>
                    </a:cubicBezTo>
                    <a:cubicBezTo>
                      <a:pt x="346378" y="200617"/>
                      <a:pt x="344057" y="193757"/>
                      <a:pt x="339415" y="188102"/>
                    </a:cubicBezTo>
                    <a:lnTo>
                      <a:pt x="316577" y="174991"/>
                    </a:lnTo>
                    <a:lnTo>
                      <a:pt x="316577" y="174937"/>
                    </a:lnTo>
                    <a:close/>
                    <a:moveTo>
                      <a:pt x="290954" y="55995"/>
                    </a:moveTo>
                    <a:cubicBezTo>
                      <a:pt x="283991" y="58312"/>
                      <a:pt x="278421" y="62299"/>
                      <a:pt x="274243" y="67954"/>
                    </a:cubicBezTo>
                    <a:cubicBezTo>
                      <a:pt x="270158" y="73609"/>
                      <a:pt x="268116" y="79913"/>
                      <a:pt x="268116" y="86681"/>
                    </a:cubicBezTo>
                    <a:cubicBezTo>
                      <a:pt x="268116" y="92892"/>
                      <a:pt x="269973" y="98732"/>
                      <a:pt x="273779" y="104109"/>
                    </a:cubicBezTo>
                    <a:cubicBezTo>
                      <a:pt x="277493" y="109394"/>
                      <a:pt x="283249" y="113751"/>
                      <a:pt x="290954" y="117088"/>
                    </a:cubicBezTo>
                    <a:close/>
                    <a:moveTo>
                      <a:pt x="290861" y="0"/>
                    </a:moveTo>
                    <a:lnTo>
                      <a:pt x="316484" y="0"/>
                    </a:lnTo>
                    <a:lnTo>
                      <a:pt x="316484" y="17522"/>
                    </a:lnTo>
                    <a:cubicBezTo>
                      <a:pt x="335237" y="19747"/>
                      <a:pt x="350184" y="26143"/>
                      <a:pt x="361232" y="36619"/>
                    </a:cubicBezTo>
                    <a:cubicBezTo>
                      <a:pt x="372280" y="47188"/>
                      <a:pt x="379428" y="61279"/>
                      <a:pt x="382492" y="78893"/>
                    </a:cubicBezTo>
                    <a:lnTo>
                      <a:pt x="337744" y="84734"/>
                    </a:lnTo>
                    <a:cubicBezTo>
                      <a:pt x="335052" y="70828"/>
                      <a:pt x="327903" y="61464"/>
                      <a:pt x="316484" y="56458"/>
                    </a:cubicBezTo>
                    <a:lnTo>
                      <a:pt x="316484" y="125525"/>
                    </a:lnTo>
                    <a:cubicBezTo>
                      <a:pt x="344800" y="133219"/>
                      <a:pt x="364110" y="143139"/>
                      <a:pt x="374322" y="155283"/>
                    </a:cubicBezTo>
                    <a:cubicBezTo>
                      <a:pt x="384534" y="167428"/>
                      <a:pt x="389733" y="183095"/>
                      <a:pt x="389733" y="202193"/>
                    </a:cubicBezTo>
                    <a:cubicBezTo>
                      <a:pt x="389733" y="223423"/>
                      <a:pt x="383234" y="241408"/>
                      <a:pt x="370330" y="255963"/>
                    </a:cubicBezTo>
                    <a:cubicBezTo>
                      <a:pt x="357426" y="270610"/>
                      <a:pt x="339508" y="279510"/>
                      <a:pt x="316484" y="282755"/>
                    </a:cubicBezTo>
                    <a:lnTo>
                      <a:pt x="316484" y="315851"/>
                    </a:lnTo>
                    <a:lnTo>
                      <a:pt x="290861" y="315851"/>
                    </a:lnTo>
                    <a:lnTo>
                      <a:pt x="290861" y="283682"/>
                    </a:lnTo>
                    <a:cubicBezTo>
                      <a:pt x="270530" y="281179"/>
                      <a:pt x="253912" y="273577"/>
                      <a:pt x="241193" y="260876"/>
                    </a:cubicBezTo>
                    <a:cubicBezTo>
                      <a:pt x="228475" y="248175"/>
                      <a:pt x="220398" y="230283"/>
                      <a:pt x="216777" y="207106"/>
                    </a:cubicBezTo>
                    <a:lnTo>
                      <a:pt x="262917" y="202100"/>
                    </a:lnTo>
                    <a:cubicBezTo>
                      <a:pt x="264867" y="211556"/>
                      <a:pt x="268395" y="219714"/>
                      <a:pt x="273593" y="226482"/>
                    </a:cubicBezTo>
                    <a:cubicBezTo>
                      <a:pt x="278792" y="233342"/>
                      <a:pt x="284548" y="238256"/>
                      <a:pt x="290861" y="241315"/>
                    </a:cubicBezTo>
                    <a:lnTo>
                      <a:pt x="290861" y="167335"/>
                    </a:lnTo>
                    <a:cubicBezTo>
                      <a:pt x="267745" y="160753"/>
                      <a:pt x="250848" y="150834"/>
                      <a:pt x="240079" y="137484"/>
                    </a:cubicBezTo>
                    <a:cubicBezTo>
                      <a:pt x="229310" y="124041"/>
                      <a:pt x="223833" y="107910"/>
                      <a:pt x="223833" y="88813"/>
                    </a:cubicBezTo>
                    <a:cubicBezTo>
                      <a:pt x="223833" y="69530"/>
                      <a:pt x="229960" y="53306"/>
                      <a:pt x="242214" y="40142"/>
                    </a:cubicBezTo>
                    <a:cubicBezTo>
                      <a:pt x="254376" y="27070"/>
                      <a:pt x="270623" y="19468"/>
                      <a:pt x="290861" y="175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íṧḻïḍê">
              <a:extLst>
                <a:ext uri="{FF2B5EF4-FFF2-40B4-BE49-F238E27FC236}">
                  <a16:creationId xmlns:a16="http://schemas.microsoft.com/office/drawing/2014/main" id="{CF0DE2FD-D0DC-4474-AA60-DF06817E1257}"/>
                </a:ext>
              </a:extLst>
            </p:cNvPr>
            <p:cNvGrpSpPr/>
            <p:nvPr/>
          </p:nvGrpSpPr>
          <p:grpSpPr>
            <a:xfrm>
              <a:off x="7218626" y="2788382"/>
              <a:ext cx="853034" cy="853034"/>
              <a:chOff x="4237702" y="1836324"/>
              <a:chExt cx="643812" cy="643812"/>
            </a:xfrm>
          </p:grpSpPr>
          <p:sp>
            <p:nvSpPr>
              <p:cNvPr id="33" name="ïşlîḍé">
                <a:extLst>
                  <a:ext uri="{FF2B5EF4-FFF2-40B4-BE49-F238E27FC236}">
                    <a16:creationId xmlns:a16="http://schemas.microsoft.com/office/drawing/2014/main" id="{CD3D6743-D605-4AE6-B27B-FE932A0CB6A1}"/>
                  </a:ext>
                </a:extLst>
              </p:cNvPr>
              <p:cNvSpPr/>
              <p:nvPr/>
            </p:nvSpPr>
            <p:spPr>
              <a:xfrm>
                <a:off x="4237702" y="1836324"/>
                <a:ext cx="643812" cy="643812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šlîḓe">
                <a:extLst>
                  <a:ext uri="{FF2B5EF4-FFF2-40B4-BE49-F238E27FC236}">
                    <a16:creationId xmlns:a16="http://schemas.microsoft.com/office/drawing/2014/main" id="{9E724F51-BE9B-482E-A496-AE99B12B820D}"/>
                  </a:ext>
                </a:extLst>
              </p:cNvPr>
              <p:cNvSpPr/>
              <p:nvPr/>
            </p:nvSpPr>
            <p:spPr bwMode="auto">
              <a:xfrm>
                <a:off x="4373184" y="1983256"/>
                <a:ext cx="372848" cy="349946"/>
              </a:xfrm>
              <a:custGeom>
                <a:avLst/>
                <a:gdLst>
                  <a:gd name="connsiteX0" fmla="*/ 171677 w 606580"/>
                  <a:gd name="connsiteY0" fmla="*/ 318744 h 569322"/>
                  <a:gd name="connsiteX1" fmla="*/ 228500 w 606580"/>
                  <a:gd name="connsiteY1" fmla="*/ 375386 h 569322"/>
                  <a:gd name="connsiteX2" fmla="*/ 227108 w 606580"/>
                  <a:gd name="connsiteY2" fmla="*/ 387623 h 569322"/>
                  <a:gd name="connsiteX3" fmla="*/ 356167 w 606580"/>
                  <a:gd name="connsiteY3" fmla="*/ 468739 h 569322"/>
                  <a:gd name="connsiteX4" fmla="*/ 391728 w 606580"/>
                  <a:gd name="connsiteY4" fmla="*/ 455945 h 569322"/>
                  <a:gd name="connsiteX5" fmla="*/ 419490 w 606580"/>
                  <a:gd name="connsiteY5" fmla="*/ 463454 h 569322"/>
                  <a:gd name="connsiteX6" fmla="*/ 497019 w 606580"/>
                  <a:gd name="connsiteY6" fmla="*/ 395874 h 569322"/>
                  <a:gd name="connsiteX7" fmla="*/ 493026 w 606580"/>
                  <a:gd name="connsiteY7" fmla="*/ 375386 h 569322"/>
                  <a:gd name="connsiteX8" fmla="*/ 549849 w 606580"/>
                  <a:gd name="connsiteY8" fmla="*/ 318744 h 569322"/>
                  <a:gd name="connsiteX9" fmla="*/ 606580 w 606580"/>
                  <a:gd name="connsiteY9" fmla="*/ 375386 h 569322"/>
                  <a:gd name="connsiteX10" fmla="*/ 549849 w 606580"/>
                  <a:gd name="connsiteY10" fmla="*/ 432121 h 569322"/>
                  <a:gd name="connsiteX11" fmla="*/ 521809 w 606580"/>
                  <a:gd name="connsiteY11" fmla="*/ 424519 h 569322"/>
                  <a:gd name="connsiteX12" fmla="*/ 444466 w 606580"/>
                  <a:gd name="connsiteY12" fmla="*/ 491915 h 569322"/>
                  <a:gd name="connsiteX13" fmla="*/ 448459 w 606580"/>
                  <a:gd name="connsiteY13" fmla="*/ 512587 h 569322"/>
                  <a:gd name="connsiteX14" fmla="*/ 391728 w 606580"/>
                  <a:gd name="connsiteY14" fmla="*/ 569322 h 569322"/>
                  <a:gd name="connsiteX15" fmla="*/ 334905 w 606580"/>
                  <a:gd name="connsiteY15" fmla="*/ 512587 h 569322"/>
                  <a:gd name="connsiteX16" fmla="*/ 336112 w 606580"/>
                  <a:gd name="connsiteY16" fmla="*/ 500907 h 569322"/>
                  <a:gd name="connsiteX17" fmla="*/ 206867 w 606580"/>
                  <a:gd name="connsiteY17" fmla="*/ 419606 h 569322"/>
                  <a:gd name="connsiteX18" fmla="*/ 171677 w 606580"/>
                  <a:gd name="connsiteY18" fmla="*/ 432121 h 569322"/>
                  <a:gd name="connsiteX19" fmla="*/ 152736 w 606580"/>
                  <a:gd name="connsiteY19" fmla="*/ 428598 h 569322"/>
                  <a:gd name="connsiteX20" fmla="*/ 105847 w 606580"/>
                  <a:gd name="connsiteY20" fmla="*/ 484498 h 569322"/>
                  <a:gd name="connsiteX21" fmla="*/ 113554 w 606580"/>
                  <a:gd name="connsiteY21" fmla="*/ 512587 h 569322"/>
                  <a:gd name="connsiteX22" fmla="*/ 56823 w 606580"/>
                  <a:gd name="connsiteY22" fmla="*/ 569322 h 569322"/>
                  <a:gd name="connsiteX23" fmla="*/ 0 w 606580"/>
                  <a:gd name="connsiteY23" fmla="*/ 512587 h 569322"/>
                  <a:gd name="connsiteX24" fmla="*/ 56823 w 606580"/>
                  <a:gd name="connsiteY24" fmla="*/ 455945 h 569322"/>
                  <a:gd name="connsiteX25" fmla="*/ 77157 w 606580"/>
                  <a:gd name="connsiteY25" fmla="*/ 459839 h 569322"/>
                  <a:gd name="connsiteX26" fmla="*/ 123303 w 606580"/>
                  <a:gd name="connsiteY26" fmla="*/ 404773 h 569322"/>
                  <a:gd name="connsiteX27" fmla="*/ 114854 w 606580"/>
                  <a:gd name="connsiteY27" fmla="*/ 375386 h 569322"/>
                  <a:gd name="connsiteX28" fmla="*/ 171677 w 606580"/>
                  <a:gd name="connsiteY28" fmla="*/ 318744 h 569322"/>
                  <a:gd name="connsiteX29" fmla="*/ 316484 w 606580"/>
                  <a:gd name="connsiteY29" fmla="*/ 174937 h 569322"/>
                  <a:gd name="connsiteX30" fmla="*/ 316577 w 606580"/>
                  <a:gd name="connsiteY30" fmla="*/ 174991 h 569322"/>
                  <a:gd name="connsiteX31" fmla="*/ 316577 w 606580"/>
                  <a:gd name="connsiteY31" fmla="*/ 243818 h 569322"/>
                  <a:gd name="connsiteX32" fmla="*/ 338115 w 606580"/>
                  <a:gd name="connsiteY32" fmla="*/ 231488 h 569322"/>
                  <a:gd name="connsiteX33" fmla="*/ 346378 w 606580"/>
                  <a:gd name="connsiteY33" fmla="*/ 208497 h 569322"/>
                  <a:gd name="connsiteX34" fmla="*/ 339415 w 606580"/>
                  <a:gd name="connsiteY34" fmla="*/ 188102 h 569322"/>
                  <a:gd name="connsiteX35" fmla="*/ 316577 w 606580"/>
                  <a:gd name="connsiteY35" fmla="*/ 174991 h 569322"/>
                  <a:gd name="connsiteX36" fmla="*/ 316577 w 606580"/>
                  <a:gd name="connsiteY36" fmla="*/ 174937 h 569322"/>
                  <a:gd name="connsiteX37" fmla="*/ 290954 w 606580"/>
                  <a:gd name="connsiteY37" fmla="*/ 55995 h 569322"/>
                  <a:gd name="connsiteX38" fmla="*/ 274243 w 606580"/>
                  <a:gd name="connsiteY38" fmla="*/ 67954 h 569322"/>
                  <a:gd name="connsiteX39" fmla="*/ 268116 w 606580"/>
                  <a:gd name="connsiteY39" fmla="*/ 86681 h 569322"/>
                  <a:gd name="connsiteX40" fmla="*/ 273779 w 606580"/>
                  <a:gd name="connsiteY40" fmla="*/ 104109 h 569322"/>
                  <a:gd name="connsiteX41" fmla="*/ 290954 w 606580"/>
                  <a:gd name="connsiteY41" fmla="*/ 117088 h 569322"/>
                  <a:gd name="connsiteX42" fmla="*/ 290861 w 606580"/>
                  <a:gd name="connsiteY42" fmla="*/ 0 h 569322"/>
                  <a:gd name="connsiteX43" fmla="*/ 316484 w 606580"/>
                  <a:gd name="connsiteY43" fmla="*/ 0 h 569322"/>
                  <a:gd name="connsiteX44" fmla="*/ 316484 w 606580"/>
                  <a:gd name="connsiteY44" fmla="*/ 17522 h 569322"/>
                  <a:gd name="connsiteX45" fmla="*/ 361232 w 606580"/>
                  <a:gd name="connsiteY45" fmla="*/ 36619 h 569322"/>
                  <a:gd name="connsiteX46" fmla="*/ 382492 w 606580"/>
                  <a:gd name="connsiteY46" fmla="*/ 78893 h 569322"/>
                  <a:gd name="connsiteX47" fmla="*/ 337744 w 606580"/>
                  <a:gd name="connsiteY47" fmla="*/ 84734 h 569322"/>
                  <a:gd name="connsiteX48" fmla="*/ 316484 w 606580"/>
                  <a:gd name="connsiteY48" fmla="*/ 56458 h 569322"/>
                  <a:gd name="connsiteX49" fmla="*/ 316484 w 606580"/>
                  <a:gd name="connsiteY49" fmla="*/ 125525 h 569322"/>
                  <a:gd name="connsiteX50" fmla="*/ 374322 w 606580"/>
                  <a:gd name="connsiteY50" fmla="*/ 155283 h 569322"/>
                  <a:gd name="connsiteX51" fmla="*/ 389733 w 606580"/>
                  <a:gd name="connsiteY51" fmla="*/ 202193 h 569322"/>
                  <a:gd name="connsiteX52" fmla="*/ 370330 w 606580"/>
                  <a:gd name="connsiteY52" fmla="*/ 255963 h 569322"/>
                  <a:gd name="connsiteX53" fmla="*/ 316484 w 606580"/>
                  <a:gd name="connsiteY53" fmla="*/ 282755 h 569322"/>
                  <a:gd name="connsiteX54" fmla="*/ 316484 w 606580"/>
                  <a:gd name="connsiteY54" fmla="*/ 315851 h 569322"/>
                  <a:gd name="connsiteX55" fmla="*/ 290861 w 606580"/>
                  <a:gd name="connsiteY55" fmla="*/ 315851 h 569322"/>
                  <a:gd name="connsiteX56" fmla="*/ 290861 w 606580"/>
                  <a:gd name="connsiteY56" fmla="*/ 283682 h 569322"/>
                  <a:gd name="connsiteX57" fmla="*/ 241193 w 606580"/>
                  <a:gd name="connsiteY57" fmla="*/ 260876 h 569322"/>
                  <a:gd name="connsiteX58" fmla="*/ 216777 w 606580"/>
                  <a:gd name="connsiteY58" fmla="*/ 207106 h 569322"/>
                  <a:gd name="connsiteX59" fmla="*/ 262917 w 606580"/>
                  <a:gd name="connsiteY59" fmla="*/ 202100 h 569322"/>
                  <a:gd name="connsiteX60" fmla="*/ 273593 w 606580"/>
                  <a:gd name="connsiteY60" fmla="*/ 226482 h 569322"/>
                  <a:gd name="connsiteX61" fmla="*/ 290861 w 606580"/>
                  <a:gd name="connsiteY61" fmla="*/ 241315 h 569322"/>
                  <a:gd name="connsiteX62" fmla="*/ 290861 w 606580"/>
                  <a:gd name="connsiteY62" fmla="*/ 167335 h 569322"/>
                  <a:gd name="connsiteX63" fmla="*/ 240079 w 606580"/>
                  <a:gd name="connsiteY63" fmla="*/ 137484 h 569322"/>
                  <a:gd name="connsiteX64" fmla="*/ 223833 w 606580"/>
                  <a:gd name="connsiteY64" fmla="*/ 88813 h 569322"/>
                  <a:gd name="connsiteX65" fmla="*/ 242214 w 606580"/>
                  <a:gd name="connsiteY65" fmla="*/ 40142 h 569322"/>
                  <a:gd name="connsiteX66" fmla="*/ 290861 w 606580"/>
                  <a:gd name="connsiteY66" fmla="*/ 17522 h 569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06580" h="569322">
                    <a:moveTo>
                      <a:pt x="171677" y="318744"/>
                    </a:moveTo>
                    <a:cubicBezTo>
                      <a:pt x="203060" y="318744"/>
                      <a:pt x="228500" y="344145"/>
                      <a:pt x="228500" y="375386"/>
                    </a:cubicBezTo>
                    <a:cubicBezTo>
                      <a:pt x="228500" y="379650"/>
                      <a:pt x="227943" y="383729"/>
                      <a:pt x="227108" y="387623"/>
                    </a:cubicBezTo>
                    <a:lnTo>
                      <a:pt x="356167" y="468739"/>
                    </a:lnTo>
                    <a:cubicBezTo>
                      <a:pt x="365916" y="460859"/>
                      <a:pt x="378172" y="455945"/>
                      <a:pt x="391728" y="455945"/>
                    </a:cubicBezTo>
                    <a:cubicBezTo>
                      <a:pt x="401849" y="455945"/>
                      <a:pt x="411227" y="458819"/>
                      <a:pt x="419490" y="463454"/>
                    </a:cubicBezTo>
                    <a:lnTo>
                      <a:pt x="497019" y="395874"/>
                    </a:lnTo>
                    <a:cubicBezTo>
                      <a:pt x="494512" y="389570"/>
                      <a:pt x="493026" y="382617"/>
                      <a:pt x="493026" y="375386"/>
                    </a:cubicBezTo>
                    <a:cubicBezTo>
                      <a:pt x="493026" y="344052"/>
                      <a:pt x="518467" y="318744"/>
                      <a:pt x="549849" y="318744"/>
                    </a:cubicBezTo>
                    <a:cubicBezTo>
                      <a:pt x="581232" y="318744"/>
                      <a:pt x="606580" y="344052"/>
                      <a:pt x="606580" y="375386"/>
                    </a:cubicBezTo>
                    <a:cubicBezTo>
                      <a:pt x="606580" y="406720"/>
                      <a:pt x="581232" y="432121"/>
                      <a:pt x="549849" y="432121"/>
                    </a:cubicBezTo>
                    <a:cubicBezTo>
                      <a:pt x="539636" y="432121"/>
                      <a:pt x="530166" y="429154"/>
                      <a:pt x="521809" y="424519"/>
                    </a:cubicBezTo>
                    <a:lnTo>
                      <a:pt x="444466" y="491915"/>
                    </a:lnTo>
                    <a:cubicBezTo>
                      <a:pt x="446973" y="498311"/>
                      <a:pt x="448459" y="505264"/>
                      <a:pt x="448459" y="512587"/>
                    </a:cubicBezTo>
                    <a:cubicBezTo>
                      <a:pt x="448459" y="543921"/>
                      <a:pt x="423111" y="569322"/>
                      <a:pt x="391728" y="569322"/>
                    </a:cubicBezTo>
                    <a:cubicBezTo>
                      <a:pt x="360345" y="569322"/>
                      <a:pt x="334905" y="543921"/>
                      <a:pt x="334905" y="512587"/>
                    </a:cubicBezTo>
                    <a:cubicBezTo>
                      <a:pt x="334905" y="508601"/>
                      <a:pt x="335369" y="504708"/>
                      <a:pt x="336112" y="500907"/>
                    </a:cubicBezTo>
                    <a:lnTo>
                      <a:pt x="206867" y="419606"/>
                    </a:lnTo>
                    <a:cubicBezTo>
                      <a:pt x="197118" y="427300"/>
                      <a:pt x="185047" y="432121"/>
                      <a:pt x="171677" y="432121"/>
                    </a:cubicBezTo>
                    <a:cubicBezTo>
                      <a:pt x="164992" y="432121"/>
                      <a:pt x="158678" y="430730"/>
                      <a:pt x="152736" y="428598"/>
                    </a:cubicBezTo>
                    <a:lnTo>
                      <a:pt x="105847" y="484498"/>
                    </a:lnTo>
                    <a:cubicBezTo>
                      <a:pt x="110676" y="492842"/>
                      <a:pt x="113554" y="502390"/>
                      <a:pt x="113554" y="512587"/>
                    </a:cubicBezTo>
                    <a:cubicBezTo>
                      <a:pt x="113554" y="543921"/>
                      <a:pt x="88206" y="569322"/>
                      <a:pt x="56823" y="569322"/>
                    </a:cubicBezTo>
                    <a:cubicBezTo>
                      <a:pt x="25441" y="569322"/>
                      <a:pt x="0" y="543921"/>
                      <a:pt x="0" y="512587"/>
                    </a:cubicBezTo>
                    <a:cubicBezTo>
                      <a:pt x="0" y="481346"/>
                      <a:pt x="25441" y="455945"/>
                      <a:pt x="56823" y="455945"/>
                    </a:cubicBezTo>
                    <a:cubicBezTo>
                      <a:pt x="63973" y="455945"/>
                      <a:pt x="70843" y="457429"/>
                      <a:pt x="77157" y="459839"/>
                    </a:cubicBezTo>
                    <a:lnTo>
                      <a:pt x="123303" y="404773"/>
                    </a:lnTo>
                    <a:cubicBezTo>
                      <a:pt x="118103" y="396152"/>
                      <a:pt x="114854" y="386232"/>
                      <a:pt x="114854" y="375386"/>
                    </a:cubicBezTo>
                    <a:cubicBezTo>
                      <a:pt x="114854" y="344145"/>
                      <a:pt x="140294" y="318744"/>
                      <a:pt x="171677" y="318744"/>
                    </a:cubicBezTo>
                    <a:close/>
                    <a:moveTo>
                      <a:pt x="316484" y="174937"/>
                    </a:moveTo>
                    <a:lnTo>
                      <a:pt x="316577" y="174991"/>
                    </a:lnTo>
                    <a:lnTo>
                      <a:pt x="316577" y="243818"/>
                    </a:lnTo>
                    <a:cubicBezTo>
                      <a:pt x="325397" y="242149"/>
                      <a:pt x="332545" y="238070"/>
                      <a:pt x="338115" y="231488"/>
                    </a:cubicBezTo>
                    <a:cubicBezTo>
                      <a:pt x="343593" y="224999"/>
                      <a:pt x="346378" y="217304"/>
                      <a:pt x="346378" y="208497"/>
                    </a:cubicBezTo>
                    <a:cubicBezTo>
                      <a:pt x="346378" y="200617"/>
                      <a:pt x="344057" y="193757"/>
                      <a:pt x="339415" y="188102"/>
                    </a:cubicBezTo>
                    <a:lnTo>
                      <a:pt x="316577" y="174991"/>
                    </a:lnTo>
                    <a:lnTo>
                      <a:pt x="316577" y="174937"/>
                    </a:lnTo>
                    <a:close/>
                    <a:moveTo>
                      <a:pt x="290954" y="55995"/>
                    </a:moveTo>
                    <a:cubicBezTo>
                      <a:pt x="283991" y="58312"/>
                      <a:pt x="278421" y="62299"/>
                      <a:pt x="274243" y="67954"/>
                    </a:cubicBezTo>
                    <a:cubicBezTo>
                      <a:pt x="270158" y="73609"/>
                      <a:pt x="268116" y="79913"/>
                      <a:pt x="268116" y="86681"/>
                    </a:cubicBezTo>
                    <a:cubicBezTo>
                      <a:pt x="268116" y="92892"/>
                      <a:pt x="269973" y="98732"/>
                      <a:pt x="273779" y="104109"/>
                    </a:cubicBezTo>
                    <a:cubicBezTo>
                      <a:pt x="277493" y="109394"/>
                      <a:pt x="283249" y="113751"/>
                      <a:pt x="290954" y="117088"/>
                    </a:cubicBezTo>
                    <a:close/>
                    <a:moveTo>
                      <a:pt x="290861" y="0"/>
                    </a:moveTo>
                    <a:lnTo>
                      <a:pt x="316484" y="0"/>
                    </a:lnTo>
                    <a:lnTo>
                      <a:pt x="316484" y="17522"/>
                    </a:lnTo>
                    <a:cubicBezTo>
                      <a:pt x="335237" y="19747"/>
                      <a:pt x="350184" y="26143"/>
                      <a:pt x="361232" y="36619"/>
                    </a:cubicBezTo>
                    <a:cubicBezTo>
                      <a:pt x="372280" y="47188"/>
                      <a:pt x="379428" y="61279"/>
                      <a:pt x="382492" y="78893"/>
                    </a:cubicBezTo>
                    <a:lnTo>
                      <a:pt x="337744" y="84734"/>
                    </a:lnTo>
                    <a:cubicBezTo>
                      <a:pt x="335052" y="70828"/>
                      <a:pt x="327903" y="61464"/>
                      <a:pt x="316484" y="56458"/>
                    </a:cubicBezTo>
                    <a:lnTo>
                      <a:pt x="316484" y="125525"/>
                    </a:lnTo>
                    <a:cubicBezTo>
                      <a:pt x="344800" y="133219"/>
                      <a:pt x="364110" y="143139"/>
                      <a:pt x="374322" y="155283"/>
                    </a:cubicBezTo>
                    <a:cubicBezTo>
                      <a:pt x="384534" y="167428"/>
                      <a:pt x="389733" y="183095"/>
                      <a:pt x="389733" y="202193"/>
                    </a:cubicBezTo>
                    <a:cubicBezTo>
                      <a:pt x="389733" y="223423"/>
                      <a:pt x="383234" y="241408"/>
                      <a:pt x="370330" y="255963"/>
                    </a:cubicBezTo>
                    <a:cubicBezTo>
                      <a:pt x="357426" y="270610"/>
                      <a:pt x="339508" y="279510"/>
                      <a:pt x="316484" y="282755"/>
                    </a:cubicBezTo>
                    <a:lnTo>
                      <a:pt x="316484" y="315851"/>
                    </a:lnTo>
                    <a:lnTo>
                      <a:pt x="290861" y="315851"/>
                    </a:lnTo>
                    <a:lnTo>
                      <a:pt x="290861" y="283682"/>
                    </a:lnTo>
                    <a:cubicBezTo>
                      <a:pt x="270530" y="281179"/>
                      <a:pt x="253912" y="273577"/>
                      <a:pt x="241193" y="260876"/>
                    </a:cubicBezTo>
                    <a:cubicBezTo>
                      <a:pt x="228475" y="248175"/>
                      <a:pt x="220398" y="230283"/>
                      <a:pt x="216777" y="207106"/>
                    </a:cubicBezTo>
                    <a:lnTo>
                      <a:pt x="262917" y="202100"/>
                    </a:lnTo>
                    <a:cubicBezTo>
                      <a:pt x="264867" y="211556"/>
                      <a:pt x="268395" y="219714"/>
                      <a:pt x="273593" y="226482"/>
                    </a:cubicBezTo>
                    <a:cubicBezTo>
                      <a:pt x="278792" y="233342"/>
                      <a:pt x="284548" y="238256"/>
                      <a:pt x="290861" y="241315"/>
                    </a:cubicBezTo>
                    <a:lnTo>
                      <a:pt x="290861" y="167335"/>
                    </a:lnTo>
                    <a:cubicBezTo>
                      <a:pt x="267745" y="160753"/>
                      <a:pt x="250848" y="150834"/>
                      <a:pt x="240079" y="137484"/>
                    </a:cubicBezTo>
                    <a:cubicBezTo>
                      <a:pt x="229310" y="124041"/>
                      <a:pt x="223833" y="107910"/>
                      <a:pt x="223833" y="88813"/>
                    </a:cubicBezTo>
                    <a:cubicBezTo>
                      <a:pt x="223833" y="69530"/>
                      <a:pt x="229960" y="53306"/>
                      <a:pt x="242214" y="40142"/>
                    </a:cubicBezTo>
                    <a:cubicBezTo>
                      <a:pt x="254376" y="27070"/>
                      <a:pt x="270623" y="19468"/>
                      <a:pt x="290861" y="175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í$ḷíďê">
              <a:extLst>
                <a:ext uri="{FF2B5EF4-FFF2-40B4-BE49-F238E27FC236}">
                  <a16:creationId xmlns:a16="http://schemas.microsoft.com/office/drawing/2014/main" id="{E9C093B9-DC35-481F-B2F9-18655D63C8A5}"/>
                </a:ext>
              </a:extLst>
            </p:cNvPr>
            <p:cNvGrpSpPr/>
            <p:nvPr/>
          </p:nvGrpSpPr>
          <p:grpSpPr>
            <a:xfrm>
              <a:off x="4376587" y="2788382"/>
              <a:ext cx="853034" cy="853034"/>
              <a:chOff x="4237702" y="1836324"/>
              <a:chExt cx="643812" cy="643812"/>
            </a:xfrm>
          </p:grpSpPr>
          <p:sp>
            <p:nvSpPr>
              <p:cNvPr id="31" name="isḻïḍê">
                <a:extLst>
                  <a:ext uri="{FF2B5EF4-FFF2-40B4-BE49-F238E27FC236}">
                    <a16:creationId xmlns:a16="http://schemas.microsoft.com/office/drawing/2014/main" id="{A3373B4A-A637-470C-9CF7-060451EDE84E}"/>
                  </a:ext>
                </a:extLst>
              </p:cNvPr>
              <p:cNvSpPr/>
              <p:nvPr/>
            </p:nvSpPr>
            <p:spPr>
              <a:xfrm>
                <a:off x="4237702" y="1836324"/>
                <a:ext cx="643812" cy="643812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1ïḋè">
                <a:extLst>
                  <a:ext uri="{FF2B5EF4-FFF2-40B4-BE49-F238E27FC236}">
                    <a16:creationId xmlns:a16="http://schemas.microsoft.com/office/drawing/2014/main" id="{45D6B4AA-BFA5-43D0-B64F-D89FFEFDCBFD}"/>
                  </a:ext>
                </a:extLst>
              </p:cNvPr>
              <p:cNvSpPr/>
              <p:nvPr/>
            </p:nvSpPr>
            <p:spPr bwMode="auto">
              <a:xfrm>
                <a:off x="4373184" y="1983256"/>
                <a:ext cx="372848" cy="349946"/>
              </a:xfrm>
              <a:custGeom>
                <a:avLst/>
                <a:gdLst>
                  <a:gd name="connsiteX0" fmla="*/ 171677 w 606580"/>
                  <a:gd name="connsiteY0" fmla="*/ 318744 h 569322"/>
                  <a:gd name="connsiteX1" fmla="*/ 228500 w 606580"/>
                  <a:gd name="connsiteY1" fmla="*/ 375386 h 569322"/>
                  <a:gd name="connsiteX2" fmla="*/ 227108 w 606580"/>
                  <a:gd name="connsiteY2" fmla="*/ 387623 h 569322"/>
                  <a:gd name="connsiteX3" fmla="*/ 356167 w 606580"/>
                  <a:gd name="connsiteY3" fmla="*/ 468739 h 569322"/>
                  <a:gd name="connsiteX4" fmla="*/ 391728 w 606580"/>
                  <a:gd name="connsiteY4" fmla="*/ 455945 h 569322"/>
                  <a:gd name="connsiteX5" fmla="*/ 419490 w 606580"/>
                  <a:gd name="connsiteY5" fmla="*/ 463454 h 569322"/>
                  <a:gd name="connsiteX6" fmla="*/ 497019 w 606580"/>
                  <a:gd name="connsiteY6" fmla="*/ 395874 h 569322"/>
                  <a:gd name="connsiteX7" fmla="*/ 493026 w 606580"/>
                  <a:gd name="connsiteY7" fmla="*/ 375386 h 569322"/>
                  <a:gd name="connsiteX8" fmla="*/ 549849 w 606580"/>
                  <a:gd name="connsiteY8" fmla="*/ 318744 h 569322"/>
                  <a:gd name="connsiteX9" fmla="*/ 606580 w 606580"/>
                  <a:gd name="connsiteY9" fmla="*/ 375386 h 569322"/>
                  <a:gd name="connsiteX10" fmla="*/ 549849 w 606580"/>
                  <a:gd name="connsiteY10" fmla="*/ 432121 h 569322"/>
                  <a:gd name="connsiteX11" fmla="*/ 521809 w 606580"/>
                  <a:gd name="connsiteY11" fmla="*/ 424519 h 569322"/>
                  <a:gd name="connsiteX12" fmla="*/ 444466 w 606580"/>
                  <a:gd name="connsiteY12" fmla="*/ 491915 h 569322"/>
                  <a:gd name="connsiteX13" fmla="*/ 448459 w 606580"/>
                  <a:gd name="connsiteY13" fmla="*/ 512587 h 569322"/>
                  <a:gd name="connsiteX14" fmla="*/ 391728 w 606580"/>
                  <a:gd name="connsiteY14" fmla="*/ 569322 h 569322"/>
                  <a:gd name="connsiteX15" fmla="*/ 334905 w 606580"/>
                  <a:gd name="connsiteY15" fmla="*/ 512587 h 569322"/>
                  <a:gd name="connsiteX16" fmla="*/ 336112 w 606580"/>
                  <a:gd name="connsiteY16" fmla="*/ 500907 h 569322"/>
                  <a:gd name="connsiteX17" fmla="*/ 206867 w 606580"/>
                  <a:gd name="connsiteY17" fmla="*/ 419606 h 569322"/>
                  <a:gd name="connsiteX18" fmla="*/ 171677 w 606580"/>
                  <a:gd name="connsiteY18" fmla="*/ 432121 h 569322"/>
                  <a:gd name="connsiteX19" fmla="*/ 152736 w 606580"/>
                  <a:gd name="connsiteY19" fmla="*/ 428598 h 569322"/>
                  <a:gd name="connsiteX20" fmla="*/ 105847 w 606580"/>
                  <a:gd name="connsiteY20" fmla="*/ 484498 h 569322"/>
                  <a:gd name="connsiteX21" fmla="*/ 113554 w 606580"/>
                  <a:gd name="connsiteY21" fmla="*/ 512587 h 569322"/>
                  <a:gd name="connsiteX22" fmla="*/ 56823 w 606580"/>
                  <a:gd name="connsiteY22" fmla="*/ 569322 h 569322"/>
                  <a:gd name="connsiteX23" fmla="*/ 0 w 606580"/>
                  <a:gd name="connsiteY23" fmla="*/ 512587 h 569322"/>
                  <a:gd name="connsiteX24" fmla="*/ 56823 w 606580"/>
                  <a:gd name="connsiteY24" fmla="*/ 455945 h 569322"/>
                  <a:gd name="connsiteX25" fmla="*/ 77157 w 606580"/>
                  <a:gd name="connsiteY25" fmla="*/ 459839 h 569322"/>
                  <a:gd name="connsiteX26" fmla="*/ 123303 w 606580"/>
                  <a:gd name="connsiteY26" fmla="*/ 404773 h 569322"/>
                  <a:gd name="connsiteX27" fmla="*/ 114854 w 606580"/>
                  <a:gd name="connsiteY27" fmla="*/ 375386 h 569322"/>
                  <a:gd name="connsiteX28" fmla="*/ 171677 w 606580"/>
                  <a:gd name="connsiteY28" fmla="*/ 318744 h 569322"/>
                  <a:gd name="connsiteX29" fmla="*/ 316484 w 606580"/>
                  <a:gd name="connsiteY29" fmla="*/ 174937 h 569322"/>
                  <a:gd name="connsiteX30" fmla="*/ 316577 w 606580"/>
                  <a:gd name="connsiteY30" fmla="*/ 174991 h 569322"/>
                  <a:gd name="connsiteX31" fmla="*/ 316577 w 606580"/>
                  <a:gd name="connsiteY31" fmla="*/ 243818 h 569322"/>
                  <a:gd name="connsiteX32" fmla="*/ 338115 w 606580"/>
                  <a:gd name="connsiteY32" fmla="*/ 231488 h 569322"/>
                  <a:gd name="connsiteX33" fmla="*/ 346378 w 606580"/>
                  <a:gd name="connsiteY33" fmla="*/ 208497 h 569322"/>
                  <a:gd name="connsiteX34" fmla="*/ 339415 w 606580"/>
                  <a:gd name="connsiteY34" fmla="*/ 188102 h 569322"/>
                  <a:gd name="connsiteX35" fmla="*/ 316577 w 606580"/>
                  <a:gd name="connsiteY35" fmla="*/ 174991 h 569322"/>
                  <a:gd name="connsiteX36" fmla="*/ 316577 w 606580"/>
                  <a:gd name="connsiteY36" fmla="*/ 174937 h 569322"/>
                  <a:gd name="connsiteX37" fmla="*/ 290954 w 606580"/>
                  <a:gd name="connsiteY37" fmla="*/ 55995 h 569322"/>
                  <a:gd name="connsiteX38" fmla="*/ 274243 w 606580"/>
                  <a:gd name="connsiteY38" fmla="*/ 67954 h 569322"/>
                  <a:gd name="connsiteX39" fmla="*/ 268116 w 606580"/>
                  <a:gd name="connsiteY39" fmla="*/ 86681 h 569322"/>
                  <a:gd name="connsiteX40" fmla="*/ 273779 w 606580"/>
                  <a:gd name="connsiteY40" fmla="*/ 104109 h 569322"/>
                  <a:gd name="connsiteX41" fmla="*/ 290954 w 606580"/>
                  <a:gd name="connsiteY41" fmla="*/ 117088 h 569322"/>
                  <a:gd name="connsiteX42" fmla="*/ 290861 w 606580"/>
                  <a:gd name="connsiteY42" fmla="*/ 0 h 569322"/>
                  <a:gd name="connsiteX43" fmla="*/ 316484 w 606580"/>
                  <a:gd name="connsiteY43" fmla="*/ 0 h 569322"/>
                  <a:gd name="connsiteX44" fmla="*/ 316484 w 606580"/>
                  <a:gd name="connsiteY44" fmla="*/ 17522 h 569322"/>
                  <a:gd name="connsiteX45" fmla="*/ 361232 w 606580"/>
                  <a:gd name="connsiteY45" fmla="*/ 36619 h 569322"/>
                  <a:gd name="connsiteX46" fmla="*/ 382492 w 606580"/>
                  <a:gd name="connsiteY46" fmla="*/ 78893 h 569322"/>
                  <a:gd name="connsiteX47" fmla="*/ 337744 w 606580"/>
                  <a:gd name="connsiteY47" fmla="*/ 84734 h 569322"/>
                  <a:gd name="connsiteX48" fmla="*/ 316484 w 606580"/>
                  <a:gd name="connsiteY48" fmla="*/ 56458 h 569322"/>
                  <a:gd name="connsiteX49" fmla="*/ 316484 w 606580"/>
                  <a:gd name="connsiteY49" fmla="*/ 125525 h 569322"/>
                  <a:gd name="connsiteX50" fmla="*/ 374322 w 606580"/>
                  <a:gd name="connsiteY50" fmla="*/ 155283 h 569322"/>
                  <a:gd name="connsiteX51" fmla="*/ 389733 w 606580"/>
                  <a:gd name="connsiteY51" fmla="*/ 202193 h 569322"/>
                  <a:gd name="connsiteX52" fmla="*/ 370330 w 606580"/>
                  <a:gd name="connsiteY52" fmla="*/ 255963 h 569322"/>
                  <a:gd name="connsiteX53" fmla="*/ 316484 w 606580"/>
                  <a:gd name="connsiteY53" fmla="*/ 282755 h 569322"/>
                  <a:gd name="connsiteX54" fmla="*/ 316484 w 606580"/>
                  <a:gd name="connsiteY54" fmla="*/ 315851 h 569322"/>
                  <a:gd name="connsiteX55" fmla="*/ 290861 w 606580"/>
                  <a:gd name="connsiteY55" fmla="*/ 315851 h 569322"/>
                  <a:gd name="connsiteX56" fmla="*/ 290861 w 606580"/>
                  <a:gd name="connsiteY56" fmla="*/ 283682 h 569322"/>
                  <a:gd name="connsiteX57" fmla="*/ 241193 w 606580"/>
                  <a:gd name="connsiteY57" fmla="*/ 260876 h 569322"/>
                  <a:gd name="connsiteX58" fmla="*/ 216777 w 606580"/>
                  <a:gd name="connsiteY58" fmla="*/ 207106 h 569322"/>
                  <a:gd name="connsiteX59" fmla="*/ 262917 w 606580"/>
                  <a:gd name="connsiteY59" fmla="*/ 202100 h 569322"/>
                  <a:gd name="connsiteX60" fmla="*/ 273593 w 606580"/>
                  <a:gd name="connsiteY60" fmla="*/ 226482 h 569322"/>
                  <a:gd name="connsiteX61" fmla="*/ 290861 w 606580"/>
                  <a:gd name="connsiteY61" fmla="*/ 241315 h 569322"/>
                  <a:gd name="connsiteX62" fmla="*/ 290861 w 606580"/>
                  <a:gd name="connsiteY62" fmla="*/ 167335 h 569322"/>
                  <a:gd name="connsiteX63" fmla="*/ 240079 w 606580"/>
                  <a:gd name="connsiteY63" fmla="*/ 137484 h 569322"/>
                  <a:gd name="connsiteX64" fmla="*/ 223833 w 606580"/>
                  <a:gd name="connsiteY64" fmla="*/ 88813 h 569322"/>
                  <a:gd name="connsiteX65" fmla="*/ 242214 w 606580"/>
                  <a:gd name="connsiteY65" fmla="*/ 40142 h 569322"/>
                  <a:gd name="connsiteX66" fmla="*/ 290861 w 606580"/>
                  <a:gd name="connsiteY66" fmla="*/ 17522 h 569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06580" h="569322">
                    <a:moveTo>
                      <a:pt x="171677" y="318744"/>
                    </a:moveTo>
                    <a:cubicBezTo>
                      <a:pt x="203060" y="318744"/>
                      <a:pt x="228500" y="344145"/>
                      <a:pt x="228500" y="375386"/>
                    </a:cubicBezTo>
                    <a:cubicBezTo>
                      <a:pt x="228500" y="379650"/>
                      <a:pt x="227943" y="383729"/>
                      <a:pt x="227108" y="387623"/>
                    </a:cubicBezTo>
                    <a:lnTo>
                      <a:pt x="356167" y="468739"/>
                    </a:lnTo>
                    <a:cubicBezTo>
                      <a:pt x="365916" y="460859"/>
                      <a:pt x="378172" y="455945"/>
                      <a:pt x="391728" y="455945"/>
                    </a:cubicBezTo>
                    <a:cubicBezTo>
                      <a:pt x="401849" y="455945"/>
                      <a:pt x="411227" y="458819"/>
                      <a:pt x="419490" y="463454"/>
                    </a:cubicBezTo>
                    <a:lnTo>
                      <a:pt x="497019" y="395874"/>
                    </a:lnTo>
                    <a:cubicBezTo>
                      <a:pt x="494512" y="389570"/>
                      <a:pt x="493026" y="382617"/>
                      <a:pt x="493026" y="375386"/>
                    </a:cubicBezTo>
                    <a:cubicBezTo>
                      <a:pt x="493026" y="344052"/>
                      <a:pt x="518467" y="318744"/>
                      <a:pt x="549849" y="318744"/>
                    </a:cubicBezTo>
                    <a:cubicBezTo>
                      <a:pt x="581232" y="318744"/>
                      <a:pt x="606580" y="344052"/>
                      <a:pt x="606580" y="375386"/>
                    </a:cubicBezTo>
                    <a:cubicBezTo>
                      <a:pt x="606580" y="406720"/>
                      <a:pt x="581232" y="432121"/>
                      <a:pt x="549849" y="432121"/>
                    </a:cubicBezTo>
                    <a:cubicBezTo>
                      <a:pt x="539636" y="432121"/>
                      <a:pt x="530166" y="429154"/>
                      <a:pt x="521809" y="424519"/>
                    </a:cubicBezTo>
                    <a:lnTo>
                      <a:pt x="444466" y="491915"/>
                    </a:lnTo>
                    <a:cubicBezTo>
                      <a:pt x="446973" y="498311"/>
                      <a:pt x="448459" y="505264"/>
                      <a:pt x="448459" y="512587"/>
                    </a:cubicBezTo>
                    <a:cubicBezTo>
                      <a:pt x="448459" y="543921"/>
                      <a:pt x="423111" y="569322"/>
                      <a:pt x="391728" y="569322"/>
                    </a:cubicBezTo>
                    <a:cubicBezTo>
                      <a:pt x="360345" y="569322"/>
                      <a:pt x="334905" y="543921"/>
                      <a:pt x="334905" y="512587"/>
                    </a:cubicBezTo>
                    <a:cubicBezTo>
                      <a:pt x="334905" y="508601"/>
                      <a:pt x="335369" y="504708"/>
                      <a:pt x="336112" y="500907"/>
                    </a:cubicBezTo>
                    <a:lnTo>
                      <a:pt x="206867" y="419606"/>
                    </a:lnTo>
                    <a:cubicBezTo>
                      <a:pt x="197118" y="427300"/>
                      <a:pt x="185047" y="432121"/>
                      <a:pt x="171677" y="432121"/>
                    </a:cubicBezTo>
                    <a:cubicBezTo>
                      <a:pt x="164992" y="432121"/>
                      <a:pt x="158678" y="430730"/>
                      <a:pt x="152736" y="428598"/>
                    </a:cubicBezTo>
                    <a:lnTo>
                      <a:pt x="105847" y="484498"/>
                    </a:lnTo>
                    <a:cubicBezTo>
                      <a:pt x="110676" y="492842"/>
                      <a:pt x="113554" y="502390"/>
                      <a:pt x="113554" y="512587"/>
                    </a:cubicBezTo>
                    <a:cubicBezTo>
                      <a:pt x="113554" y="543921"/>
                      <a:pt x="88206" y="569322"/>
                      <a:pt x="56823" y="569322"/>
                    </a:cubicBezTo>
                    <a:cubicBezTo>
                      <a:pt x="25441" y="569322"/>
                      <a:pt x="0" y="543921"/>
                      <a:pt x="0" y="512587"/>
                    </a:cubicBezTo>
                    <a:cubicBezTo>
                      <a:pt x="0" y="481346"/>
                      <a:pt x="25441" y="455945"/>
                      <a:pt x="56823" y="455945"/>
                    </a:cubicBezTo>
                    <a:cubicBezTo>
                      <a:pt x="63973" y="455945"/>
                      <a:pt x="70843" y="457429"/>
                      <a:pt x="77157" y="459839"/>
                    </a:cubicBezTo>
                    <a:lnTo>
                      <a:pt x="123303" y="404773"/>
                    </a:lnTo>
                    <a:cubicBezTo>
                      <a:pt x="118103" y="396152"/>
                      <a:pt x="114854" y="386232"/>
                      <a:pt x="114854" y="375386"/>
                    </a:cubicBezTo>
                    <a:cubicBezTo>
                      <a:pt x="114854" y="344145"/>
                      <a:pt x="140294" y="318744"/>
                      <a:pt x="171677" y="318744"/>
                    </a:cubicBezTo>
                    <a:close/>
                    <a:moveTo>
                      <a:pt x="316484" y="174937"/>
                    </a:moveTo>
                    <a:lnTo>
                      <a:pt x="316577" y="174991"/>
                    </a:lnTo>
                    <a:lnTo>
                      <a:pt x="316577" y="243818"/>
                    </a:lnTo>
                    <a:cubicBezTo>
                      <a:pt x="325397" y="242149"/>
                      <a:pt x="332545" y="238070"/>
                      <a:pt x="338115" y="231488"/>
                    </a:cubicBezTo>
                    <a:cubicBezTo>
                      <a:pt x="343593" y="224999"/>
                      <a:pt x="346378" y="217304"/>
                      <a:pt x="346378" y="208497"/>
                    </a:cubicBezTo>
                    <a:cubicBezTo>
                      <a:pt x="346378" y="200617"/>
                      <a:pt x="344057" y="193757"/>
                      <a:pt x="339415" y="188102"/>
                    </a:cubicBezTo>
                    <a:lnTo>
                      <a:pt x="316577" y="174991"/>
                    </a:lnTo>
                    <a:lnTo>
                      <a:pt x="316577" y="174937"/>
                    </a:lnTo>
                    <a:close/>
                    <a:moveTo>
                      <a:pt x="290954" y="55995"/>
                    </a:moveTo>
                    <a:cubicBezTo>
                      <a:pt x="283991" y="58312"/>
                      <a:pt x="278421" y="62299"/>
                      <a:pt x="274243" y="67954"/>
                    </a:cubicBezTo>
                    <a:cubicBezTo>
                      <a:pt x="270158" y="73609"/>
                      <a:pt x="268116" y="79913"/>
                      <a:pt x="268116" y="86681"/>
                    </a:cubicBezTo>
                    <a:cubicBezTo>
                      <a:pt x="268116" y="92892"/>
                      <a:pt x="269973" y="98732"/>
                      <a:pt x="273779" y="104109"/>
                    </a:cubicBezTo>
                    <a:cubicBezTo>
                      <a:pt x="277493" y="109394"/>
                      <a:pt x="283249" y="113751"/>
                      <a:pt x="290954" y="117088"/>
                    </a:cubicBezTo>
                    <a:close/>
                    <a:moveTo>
                      <a:pt x="290861" y="0"/>
                    </a:moveTo>
                    <a:lnTo>
                      <a:pt x="316484" y="0"/>
                    </a:lnTo>
                    <a:lnTo>
                      <a:pt x="316484" y="17522"/>
                    </a:lnTo>
                    <a:cubicBezTo>
                      <a:pt x="335237" y="19747"/>
                      <a:pt x="350184" y="26143"/>
                      <a:pt x="361232" y="36619"/>
                    </a:cubicBezTo>
                    <a:cubicBezTo>
                      <a:pt x="372280" y="47188"/>
                      <a:pt x="379428" y="61279"/>
                      <a:pt x="382492" y="78893"/>
                    </a:cubicBezTo>
                    <a:lnTo>
                      <a:pt x="337744" y="84734"/>
                    </a:lnTo>
                    <a:cubicBezTo>
                      <a:pt x="335052" y="70828"/>
                      <a:pt x="327903" y="61464"/>
                      <a:pt x="316484" y="56458"/>
                    </a:cubicBezTo>
                    <a:lnTo>
                      <a:pt x="316484" y="125525"/>
                    </a:lnTo>
                    <a:cubicBezTo>
                      <a:pt x="344800" y="133219"/>
                      <a:pt x="364110" y="143139"/>
                      <a:pt x="374322" y="155283"/>
                    </a:cubicBezTo>
                    <a:cubicBezTo>
                      <a:pt x="384534" y="167428"/>
                      <a:pt x="389733" y="183095"/>
                      <a:pt x="389733" y="202193"/>
                    </a:cubicBezTo>
                    <a:cubicBezTo>
                      <a:pt x="389733" y="223423"/>
                      <a:pt x="383234" y="241408"/>
                      <a:pt x="370330" y="255963"/>
                    </a:cubicBezTo>
                    <a:cubicBezTo>
                      <a:pt x="357426" y="270610"/>
                      <a:pt x="339508" y="279510"/>
                      <a:pt x="316484" y="282755"/>
                    </a:cubicBezTo>
                    <a:lnTo>
                      <a:pt x="316484" y="315851"/>
                    </a:lnTo>
                    <a:lnTo>
                      <a:pt x="290861" y="315851"/>
                    </a:lnTo>
                    <a:lnTo>
                      <a:pt x="290861" y="283682"/>
                    </a:lnTo>
                    <a:cubicBezTo>
                      <a:pt x="270530" y="281179"/>
                      <a:pt x="253912" y="273577"/>
                      <a:pt x="241193" y="260876"/>
                    </a:cubicBezTo>
                    <a:cubicBezTo>
                      <a:pt x="228475" y="248175"/>
                      <a:pt x="220398" y="230283"/>
                      <a:pt x="216777" y="207106"/>
                    </a:cubicBezTo>
                    <a:lnTo>
                      <a:pt x="262917" y="202100"/>
                    </a:lnTo>
                    <a:cubicBezTo>
                      <a:pt x="264867" y="211556"/>
                      <a:pt x="268395" y="219714"/>
                      <a:pt x="273593" y="226482"/>
                    </a:cubicBezTo>
                    <a:cubicBezTo>
                      <a:pt x="278792" y="233342"/>
                      <a:pt x="284548" y="238256"/>
                      <a:pt x="290861" y="241315"/>
                    </a:cubicBezTo>
                    <a:lnTo>
                      <a:pt x="290861" y="167335"/>
                    </a:lnTo>
                    <a:cubicBezTo>
                      <a:pt x="267745" y="160753"/>
                      <a:pt x="250848" y="150834"/>
                      <a:pt x="240079" y="137484"/>
                    </a:cubicBezTo>
                    <a:cubicBezTo>
                      <a:pt x="229310" y="124041"/>
                      <a:pt x="223833" y="107910"/>
                      <a:pt x="223833" y="88813"/>
                    </a:cubicBezTo>
                    <a:cubicBezTo>
                      <a:pt x="223833" y="69530"/>
                      <a:pt x="229960" y="53306"/>
                      <a:pt x="242214" y="40142"/>
                    </a:cubicBezTo>
                    <a:cubicBezTo>
                      <a:pt x="254376" y="27070"/>
                      <a:pt x="270623" y="19468"/>
                      <a:pt x="290861" y="175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î$ḷïḋè">
              <a:extLst>
                <a:ext uri="{FF2B5EF4-FFF2-40B4-BE49-F238E27FC236}">
                  <a16:creationId xmlns:a16="http://schemas.microsoft.com/office/drawing/2014/main" id="{820F4342-A7CA-48A1-A671-0108304B42E0}"/>
                </a:ext>
              </a:extLst>
            </p:cNvPr>
            <p:cNvGrpSpPr/>
            <p:nvPr/>
          </p:nvGrpSpPr>
          <p:grpSpPr>
            <a:xfrm>
              <a:off x="5724525" y="2221346"/>
              <a:ext cx="853034" cy="853034"/>
              <a:chOff x="4237702" y="1836324"/>
              <a:chExt cx="643812" cy="643812"/>
            </a:xfrm>
          </p:grpSpPr>
          <p:sp>
            <p:nvSpPr>
              <p:cNvPr id="29" name="ïṧļíďè">
                <a:extLst>
                  <a:ext uri="{FF2B5EF4-FFF2-40B4-BE49-F238E27FC236}">
                    <a16:creationId xmlns:a16="http://schemas.microsoft.com/office/drawing/2014/main" id="{9AB856F9-222A-4003-86A1-7D76217DD395}"/>
                  </a:ext>
                </a:extLst>
              </p:cNvPr>
              <p:cNvSpPr/>
              <p:nvPr/>
            </p:nvSpPr>
            <p:spPr>
              <a:xfrm>
                <a:off x="4237702" y="1836324"/>
                <a:ext cx="643812" cy="643812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Sḷîdé">
                <a:extLst>
                  <a:ext uri="{FF2B5EF4-FFF2-40B4-BE49-F238E27FC236}">
                    <a16:creationId xmlns:a16="http://schemas.microsoft.com/office/drawing/2014/main" id="{D18DE5F9-DE53-408B-AB74-CCE7DEF2830D}"/>
                  </a:ext>
                </a:extLst>
              </p:cNvPr>
              <p:cNvSpPr/>
              <p:nvPr/>
            </p:nvSpPr>
            <p:spPr bwMode="auto">
              <a:xfrm>
                <a:off x="4373184" y="1983256"/>
                <a:ext cx="372848" cy="349946"/>
              </a:xfrm>
              <a:custGeom>
                <a:avLst/>
                <a:gdLst>
                  <a:gd name="connsiteX0" fmla="*/ 171677 w 606580"/>
                  <a:gd name="connsiteY0" fmla="*/ 318744 h 569322"/>
                  <a:gd name="connsiteX1" fmla="*/ 228500 w 606580"/>
                  <a:gd name="connsiteY1" fmla="*/ 375386 h 569322"/>
                  <a:gd name="connsiteX2" fmla="*/ 227108 w 606580"/>
                  <a:gd name="connsiteY2" fmla="*/ 387623 h 569322"/>
                  <a:gd name="connsiteX3" fmla="*/ 356167 w 606580"/>
                  <a:gd name="connsiteY3" fmla="*/ 468739 h 569322"/>
                  <a:gd name="connsiteX4" fmla="*/ 391728 w 606580"/>
                  <a:gd name="connsiteY4" fmla="*/ 455945 h 569322"/>
                  <a:gd name="connsiteX5" fmla="*/ 419490 w 606580"/>
                  <a:gd name="connsiteY5" fmla="*/ 463454 h 569322"/>
                  <a:gd name="connsiteX6" fmla="*/ 497019 w 606580"/>
                  <a:gd name="connsiteY6" fmla="*/ 395874 h 569322"/>
                  <a:gd name="connsiteX7" fmla="*/ 493026 w 606580"/>
                  <a:gd name="connsiteY7" fmla="*/ 375386 h 569322"/>
                  <a:gd name="connsiteX8" fmla="*/ 549849 w 606580"/>
                  <a:gd name="connsiteY8" fmla="*/ 318744 h 569322"/>
                  <a:gd name="connsiteX9" fmla="*/ 606580 w 606580"/>
                  <a:gd name="connsiteY9" fmla="*/ 375386 h 569322"/>
                  <a:gd name="connsiteX10" fmla="*/ 549849 w 606580"/>
                  <a:gd name="connsiteY10" fmla="*/ 432121 h 569322"/>
                  <a:gd name="connsiteX11" fmla="*/ 521809 w 606580"/>
                  <a:gd name="connsiteY11" fmla="*/ 424519 h 569322"/>
                  <a:gd name="connsiteX12" fmla="*/ 444466 w 606580"/>
                  <a:gd name="connsiteY12" fmla="*/ 491915 h 569322"/>
                  <a:gd name="connsiteX13" fmla="*/ 448459 w 606580"/>
                  <a:gd name="connsiteY13" fmla="*/ 512587 h 569322"/>
                  <a:gd name="connsiteX14" fmla="*/ 391728 w 606580"/>
                  <a:gd name="connsiteY14" fmla="*/ 569322 h 569322"/>
                  <a:gd name="connsiteX15" fmla="*/ 334905 w 606580"/>
                  <a:gd name="connsiteY15" fmla="*/ 512587 h 569322"/>
                  <a:gd name="connsiteX16" fmla="*/ 336112 w 606580"/>
                  <a:gd name="connsiteY16" fmla="*/ 500907 h 569322"/>
                  <a:gd name="connsiteX17" fmla="*/ 206867 w 606580"/>
                  <a:gd name="connsiteY17" fmla="*/ 419606 h 569322"/>
                  <a:gd name="connsiteX18" fmla="*/ 171677 w 606580"/>
                  <a:gd name="connsiteY18" fmla="*/ 432121 h 569322"/>
                  <a:gd name="connsiteX19" fmla="*/ 152736 w 606580"/>
                  <a:gd name="connsiteY19" fmla="*/ 428598 h 569322"/>
                  <a:gd name="connsiteX20" fmla="*/ 105847 w 606580"/>
                  <a:gd name="connsiteY20" fmla="*/ 484498 h 569322"/>
                  <a:gd name="connsiteX21" fmla="*/ 113554 w 606580"/>
                  <a:gd name="connsiteY21" fmla="*/ 512587 h 569322"/>
                  <a:gd name="connsiteX22" fmla="*/ 56823 w 606580"/>
                  <a:gd name="connsiteY22" fmla="*/ 569322 h 569322"/>
                  <a:gd name="connsiteX23" fmla="*/ 0 w 606580"/>
                  <a:gd name="connsiteY23" fmla="*/ 512587 h 569322"/>
                  <a:gd name="connsiteX24" fmla="*/ 56823 w 606580"/>
                  <a:gd name="connsiteY24" fmla="*/ 455945 h 569322"/>
                  <a:gd name="connsiteX25" fmla="*/ 77157 w 606580"/>
                  <a:gd name="connsiteY25" fmla="*/ 459839 h 569322"/>
                  <a:gd name="connsiteX26" fmla="*/ 123303 w 606580"/>
                  <a:gd name="connsiteY26" fmla="*/ 404773 h 569322"/>
                  <a:gd name="connsiteX27" fmla="*/ 114854 w 606580"/>
                  <a:gd name="connsiteY27" fmla="*/ 375386 h 569322"/>
                  <a:gd name="connsiteX28" fmla="*/ 171677 w 606580"/>
                  <a:gd name="connsiteY28" fmla="*/ 318744 h 569322"/>
                  <a:gd name="connsiteX29" fmla="*/ 316484 w 606580"/>
                  <a:gd name="connsiteY29" fmla="*/ 174937 h 569322"/>
                  <a:gd name="connsiteX30" fmla="*/ 316577 w 606580"/>
                  <a:gd name="connsiteY30" fmla="*/ 174991 h 569322"/>
                  <a:gd name="connsiteX31" fmla="*/ 316577 w 606580"/>
                  <a:gd name="connsiteY31" fmla="*/ 243818 h 569322"/>
                  <a:gd name="connsiteX32" fmla="*/ 338115 w 606580"/>
                  <a:gd name="connsiteY32" fmla="*/ 231488 h 569322"/>
                  <a:gd name="connsiteX33" fmla="*/ 346378 w 606580"/>
                  <a:gd name="connsiteY33" fmla="*/ 208497 h 569322"/>
                  <a:gd name="connsiteX34" fmla="*/ 339415 w 606580"/>
                  <a:gd name="connsiteY34" fmla="*/ 188102 h 569322"/>
                  <a:gd name="connsiteX35" fmla="*/ 316577 w 606580"/>
                  <a:gd name="connsiteY35" fmla="*/ 174991 h 569322"/>
                  <a:gd name="connsiteX36" fmla="*/ 316577 w 606580"/>
                  <a:gd name="connsiteY36" fmla="*/ 174937 h 569322"/>
                  <a:gd name="connsiteX37" fmla="*/ 290954 w 606580"/>
                  <a:gd name="connsiteY37" fmla="*/ 55995 h 569322"/>
                  <a:gd name="connsiteX38" fmla="*/ 274243 w 606580"/>
                  <a:gd name="connsiteY38" fmla="*/ 67954 h 569322"/>
                  <a:gd name="connsiteX39" fmla="*/ 268116 w 606580"/>
                  <a:gd name="connsiteY39" fmla="*/ 86681 h 569322"/>
                  <a:gd name="connsiteX40" fmla="*/ 273779 w 606580"/>
                  <a:gd name="connsiteY40" fmla="*/ 104109 h 569322"/>
                  <a:gd name="connsiteX41" fmla="*/ 290954 w 606580"/>
                  <a:gd name="connsiteY41" fmla="*/ 117088 h 569322"/>
                  <a:gd name="connsiteX42" fmla="*/ 290861 w 606580"/>
                  <a:gd name="connsiteY42" fmla="*/ 0 h 569322"/>
                  <a:gd name="connsiteX43" fmla="*/ 316484 w 606580"/>
                  <a:gd name="connsiteY43" fmla="*/ 0 h 569322"/>
                  <a:gd name="connsiteX44" fmla="*/ 316484 w 606580"/>
                  <a:gd name="connsiteY44" fmla="*/ 17522 h 569322"/>
                  <a:gd name="connsiteX45" fmla="*/ 361232 w 606580"/>
                  <a:gd name="connsiteY45" fmla="*/ 36619 h 569322"/>
                  <a:gd name="connsiteX46" fmla="*/ 382492 w 606580"/>
                  <a:gd name="connsiteY46" fmla="*/ 78893 h 569322"/>
                  <a:gd name="connsiteX47" fmla="*/ 337744 w 606580"/>
                  <a:gd name="connsiteY47" fmla="*/ 84734 h 569322"/>
                  <a:gd name="connsiteX48" fmla="*/ 316484 w 606580"/>
                  <a:gd name="connsiteY48" fmla="*/ 56458 h 569322"/>
                  <a:gd name="connsiteX49" fmla="*/ 316484 w 606580"/>
                  <a:gd name="connsiteY49" fmla="*/ 125525 h 569322"/>
                  <a:gd name="connsiteX50" fmla="*/ 374322 w 606580"/>
                  <a:gd name="connsiteY50" fmla="*/ 155283 h 569322"/>
                  <a:gd name="connsiteX51" fmla="*/ 389733 w 606580"/>
                  <a:gd name="connsiteY51" fmla="*/ 202193 h 569322"/>
                  <a:gd name="connsiteX52" fmla="*/ 370330 w 606580"/>
                  <a:gd name="connsiteY52" fmla="*/ 255963 h 569322"/>
                  <a:gd name="connsiteX53" fmla="*/ 316484 w 606580"/>
                  <a:gd name="connsiteY53" fmla="*/ 282755 h 569322"/>
                  <a:gd name="connsiteX54" fmla="*/ 316484 w 606580"/>
                  <a:gd name="connsiteY54" fmla="*/ 315851 h 569322"/>
                  <a:gd name="connsiteX55" fmla="*/ 290861 w 606580"/>
                  <a:gd name="connsiteY55" fmla="*/ 315851 h 569322"/>
                  <a:gd name="connsiteX56" fmla="*/ 290861 w 606580"/>
                  <a:gd name="connsiteY56" fmla="*/ 283682 h 569322"/>
                  <a:gd name="connsiteX57" fmla="*/ 241193 w 606580"/>
                  <a:gd name="connsiteY57" fmla="*/ 260876 h 569322"/>
                  <a:gd name="connsiteX58" fmla="*/ 216777 w 606580"/>
                  <a:gd name="connsiteY58" fmla="*/ 207106 h 569322"/>
                  <a:gd name="connsiteX59" fmla="*/ 262917 w 606580"/>
                  <a:gd name="connsiteY59" fmla="*/ 202100 h 569322"/>
                  <a:gd name="connsiteX60" fmla="*/ 273593 w 606580"/>
                  <a:gd name="connsiteY60" fmla="*/ 226482 h 569322"/>
                  <a:gd name="connsiteX61" fmla="*/ 290861 w 606580"/>
                  <a:gd name="connsiteY61" fmla="*/ 241315 h 569322"/>
                  <a:gd name="connsiteX62" fmla="*/ 290861 w 606580"/>
                  <a:gd name="connsiteY62" fmla="*/ 167335 h 569322"/>
                  <a:gd name="connsiteX63" fmla="*/ 240079 w 606580"/>
                  <a:gd name="connsiteY63" fmla="*/ 137484 h 569322"/>
                  <a:gd name="connsiteX64" fmla="*/ 223833 w 606580"/>
                  <a:gd name="connsiteY64" fmla="*/ 88813 h 569322"/>
                  <a:gd name="connsiteX65" fmla="*/ 242214 w 606580"/>
                  <a:gd name="connsiteY65" fmla="*/ 40142 h 569322"/>
                  <a:gd name="connsiteX66" fmla="*/ 290861 w 606580"/>
                  <a:gd name="connsiteY66" fmla="*/ 17522 h 569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06580" h="569322">
                    <a:moveTo>
                      <a:pt x="171677" y="318744"/>
                    </a:moveTo>
                    <a:cubicBezTo>
                      <a:pt x="203060" y="318744"/>
                      <a:pt x="228500" y="344145"/>
                      <a:pt x="228500" y="375386"/>
                    </a:cubicBezTo>
                    <a:cubicBezTo>
                      <a:pt x="228500" y="379650"/>
                      <a:pt x="227943" y="383729"/>
                      <a:pt x="227108" y="387623"/>
                    </a:cubicBezTo>
                    <a:lnTo>
                      <a:pt x="356167" y="468739"/>
                    </a:lnTo>
                    <a:cubicBezTo>
                      <a:pt x="365916" y="460859"/>
                      <a:pt x="378172" y="455945"/>
                      <a:pt x="391728" y="455945"/>
                    </a:cubicBezTo>
                    <a:cubicBezTo>
                      <a:pt x="401849" y="455945"/>
                      <a:pt x="411227" y="458819"/>
                      <a:pt x="419490" y="463454"/>
                    </a:cubicBezTo>
                    <a:lnTo>
                      <a:pt x="497019" y="395874"/>
                    </a:lnTo>
                    <a:cubicBezTo>
                      <a:pt x="494512" y="389570"/>
                      <a:pt x="493026" y="382617"/>
                      <a:pt x="493026" y="375386"/>
                    </a:cubicBezTo>
                    <a:cubicBezTo>
                      <a:pt x="493026" y="344052"/>
                      <a:pt x="518467" y="318744"/>
                      <a:pt x="549849" y="318744"/>
                    </a:cubicBezTo>
                    <a:cubicBezTo>
                      <a:pt x="581232" y="318744"/>
                      <a:pt x="606580" y="344052"/>
                      <a:pt x="606580" y="375386"/>
                    </a:cubicBezTo>
                    <a:cubicBezTo>
                      <a:pt x="606580" y="406720"/>
                      <a:pt x="581232" y="432121"/>
                      <a:pt x="549849" y="432121"/>
                    </a:cubicBezTo>
                    <a:cubicBezTo>
                      <a:pt x="539636" y="432121"/>
                      <a:pt x="530166" y="429154"/>
                      <a:pt x="521809" y="424519"/>
                    </a:cubicBezTo>
                    <a:lnTo>
                      <a:pt x="444466" y="491915"/>
                    </a:lnTo>
                    <a:cubicBezTo>
                      <a:pt x="446973" y="498311"/>
                      <a:pt x="448459" y="505264"/>
                      <a:pt x="448459" y="512587"/>
                    </a:cubicBezTo>
                    <a:cubicBezTo>
                      <a:pt x="448459" y="543921"/>
                      <a:pt x="423111" y="569322"/>
                      <a:pt x="391728" y="569322"/>
                    </a:cubicBezTo>
                    <a:cubicBezTo>
                      <a:pt x="360345" y="569322"/>
                      <a:pt x="334905" y="543921"/>
                      <a:pt x="334905" y="512587"/>
                    </a:cubicBezTo>
                    <a:cubicBezTo>
                      <a:pt x="334905" y="508601"/>
                      <a:pt x="335369" y="504708"/>
                      <a:pt x="336112" y="500907"/>
                    </a:cubicBezTo>
                    <a:lnTo>
                      <a:pt x="206867" y="419606"/>
                    </a:lnTo>
                    <a:cubicBezTo>
                      <a:pt x="197118" y="427300"/>
                      <a:pt x="185047" y="432121"/>
                      <a:pt x="171677" y="432121"/>
                    </a:cubicBezTo>
                    <a:cubicBezTo>
                      <a:pt x="164992" y="432121"/>
                      <a:pt x="158678" y="430730"/>
                      <a:pt x="152736" y="428598"/>
                    </a:cubicBezTo>
                    <a:lnTo>
                      <a:pt x="105847" y="484498"/>
                    </a:lnTo>
                    <a:cubicBezTo>
                      <a:pt x="110676" y="492842"/>
                      <a:pt x="113554" y="502390"/>
                      <a:pt x="113554" y="512587"/>
                    </a:cubicBezTo>
                    <a:cubicBezTo>
                      <a:pt x="113554" y="543921"/>
                      <a:pt x="88206" y="569322"/>
                      <a:pt x="56823" y="569322"/>
                    </a:cubicBezTo>
                    <a:cubicBezTo>
                      <a:pt x="25441" y="569322"/>
                      <a:pt x="0" y="543921"/>
                      <a:pt x="0" y="512587"/>
                    </a:cubicBezTo>
                    <a:cubicBezTo>
                      <a:pt x="0" y="481346"/>
                      <a:pt x="25441" y="455945"/>
                      <a:pt x="56823" y="455945"/>
                    </a:cubicBezTo>
                    <a:cubicBezTo>
                      <a:pt x="63973" y="455945"/>
                      <a:pt x="70843" y="457429"/>
                      <a:pt x="77157" y="459839"/>
                    </a:cubicBezTo>
                    <a:lnTo>
                      <a:pt x="123303" y="404773"/>
                    </a:lnTo>
                    <a:cubicBezTo>
                      <a:pt x="118103" y="396152"/>
                      <a:pt x="114854" y="386232"/>
                      <a:pt x="114854" y="375386"/>
                    </a:cubicBezTo>
                    <a:cubicBezTo>
                      <a:pt x="114854" y="344145"/>
                      <a:pt x="140294" y="318744"/>
                      <a:pt x="171677" y="318744"/>
                    </a:cubicBezTo>
                    <a:close/>
                    <a:moveTo>
                      <a:pt x="316484" y="174937"/>
                    </a:moveTo>
                    <a:lnTo>
                      <a:pt x="316577" y="174991"/>
                    </a:lnTo>
                    <a:lnTo>
                      <a:pt x="316577" y="243818"/>
                    </a:lnTo>
                    <a:cubicBezTo>
                      <a:pt x="325397" y="242149"/>
                      <a:pt x="332545" y="238070"/>
                      <a:pt x="338115" y="231488"/>
                    </a:cubicBezTo>
                    <a:cubicBezTo>
                      <a:pt x="343593" y="224999"/>
                      <a:pt x="346378" y="217304"/>
                      <a:pt x="346378" y="208497"/>
                    </a:cubicBezTo>
                    <a:cubicBezTo>
                      <a:pt x="346378" y="200617"/>
                      <a:pt x="344057" y="193757"/>
                      <a:pt x="339415" y="188102"/>
                    </a:cubicBezTo>
                    <a:lnTo>
                      <a:pt x="316577" y="174991"/>
                    </a:lnTo>
                    <a:lnTo>
                      <a:pt x="316577" y="174937"/>
                    </a:lnTo>
                    <a:close/>
                    <a:moveTo>
                      <a:pt x="290954" y="55995"/>
                    </a:moveTo>
                    <a:cubicBezTo>
                      <a:pt x="283991" y="58312"/>
                      <a:pt x="278421" y="62299"/>
                      <a:pt x="274243" y="67954"/>
                    </a:cubicBezTo>
                    <a:cubicBezTo>
                      <a:pt x="270158" y="73609"/>
                      <a:pt x="268116" y="79913"/>
                      <a:pt x="268116" y="86681"/>
                    </a:cubicBezTo>
                    <a:cubicBezTo>
                      <a:pt x="268116" y="92892"/>
                      <a:pt x="269973" y="98732"/>
                      <a:pt x="273779" y="104109"/>
                    </a:cubicBezTo>
                    <a:cubicBezTo>
                      <a:pt x="277493" y="109394"/>
                      <a:pt x="283249" y="113751"/>
                      <a:pt x="290954" y="117088"/>
                    </a:cubicBezTo>
                    <a:close/>
                    <a:moveTo>
                      <a:pt x="290861" y="0"/>
                    </a:moveTo>
                    <a:lnTo>
                      <a:pt x="316484" y="0"/>
                    </a:lnTo>
                    <a:lnTo>
                      <a:pt x="316484" y="17522"/>
                    </a:lnTo>
                    <a:cubicBezTo>
                      <a:pt x="335237" y="19747"/>
                      <a:pt x="350184" y="26143"/>
                      <a:pt x="361232" y="36619"/>
                    </a:cubicBezTo>
                    <a:cubicBezTo>
                      <a:pt x="372280" y="47188"/>
                      <a:pt x="379428" y="61279"/>
                      <a:pt x="382492" y="78893"/>
                    </a:cubicBezTo>
                    <a:lnTo>
                      <a:pt x="337744" y="84734"/>
                    </a:lnTo>
                    <a:cubicBezTo>
                      <a:pt x="335052" y="70828"/>
                      <a:pt x="327903" y="61464"/>
                      <a:pt x="316484" y="56458"/>
                    </a:cubicBezTo>
                    <a:lnTo>
                      <a:pt x="316484" y="125525"/>
                    </a:lnTo>
                    <a:cubicBezTo>
                      <a:pt x="344800" y="133219"/>
                      <a:pt x="364110" y="143139"/>
                      <a:pt x="374322" y="155283"/>
                    </a:cubicBezTo>
                    <a:cubicBezTo>
                      <a:pt x="384534" y="167428"/>
                      <a:pt x="389733" y="183095"/>
                      <a:pt x="389733" y="202193"/>
                    </a:cubicBezTo>
                    <a:cubicBezTo>
                      <a:pt x="389733" y="223423"/>
                      <a:pt x="383234" y="241408"/>
                      <a:pt x="370330" y="255963"/>
                    </a:cubicBezTo>
                    <a:cubicBezTo>
                      <a:pt x="357426" y="270610"/>
                      <a:pt x="339508" y="279510"/>
                      <a:pt x="316484" y="282755"/>
                    </a:cubicBezTo>
                    <a:lnTo>
                      <a:pt x="316484" y="315851"/>
                    </a:lnTo>
                    <a:lnTo>
                      <a:pt x="290861" y="315851"/>
                    </a:lnTo>
                    <a:lnTo>
                      <a:pt x="290861" y="283682"/>
                    </a:lnTo>
                    <a:cubicBezTo>
                      <a:pt x="270530" y="281179"/>
                      <a:pt x="253912" y="273577"/>
                      <a:pt x="241193" y="260876"/>
                    </a:cubicBezTo>
                    <a:cubicBezTo>
                      <a:pt x="228475" y="248175"/>
                      <a:pt x="220398" y="230283"/>
                      <a:pt x="216777" y="207106"/>
                    </a:cubicBezTo>
                    <a:lnTo>
                      <a:pt x="262917" y="202100"/>
                    </a:lnTo>
                    <a:cubicBezTo>
                      <a:pt x="264867" y="211556"/>
                      <a:pt x="268395" y="219714"/>
                      <a:pt x="273593" y="226482"/>
                    </a:cubicBezTo>
                    <a:cubicBezTo>
                      <a:pt x="278792" y="233342"/>
                      <a:pt x="284548" y="238256"/>
                      <a:pt x="290861" y="241315"/>
                    </a:cubicBezTo>
                    <a:lnTo>
                      <a:pt x="290861" y="167335"/>
                    </a:lnTo>
                    <a:cubicBezTo>
                      <a:pt x="267745" y="160753"/>
                      <a:pt x="250848" y="150834"/>
                      <a:pt x="240079" y="137484"/>
                    </a:cubicBezTo>
                    <a:cubicBezTo>
                      <a:pt x="229310" y="124041"/>
                      <a:pt x="223833" y="107910"/>
                      <a:pt x="223833" y="88813"/>
                    </a:cubicBezTo>
                    <a:cubicBezTo>
                      <a:pt x="223833" y="69530"/>
                      <a:pt x="229960" y="53306"/>
                      <a:pt x="242214" y="40142"/>
                    </a:cubicBezTo>
                    <a:cubicBezTo>
                      <a:pt x="254376" y="27070"/>
                      <a:pt x="270623" y="19468"/>
                      <a:pt x="290861" y="175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4" name="ïṩlíďê">
              <a:extLst>
                <a:ext uri="{FF2B5EF4-FFF2-40B4-BE49-F238E27FC236}">
                  <a16:creationId xmlns:a16="http://schemas.microsoft.com/office/drawing/2014/main" id="{814F1BF9-D5E3-49A7-A2A9-DFEF174C22DD}"/>
                </a:ext>
              </a:extLst>
            </p:cNvPr>
            <p:cNvGrpSpPr/>
            <p:nvPr/>
          </p:nvGrpSpPr>
          <p:grpSpPr>
            <a:xfrm>
              <a:off x="1523656" y="4342913"/>
              <a:ext cx="1849411" cy="997227"/>
              <a:chOff x="1812227" y="1428509"/>
              <a:chExt cx="1910608" cy="1030224"/>
            </a:xfrm>
          </p:grpSpPr>
          <p:sp>
            <p:nvSpPr>
              <p:cNvPr id="27" name="ïṥḻîde">
                <a:extLst>
                  <a:ext uri="{FF2B5EF4-FFF2-40B4-BE49-F238E27FC236}">
                    <a16:creationId xmlns:a16="http://schemas.microsoft.com/office/drawing/2014/main" id="{FCFD4D2A-6A5F-4D1A-80EB-C453CB28F684}"/>
                  </a:ext>
                </a:extLst>
              </p:cNvPr>
              <p:cNvSpPr/>
              <p:nvPr/>
            </p:nvSpPr>
            <p:spPr bwMode="auto">
              <a:xfrm>
                <a:off x="1812227" y="1428509"/>
                <a:ext cx="1910608" cy="392113"/>
              </a:xfrm>
              <a:prstGeom prst="rect">
                <a:avLst/>
              </a:prstGeom>
              <a:noFill/>
              <a:ln w="28575" algn="ctr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r" defTabSz="914400"/>
                <a:r>
                  <a:rPr lang="en-US" altLang="zh-CN" sz="1600" b="1" kern="0" dirty="0"/>
                  <a:t>Text here</a:t>
                </a:r>
                <a:endParaRPr lang="zh-CN" altLang="en-US" sz="1600" b="1" kern="0" dirty="0"/>
              </a:p>
            </p:txBody>
          </p:sp>
          <p:sp>
            <p:nvSpPr>
              <p:cNvPr id="28" name="ïṥḷiḍé">
                <a:extLst>
                  <a:ext uri="{FF2B5EF4-FFF2-40B4-BE49-F238E27FC236}">
                    <a16:creationId xmlns:a16="http://schemas.microsoft.com/office/drawing/2014/main" id="{E30EEBE3-3820-49B2-B7AF-0227061E11EB}"/>
                  </a:ext>
                </a:extLst>
              </p:cNvPr>
              <p:cNvSpPr/>
              <p:nvPr/>
            </p:nvSpPr>
            <p:spPr>
              <a:xfrm>
                <a:off x="1812227" y="1820622"/>
                <a:ext cx="1910608" cy="63811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lvl="0" algn="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lvl="0" algn="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15" name="íṥľíḋê">
              <a:extLst>
                <a:ext uri="{FF2B5EF4-FFF2-40B4-BE49-F238E27FC236}">
                  <a16:creationId xmlns:a16="http://schemas.microsoft.com/office/drawing/2014/main" id="{199944AD-5481-4F9B-A6DE-006ECF572850}"/>
                </a:ext>
              </a:extLst>
            </p:cNvPr>
            <p:cNvGrpSpPr/>
            <p:nvPr/>
          </p:nvGrpSpPr>
          <p:grpSpPr>
            <a:xfrm>
              <a:off x="8830106" y="4342913"/>
              <a:ext cx="1849411" cy="997227"/>
              <a:chOff x="1812227" y="1428509"/>
              <a:chExt cx="1910608" cy="1030224"/>
            </a:xfrm>
          </p:grpSpPr>
          <p:sp>
            <p:nvSpPr>
              <p:cNvPr id="25" name="ï$ļiďè">
                <a:extLst>
                  <a:ext uri="{FF2B5EF4-FFF2-40B4-BE49-F238E27FC236}">
                    <a16:creationId xmlns:a16="http://schemas.microsoft.com/office/drawing/2014/main" id="{2568D9D7-509D-49B2-B064-0CEE17FE1EF0}"/>
                  </a:ext>
                </a:extLst>
              </p:cNvPr>
              <p:cNvSpPr/>
              <p:nvPr/>
            </p:nvSpPr>
            <p:spPr bwMode="auto">
              <a:xfrm>
                <a:off x="1812227" y="1428509"/>
                <a:ext cx="1910608" cy="392113"/>
              </a:xfrm>
              <a:prstGeom prst="rect">
                <a:avLst/>
              </a:prstGeom>
              <a:noFill/>
              <a:ln w="28575" algn="ctr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/>
                <a:r>
                  <a:rPr lang="en-US" altLang="zh-CN" sz="1600" b="1" kern="0" dirty="0"/>
                  <a:t>Text here</a:t>
                </a:r>
                <a:endParaRPr lang="zh-CN" altLang="en-US" sz="1600" b="1" kern="0" dirty="0"/>
              </a:p>
            </p:txBody>
          </p:sp>
          <p:sp>
            <p:nvSpPr>
              <p:cNvPr id="26" name="ïşḷïḓé">
                <a:extLst>
                  <a:ext uri="{FF2B5EF4-FFF2-40B4-BE49-F238E27FC236}">
                    <a16:creationId xmlns:a16="http://schemas.microsoft.com/office/drawing/2014/main" id="{85F6C998-7753-4CAF-9DD2-56747449EA07}"/>
                  </a:ext>
                </a:extLst>
              </p:cNvPr>
              <p:cNvSpPr/>
              <p:nvPr/>
            </p:nvSpPr>
            <p:spPr>
              <a:xfrm>
                <a:off x="1812227" y="1820622"/>
                <a:ext cx="1910608" cy="63811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lvl="0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16" name="îS1idê">
              <a:extLst>
                <a:ext uri="{FF2B5EF4-FFF2-40B4-BE49-F238E27FC236}">
                  <a16:creationId xmlns:a16="http://schemas.microsoft.com/office/drawing/2014/main" id="{66125193-340B-4137-9A37-C30EF67E4B86}"/>
                </a:ext>
              </a:extLst>
            </p:cNvPr>
            <p:cNvGrpSpPr/>
            <p:nvPr/>
          </p:nvGrpSpPr>
          <p:grpSpPr>
            <a:xfrm>
              <a:off x="2274605" y="2703145"/>
              <a:ext cx="1849411" cy="997227"/>
              <a:chOff x="1812227" y="1428509"/>
              <a:chExt cx="1910608" cy="1030224"/>
            </a:xfrm>
          </p:grpSpPr>
          <p:sp>
            <p:nvSpPr>
              <p:cNvPr id="23" name="isḻïḋé">
                <a:extLst>
                  <a:ext uri="{FF2B5EF4-FFF2-40B4-BE49-F238E27FC236}">
                    <a16:creationId xmlns:a16="http://schemas.microsoft.com/office/drawing/2014/main" id="{F8C8D58B-DFD5-4D35-AC6B-DDE4BCFC9871}"/>
                  </a:ext>
                </a:extLst>
              </p:cNvPr>
              <p:cNvSpPr/>
              <p:nvPr/>
            </p:nvSpPr>
            <p:spPr bwMode="auto">
              <a:xfrm>
                <a:off x="1812227" y="1428509"/>
                <a:ext cx="1910608" cy="392113"/>
              </a:xfrm>
              <a:prstGeom prst="rect">
                <a:avLst/>
              </a:prstGeom>
              <a:noFill/>
              <a:ln w="28575" algn="ctr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r" defTabSz="914400"/>
                <a:r>
                  <a:rPr lang="en-US" altLang="zh-CN" sz="1600" b="1" kern="0" dirty="0"/>
                  <a:t>Text here</a:t>
                </a:r>
                <a:endParaRPr lang="zh-CN" altLang="en-US" sz="1600" b="1" kern="0" dirty="0"/>
              </a:p>
            </p:txBody>
          </p:sp>
          <p:sp>
            <p:nvSpPr>
              <p:cNvPr id="24" name="íṥ1íḋê">
                <a:extLst>
                  <a:ext uri="{FF2B5EF4-FFF2-40B4-BE49-F238E27FC236}">
                    <a16:creationId xmlns:a16="http://schemas.microsoft.com/office/drawing/2014/main" id="{35B24332-5D77-4D11-9372-EAFD76139A06}"/>
                  </a:ext>
                </a:extLst>
              </p:cNvPr>
              <p:cNvSpPr/>
              <p:nvPr/>
            </p:nvSpPr>
            <p:spPr>
              <a:xfrm>
                <a:off x="1812227" y="1820622"/>
                <a:ext cx="1910608" cy="63811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lvl="0" algn="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lvl="0" algn="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17" name="iSļidè">
              <a:extLst>
                <a:ext uri="{FF2B5EF4-FFF2-40B4-BE49-F238E27FC236}">
                  <a16:creationId xmlns:a16="http://schemas.microsoft.com/office/drawing/2014/main" id="{517F994A-89D2-4E1C-BB59-ECB6BBC1BC44}"/>
                </a:ext>
              </a:extLst>
            </p:cNvPr>
            <p:cNvGrpSpPr/>
            <p:nvPr/>
          </p:nvGrpSpPr>
          <p:grpSpPr>
            <a:xfrm>
              <a:off x="8249186" y="2703145"/>
              <a:ext cx="1849411" cy="997227"/>
              <a:chOff x="1812227" y="1428509"/>
              <a:chExt cx="1910608" cy="1030224"/>
            </a:xfrm>
          </p:grpSpPr>
          <p:sp>
            <p:nvSpPr>
              <p:cNvPr id="21" name="ïŝ1idé">
                <a:extLst>
                  <a:ext uri="{FF2B5EF4-FFF2-40B4-BE49-F238E27FC236}">
                    <a16:creationId xmlns:a16="http://schemas.microsoft.com/office/drawing/2014/main" id="{A8A2ACD6-BBE4-4AC2-8AB7-E84026EDAB5A}"/>
                  </a:ext>
                </a:extLst>
              </p:cNvPr>
              <p:cNvSpPr/>
              <p:nvPr/>
            </p:nvSpPr>
            <p:spPr bwMode="auto">
              <a:xfrm>
                <a:off x="1812227" y="1428509"/>
                <a:ext cx="1910608" cy="392113"/>
              </a:xfrm>
              <a:prstGeom prst="rect">
                <a:avLst/>
              </a:prstGeom>
              <a:noFill/>
              <a:ln w="28575" algn="ctr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/>
                <a:r>
                  <a:rPr lang="en-US" altLang="zh-CN" sz="1600" b="1" kern="0" dirty="0"/>
                  <a:t>Text here</a:t>
                </a:r>
                <a:endParaRPr lang="zh-CN" altLang="en-US" sz="1600" b="1" kern="0" dirty="0"/>
              </a:p>
            </p:txBody>
          </p:sp>
          <p:sp>
            <p:nvSpPr>
              <p:cNvPr id="22" name="îšľïḍé">
                <a:extLst>
                  <a:ext uri="{FF2B5EF4-FFF2-40B4-BE49-F238E27FC236}">
                    <a16:creationId xmlns:a16="http://schemas.microsoft.com/office/drawing/2014/main" id="{BF6D41F5-3C83-4B04-AD32-B86B52593EEA}"/>
                  </a:ext>
                </a:extLst>
              </p:cNvPr>
              <p:cNvSpPr/>
              <p:nvPr/>
            </p:nvSpPr>
            <p:spPr>
              <a:xfrm>
                <a:off x="1812227" y="1820622"/>
                <a:ext cx="1910608" cy="63811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lvl="0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18" name="išlîḍè">
              <a:extLst>
                <a:ext uri="{FF2B5EF4-FFF2-40B4-BE49-F238E27FC236}">
                  <a16:creationId xmlns:a16="http://schemas.microsoft.com/office/drawing/2014/main" id="{4411874C-7762-43FB-A7AA-35BC09C6D96D}"/>
                </a:ext>
              </a:extLst>
            </p:cNvPr>
            <p:cNvGrpSpPr/>
            <p:nvPr/>
          </p:nvGrpSpPr>
          <p:grpSpPr>
            <a:xfrm>
              <a:off x="5171295" y="1229237"/>
              <a:ext cx="1849411" cy="997227"/>
              <a:chOff x="1812227" y="1428509"/>
              <a:chExt cx="1910608" cy="1030224"/>
            </a:xfrm>
          </p:grpSpPr>
          <p:sp>
            <p:nvSpPr>
              <p:cNvPr id="19" name="ïṡlíḓe">
                <a:extLst>
                  <a:ext uri="{FF2B5EF4-FFF2-40B4-BE49-F238E27FC236}">
                    <a16:creationId xmlns:a16="http://schemas.microsoft.com/office/drawing/2014/main" id="{226837CB-4CA7-44E5-80D8-BEC24E0DF423}"/>
                  </a:ext>
                </a:extLst>
              </p:cNvPr>
              <p:cNvSpPr/>
              <p:nvPr/>
            </p:nvSpPr>
            <p:spPr bwMode="auto">
              <a:xfrm>
                <a:off x="1812227" y="1428509"/>
                <a:ext cx="1910608" cy="392113"/>
              </a:xfrm>
              <a:prstGeom prst="rect">
                <a:avLst/>
              </a:prstGeom>
              <a:noFill/>
              <a:ln w="28575" algn="ctr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/>
                <a:r>
                  <a:rPr lang="en-US" altLang="zh-CN" sz="1600" b="1" kern="0" dirty="0"/>
                  <a:t>Text here</a:t>
                </a:r>
                <a:endParaRPr lang="zh-CN" altLang="en-US" sz="1600" b="1" kern="0" dirty="0"/>
              </a:p>
            </p:txBody>
          </p:sp>
          <p:sp>
            <p:nvSpPr>
              <p:cNvPr id="20" name="ïšḻíḍê">
                <a:extLst>
                  <a:ext uri="{FF2B5EF4-FFF2-40B4-BE49-F238E27FC236}">
                    <a16:creationId xmlns:a16="http://schemas.microsoft.com/office/drawing/2014/main" id="{EDD062C0-6DA0-4EB8-9356-738D36B6732E}"/>
                  </a:ext>
                </a:extLst>
              </p:cNvPr>
              <p:cNvSpPr/>
              <p:nvPr/>
            </p:nvSpPr>
            <p:spPr>
              <a:xfrm>
                <a:off x="1812227" y="1820622"/>
                <a:ext cx="1910608" cy="638111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lvl="0"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21874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EDFA19-6723-4613-BD91-0584C41ED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F845ACC-AC87-42FC-B7F3-E48AA538E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DDC07F-4245-4987-AFB0-BD30D59E4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38</a:t>
            </a:fld>
            <a:endParaRPr lang="zh-CN" altLang="en-US"/>
          </a:p>
        </p:txBody>
      </p:sp>
      <p:grpSp>
        <p:nvGrpSpPr>
          <p:cNvPr id="5" name="2718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328D96F-2574-4C6E-8F3E-A1BC52439B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83009"/>
            <a:ext cx="10848975" cy="4898204"/>
            <a:chOff x="669925" y="1183009"/>
            <a:chExt cx="10848975" cy="4898204"/>
          </a:xfrm>
        </p:grpSpPr>
        <p:sp>
          <p:nvSpPr>
            <p:cNvPr id="6" name="iṣlîďê">
              <a:extLst>
                <a:ext uri="{FF2B5EF4-FFF2-40B4-BE49-F238E27FC236}">
                  <a16:creationId xmlns:a16="http://schemas.microsoft.com/office/drawing/2014/main" id="{0AF13C5D-B64A-4D0A-93EF-C39E8C995168}"/>
                </a:ext>
              </a:extLst>
            </p:cNvPr>
            <p:cNvSpPr/>
            <p:nvPr/>
          </p:nvSpPr>
          <p:spPr bwMode="auto">
            <a:xfrm>
              <a:off x="5006805" y="2540965"/>
              <a:ext cx="2189524" cy="2191800"/>
            </a:xfrm>
            <a:custGeom>
              <a:avLst/>
              <a:gdLst>
                <a:gd name="T0" fmla="*/ 762755 w 19679"/>
                <a:gd name="T1" fmla="*/ 838126 h 19679"/>
                <a:gd name="T2" fmla="*/ 762755 w 19679"/>
                <a:gd name="T3" fmla="*/ 838126 h 19679"/>
                <a:gd name="T4" fmla="*/ 762755 w 19679"/>
                <a:gd name="T5" fmla="*/ 838126 h 19679"/>
                <a:gd name="T6" fmla="*/ 762755 w 19679"/>
                <a:gd name="T7" fmla="*/ 83812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8"/>
                    <a:pt x="6723" y="20638"/>
                    <a:pt x="2881" y="16796"/>
                  </a:cubicBezTo>
                  <a:cubicBezTo>
                    <a:pt x="-961" y="12954"/>
                    <a:pt x="-961" y="6724"/>
                    <a:pt x="2881" y="2882"/>
                  </a:cubicBezTo>
                  <a:cubicBezTo>
                    <a:pt x="6723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ḷiḑê">
              <a:extLst>
                <a:ext uri="{FF2B5EF4-FFF2-40B4-BE49-F238E27FC236}">
                  <a16:creationId xmlns:a16="http://schemas.microsoft.com/office/drawing/2014/main" id="{40826AC8-6BC3-47CA-A38C-32754B335D0B}"/>
                </a:ext>
              </a:extLst>
            </p:cNvPr>
            <p:cNvSpPr/>
            <p:nvPr/>
          </p:nvSpPr>
          <p:spPr>
            <a:xfrm>
              <a:off x="5099788" y="2635087"/>
              <a:ext cx="2003555" cy="2003555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ṧḻïḑê">
              <a:extLst>
                <a:ext uri="{FF2B5EF4-FFF2-40B4-BE49-F238E27FC236}">
                  <a16:creationId xmlns:a16="http://schemas.microsoft.com/office/drawing/2014/main" id="{092DEC4A-1CC3-4F07-BF65-EE287D42CFA3}"/>
                </a:ext>
              </a:extLst>
            </p:cNvPr>
            <p:cNvSpPr/>
            <p:nvPr/>
          </p:nvSpPr>
          <p:spPr bwMode="auto">
            <a:xfrm>
              <a:off x="6158274" y="1577096"/>
              <a:ext cx="1685823" cy="1427835"/>
            </a:xfrm>
            <a:custGeom>
              <a:avLst/>
              <a:gdLst>
                <a:gd name="T0" fmla="*/ 601663 w 21600"/>
                <a:gd name="T1" fmla="*/ 509588 h 21600"/>
                <a:gd name="T2" fmla="*/ 601663 w 21600"/>
                <a:gd name="T3" fmla="*/ 509588 h 21600"/>
                <a:gd name="T4" fmla="*/ 601663 w 21600"/>
                <a:gd name="T5" fmla="*/ 509588 h 21600"/>
                <a:gd name="T6" fmla="*/ 601663 w 21600"/>
                <a:gd name="T7" fmla="*/ 5095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2" y="0"/>
                    <a:pt x="562" y="0"/>
                    <a:pt x="562" y="0"/>
                  </a:cubicBezTo>
                  <a:cubicBezTo>
                    <a:pt x="9217" y="497"/>
                    <a:pt x="17027" y="5981"/>
                    <a:pt x="21600" y="14538"/>
                  </a:cubicBezTo>
                  <a:cubicBezTo>
                    <a:pt x="12030" y="21600"/>
                    <a:pt x="12030" y="21600"/>
                    <a:pt x="12030" y="21600"/>
                  </a:cubicBezTo>
                  <a:cubicBezTo>
                    <a:pt x="9498" y="16865"/>
                    <a:pt x="5065" y="13624"/>
                    <a:pt x="0" y="132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ṩlïďè">
              <a:extLst>
                <a:ext uri="{FF2B5EF4-FFF2-40B4-BE49-F238E27FC236}">
                  <a16:creationId xmlns:a16="http://schemas.microsoft.com/office/drawing/2014/main" id="{26F8F250-227E-4FB4-B290-0AF6E11E4D44}"/>
                </a:ext>
              </a:extLst>
            </p:cNvPr>
            <p:cNvSpPr/>
            <p:nvPr/>
          </p:nvSpPr>
          <p:spPr bwMode="auto">
            <a:xfrm>
              <a:off x="6684761" y="2023704"/>
              <a:ext cx="464344" cy="464323"/>
            </a:xfrm>
            <a:custGeom>
              <a:avLst/>
              <a:gdLst>
                <a:gd name="connsiteX0" fmla="*/ 150396 w 464344"/>
                <a:gd name="connsiteY0" fmla="*/ 277596 h 464323"/>
                <a:gd name="connsiteX1" fmla="*/ 33343 w 464344"/>
                <a:gd name="connsiteY1" fmla="*/ 394650 h 464323"/>
                <a:gd name="connsiteX2" fmla="*/ 33472 w 464344"/>
                <a:gd name="connsiteY2" fmla="*/ 394757 h 464323"/>
                <a:gd name="connsiteX3" fmla="*/ 25604 w 464344"/>
                <a:gd name="connsiteY3" fmla="*/ 413137 h 464323"/>
                <a:gd name="connsiteX4" fmla="*/ 51207 w 464344"/>
                <a:gd name="connsiteY4" fmla="*/ 438719 h 464323"/>
                <a:gd name="connsiteX5" fmla="*/ 69566 w 464344"/>
                <a:gd name="connsiteY5" fmla="*/ 430851 h 464323"/>
                <a:gd name="connsiteX6" fmla="*/ 186598 w 464344"/>
                <a:gd name="connsiteY6" fmla="*/ 313841 h 464323"/>
                <a:gd name="connsiteX7" fmla="*/ 150396 w 464344"/>
                <a:gd name="connsiteY7" fmla="*/ 277596 h 464323"/>
                <a:gd name="connsiteX8" fmla="*/ 290354 w 464344"/>
                <a:gd name="connsiteY8" fmla="*/ 72231 h 464323"/>
                <a:gd name="connsiteX9" fmla="*/ 297651 w 464344"/>
                <a:gd name="connsiteY9" fmla="*/ 79481 h 464323"/>
                <a:gd name="connsiteX10" fmla="*/ 290354 w 464344"/>
                <a:gd name="connsiteY10" fmla="*/ 86730 h 464323"/>
                <a:gd name="connsiteX11" fmla="*/ 202723 w 464344"/>
                <a:gd name="connsiteY11" fmla="*/ 173726 h 464323"/>
                <a:gd name="connsiteX12" fmla="*/ 195421 w 464344"/>
                <a:gd name="connsiteY12" fmla="*/ 180975 h 464323"/>
                <a:gd name="connsiteX13" fmla="*/ 188118 w 464344"/>
                <a:gd name="connsiteY13" fmla="*/ 173726 h 464323"/>
                <a:gd name="connsiteX14" fmla="*/ 290354 w 464344"/>
                <a:gd name="connsiteY14" fmla="*/ 72231 h 464323"/>
                <a:gd name="connsiteX15" fmla="*/ 290194 w 464344"/>
                <a:gd name="connsiteY15" fmla="*/ 29022 h 464323"/>
                <a:gd name="connsiteX16" fmla="*/ 145086 w 464344"/>
                <a:gd name="connsiteY16" fmla="*/ 174129 h 464323"/>
                <a:gd name="connsiteX17" fmla="*/ 290194 w 464344"/>
                <a:gd name="connsiteY17" fmla="*/ 319237 h 464323"/>
                <a:gd name="connsiteX18" fmla="*/ 435301 w 464344"/>
                <a:gd name="connsiteY18" fmla="*/ 174129 h 464323"/>
                <a:gd name="connsiteX19" fmla="*/ 290194 w 464344"/>
                <a:gd name="connsiteY19" fmla="*/ 29022 h 464323"/>
                <a:gd name="connsiteX20" fmla="*/ 290194 w 464344"/>
                <a:gd name="connsiteY20" fmla="*/ 0 h 464323"/>
                <a:gd name="connsiteX21" fmla="*/ 464344 w 464344"/>
                <a:gd name="connsiteY21" fmla="*/ 174129 h 464323"/>
                <a:gd name="connsiteX22" fmla="*/ 290194 w 464344"/>
                <a:gd name="connsiteY22" fmla="*/ 348258 h 464323"/>
                <a:gd name="connsiteX23" fmla="*/ 208697 w 464344"/>
                <a:gd name="connsiteY23" fmla="*/ 327943 h 464323"/>
                <a:gd name="connsiteX24" fmla="*/ 87667 w 464344"/>
                <a:gd name="connsiteY24" fmla="*/ 448952 h 464323"/>
                <a:gd name="connsiteX25" fmla="*/ 87688 w 464344"/>
                <a:gd name="connsiteY25" fmla="*/ 448973 h 464323"/>
                <a:gd name="connsiteX26" fmla="*/ 51207 w 464344"/>
                <a:gd name="connsiteY26" fmla="*/ 464323 h 464323"/>
                <a:gd name="connsiteX27" fmla="*/ 0 w 464344"/>
                <a:gd name="connsiteY27" fmla="*/ 413137 h 464323"/>
                <a:gd name="connsiteX28" fmla="*/ 15328 w 464344"/>
                <a:gd name="connsiteY28" fmla="*/ 376635 h 464323"/>
                <a:gd name="connsiteX29" fmla="*/ 15242 w 464344"/>
                <a:gd name="connsiteY29" fmla="*/ 376527 h 464323"/>
                <a:gd name="connsiteX30" fmla="*/ 136315 w 464344"/>
                <a:gd name="connsiteY30" fmla="*/ 255475 h 464323"/>
                <a:gd name="connsiteX31" fmla="*/ 116065 w 464344"/>
                <a:gd name="connsiteY31" fmla="*/ 174129 h 464323"/>
                <a:gd name="connsiteX32" fmla="*/ 290194 w 464344"/>
                <a:gd name="connsiteY32" fmla="*/ 0 h 46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4" h="464323">
                  <a:moveTo>
                    <a:pt x="150396" y="277596"/>
                  </a:moveTo>
                  <a:lnTo>
                    <a:pt x="33343" y="394650"/>
                  </a:lnTo>
                  <a:lnTo>
                    <a:pt x="33472" y="394757"/>
                  </a:lnTo>
                  <a:cubicBezTo>
                    <a:pt x="28635" y="399422"/>
                    <a:pt x="25604" y="405893"/>
                    <a:pt x="25604" y="413137"/>
                  </a:cubicBezTo>
                  <a:cubicBezTo>
                    <a:pt x="25604" y="427261"/>
                    <a:pt x="37062" y="438719"/>
                    <a:pt x="51207" y="438719"/>
                  </a:cubicBezTo>
                  <a:cubicBezTo>
                    <a:pt x="58430" y="438719"/>
                    <a:pt x="64901" y="435667"/>
                    <a:pt x="69566" y="430851"/>
                  </a:cubicBezTo>
                  <a:cubicBezTo>
                    <a:pt x="69566" y="430851"/>
                    <a:pt x="186598" y="313841"/>
                    <a:pt x="186598" y="313841"/>
                  </a:cubicBezTo>
                  <a:cubicBezTo>
                    <a:pt x="172818" y="303587"/>
                    <a:pt x="160629" y="291397"/>
                    <a:pt x="150396" y="277596"/>
                  </a:cubicBezTo>
                  <a:close/>
                  <a:moveTo>
                    <a:pt x="290354" y="72231"/>
                  </a:moveTo>
                  <a:cubicBezTo>
                    <a:pt x="294385" y="72231"/>
                    <a:pt x="297651" y="75478"/>
                    <a:pt x="297651" y="79481"/>
                  </a:cubicBezTo>
                  <a:cubicBezTo>
                    <a:pt x="297651" y="83478"/>
                    <a:pt x="294385" y="86730"/>
                    <a:pt x="290354" y="86730"/>
                  </a:cubicBezTo>
                  <a:cubicBezTo>
                    <a:pt x="241959" y="86730"/>
                    <a:pt x="202723" y="125687"/>
                    <a:pt x="202723" y="173726"/>
                  </a:cubicBezTo>
                  <a:cubicBezTo>
                    <a:pt x="202723" y="177723"/>
                    <a:pt x="199452" y="180975"/>
                    <a:pt x="195421" y="180975"/>
                  </a:cubicBezTo>
                  <a:cubicBezTo>
                    <a:pt x="191384" y="180975"/>
                    <a:pt x="188118" y="177723"/>
                    <a:pt x="188118" y="173726"/>
                  </a:cubicBezTo>
                  <a:cubicBezTo>
                    <a:pt x="188118" y="117667"/>
                    <a:pt x="233886" y="72231"/>
                    <a:pt x="290354" y="72231"/>
                  </a:cubicBezTo>
                  <a:close/>
                  <a:moveTo>
                    <a:pt x="290194" y="29022"/>
                  </a:moveTo>
                  <a:cubicBezTo>
                    <a:pt x="210073" y="29022"/>
                    <a:pt x="145086" y="93987"/>
                    <a:pt x="145086" y="174129"/>
                  </a:cubicBezTo>
                  <a:cubicBezTo>
                    <a:pt x="145086" y="254250"/>
                    <a:pt x="210073" y="319237"/>
                    <a:pt x="290194" y="319237"/>
                  </a:cubicBezTo>
                  <a:cubicBezTo>
                    <a:pt x="370336" y="319237"/>
                    <a:pt x="435301" y="254250"/>
                    <a:pt x="435301" y="174129"/>
                  </a:cubicBezTo>
                  <a:cubicBezTo>
                    <a:pt x="435301" y="93987"/>
                    <a:pt x="370336" y="29022"/>
                    <a:pt x="290194" y="29022"/>
                  </a:cubicBezTo>
                  <a:close/>
                  <a:moveTo>
                    <a:pt x="290194" y="0"/>
                  </a:moveTo>
                  <a:cubicBezTo>
                    <a:pt x="386373" y="0"/>
                    <a:pt x="464344" y="77950"/>
                    <a:pt x="464344" y="174129"/>
                  </a:cubicBezTo>
                  <a:cubicBezTo>
                    <a:pt x="464344" y="270287"/>
                    <a:pt x="386373" y="348258"/>
                    <a:pt x="290194" y="348258"/>
                  </a:cubicBezTo>
                  <a:cubicBezTo>
                    <a:pt x="260721" y="348258"/>
                    <a:pt x="233011" y="340863"/>
                    <a:pt x="208697" y="327943"/>
                  </a:cubicBezTo>
                  <a:lnTo>
                    <a:pt x="87667" y="448952"/>
                  </a:lnTo>
                  <a:lnTo>
                    <a:pt x="87688" y="448973"/>
                  </a:lnTo>
                  <a:cubicBezTo>
                    <a:pt x="78401" y="458454"/>
                    <a:pt x="65503" y="464323"/>
                    <a:pt x="51207" y="464323"/>
                  </a:cubicBezTo>
                  <a:cubicBezTo>
                    <a:pt x="22916" y="464323"/>
                    <a:pt x="0" y="441406"/>
                    <a:pt x="0" y="413137"/>
                  </a:cubicBezTo>
                  <a:cubicBezTo>
                    <a:pt x="0" y="398820"/>
                    <a:pt x="5891" y="385943"/>
                    <a:pt x="15328" y="376635"/>
                  </a:cubicBezTo>
                  <a:lnTo>
                    <a:pt x="15242" y="376527"/>
                  </a:lnTo>
                  <a:lnTo>
                    <a:pt x="136315" y="255475"/>
                  </a:lnTo>
                  <a:cubicBezTo>
                    <a:pt x="123438" y="231183"/>
                    <a:pt x="116065" y="203516"/>
                    <a:pt x="116065" y="174129"/>
                  </a:cubicBezTo>
                  <a:cubicBezTo>
                    <a:pt x="116065" y="77950"/>
                    <a:pt x="194036" y="0"/>
                    <a:pt x="2901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ṧľïde">
              <a:extLst>
                <a:ext uri="{FF2B5EF4-FFF2-40B4-BE49-F238E27FC236}">
                  <a16:creationId xmlns:a16="http://schemas.microsoft.com/office/drawing/2014/main" id="{1622FBEC-CAAB-4932-A566-419D172A7055}"/>
                </a:ext>
              </a:extLst>
            </p:cNvPr>
            <p:cNvSpPr/>
            <p:nvPr/>
          </p:nvSpPr>
          <p:spPr bwMode="auto">
            <a:xfrm>
              <a:off x="4339008" y="1577096"/>
              <a:ext cx="1681375" cy="1436731"/>
            </a:xfrm>
            <a:custGeom>
              <a:avLst/>
              <a:gdLst>
                <a:gd name="T0" fmla="*/ 600075 w 21600"/>
                <a:gd name="T1" fmla="*/ 512763 h 21600"/>
                <a:gd name="T2" fmla="*/ 600075 w 21600"/>
                <a:gd name="T3" fmla="*/ 512763 h 21600"/>
                <a:gd name="T4" fmla="*/ 600075 w 21600"/>
                <a:gd name="T5" fmla="*/ 512763 h 21600"/>
                <a:gd name="T6" fmla="*/ 600075 w 21600"/>
                <a:gd name="T7" fmla="*/ 5127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599" y="21600"/>
                  </a:moveTo>
                  <a:cubicBezTo>
                    <a:pt x="0" y="14675"/>
                    <a:pt x="0" y="14675"/>
                    <a:pt x="0" y="14675"/>
                  </a:cubicBezTo>
                  <a:cubicBezTo>
                    <a:pt x="4518" y="6100"/>
                    <a:pt x="12282" y="576"/>
                    <a:pt x="20893" y="0"/>
                  </a:cubicBezTo>
                  <a:cubicBezTo>
                    <a:pt x="21599" y="13191"/>
                    <a:pt x="21599" y="13191"/>
                    <a:pt x="21599" y="13191"/>
                  </a:cubicBezTo>
                  <a:cubicBezTo>
                    <a:pt x="16518" y="13521"/>
                    <a:pt x="12140" y="16817"/>
                    <a:pt x="9599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ṧ1iḋé">
              <a:extLst>
                <a:ext uri="{FF2B5EF4-FFF2-40B4-BE49-F238E27FC236}">
                  <a16:creationId xmlns:a16="http://schemas.microsoft.com/office/drawing/2014/main" id="{B677AADF-9EBF-4C61-8755-6AB926F5C884}"/>
                </a:ext>
              </a:extLst>
            </p:cNvPr>
            <p:cNvSpPr/>
            <p:nvPr/>
          </p:nvSpPr>
          <p:spPr bwMode="auto">
            <a:xfrm>
              <a:off x="4989383" y="2030482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îşlíḋe">
              <a:extLst>
                <a:ext uri="{FF2B5EF4-FFF2-40B4-BE49-F238E27FC236}">
                  <a16:creationId xmlns:a16="http://schemas.microsoft.com/office/drawing/2014/main" id="{D153C0C0-081E-425E-9E4D-DB55DB63E704}"/>
                </a:ext>
              </a:extLst>
            </p:cNvPr>
            <p:cNvSpPr/>
            <p:nvPr/>
          </p:nvSpPr>
          <p:spPr bwMode="auto">
            <a:xfrm>
              <a:off x="4034314" y="2702461"/>
              <a:ext cx="1018611" cy="1901556"/>
            </a:xfrm>
            <a:custGeom>
              <a:avLst/>
              <a:gdLst>
                <a:gd name="T0" fmla="*/ 363519 w 20023"/>
                <a:gd name="T1" fmla="*/ 678657 h 21600"/>
                <a:gd name="T2" fmla="*/ 363519 w 20023"/>
                <a:gd name="T3" fmla="*/ 678657 h 21600"/>
                <a:gd name="T4" fmla="*/ 363519 w 20023"/>
                <a:gd name="T5" fmla="*/ 678657 h 21600"/>
                <a:gd name="T6" fmla="*/ 363519 w 20023"/>
                <a:gd name="T7" fmla="*/ 6786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23" h="21600">
                  <a:moveTo>
                    <a:pt x="20022" y="16855"/>
                  </a:moveTo>
                  <a:cubicBezTo>
                    <a:pt x="4794" y="21599"/>
                    <a:pt x="4794" y="21599"/>
                    <a:pt x="4794" y="21599"/>
                  </a:cubicBezTo>
                  <a:cubicBezTo>
                    <a:pt x="-1469" y="14858"/>
                    <a:pt x="-1577" y="6805"/>
                    <a:pt x="4363" y="0"/>
                  </a:cubicBezTo>
                  <a:cubicBezTo>
                    <a:pt x="19806" y="4495"/>
                    <a:pt x="19806" y="4495"/>
                    <a:pt x="19806" y="4495"/>
                  </a:cubicBezTo>
                  <a:cubicBezTo>
                    <a:pt x="18186" y="6305"/>
                    <a:pt x="17322" y="8365"/>
                    <a:pt x="17322" y="10550"/>
                  </a:cubicBezTo>
                  <a:cubicBezTo>
                    <a:pt x="17322" y="12860"/>
                    <a:pt x="18294" y="14982"/>
                    <a:pt x="20022" y="1685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Sľîḓè">
              <a:extLst>
                <a:ext uri="{FF2B5EF4-FFF2-40B4-BE49-F238E27FC236}">
                  <a16:creationId xmlns:a16="http://schemas.microsoft.com/office/drawing/2014/main" id="{6CFE1884-FF4A-49FC-B9F1-45147152A16B}"/>
                </a:ext>
              </a:extLst>
            </p:cNvPr>
            <p:cNvSpPr/>
            <p:nvPr/>
          </p:nvSpPr>
          <p:spPr bwMode="auto">
            <a:xfrm>
              <a:off x="4286915" y="3457579"/>
              <a:ext cx="465138" cy="391319"/>
            </a:xfrm>
            <a:custGeom>
              <a:avLst/>
              <a:gdLst>
                <a:gd name="connsiteX0" fmla="*/ 232481 w 465138"/>
                <a:gd name="connsiteY0" fmla="*/ 159544 h 391319"/>
                <a:gd name="connsiteX1" fmla="*/ 239713 w 465138"/>
                <a:gd name="connsiteY1" fmla="*/ 166773 h 391319"/>
                <a:gd name="connsiteX2" fmla="*/ 232481 w 465138"/>
                <a:gd name="connsiteY2" fmla="*/ 174005 h 391319"/>
                <a:gd name="connsiteX3" fmla="*/ 189089 w 465138"/>
                <a:gd name="connsiteY3" fmla="*/ 217385 h 391319"/>
                <a:gd name="connsiteX4" fmla="*/ 189089 w 465138"/>
                <a:gd name="connsiteY4" fmla="*/ 217397 h 391319"/>
                <a:gd name="connsiteX5" fmla="*/ 181857 w 465138"/>
                <a:gd name="connsiteY5" fmla="*/ 224629 h 391319"/>
                <a:gd name="connsiteX6" fmla="*/ 174625 w 465138"/>
                <a:gd name="connsiteY6" fmla="*/ 217397 h 391319"/>
                <a:gd name="connsiteX7" fmla="*/ 174625 w 465138"/>
                <a:gd name="connsiteY7" fmla="*/ 217385 h 391319"/>
                <a:gd name="connsiteX8" fmla="*/ 232481 w 465138"/>
                <a:gd name="connsiteY8" fmla="*/ 159544 h 391319"/>
                <a:gd name="connsiteX9" fmla="*/ 225889 w 465138"/>
                <a:gd name="connsiteY9" fmla="*/ 130827 h 391319"/>
                <a:gd name="connsiteX10" fmla="*/ 166588 w 465138"/>
                <a:gd name="connsiteY10" fmla="*/ 160907 h 391319"/>
                <a:gd name="connsiteX11" fmla="*/ 176009 w 465138"/>
                <a:gd name="connsiteY11" fmla="*/ 283458 h 391319"/>
                <a:gd name="connsiteX12" fmla="*/ 298539 w 465138"/>
                <a:gd name="connsiteY12" fmla="*/ 274036 h 391319"/>
                <a:gd name="connsiteX13" fmla="*/ 289118 w 465138"/>
                <a:gd name="connsiteY13" fmla="*/ 151496 h 391319"/>
                <a:gd name="connsiteX14" fmla="*/ 225889 w 465138"/>
                <a:gd name="connsiteY14" fmla="*/ 130827 h 391319"/>
                <a:gd name="connsiteX15" fmla="*/ 232569 w 465138"/>
                <a:gd name="connsiteY15" fmla="*/ 101600 h 391319"/>
                <a:gd name="connsiteX16" fmla="*/ 348456 w 465138"/>
                <a:gd name="connsiteY16" fmla="*/ 217488 h 391319"/>
                <a:gd name="connsiteX17" fmla="*/ 232569 w 465138"/>
                <a:gd name="connsiteY17" fmla="*/ 333364 h 391319"/>
                <a:gd name="connsiteX18" fmla="*/ 116681 w 465138"/>
                <a:gd name="connsiteY18" fmla="*/ 217488 h 391319"/>
                <a:gd name="connsiteX19" fmla="*/ 232569 w 465138"/>
                <a:gd name="connsiteY19" fmla="*/ 101600 h 391319"/>
                <a:gd name="connsiteX20" fmla="*/ 159870 w 465138"/>
                <a:gd name="connsiteY20" fmla="*/ 28987 h 391319"/>
                <a:gd name="connsiteX21" fmla="*/ 146368 w 465138"/>
                <a:gd name="connsiteY21" fmla="*/ 38099 h 391319"/>
                <a:gd name="connsiteX22" fmla="*/ 120333 w 465138"/>
                <a:gd name="connsiteY22" fmla="*/ 102975 h 391319"/>
                <a:gd name="connsiteX23" fmla="*/ 41217 w 465138"/>
                <a:gd name="connsiteY23" fmla="*/ 116146 h 391319"/>
                <a:gd name="connsiteX24" fmla="*/ 29050 w 465138"/>
                <a:gd name="connsiteY24" fmla="*/ 130440 h 391319"/>
                <a:gd name="connsiteX25" fmla="*/ 29050 w 465138"/>
                <a:gd name="connsiteY25" fmla="*/ 347821 h 391319"/>
                <a:gd name="connsiteX26" fmla="*/ 43585 w 465138"/>
                <a:gd name="connsiteY26" fmla="*/ 362314 h 391319"/>
                <a:gd name="connsiteX27" fmla="*/ 421532 w 465138"/>
                <a:gd name="connsiteY27" fmla="*/ 362314 h 391319"/>
                <a:gd name="connsiteX28" fmla="*/ 436046 w 465138"/>
                <a:gd name="connsiteY28" fmla="*/ 347821 h 391319"/>
                <a:gd name="connsiteX29" fmla="*/ 436046 w 465138"/>
                <a:gd name="connsiteY29" fmla="*/ 130440 h 391319"/>
                <a:gd name="connsiteX30" fmla="*/ 423900 w 465138"/>
                <a:gd name="connsiteY30" fmla="*/ 116146 h 391319"/>
                <a:gd name="connsiteX31" fmla="*/ 344762 w 465138"/>
                <a:gd name="connsiteY31" fmla="*/ 102975 h 391319"/>
                <a:gd name="connsiteX32" fmla="*/ 318727 w 465138"/>
                <a:gd name="connsiteY32" fmla="*/ 38099 h 391319"/>
                <a:gd name="connsiteX33" fmla="*/ 305226 w 465138"/>
                <a:gd name="connsiteY33" fmla="*/ 28987 h 391319"/>
                <a:gd name="connsiteX34" fmla="*/ 159870 w 465138"/>
                <a:gd name="connsiteY34" fmla="*/ 0 h 391319"/>
                <a:gd name="connsiteX35" fmla="*/ 305226 w 465138"/>
                <a:gd name="connsiteY35" fmla="*/ 0 h 391319"/>
                <a:gd name="connsiteX36" fmla="*/ 345710 w 465138"/>
                <a:gd name="connsiteY36" fmla="*/ 27302 h 391319"/>
                <a:gd name="connsiteX37" fmla="*/ 365672 w 465138"/>
                <a:gd name="connsiteY37" fmla="*/ 77068 h 391319"/>
                <a:gd name="connsiteX38" fmla="*/ 428681 w 465138"/>
                <a:gd name="connsiteY38" fmla="*/ 87540 h 391319"/>
                <a:gd name="connsiteX39" fmla="*/ 465138 w 465138"/>
                <a:gd name="connsiteY39" fmla="*/ 130440 h 391319"/>
                <a:gd name="connsiteX40" fmla="*/ 465138 w 465138"/>
                <a:gd name="connsiteY40" fmla="*/ 347821 h 391319"/>
                <a:gd name="connsiteX41" fmla="*/ 421532 w 465138"/>
                <a:gd name="connsiteY41" fmla="*/ 391319 h 391319"/>
                <a:gd name="connsiteX42" fmla="*/ 43585 w 465138"/>
                <a:gd name="connsiteY42" fmla="*/ 391319 h 391319"/>
                <a:gd name="connsiteX43" fmla="*/ 0 w 465138"/>
                <a:gd name="connsiteY43" fmla="*/ 347821 h 391319"/>
                <a:gd name="connsiteX44" fmla="*/ 0 w 465138"/>
                <a:gd name="connsiteY44" fmla="*/ 130440 h 391319"/>
                <a:gd name="connsiteX45" fmla="*/ 36436 w 465138"/>
                <a:gd name="connsiteY45" fmla="*/ 87540 h 391319"/>
                <a:gd name="connsiteX46" fmla="*/ 99445 w 465138"/>
                <a:gd name="connsiteY46" fmla="*/ 77068 h 391319"/>
                <a:gd name="connsiteX47" fmla="*/ 119364 w 465138"/>
                <a:gd name="connsiteY47" fmla="*/ 27338 h 391319"/>
                <a:gd name="connsiteX48" fmla="*/ 159870 w 465138"/>
                <a:gd name="connsiteY48" fmla="*/ 0 h 39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5138" h="391319">
                  <a:moveTo>
                    <a:pt x="232481" y="159544"/>
                  </a:moveTo>
                  <a:cubicBezTo>
                    <a:pt x="236462" y="159544"/>
                    <a:pt x="239713" y="162783"/>
                    <a:pt x="239713" y="166773"/>
                  </a:cubicBezTo>
                  <a:cubicBezTo>
                    <a:pt x="239713" y="170766"/>
                    <a:pt x="236462" y="174005"/>
                    <a:pt x="232481" y="174005"/>
                  </a:cubicBezTo>
                  <a:cubicBezTo>
                    <a:pt x="208495" y="174005"/>
                    <a:pt x="189089" y="193435"/>
                    <a:pt x="189089" y="217385"/>
                  </a:cubicBezTo>
                  <a:lnTo>
                    <a:pt x="189089" y="217397"/>
                  </a:lnTo>
                  <a:cubicBezTo>
                    <a:pt x="189089" y="221390"/>
                    <a:pt x="185838" y="224629"/>
                    <a:pt x="181857" y="224629"/>
                  </a:cubicBezTo>
                  <a:cubicBezTo>
                    <a:pt x="177843" y="224629"/>
                    <a:pt x="174625" y="221390"/>
                    <a:pt x="174625" y="217397"/>
                  </a:cubicBezTo>
                  <a:lnTo>
                    <a:pt x="174625" y="217385"/>
                  </a:lnTo>
                  <a:cubicBezTo>
                    <a:pt x="174625" y="185447"/>
                    <a:pt x="200528" y="159544"/>
                    <a:pt x="232481" y="159544"/>
                  </a:cubicBezTo>
                  <a:close/>
                  <a:moveTo>
                    <a:pt x="225889" y="130827"/>
                  </a:moveTo>
                  <a:cubicBezTo>
                    <a:pt x="203712" y="132528"/>
                    <a:pt x="182190" y="142687"/>
                    <a:pt x="166588" y="160907"/>
                  </a:cubicBezTo>
                  <a:cubicBezTo>
                    <a:pt x="135352" y="197358"/>
                    <a:pt x="139537" y="252232"/>
                    <a:pt x="176009" y="283458"/>
                  </a:cubicBezTo>
                  <a:cubicBezTo>
                    <a:pt x="212449" y="314694"/>
                    <a:pt x="267303" y="310498"/>
                    <a:pt x="298539" y="274036"/>
                  </a:cubicBezTo>
                  <a:cubicBezTo>
                    <a:pt x="329775" y="237586"/>
                    <a:pt x="325558" y="182721"/>
                    <a:pt x="289118" y="151496"/>
                  </a:cubicBezTo>
                  <a:cubicBezTo>
                    <a:pt x="270898" y="135884"/>
                    <a:pt x="248066" y="129126"/>
                    <a:pt x="225889" y="130827"/>
                  </a:cubicBezTo>
                  <a:close/>
                  <a:moveTo>
                    <a:pt x="232569" y="101600"/>
                  </a:moveTo>
                  <a:cubicBezTo>
                    <a:pt x="296564" y="101600"/>
                    <a:pt x="348456" y="153471"/>
                    <a:pt x="348456" y="217488"/>
                  </a:cubicBezTo>
                  <a:cubicBezTo>
                    <a:pt x="348456" y="281494"/>
                    <a:pt x="296564" y="333364"/>
                    <a:pt x="232569" y="333364"/>
                  </a:cubicBezTo>
                  <a:cubicBezTo>
                    <a:pt x="168541" y="333364"/>
                    <a:pt x="116681" y="281494"/>
                    <a:pt x="116681" y="217488"/>
                  </a:cubicBezTo>
                  <a:cubicBezTo>
                    <a:pt x="116681" y="153471"/>
                    <a:pt x="168541" y="101600"/>
                    <a:pt x="232569" y="101600"/>
                  </a:cubicBezTo>
                  <a:close/>
                  <a:moveTo>
                    <a:pt x="159870" y="28987"/>
                  </a:moveTo>
                  <a:cubicBezTo>
                    <a:pt x="153926" y="28987"/>
                    <a:pt x="148586" y="32592"/>
                    <a:pt x="146368" y="38099"/>
                  </a:cubicBezTo>
                  <a:lnTo>
                    <a:pt x="120333" y="102975"/>
                  </a:lnTo>
                  <a:lnTo>
                    <a:pt x="41217" y="116146"/>
                  </a:lnTo>
                  <a:cubicBezTo>
                    <a:pt x="34197" y="117305"/>
                    <a:pt x="29050" y="123356"/>
                    <a:pt x="29050" y="130440"/>
                  </a:cubicBezTo>
                  <a:lnTo>
                    <a:pt x="29050" y="347821"/>
                  </a:lnTo>
                  <a:cubicBezTo>
                    <a:pt x="29050" y="355847"/>
                    <a:pt x="35553" y="362314"/>
                    <a:pt x="43585" y="362314"/>
                  </a:cubicBezTo>
                  <a:lnTo>
                    <a:pt x="421532" y="362314"/>
                  </a:lnTo>
                  <a:cubicBezTo>
                    <a:pt x="429564" y="362314"/>
                    <a:pt x="436046" y="355847"/>
                    <a:pt x="436046" y="347821"/>
                  </a:cubicBezTo>
                  <a:cubicBezTo>
                    <a:pt x="436046" y="347821"/>
                    <a:pt x="436046" y="130440"/>
                    <a:pt x="436046" y="130440"/>
                  </a:cubicBezTo>
                  <a:cubicBezTo>
                    <a:pt x="436046" y="123356"/>
                    <a:pt x="430920" y="117305"/>
                    <a:pt x="423900" y="116146"/>
                  </a:cubicBezTo>
                  <a:lnTo>
                    <a:pt x="344762" y="102975"/>
                  </a:lnTo>
                  <a:lnTo>
                    <a:pt x="318727" y="38099"/>
                  </a:lnTo>
                  <a:cubicBezTo>
                    <a:pt x="316509" y="32592"/>
                    <a:pt x="311169" y="28987"/>
                    <a:pt x="305226" y="28987"/>
                  </a:cubicBezTo>
                  <a:close/>
                  <a:moveTo>
                    <a:pt x="159870" y="0"/>
                  </a:moveTo>
                  <a:lnTo>
                    <a:pt x="305226" y="0"/>
                  </a:lnTo>
                  <a:cubicBezTo>
                    <a:pt x="323142" y="0"/>
                    <a:pt x="339056" y="10707"/>
                    <a:pt x="345710" y="27302"/>
                  </a:cubicBezTo>
                  <a:lnTo>
                    <a:pt x="365672" y="77068"/>
                  </a:lnTo>
                  <a:lnTo>
                    <a:pt x="428681" y="87540"/>
                  </a:lnTo>
                  <a:cubicBezTo>
                    <a:pt x="449806" y="91036"/>
                    <a:pt x="465138" y="109062"/>
                    <a:pt x="465138" y="130440"/>
                  </a:cubicBezTo>
                  <a:lnTo>
                    <a:pt x="465138" y="347821"/>
                  </a:lnTo>
                  <a:cubicBezTo>
                    <a:pt x="465138" y="371808"/>
                    <a:pt x="445564" y="391319"/>
                    <a:pt x="421532" y="391319"/>
                  </a:cubicBezTo>
                  <a:lnTo>
                    <a:pt x="43585" y="391319"/>
                  </a:lnTo>
                  <a:cubicBezTo>
                    <a:pt x="19553" y="391319"/>
                    <a:pt x="0" y="371808"/>
                    <a:pt x="0" y="347821"/>
                  </a:cubicBezTo>
                  <a:lnTo>
                    <a:pt x="0" y="130440"/>
                  </a:lnTo>
                  <a:cubicBezTo>
                    <a:pt x="0" y="109062"/>
                    <a:pt x="15311" y="91036"/>
                    <a:pt x="36436" y="87540"/>
                  </a:cubicBezTo>
                  <a:lnTo>
                    <a:pt x="99445" y="77068"/>
                  </a:lnTo>
                  <a:lnTo>
                    <a:pt x="119364" y="27338"/>
                  </a:lnTo>
                  <a:cubicBezTo>
                    <a:pt x="126061" y="10707"/>
                    <a:pt x="141975" y="0"/>
                    <a:pt x="1598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ṡlíďê">
              <a:extLst>
                <a:ext uri="{FF2B5EF4-FFF2-40B4-BE49-F238E27FC236}">
                  <a16:creationId xmlns:a16="http://schemas.microsoft.com/office/drawing/2014/main" id="{21747BE0-CFBD-43AF-A6B0-99757D4029C5}"/>
                </a:ext>
              </a:extLst>
            </p:cNvPr>
            <p:cNvSpPr/>
            <p:nvPr/>
          </p:nvSpPr>
          <p:spPr bwMode="auto">
            <a:xfrm>
              <a:off x="4379041" y="4279307"/>
              <a:ext cx="1685823" cy="1414491"/>
            </a:xfrm>
            <a:custGeom>
              <a:avLst/>
              <a:gdLst>
                <a:gd name="T0" fmla="*/ 601663 w 21600"/>
                <a:gd name="T1" fmla="*/ 504825 h 21600"/>
                <a:gd name="T2" fmla="*/ 601663 w 21600"/>
                <a:gd name="T3" fmla="*/ 504825 h 21600"/>
                <a:gd name="T4" fmla="*/ 601663 w 21600"/>
                <a:gd name="T5" fmla="*/ 504825 h 21600"/>
                <a:gd name="T6" fmla="*/ 601663 w 21600"/>
                <a:gd name="T7" fmla="*/ 5048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153"/>
                  </a:moveTo>
                  <a:cubicBezTo>
                    <a:pt x="21248" y="21600"/>
                    <a:pt x="21248" y="21600"/>
                    <a:pt x="21248" y="21600"/>
                  </a:cubicBezTo>
                  <a:cubicBezTo>
                    <a:pt x="12664" y="21347"/>
                    <a:pt x="4714" y="16052"/>
                    <a:pt x="0" y="7479"/>
                  </a:cubicBezTo>
                  <a:cubicBezTo>
                    <a:pt x="9358" y="0"/>
                    <a:pt x="9358" y="0"/>
                    <a:pt x="9358" y="0"/>
                  </a:cubicBezTo>
                  <a:cubicBezTo>
                    <a:pt x="12030" y="4790"/>
                    <a:pt x="16464" y="7984"/>
                    <a:pt x="21600" y="815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iśḷïďe">
              <a:extLst>
                <a:ext uri="{FF2B5EF4-FFF2-40B4-BE49-F238E27FC236}">
                  <a16:creationId xmlns:a16="http://schemas.microsoft.com/office/drawing/2014/main" id="{044228C7-57C2-426C-8D89-0D436F9C1B03}"/>
                </a:ext>
              </a:extLst>
            </p:cNvPr>
            <p:cNvSpPr/>
            <p:nvPr/>
          </p:nvSpPr>
          <p:spPr bwMode="auto">
            <a:xfrm>
              <a:off x="5115542" y="4839022"/>
              <a:ext cx="465138" cy="435749"/>
            </a:xfrm>
            <a:custGeom>
              <a:avLst/>
              <a:gdLst>
                <a:gd name="connsiteX0" fmla="*/ 73207 w 465138"/>
                <a:gd name="connsiteY0" fmla="*/ 72480 h 435749"/>
                <a:gd name="connsiteX1" fmla="*/ 73207 w 465138"/>
                <a:gd name="connsiteY1" fmla="*/ 276032 h 435749"/>
                <a:gd name="connsiteX2" fmla="*/ 391898 w 465138"/>
                <a:gd name="connsiteY2" fmla="*/ 276032 h 435749"/>
                <a:gd name="connsiteX3" fmla="*/ 391898 w 465138"/>
                <a:gd name="connsiteY3" fmla="*/ 72480 h 435749"/>
                <a:gd name="connsiteX4" fmla="*/ 391898 w 465138"/>
                <a:gd name="connsiteY4" fmla="*/ 57944 h 435749"/>
                <a:gd name="connsiteX5" fmla="*/ 406400 w 465138"/>
                <a:gd name="connsiteY5" fmla="*/ 72480 h 435749"/>
                <a:gd name="connsiteX6" fmla="*/ 406400 w 465138"/>
                <a:gd name="connsiteY6" fmla="*/ 275967 h 435749"/>
                <a:gd name="connsiteX7" fmla="*/ 391898 w 465138"/>
                <a:gd name="connsiteY7" fmla="*/ 290502 h 435749"/>
                <a:gd name="connsiteX8" fmla="*/ 73207 w 465138"/>
                <a:gd name="connsiteY8" fmla="*/ 290502 h 435749"/>
                <a:gd name="connsiteX9" fmla="*/ 58737 w 465138"/>
                <a:gd name="connsiteY9" fmla="*/ 275967 h 435749"/>
                <a:gd name="connsiteX10" fmla="*/ 58737 w 465138"/>
                <a:gd name="connsiteY10" fmla="*/ 72480 h 435749"/>
                <a:gd name="connsiteX11" fmla="*/ 73207 w 465138"/>
                <a:gd name="connsiteY11" fmla="*/ 57998 h 435749"/>
                <a:gd name="connsiteX12" fmla="*/ 43585 w 465138"/>
                <a:gd name="connsiteY12" fmla="*/ 29052 h 435749"/>
                <a:gd name="connsiteX13" fmla="*/ 29050 w 465138"/>
                <a:gd name="connsiteY13" fmla="*/ 43577 h 435749"/>
                <a:gd name="connsiteX14" fmla="*/ 29050 w 465138"/>
                <a:gd name="connsiteY14" fmla="*/ 334130 h 435749"/>
                <a:gd name="connsiteX15" fmla="*/ 43585 w 465138"/>
                <a:gd name="connsiteY15" fmla="*/ 348656 h 435749"/>
                <a:gd name="connsiteX16" fmla="*/ 174405 w 465138"/>
                <a:gd name="connsiteY16" fmla="*/ 348656 h 435749"/>
                <a:gd name="connsiteX17" fmla="*/ 290690 w 465138"/>
                <a:gd name="connsiteY17" fmla="*/ 348656 h 435749"/>
                <a:gd name="connsiteX18" fmla="*/ 421532 w 465138"/>
                <a:gd name="connsiteY18" fmla="*/ 348656 h 435749"/>
                <a:gd name="connsiteX19" fmla="*/ 436046 w 465138"/>
                <a:gd name="connsiteY19" fmla="*/ 334130 h 435749"/>
                <a:gd name="connsiteX20" fmla="*/ 436046 w 465138"/>
                <a:gd name="connsiteY20" fmla="*/ 43577 h 435749"/>
                <a:gd name="connsiteX21" fmla="*/ 421532 w 465138"/>
                <a:gd name="connsiteY21" fmla="*/ 29052 h 435749"/>
                <a:gd name="connsiteX22" fmla="*/ 43585 w 465138"/>
                <a:gd name="connsiteY22" fmla="*/ 0 h 435749"/>
                <a:gd name="connsiteX23" fmla="*/ 421532 w 465138"/>
                <a:gd name="connsiteY23" fmla="*/ 0 h 435749"/>
                <a:gd name="connsiteX24" fmla="*/ 465138 w 465138"/>
                <a:gd name="connsiteY24" fmla="*/ 43577 h 435749"/>
                <a:gd name="connsiteX25" fmla="*/ 465138 w 465138"/>
                <a:gd name="connsiteY25" fmla="*/ 334130 h 435749"/>
                <a:gd name="connsiteX26" fmla="*/ 421661 w 465138"/>
                <a:gd name="connsiteY26" fmla="*/ 377687 h 435749"/>
                <a:gd name="connsiteX27" fmla="*/ 276154 w 465138"/>
                <a:gd name="connsiteY27" fmla="*/ 377687 h 435749"/>
                <a:gd name="connsiteX28" fmla="*/ 276154 w 465138"/>
                <a:gd name="connsiteY28" fmla="*/ 395360 h 435749"/>
                <a:gd name="connsiteX29" fmla="*/ 366899 w 465138"/>
                <a:gd name="connsiteY29" fmla="*/ 407142 h 435749"/>
                <a:gd name="connsiteX30" fmla="*/ 377903 w 465138"/>
                <a:gd name="connsiteY30" fmla="*/ 421223 h 435749"/>
                <a:gd name="connsiteX31" fmla="*/ 363368 w 465138"/>
                <a:gd name="connsiteY31" fmla="*/ 435749 h 435749"/>
                <a:gd name="connsiteX32" fmla="*/ 101728 w 465138"/>
                <a:gd name="connsiteY32" fmla="*/ 435749 h 435749"/>
                <a:gd name="connsiteX33" fmla="*/ 87192 w 465138"/>
                <a:gd name="connsiteY33" fmla="*/ 421223 h 435749"/>
                <a:gd name="connsiteX34" fmla="*/ 98218 w 465138"/>
                <a:gd name="connsiteY34" fmla="*/ 407142 h 435749"/>
                <a:gd name="connsiteX35" fmla="*/ 188941 w 465138"/>
                <a:gd name="connsiteY35" fmla="*/ 395360 h 435749"/>
                <a:gd name="connsiteX36" fmla="*/ 188941 w 465138"/>
                <a:gd name="connsiteY36" fmla="*/ 377687 h 435749"/>
                <a:gd name="connsiteX37" fmla="*/ 43456 w 465138"/>
                <a:gd name="connsiteY37" fmla="*/ 377687 h 435749"/>
                <a:gd name="connsiteX38" fmla="*/ 0 w 465138"/>
                <a:gd name="connsiteY38" fmla="*/ 334130 h 435749"/>
                <a:gd name="connsiteX39" fmla="*/ 0 w 465138"/>
                <a:gd name="connsiteY39" fmla="*/ 43577 h 435749"/>
                <a:gd name="connsiteX40" fmla="*/ 43585 w 465138"/>
                <a:gd name="connsiteY40" fmla="*/ 0 h 43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65138" h="435749">
                  <a:moveTo>
                    <a:pt x="73207" y="72480"/>
                  </a:moveTo>
                  <a:lnTo>
                    <a:pt x="73207" y="276032"/>
                  </a:lnTo>
                  <a:lnTo>
                    <a:pt x="391898" y="276032"/>
                  </a:lnTo>
                  <a:cubicBezTo>
                    <a:pt x="391898" y="276032"/>
                    <a:pt x="391898" y="72480"/>
                    <a:pt x="391898" y="72480"/>
                  </a:cubicBezTo>
                  <a:close/>
                  <a:moveTo>
                    <a:pt x="391898" y="57944"/>
                  </a:moveTo>
                  <a:cubicBezTo>
                    <a:pt x="399914" y="57944"/>
                    <a:pt x="406400" y="64437"/>
                    <a:pt x="406400" y="72480"/>
                  </a:cubicBezTo>
                  <a:lnTo>
                    <a:pt x="406400" y="275967"/>
                  </a:lnTo>
                  <a:cubicBezTo>
                    <a:pt x="406400" y="284010"/>
                    <a:pt x="399914" y="290502"/>
                    <a:pt x="391898" y="290502"/>
                  </a:cubicBezTo>
                  <a:lnTo>
                    <a:pt x="73207" y="290502"/>
                  </a:lnTo>
                  <a:cubicBezTo>
                    <a:pt x="65208" y="290502"/>
                    <a:pt x="58737" y="284010"/>
                    <a:pt x="58737" y="275967"/>
                  </a:cubicBezTo>
                  <a:lnTo>
                    <a:pt x="58737" y="72480"/>
                  </a:lnTo>
                  <a:cubicBezTo>
                    <a:pt x="58737" y="64437"/>
                    <a:pt x="65208" y="57998"/>
                    <a:pt x="73207" y="57998"/>
                  </a:cubicBezTo>
                  <a:close/>
                  <a:moveTo>
                    <a:pt x="43585" y="29052"/>
                  </a:moveTo>
                  <a:cubicBezTo>
                    <a:pt x="35553" y="29052"/>
                    <a:pt x="29050" y="35548"/>
                    <a:pt x="29050" y="43577"/>
                  </a:cubicBezTo>
                  <a:lnTo>
                    <a:pt x="29050" y="334130"/>
                  </a:lnTo>
                  <a:cubicBezTo>
                    <a:pt x="29050" y="342139"/>
                    <a:pt x="35553" y="348656"/>
                    <a:pt x="43585" y="348656"/>
                  </a:cubicBezTo>
                  <a:lnTo>
                    <a:pt x="174405" y="348656"/>
                  </a:lnTo>
                  <a:lnTo>
                    <a:pt x="290690" y="348656"/>
                  </a:lnTo>
                  <a:lnTo>
                    <a:pt x="421532" y="348656"/>
                  </a:lnTo>
                  <a:cubicBezTo>
                    <a:pt x="429521" y="348656"/>
                    <a:pt x="436046" y="342139"/>
                    <a:pt x="436046" y="334130"/>
                  </a:cubicBezTo>
                  <a:cubicBezTo>
                    <a:pt x="436046" y="334130"/>
                    <a:pt x="436046" y="43577"/>
                    <a:pt x="436046" y="43577"/>
                  </a:cubicBezTo>
                  <a:cubicBezTo>
                    <a:pt x="436046" y="35548"/>
                    <a:pt x="429521" y="29052"/>
                    <a:pt x="421532" y="29052"/>
                  </a:cubicBezTo>
                  <a:close/>
                  <a:moveTo>
                    <a:pt x="43585" y="0"/>
                  </a:moveTo>
                  <a:lnTo>
                    <a:pt x="421532" y="0"/>
                  </a:lnTo>
                  <a:cubicBezTo>
                    <a:pt x="445585" y="0"/>
                    <a:pt x="465138" y="19489"/>
                    <a:pt x="465138" y="43577"/>
                  </a:cubicBezTo>
                  <a:lnTo>
                    <a:pt x="465138" y="334130"/>
                  </a:lnTo>
                  <a:cubicBezTo>
                    <a:pt x="465138" y="358158"/>
                    <a:pt x="445671" y="377626"/>
                    <a:pt x="421661" y="377687"/>
                  </a:cubicBezTo>
                  <a:lnTo>
                    <a:pt x="276154" y="377687"/>
                  </a:lnTo>
                  <a:lnTo>
                    <a:pt x="276154" y="395360"/>
                  </a:lnTo>
                  <a:lnTo>
                    <a:pt x="366899" y="407142"/>
                  </a:lnTo>
                  <a:cubicBezTo>
                    <a:pt x="373381" y="408776"/>
                    <a:pt x="377903" y="414566"/>
                    <a:pt x="377903" y="421223"/>
                  </a:cubicBezTo>
                  <a:cubicBezTo>
                    <a:pt x="377903" y="429253"/>
                    <a:pt x="371422" y="435749"/>
                    <a:pt x="363368" y="435749"/>
                  </a:cubicBezTo>
                  <a:lnTo>
                    <a:pt x="101728" y="435749"/>
                  </a:lnTo>
                  <a:cubicBezTo>
                    <a:pt x="93695" y="435749"/>
                    <a:pt x="87192" y="429253"/>
                    <a:pt x="87192" y="421223"/>
                  </a:cubicBezTo>
                  <a:cubicBezTo>
                    <a:pt x="87192" y="414566"/>
                    <a:pt x="91736" y="408776"/>
                    <a:pt x="98218" y="407142"/>
                  </a:cubicBezTo>
                  <a:lnTo>
                    <a:pt x="188941" y="395360"/>
                  </a:lnTo>
                  <a:lnTo>
                    <a:pt x="188941" y="377687"/>
                  </a:lnTo>
                  <a:lnTo>
                    <a:pt x="43456" y="377687"/>
                  </a:lnTo>
                  <a:cubicBezTo>
                    <a:pt x="19446" y="377626"/>
                    <a:pt x="0" y="358158"/>
                    <a:pt x="0" y="334130"/>
                  </a:cubicBezTo>
                  <a:lnTo>
                    <a:pt x="0" y="43577"/>
                  </a:lnTo>
                  <a:cubicBezTo>
                    <a:pt x="0" y="19489"/>
                    <a:pt x="19489" y="0"/>
                    <a:pt x="435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šḻîḑê">
              <a:extLst>
                <a:ext uri="{FF2B5EF4-FFF2-40B4-BE49-F238E27FC236}">
                  <a16:creationId xmlns:a16="http://schemas.microsoft.com/office/drawing/2014/main" id="{80E5CA9E-1E5A-43C3-85FB-A02A3393309B}"/>
                </a:ext>
              </a:extLst>
            </p:cNvPr>
            <p:cNvSpPr/>
            <p:nvPr/>
          </p:nvSpPr>
          <p:spPr bwMode="auto">
            <a:xfrm>
              <a:off x="7141301" y="2682445"/>
              <a:ext cx="1016386" cy="1899332"/>
            </a:xfrm>
            <a:custGeom>
              <a:avLst/>
              <a:gdLst>
                <a:gd name="T0" fmla="*/ 362725 w 20053"/>
                <a:gd name="T1" fmla="*/ 677863 h 21600"/>
                <a:gd name="T2" fmla="*/ 362725 w 20053"/>
                <a:gd name="T3" fmla="*/ 677863 h 21600"/>
                <a:gd name="T4" fmla="*/ 362725 w 20053"/>
                <a:gd name="T5" fmla="*/ 677863 h 21600"/>
                <a:gd name="T6" fmla="*/ 362725 w 20053"/>
                <a:gd name="T7" fmla="*/ 677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53" h="21600">
                  <a:moveTo>
                    <a:pt x="0" y="4620"/>
                  </a:moveTo>
                  <a:cubicBezTo>
                    <a:pt x="15412" y="0"/>
                    <a:pt x="15412" y="0"/>
                    <a:pt x="15412" y="0"/>
                  </a:cubicBezTo>
                  <a:cubicBezTo>
                    <a:pt x="21599" y="6741"/>
                    <a:pt x="21599" y="14858"/>
                    <a:pt x="15412" y="21599"/>
                  </a:cubicBezTo>
                  <a:cubicBezTo>
                    <a:pt x="0" y="16979"/>
                    <a:pt x="0" y="16979"/>
                    <a:pt x="0" y="16979"/>
                  </a:cubicBezTo>
                  <a:cubicBezTo>
                    <a:pt x="1737" y="15169"/>
                    <a:pt x="2605" y="13047"/>
                    <a:pt x="2605" y="10800"/>
                  </a:cubicBezTo>
                  <a:cubicBezTo>
                    <a:pt x="2605" y="8553"/>
                    <a:pt x="1737" y="6492"/>
                    <a:pt x="0" y="46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ṡļidé">
              <a:extLst>
                <a:ext uri="{FF2B5EF4-FFF2-40B4-BE49-F238E27FC236}">
                  <a16:creationId xmlns:a16="http://schemas.microsoft.com/office/drawing/2014/main" id="{DF21C13D-9074-40E4-A208-69A897C52A8E}"/>
                </a:ext>
              </a:extLst>
            </p:cNvPr>
            <p:cNvSpPr/>
            <p:nvPr/>
          </p:nvSpPr>
          <p:spPr bwMode="auto">
            <a:xfrm>
              <a:off x="7461471" y="3471865"/>
              <a:ext cx="465138" cy="406396"/>
            </a:xfrm>
            <a:custGeom>
              <a:avLst/>
              <a:gdLst>
                <a:gd name="connsiteX0" fmla="*/ 435769 w 465138"/>
                <a:gd name="connsiteY0" fmla="*/ 319087 h 406396"/>
                <a:gd name="connsiteX1" fmla="*/ 465138 w 465138"/>
                <a:gd name="connsiteY1" fmla="*/ 377296 h 406396"/>
                <a:gd name="connsiteX2" fmla="*/ 435769 w 465138"/>
                <a:gd name="connsiteY2" fmla="*/ 406396 h 406396"/>
                <a:gd name="connsiteX3" fmla="*/ 406400 w 465138"/>
                <a:gd name="connsiteY3" fmla="*/ 377296 h 406396"/>
                <a:gd name="connsiteX4" fmla="*/ 435769 w 465138"/>
                <a:gd name="connsiteY4" fmla="*/ 319087 h 406396"/>
                <a:gd name="connsiteX5" fmla="*/ 101727 w 465138"/>
                <a:gd name="connsiteY5" fmla="*/ 145332 h 406396"/>
                <a:gd name="connsiteX6" fmla="*/ 101727 w 465138"/>
                <a:gd name="connsiteY6" fmla="*/ 261518 h 406396"/>
                <a:gd name="connsiteX7" fmla="*/ 232569 w 465138"/>
                <a:gd name="connsiteY7" fmla="*/ 305099 h 406396"/>
                <a:gd name="connsiteX8" fmla="*/ 363367 w 465138"/>
                <a:gd name="connsiteY8" fmla="*/ 261518 h 406396"/>
                <a:gd name="connsiteX9" fmla="*/ 363367 w 465138"/>
                <a:gd name="connsiteY9" fmla="*/ 145332 h 406396"/>
                <a:gd name="connsiteX10" fmla="*/ 242367 w 465138"/>
                <a:gd name="connsiteY10" fmla="*/ 173242 h 406396"/>
                <a:gd name="connsiteX11" fmla="*/ 232569 w 465138"/>
                <a:gd name="connsiteY11" fmla="*/ 174340 h 406396"/>
                <a:gd name="connsiteX12" fmla="*/ 222943 w 465138"/>
                <a:gd name="connsiteY12" fmla="*/ 173273 h 406396"/>
                <a:gd name="connsiteX13" fmla="*/ 435769 w 465138"/>
                <a:gd name="connsiteY13" fmla="*/ 145256 h 406396"/>
                <a:gd name="connsiteX14" fmla="*/ 450056 w 465138"/>
                <a:gd name="connsiteY14" fmla="*/ 159755 h 406396"/>
                <a:gd name="connsiteX15" fmla="*/ 450056 w 465138"/>
                <a:gd name="connsiteY15" fmla="*/ 290293 h 406396"/>
                <a:gd name="connsiteX16" fmla="*/ 435769 w 465138"/>
                <a:gd name="connsiteY16" fmla="*/ 304792 h 406396"/>
                <a:gd name="connsiteX17" fmla="*/ 421481 w 465138"/>
                <a:gd name="connsiteY17" fmla="*/ 290293 h 406396"/>
                <a:gd name="connsiteX18" fmla="*/ 421481 w 465138"/>
                <a:gd name="connsiteY18" fmla="*/ 159755 h 406396"/>
                <a:gd name="connsiteX19" fmla="*/ 435769 w 465138"/>
                <a:gd name="connsiteY19" fmla="*/ 145256 h 406396"/>
                <a:gd name="connsiteX20" fmla="*/ 232569 w 465138"/>
                <a:gd name="connsiteY20" fmla="*/ 29054 h 406396"/>
                <a:gd name="connsiteX21" fmla="*/ 229296 w 465138"/>
                <a:gd name="connsiteY21" fmla="*/ 29425 h 406396"/>
                <a:gd name="connsiteX22" fmla="*/ 40333 w 465138"/>
                <a:gd name="connsiteY22" fmla="*/ 73007 h 406396"/>
                <a:gd name="connsiteX23" fmla="*/ 29049 w 465138"/>
                <a:gd name="connsiteY23" fmla="*/ 87162 h 406396"/>
                <a:gd name="connsiteX24" fmla="*/ 40333 w 465138"/>
                <a:gd name="connsiteY24" fmla="*/ 101334 h 406396"/>
                <a:gd name="connsiteX25" fmla="*/ 229296 w 465138"/>
                <a:gd name="connsiteY25" fmla="*/ 144915 h 406396"/>
                <a:gd name="connsiteX26" fmla="*/ 232569 w 465138"/>
                <a:gd name="connsiteY26" fmla="*/ 145286 h 406396"/>
                <a:gd name="connsiteX27" fmla="*/ 235820 w 465138"/>
                <a:gd name="connsiteY27" fmla="*/ 144915 h 406396"/>
                <a:gd name="connsiteX28" fmla="*/ 424783 w 465138"/>
                <a:gd name="connsiteY28" fmla="*/ 101334 h 406396"/>
                <a:gd name="connsiteX29" fmla="*/ 436046 w 465138"/>
                <a:gd name="connsiteY29" fmla="*/ 87162 h 406396"/>
                <a:gd name="connsiteX30" fmla="*/ 424783 w 465138"/>
                <a:gd name="connsiteY30" fmla="*/ 73007 h 406396"/>
                <a:gd name="connsiteX31" fmla="*/ 235820 w 465138"/>
                <a:gd name="connsiteY31" fmla="*/ 29425 h 406396"/>
                <a:gd name="connsiteX32" fmla="*/ 232569 w 465138"/>
                <a:gd name="connsiteY32" fmla="*/ 29054 h 406396"/>
                <a:gd name="connsiteX33" fmla="*/ 232569 w 465138"/>
                <a:gd name="connsiteY33" fmla="*/ 0 h 406396"/>
                <a:gd name="connsiteX34" fmla="*/ 242173 w 465138"/>
                <a:gd name="connsiteY34" fmla="*/ 1052 h 406396"/>
                <a:gd name="connsiteX35" fmla="*/ 431330 w 465138"/>
                <a:gd name="connsiteY35" fmla="*/ 44680 h 406396"/>
                <a:gd name="connsiteX36" fmla="*/ 465138 w 465138"/>
                <a:gd name="connsiteY36" fmla="*/ 87162 h 406396"/>
                <a:gd name="connsiteX37" fmla="*/ 431330 w 465138"/>
                <a:gd name="connsiteY37" fmla="*/ 129645 h 406396"/>
                <a:gd name="connsiteX38" fmla="*/ 392438 w 465138"/>
                <a:gd name="connsiteY38" fmla="*/ 138618 h 406396"/>
                <a:gd name="connsiteX39" fmla="*/ 392438 w 465138"/>
                <a:gd name="connsiteY39" fmla="*/ 261518 h 406396"/>
                <a:gd name="connsiteX40" fmla="*/ 232569 w 465138"/>
                <a:gd name="connsiteY40" fmla="*/ 334169 h 406396"/>
                <a:gd name="connsiteX41" fmla="*/ 72656 w 465138"/>
                <a:gd name="connsiteY41" fmla="*/ 261518 h 406396"/>
                <a:gd name="connsiteX42" fmla="*/ 72656 w 465138"/>
                <a:gd name="connsiteY42" fmla="*/ 138618 h 406396"/>
                <a:gd name="connsiteX43" fmla="*/ 33787 w 465138"/>
                <a:gd name="connsiteY43" fmla="*/ 129645 h 406396"/>
                <a:gd name="connsiteX44" fmla="*/ 0 w 465138"/>
                <a:gd name="connsiteY44" fmla="*/ 87162 h 406396"/>
                <a:gd name="connsiteX45" fmla="*/ 33808 w 465138"/>
                <a:gd name="connsiteY45" fmla="*/ 44680 h 406396"/>
                <a:gd name="connsiteX46" fmla="*/ 222749 w 465138"/>
                <a:gd name="connsiteY46" fmla="*/ 1098 h 406396"/>
                <a:gd name="connsiteX47" fmla="*/ 232569 w 465138"/>
                <a:gd name="connsiteY47" fmla="*/ 0 h 40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65138" h="406396">
                  <a:moveTo>
                    <a:pt x="435769" y="319087"/>
                  </a:moveTo>
                  <a:cubicBezTo>
                    <a:pt x="451979" y="319087"/>
                    <a:pt x="465138" y="361236"/>
                    <a:pt x="465138" y="377296"/>
                  </a:cubicBezTo>
                  <a:cubicBezTo>
                    <a:pt x="465138" y="393352"/>
                    <a:pt x="451979" y="406396"/>
                    <a:pt x="435769" y="406396"/>
                  </a:cubicBezTo>
                  <a:cubicBezTo>
                    <a:pt x="419556" y="406396"/>
                    <a:pt x="406400" y="393352"/>
                    <a:pt x="406400" y="377296"/>
                  </a:cubicBezTo>
                  <a:cubicBezTo>
                    <a:pt x="406400" y="361236"/>
                    <a:pt x="419556" y="319087"/>
                    <a:pt x="435769" y="319087"/>
                  </a:cubicBezTo>
                  <a:close/>
                  <a:moveTo>
                    <a:pt x="101727" y="145332"/>
                  </a:moveTo>
                  <a:lnTo>
                    <a:pt x="101727" y="261518"/>
                  </a:lnTo>
                  <a:cubicBezTo>
                    <a:pt x="101727" y="277577"/>
                    <a:pt x="145334" y="305099"/>
                    <a:pt x="232569" y="305099"/>
                  </a:cubicBezTo>
                  <a:cubicBezTo>
                    <a:pt x="319761" y="305099"/>
                    <a:pt x="363367" y="277577"/>
                    <a:pt x="363367" y="261518"/>
                  </a:cubicBezTo>
                  <a:cubicBezTo>
                    <a:pt x="363367" y="261518"/>
                    <a:pt x="363367" y="145332"/>
                    <a:pt x="363367" y="145332"/>
                  </a:cubicBezTo>
                  <a:lnTo>
                    <a:pt x="242367" y="173242"/>
                  </a:lnTo>
                  <a:cubicBezTo>
                    <a:pt x="238986" y="173984"/>
                    <a:pt x="235777" y="174340"/>
                    <a:pt x="232569" y="174340"/>
                  </a:cubicBezTo>
                  <a:cubicBezTo>
                    <a:pt x="229360" y="174340"/>
                    <a:pt x="226130" y="173984"/>
                    <a:pt x="222943" y="173273"/>
                  </a:cubicBezTo>
                  <a:close/>
                  <a:moveTo>
                    <a:pt x="435769" y="145256"/>
                  </a:moveTo>
                  <a:cubicBezTo>
                    <a:pt x="443651" y="145256"/>
                    <a:pt x="450056" y="151741"/>
                    <a:pt x="450056" y="159755"/>
                  </a:cubicBezTo>
                  <a:lnTo>
                    <a:pt x="450056" y="290293"/>
                  </a:lnTo>
                  <a:cubicBezTo>
                    <a:pt x="450056" y="298307"/>
                    <a:pt x="443651" y="304792"/>
                    <a:pt x="435769" y="304792"/>
                  </a:cubicBezTo>
                  <a:cubicBezTo>
                    <a:pt x="427885" y="304792"/>
                    <a:pt x="421481" y="298307"/>
                    <a:pt x="421481" y="290293"/>
                  </a:cubicBezTo>
                  <a:lnTo>
                    <a:pt x="421481" y="159755"/>
                  </a:lnTo>
                  <a:cubicBezTo>
                    <a:pt x="421481" y="151741"/>
                    <a:pt x="427885" y="145256"/>
                    <a:pt x="435769" y="145256"/>
                  </a:cubicBezTo>
                  <a:close/>
                  <a:moveTo>
                    <a:pt x="232569" y="29054"/>
                  </a:moveTo>
                  <a:cubicBezTo>
                    <a:pt x="231449" y="29054"/>
                    <a:pt x="230372" y="29178"/>
                    <a:pt x="229296" y="29425"/>
                  </a:cubicBezTo>
                  <a:lnTo>
                    <a:pt x="40333" y="73007"/>
                  </a:lnTo>
                  <a:cubicBezTo>
                    <a:pt x="33722" y="74523"/>
                    <a:pt x="29049" y="80402"/>
                    <a:pt x="29049" y="87162"/>
                  </a:cubicBezTo>
                  <a:cubicBezTo>
                    <a:pt x="29049" y="93938"/>
                    <a:pt x="33722" y="99817"/>
                    <a:pt x="40333" y="101334"/>
                  </a:cubicBezTo>
                  <a:lnTo>
                    <a:pt x="229296" y="144915"/>
                  </a:lnTo>
                  <a:cubicBezTo>
                    <a:pt x="230372" y="145162"/>
                    <a:pt x="231449" y="145286"/>
                    <a:pt x="232569" y="145286"/>
                  </a:cubicBezTo>
                  <a:cubicBezTo>
                    <a:pt x="233667" y="145286"/>
                    <a:pt x="234744" y="145162"/>
                    <a:pt x="235820" y="144915"/>
                  </a:cubicBezTo>
                  <a:cubicBezTo>
                    <a:pt x="235820" y="144915"/>
                    <a:pt x="424783" y="101334"/>
                    <a:pt x="424783" y="101334"/>
                  </a:cubicBezTo>
                  <a:cubicBezTo>
                    <a:pt x="431394" y="99817"/>
                    <a:pt x="436046" y="93938"/>
                    <a:pt x="436046" y="87162"/>
                  </a:cubicBezTo>
                  <a:cubicBezTo>
                    <a:pt x="436046" y="80402"/>
                    <a:pt x="431394" y="74523"/>
                    <a:pt x="424783" y="73007"/>
                  </a:cubicBezTo>
                  <a:lnTo>
                    <a:pt x="235820" y="29425"/>
                  </a:lnTo>
                  <a:cubicBezTo>
                    <a:pt x="234744" y="29178"/>
                    <a:pt x="233667" y="29054"/>
                    <a:pt x="232569" y="29054"/>
                  </a:cubicBezTo>
                  <a:close/>
                  <a:moveTo>
                    <a:pt x="232569" y="0"/>
                  </a:moveTo>
                  <a:cubicBezTo>
                    <a:pt x="235777" y="0"/>
                    <a:pt x="238986" y="340"/>
                    <a:pt x="242173" y="1052"/>
                  </a:cubicBezTo>
                  <a:lnTo>
                    <a:pt x="431330" y="44680"/>
                  </a:lnTo>
                  <a:cubicBezTo>
                    <a:pt x="451227" y="49274"/>
                    <a:pt x="465138" y="66741"/>
                    <a:pt x="465138" y="87162"/>
                  </a:cubicBezTo>
                  <a:cubicBezTo>
                    <a:pt x="465138" y="107599"/>
                    <a:pt x="451227" y="125066"/>
                    <a:pt x="431330" y="129645"/>
                  </a:cubicBezTo>
                  <a:lnTo>
                    <a:pt x="392438" y="138618"/>
                  </a:lnTo>
                  <a:lnTo>
                    <a:pt x="392438" y="261518"/>
                  </a:lnTo>
                  <a:cubicBezTo>
                    <a:pt x="392438" y="300087"/>
                    <a:pt x="348293" y="334169"/>
                    <a:pt x="232569" y="334169"/>
                  </a:cubicBezTo>
                  <a:cubicBezTo>
                    <a:pt x="116823" y="334169"/>
                    <a:pt x="72656" y="300087"/>
                    <a:pt x="72656" y="261518"/>
                  </a:cubicBezTo>
                  <a:lnTo>
                    <a:pt x="72656" y="138618"/>
                  </a:lnTo>
                  <a:lnTo>
                    <a:pt x="33787" y="129645"/>
                  </a:lnTo>
                  <a:cubicBezTo>
                    <a:pt x="13889" y="125066"/>
                    <a:pt x="0" y="107599"/>
                    <a:pt x="0" y="87162"/>
                  </a:cubicBezTo>
                  <a:cubicBezTo>
                    <a:pt x="0" y="66741"/>
                    <a:pt x="13889" y="49274"/>
                    <a:pt x="33808" y="44680"/>
                  </a:cubicBezTo>
                  <a:lnTo>
                    <a:pt x="222749" y="1098"/>
                  </a:lnTo>
                  <a:cubicBezTo>
                    <a:pt x="226130" y="340"/>
                    <a:pt x="229360" y="0"/>
                    <a:pt x="2325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îṡliḓê">
              <a:extLst>
                <a:ext uri="{FF2B5EF4-FFF2-40B4-BE49-F238E27FC236}">
                  <a16:creationId xmlns:a16="http://schemas.microsoft.com/office/drawing/2014/main" id="{B4EF4D95-5267-482D-8DF6-1F86839149D3}"/>
                </a:ext>
              </a:extLst>
            </p:cNvPr>
            <p:cNvSpPr/>
            <p:nvPr/>
          </p:nvSpPr>
          <p:spPr bwMode="auto">
            <a:xfrm>
              <a:off x="6169394" y="4245946"/>
              <a:ext cx="1688048" cy="1441179"/>
            </a:xfrm>
            <a:custGeom>
              <a:avLst/>
              <a:gdLst>
                <a:gd name="T0" fmla="*/ 602457 w 21600"/>
                <a:gd name="T1" fmla="*/ 514350 h 21600"/>
                <a:gd name="T2" fmla="*/ 602457 w 21600"/>
                <a:gd name="T3" fmla="*/ 514350 h 21600"/>
                <a:gd name="T4" fmla="*/ 602457 w 21600"/>
                <a:gd name="T5" fmla="*/ 514350 h 21600"/>
                <a:gd name="T6" fmla="*/ 602457 w 21600"/>
                <a:gd name="T7" fmla="*/ 514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961" y="0"/>
                  </a:moveTo>
                  <a:cubicBezTo>
                    <a:pt x="21600" y="6924"/>
                    <a:pt x="21600" y="6924"/>
                    <a:pt x="21600" y="6924"/>
                  </a:cubicBezTo>
                  <a:cubicBezTo>
                    <a:pt x="17096" y="15499"/>
                    <a:pt x="9287" y="21023"/>
                    <a:pt x="703" y="21600"/>
                  </a:cubicBezTo>
                  <a:cubicBezTo>
                    <a:pt x="0" y="8492"/>
                    <a:pt x="0" y="8492"/>
                    <a:pt x="0" y="8492"/>
                  </a:cubicBezTo>
                  <a:cubicBezTo>
                    <a:pt x="5065" y="8079"/>
                    <a:pt x="9498" y="4782"/>
                    <a:pt x="1196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9" name="ïs1iḑé">
              <a:extLst>
                <a:ext uri="{FF2B5EF4-FFF2-40B4-BE49-F238E27FC236}">
                  <a16:creationId xmlns:a16="http://schemas.microsoft.com/office/drawing/2014/main" id="{55A826F5-3944-4B40-8595-2F35EBA0E262}"/>
                </a:ext>
              </a:extLst>
            </p:cNvPr>
            <p:cNvSpPr/>
            <p:nvPr/>
          </p:nvSpPr>
          <p:spPr bwMode="auto">
            <a:xfrm>
              <a:off x="6750245" y="4753945"/>
              <a:ext cx="464344" cy="465138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20" name="ïśḻïďè">
              <a:extLst>
                <a:ext uri="{FF2B5EF4-FFF2-40B4-BE49-F238E27FC236}">
                  <a16:creationId xmlns:a16="http://schemas.microsoft.com/office/drawing/2014/main" id="{81EC9558-4881-4DF0-8CEE-494D0BE5A2AE}"/>
                </a:ext>
              </a:extLst>
            </p:cNvPr>
            <p:cNvGrpSpPr/>
            <p:nvPr/>
          </p:nvGrpSpPr>
          <p:grpSpPr>
            <a:xfrm>
              <a:off x="8421624" y="1183009"/>
              <a:ext cx="3097276" cy="1359022"/>
              <a:chOff x="8421624" y="1183009"/>
              <a:chExt cx="3097276" cy="1359022"/>
            </a:xfrm>
          </p:grpSpPr>
          <p:sp>
            <p:nvSpPr>
              <p:cNvPr id="40" name="ïsḻiďe">
                <a:extLst>
                  <a:ext uri="{FF2B5EF4-FFF2-40B4-BE49-F238E27FC236}">
                    <a16:creationId xmlns:a16="http://schemas.microsoft.com/office/drawing/2014/main" id="{016AC126-FE1C-401B-BB80-5C31FD9FA8BE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41" name="ïŝ1iďè">
                <a:extLst>
                  <a:ext uri="{FF2B5EF4-FFF2-40B4-BE49-F238E27FC236}">
                    <a16:creationId xmlns:a16="http://schemas.microsoft.com/office/drawing/2014/main" id="{1770718F-6F0C-4958-B353-7187CD2209D9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1" name="iṣḻiḓé">
              <a:extLst>
                <a:ext uri="{FF2B5EF4-FFF2-40B4-BE49-F238E27FC236}">
                  <a16:creationId xmlns:a16="http://schemas.microsoft.com/office/drawing/2014/main" id="{71ADD105-D54B-4BBD-B85F-4982490752A0}"/>
                </a:ext>
              </a:extLst>
            </p:cNvPr>
            <p:cNvGrpSpPr/>
            <p:nvPr/>
          </p:nvGrpSpPr>
          <p:grpSpPr>
            <a:xfrm>
              <a:off x="8421624" y="2952600"/>
              <a:ext cx="3097276" cy="1359022"/>
              <a:chOff x="8421624" y="1183009"/>
              <a:chExt cx="3097276" cy="1359022"/>
            </a:xfrm>
          </p:grpSpPr>
          <p:sp>
            <p:nvSpPr>
              <p:cNvPr id="38" name="iṩľídè">
                <a:extLst>
                  <a:ext uri="{FF2B5EF4-FFF2-40B4-BE49-F238E27FC236}">
                    <a16:creationId xmlns:a16="http://schemas.microsoft.com/office/drawing/2014/main" id="{5F64BD38-36DD-4BD0-8C09-ED4201C555EA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9" name="ï$líḓé">
                <a:extLst>
                  <a:ext uri="{FF2B5EF4-FFF2-40B4-BE49-F238E27FC236}">
                    <a16:creationId xmlns:a16="http://schemas.microsoft.com/office/drawing/2014/main" id="{DF1C2BA0-A959-4B00-9B42-DAC812A0F9F9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2" name="ï$1ïďe">
              <a:extLst>
                <a:ext uri="{FF2B5EF4-FFF2-40B4-BE49-F238E27FC236}">
                  <a16:creationId xmlns:a16="http://schemas.microsoft.com/office/drawing/2014/main" id="{4DA743A8-8165-4B81-AEE4-78F944F4C05A}"/>
                </a:ext>
              </a:extLst>
            </p:cNvPr>
            <p:cNvGrpSpPr/>
            <p:nvPr/>
          </p:nvGrpSpPr>
          <p:grpSpPr>
            <a:xfrm>
              <a:off x="8421624" y="4722191"/>
              <a:ext cx="3097276" cy="1359022"/>
              <a:chOff x="8421624" y="1183009"/>
              <a:chExt cx="3097276" cy="1359022"/>
            </a:xfrm>
          </p:grpSpPr>
          <p:sp>
            <p:nvSpPr>
              <p:cNvPr id="36" name="îşľiďê">
                <a:extLst>
                  <a:ext uri="{FF2B5EF4-FFF2-40B4-BE49-F238E27FC236}">
                    <a16:creationId xmlns:a16="http://schemas.microsoft.com/office/drawing/2014/main" id="{EDB88DCD-5596-4CB4-99B5-2D249BEB5019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7" name="ïṡľíḓè">
                <a:extLst>
                  <a:ext uri="{FF2B5EF4-FFF2-40B4-BE49-F238E27FC236}">
                    <a16:creationId xmlns:a16="http://schemas.microsoft.com/office/drawing/2014/main" id="{B23BEB39-079B-48DE-A3BD-79B89369152C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42E558C-5FFD-4BA6-B782-FC76BA317739}"/>
                </a:ext>
              </a:extLst>
            </p:cNvPr>
            <p:cNvCxnSpPr>
              <a:cxnSpLocks/>
            </p:cNvCxnSpPr>
            <p:nvPr/>
          </p:nvCxnSpPr>
          <p:spPr>
            <a:xfrm>
              <a:off x="8421624" y="2747316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5718AC7-037B-4916-8CF9-35B5C1EEB5D9}"/>
                </a:ext>
              </a:extLst>
            </p:cNvPr>
            <p:cNvCxnSpPr>
              <a:cxnSpLocks/>
            </p:cNvCxnSpPr>
            <p:nvPr/>
          </p:nvCxnSpPr>
          <p:spPr>
            <a:xfrm>
              <a:off x="8421624" y="4516907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iṥ1îďè">
              <a:extLst>
                <a:ext uri="{FF2B5EF4-FFF2-40B4-BE49-F238E27FC236}">
                  <a16:creationId xmlns:a16="http://schemas.microsoft.com/office/drawing/2014/main" id="{A4397004-9F69-4DF8-838A-58C649F6FE39}"/>
                </a:ext>
              </a:extLst>
            </p:cNvPr>
            <p:cNvGrpSpPr/>
            <p:nvPr/>
          </p:nvGrpSpPr>
          <p:grpSpPr>
            <a:xfrm>
              <a:off x="669925" y="1183009"/>
              <a:ext cx="3097276" cy="1359022"/>
              <a:chOff x="8421624" y="1183009"/>
              <a:chExt cx="3097276" cy="1359022"/>
            </a:xfrm>
          </p:grpSpPr>
          <p:sp>
            <p:nvSpPr>
              <p:cNvPr id="34" name="ïṥľíḍè">
                <a:extLst>
                  <a:ext uri="{FF2B5EF4-FFF2-40B4-BE49-F238E27FC236}">
                    <a16:creationId xmlns:a16="http://schemas.microsoft.com/office/drawing/2014/main" id="{0AF34C78-6BA5-4615-AC56-ED291C296454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5" name="îṩľidè">
                <a:extLst>
                  <a:ext uri="{FF2B5EF4-FFF2-40B4-BE49-F238E27FC236}">
                    <a16:creationId xmlns:a16="http://schemas.microsoft.com/office/drawing/2014/main" id="{373DA09B-1FEA-414B-8F8A-1D02B0E54B03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6" name="îṡlïdè">
              <a:extLst>
                <a:ext uri="{FF2B5EF4-FFF2-40B4-BE49-F238E27FC236}">
                  <a16:creationId xmlns:a16="http://schemas.microsoft.com/office/drawing/2014/main" id="{4847D021-A3DF-4574-BED7-78C057BE6B6A}"/>
                </a:ext>
              </a:extLst>
            </p:cNvPr>
            <p:cNvGrpSpPr/>
            <p:nvPr/>
          </p:nvGrpSpPr>
          <p:grpSpPr>
            <a:xfrm>
              <a:off x="669925" y="2952600"/>
              <a:ext cx="3097276" cy="1359022"/>
              <a:chOff x="8421624" y="1183009"/>
              <a:chExt cx="3097276" cy="1359022"/>
            </a:xfrm>
          </p:grpSpPr>
          <p:sp>
            <p:nvSpPr>
              <p:cNvPr id="32" name="íṩḻîḋè">
                <a:extLst>
                  <a:ext uri="{FF2B5EF4-FFF2-40B4-BE49-F238E27FC236}">
                    <a16:creationId xmlns:a16="http://schemas.microsoft.com/office/drawing/2014/main" id="{BBBA7931-8602-4EA3-A3D3-DE4922FD1649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3" name="íṩlíḍê">
                <a:extLst>
                  <a:ext uri="{FF2B5EF4-FFF2-40B4-BE49-F238E27FC236}">
                    <a16:creationId xmlns:a16="http://schemas.microsoft.com/office/drawing/2014/main" id="{2DBC7630-263E-4AD7-B199-52B997AD7505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27" name="î$ḻíḓê">
              <a:extLst>
                <a:ext uri="{FF2B5EF4-FFF2-40B4-BE49-F238E27FC236}">
                  <a16:creationId xmlns:a16="http://schemas.microsoft.com/office/drawing/2014/main" id="{94090D6C-F25A-426A-AB07-1F811926A39D}"/>
                </a:ext>
              </a:extLst>
            </p:cNvPr>
            <p:cNvGrpSpPr/>
            <p:nvPr/>
          </p:nvGrpSpPr>
          <p:grpSpPr>
            <a:xfrm>
              <a:off x="669925" y="4722191"/>
              <a:ext cx="3097276" cy="1359022"/>
              <a:chOff x="8421624" y="1183009"/>
              <a:chExt cx="3097276" cy="1359022"/>
            </a:xfrm>
          </p:grpSpPr>
          <p:sp>
            <p:nvSpPr>
              <p:cNvPr id="30" name="îšḷíḋé">
                <a:extLst>
                  <a:ext uri="{FF2B5EF4-FFF2-40B4-BE49-F238E27FC236}">
                    <a16:creationId xmlns:a16="http://schemas.microsoft.com/office/drawing/2014/main" id="{DCFDDB6E-BE2C-4D00-AE4B-00560D70A70B}"/>
                  </a:ext>
                </a:extLst>
              </p:cNvPr>
              <p:cNvSpPr txBox="1"/>
              <p:nvPr/>
            </p:nvSpPr>
            <p:spPr>
              <a:xfrm>
                <a:off x="8421624" y="1183009"/>
                <a:ext cx="3097271" cy="4497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r"/>
                <a:r>
                  <a:rPr lang="en-US" altLang="zh-CN" b="1"/>
                  <a:t>Text here</a:t>
                </a:r>
                <a:endParaRPr lang="zh-CN" altLang="en-US" b="1" dirty="0"/>
              </a:p>
            </p:txBody>
          </p:sp>
          <p:sp>
            <p:nvSpPr>
              <p:cNvPr id="31" name="ïṧḷiḑé">
                <a:extLst>
                  <a:ext uri="{FF2B5EF4-FFF2-40B4-BE49-F238E27FC236}">
                    <a16:creationId xmlns:a16="http://schemas.microsoft.com/office/drawing/2014/main" id="{B0345DA9-FFFC-4263-AAF1-6241940004A7}"/>
                  </a:ext>
                </a:extLst>
              </p:cNvPr>
              <p:cNvSpPr txBox="1"/>
              <p:nvPr/>
            </p:nvSpPr>
            <p:spPr>
              <a:xfrm>
                <a:off x="8421624" y="1632708"/>
                <a:ext cx="3097276" cy="9093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r">
                  <a:lnSpc>
                    <a:spcPct val="13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D673FDDF-48BE-4459-B25F-8C549DBAD122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747316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C73D57C-0D5A-4EC4-9C53-E305A440A6F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516907"/>
              <a:ext cx="30972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08582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73100" y="1135063"/>
            <a:ext cx="10845798" cy="2509090"/>
          </a:xfrm>
        </p:spPr>
        <p:txBody>
          <a:bodyPr/>
          <a:lstStyle/>
          <a:p>
            <a:r>
              <a:rPr lang="en-US" altLang="zh-CN" sz="7200" dirty="0">
                <a:solidFill>
                  <a:schemeClr val="accent5">
                    <a:lumMod val="50000"/>
                  </a:schemeClr>
                </a:solidFill>
              </a:rPr>
              <a:t>Thanks</a:t>
            </a:r>
            <a:b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altLang="zh-CN" sz="2800" dirty="0">
                <a:solidFill>
                  <a:schemeClr val="accent5">
                    <a:lumMod val="50000"/>
                  </a:schemeClr>
                </a:solidFill>
              </a:rPr>
              <a:t>And Your Slogan Here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Designed by </a:t>
            </a:r>
            <a:r>
              <a:rPr lang="en-US" altLang="zh-CN" dirty="0" err="1">
                <a:solidFill>
                  <a:schemeClr val="bg1"/>
                </a:solidFill>
              </a:rPr>
              <a:t>iSlide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8D39AD-385E-4D02-BC6E-06304AA07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336D66B-96EB-4E9E-81E8-B996D1C2A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D7B195-A240-4C32-B007-DE8503441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718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352258D-3CE1-45DC-B861-6CDB016D4E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26226"/>
            <a:ext cx="10848975" cy="3224648"/>
            <a:chOff x="669925" y="2026226"/>
            <a:chExt cx="10848975" cy="3224648"/>
          </a:xfrm>
        </p:grpSpPr>
        <p:sp>
          <p:nvSpPr>
            <p:cNvPr id="6" name="îşļíḑe">
              <a:extLst>
                <a:ext uri="{FF2B5EF4-FFF2-40B4-BE49-F238E27FC236}">
                  <a16:creationId xmlns:a16="http://schemas.microsoft.com/office/drawing/2014/main" id="{2AFA22EF-C8B3-4AAB-8FF2-3D7615AFCA6F}"/>
                </a:ext>
              </a:extLst>
            </p:cNvPr>
            <p:cNvSpPr/>
            <p:nvPr/>
          </p:nvSpPr>
          <p:spPr bwMode="auto">
            <a:xfrm>
              <a:off x="669925" y="2026226"/>
              <a:ext cx="2501104" cy="3224648"/>
            </a:xfrm>
            <a:custGeom>
              <a:avLst/>
              <a:gdLst>
                <a:gd name="T0" fmla="*/ 1869 w 2000"/>
                <a:gd name="T1" fmla="*/ 406 h 2592"/>
                <a:gd name="T2" fmla="*/ 1767 w 2000"/>
                <a:gd name="T3" fmla="*/ 359 h 2592"/>
                <a:gd name="T4" fmla="*/ 1000 w 2000"/>
                <a:gd name="T5" fmla="*/ 0 h 2592"/>
                <a:gd name="T6" fmla="*/ 1000 w 2000"/>
                <a:gd name="T7" fmla="*/ 0 h 2592"/>
                <a:gd name="T8" fmla="*/ 233 w 2000"/>
                <a:gd name="T9" fmla="*/ 359 h 2592"/>
                <a:gd name="T10" fmla="*/ 132 w 2000"/>
                <a:gd name="T11" fmla="*/ 406 h 2592"/>
                <a:gd name="T12" fmla="*/ 132 w 2000"/>
                <a:gd name="T13" fmla="*/ 406 h 2592"/>
                <a:gd name="T14" fmla="*/ 0 w 2000"/>
                <a:gd name="T15" fmla="*/ 538 h 2592"/>
                <a:gd name="T16" fmla="*/ 0 w 2000"/>
                <a:gd name="T17" fmla="*/ 1001 h 2592"/>
                <a:gd name="T18" fmla="*/ 0 w 2000"/>
                <a:gd name="T19" fmla="*/ 1295 h 2592"/>
                <a:gd name="T20" fmla="*/ 0 w 2000"/>
                <a:gd name="T21" fmla="*/ 1298 h 2592"/>
                <a:gd name="T22" fmla="*/ 0 w 2000"/>
                <a:gd name="T23" fmla="*/ 1592 h 2592"/>
                <a:gd name="T24" fmla="*/ 0 w 2000"/>
                <a:gd name="T25" fmla="*/ 2054 h 2592"/>
                <a:gd name="T26" fmla="*/ 132 w 2000"/>
                <a:gd name="T27" fmla="*/ 2186 h 2592"/>
                <a:gd name="T28" fmla="*/ 132 w 2000"/>
                <a:gd name="T29" fmla="*/ 2186 h 2592"/>
                <a:gd name="T30" fmla="*/ 233 w 2000"/>
                <a:gd name="T31" fmla="*/ 2234 h 2592"/>
                <a:gd name="T32" fmla="*/ 1000 w 2000"/>
                <a:gd name="T33" fmla="*/ 2592 h 2592"/>
                <a:gd name="T34" fmla="*/ 1000 w 2000"/>
                <a:gd name="T35" fmla="*/ 2592 h 2592"/>
                <a:gd name="T36" fmla="*/ 1767 w 2000"/>
                <a:gd name="T37" fmla="*/ 2234 h 2592"/>
                <a:gd name="T38" fmla="*/ 1869 w 2000"/>
                <a:gd name="T39" fmla="*/ 2186 h 2592"/>
                <a:gd name="T40" fmla="*/ 1869 w 2000"/>
                <a:gd name="T41" fmla="*/ 2186 h 2592"/>
                <a:gd name="T42" fmla="*/ 2000 w 2000"/>
                <a:gd name="T43" fmla="*/ 2054 h 2592"/>
                <a:gd name="T44" fmla="*/ 2000 w 2000"/>
                <a:gd name="T45" fmla="*/ 1592 h 2592"/>
                <a:gd name="T46" fmla="*/ 2000 w 2000"/>
                <a:gd name="T47" fmla="*/ 1298 h 2592"/>
                <a:gd name="T48" fmla="*/ 2000 w 2000"/>
                <a:gd name="T49" fmla="*/ 1295 h 2592"/>
                <a:gd name="T50" fmla="*/ 2000 w 2000"/>
                <a:gd name="T51" fmla="*/ 1001 h 2592"/>
                <a:gd name="T52" fmla="*/ 2000 w 2000"/>
                <a:gd name="T53" fmla="*/ 538 h 2592"/>
                <a:gd name="T54" fmla="*/ 1869 w 2000"/>
                <a:gd name="T55" fmla="*/ 406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0" h="2592">
                  <a:moveTo>
                    <a:pt x="1869" y="406"/>
                  </a:moveTo>
                  <a:cubicBezTo>
                    <a:pt x="1829" y="406"/>
                    <a:pt x="1792" y="389"/>
                    <a:pt x="1767" y="359"/>
                  </a:cubicBezTo>
                  <a:cubicBezTo>
                    <a:pt x="1584" y="140"/>
                    <a:pt x="1308" y="0"/>
                    <a:pt x="1000" y="0"/>
                  </a:cubicBezTo>
                  <a:cubicBezTo>
                    <a:pt x="1000" y="0"/>
                    <a:pt x="1000" y="0"/>
                    <a:pt x="1000" y="0"/>
                  </a:cubicBezTo>
                  <a:cubicBezTo>
                    <a:pt x="692" y="0"/>
                    <a:pt x="417" y="140"/>
                    <a:pt x="233" y="359"/>
                  </a:cubicBezTo>
                  <a:cubicBezTo>
                    <a:pt x="208" y="389"/>
                    <a:pt x="171" y="406"/>
                    <a:pt x="132" y="406"/>
                  </a:cubicBezTo>
                  <a:cubicBezTo>
                    <a:pt x="132" y="406"/>
                    <a:pt x="132" y="406"/>
                    <a:pt x="132" y="406"/>
                  </a:cubicBezTo>
                  <a:cubicBezTo>
                    <a:pt x="59" y="406"/>
                    <a:pt x="0" y="465"/>
                    <a:pt x="0" y="538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295"/>
                    <a:pt x="0" y="1295"/>
                    <a:pt x="0" y="1295"/>
                  </a:cubicBezTo>
                  <a:cubicBezTo>
                    <a:pt x="0" y="1298"/>
                    <a:pt x="0" y="1298"/>
                    <a:pt x="0" y="1298"/>
                  </a:cubicBezTo>
                  <a:cubicBezTo>
                    <a:pt x="0" y="1592"/>
                    <a:pt x="0" y="1592"/>
                    <a:pt x="0" y="1592"/>
                  </a:cubicBezTo>
                  <a:cubicBezTo>
                    <a:pt x="0" y="2054"/>
                    <a:pt x="0" y="2054"/>
                    <a:pt x="0" y="2054"/>
                  </a:cubicBezTo>
                  <a:cubicBezTo>
                    <a:pt x="0" y="2127"/>
                    <a:pt x="59" y="2186"/>
                    <a:pt x="132" y="2186"/>
                  </a:cubicBezTo>
                  <a:cubicBezTo>
                    <a:pt x="132" y="2186"/>
                    <a:pt x="132" y="2186"/>
                    <a:pt x="132" y="2186"/>
                  </a:cubicBezTo>
                  <a:cubicBezTo>
                    <a:pt x="171" y="2186"/>
                    <a:pt x="208" y="2204"/>
                    <a:pt x="233" y="2234"/>
                  </a:cubicBezTo>
                  <a:cubicBezTo>
                    <a:pt x="417" y="2453"/>
                    <a:pt x="692" y="2592"/>
                    <a:pt x="1000" y="2592"/>
                  </a:cubicBezTo>
                  <a:cubicBezTo>
                    <a:pt x="1000" y="2592"/>
                    <a:pt x="1000" y="2592"/>
                    <a:pt x="1000" y="2592"/>
                  </a:cubicBezTo>
                  <a:cubicBezTo>
                    <a:pt x="1308" y="2592"/>
                    <a:pt x="1584" y="2453"/>
                    <a:pt x="1767" y="2234"/>
                  </a:cubicBezTo>
                  <a:cubicBezTo>
                    <a:pt x="1792" y="2204"/>
                    <a:pt x="1829" y="2186"/>
                    <a:pt x="1869" y="2186"/>
                  </a:cubicBezTo>
                  <a:cubicBezTo>
                    <a:pt x="1869" y="2186"/>
                    <a:pt x="1869" y="2186"/>
                    <a:pt x="1869" y="2186"/>
                  </a:cubicBezTo>
                  <a:cubicBezTo>
                    <a:pt x="1941" y="2186"/>
                    <a:pt x="2000" y="2127"/>
                    <a:pt x="2000" y="2054"/>
                  </a:cubicBezTo>
                  <a:cubicBezTo>
                    <a:pt x="2000" y="1592"/>
                    <a:pt x="2000" y="1592"/>
                    <a:pt x="2000" y="1592"/>
                  </a:cubicBezTo>
                  <a:cubicBezTo>
                    <a:pt x="2000" y="1298"/>
                    <a:pt x="2000" y="1298"/>
                    <a:pt x="2000" y="1298"/>
                  </a:cubicBezTo>
                  <a:cubicBezTo>
                    <a:pt x="2000" y="1295"/>
                    <a:pt x="2000" y="1295"/>
                    <a:pt x="2000" y="1295"/>
                  </a:cubicBezTo>
                  <a:cubicBezTo>
                    <a:pt x="2000" y="1001"/>
                    <a:pt x="2000" y="1001"/>
                    <a:pt x="2000" y="1001"/>
                  </a:cubicBezTo>
                  <a:cubicBezTo>
                    <a:pt x="2000" y="538"/>
                    <a:pt x="2000" y="538"/>
                    <a:pt x="2000" y="538"/>
                  </a:cubicBezTo>
                  <a:cubicBezTo>
                    <a:pt x="2000" y="465"/>
                    <a:pt x="1941" y="406"/>
                    <a:pt x="1869" y="4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ID"/>
            </a:p>
          </p:txBody>
        </p:sp>
        <p:sp>
          <p:nvSpPr>
            <p:cNvPr id="7" name="i$ļíḑè">
              <a:extLst>
                <a:ext uri="{FF2B5EF4-FFF2-40B4-BE49-F238E27FC236}">
                  <a16:creationId xmlns:a16="http://schemas.microsoft.com/office/drawing/2014/main" id="{2C500E83-2154-48BF-A839-16EB1119F8DA}"/>
                </a:ext>
              </a:extLst>
            </p:cNvPr>
            <p:cNvSpPr/>
            <p:nvPr/>
          </p:nvSpPr>
          <p:spPr bwMode="auto">
            <a:xfrm>
              <a:off x="3452549" y="2026226"/>
              <a:ext cx="2501104" cy="3224648"/>
            </a:xfrm>
            <a:custGeom>
              <a:avLst/>
              <a:gdLst>
                <a:gd name="T0" fmla="*/ 1869 w 2000"/>
                <a:gd name="T1" fmla="*/ 406 h 2592"/>
                <a:gd name="T2" fmla="*/ 1767 w 2000"/>
                <a:gd name="T3" fmla="*/ 359 h 2592"/>
                <a:gd name="T4" fmla="*/ 1000 w 2000"/>
                <a:gd name="T5" fmla="*/ 0 h 2592"/>
                <a:gd name="T6" fmla="*/ 1000 w 2000"/>
                <a:gd name="T7" fmla="*/ 0 h 2592"/>
                <a:gd name="T8" fmla="*/ 233 w 2000"/>
                <a:gd name="T9" fmla="*/ 359 h 2592"/>
                <a:gd name="T10" fmla="*/ 132 w 2000"/>
                <a:gd name="T11" fmla="*/ 406 h 2592"/>
                <a:gd name="T12" fmla="*/ 132 w 2000"/>
                <a:gd name="T13" fmla="*/ 406 h 2592"/>
                <a:gd name="T14" fmla="*/ 0 w 2000"/>
                <a:gd name="T15" fmla="*/ 538 h 2592"/>
                <a:gd name="T16" fmla="*/ 0 w 2000"/>
                <a:gd name="T17" fmla="*/ 1001 h 2592"/>
                <a:gd name="T18" fmla="*/ 0 w 2000"/>
                <a:gd name="T19" fmla="*/ 1295 h 2592"/>
                <a:gd name="T20" fmla="*/ 0 w 2000"/>
                <a:gd name="T21" fmla="*/ 1298 h 2592"/>
                <a:gd name="T22" fmla="*/ 0 w 2000"/>
                <a:gd name="T23" fmla="*/ 1592 h 2592"/>
                <a:gd name="T24" fmla="*/ 0 w 2000"/>
                <a:gd name="T25" fmla="*/ 2054 h 2592"/>
                <a:gd name="T26" fmla="*/ 132 w 2000"/>
                <a:gd name="T27" fmla="*/ 2186 h 2592"/>
                <a:gd name="T28" fmla="*/ 132 w 2000"/>
                <a:gd name="T29" fmla="*/ 2186 h 2592"/>
                <a:gd name="T30" fmla="*/ 233 w 2000"/>
                <a:gd name="T31" fmla="*/ 2234 h 2592"/>
                <a:gd name="T32" fmla="*/ 1000 w 2000"/>
                <a:gd name="T33" fmla="*/ 2592 h 2592"/>
                <a:gd name="T34" fmla="*/ 1000 w 2000"/>
                <a:gd name="T35" fmla="*/ 2592 h 2592"/>
                <a:gd name="T36" fmla="*/ 1767 w 2000"/>
                <a:gd name="T37" fmla="*/ 2234 h 2592"/>
                <a:gd name="T38" fmla="*/ 1869 w 2000"/>
                <a:gd name="T39" fmla="*/ 2186 h 2592"/>
                <a:gd name="T40" fmla="*/ 1869 w 2000"/>
                <a:gd name="T41" fmla="*/ 2186 h 2592"/>
                <a:gd name="T42" fmla="*/ 2000 w 2000"/>
                <a:gd name="T43" fmla="*/ 2054 h 2592"/>
                <a:gd name="T44" fmla="*/ 2000 w 2000"/>
                <a:gd name="T45" fmla="*/ 1592 h 2592"/>
                <a:gd name="T46" fmla="*/ 2000 w 2000"/>
                <a:gd name="T47" fmla="*/ 1298 h 2592"/>
                <a:gd name="T48" fmla="*/ 2000 w 2000"/>
                <a:gd name="T49" fmla="*/ 1295 h 2592"/>
                <a:gd name="T50" fmla="*/ 2000 w 2000"/>
                <a:gd name="T51" fmla="*/ 1001 h 2592"/>
                <a:gd name="T52" fmla="*/ 2000 w 2000"/>
                <a:gd name="T53" fmla="*/ 538 h 2592"/>
                <a:gd name="T54" fmla="*/ 1869 w 2000"/>
                <a:gd name="T55" fmla="*/ 406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0" h="2592">
                  <a:moveTo>
                    <a:pt x="1869" y="406"/>
                  </a:moveTo>
                  <a:cubicBezTo>
                    <a:pt x="1829" y="406"/>
                    <a:pt x="1792" y="389"/>
                    <a:pt x="1767" y="359"/>
                  </a:cubicBezTo>
                  <a:cubicBezTo>
                    <a:pt x="1584" y="140"/>
                    <a:pt x="1308" y="0"/>
                    <a:pt x="1000" y="0"/>
                  </a:cubicBezTo>
                  <a:cubicBezTo>
                    <a:pt x="1000" y="0"/>
                    <a:pt x="1000" y="0"/>
                    <a:pt x="1000" y="0"/>
                  </a:cubicBezTo>
                  <a:cubicBezTo>
                    <a:pt x="692" y="0"/>
                    <a:pt x="417" y="140"/>
                    <a:pt x="233" y="359"/>
                  </a:cubicBezTo>
                  <a:cubicBezTo>
                    <a:pt x="208" y="389"/>
                    <a:pt x="171" y="406"/>
                    <a:pt x="132" y="406"/>
                  </a:cubicBezTo>
                  <a:cubicBezTo>
                    <a:pt x="132" y="406"/>
                    <a:pt x="132" y="406"/>
                    <a:pt x="132" y="406"/>
                  </a:cubicBezTo>
                  <a:cubicBezTo>
                    <a:pt x="59" y="406"/>
                    <a:pt x="0" y="465"/>
                    <a:pt x="0" y="538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295"/>
                    <a:pt x="0" y="1295"/>
                    <a:pt x="0" y="1295"/>
                  </a:cubicBezTo>
                  <a:cubicBezTo>
                    <a:pt x="0" y="1298"/>
                    <a:pt x="0" y="1298"/>
                    <a:pt x="0" y="1298"/>
                  </a:cubicBezTo>
                  <a:cubicBezTo>
                    <a:pt x="0" y="1592"/>
                    <a:pt x="0" y="1592"/>
                    <a:pt x="0" y="1592"/>
                  </a:cubicBezTo>
                  <a:cubicBezTo>
                    <a:pt x="0" y="2054"/>
                    <a:pt x="0" y="2054"/>
                    <a:pt x="0" y="2054"/>
                  </a:cubicBezTo>
                  <a:cubicBezTo>
                    <a:pt x="0" y="2127"/>
                    <a:pt x="59" y="2186"/>
                    <a:pt x="132" y="2186"/>
                  </a:cubicBezTo>
                  <a:cubicBezTo>
                    <a:pt x="132" y="2186"/>
                    <a:pt x="132" y="2186"/>
                    <a:pt x="132" y="2186"/>
                  </a:cubicBezTo>
                  <a:cubicBezTo>
                    <a:pt x="171" y="2186"/>
                    <a:pt x="208" y="2204"/>
                    <a:pt x="233" y="2234"/>
                  </a:cubicBezTo>
                  <a:cubicBezTo>
                    <a:pt x="417" y="2453"/>
                    <a:pt x="692" y="2592"/>
                    <a:pt x="1000" y="2592"/>
                  </a:cubicBezTo>
                  <a:cubicBezTo>
                    <a:pt x="1000" y="2592"/>
                    <a:pt x="1000" y="2592"/>
                    <a:pt x="1000" y="2592"/>
                  </a:cubicBezTo>
                  <a:cubicBezTo>
                    <a:pt x="1308" y="2592"/>
                    <a:pt x="1584" y="2453"/>
                    <a:pt x="1767" y="2234"/>
                  </a:cubicBezTo>
                  <a:cubicBezTo>
                    <a:pt x="1792" y="2204"/>
                    <a:pt x="1829" y="2186"/>
                    <a:pt x="1869" y="2186"/>
                  </a:cubicBezTo>
                  <a:cubicBezTo>
                    <a:pt x="1869" y="2186"/>
                    <a:pt x="1869" y="2186"/>
                    <a:pt x="1869" y="2186"/>
                  </a:cubicBezTo>
                  <a:cubicBezTo>
                    <a:pt x="1941" y="2186"/>
                    <a:pt x="2000" y="2127"/>
                    <a:pt x="2000" y="2054"/>
                  </a:cubicBezTo>
                  <a:cubicBezTo>
                    <a:pt x="2000" y="1592"/>
                    <a:pt x="2000" y="1592"/>
                    <a:pt x="2000" y="1592"/>
                  </a:cubicBezTo>
                  <a:cubicBezTo>
                    <a:pt x="2000" y="1298"/>
                    <a:pt x="2000" y="1298"/>
                    <a:pt x="2000" y="1298"/>
                  </a:cubicBezTo>
                  <a:cubicBezTo>
                    <a:pt x="2000" y="1295"/>
                    <a:pt x="2000" y="1295"/>
                    <a:pt x="2000" y="1295"/>
                  </a:cubicBezTo>
                  <a:cubicBezTo>
                    <a:pt x="2000" y="1001"/>
                    <a:pt x="2000" y="1001"/>
                    <a:pt x="2000" y="1001"/>
                  </a:cubicBezTo>
                  <a:cubicBezTo>
                    <a:pt x="2000" y="538"/>
                    <a:pt x="2000" y="538"/>
                    <a:pt x="2000" y="538"/>
                  </a:cubicBezTo>
                  <a:cubicBezTo>
                    <a:pt x="2000" y="465"/>
                    <a:pt x="1941" y="406"/>
                    <a:pt x="1869" y="4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ID"/>
            </a:p>
          </p:txBody>
        </p:sp>
        <p:sp>
          <p:nvSpPr>
            <p:cNvPr id="8" name="ïsḷïďè">
              <a:extLst>
                <a:ext uri="{FF2B5EF4-FFF2-40B4-BE49-F238E27FC236}">
                  <a16:creationId xmlns:a16="http://schemas.microsoft.com/office/drawing/2014/main" id="{54BE57C4-7E55-482D-B08E-B68BF3057E8D}"/>
                </a:ext>
              </a:extLst>
            </p:cNvPr>
            <p:cNvSpPr/>
            <p:nvPr/>
          </p:nvSpPr>
          <p:spPr bwMode="auto">
            <a:xfrm>
              <a:off x="6235173" y="2026226"/>
              <a:ext cx="2501104" cy="3224648"/>
            </a:xfrm>
            <a:custGeom>
              <a:avLst/>
              <a:gdLst>
                <a:gd name="T0" fmla="*/ 1869 w 2000"/>
                <a:gd name="T1" fmla="*/ 406 h 2592"/>
                <a:gd name="T2" fmla="*/ 1767 w 2000"/>
                <a:gd name="T3" fmla="*/ 359 h 2592"/>
                <a:gd name="T4" fmla="*/ 1000 w 2000"/>
                <a:gd name="T5" fmla="*/ 0 h 2592"/>
                <a:gd name="T6" fmla="*/ 1000 w 2000"/>
                <a:gd name="T7" fmla="*/ 0 h 2592"/>
                <a:gd name="T8" fmla="*/ 233 w 2000"/>
                <a:gd name="T9" fmla="*/ 359 h 2592"/>
                <a:gd name="T10" fmla="*/ 132 w 2000"/>
                <a:gd name="T11" fmla="*/ 406 h 2592"/>
                <a:gd name="T12" fmla="*/ 132 w 2000"/>
                <a:gd name="T13" fmla="*/ 406 h 2592"/>
                <a:gd name="T14" fmla="*/ 0 w 2000"/>
                <a:gd name="T15" fmla="*/ 538 h 2592"/>
                <a:gd name="T16" fmla="*/ 0 w 2000"/>
                <a:gd name="T17" fmla="*/ 1001 h 2592"/>
                <a:gd name="T18" fmla="*/ 0 w 2000"/>
                <a:gd name="T19" fmla="*/ 1295 h 2592"/>
                <a:gd name="T20" fmla="*/ 0 w 2000"/>
                <a:gd name="T21" fmla="*/ 1298 h 2592"/>
                <a:gd name="T22" fmla="*/ 0 w 2000"/>
                <a:gd name="T23" fmla="*/ 1592 h 2592"/>
                <a:gd name="T24" fmla="*/ 0 w 2000"/>
                <a:gd name="T25" fmla="*/ 2054 h 2592"/>
                <a:gd name="T26" fmla="*/ 132 w 2000"/>
                <a:gd name="T27" fmla="*/ 2186 h 2592"/>
                <a:gd name="T28" fmla="*/ 132 w 2000"/>
                <a:gd name="T29" fmla="*/ 2186 h 2592"/>
                <a:gd name="T30" fmla="*/ 233 w 2000"/>
                <a:gd name="T31" fmla="*/ 2234 h 2592"/>
                <a:gd name="T32" fmla="*/ 1000 w 2000"/>
                <a:gd name="T33" fmla="*/ 2592 h 2592"/>
                <a:gd name="T34" fmla="*/ 1000 w 2000"/>
                <a:gd name="T35" fmla="*/ 2592 h 2592"/>
                <a:gd name="T36" fmla="*/ 1767 w 2000"/>
                <a:gd name="T37" fmla="*/ 2234 h 2592"/>
                <a:gd name="T38" fmla="*/ 1869 w 2000"/>
                <a:gd name="T39" fmla="*/ 2186 h 2592"/>
                <a:gd name="T40" fmla="*/ 1869 w 2000"/>
                <a:gd name="T41" fmla="*/ 2186 h 2592"/>
                <a:gd name="T42" fmla="*/ 2000 w 2000"/>
                <a:gd name="T43" fmla="*/ 2054 h 2592"/>
                <a:gd name="T44" fmla="*/ 2000 w 2000"/>
                <a:gd name="T45" fmla="*/ 1592 h 2592"/>
                <a:gd name="T46" fmla="*/ 2000 w 2000"/>
                <a:gd name="T47" fmla="*/ 1298 h 2592"/>
                <a:gd name="T48" fmla="*/ 2000 w 2000"/>
                <a:gd name="T49" fmla="*/ 1295 h 2592"/>
                <a:gd name="T50" fmla="*/ 2000 w 2000"/>
                <a:gd name="T51" fmla="*/ 1001 h 2592"/>
                <a:gd name="T52" fmla="*/ 2000 w 2000"/>
                <a:gd name="T53" fmla="*/ 538 h 2592"/>
                <a:gd name="T54" fmla="*/ 1869 w 2000"/>
                <a:gd name="T55" fmla="*/ 406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0" h="2592">
                  <a:moveTo>
                    <a:pt x="1869" y="406"/>
                  </a:moveTo>
                  <a:cubicBezTo>
                    <a:pt x="1829" y="406"/>
                    <a:pt x="1792" y="389"/>
                    <a:pt x="1767" y="359"/>
                  </a:cubicBezTo>
                  <a:cubicBezTo>
                    <a:pt x="1584" y="140"/>
                    <a:pt x="1308" y="0"/>
                    <a:pt x="1000" y="0"/>
                  </a:cubicBezTo>
                  <a:cubicBezTo>
                    <a:pt x="1000" y="0"/>
                    <a:pt x="1000" y="0"/>
                    <a:pt x="1000" y="0"/>
                  </a:cubicBezTo>
                  <a:cubicBezTo>
                    <a:pt x="692" y="0"/>
                    <a:pt x="417" y="140"/>
                    <a:pt x="233" y="359"/>
                  </a:cubicBezTo>
                  <a:cubicBezTo>
                    <a:pt x="208" y="389"/>
                    <a:pt x="171" y="406"/>
                    <a:pt x="132" y="406"/>
                  </a:cubicBezTo>
                  <a:cubicBezTo>
                    <a:pt x="132" y="406"/>
                    <a:pt x="132" y="406"/>
                    <a:pt x="132" y="406"/>
                  </a:cubicBezTo>
                  <a:cubicBezTo>
                    <a:pt x="59" y="406"/>
                    <a:pt x="0" y="465"/>
                    <a:pt x="0" y="538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295"/>
                    <a:pt x="0" y="1295"/>
                    <a:pt x="0" y="1295"/>
                  </a:cubicBezTo>
                  <a:cubicBezTo>
                    <a:pt x="0" y="1298"/>
                    <a:pt x="0" y="1298"/>
                    <a:pt x="0" y="1298"/>
                  </a:cubicBezTo>
                  <a:cubicBezTo>
                    <a:pt x="0" y="1592"/>
                    <a:pt x="0" y="1592"/>
                    <a:pt x="0" y="1592"/>
                  </a:cubicBezTo>
                  <a:cubicBezTo>
                    <a:pt x="0" y="2054"/>
                    <a:pt x="0" y="2054"/>
                    <a:pt x="0" y="2054"/>
                  </a:cubicBezTo>
                  <a:cubicBezTo>
                    <a:pt x="0" y="2127"/>
                    <a:pt x="59" y="2186"/>
                    <a:pt x="132" y="2186"/>
                  </a:cubicBezTo>
                  <a:cubicBezTo>
                    <a:pt x="132" y="2186"/>
                    <a:pt x="132" y="2186"/>
                    <a:pt x="132" y="2186"/>
                  </a:cubicBezTo>
                  <a:cubicBezTo>
                    <a:pt x="171" y="2186"/>
                    <a:pt x="208" y="2204"/>
                    <a:pt x="233" y="2234"/>
                  </a:cubicBezTo>
                  <a:cubicBezTo>
                    <a:pt x="417" y="2453"/>
                    <a:pt x="692" y="2592"/>
                    <a:pt x="1000" y="2592"/>
                  </a:cubicBezTo>
                  <a:cubicBezTo>
                    <a:pt x="1000" y="2592"/>
                    <a:pt x="1000" y="2592"/>
                    <a:pt x="1000" y="2592"/>
                  </a:cubicBezTo>
                  <a:cubicBezTo>
                    <a:pt x="1308" y="2592"/>
                    <a:pt x="1584" y="2453"/>
                    <a:pt x="1767" y="2234"/>
                  </a:cubicBezTo>
                  <a:cubicBezTo>
                    <a:pt x="1792" y="2204"/>
                    <a:pt x="1829" y="2186"/>
                    <a:pt x="1869" y="2186"/>
                  </a:cubicBezTo>
                  <a:cubicBezTo>
                    <a:pt x="1869" y="2186"/>
                    <a:pt x="1869" y="2186"/>
                    <a:pt x="1869" y="2186"/>
                  </a:cubicBezTo>
                  <a:cubicBezTo>
                    <a:pt x="1941" y="2186"/>
                    <a:pt x="2000" y="2127"/>
                    <a:pt x="2000" y="2054"/>
                  </a:cubicBezTo>
                  <a:cubicBezTo>
                    <a:pt x="2000" y="1592"/>
                    <a:pt x="2000" y="1592"/>
                    <a:pt x="2000" y="1592"/>
                  </a:cubicBezTo>
                  <a:cubicBezTo>
                    <a:pt x="2000" y="1298"/>
                    <a:pt x="2000" y="1298"/>
                    <a:pt x="2000" y="1298"/>
                  </a:cubicBezTo>
                  <a:cubicBezTo>
                    <a:pt x="2000" y="1295"/>
                    <a:pt x="2000" y="1295"/>
                    <a:pt x="2000" y="1295"/>
                  </a:cubicBezTo>
                  <a:cubicBezTo>
                    <a:pt x="2000" y="1001"/>
                    <a:pt x="2000" y="1001"/>
                    <a:pt x="2000" y="1001"/>
                  </a:cubicBezTo>
                  <a:cubicBezTo>
                    <a:pt x="2000" y="538"/>
                    <a:pt x="2000" y="538"/>
                    <a:pt x="2000" y="538"/>
                  </a:cubicBezTo>
                  <a:cubicBezTo>
                    <a:pt x="2000" y="465"/>
                    <a:pt x="1941" y="406"/>
                    <a:pt x="1869" y="4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ID"/>
            </a:p>
          </p:txBody>
        </p:sp>
        <p:sp>
          <p:nvSpPr>
            <p:cNvPr id="9" name="ïsļiḓè">
              <a:extLst>
                <a:ext uri="{FF2B5EF4-FFF2-40B4-BE49-F238E27FC236}">
                  <a16:creationId xmlns:a16="http://schemas.microsoft.com/office/drawing/2014/main" id="{E2DE1A56-FF46-49EA-AC69-1458E966CDE8}"/>
                </a:ext>
              </a:extLst>
            </p:cNvPr>
            <p:cNvSpPr/>
            <p:nvPr/>
          </p:nvSpPr>
          <p:spPr bwMode="auto">
            <a:xfrm>
              <a:off x="9017796" y="2026226"/>
              <a:ext cx="2501104" cy="3224648"/>
            </a:xfrm>
            <a:custGeom>
              <a:avLst/>
              <a:gdLst>
                <a:gd name="T0" fmla="*/ 1869 w 2000"/>
                <a:gd name="T1" fmla="*/ 406 h 2592"/>
                <a:gd name="T2" fmla="*/ 1767 w 2000"/>
                <a:gd name="T3" fmla="*/ 359 h 2592"/>
                <a:gd name="T4" fmla="*/ 1000 w 2000"/>
                <a:gd name="T5" fmla="*/ 0 h 2592"/>
                <a:gd name="T6" fmla="*/ 1000 w 2000"/>
                <a:gd name="T7" fmla="*/ 0 h 2592"/>
                <a:gd name="T8" fmla="*/ 233 w 2000"/>
                <a:gd name="T9" fmla="*/ 359 h 2592"/>
                <a:gd name="T10" fmla="*/ 132 w 2000"/>
                <a:gd name="T11" fmla="*/ 406 h 2592"/>
                <a:gd name="T12" fmla="*/ 132 w 2000"/>
                <a:gd name="T13" fmla="*/ 406 h 2592"/>
                <a:gd name="T14" fmla="*/ 0 w 2000"/>
                <a:gd name="T15" fmla="*/ 538 h 2592"/>
                <a:gd name="T16" fmla="*/ 0 w 2000"/>
                <a:gd name="T17" fmla="*/ 1001 h 2592"/>
                <a:gd name="T18" fmla="*/ 0 w 2000"/>
                <a:gd name="T19" fmla="*/ 1295 h 2592"/>
                <a:gd name="T20" fmla="*/ 0 w 2000"/>
                <a:gd name="T21" fmla="*/ 1298 h 2592"/>
                <a:gd name="T22" fmla="*/ 0 w 2000"/>
                <a:gd name="T23" fmla="*/ 1592 h 2592"/>
                <a:gd name="T24" fmla="*/ 0 w 2000"/>
                <a:gd name="T25" fmla="*/ 2054 h 2592"/>
                <a:gd name="T26" fmla="*/ 132 w 2000"/>
                <a:gd name="T27" fmla="*/ 2186 h 2592"/>
                <a:gd name="T28" fmla="*/ 132 w 2000"/>
                <a:gd name="T29" fmla="*/ 2186 h 2592"/>
                <a:gd name="T30" fmla="*/ 233 w 2000"/>
                <a:gd name="T31" fmla="*/ 2234 h 2592"/>
                <a:gd name="T32" fmla="*/ 1000 w 2000"/>
                <a:gd name="T33" fmla="*/ 2592 h 2592"/>
                <a:gd name="T34" fmla="*/ 1000 w 2000"/>
                <a:gd name="T35" fmla="*/ 2592 h 2592"/>
                <a:gd name="T36" fmla="*/ 1767 w 2000"/>
                <a:gd name="T37" fmla="*/ 2234 h 2592"/>
                <a:gd name="T38" fmla="*/ 1869 w 2000"/>
                <a:gd name="T39" fmla="*/ 2186 h 2592"/>
                <a:gd name="T40" fmla="*/ 1869 w 2000"/>
                <a:gd name="T41" fmla="*/ 2186 h 2592"/>
                <a:gd name="T42" fmla="*/ 2000 w 2000"/>
                <a:gd name="T43" fmla="*/ 2054 h 2592"/>
                <a:gd name="T44" fmla="*/ 2000 w 2000"/>
                <a:gd name="T45" fmla="*/ 1592 h 2592"/>
                <a:gd name="T46" fmla="*/ 2000 w 2000"/>
                <a:gd name="T47" fmla="*/ 1298 h 2592"/>
                <a:gd name="T48" fmla="*/ 2000 w 2000"/>
                <a:gd name="T49" fmla="*/ 1295 h 2592"/>
                <a:gd name="T50" fmla="*/ 2000 w 2000"/>
                <a:gd name="T51" fmla="*/ 1001 h 2592"/>
                <a:gd name="T52" fmla="*/ 2000 w 2000"/>
                <a:gd name="T53" fmla="*/ 538 h 2592"/>
                <a:gd name="T54" fmla="*/ 1869 w 2000"/>
                <a:gd name="T55" fmla="*/ 406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0" h="2592">
                  <a:moveTo>
                    <a:pt x="1869" y="406"/>
                  </a:moveTo>
                  <a:cubicBezTo>
                    <a:pt x="1829" y="406"/>
                    <a:pt x="1792" y="389"/>
                    <a:pt x="1767" y="359"/>
                  </a:cubicBezTo>
                  <a:cubicBezTo>
                    <a:pt x="1584" y="140"/>
                    <a:pt x="1308" y="0"/>
                    <a:pt x="1000" y="0"/>
                  </a:cubicBezTo>
                  <a:cubicBezTo>
                    <a:pt x="1000" y="0"/>
                    <a:pt x="1000" y="0"/>
                    <a:pt x="1000" y="0"/>
                  </a:cubicBezTo>
                  <a:cubicBezTo>
                    <a:pt x="692" y="0"/>
                    <a:pt x="417" y="140"/>
                    <a:pt x="233" y="359"/>
                  </a:cubicBezTo>
                  <a:cubicBezTo>
                    <a:pt x="208" y="389"/>
                    <a:pt x="171" y="406"/>
                    <a:pt x="132" y="406"/>
                  </a:cubicBezTo>
                  <a:cubicBezTo>
                    <a:pt x="132" y="406"/>
                    <a:pt x="132" y="406"/>
                    <a:pt x="132" y="406"/>
                  </a:cubicBezTo>
                  <a:cubicBezTo>
                    <a:pt x="59" y="406"/>
                    <a:pt x="0" y="465"/>
                    <a:pt x="0" y="538"/>
                  </a:cubicBezTo>
                  <a:cubicBezTo>
                    <a:pt x="0" y="1001"/>
                    <a:pt x="0" y="1001"/>
                    <a:pt x="0" y="1001"/>
                  </a:cubicBezTo>
                  <a:cubicBezTo>
                    <a:pt x="0" y="1295"/>
                    <a:pt x="0" y="1295"/>
                    <a:pt x="0" y="1295"/>
                  </a:cubicBezTo>
                  <a:cubicBezTo>
                    <a:pt x="0" y="1298"/>
                    <a:pt x="0" y="1298"/>
                    <a:pt x="0" y="1298"/>
                  </a:cubicBezTo>
                  <a:cubicBezTo>
                    <a:pt x="0" y="1592"/>
                    <a:pt x="0" y="1592"/>
                    <a:pt x="0" y="1592"/>
                  </a:cubicBezTo>
                  <a:cubicBezTo>
                    <a:pt x="0" y="2054"/>
                    <a:pt x="0" y="2054"/>
                    <a:pt x="0" y="2054"/>
                  </a:cubicBezTo>
                  <a:cubicBezTo>
                    <a:pt x="0" y="2127"/>
                    <a:pt x="59" y="2186"/>
                    <a:pt x="132" y="2186"/>
                  </a:cubicBezTo>
                  <a:cubicBezTo>
                    <a:pt x="132" y="2186"/>
                    <a:pt x="132" y="2186"/>
                    <a:pt x="132" y="2186"/>
                  </a:cubicBezTo>
                  <a:cubicBezTo>
                    <a:pt x="171" y="2186"/>
                    <a:pt x="208" y="2204"/>
                    <a:pt x="233" y="2234"/>
                  </a:cubicBezTo>
                  <a:cubicBezTo>
                    <a:pt x="417" y="2453"/>
                    <a:pt x="692" y="2592"/>
                    <a:pt x="1000" y="2592"/>
                  </a:cubicBezTo>
                  <a:cubicBezTo>
                    <a:pt x="1000" y="2592"/>
                    <a:pt x="1000" y="2592"/>
                    <a:pt x="1000" y="2592"/>
                  </a:cubicBezTo>
                  <a:cubicBezTo>
                    <a:pt x="1308" y="2592"/>
                    <a:pt x="1584" y="2453"/>
                    <a:pt x="1767" y="2234"/>
                  </a:cubicBezTo>
                  <a:cubicBezTo>
                    <a:pt x="1792" y="2204"/>
                    <a:pt x="1829" y="2186"/>
                    <a:pt x="1869" y="2186"/>
                  </a:cubicBezTo>
                  <a:cubicBezTo>
                    <a:pt x="1869" y="2186"/>
                    <a:pt x="1869" y="2186"/>
                    <a:pt x="1869" y="2186"/>
                  </a:cubicBezTo>
                  <a:cubicBezTo>
                    <a:pt x="1941" y="2186"/>
                    <a:pt x="2000" y="2127"/>
                    <a:pt x="2000" y="2054"/>
                  </a:cubicBezTo>
                  <a:cubicBezTo>
                    <a:pt x="2000" y="1592"/>
                    <a:pt x="2000" y="1592"/>
                    <a:pt x="2000" y="1592"/>
                  </a:cubicBezTo>
                  <a:cubicBezTo>
                    <a:pt x="2000" y="1298"/>
                    <a:pt x="2000" y="1298"/>
                    <a:pt x="2000" y="1298"/>
                  </a:cubicBezTo>
                  <a:cubicBezTo>
                    <a:pt x="2000" y="1295"/>
                    <a:pt x="2000" y="1295"/>
                    <a:pt x="2000" y="1295"/>
                  </a:cubicBezTo>
                  <a:cubicBezTo>
                    <a:pt x="2000" y="1001"/>
                    <a:pt x="2000" y="1001"/>
                    <a:pt x="2000" y="1001"/>
                  </a:cubicBezTo>
                  <a:cubicBezTo>
                    <a:pt x="2000" y="538"/>
                    <a:pt x="2000" y="538"/>
                    <a:pt x="2000" y="538"/>
                  </a:cubicBezTo>
                  <a:cubicBezTo>
                    <a:pt x="2000" y="465"/>
                    <a:pt x="1941" y="406"/>
                    <a:pt x="1869" y="4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ID"/>
            </a:p>
          </p:txBody>
        </p:sp>
        <p:grpSp>
          <p:nvGrpSpPr>
            <p:cNvPr id="10" name="ïṣḻiḓê">
              <a:extLst>
                <a:ext uri="{FF2B5EF4-FFF2-40B4-BE49-F238E27FC236}">
                  <a16:creationId xmlns:a16="http://schemas.microsoft.com/office/drawing/2014/main" id="{2F299443-C07A-4715-BD89-3A3D918377A8}"/>
                </a:ext>
              </a:extLst>
            </p:cNvPr>
            <p:cNvGrpSpPr/>
            <p:nvPr/>
          </p:nvGrpSpPr>
          <p:grpSpPr>
            <a:xfrm>
              <a:off x="722850" y="2455780"/>
              <a:ext cx="2395254" cy="2306015"/>
              <a:chOff x="722850" y="2329993"/>
              <a:chExt cx="2395254" cy="2306015"/>
            </a:xfrm>
          </p:grpSpPr>
          <p:grpSp>
            <p:nvGrpSpPr>
              <p:cNvPr id="29" name="ïš1ídé">
                <a:extLst>
                  <a:ext uri="{FF2B5EF4-FFF2-40B4-BE49-F238E27FC236}">
                    <a16:creationId xmlns:a16="http://schemas.microsoft.com/office/drawing/2014/main" id="{7674F62E-8F91-4BBB-B853-A4D829279516}"/>
                  </a:ext>
                </a:extLst>
              </p:cNvPr>
              <p:cNvGrpSpPr/>
              <p:nvPr/>
            </p:nvGrpSpPr>
            <p:grpSpPr>
              <a:xfrm>
                <a:off x="1586811" y="2329993"/>
                <a:ext cx="667332" cy="667330"/>
                <a:chOff x="1753961" y="2890922"/>
                <a:chExt cx="667332" cy="667330"/>
              </a:xfrm>
            </p:grpSpPr>
            <p:sp>
              <p:nvSpPr>
                <p:cNvPr id="32" name="î$ḷiďe">
                  <a:extLst>
                    <a:ext uri="{FF2B5EF4-FFF2-40B4-BE49-F238E27FC236}">
                      <a16:creationId xmlns:a16="http://schemas.microsoft.com/office/drawing/2014/main" id="{07996D11-8F09-41A7-897F-6B22974417C8}"/>
                    </a:ext>
                  </a:extLst>
                </p:cNvPr>
                <p:cNvSpPr/>
                <p:nvPr/>
              </p:nvSpPr>
              <p:spPr>
                <a:xfrm>
                  <a:off x="1753961" y="2890922"/>
                  <a:ext cx="667332" cy="667330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10000"/>
                </a:bodyPr>
                <a:lstStyle/>
                <a:p>
                  <a:pPr algn="ctr"/>
                  <a:endParaRPr lang="en-US" sz="28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íśḷïḓe">
                  <a:extLst>
                    <a:ext uri="{FF2B5EF4-FFF2-40B4-BE49-F238E27FC236}">
                      <a16:creationId xmlns:a16="http://schemas.microsoft.com/office/drawing/2014/main" id="{7A699E6C-8AA7-43E2-9D10-090D77600C73}"/>
                    </a:ext>
                  </a:extLst>
                </p:cNvPr>
                <p:cNvSpPr/>
                <p:nvPr/>
              </p:nvSpPr>
              <p:spPr bwMode="auto">
                <a:xfrm>
                  <a:off x="1931546" y="3064741"/>
                  <a:ext cx="312163" cy="319692"/>
                </a:xfrm>
                <a:custGeom>
                  <a:avLst/>
                  <a:gdLst>
                    <a:gd name="T0" fmla="*/ 1547 w 10400"/>
                    <a:gd name="T1" fmla="*/ 9330 h 10667"/>
                    <a:gd name="T2" fmla="*/ 3077 w 10400"/>
                    <a:gd name="T3" fmla="*/ 9013 h 10667"/>
                    <a:gd name="T4" fmla="*/ 6114 w 10400"/>
                    <a:gd name="T5" fmla="*/ 9700 h 10667"/>
                    <a:gd name="T6" fmla="*/ 6806 w 10400"/>
                    <a:gd name="T7" fmla="*/ 8539 h 10667"/>
                    <a:gd name="T8" fmla="*/ 4079 w 10400"/>
                    <a:gd name="T9" fmla="*/ 1127 h 10667"/>
                    <a:gd name="T10" fmla="*/ 5193 w 10400"/>
                    <a:gd name="T11" fmla="*/ 2254 h 10667"/>
                    <a:gd name="T12" fmla="*/ 6352 w 10400"/>
                    <a:gd name="T13" fmla="*/ 3340 h 10667"/>
                    <a:gd name="T14" fmla="*/ 6296 w 10400"/>
                    <a:gd name="T15" fmla="*/ 5841 h 10667"/>
                    <a:gd name="T16" fmla="*/ 5318 w 10400"/>
                    <a:gd name="T17" fmla="*/ 6578 h 10667"/>
                    <a:gd name="T18" fmla="*/ 4851 w 10400"/>
                    <a:gd name="T19" fmla="*/ 10126 h 10667"/>
                    <a:gd name="T20" fmla="*/ 4154 w 10400"/>
                    <a:gd name="T21" fmla="*/ 5500 h 10667"/>
                    <a:gd name="T22" fmla="*/ 993 w 10400"/>
                    <a:gd name="T23" fmla="*/ 1669 h 10667"/>
                    <a:gd name="T24" fmla="*/ 4493 w 10400"/>
                    <a:gd name="T25" fmla="*/ 2470 h 10667"/>
                    <a:gd name="T26" fmla="*/ 5203 w 10400"/>
                    <a:gd name="T27" fmla="*/ 5915 h 10667"/>
                    <a:gd name="T28" fmla="*/ 5890 w 10400"/>
                    <a:gd name="T29" fmla="*/ 2481 h 10667"/>
                    <a:gd name="T30" fmla="*/ 9353 w 10400"/>
                    <a:gd name="T31" fmla="*/ 1669 h 10667"/>
                    <a:gd name="T32" fmla="*/ 8900 w 10400"/>
                    <a:gd name="T33" fmla="*/ 5088 h 10667"/>
                    <a:gd name="T34" fmla="*/ 8763 w 10400"/>
                    <a:gd name="T35" fmla="*/ 4301 h 10667"/>
                    <a:gd name="T36" fmla="*/ 7729 w 10400"/>
                    <a:gd name="T37" fmla="*/ 3953 h 10667"/>
                    <a:gd name="T38" fmla="*/ 8505 w 10400"/>
                    <a:gd name="T39" fmla="*/ 5505 h 10667"/>
                    <a:gd name="T40" fmla="*/ 8530 w 10400"/>
                    <a:gd name="T41" fmla="*/ 6867 h 10667"/>
                    <a:gd name="T42" fmla="*/ 9012 w 10400"/>
                    <a:gd name="T43" fmla="*/ 6736 h 10667"/>
                    <a:gd name="T44" fmla="*/ 9315 w 10400"/>
                    <a:gd name="T45" fmla="*/ 6686 h 10667"/>
                    <a:gd name="T46" fmla="*/ 9046 w 10400"/>
                    <a:gd name="T47" fmla="*/ 4530 h 10667"/>
                    <a:gd name="T48" fmla="*/ 9997 w 10400"/>
                    <a:gd name="T49" fmla="*/ 3776 h 10667"/>
                    <a:gd name="T50" fmla="*/ 8844 w 10400"/>
                    <a:gd name="T51" fmla="*/ 4304 h 10667"/>
                    <a:gd name="T52" fmla="*/ 8790 w 10400"/>
                    <a:gd name="T53" fmla="*/ 3675 h 10667"/>
                    <a:gd name="T54" fmla="*/ 9514 w 10400"/>
                    <a:gd name="T55" fmla="*/ 6418 h 10667"/>
                    <a:gd name="T56" fmla="*/ 9245 w 10400"/>
                    <a:gd name="T57" fmla="*/ 6917 h 10667"/>
                    <a:gd name="T58" fmla="*/ 7957 w 10400"/>
                    <a:gd name="T59" fmla="*/ 6629 h 10667"/>
                    <a:gd name="T60" fmla="*/ 7308 w 10400"/>
                    <a:gd name="T61" fmla="*/ 6762 h 10667"/>
                    <a:gd name="T62" fmla="*/ 9494 w 10400"/>
                    <a:gd name="T63" fmla="*/ 6253 h 10667"/>
                    <a:gd name="T64" fmla="*/ 577 w 10400"/>
                    <a:gd name="T65" fmla="*/ 3770 h 10667"/>
                    <a:gd name="T66" fmla="*/ 1355 w 10400"/>
                    <a:gd name="T67" fmla="*/ 4518 h 10667"/>
                    <a:gd name="T68" fmla="*/ 1282 w 10400"/>
                    <a:gd name="T69" fmla="*/ 5462 h 10667"/>
                    <a:gd name="T70" fmla="*/ 1236 w 10400"/>
                    <a:gd name="T71" fmla="*/ 6867 h 10667"/>
                    <a:gd name="T72" fmla="*/ 1718 w 10400"/>
                    <a:gd name="T73" fmla="*/ 6728 h 10667"/>
                    <a:gd name="T74" fmla="*/ 2022 w 10400"/>
                    <a:gd name="T75" fmla="*/ 6694 h 10667"/>
                    <a:gd name="T76" fmla="*/ 1843 w 10400"/>
                    <a:gd name="T77" fmla="*/ 4519 h 10667"/>
                    <a:gd name="T78" fmla="*/ 2505 w 10400"/>
                    <a:gd name="T79" fmla="*/ 3770 h 10667"/>
                    <a:gd name="T80" fmla="*/ 1608 w 10400"/>
                    <a:gd name="T81" fmla="*/ 5217 h 10667"/>
                    <a:gd name="T82" fmla="*/ 1557 w 10400"/>
                    <a:gd name="T83" fmla="*/ 4304 h 10667"/>
                    <a:gd name="T84" fmla="*/ 1610 w 10400"/>
                    <a:gd name="T85" fmla="*/ 3675 h 10667"/>
                    <a:gd name="T86" fmla="*/ 1898 w 10400"/>
                    <a:gd name="T87" fmla="*/ 3969 h 10667"/>
                    <a:gd name="T88" fmla="*/ 1547 w 10400"/>
                    <a:gd name="T89" fmla="*/ 7324 h 10667"/>
                    <a:gd name="T90" fmla="*/ 2189 w 10400"/>
                    <a:gd name="T91" fmla="*/ 6405 h 10667"/>
                    <a:gd name="T92" fmla="*/ 1172 w 10400"/>
                    <a:gd name="T93" fmla="*/ 6918 h 10667"/>
                    <a:gd name="T94" fmla="*/ 669 w 10400"/>
                    <a:gd name="T95" fmla="*/ 6629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400" h="10667">
                      <a:moveTo>
                        <a:pt x="8838" y="9330"/>
                      </a:moveTo>
                      <a:cubicBezTo>
                        <a:pt x="8838" y="10067"/>
                        <a:pt x="7206" y="10667"/>
                        <a:pt x="5192" y="10667"/>
                      </a:cubicBezTo>
                      <a:cubicBezTo>
                        <a:pt x="3180" y="10667"/>
                        <a:pt x="1547" y="10067"/>
                        <a:pt x="1547" y="9330"/>
                      </a:cubicBezTo>
                      <a:cubicBezTo>
                        <a:pt x="1547" y="8797"/>
                        <a:pt x="2406" y="8341"/>
                        <a:pt x="3638" y="8128"/>
                      </a:cubicBezTo>
                      <a:lnTo>
                        <a:pt x="3638" y="8495"/>
                      </a:lnTo>
                      <a:cubicBezTo>
                        <a:pt x="3293" y="8632"/>
                        <a:pt x="3077" y="8813"/>
                        <a:pt x="3077" y="9013"/>
                      </a:cubicBezTo>
                      <a:cubicBezTo>
                        <a:pt x="3077" y="9437"/>
                        <a:pt x="4015" y="9781"/>
                        <a:pt x="5171" y="9781"/>
                      </a:cubicBezTo>
                      <a:cubicBezTo>
                        <a:pt x="5497" y="9781"/>
                        <a:pt x="5802" y="9751"/>
                        <a:pt x="6077" y="9703"/>
                      </a:cubicBezTo>
                      <a:cubicBezTo>
                        <a:pt x="6090" y="9702"/>
                        <a:pt x="6102" y="9702"/>
                        <a:pt x="6114" y="9700"/>
                      </a:cubicBezTo>
                      <a:cubicBezTo>
                        <a:pt x="6165" y="9694"/>
                        <a:pt x="6212" y="9682"/>
                        <a:pt x="6259" y="9666"/>
                      </a:cubicBezTo>
                      <a:cubicBezTo>
                        <a:pt x="6859" y="9531"/>
                        <a:pt x="7264" y="9290"/>
                        <a:pt x="7264" y="9013"/>
                      </a:cubicBezTo>
                      <a:cubicBezTo>
                        <a:pt x="7264" y="8834"/>
                        <a:pt x="7090" y="8669"/>
                        <a:pt x="6806" y="8539"/>
                      </a:cubicBezTo>
                      <a:lnTo>
                        <a:pt x="6806" y="8137"/>
                      </a:lnTo>
                      <a:cubicBezTo>
                        <a:pt x="8006" y="8356"/>
                        <a:pt x="8838" y="8805"/>
                        <a:pt x="8838" y="9330"/>
                      </a:cubicBezTo>
                      <a:close/>
                      <a:moveTo>
                        <a:pt x="4079" y="1127"/>
                      </a:moveTo>
                      <a:cubicBezTo>
                        <a:pt x="4079" y="504"/>
                        <a:pt x="4578" y="0"/>
                        <a:pt x="5193" y="0"/>
                      </a:cubicBezTo>
                      <a:cubicBezTo>
                        <a:pt x="5807" y="0"/>
                        <a:pt x="6305" y="504"/>
                        <a:pt x="6305" y="1127"/>
                      </a:cubicBezTo>
                      <a:cubicBezTo>
                        <a:pt x="6305" y="1750"/>
                        <a:pt x="5807" y="2254"/>
                        <a:pt x="5193" y="2254"/>
                      </a:cubicBezTo>
                      <a:cubicBezTo>
                        <a:pt x="4578" y="2254"/>
                        <a:pt x="4079" y="1750"/>
                        <a:pt x="4079" y="1127"/>
                      </a:cubicBezTo>
                      <a:close/>
                      <a:moveTo>
                        <a:pt x="9353" y="1669"/>
                      </a:moveTo>
                      <a:cubicBezTo>
                        <a:pt x="8800" y="2578"/>
                        <a:pt x="7557" y="3340"/>
                        <a:pt x="6352" y="3340"/>
                      </a:cubicBezTo>
                      <a:cubicBezTo>
                        <a:pt x="6274" y="3340"/>
                        <a:pt x="6196" y="3336"/>
                        <a:pt x="6118" y="3330"/>
                      </a:cubicBezTo>
                      <a:cubicBezTo>
                        <a:pt x="6142" y="3615"/>
                        <a:pt x="6252" y="4928"/>
                        <a:pt x="6282" y="5755"/>
                      </a:cubicBezTo>
                      <a:cubicBezTo>
                        <a:pt x="6288" y="5783"/>
                        <a:pt x="6294" y="5811"/>
                        <a:pt x="6296" y="5841"/>
                      </a:cubicBezTo>
                      <a:lnTo>
                        <a:pt x="6568" y="10087"/>
                      </a:lnTo>
                      <a:cubicBezTo>
                        <a:pt x="6586" y="10373"/>
                        <a:pt x="5564" y="10428"/>
                        <a:pt x="5546" y="10154"/>
                      </a:cubicBezTo>
                      <a:lnTo>
                        <a:pt x="5318" y="6578"/>
                      </a:lnTo>
                      <a:cubicBezTo>
                        <a:pt x="5280" y="6574"/>
                        <a:pt x="5244" y="6567"/>
                        <a:pt x="5206" y="6567"/>
                      </a:cubicBezTo>
                      <a:cubicBezTo>
                        <a:pt x="5174" y="6567"/>
                        <a:pt x="5136" y="6577"/>
                        <a:pt x="5099" y="6587"/>
                      </a:cubicBezTo>
                      <a:lnTo>
                        <a:pt x="4851" y="10126"/>
                      </a:lnTo>
                      <a:cubicBezTo>
                        <a:pt x="4832" y="10398"/>
                        <a:pt x="3810" y="10338"/>
                        <a:pt x="3830" y="10052"/>
                      </a:cubicBezTo>
                      <a:lnTo>
                        <a:pt x="4144" y="5559"/>
                      </a:lnTo>
                      <a:cubicBezTo>
                        <a:pt x="4146" y="5538"/>
                        <a:pt x="4150" y="5520"/>
                        <a:pt x="4154" y="5500"/>
                      </a:cubicBezTo>
                      <a:cubicBezTo>
                        <a:pt x="4199" y="4432"/>
                        <a:pt x="4252" y="3400"/>
                        <a:pt x="4257" y="3326"/>
                      </a:cubicBezTo>
                      <a:cubicBezTo>
                        <a:pt x="4169" y="3334"/>
                        <a:pt x="4081" y="3340"/>
                        <a:pt x="3994" y="3340"/>
                      </a:cubicBezTo>
                      <a:cubicBezTo>
                        <a:pt x="2788" y="3340"/>
                        <a:pt x="1546" y="2578"/>
                        <a:pt x="993" y="1669"/>
                      </a:cubicBezTo>
                      <a:cubicBezTo>
                        <a:pt x="879" y="1481"/>
                        <a:pt x="936" y="1235"/>
                        <a:pt x="1122" y="1120"/>
                      </a:cubicBezTo>
                      <a:cubicBezTo>
                        <a:pt x="1308" y="1003"/>
                        <a:pt x="1551" y="1062"/>
                        <a:pt x="1665" y="1250"/>
                      </a:cubicBezTo>
                      <a:cubicBezTo>
                        <a:pt x="2166" y="2073"/>
                        <a:pt x="3484" y="2756"/>
                        <a:pt x="4493" y="2470"/>
                      </a:cubicBezTo>
                      <a:cubicBezTo>
                        <a:pt x="4663" y="2411"/>
                        <a:pt x="4865" y="2374"/>
                        <a:pt x="5089" y="2365"/>
                      </a:cubicBezTo>
                      <a:lnTo>
                        <a:pt x="4729" y="5423"/>
                      </a:lnTo>
                      <a:lnTo>
                        <a:pt x="5203" y="5915"/>
                      </a:lnTo>
                      <a:lnTo>
                        <a:pt x="5617" y="5423"/>
                      </a:lnTo>
                      <a:lnTo>
                        <a:pt x="5330" y="2373"/>
                      </a:lnTo>
                      <a:cubicBezTo>
                        <a:pt x="5531" y="2387"/>
                        <a:pt x="5725" y="2423"/>
                        <a:pt x="5890" y="2481"/>
                      </a:cubicBezTo>
                      <a:cubicBezTo>
                        <a:pt x="6894" y="2741"/>
                        <a:pt x="8187" y="2063"/>
                        <a:pt x="8681" y="1250"/>
                      </a:cubicBezTo>
                      <a:cubicBezTo>
                        <a:pt x="8795" y="1062"/>
                        <a:pt x="9038" y="1003"/>
                        <a:pt x="9224" y="1119"/>
                      </a:cubicBezTo>
                      <a:cubicBezTo>
                        <a:pt x="9410" y="1235"/>
                        <a:pt x="9468" y="1481"/>
                        <a:pt x="9353" y="1669"/>
                      </a:cubicBezTo>
                      <a:close/>
                      <a:moveTo>
                        <a:pt x="8844" y="4304"/>
                      </a:moveTo>
                      <a:cubicBezTo>
                        <a:pt x="8839" y="4303"/>
                        <a:pt x="8833" y="4303"/>
                        <a:pt x="8827" y="4302"/>
                      </a:cubicBezTo>
                      <a:lnTo>
                        <a:pt x="8900" y="5088"/>
                      </a:lnTo>
                      <a:lnTo>
                        <a:pt x="8793" y="5217"/>
                      </a:lnTo>
                      <a:lnTo>
                        <a:pt x="8671" y="5088"/>
                      </a:lnTo>
                      <a:lnTo>
                        <a:pt x="8763" y="4301"/>
                      </a:lnTo>
                      <a:cubicBezTo>
                        <a:pt x="8543" y="4286"/>
                        <a:pt x="8343" y="4195"/>
                        <a:pt x="7895" y="3770"/>
                      </a:cubicBezTo>
                      <a:cubicBezTo>
                        <a:pt x="7846" y="3723"/>
                        <a:pt x="7769" y="3725"/>
                        <a:pt x="7722" y="3776"/>
                      </a:cubicBezTo>
                      <a:cubicBezTo>
                        <a:pt x="7676" y="3826"/>
                        <a:pt x="7679" y="3906"/>
                        <a:pt x="7729" y="3953"/>
                      </a:cubicBezTo>
                      <a:cubicBezTo>
                        <a:pt x="8086" y="4293"/>
                        <a:pt x="8319" y="4456"/>
                        <a:pt x="8558" y="4519"/>
                      </a:cubicBezTo>
                      <a:cubicBezTo>
                        <a:pt x="8558" y="4523"/>
                        <a:pt x="8556" y="4527"/>
                        <a:pt x="8556" y="4530"/>
                      </a:cubicBezTo>
                      <a:lnTo>
                        <a:pt x="8505" y="5505"/>
                      </a:lnTo>
                      <a:lnTo>
                        <a:pt x="8378" y="6694"/>
                      </a:lnTo>
                      <a:cubicBezTo>
                        <a:pt x="8369" y="6780"/>
                        <a:pt x="8430" y="6857"/>
                        <a:pt x="8514" y="6867"/>
                      </a:cubicBezTo>
                      <a:cubicBezTo>
                        <a:pt x="8520" y="6867"/>
                        <a:pt x="8525" y="6867"/>
                        <a:pt x="8530" y="6867"/>
                      </a:cubicBezTo>
                      <a:cubicBezTo>
                        <a:pt x="8608" y="6867"/>
                        <a:pt x="8674" y="6808"/>
                        <a:pt x="8683" y="6728"/>
                      </a:cubicBezTo>
                      <a:lnTo>
                        <a:pt x="8815" y="5498"/>
                      </a:lnTo>
                      <a:lnTo>
                        <a:pt x="9012" y="6736"/>
                      </a:lnTo>
                      <a:cubicBezTo>
                        <a:pt x="9025" y="6813"/>
                        <a:pt x="9090" y="6868"/>
                        <a:pt x="9164" y="6868"/>
                      </a:cubicBezTo>
                      <a:cubicBezTo>
                        <a:pt x="9172" y="6868"/>
                        <a:pt x="9180" y="6867"/>
                        <a:pt x="9188" y="6866"/>
                      </a:cubicBezTo>
                      <a:cubicBezTo>
                        <a:pt x="9272" y="6852"/>
                        <a:pt x="9328" y="6771"/>
                        <a:pt x="9315" y="6686"/>
                      </a:cubicBezTo>
                      <a:lnTo>
                        <a:pt x="9119" y="5462"/>
                      </a:lnTo>
                      <a:cubicBezTo>
                        <a:pt x="9119" y="5461"/>
                        <a:pt x="9120" y="5460"/>
                        <a:pt x="9120" y="5459"/>
                      </a:cubicBezTo>
                      <a:lnTo>
                        <a:pt x="9046" y="4530"/>
                      </a:lnTo>
                      <a:cubicBezTo>
                        <a:pt x="9046" y="4526"/>
                        <a:pt x="9046" y="4522"/>
                        <a:pt x="9045" y="4518"/>
                      </a:cubicBezTo>
                      <a:cubicBezTo>
                        <a:pt x="9279" y="4456"/>
                        <a:pt x="9631" y="4296"/>
                        <a:pt x="9990" y="3953"/>
                      </a:cubicBezTo>
                      <a:cubicBezTo>
                        <a:pt x="10040" y="3906"/>
                        <a:pt x="10043" y="3826"/>
                        <a:pt x="9997" y="3776"/>
                      </a:cubicBezTo>
                      <a:cubicBezTo>
                        <a:pt x="9950" y="3725"/>
                        <a:pt x="9873" y="3723"/>
                        <a:pt x="9823" y="3770"/>
                      </a:cubicBezTo>
                      <a:cubicBezTo>
                        <a:pt x="9407" y="4166"/>
                        <a:pt x="9010" y="4290"/>
                        <a:pt x="8857" y="4300"/>
                      </a:cubicBezTo>
                      <a:cubicBezTo>
                        <a:pt x="8852" y="4300"/>
                        <a:pt x="8849" y="4303"/>
                        <a:pt x="8844" y="4304"/>
                      </a:cubicBezTo>
                      <a:close/>
                      <a:moveTo>
                        <a:pt x="8790" y="4263"/>
                      </a:moveTo>
                      <a:cubicBezTo>
                        <a:pt x="8949" y="4263"/>
                        <a:pt x="9078" y="4131"/>
                        <a:pt x="9078" y="3969"/>
                      </a:cubicBezTo>
                      <a:cubicBezTo>
                        <a:pt x="9078" y="3807"/>
                        <a:pt x="8949" y="3675"/>
                        <a:pt x="8790" y="3675"/>
                      </a:cubicBezTo>
                      <a:cubicBezTo>
                        <a:pt x="8631" y="3675"/>
                        <a:pt x="8503" y="3807"/>
                        <a:pt x="8503" y="3969"/>
                      </a:cubicBezTo>
                      <a:cubicBezTo>
                        <a:pt x="8503" y="4131"/>
                        <a:pt x="8631" y="4263"/>
                        <a:pt x="8790" y="4263"/>
                      </a:cubicBezTo>
                      <a:close/>
                      <a:moveTo>
                        <a:pt x="9514" y="6418"/>
                      </a:moveTo>
                      <a:cubicBezTo>
                        <a:pt x="9649" y="6475"/>
                        <a:pt x="9732" y="6548"/>
                        <a:pt x="9732" y="6629"/>
                      </a:cubicBezTo>
                      <a:cubicBezTo>
                        <a:pt x="9732" y="6745"/>
                        <a:pt x="9561" y="6846"/>
                        <a:pt x="9306" y="6903"/>
                      </a:cubicBezTo>
                      <a:cubicBezTo>
                        <a:pt x="9287" y="6910"/>
                        <a:pt x="9267" y="6915"/>
                        <a:pt x="9245" y="6917"/>
                      </a:cubicBezTo>
                      <a:cubicBezTo>
                        <a:pt x="9240" y="6918"/>
                        <a:pt x="9235" y="6918"/>
                        <a:pt x="9229" y="6918"/>
                      </a:cubicBezTo>
                      <a:cubicBezTo>
                        <a:pt x="9112" y="6939"/>
                        <a:pt x="8983" y="6952"/>
                        <a:pt x="8845" y="6952"/>
                      </a:cubicBezTo>
                      <a:cubicBezTo>
                        <a:pt x="8355" y="6952"/>
                        <a:pt x="7957" y="6807"/>
                        <a:pt x="7957" y="6629"/>
                      </a:cubicBezTo>
                      <a:cubicBezTo>
                        <a:pt x="7957" y="6542"/>
                        <a:pt x="8055" y="6463"/>
                        <a:pt x="8211" y="6405"/>
                      </a:cubicBezTo>
                      <a:lnTo>
                        <a:pt x="8222" y="6252"/>
                      </a:lnTo>
                      <a:cubicBezTo>
                        <a:pt x="7685" y="6340"/>
                        <a:pt x="7308" y="6534"/>
                        <a:pt x="7308" y="6762"/>
                      </a:cubicBezTo>
                      <a:cubicBezTo>
                        <a:pt x="7308" y="7072"/>
                        <a:pt x="8000" y="7324"/>
                        <a:pt x="8854" y="7324"/>
                      </a:cubicBezTo>
                      <a:cubicBezTo>
                        <a:pt x="9708" y="7324"/>
                        <a:pt x="10400" y="7072"/>
                        <a:pt x="10400" y="6762"/>
                      </a:cubicBezTo>
                      <a:cubicBezTo>
                        <a:pt x="10400" y="6535"/>
                        <a:pt x="10027" y="6342"/>
                        <a:pt x="9494" y="6253"/>
                      </a:cubicBezTo>
                      <a:lnTo>
                        <a:pt x="9514" y="6418"/>
                      </a:lnTo>
                      <a:close/>
                      <a:moveTo>
                        <a:pt x="1543" y="4300"/>
                      </a:moveTo>
                      <a:cubicBezTo>
                        <a:pt x="1391" y="4290"/>
                        <a:pt x="994" y="4166"/>
                        <a:pt x="577" y="3770"/>
                      </a:cubicBezTo>
                      <a:cubicBezTo>
                        <a:pt x="528" y="3723"/>
                        <a:pt x="450" y="3725"/>
                        <a:pt x="404" y="3776"/>
                      </a:cubicBezTo>
                      <a:cubicBezTo>
                        <a:pt x="358" y="3826"/>
                        <a:pt x="361" y="3906"/>
                        <a:pt x="411" y="3953"/>
                      </a:cubicBezTo>
                      <a:cubicBezTo>
                        <a:pt x="770" y="4296"/>
                        <a:pt x="1122" y="4456"/>
                        <a:pt x="1355" y="4518"/>
                      </a:cubicBezTo>
                      <a:cubicBezTo>
                        <a:pt x="1355" y="4522"/>
                        <a:pt x="1355" y="4526"/>
                        <a:pt x="1355" y="4530"/>
                      </a:cubicBezTo>
                      <a:lnTo>
                        <a:pt x="1281" y="5459"/>
                      </a:lnTo>
                      <a:cubicBezTo>
                        <a:pt x="1281" y="5460"/>
                        <a:pt x="1282" y="5461"/>
                        <a:pt x="1282" y="5462"/>
                      </a:cubicBezTo>
                      <a:lnTo>
                        <a:pt x="1086" y="6686"/>
                      </a:lnTo>
                      <a:cubicBezTo>
                        <a:pt x="1072" y="6771"/>
                        <a:pt x="1129" y="6852"/>
                        <a:pt x="1212" y="6866"/>
                      </a:cubicBezTo>
                      <a:cubicBezTo>
                        <a:pt x="1221" y="6867"/>
                        <a:pt x="1229" y="6867"/>
                        <a:pt x="1236" y="6867"/>
                      </a:cubicBezTo>
                      <a:cubicBezTo>
                        <a:pt x="1311" y="6867"/>
                        <a:pt x="1376" y="6813"/>
                        <a:pt x="1388" y="6736"/>
                      </a:cubicBezTo>
                      <a:lnTo>
                        <a:pt x="1586" y="5498"/>
                      </a:lnTo>
                      <a:lnTo>
                        <a:pt x="1718" y="6728"/>
                      </a:lnTo>
                      <a:cubicBezTo>
                        <a:pt x="1726" y="6808"/>
                        <a:pt x="1792" y="6867"/>
                        <a:pt x="1870" y="6867"/>
                      </a:cubicBezTo>
                      <a:cubicBezTo>
                        <a:pt x="1875" y="6867"/>
                        <a:pt x="1881" y="6867"/>
                        <a:pt x="1887" y="6867"/>
                      </a:cubicBezTo>
                      <a:cubicBezTo>
                        <a:pt x="1971" y="6857"/>
                        <a:pt x="2032" y="6780"/>
                        <a:pt x="2022" y="6694"/>
                      </a:cubicBezTo>
                      <a:lnTo>
                        <a:pt x="1895" y="5505"/>
                      </a:lnTo>
                      <a:lnTo>
                        <a:pt x="1845" y="4530"/>
                      </a:lnTo>
                      <a:cubicBezTo>
                        <a:pt x="1845" y="4527"/>
                        <a:pt x="1843" y="4523"/>
                        <a:pt x="1843" y="4519"/>
                      </a:cubicBezTo>
                      <a:cubicBezTo>
                        <a:pt x="2082" y="4456"/>
                        <a:pt x="2314" y="4293"/>
                        <a:pt x="2672" y="3953"/>
                      </a:cubicBezTo>
                      <a:cubicBezTo>
                        <a:pt x="2722" y="3906"/>
                        <a:pt x="2725" y="3826"/>
                        <a:pt x="2678" y="3776"/>
                      </a:cubicBezTo>
                      <a:cubicBezTo>
                        <a:pt x="2632" y="3725"/>
                        <a:pt x="2555" y="3722"/>
                        <a:pt x="2505" y="3770"/>
                      </a:cubicBezTo>
                      <a:cubicBezTo>
                        <a:pt x="2058" y="4195"/>
                        <a:pt x="1857" y="4286"/>
                        <a:pt x="1637" y="4301"/>
                      </a:cubicBezTo>
                      <a:lnTo>
                        <a:pt x="1730" y="5088"/>
                      </a:lnTo>
                      <a:lnTo>
                        <a:pt x="1608" y="5217"/>
                      </a:lnTo>
                      <a:lnTo>
                        <a:pt x="1501" y="5088"/>
                      </a:lnTo>
                      <a:lnTo>
                        <a:pt x="1574" y="4302"/>
                      </a:lnTo>
                      <a:cubicBezTo>
                        <a:pt x="1568" y="4303"/>
                        <a:pt x="1562" y="4303"/>
                        <a:pt x="1557" y="4304"/>
                      </a:cubicBezTo>
                      <a:cubicBezTo>
                        <a:pt x="1552" y="4303"/>
                        <a:pt x="1548" y="4300"/>
                        <a:pt x="1543" y="4300"/>
                      </a:cubicBezTo>
                      <a:close/>
                      <a:moveTo>
                        <a:pt x="1898" y="3969"/>
                      </a:moveTo>
                      <a:cubicBezTo>
                        <a:pt x="1898" y="3807"/>
                        <a:pt x="1769" y="3675"/>
                        <a:pt x="1610" y="3675"/>
                      </a:cubicBezTo>
                      <a:cubicBezTo>
                        <a:pt x="1452" y="3675"/>
                        <a:pt x="1323" y="3807"/>
                        <a:pt x="1323" y="3969"/>
                      </a:cubicBezTo>
                      <a:cubicBezTo>
                        <a:pt x="1323" y="4131"/>
                        <a:pt x="1452" y="4263"/>
                        <a:pt x="1610" y="4263"/>
                      </a:cubicBezTo>
                      <a:cubicBezTo>
                        <a:pt x="1769" y="4263"/>
                        <a:pt x="1898" y="4131"/>
                        <a:pt x="1898" y="3969"/>
                      </a:cubicBezTo>
                      <a:close/>
                      <a:moveTo>
                        <a:pt x="906" y="6253"/>
                      </a:moveTo>
                      <a:cubicBezTo>
                        <a:pt x="373" y="6342"/>
                        <a:pt x="0" y="6535"/>
                        <a:pt x="0" y="6762"/>
                      </a:cubicBezTo>
                      <a:cubicBezTo>
                        <a:pt x="0" y="7072"/>
                        <a:pt x="693" y="7324"/>
                        <a:pt x="1547" y="7324"/>
                      </a:cubicBezTo>
                      <a:cubicBezTo>
                        <a:pt x="2401" y="7324"/>
                        <a:pt x="3093" y="7072"/>
                        <a:pt x="3093" y="6762"/>
                      </a:cubicBezTo>
                      <a:cubicBezTo>
                        <a:pt x="3093" y="6534"/>
                        <a:pt x="2716" y="6340"/>
                        <a:pt x="2178" y="6252"/>
                      </a:cubicBezTo>
                      <a:lnTo>
                        <a:pt x="2189" y="6405"/>
                      </a:lnTo>
                      <a:cubicBezTo>
                        <a:pt x="2346" y="6463"/>
                        <a:pt x="2444" y="6542"/>
                        <a:pt x="2444" y="6629"/>
                      </a:cubicBezTo>
                      <a:cubicBezTo>
                        <a:pt x="2444" y="6807"/>
                        <a:pt x="2046" y="6952"/>
                        <a:pt x="1556" y="6952"/>
                      </a:cubicBezTo>
                      <a:cubicBezTo>
                        <a:pt x="1418" y="6952"/>
                        <a:pt x="1289" y="6939"/>
                        <a:pt x="1172" y="6918"/>
                      </a:cubicBezTo>
                      <a:cubicBezTo>
                        <a:pt x="1166" y="6918"/>
                        <a:pt x="1161" y="6918"/>
                        <a:pt x="1155" y="6917"/>
                      </a:cubicBezTo>
                      <a:cubicBezTo>
                        <a:pt x="1134" y="6915"/>
                        <a:pt x="1114" y="6910"/>
                        <a:pt x="1095" y="6903"/>
                      </a:cubicBezTo>
                      <a:cubicBezTo>
                        <a:pt x="840" y="6846"/>
                        <a:pt x="669" y="6745"/>
                        <a:pt x="669" y="6629"/>
                      </a:cubicBezTo>
                      <a:cubicBezTo>
                        <a:pt x="669" y="6548"/>
                        <a:pt x="751" y="6475"/>
                        <a:pt x="887" y="6418"/>
                      </a:cubicBezTo>
                      <a:lnTo>
                        <a:pt x="906" y="625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0" name="îšľîḍê">
                <a:extLst>
                  <a:ext uri="{FF2B5EF4-FFF2-40B4-BE49-F238E27FC236}">
                    <a16:creationId xmlns:a16="http://schemas.microsoft.com/office/drawing/2014/main" id="{8A2B18A3-A632-4FB2-85DF-8974CD0898D2}"/>
                  </a:ext>
                </a:extLst>
              </p:cNvPr>
              <p:cNvSpPr txBox="1"/>
              <p:nvPr/>
            </p:nvSpPr>
            <p:spPr>
              <a:xfrm>
                <a:off x="722850" y="3152737"/>
                <a:ext cx="2395254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600" b="1" dirty="0"/>
                  <a:t>Text here</a:t>
                </a:r>
                <a:endParaRPr lang="vi-VN" sz="1600" b="1" dirty="0"/>
              </a:p>
            </p:txBody>
          </p:sp>
          <p:sp>
            <p:nvSpPr>
              <p:cNvPr id="31" name="ïś1íḋê">
                <a:extLst>
                  <a:ext uri="{FF2B5EF4-FFF2-40B4-BE49-F238E27FC236}">
                    <a16:creationId xmlns:a16="http://schemas.microsoft.com/office/drawing/2014/main" id="{0309966B-94EE-4489-BB65-67BCCF7AE73F}"/>
                  </a:ext>
                </a:extLst>
              </p:cNvPr>
              <p:cNvSpPr txBox="1"/>
              <p:nvPr/>
            </p:nvSpPr>
            <p:spPr>
              <a:xfrm>
                <a:off x="722850" y="3679794"/>
                <a:ext cx="2395254" cy="9562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11" name="iṡḷîḍè">
              <a:extLst>
                <a:ext uri="{FF2B5EF4-FFF2-40B4-BE49-F238E27FC236}">
                  <a16:creationId xmlns:a16="http://schemas.microsoft.com/office/drawing/2014/main" id="{67725D80-7EFA-4EEF-8D48-20B7612ECED1}"/>
                </a:ext>
              </a:extLst>
            </p:cNvPr>
            <p:cNvGrpSpPr/>
            <p:nvPr/>
          </p:nvGrpSpPr>
          <p:grpSpPr>
            <a:xfrm>
              <a:off x="3505474" y="2455780"/>
              <a:ext cx="2395254" cy="2306015"/>
              <a:chOff x="722850" y="2329993"/>
              <a:chExt cx="2395254" cy="2306015"/>
            </a:xfrm>
          </p:grpSpPr>
          <p:grpSp>
            <p:nvGrpSpPr>
              <p:cNvPr id="24" name="iṣlidé">
                <a:extLst>
                  <a:ext uri="{FF2B5EF4-FFF2-40B4-BE49-F238E27FC236}">
                    <a16:creationId xmlns:a16="http://schemas.microsoft.com/office/drawing/2014/main" id="{7AC2C625-6DF4-4A38-BCB8-F8C2E9B95387}"/>
                  </a:ext>
                </a:extLst>
              </p:cNvPr>
              <p:cNvGrpSpPr/>
              <p:nvPr/>
            </p:nvGrpSpPr>
            <p:grpSpPr>
              <a:xfrm>
                <a:off x="1586811" y="2329993"/>
                <a:ext cx="667332" cy="667330"/>
                <a:chOff x="1753961" y="2890922"/>
                <a:chExt cx="667332" cy="667330"/>
              </a:xfrm>
            </p:grpSpPr>
            <p:sp>
              <p:nvSpPr>
                <p:cNvPr id="27" name="iṩḷíḓé">
                  <a:extLst>
                    <a:ext uri="{FF2B5EF4-FFF2-40B4-BE49-F238E27FC236}">
                      <a16:creationId xmlns:a16="http://schemas.microsoft.com/office/drawing/2014/main" id="{AAAE99A1-89B9-491E-B7B4-1F02B46113D9}"/>
                    </a:ext>
                  </a:extLst>
                </p:cNvPr>
                <p:cNvSpPr/>
                <p:nvPr/>
              </p:nvSpPr>
              <p:spPr>
                <a:xfrm>
                  <a:off x="1753961" y="2890922"/>
                  <a:ext cx="667332" cy="667330"/>
                </a:xfrm>
                <a:prstGeom prst="ellipse">
                  <a:avLst/>
                </a:prstGeom>
                <a:solidFill>
                  <a:schemeClr val="accent2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10000"/>
                </a:bodyPr>
                <a:lstStyle/>
                <a:p>
                  <a:pPr algn="ctr"/>
                  <a:endParaRPr lang="en-US" sz="28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iṥlíḓè">
                  <a:extLst>
                    <a:ext uri="{FF2B5EF4-FFF2-40B4-BE49-F238E27FC236}">
                      <a16:creationId xmlns:a16="http://schemas.microsoft.com/office/drawing/2014/main" id="{15ADECC6-3DEE-4DD7-A961-343857920B4E}"/>
                    </a:ext>
                  </a:extLst>
                </p:cNvPr>
                <p:cNvSpPr/>
                <p:nvPr/>
              </p:nvSpPr>
              <p:spPr bwMode="auto">
                <a:xfrm>
                  <a:off x="1931546" y="3064741"/>
                  <a:ext cx="312163" cy="319692"/>
                </a:xfrm>
                <a:custGeom>
                  <a:avLst/>
                  <a:gdLst>
                    <a:gd name="T0" fmla="*/ 1547 w 10400"/>
                    <a:gd name="T1" fmla="*/ 9330 h 10667"/>
                    <a:gd name="T2" fmla="*/ 3077 w 10400"/>
                    <a:gd name="T3" fmla="*/ 9013 h 10667"/>
                    <a:gd name="T4" fmla="*/ 6114 w 10400"/>
                    <a:gd name="T5" fmla="*/ 9700 h 10667"/>
                    <a:gd name="T6" fmla="*/ 6806 w 10400"/>
                    <a:gd name="T7" fmla="*/ 8539 h 10667"/>
                    <a:gd name="T8" fmla="*/ 4079 w 10400"/>
                    <a:gd name="T9" fmla="*/ 1127 h 10667"/>
                    <a:gd name="T10" fmla="*/ 5193 w 10400"/>
                    <a:gd name="T11" fmla="*/ 2254 h 10667"/>
                    <a:gd name="T12" fmla="*/ 6352 w 10400"/>
                    <a:gd name="T13" fmla="*/ 3340 h 10667"/>
                    <a:gd name="T14" fmla="*/ 6296 w 10400"/>
                    <a:gd name="T15" fmla="*/ 5841 h 10667"/>
                    <a:gd name="T16" fmla="*/ 5318 w 10400"/>
                    <a:gd name="T17" fmla="*/ 6578 h 10667"/>
                    <a:gd name="T18" fmla="*/ 4851 w 10400"/>
                    <a:gd name="T19" fmla="*/ 10126 h 10667"/>
                    <a:gd name="T20" fmla="*/ 4154 w 10400"/>
                    <a:gd name="T21" fmla="*/ 5500 h 10667"/>
                    <a:gd name="T22" fmla="*/ 993 w 10400"/>
                    <a:gd name="T23" fmla="*/ 1669 h 10667"/>
                    <a:gd name="T24" fmla="*/ 4493 w 10400"/>
                    <a:gd name="T25" fmla="*/ 2470 h 10667"/>
                    <a:gd name="T26" fmla="*/ 5203 w 10400"/>
                    <a:gd name="T27" fmla="*/ 5915 h 10667"/>
                    <a:gd name="T28" fmla="*/ 5890 w 10400"/>
                    <a:gd name="T29" fmla="*/ 2481 h 10667"/>
                    <a:gd name="T30" fmla="*/ 9353 w 10400"/>
                    <a:gd name="T31" fmla="*/ 1669 h 10667"/>
                    <a:gd name="T32" fmla="*/ 8900 w 10400"/>
                    <a:gd name="T33" fmla="*/ 5088 h 10667"/>
                    <a:gd name="T34" fmla="*/ 8763 w 10400"/>
                    <a:gd name="T35" fmla="*/ 4301 h 10667"/>
                    <a:gd name="T36" fmla="*/ 7729 w 10400"/>
                    <a:gd name="T37" fmla="*/ 3953 h 10667"/>
                    <a:gd name="T38" fmla="*/ 8505 w 10400"/>
                    <a:gd name="T39" fmla="*/ 5505 h 10667"/>
                    <a:gd name="T40" fmla="*/ 8530 w 10400"/>
                    <a:gd name="T41" fmla="*/ 6867 h 10667"/>
                    <a:gd name="T42" fmla="*/ 9012 w 10400"/>
                    <a:gd name="T43" fmla="*/ 6736 h 10667"/>
                    <a:gd name="T44" fmla="*/ 9315 w 10400"/>
                    <a:gd name="T45" fmla="*/ 6686 h 10667"/>
                    <a:gd name="T46" fmla="*/ 9046 w 10400"/>
                    <a:gd name="T47" fmla="*/ 4530 h 10667"/>
                    <a:gd name="T48" fmla="*/ 9997 w 10400"/>
                    <a:gd name="T49" fmla="*/ 3776 h 10667"/>
                    <a:gd name="T50" fmla="*/ 8844 w 10400"/>
                    <a:gd name="T51" fmla="*/ 4304 h 10667"/>
                    <a:gd name="T52" fmla="*/ 8790 w 10400"/>
                    <a:gd name="T53" fmla="*/ 3675 h 10667"/>
                    <a:gd name="T54" fmla="*/ 9514 w 10400"/>
                    <a:gd name="T55" fmla="*/ 6418 h 10667"/>
                    <a:gd name="T56" fmla="*/ 9245 w 10400"/>
                    <a:gd name="T57" fmla="*/ 6917 h 10667"/>
                    <a:gd name="T58" fmla="*/ 7957 w 10400"/>
                    <a:gd name="T59" fmla="*/ 6629 h 10667"/>
                    <a:gd name="T60" fmla="*/ 7308 w 10400"/>
                    <a:gd name="T61" fmla="*/ 6762 h 10667"/>
                    <a:gd name="T62" fmla="*/ 9494 w 10400"/>
                    <a:gd name="T63" fmla="*/ 6253 h 10667"/>
                    <a:gd name="T64" fmla="*/ 577 w 10400"/>
                    <a:gd name="T65" fmla="*/ 3770 h 10667"/>
                    <a:gd name="T66" fmla="*/ 1355 w 10400"/>
                    <a:gd name="T67" fmla="*/ 4518 h 10667"/>
                    <a:gd name="T68" fmla="*/ 1282 w 10400"/>
                    <a:gd name="T69" fmla="*/ 5462 h 10667"/>
                    <a:gd name="T70" fmla="*/ 1236 w 10400"/>
                    <a:gd name="T71" fmla="*/ 6867 h 10667"/>
                    <a:gd name="T72" fmla="*/ 1718 w 10400"/>
                    <a:gd name="T73" fmla="*/ 6728 h 10667"/>
                    <a:gd name="T74" fmla="*/ 2022 w 10400"/>
                    <a:gd name="T75" fmla="*/ 6694 h 10667"/>
                    <a:gd name="T76" fmla="*/ 1843 w 10400"/>
                    <a:gd name="T77" fmla="*/ 4519 h 10667"/>
                    <a:gd name="T78" fmla="*/ 2505 w 10400"/>
                    <a:gd name="T79" fmla="*/ 3770 h 10667"/>
                    <a:gd name="T80" fmla="*/ 1608 w 10400"/>
                    <a:gd name="T81" fmla="*/ 5217 h 10667"/>
                    <a:gd name="T82" fmla="*/ 1557 w 10400"/>
                    <a:gd name="T83" fmla="*/ 4304 h 10667"/>
                    <a:gd name="T84" fmla="*/ 1610 w 10400"/>
                    <a:gd name="T85" fmla="*/ 3675 h 10667"/>
                    <a:gd name="T86" fmla="*/ 1898 w 10400"/>
                    <a:gd name="T87" fmla="*/ 3969 h 10667"/>
                    <a:gd name="T88" fmla="*/ 1547 w 10400"/>
                    <a:gd name="T89" fmla="*/ 7324 h 10667"/>
                    <a:gd name="T90" fmla="*/ 2189 w 10400"/>
                    <a:gd name="T91" fmla="*/ 6405 h 10667"/>
                    <a:gd name="T92" fmla="*/ 1172 w 10400"/>
                    <a:gd name="T93" fmla="*/ 6918 h 10667"/>
                    <a:gd name="T94" fmla="*/ 669 w 10400"/>
                    <a:gd name="T95" fmla="*/ 6629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400" h="10667">
                      <a:moveTo>
                        <a:pt x="8838" y="9330"/>
                      </a:moveTo>
                      <a:cubicBezTo>
                        <a:pt x="8838" y="10067"/>
                        <a:pt x="7206" y="10667"/>
                        <a:pt x="5192" y="10667"/>
                      </a:cubicBezTo>
                      <a:cubicBezTo>
                        <a:pt x="3180" y="10667"/>
                        <a:pt x="1547" y="10067"/>
                        <a:pt x="1547" y="9330"/>
                      </a:cubicBezTo>
                      <a:cubicBezTo>
                        <a:pt x="1547" y="8797"/>
                        <a:pt x="2406" y="8341"/>
                        <a:pt x="3638" y="8128"/>
                      </a:cubicBezTo>
                      <a:lnTo>
                        <a:pt x="3638" y="8495"/>
                      </a:lnTo>
                      <a:cubicBezTo>
                        <a:pt x="3293" y="8632"/>
                        <a:pt x="3077" y="8813"/>
                        <a:pt x="3077" y="9013"/>
                      </a:cubicBezTo>
                      <a:cubicBezTo>
                        <a:pt x="3077" y="9437"/>
                        <a:pt x="4015" y="9781"/>
                        <a:pt x="5171" y="9781"/>
                      </a:cubicBezTo>
                      <a:cubicBezTo>
                        <a:pt x="5497" y="9781"/>
                        <a:pt x="5802" y="9751"/>
                        <a:pt x="6077" y="9703"/>
                      </a:cubicBezTo>
                      <a:cubicBezTo>
                        <a:pt x="6090" y="9702"/>
                        <a:pt x="6102" y="9702"/>
                        <a:pt x="6114" y="9700"/>
                      </a:cubicBezTo>
                      <a:cubicBezTo>
                        <a:pt x="6165" y="9694"/>
                        <a:pt x="6212" y="9682"/>
                        <a:pt x="6259" y="9666"/>
                      </a:cubicBezTo>
                      <a:cubicBezTo>
                        <a:pt x="6859" y="9531"/>
                        <a:pt x="7264" y="9290"/>
                        <a:pt x="7264" y="9013"/>
                      </a:cubicBezTo>
                      <a:cubicBezTo>
                        <a:pt x="7264" y="8834"/>
                        <a:pt x="7090" y="8669"/>
                        <a:pt x="6806" y="8539"/>
                      </a:cubicBezTo>
                      <a:lnTo>
                        <a:pt x="6806" y="8137"/>
                      </a:lnTo>
                      <a:cubicBezTo>
                        <a:pt x="8006" y="8356"/>
                        <a:pt x="8838" y="8805"/>
                        <a:pt x="8838" y="9330"/>
                      </a:cubicBezTo>
                      <a:close/>
                      <a:moveTo>
                        <a:pt x="4079" y="1127"/>
                      </a:moveTo>
                      <a:cubicBezTo>
                        <a:pt x="4079" y="504"/>
                        <a:pt x="4578" y="0"/>
                        <a:pt x="5193" y="0"/>
                      </a:cubicBezTo>
                      <a:cubicBezTo>
                        <a:pt x="5807" y="0"/>
                        <a:pt x="6305" y="504"/>
                        <a:pt x="6305" y="1127"/>
                      </a:cubicBezTo>
                      <a:cubicBezTo>
                        <a:pt x="6305" y="1750"/>
                        <a:pt x="5807" y="2254"/>
                        <a:pt x="5193" y="2254"/>
                      </a:cubicBezTo>
                      <a:cubicBezTo>
                        <a:pt x="4578" y="2254"/>
                        <a:pt x="4079" y="1750"/>
                        <a:pt x="4079" y="1127"/>
                      </a:cubicBezTo>
                      <a:close/>
                      <a:moveTo>
                        <a:pt x="9353" y="1669"/>
                      </a:moveTo>
                      <a:cubicBezTo>
                        <a:pt x="8800" y="2578"/>
                        <a:pt x="7557" y="3340"/>
                        <a:pt x="6352" y="3340"/>
                      </a:cubicBezTo>
                      <a:cubicBezTo>
                        <a:pt x="6274" y="3340"/>
                        <a:pt x="6196" y="3336"/>
                        <a:pt x="6118" y="3330"/>
                      </a:cubicBezTo>
                      <a:cubicBezTo>
                        <a:pt x="6142" y="3615"/>
                        <a:pt x="6252" y="4928"/>
                        <a:pt x="6282" y="5755"/>
                      </a:cubicBezTo>
                      <a:cubicBezTo>
                        <a:pt x="6288" y="5783"/>
                        <a:pt x="6294" y="5811"/>
                        <a:pt x="6296" y="5841"/>
                      </a:cubicBezTo>
                      <a:lnTo>
                        <a:pt x="6568" y="10087"/>
                      </a:lnTo>
                      <a:cubicBezTo>
                        <a:pt x="6586" y="10373"/>
                        <a:pt x="5564" y="10428"/>
                        <a:pt x="5546" y="10154"/>
                      </a:cubicBezTo>
                      <a:lnTo>
                        <a:pt x="5318" y="6578"/>
                      </a:lnTo>
                      <a:cubicBezTo>
                        <a:pt x="5280" y="6574"/>
                        <a:pt x="5244" y="6567"/>
                        <a:pt x="5206" y="6567"/>
                      </a:cubicBezTo>
                      <a:cubicBezTo>
                        <a:pt x="5174" y="6567"/>
                        <a:pt x="5136" y="6577"/>
                        <a:pt x="5099" y="6587"/>
                      </a:cubicBezTo>
                      <a:lnTo>
                        <a:pt x="4851" y="10126"/>
                      </a:lnTo>
                      <a:cubicBezTo>
                        <a:pt x="4832" y="10398"/>
                        <a:pt x="3810" y="10338"/>
                        <a:pt x="3830" y="10052"/>
                      </a:cubicBezTo>
                      <a:lnTo>
                        <a:pt x="4144" y="5559"/>
                      </a:lnTo>
                      <a:cubicBezTo>
                        <a:pt x="4146" y="5538"/>
                        <a:pt x="4150" y="5520"/>
                        <a:pt x="4154" y="5500"/>
                      </a:cubicBezTo>
                      <a:cubicBezTo>
                        <a:pt x="4199" y="4432"/>
                        <a:pt x="4252" y="3400"/>
                        <a:pt x="4257" y="3326"/>
                      </a:cubicBezTo>
                      <a:cubicBezTo>
                        <a:pt x="4169" y="3334"/>
                        <a:pt x="4081" y="3340"/>
                        <a:pt x="3994" y="3340"/>
                      </a:cubicBezTo>
                      <a:cubicBezTo>
                        <a:pt x="2788" y="3340"/>
                        <a:pt x="1546" y="2578"/>
                        <a:pt x="993" y="1669"/>
                      </a:cubicBezTo>
                      <a:cubicBezTo>
                        <a:pt x="879" y="1481"/>
                        <a:pt x="936" y="1235"/>
                        <a:pt x="1122" y="1120"/>
                      </a:cubicBezTo>
                      <a:cubicBezTo>
                        <a:pt x="1308" y="1003"/>
                        <a:pt x="1551" y="1062"/>
                        <a:pt x="1665" y="1250"/>
                      </a:cubicBezTo>
                      <a:cubicBezTo>
                        <a:pt x="2166" y="2073"/>
                        <a:pt x="3484" y="2756"/>
                        <a:pt x="4493" y="2470"/>
                      </a:cubicBezTo>
                      <a:cubicBezTo>
                        <a:pt x="4663" y="2411"/>
                        <a:pt x="4865" y="2374"/>
                        <a:pt x="5089" y="2365"/>
                      </a:cubicBezTo>
                      <a:lnTo>
                        <a:pt x="4729" y="5423"/>
                      </a:lnTo>
                      <a:lnTo>
                        <a:pt x="5203" y="5915"/>
                      </a:lnTo>
                      <a:lnTo>
                        <a:pt x="5617" y="5423"/>
                      </a:lnTo>
                      <a:lnTo>
                        <a:pt x="5330" y="2373"/>
                      </a:lnTo>
                      <a:cubicBezTo>
                        <a:pt x="5531" y="2387"/>
                        <a:pt x="5725" y="2423"/>
                        <a:pt x="5890" y="2481"/>
                      </a:cubicBezTo>
                      <a:cubicBezTo>
                        <a:pt x="6894" y="2741"/>
                        <a:pt x="8187" y="2063"/>
                        <a:pt x="8681" y="1250"/>
                      </a:cubicBezTo>
                      <a:cubicBezTo>
                        <a:pt x="8795" y="1062"/>
                        <a:pt x="9038" y="1003"/>
                        <a:pt x="9224" y="1119"/>
                      </a:cubicBezTo>
                      <a:cubicBezTo>
                        <a:pt x="9410" y="1235"/>
                        <a:pt x="9468" y="1481"/>
                        <a:pt x="9353" y="1669"/>
                      </a:cubicBezTo>
                      <a:close/>
                      <a:moveTo>
                        <a:pt x="8844" y="4304"/>
                      </a:moveTo>
                      <a:cubicBezTo>
                        <a:pt x="8839" y="4303"/>
                        <a:pt x="8833" y="4303"/>
                        <a:pt x="8827" y="4302"/>
                      </a:cubicBezTo>
                      <a:lnTo>
                        <a:pt x="8900" y="5088"/>
                      </a:lnTo>
                      <a:lnTo>
                        <a:pt x="8793" y="5217"/>
                      </a:lnTo>
                      <a:lnTo>
                        <a:pt x="8671" y="5088"/>
                      </a:lnTo>
                      <a:lnTo>
                        <a:pt x="8763" y="4301"/>
                      </a:lnTo>
                      <a:cubicBezTo>
                        <a:pt x="8543" y="4286"/>
                        <a:pt x="8343" y="4195"/>
                        <a:pt x="7895" y="3770"/>
                      </a:cubicBezTo>
                      <a:cubicBezTo>
                        <a:pt x="7846" y="3723"/>
                        <a:pt x="7769" y="3725"/>
                        <a:pt x="7722" y="3776"/>
                      </a:cubicBezTo>
                      <a:cubicBezTo>
                        <a:pt x="7676" y="3826"/>
                        <a:pt x="7679" y="3906"/>
                        <a:pt x="7729" y="3953"/>
                      </a:cubicBezTo>
                      <a:cubicBezTo>
                        <a:pt x="8086" y="4293"/>
                        <a:pt x="8319" y="4456"/>
                        <a:pt x="8558" y="4519"/>
                      </a:cubicBezTo>
                      <a:cubicBezTo>
                        <a:pt x="8558" y="4523"/>
                        <a:pt x="8556" y="4527"/>
                        <a:pt x="8556" y="4530"/>
                      </a:cubicBezTo>
                      <a:lnTo>
                        <a:pt x="8505" y="5505"/>
                      </a:lnTo>
                      <a:lnTo>
                        <a:pt x="8378" y="6694"/>
                      </a:lnTo>
                      <a:cubicBezTo>
                        <a:pt x="8369" y="6780"/>
                        <a:pt x="8430" y="6857"/>
                        <a:pt x="8514" y="6867"/>
                      </a:cubicBezTo>
                      <a:cubicBezTo>
                        <a:pt x="8520" y="6867"/>
                        <a:pt x="8525" y="6867"/>
                        <a:pt x="8530" y="6867"/>
                      </a:cubicBezTo>
                      <a:cubicBezTo>
                        <a:pt x="8608" y="6867"/>
                        <a:pt x="8674" y="6808"/>
                        <a:pt x="8683" y="6728"/>
                      </a:cubicBezTo>
                      <a:lnTo>
                        <a:pt x="8815" y="5498"/>
                      </a:lnTo>
                      <a:lnTo>
                        <a:pt x="9012" y="6736"/>
                      </a:lnTo>
                      <a:cubicBezTo>
                        <a:pt x="9025" y="6813"/>
                        <a:pt x="9090" y="6868"/>
                        <a:pt x="9164" y="6868"/>
                      </a:cubicBezTo>
                      <a:cubicBezTo>
                        <a:pt x="9172" y="6868"/>
                        <a:pt x="9180" y="6867"/>
                        <a:pt x="9188" y="6866"/>
                      </a:cubicBezTo>
                      <a:cubicBezTo>
                        <a:pt x="9272" y="6852"/>
                        <a:pt x="9328" y="6771"/>
                        <a:pt x="9315" y="6686"/>
                      </a:cubicBezTo>
                      <a:lnTo>
                        <a:pt x="9119" y="5462"/>
                      </a:lnTo>
                      <a:cubicBezTo>
                        <a:pt x="9119" y="5461"/>
                        <a:pt x="9120" y="5460"/>
                        <a:pt x="9120" y="5459"/>
                      </a:cubicBezTo>
                      <a:lnTo>
                        <a:pt x="9046" y="4530"/>
                      </a:lnTo>
                      <a:cubicBezTo>
                        <a:pt x="9046" y="4526"/>
                        <a:pt x="9046" y="4522"/>
                        <a:pt x="9045" y="4518"/>
                      </a:cubicBezTo>
                      <a:cubicBezTo>
                        <a:pt x="9279" y="4456"/>
                        <a:pt x="9631" y="4296"/>
                        <a:pt x="9990" y="3953"/>
                      </a:cubicBezTo>
                      <a:cubicBezTo>
                        <a:pt x="10040" y="3906"/>
                        <a:pt x="10043" y="3826"/>
                        <a:pt x="9997" y="3776"/>
                      </a:cubicBezTo>
                      <a:cubicBezTo>
                        <a:pt x="9950" y="3725"/>
                        <a:pt x="9873" y="3723"/>
                        <a:pt x="9823" y="3770"/>
                      </a:cubicBezTo>
                      <a:cubicBezTo>
                        <a:pt x="9407" y="4166"/>
                        <a:pt x="9010" y="4290"/>
                        <a:pt x="8857" y="4300"/>
                      </a:cubicBezTo>
                      <a:cubicBezTo>
                        <a:pt x="8852" y="4300"/>
                        <a:pt x="8849" y="4303"/>
                        <a:pt x="8844" y="4304"/>
                      </a:cubicBezTo>
                      <a:close/>
                      <a:moveTo>
                        <a:pt x="8790" y="4263"/>
                      </a:moveTo>
                      <a:cubicBezTo>
                        <a:pt x="8949" y="4263"/>
                        <a:pt x="9078" y="4131"/>
                        <a:pt x="9078" y="3969"/>
                      </a:cubicBezTo>
                      <a:cubicBezTo>
                        <a:pt x="9078" y="3807"/>
                        <a:pt x="8949" y="3675"/>
                        <a:pt x="8790" y="3675"/>
                      </a:cubicBezTo>
                      <a:cubicBezTo>
                        <a:pt x="8631" y="3675"/>
                        <a:pt x="8503" y="3807"/>
                        <a:pt x="8503" y="3969"/>
                      </a:cubicBezTo>
                      <a:cubicBezTo>
                        <a:pt x="8503" y="4131"/>
                        <a:pt x="8631" y="4263"/>
                        <a:pt x="8790" y="4263"/>
                      </a:cubicBezTo>
                      <a:close/>
                      <a:moveTo>
                        <a:pt x="9514" y="6418"/>
                      </a:moveTo>
                      <a:cubicBezTo>
                        <a:pt x="9649" y="6475"/>
                        <a:pt x="9732" y="6548"/>
                        <a:pt x="9732" y="6629"/>
                      </a:cubicBezTo>
                      <a:cubicBezTo>
                        <a:pt x="9732" y="6745"/>
                        <a:pt x="9561" y="6846"/>
                        <a:pt x="9306" y="6903"/>
                      </a:cubicBezTo>
                      <a:cubicBezTo>
                        <a:pt x="9287" y="6910"/>
                        <a:pt x="9267" y="6915"/>
                        <a:pt x="9245" y="6917"/>
                      </a:cubicBezTo>
                      <a:cubicBezTo>
                        <a:pt x="9240" y="6918"/>
                        <a:pt x="9235" y="6918"/>
                        <a:pt x="9229" y="6918"/>
                      </a:cubicBezTo>
                      <a:cubicBezTo>
                        <a:pt x="9112" y="6939"/>
                        <a:pt x="8983" y="6952"/>
                        <a:pt x="8845" y="6952"/>
                      </a:cubicBezTo>
                      <a:cubicBezTo>
                        <a:pt x="8355" y="6952"/>
                        <a:pt x="7957" y="6807"/>
                        <a:pt x="7957" y="6629"/>
                      </a:cubicBezTo>
                      <a:cubicBezTo>
                        <a:pt x="7957" y="6542"/>
                        <a:pt x="8055" y="6463"/>
                        <a:pt x="8211" y="6405"/>
                      </a:cubicBezTo>
                      <a:lnTo>
                        <a:pt x="8222" y="6252"/>
                      </a:lnTo>
                      <a:cubicBezTo>
                        <a:pt x="7685" y="6340"/>
                        <a:pt x="7308" y="6534"/>
                        <a:pt x="7308" y="6762"/>
                      </a:cubicBezTo>
                      <a:cubicBezTo>
                        <a:pt x="7308" y="7072"/>
                        <a:pt x="8000" y="7324"/>
                        <a:pt x="8854" y="7324"/>
                      </a:cubicBezTo>
                      <a:cubicBezTo>
                        <a:pt x="9708" y="7324"/>
                        <a:pt x="10400" y="7072"/>
                        <a:pt x="10400" y="6762"/>
                      </a:cubicBezTo>
                      <a:cubicBezTo>
                        <a:pt x="10400" y="6535"/>
                        <a:pt x="10027" y="6342"/>
                        <a:pt x="9494" y="6253"/>
                      </a:cubicBezTo>
                      <a:lnTo>
                        <a:pt x="9514" y="6418"/>
                      </a:lnTo>
                      <a:close/>
                      <a:moveTo>
                        <a:pt x="1543" y="4300"/>
                      </a:moveTo>
                      <a:cubicBezTo>
                        <a:pt x="1391" y="4290"/>
                        <a:pt x="994" y="4166"/>
                        <a:pt x="577" y="3770"/>
                      </a:cubicBezTo>
                      <a:cubicBezTo>
                        <a:pt x="528" y="3723"/>
                        <a:pt x="450" y="3725"/>
                        <a:pt x="404" y="3776"/>
                      </a:cubicBezTo>
                      <a:cubicBezTo>
                        <a:pt x="358" y="3826"/>
                        <a:pt x="361" y="3906"/>
                        <a:pt x="411" y="3953"/>
                      </a:cubicBezTo>
                      <a:cubicBezTo>
                        <a:pt x="770" y="4296"/>
                        <a:pt x="1122" y="4456"/>
                        <a:pt x="1355" y="4518"/>
                      </a:cubicBezTo>
                      <a:cubicBezTo>
                        <a:pt x="1355" y="4522"/>
                        <a:pt x="1355" y="4526"/>
                        <a:pt x="1355" y="4530"/>
                      </a:cubicBezTo>
                      <a:lnTo>
                        <a:pt x="1281" y="5459"/>
                      </a:lnTo>
                      <a:cubicBezTo>
                        <a:pt x="1281" y="5460"/>
                        <a:pt x="1282" y="5461"/>
                        <a:pt x="1282" y="5462"/>
                      </a:cubicBezTo>
                      <a:lnTo>
                        <a:pt x="1086" y="6686"/>
                      </a:lnTo>
                      <a:cubicBezTo>
                        <a:pt x="1072" y="6771"/>
                        <a:pt x="1129" y="6852"/>
                        <a:pt x="1212" y="6866"/>
                      </a:cubicBezTo>
                      <a:cubicBezTo>
                        <a:pt x="1221" y="6867"/>
                        <a:pt x="1229" y="6867"/>
                        <a:pt x="1236" y="6867"/>
                      </a:cubicBezTo>
                      <a:cubicBezTo>
                        <a:pt x="1311" y="6867"/>
                        <a:pt x="1376" y="6813"/>
                        <a:pt x="1388" y="6736"/>
                      </a:cubicBezTo>
                      <a:lnTo>
                        <a:pt x="1586" y="5498"/>
                      </a:lnTo>
                      <a:lnTo>
                        <a:pt x="1718" y="6728"/>
                      </a:lnTo>
                      <a:cubicBezTo>
                        <a:pt x="1726" y="6808"/>
                        <a:pt x="1792" y="6867"/>
                        <a:pt x="1870" y="6867"/>
                      </a:cubicBezTo>
                      <a:cubicBezTo>
                        <a:pt x="1875" y="6867"/>
                        <a:pt x="1881" y="6867"/>
                        <a:pt x="1887" y="6867"/>
                      </a:cubicBezTo>
                      <a:cubicBezTo>
                        <a:pt x="1971" y="6857"/>
                        <a:pt x="2032" y="6780"/>
                        <a:pt x="2022" y="6694"/>
                      </a:cubicBezTo>
                      <a:lnTo>
                        <a:pt x="1895" y="5505"/>
                      </a:lnTo>
                      <a:lnTo>
                        <a:pt x="1845" y="4530"/>
                      </a:lnTo>
                      <a:cubicBezTo>
                        <a:pt x="1845" y="4527"/>
                        <a:pt x="1843" y="4523"/>
                        <a:pt x="1843" y="4519"/>
                      </a:cubicBezTo>
                      <a:cubicBezTo>
                        <a:pt x="2082" y="4456"/>
                        <a:pt x="2314" y="4293"/>
                        <a:pt x="2672" y="3953"/>
                      </a:cubicBezTo>
                      <a:cubicBezTo>
                        <a:pt x="2722" y="3906"/>
                        <a:pt x="2725" y="3826"/>
                        <a:pt x="2678" y="3776"/>
                      </a:cubicBezTo>
                      <a:cubicBezTo>
                        <a:pt x="2632" y="3725"/>
                        <a:pt x="2555" y="3722"/>
                        <a:pt x="2505" y="3770"/>
                      </a:cubicBezTo>
                      <a:cubicBezTo>
                        <a:pt x="2058" y="4195"/>
                        <a:pt x="1857" y="4286"/>
                        <a:pt x="1637" y="4301"/>
                      </a:cubicBezTo>
                      <a:lnTo>
                        <a:pt x="1730" y="5088"/>
                      </a:lnTo>
                      <a:lnTo>
                        <a:pt x="1608" y="5217"/>
                      </a:lnTo>
                      <a:lnTo>
                        <a:pt x="1501" y="5088"/>
                      </a:lnTo>
                      <a:lnTo>
                        <a:pt x="1574" y="4302"/>
                      </a:lnTo>
                      <a:cubicBezTo>
                        <a:pt x="1568" y="4303"/>
                        <a:pt x="1562" y="4303"/>
                        <a:pt x="1557" y="4304"/>
                      </a:cubicBezTo>
                      <a:cubicBezTo>
                        <a:pt x="1552" y="4303"/>
                        <a:pt x="1548" y="4300"/>
                        <a:pt x="1543" y="4300"/>
                      </a:cubicBezTo>
                      <a:close/>
                      <a:moveTo>
                        <a:pt x="1898" y="3969"/>
                      </a:moveTo>
                      <a:cubicBezTo>
                        <a:pt x="1898" y="3807"/>
                        <a:pt x="1769" y="3675"/>
                        <a:pt x="1610" y="3675"/>
                      </a:cubicBezTo>
                      <a:cubicBezTo>
                        <a:pt x="1452" y="3675"/>
                        <a:pt x="1323" y="3807"/>
                        <a:pt x="1323" y="3969"/>
                      </a:cubicBezTo>
                      <a:cubicBezTo>
                        <a:pt x="1323" y="4131"/>
                        <a:pt x="1452" y="4263"/>
                        <a:pt x="1610" y="4263"/>
                      </a:cubicBezTo>
                      <a:cubicBezTo>
                        <a:pt x="1769" y="4263"/>
                        <a:pt x="1898" y="4131"/>
                        <a:pt x="1898" y="3969"/>
                      </a:cubicBezTo>
                      <a:close/>
                      <a:moveTo>
                        <a:pt x="906" y="6253"/>
                      </a:moveTo>
                      <a:cubicBezTo>
                        <a:pt x="373" y="6342"/>
                        <a:pt x="0" y="6535"/>
                        <a:pt x="0" y="6762"/>
                      </a:cubicBezTo>
                      <a:cubicBezTo>
                        <a:pt x="0" y="7072"/>
                        <a:pt x="693" y="7324"/>
                        <a:pt x="1547" y="7324"/>
                      </a:cubicBezTo>
                      <a:cubicBezTo>
                        <a:pt x="2401" y="7324"/>
                        <a:pt x="3093" y="7072"/>
                        <a:pt x="3093" y="6762"/>
                      </a:cubicBezTo>
                      <a:cubicBezTo>
                        <a:pt x="3093" y="6534"/>
                        <a:pt x="2716" y="6340"/>
                        <a:pt x="2178" y="6252"/>
                      </a:cubicBezTo>
                      <a:lnTo>
                        <a:pt x="2189" y="6405"/>
                      </a:lnTo>
                      <a:cubicBezTo>
                        <a:pt x="2346" y="6463"/>
                        <a:pt x="2444" y="6542"/>
                        <a:pt x="2444" y="6629"/>
                      </a:cubicBezTo>
                      <a:cubicBezTo>
                        <a:pt x="2444" y="6807"/>
                        <a:pt x="2046" y="6952"/>
                        <a:pt x="1556" y="6952"/>
                      </a:cubicBezTo>
                      <a:cubicBezTo>
                        <a:pt x="1418" y="6952"/>
                        <a:pt x="1289" y="6939"/>
                        <a:pt x="1172" y="6918"/>
                      </a:cubicBezTo>
                      <a:cubicBezTo>
                        <a:pt x="1166" y="6918"/>
                        <a:pt x="1161" y="6918"/>
                        <a:pt x="1155" y="6917"/>
                      </a:cubicBezTo>
                      <a:cubicBezTo>
                        <a:pt x="1134" y="6915"/>
                        <a:pt x="1114" y="6910"/>
                        <a:pt x="1095" y="6903"/>
                      </a:cubicBezTo>
                      <a:cubicBezTo>
                        <a:pt x="840" y="6846"/>
                        <a:pt x="669" y="6745"/>
                        <a:pt x="669" y="6629"/>
                      </a:cubicBezTo>
                      <a:cubicBezTo>
                        <a:pt x="669" y="6548"/>
                        <a:pt x="751" y="6475"/>
                        <a:pt x="887" y="6418"/>
                      </a:cubicBezTo>
                      <a:lnTo>
                        <a:pt x="906" y="625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" name="íSľídè">
                <a:extLst>
                  <a:ext uri="{FF2B5EF4-FFF2-40B4-BE49-F238E27FC236}">
                    <a16:creationId xmlns:a16="http://schemas.microsoft.com/office/drawing/2014/main" id="{5C0572A3-9038-4BA0-BC9B-EAED33240F27}"/>
                  </a:ext>
                </a:extLst>
              </p:cNvPr>
              <p:cNvSpPr txBox="1"/>
              <p:nvPr/>
            </p:nvSpPr>
            <p:spPr>
              <a:xfrm>
                <a:off x="722850" y="3152737"/>
                <a:ext cx="2395254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600" b="1" dirty="0"/>
                  <a:t>Text here</a:t>
                </a:r>
                <a:endParaRPr lang="vi-VN" sz="1600" b="1" dirty="0"/>
              </a:p>
            </p:txBody>
          </p:sp>
          <p:sp>
            <p:nvSpPr>
              <p:cNvPr id="26" name="îṧlîḋe">
                <a:extLst>
                  <a:ext uri="{FF2B5EF4-FFF2-40B4-BE49-F238E27FC236}">
                    <a16:creationId xmlns:a16="http://schemas.microsoft.com/office/drawing/2014/main" id="{84CCF6F9-9528-41BB-B1A7-6DD130530E05}"/>
                  </a:ext>
                </a:extLst>
              </p:cNvPr>
              <p:cNvSpPr txBox="1"/>
              <p:nvPr/>
            </p:nvSpPr>
            <p:spPr>
              <a:xfrm>
                <a:off x="722850" y="3679794"/>
                <a:ext cx="2395254" cy="9562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12" name="ïs1ïḓé">
              <a:extLst>
                <a:ext uri="{FF2B5EF4-FFF2-40B4-BE49-F238E27FC236}">
                  <a16:creationId xmlns:a16="http://schemas.microsoft.com/office/drawing/2014/main" id="{5EE181BD-A7AA-4741-8DF3-5D3D76B1C113}"/>
                </a:ext>
              </a:extLst>
            </p:cNvPr>
            <p:cNvGrpSpPr/>
            <p:nvPr/>
          </p:nvGrpSpPr>
          <p:grpSpPr>
            <a:xfrm>
              <a:off x="6288098" y="2455780"/>
              <a:ext cx="2395254" cy="2306015"/>
              <a:chOff x="722850" y="2329993"/>
              <a:chExt cx="2395254" cy="2306015"/>
            </a:xfrm>
          </p:grpSpPr>
          <p:grpSp>
            <p:nvGrpSpPr>
              <p:cNvPr id="19" name="íṣļide">
                <a:extLst>
                  <a:ext uri="{FF2B5EF4-FFF2-40B4-BE49-F238E27FC236}">
                    <a16:creationId xmlns:a16="http://schemas.microsoft.com/office/drawing/2014/main" id="{1CA5CAD7-274B-4436-A579-0991AA1CDBE6}"/>
                  </a:ext>
                </a:extLst>
              </p:cNvPr>
              <p:cNvGrpSpPr/>
              <p:nvPr/>
            </p:nvGrpSpPr>
            <p:grpSpPr>
              <a:xfrm>
                <a:off x="1586811" y="2329993"/>
                <a:ext cx="667332" cy="667330"/>
                <a:chOff x="1753961" y="2890922"/>
                <a:chExt cx="667332" cy="667330"/>
              </a:xfrm>
            </p:grpSpPr>
            <p:sp>
              <p:nvSpPr>
                <p:cNvPr id="22" name="ï$ḷîḋè">
                  <a:extLst>
                    <a:ext uri="{FF2B5EF4-FFF2-40B4-BE49-F238E27FC236}">
                      <a16:creationId xmlns:a16="http://schemas.microsoft.com/office/drawing/2014/main" id="{338111B4-00DE-4D13-8C9E-BAADA1F30F76}"/>
                    </a:ext>
                  </a:extLst>
                </p:cNvPr>
                <p:cNvSpPr/>
                <p:nvPr/>
              </p:nvSpPr>
              <p:spPr>
                <a:xfrm>
                  <a:off x="1753961" y="2890922"/>
                  <a:ext cx="667332" cy="667330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10000"/>
                </a:bodyPr>
                <a:lstStyle/>
                <a:p>
                  <a:pPr algn="ctr"/>
                  <a:endParaRPr lang="en-US" sz="28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iṩ1ïďè">
                  <a:extLst>
                    <a:ext uri="{FF2B5EF4-FFF2-40B4-BE49-F238E27FC236}">
                      <a16:creationId xmlns:a16="http://schemas.microsoft.com/office/drawing/2014/main" id="{5C5FD103-0B91-43DE-8655-5AE06ADF4E18}"/>
                    </a:ext>
                  </a:extLst>
                </p:cNvPr>
                <p:cNvSpPr/>
                <p:nvPr/>
              </p:nvSpPr>
              <p:spPr bwMode="auto">
                <a:xfrm>
                  <a:off x="1931546" y="3064741"/>
                  <a:ext cx="312163" cy="319692"/>
                </a:xfrm>
                <a:custGeom>
                  <a:avLst/>
                  <a:gdLst>
                    <a:gd name="T0" fmla="*/ 1547 w 10400"/>
                    <a:gd name="T1" fmla="*/ 9330 h 10667"/>
                    <a:gd name="T2" fmla="*/ 3077 w 10400"/>
                    <a:gd name="T3" fmla="*/ 9013 h 10667"/>
                    <a:gd name="T4" fmla="*/ 6114 w 10400"/>
                    <a:gd name="T5" fmla="*/ 9700 h 10667"/>
                    <a:gd name="T6" fmla="*/ 6806 w 10400"/>
                    <a:gd name="T7" fmla="*/ 8539 h 10667"/>
                    <a:gd name="T8" fmla="*/ 4079 w 10400"/>
                    <a:gd name="T9" fmla="*/ 1127 h 10667"/>
                    <a:gd name="T10" fmla="*/ 5193 w 10400"/>
                    <a:gd name="T11" fmla="*/ 2254 h 10667"/>
                    <a:gd name="T12" fmla="*/ 6352 w 10400"/>
                    <a:gd name="T13" fmla="*/ 3340 h 10667"/>
                    <a:gd name="T14" fmla="*/ 6296 w 10400"/>
                    <a:gd name="T15" fmla="*/ 5841 h 10667"/>
                    <a:gd name="T16" fmla="*/ 5318 w 10400"/>
                    <a:gd name="T17" fmla="*/ 6578 h 10667"/>
                    <a:gd name="T18" fmla="*/ 4851 w 10400"/>
                    <a:gd name="T19" fmla="*/ 10126 h 10667"/>
                    <a:gd name="T20" fmla="*/ 4154 w 10400"/>
                    <a:gd name="T21" fmla="*/ 5500 h 10667"/>
                    <a:gd name="T22" fmla="*/ 993 w 10400"/>
                    <a:gd name="T23" fmla="*/ 1669 h 10667"/>
                    <a:gd name="T24" fmla="*/ 4493 w 10400"/>
                    <a:gd name="T25" fmla="*/ 2470 h 10667"/>
                    <a:gd name="T26" fmla="*/ 5203 w 10400"/>
                    <a:gd name="T27" fmla="*/ 5915 h 10667"/>
                    <a:gd name="T28" fmla="*/ 5890 w 10400"/>
                    <a:gd name="T29" fmla="*/ 2481 h 10667"/>
                    <a:gd name="T30" fmla="*/ 9353 w 10400"/>
                    <a:gd name="T31" fmla="*/ 1669 h 10667"/>
                    <a:gd name="T32" fmla="*/ 8900 w 10400"/>
                    <a:gd name="T33" fmla="*/ 5088 h 10667"/>
                    <a:gd name="T34" fmla="*/ 8763 w 10400"/>
                    <a:gd name="T35" fmla="*/ 4301 h 10667"/>
                    <a:gd name="T36" fmla="*/ 7729 w 10400"/>
                    <a:gd name="T37" fmla="*/ 3953 h 10667"/>
                    <a:gd name="T38" fmla="*/ 8505 w 10400"/>
                    <a:gd name="T39" fmla="*/ 5505 h 10667"/>
                    <a:gd name="T40" fmla="*/ 8530 w 10400"/>
                    <a:gd name="T41" fmla="*/ 6867 h 10667"/>
                    <a:gd name="T42" fmla="*/ 9012 w 10400"/>
                    <a:gd name="T43" fmla="*/ 6736 h 10667"/>
                    <a:gd name="T44" fmla="*/ 9315 w 10400"/>
                    <a:gd name="T45" fmla="*/ 6686 h 10667"/>
                    <a:gd name="T46" fmla="*/ 9046 w 10400"/>
                    <a:gd name="T47" fmla="*/ 4530 h 10667"/>
                    <a:gd name="T48" fmla="*/ 9997 w 10400"/>
                    <a:gd name="T49" fmla="*/ 3776 h 10667"/>
                    <a:gd name="T50" fmla="*/ 8844 w 10400"/>
                    <a:gd name="T51" fmla="*/ 4304 h 10667"/>
                    <a:gd name="T52" fmla="*/ 8790 w 10400"/>
                    <a:gd name="T53" fmla="*/ 3675 h 10667"/>
                    <a:gd name="T54" fmla="*/ 9514 w 10400"/>
                    <a:gd name="T55" fmla="*/ 6418 h 10667"/>
                    <a:gd name="T56" fmla="*/ 9245 w 10400"/>
                    <a:gd name="T57" fmla="*/ 6917 h 10667"/>
                    <a:gd name="T58" fmla="*/ 7957 w 10400"/>
                    <a:gd name="T59" fmla="*/ 6629 h 10667"/>
                    <a:gd name="T60" fmla="*/ 7308 w 10400"/>
                    <a:gd name="T61" fmla="*/ 6762 h 10667"/>
                    <a:gd name="T62" fmla="*/ 9494 w 10400"/>
                    <a:gd name="T63" fmla="*/ 6253 h 10667"/>
                    <a:gd name="T64" fmla="*/ 577 w 10400"/>
                    <a:gd name="T65" fmla="*/ 3770 h 10667"/>
                    <a:gd name="T66" fmla="*/ 1355 w 10400"/>
                    <a:gd name="T67" fmla="*/ 4518 h 10667"/>
                    <a:gd name="T68" fmla="*/ 1282 w 10400"/>
                    <a:gd name="T69" fmla="*/ 5462 h 10667"/>
                    <a:gd name="T70" fmla="*/ 1236 w 10400"/>
                    <a:gd name="T71" fmla="*/ 6867 h 10667"/>
                    <a:gd name="T72" fmla="*/ 1718 w 10400"/>
                    <a:gd name="T73" fmla="*/ 6728 h 10667"/>
                    <a:gd name="T74" fmla="*/ 2022 w 10400"/>
                    <a:gd name="T75" fmla="*/ 6694 h 10667"/>
                    <a:gd name="T76" fmla="*/ 1843 w 10400"/>
                    <a:gd name="T77" fmla="*/ 4519 h 10667"/>
                    <a:gd name="T78" fmla="*/ 2505 w 10400"/>
                    <a:gd name="T79" fmla="*/ 3770 h 10667"/>
                    <a:gd name="T80" fmla="*/ 1608 w 10400"/>
                    <a:gd name="T81" fmla="*/ 5217 h 10667"/>
                    <a:gd name="T82" fmla="*/ 1557 w 10400"/>
                    <a:gd name="T83" fmla="*/ 4304 h 10667"/>
                    <a:gd name="T84" fmla="*/ 1610 w 10400"/>
                    <a:gd name="T85" fmla="*/ 3675 h 10667"/>
                    <a:gd name="T86" fmla="*/ 1898 w 10400"/>
                    <a:gd name="T87" fmla="*/ 3969 h 10667"/>
                    <a:gd name="T88" fmla="*/ 1547 w 10400"/>
                    <a:gd name="T89" fmla="*/ 7324 h 10667"/>
                    <a:gd name="T90" fmla="*/ 2189 w 10400"/>
                    <a:gd name="T91" fmla="*/ 6405 h 10667"/>
                    <a:gd name="T92" fmla="*/ 1172 w 10400"/>
                    <a:gd name="T93" fmla="*/ 6918 h 10667"/>
                    <a:gd name="T94" fmla="*/ 669 w 10400"/>
                    <a:gd name="T95" fmla="*/ 6629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400" h="10667">
                      <a:moveTo>
                        <a:pt x="8838" y="9330"/>
                      </a:moveTo>
                      <a:cubicBezTo>
                        <a:pt x="8838" y="10067"/>
                        <a:pt x="7206" y="10667"/>
                        <a:pt x="5192" y="10667"/>
                      </a:cubicBezTo>
                      <a:cubicBezTo>
                        <a:pt x="3180" y="10667"/>
                        <a:pt x="1547" y="10067"/>
                        <a:pt x="1547" y="9330"/>
                      </a:cubicBezTo>
                      <a:cubicBezTo>
                        <a:pt x="1547" y="8797"/>
                        <a:pt x="2406" y="8341"/>
                        <a:pt x="3638" y="8128"/>
                      </a:cubicBezTo>
                      <a:lnTo>
                        <a:pt x="3638" y="8495"/>
                      </a:lnTo>
                      <a:cubicBezTo>
                        <a:pt x="3293" y="8632"/>
                        <a:pt x="3077" y="8813"/>
                        <a:pt x="3077" y="9013"/>
                      </a:cubicBezTo>
                      <a:cubicBezTo>
                        <a:pt x="3077" y="9437"/>
                        <a:pt x="4015" y="9781"/>
                        <a:pt x="5171" y="9781"/>
                      </a:cubicBezTo>
                      <a:cubicBezTo>
                        <a:pt x="5497" y="9781"/>
                        <a:pt x="5802" y="9751"/>
                        <a:pt x="6077" y="9703"/>
                      </a:cubicBezTo>
                      <a:cubicBezTo>
                        <a:pt x="6090" y="9702"/>
                        <a:pt x="6102" y="9702"/>
                        <a:pt x="6114" y="9700"/>
                      </a:cubicBezTo>
                      <a:cubicBezTo>
                        <a:pt x="6165" y="9694"/>
                        <a:pt x="6212" y="9682"/>
                        <a:pt x="6259" y="9666"/>
                      </a:cubicBezTo>
                      <a:cubicBezTo>
                        <a:pt x="6859" y="9531"/>
                        <a:pt x="7264" y="9290"/>
                        <a:pt x="7264" y="9013"/>
                      </a:cubicBezTo>
                      <a:cubicBezTo>
                        <a:pt x="7264" y="8834"/>
                        <a:pt x="7090" y="8669"/>
                        <a:pt x="6806" y="8539"/>
                      </a:cubicBezTo>
                      <a:lnTo>
                        <a:pt x="6806" y="8137"/>
                      </a:lnTo>
                      <a:cubicBezTo>
                        <a:pt x="8006" y="8356"/>
                        <a:pt x="8838" y="8805"/>
                        <a:pt x="8838" y="9330"/>
                      </a:cubicBezTo>
                      <a:close/>
                      <a:moveTo>
                        <a:pt x="4079" y="1127"/>
                      </a:moveTo>
                      <a:cubicBezTo>
                        <a:pt x="4079" y="504"/>
                        <a:pt x="4578" y="0"/>
                        <a:pt x="5193" y="0"/>
                      </a:cubicBezTo>
                      <a:cubicBezTo>
                        <a:pt x="5807" y="0"/>
                        <a:pt x="6305" y="504"/>
                        <a:pt x="6305" y="1127"/>
                      </a:cubicBezTo>
                      <a:cubicBezTo>
                        <a:pt x="6305" y="1750"/>
                        <a:pt x="5807" y="2254"/>
                        <a:pt x="5193" y="2254"/>
                      </a:cubicBezTo>
                      <a:cubicBezTo>
                        <a:pt x="4578" y="2254"/>
                        <a:pt x="4079" y="1750"/>
                        <a:pt x="4079" y="1127"/>
                      </a:cubicBezTo>
                      <a:close/>
                      <a:moveTo>
                        <a:pt x="9353" y="1669"/>
                      </a:moveTo>
                      <a:cubicBezTo>
                        <a:pt x="8800" y="2578"/>
                        <a:pt x="7557" y="3340"/>
                        <a:pt x="6352" y="3340"/>
                      </a:cubicBezTo>
                      <a:cubicBezTo>
                        <a:pt x="6274" y="3340"/>
                        <a:pt x="6196" y="3336"/>
                        <a:pt x="6118" y="3330"/>
                      </a:cubicBezTo>
                      <a:cubicBezTo>
                        <a:pt x="6142" y="3615"/>
                        <a:pt x="6252" y="4928"/>
                        <a:pt x="6282" y="5755"/>
                      </a:cubicBezTo>
                      <a:cubicBezTo>
                        <a:pt x="6288" y="5783"/>
                        <a:pt x="6294" y="5811"/>
                        <a:pt x="6296" y="5841"/>
                      </a:cubicBezTo>
                      <a:lnTo>
                        <a:pt x="6568" y="10087"/>
                      </a:lnTo>
                      <a:cubicBezTo>
                        <a:pt x="6586" y="10373"/>
                        <a:pt x="5564" y="10428"/>
                        <a:pt x="5546" y="10154"/>
                      </a:cubicBezTo>
                      <a:lnTo>
                        <a:pt x="5318" y="6578"/>
                      </a:lnTo>
                      <a:cubicBezTo>
                        <a:pt x="5280" y="6574"/>
                        <a:pt x="5244" y="6567"/>
                        <a:pt x="5206" y="6567"/>
                      </a:cubicBezTo>
                      <a:cubicBezTo>
                        <a:pt x="5174" y="6567"/>
                        <a:pt x="5136" y="6577"/>
                        <a:pt x="5099" y="6587"/>
                      </a:cubicBezTo>
                      <a:lnTo>
                        <a:pt x="4851" y="10126"/>
                      </a:lnTo>
                      <a:cubicBezTo>
                        <a:pt x="4832" y="10398"/>
                        <a:pt x="3810" y="10338"/>
                        <a:pt x="3830" y="10052"/>
                      </a:cubicBezTo>
                      <a:lnTo>
                        <a:pt x="4144" y="5559"/>
                      </a:lnTo>
                      <a:cubicBezTo>
                        <a:pt x="4146" y="5538"/>
                        <a:pt x="4150" y="5520"/>
                        <a:pt x="4154" y="5500"/>
                      </a:cubicBezTo>
                      <a:cubicBezTo>
                        <a:pt x="4199" y="4432"/>
                        <a:pt x="4252" y="3400"/>
                        <a:pt x="4257" y="3326"/>
                      </a:cubicBezTo>
                      <a:cubicBezTo>
                        <a:pt x="4169" y="3334"/>
                        <a:pt x="4081" y="3340"/>
                        <a:pt x="3994" y="3340"/>
                      </a:cubicBezTo>
                      <a:cubicBezTo>
                        <a:pt x="2788" y="3340"/>
                        <a:pt x="1546" y="2578"/>
                        <a:pt x="993" y="1669"/>
                      </a:cubicBezTo>
                      <a:cubicBezTo>
                        <a:pt x="879" y="1481"/>
                        <a:pt x="936" y="1235"/>
                        <a:pt x="1122" y="1120"/>
                      </a:cubicBezTo>
                      <a:cubicBezTo>
                        <a:pt x="1308" y="1003"/>
                        <a:pt x="1551" y="1062"/>
                        <a:pt x="1665" y="1250"/>
                      </a:cubicBezTo>
                      <a:cubicBezTo>
                        <a:pt x="2166" y="2073"/>
                        <a:pt x="3484" y="2756"/>
                        <a:pt x="4493" y="2470"/>
                      </a:cubicBezTo>
                      <a:cubicBezTo>
                        <a:pt x="4663" y="2411"/>
                        <a:pt x="4865" y="2374"/>
                        <a:pt x="5089" y="2365"/>
                      </a:cubicBezTo>
                      <a:lnTo>
                        <a:pt x="4729" y="5423"/>
                      </a:lnTo>
                      <a:lnTo>
                        <a:pt x="5203" y="5915"/>
                      </a:lnTo>
                      <a:lnTo>
                        <a:pt x="5617" y="5423"/>
                      </a:lnTo>
                      <a:lnTo>
                        <a:pt x="5330" y="2373"/>
                      </a:lnTo>
                      <a:cubicBezTo>
                        <a:pt x="5531" y="2387"/>
                        <a:pt x="5725" y="2423"/>
                        <a:pt x="5890" y="2481"/>
                      </a:cubicBezTo>
                      <a:cubicBezTo>
                        <a:pt x="6894" y="2741"/>
                        <a:pt x="8187" y="2063"/>
                        <a:pt x="8681" y="1250"/>
                      </a:cubicBezTo>
                      <a:cubicBezTo>
                        <a:pt x="8795" y="1062"/>
                        <a:pt x="9038" y="1003"/>
                        <a:pt x="9224" y="1119"/>
                      </a:cubicBezTo>
                      <a:cubicBezTo>
                        <a:pt x="9410" y="1235"/>
                        <a:pt x="9468" y="1481"/>
                        <a:pt x="9353" y="1669"/>
                      </a:cubicBezTo>
                      <a:close/>
                      <a:moveTo>
                        <a:pt x="8844" y="4304"/>
                      </a:moveTo>
                      <a:cubicBezTo>
                        <a:pt x="8839" y="4303"/>
                        <a:pt x="8833" y="4303"/>
                        <a:pt x="8827" y="4302"/>
                      </a:cubicBezTo>
                      <a:lnTo>
                        <a:pt x="8900" y="5088"/>
                      </a:lnTo>
                      <a:lnTo>
                        <a:pt x="8793" y="5217"/>
                      </a:lnTo>
                      <a:lnTo>
                        <a:pt x="8671" y="5088"/>
                      </a:lnTo>
                      <a:lnTo>
                        <a:pt x="8763" y="4301"/>
                      </a:lnTo>
                      <a:cubicBezTo>
                        <a:pt x="8543" y="4286"/>
                        <a:pt x="8343" y="4195"/>
                        <a:pt x="7895" y="3770"/>
                      </a:cubicBezTo>
                      <a:cubicBezTo>
                        <a:pt x="7846" y="3723"/>
                        <a:pt x="7769" y="3725"/>
                        <a:pt x="7722" y="3776"/>
                      </a:cubicBezTo>
                      <a:cubicBezTo>
                        <a:pt x="7676" y="3826"/>
                        <a:pt x="7679" y="3906"/>
                        <a:pt x="7729" y="3953"/>
                      </a:cubicBezTo>
                      <a:cubicBezTo>
                        <a:pt x="8086" y="4293"/>
                        <a:pt x="8319" y="4456"/>
                        <a:pt x="8558" y="4519"/>
                      </a:cubicBezTo>
                      <a:cubicBezTo>
                        <a:pt x="8558" y="4523"/>
                        <a:pt x="8556" y="4527"/>
                        <a:pt x="8556" y="4530"/>
                      </a:cubicBezTo>
                      <a:lnTo>
                        <a:pt x="8505" y="5505"/>
                      </a:lnTo>
                      <a:lnTo>
                        <a:pt x="8378" y="6694"/>
                      </a:lnTo>
                      <a:cubicBezTo>
                        <a:pt x="8369" y="6780"/>
                        <a:pt x="8430" y="6857"/>
                        <a:pt x="8514" y="6867"/>
                      </a:cubicBezTo>
                      <a:cubicBezTo>
                        <a:pt x="8520" y="6867"/>
                        <a:pt x="8525" y="6867"/>
                        <a:pt x="8530" y="6867"/>
                      </a:cubicBezTo>
                      <a:cubicBezTo>
                        <a:pt x="8608" y="6867"/>
                        <a:pt x="8674" y="6808"/>
                        <a:pt x="8683" y="6728"/>
                      </a:cubicBezTo>
                      <a:lnTo>
                        <a:pt x="8815" y="5498"/>
                      </a:lnTo>
                      <a:lnTo>
                        <a:pt x="9012" y="6736"/>
                      </a:lnTo>
                      <a:cubicBezTo>
                        <a:pt x="9025" y="6813"/>
                        <a:pt x="9090" y="6868"/>
                        <a:pt x="9164" y="6868"/>
                      </a:cubicBezTo>
                      <a:cubicBezTo>
                        <a:pt x="9172" y="6868"/>
                        <a:pt x="9180" y="6867"/>
                        <a:pt x="9188" y="6866"/>
                      </a:cubicBezTo>
                      <a:cubicBezTo>
                        <a:pt x="9272" y="6852"/>
                        <a:pt x="9328" y="6771"/>
                        <a:pt x="9315" y="6686"/>
                      </a:cubicBezTo>
                      <a:lnTo>
                        <a:pt x="9119" y="5462"/>
                      </a:lnTo>
                      <a:cubicBezTo>
                        <a:pt x="9119" y="5461"/>
                        <a:pt x="9120" y="5460"/>
                        <a:pt x="9120" y="5459"/>
                      </a:cubicBezTo>
                      <a:lnTo>
                        <a:pt x="9046" y="4530"/>
                      </a:lnTo>
                      <a:cubicBezTo>
                        <a:pt x="9046" y="4526"/>
                        <a:pt x="9046" y="4522"/>
                        <a:pt x="9045" y="4518"/>
                      </a:cubicBezTo>
                      <a:cubicBezTo>
                        <a:pt x="9279" y="4456"/>
                        <a:pt x="9631" y="4296"/>
                        <a:pt x="9990" y="3953"/>
                      </a:cubicBezTo>
                      <a:cubicBezTo>
                        <a:pt x="10040" y="3906"/>
                        <a:pt x="10043" y="3826"/>
                        <a:pt x="9997" y="3776"/>
                      </a:cubicBezTo>
                      <a:cubicBezTo>
                        <a:pt x="9950" y="3725"/>
                        <a:pt x="9873" y="3723"/>
                        <a:pt x="9823" y="3770"/>
                      </a:cubicBezTo>
                      <a:cubicBezTo>
                        <a:pt x="9407" y="4166"/>
                        <a:pt x="9010" y="4290"/>
                        <a:pt x="8857" y="4300"/>
                      </a:cubicBezTo>
                      <a:cubicBezTo>
                        <a:pt x="8852" y="4300"/>
                        <a:pt x="8849" y="4303"/>
                        <a:pt x="8844" y="4304"/>
                      </a:cubicBezTo>
                      <a:close/>
                      <a:moveTo>
                        <a:pt x="8790" y="4263"/>
                      </a:moveTo>
                      <a:cubicBezTo>
                        <a:pt x="8949" y="4263"/>
                        <a:pt x="9078" y="4131"/>
                        <a:pt x="9078" y="3969"/>
                      </a:cubicBezTo>
                      <a:cubicBezTo>
                        <a:pt x="9078" y="3807"/>
                        <a:pt x="8949" y="3675"/>
                        <a:pt x="8790" y="3675"/>
                      </a:cubicBezTo>
                      <a:cubicBezTo>
                        <a:pt x="8631" y="3675"/>
                        <a:pt x="8503" y="3807"/>
                        <a:pt x="8503" y="3969"/>
                      </a:cubicBezTo>
                      <a:cubicBezTo>
                        <a:pt x="8503" y="4131"/>
                        <a:pt x="8631" y="4263"/>
                        <a:pt x="8790" y="4263"/>
                      </a:cubicBezTo>
                      <a:close/>
                      <a:moveTo>
                        <a:pt x="9514" y="6418"/>
                      </a:moveTo>
                      <a:cubicBezTo>
                        <a:pt x="9649" y="6475"/>
                        <a:pt x="9732" y="6548"/>
                        <a:pt x="9732" y="6629"/>
                      </a:cubicBezTo>
                      <a:cubicBezTo>
                        <a:pt x="9732" y="6745"/>
                        <a:pt x="9561" y="6846"/>
                        <a:pt x="9306" y="6903"/>
                      </a:cubicBezTo>
                      <a:cubicBezTo>
                        <a:pt x="9287" y="6910"/>
                        <a:pt x="9267" y="6915"/>
                        <a:pt x="9245" y="6917"/>
                      </a:cubicBezTo>
                      <a:cubicBezTo>
                        <a:pt x="9240" y="6918"/>
                        <a:pt x="9235" y="6918"/>
                        <a:pt x="9229" y="6918"/>
                      </a:cubicBezTo>
                      <a:cubicBezTo>
                        <a:pt x="9112" y="6939"/>
                        <a:pt x="8983" y="6952"/>
                        <a:pt x="8845" y="6952"/>
                      </a:cubicBezTo>
                      <a:cubicBezTo>
                        <a:pt x="8355" y="6952"/>
                        <a:pt x="7957" y="6807"/>
                        <a:pt x="7957" y="6629"/>
                      </a:cubicBezTo>
                      <a:cubicBezTo>
                        <a:pt x="7957" y="6542"/>
                        <a:pt x="8055" y="6463"/>
                        <a:pt x="8211" y="6405"/>
                      </a:cubicBezTo>
                      <a:lnTo>
                        <a:pt x="8222" y="6252"/>
                      </a:lnTo>
                      <a:cubicBezTo>
                        <a:pt x="7685" y="6340"/>
                        <a:pt x="7308" y="6534"/>
                        <a:pt x="7308" y="6762"/>
                      </a:cubicBezTo>
                      <a:cubicBezTo>
                        <a:pt x="7308" y="7072"/>
                        <a:pt x="8000" y="7324"/>
                        <a:pt x="8854" y="7324"/>
                      </a:cubicBezTo>
                      <a:cubicBezTo>
                        <a:pt x="9708" y="7324"/>
                        <a:pt x="10400" y="7072"/>
                        <a:pt x="10400" y="6762"/>
                      </a:cubicBezTo>
                      <a:cubicBezTo>
                        <a:pt x="10400" y="6535"/>
                        <a:pt x="10027" y="6342"/>
                        <a:pt x="9494" y="6253"/>
                      </a:cubicBezTo>
                      <a:lnTo>
                        <a:pt x="9514" y="6418"/>
                      </a:lnTo>
                      <a:close/>
                      <a:moveTo>
                        <a:pt x="1543" y="4300"/>
                      </a:moveTo>
                      <a:cubicBezTo>
                        <a:pt x="1391" y="4290"/>
                        <a:pt x="994" y="4166"/>
                        <a:pt x="577" y="3770"/>
                      </a:cubicBezTo>
                      <a:cubicBezTo>
                        <a:pt x="528" y="3723"/>
                        <a:pt x="450" y="3725"/>
                        <a:pt x="404" y="3776"/>
                      </a:cubicBezTo>
                      <a:cubicBezTo>
                        <a:pt x="358" y="3826"/>
                        <a:pt x="361" y="3906"/>
                        <a:pt x="411" y="3953"/>
                      </a:cubicBezTo>
                      <a:cubicBezTo>
                        <a:pt x="770" y="4296"/>
                        <a:pt x="1122" y="4456"/>
                        <a:pt x="1355" y="4518"/>
                      </a:cubicBezTo>
                      <a:cubicBezTo>
                        <a:pt x="1355" y="4522"/>
                        <a:pt x="1355" y="4526"/>
                        <a:pt x="1355" y="4530"/>
                      </a:cubicBezTo>
                      <a:lnTo>
                        <a:pt x="1281" y="5459"/>
                      </a:lnTo>
                      <a:cubicBezTo>
                        <a:pt x="1281" y="5460"/>
                        <a:pt x="1282" y="5461"/>
                        <a:pt x="1282" y="5462"/>
                      </a:cubicBezTo>
                      <a:lnTo>
                        <a:pt x="1086" y="6686"/>
                      </a:lnTo>
                      <a:cubicBezTo>
                        <a:pt x="1072" y="6771"/>
                        <a:pt x="1129" y="6852"/>
                        <a:pt x="1212" y="6866"/>
                      </a:cubicBezTo>
                      <a:cubicBezTo>
                        <a:pt x="1221" y="6867"/>
                        <a:pt x="1229" y="6867"/>
                        <a:pt x="1236" y="6867"/>
                      </a:cubicBezTo>
                      <a:cubicBezTo>
                        <a:pt x="1311" y="6867"/>
                        <a:pt x="1376" y="6813"/>
                        <a:pt x="1388" y="6736"/>
                      </a:cubicBezTo>
                      <a:lnTo>
                        <a:pt x="1586" y="5498"/>
                      </a:lnTo>
                      <a:lnTo>
                        <a:pt x="1718" y="6728"/>
                      </a:lnTo>
                      <a:cubicBezTo>
                        <a:pt x="1726" y="6808"/>
                        <a:pt x="1792" y="6867"/>
                        <a:pt x="1870" y="6867"/>
                      </a:cubicBezTo>
                      <a:cubicBezTo>
                        <a:pt x="1875" y="6867"/>
                        <a:pt x="1881" y="6867"/>
                        <a:pt x="1887" y="6867"/>
                      </a:cubicBezTo>
                      <a:cubicBezTo>
                        <a:pt x="1971" y="6857"/>
                        <a:pt x="2032" y="6780"/>
                        <a:pt x="2022" y="6694"/>
                      </a:cubicBezTo>
                      <a:lnTo>
                        <a:pt x="1895" y="5505"/>
                      </a:lnTo>
                      <a:lnTo>
                        <a:pt x="1845" y="4530"/>
                      </a:lnTo>
                      <a:cubicBezTo>
                        <a:pt x="1845" y="4527"/>
                        <a:pt x="1843" y="4523"/>
                        <a:pt x="1843" y="4519"/>
                      </a:cubicBezTo>
                      <a:cubicBezTo>
                        <a:pt x="2082" y="4456"/>
                        <a:pt x="2314" y="4293"/>
                        <a:pt x="2672" y="3953"/>
                      </a:cubicBezTo>
                      <a:cubicBezTo>
                        <a:pt x="2722" y="3906"/>
                        <a:pt x="2725" y="3826"/>
                        <a:pt x="2678" y="3776"/>
                      </a:cubicBezTo>
                      <a:cubicBezTo>
                        <a:pt x="2632" y="3725"/>
                        <a:pt x="2555" y="3722"/>
                        <a:pt x="2505" y="3770"/>
                      </a:cubicBezTo>
                      <a:cubicBezTo>
                        <a:pt x="2058" y="4195"/>
                        <a:pt x="1857" y="4286"/>
                        <a:pt x="1637" y="4301"/>
                      </a:cubicBezTo>
                      <a:lnTo>
                        <a:pt x="1730" y="5088"/>
                      </a:lnTo>
                      <a:lnTo>
                        <a:pt x="1608" y="5217"/>
                      </a:lnTo>
                      <a:lnTo>
                        <a:pt x="1501" y="5088"/>
                      </a:lnTo>
                      <a:lnTo>
                        <a:pt x="1574" y="4302"/>
                      </a:lnTo>
                      <a:cubicBezTo>
                        <a:pt x="1568" y="4303"/>
                        <a:pt x="1562" y="4303"/>
                        <a:pt x="1557" y="4304"/>
                      </a:cubicBezTo>
                      <a:cubicBezTo>
                        <a:pt x="1552" y="4303"/>
                        <a:pt x="1548" y="4300"/>
                        <a:pt x="1543" y="4300"/>
                      </a:cubicBezTo>
                      <a:close/>
                      <a:moveTo>
                        <a:pt x="1898" y="3969"/>
                      </a:moveTo>
                      <a:cubicBezTo>
                        <a:pt x="1898" y="3807"/>
                        <a:pt x="1769" y="3675"/>
                        <a:pt x="1610" y="3675"/>
                      </a:cubicBezTo>
                      <a:cubicBezTo>
                        <a:pt x="1452" y="3675"/>
                        <a:pt x="1323" y="3807"/>
                        <a:pt x="1323" y="3969"/>
                      </a:cubicBezTo>
                      <a:cubicBezTo>
                        <a:pt x="1323" y="4131"/>
                        <a:pt x="1452" y="4263"/>
                        <a:pt x="1610" y="4263"/>
                      </a:cubicBezTo>
                      <a:cubicBezTo>
                        <a:pt x="1769" y="4263"/>
                        <a:pt x="1898" y="4131"/>
                        <a:pt x="1898" y="3969"/>
                      </a:cubicBezTo>
                      <a:close/>
                      <a:moveTo>
                        <a:pt x="906" y="6253"/>
                      </a:moveTo>
                      <a:cubicBezTo>
                        <a:pt x="373" y="6342"/>
                        <a:pt x="0" y="6535"/>
                        <a:pt x="0" y="6762"/>
                      </a:cubicBezTo>
                      <a:cubicBezTo>
                        <a:pt x="0" y="7072"/>
                        <a:pt x="693" y="7324"/>
                        <a:pt x="1547" y="7324"/>
                      </a:cubicBezTo>
                      <a:cubicBezTo>
                        <a:pt x="2401" y="7324"/>
                        <a:pt x="3093" y="7072"/>
                        <a:pt x="3093" y="6762"/>
                      </a:cubicBezTo>
                      <a:cubicBezTo>
                        <a:pt x="3093" y="6534"/>
                        <a:pt x="2716" y="6340"/>
                        <a:pt x="2178" y="6252"/>
                      </a:cubicBezTo>
                      <a:lnTo>
                        <a:pt x="2189" y="6405"/>
                      </a:lnTo>
                      <a:cubicBezTo>
                        <a:pt x="2346" y="6463"/>
                        <a:pt x="2444" y="6542"/>
                        <a:pt x="2444" y="6629"/>
                      </a:cubicBezTo>
                      <a:cubicBezTo>
                        <a:pt x="2444" y="6807"/>
                        <a:pt x="2046" y="6952"/>
                        <a:pt x="1556" y="6952"/>
                      </a:cubicBezTo>
                      <a:cubicBezTo>
                        <a:pt x="1418" y="6952"/>
                        <a:pt x="1289" y="6939"/>
                        <a:pt x="1172" y="6918"/>
                      </a:cubicBezTo>
                      <a:cubicBezTo>
                        <a:pt x="1166" y="6918"/>
                        <a:pt x="1161" y="6918"/>
                        <a:pt x="1155" y="6917"/>
                      </a:cubicBezTo>
                      <a:cubicBezTo>
                        <a:pt x="1134" y="6915"/>
                        <a:pt x="1114" y="6910"/>
                        <a:pt x="1095" y="6903"/>
                      </a:cubicBezTo>
                      <a:cubicBezTo>
                        <a:pt x="840" y="6846"/>
                        <a:pt x="669" y="6745"/>
                        <a:pt x="669" y="6629"/>
                      </a:cubicBezTo>
                      <a:cubicBezTo>
                        <a:pt x="669" y="6548"/>
                        <a:pt x="751" y="6475"/>
                        <a:pt x="887" y="6418"/>
                      </a:cubicBezTo>
                      <a:lnTo>
                        <a:pt x="906" y="625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íṧļiďè">
                <a:extLst>
                  <a:ext uri="{FF2B5EF4-FFF2-40B4-BE49-F238E27FC236}">
                    <a16:creationId xmlns:a16="http://schemas.microsoft.com/office/drawing/2014/main" id="{0217EA6E-6445-4069-BBDF-CD98655CF44C}"/>
                  </a:ext>
                </a:extLst>
              </p:cNvPr>
              <p:cNvSpPr txBox="1"/>
              <p:nvPr/>
            </p:nvSpPr>
            <p:spPr>
              <a:xfrm>
                <a:off x="722850" y="3152737"/>
                <a:ext cx="2395254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600" b="1" dirty="0"/>
                  <a:t>Text here</a:t>
                </a:r>
                <a:endParaRPr lang="vi-VN" sz="1600" b="1" dirty="0"/>
              </a:p>
            </p:txBody>
          </p:sp>
          <p:sp>
            <p:nvSpPr>
              <p:cNvPr id="21" name="ïślidè">
                <a:extLst>
                  <a:ext uri="{FF2B5EF4-FFF2-40B4-BE49-F238E27FC236}">
                    <a16:creationId xmlns:a16="http://schemas.microsoft.com/office/drawing/2014/main" id="{E720E529-A2D8-4EAB-99A8-E3BAA2D9345D}"/>
                  </a:ext>
                </a:extLst>
              </p:cNvPr>
              <p:cNvSpPr txBox="1"/>
              <p:nvPr/>
            </p:nvSpPr>
            <p:spPr>
              <a:xfrm>
                <a:off x="722850" y="3679794"/>
                <a:ext cx="2395254" cy="9562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  <p:grpSp>
          <p:nvGrpSpPr>
            <p:cNvPr id="13" name="îṩḷiďé">
              <a:extLst>
                <a:ext uri="{FF2B5EF4-FFF2-40B4-BE49-F238E27FC236}">
                  <a16:creationId xmlns:a16="http://schemas.microsoft.com/office/drawing/2014/main" id="{597F449D-C74E-4162-BF4F-25B043AB1265}"/>
                </a:ext>
              </a:extLst>
            </p:cNvPr>
            <p:cNvGrpSpPr/>
            <p:nvPr/>
          </p:nvGrpSpPr>
          <p:grpSpPr>
            <a:xfrm>
              <a:off x="9070722" y="2455780"/>
              <a:ext cx="2395254" cy="2306015"/>
              <a:chOff x="722850" y="2329993"/>
              <a:chExt cx="2395254" cy="2306015"/>
            </a:xfrm>
          </p:grpSpPr>
          <p:grpSp>
            <p:nvGrpSpPr>
              <p:cNvPr id="14" name="îṣlîḑê">
                <a:extLst>
                  <a:ext uri="{FF2B5EF4-FFF2-40B4-BE49-F238E27FC236}">
                    <a16:creationId xmlns:a16="http://schemas.microsoft.com/office/drawing/2014/main" id="{DD745027-9FB4-45D1-8A4E-33BB35D7C6CA}"/>
                  </a:ext>
                </a:extLst>
              </p:cNvPr>
              <p:cNvGrpSpPr/>
              <p:nvPr/>
            </p:nvGrpSpPr>
            <p:grpSpPr>
              <a:xfrm>
                <a:off x="1586811" y="2329993"/>
                <a:ext cx="667332" cy="667330"/>
                <a:chOff x="1753961" y="2890922"/>
                <a:chExt cx="667332" cy="667330"/>
              </a:xfrm>
            </p:grpSpPr>
            <p:sp>
              <p:nvSpPr>
                <p:cNvPr id="17" name="îṥlïḑè">
                  <a:extLst>
                    <a:ext uri="{FF2B5EF4-FFF2-40B4-BE49-F238E27FC236}">
                      <a16:creationId xmlns:a16="http://schemas.microsoft.com/office/drawing/2014/main" id="{954A002F-E70D-43A1-BBB3-169215B865FC}"/>
                    </a:ext>
                  </a:extLst>
                </p:cNvPr>
                <p:cNvSpPr/>
                <p:nvPr/>
              </p:nvSpPr>
              <p:spPr>
                <a:xfrm>
                  <a:off x="1753961" y="2890922"/>
                  <a:ext cx="667332" cy="667330"/>
                </a:xfrm>
                <a:prstGeom prst="ellipse">
                  <a:avLst/>
                </a:prstGeom>
                <a:solidFill>
                  <a:schemeClr val="accent2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92500" lnSpcReduction="10000"/>
                </a:bodyPr>
                <a:lstStyle/>
                <a:p>
                  <a:pPr algn="ctr"/>
                  <a:endParaRPr lang="en-US" sz="28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îṩlïḑé">
                  <a:extLst>
                    <a:ext uri="{FF2B5EF4-FFF2-40B4-BE49-F238E27FC236}">
                      <a16:creationId xmlns:a16="http://schemas.microsoft.com/office/drawing/2014/main" id="{5B8096E9-5946-4135-875D-2934BEE6C735}"/>
                    </a:ext>
                  </a:extLst>
                </p:cNvPr>
                <p:cNvSpPr/>
                <p:nvPr/>
              </p:nvSpPr>
              <p:spPr bwMode="auto">
                <a:xfrm>
                  <a:off x="1931546" y="3064741"/>
                  <a:ext cx="312163" cy="319692"/>
                </a:xfrm>
                <a:custGeom>
                  <a:avLst/>
                  <a:gdLst>
                    <a:gd name="T0" fmla="*/ 1547 w 10400"/>
                    <a:gd name="T1" fmla="*/ 9330 h 10667"/>
                    <a:gd name="T2" fmla="*/ 3077 w 10400"/>
                    <a:gd name="T3" fmla="*/ 9013 h 10667"/>
                    <a:gd name="T4" fmla="*/ 6114 w 10400"/>
                    <a:gd name="T5" fmla="*/ 9700 h 10667"/>
                    <a:gd name="T6" fmla="*/ 6806 w 10400"/>
                    <a:gd name="T7" fmla="*/ 8539 h 10667"/>
                    <a:gd name="T8" fmla="*/ 4079 w 10400"/>
                    <a:gd name="T9" fmla="*/ 1127 h 10667"/>
                    <a:gd name="T10" fmla="*/ 5193 w 10400"/>
                    <a:gd name="T11" fmla="*/ 2254 h 10667"/>
                    <a:gd name="T12" fmla="*/ 6352 w 10400"/>
                    <a:gd name="T13" fmla="*/ 3340 h 10667"/>
                    <a:gd name="T14" fmla="*/ 6296 w 10400"/>
                    <a:gd name="T15" fmla="*/ 5841 h 10667"/>
                    <a:gd name="T16" fmla="*/ 5318 w 10400"/>
                    <a:gd name="T17" fmla="*/ 6578 h 10667"/>
                    <a:gd name="T18" fmla="*/ 4851 w 10400"/>
                    <a:gd name="T19" fmla="*/ 10126 h 10667"/>
                    <a:gd name="T20" fmla="*/ 4154 w 10400"/>
                    <a:gd name="T21" fmla="*/ 5500 h 10667"/>
                    <a:gd name="T22" fmla="*/ 993 w 10400"/>
                    <a:gd name="T23" fmla="*/ 1669 h 10667"/>
                    <a:gd name="T24" fmla="*/ 4493 w 10400"/>
                    <a:gd name="T25" fmla="*/ 2470 h 10667"/>
                    <a:gd name="T26" fmla="*/ 5203 w 10400"/>
                    <a:gd name="T27" fmla="*/ 5915 h 10667"/>
                    <a:gd name="T28" fmla="*/ 5890 w 10400"/>
                    <a:gd name="T29" fmla="*/ 2481 h 10667"/>
                    <a:gd name="T30" fmla="*/ 9353 w 10400"/>
                    <a:gd name="T31" fmla="*/ 1669 h 10667"/>
                    <a:gd name="T32" fmla="*/ 8900 w 10400"/>
                    <a:gd name="T33" fmla="*/ 5088 h 10667"/>
                    <a:gd name="T34" fmla="*/ 8763 w 10400"/>
                    <a:gd name="T35" fmla="*/ 4301 h 10667"/>
                    <a:gd name="T36" fmla="*/ 7729 w 10400"/>
                    <a:gd name="T37" fmla="*/ 3953 h 10667"/>
                    <a:gd name="T38" fmla="*/ 8505 w 10400"/>
                    <a:gd name="T39" fmla="*/ 5505 h 10667"/>
                    <a:gd name="T40" fmla="*/ 8530 w 10400"/>
                    <a:gd name="T41" fmla="*/ 6867 h 10667"/>
                    <a:gd name="T42" fmla="*/ 9012 w 10400"/>
                    <a:gd name="T43" fmla="*/ 6736 h 10667"/>
                    <a:gd name="T44" fmla="*/ 9315 w 10400"/>
                    <a:gd name="T45" fmla="*/ 6686 h 10667"/>
                    <a:gd name="T46" fmla="*/ 9046 w 10400"/>
                    <a:gd name="T47" fmla="*/ 4530 h 10667"/>
                    <a:gd name="T48" fmla="*/ 9997 w 10400"/>
                    <a:gd name="T49" fmla="*/ 3776 h 10667"/>
                    <a:gd name="T50" fmla="*/ 8844 w 10400"/>
                    <a:gd name="T51" fmla="*/ 4304 h 10667"/>
                    <a:gd name="T52" fmla="*/ 8790 w 10400"/>
                    <a:gd name="T53" fmla="*/ 3675 h 10667"/>
                    <a:gd name="T54" fmla="*/ 9514 w 10400"/>
                    <a:gd name="T55" fmla="*/ 6418 h 10667"/>
                    <a:gd name="T56" fmla="*/ 9245 w 10400"/>
                    <a:gd name="T57" fmla="*/ 6917 h 10667"/>
                    <a:gd name="T58" fmla="*/ 7957 w 10400"/>
                    <a:gd name="T59" fmla="*/ 6629 h 10667"/>
                    <a:gd name="T60" fmla="*/ 7308 w 10400"/>
                    <a:gd name="T61" fmla="*/ 6762 h 10667"/>
                    <a:gd name="T62" fmla="*/ 9494 w 10400"/>
                    <a:gd name="T63" fmla="*/ 6253 h 10667"/>
                    <a:gd name="T64" fmla="*/ 577 w 10400"/>
                    <a:gd name="T65" fmla="*/ 3770 h 10667"/>
                    <a:gd name="T66" fmla="*/ 1355 w 10400"/>
                    <a:gd name="T67" fmla="*/ 4518 h 10667"/>
                    <a:gd name="T68" fmla="*/ 1282 w 10400"/>
                    <a:gd name="T69" fmla="*/ 5462 h 10667"/>
                    <a:gd name="T70" fmla="*/ 1236 w 10400"/>
                    <a:gd name="T71" fmla="*/ 6867 h 10667"/>
                    <a:gd name="T72" fmla="*/ 1718 w 10400"/>
                    <a:gd name="T73" fmla="*/ 6728 h 10667"/>
                    <a:gd name="T74" fmla="*/ 2022 w 10400"/>
                    <a:gd name="T75" fmla="*/ 6694 h 10667"/>
                    <a:gd name="T76" fmla="*/ 1843 w 10400"/>
                    <a:gd name="T77" fmla="*/ 4519 h 10667"/>
                    <a:gd name="T78" fmla="*/ 2505 w 10400"/>
                    <a:gd name="T79" fmla="*/ 3770 h 10667"/>
                    <a:gd name="T80" fmla="*/ 1608 w 10400"/>
                    <a:gd name="T81" fmla="*/ 5217 h 10667"/>
                    <a:gd name="T82" fmla="*/ 1557 w 10400"/>
                    <a:gd name="T83" fmla="*/ 4304 h 10667"/>
                    <a:gd name="T84" fmla="*/ 1610 w 10400"/>
                    <a:gd name="T85" fmla="*/ 3675 h 10667"/>
                    <a:gd name="T86" fmla="*/ 1898 w 10400"/>
                    <a:gd name="T87" fmla="*/ 3969 h 10667"/>
                    <a:gd name="T88" fmla="*/ 1547 w 10400"/>
                    <a:gd name="T89" fmla="*/ 7324 h 10667"/>
                    <a:gd name="T90" fmla="*/ 2189 w 10400"/>
                    <a:gd name="T91" fmla="*/ 6405 h 10667"/>
                    <a:gd name="T92" fmla="*/ 1172 w 10400"/>
                    <a:gd name="T93" fmla="*/ 6918 h 10667"/>
                    <a:gd name="T94" fmla="*/ 669 w 10400"/>
                    <a:gd name="T95" fmla="*/ 6629 h 10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0400" h="10667">
                      <a:moveTo>
                        <a:pt x="8838" y="9330"/>
                      </a:moveTo>
                      <a:cubicBezTo>
                        <a:pt x="8838" y="10067"/>
                        <a:pt x="7206" y="10667"/>
                        <a:pt x="5192" y="10667"/>
                      </a:cubicBezTo>
                      <a:cubicBezTo>
                        <a:pt x="3180" y="10667"/>
                        <a:pt x="1547" y="10067"/>
                        <a:pt x="1547" y="9330"/>
                      </a:cubicBezTo>
                      <a:cubicBezTo>
                        <a:pt x="1547" y="8797"/>
                        <a:pt x="2406" y="8341"/>
                        <a:pt x="3638" y="8128"/>
                      </a:cubicBezTo>
                      <a:lnTo>
                        <a:pt x="3638" y="8495"/>
                      </a:lnTo>
                      <a:cubicBezTo>
                        <a:pt x="3293" y="8632"/>
                        <a:pt x="3077" y="8813"/>
                        <a:pt x="3077" y="9013"/>
                      </a:cubicBezTo>
                      <a:cubicBezTo>
                        <a:pt x="3077" y="9437"/>
                        <a:pt x="4015" y="9781"/>
                        <a:pt x="5171" y="9781"/>
                      </a:cubicBezTo>
                      <a:cubicBezTo>
                        <a:pt x="5497" y="9781"/>
                        <a:pt x="5802" y="9751"/>
                        <a:pt x="6077" y="9703"/>
                      </a:cubicBezTo>
                      <a:cubicBezTo>
                        <a:pt x="6090" y="9702"/>
                        <a:pt x="6102" y="9702"/>
                        <a:pt x="6114" y="9700"/>
                      </a:cubicBezTo>
                      <a:cubicBezTo>
                        <a:pt x="6165" y="9694"/>
                        <a:pt x="6212" y="9682"/>
                        <a:pt x="6259" y="9666"/>
                      </a:cubicBezTo>
                      <a:cubicBezTo>
                        <a:pt x="6859" y="9531"/>
                        <a:pt x="7264" y="9290"/>
                        <a:pt x="7264" y="9013"/>
                      </a:cubicBezTo>
                      <a:cubicBezTo>
                        <a:pt x="7264" y="8834"/>
                        <a:pt x="7090" y="8669"/>
                        <a:pt x="6806" y="8539"/>
                      </a:cubicBezTo>
                      <a:lnTo>
                        <a:pt x="6806" y="8137"/>
                      </a:lnTo>
                      <a:cubicBezTo>
                        <a:pt x="8006" y="8356"/>
                        <a:pt x="8838" y="8805"/>
                        <a:pt x="8838" y="9330"/>
                      </a:cubicBezTo>
                      <a:close/>
                      <a:moveTo>
                        <a:pt x="4079" y="1127"/>
                      </a:moveTo>
                      <a:cubicBezTo>
                        <a:pt x="4079" y="504"/>
                        <a:pt x="4578" y="0"/>
                        <a:pt x="5193" y="0"/>
                      </a:cubicBezTo>
                      <a:cubicBezTo>
                        <a:pt x="5807" y="0"/>
                        <a:pt x="6305" y="504"/>
                        <a:pt x="6305" y="1127"/>
                      </a:cubicBezTo>
                      <a:cubicBezTo>
                        <a:pt x="6305" y="1750"/>
                        <a:pt x="5807" y="2254"/>
                        <a:pt x="5193" y="2254"/>
                      </a:cubicBezTo>
                      <a:cubicBezTo>
                        <a:pt x="4578" y="2254"/>
                        <a:pt x="4079" y="1750"/>
                        <a:pt x="4079" y="1127"/>
                      </a:cubicBezTo>
                      <a:close/>
                      <a:moveTo>
                        <a:pt x="9353" y="1669"/>
                      </a:moveTo>
                      <a:cubicBezTo>
                        <a:pt x="8800" y="2578"/>
                        <a:pt x="7557" y="3340"/>
                        <a:pt x="6352" y="3340"/>
                      </a:cubicBezTo>
                      <a:cubicBezTo>
                        <a:pt x="6274" y="3340"/>
                        <a:pt x="6196" y="3336"/>
                        <a:pt x="6118" y="3330"/>
                      </a:cubicBezTo>
                      <a:cubicBezTo>
                        <a:pt x="6142" y="3615"/>
                        <a:pt x="6252" y="4928"/>
                        <a:pt x="6282" y="5755"/>
                      </a:cubicBezTo>
                      <a:cubicBezTo>
                        <a:pt x="6288" y="5783"/>
                        <a:pt x="6294" y="5811"/>
                        <a:pt x="6296" y="5841"/>
                      </a:cubicBezTo>
                      <a:lnTo>
                        <a:pt x="6568" y="10087"/>
                      </a:lnTo>
                      <a:cubicBezTo>
                        <a:pt x="6586" y="10373"/>
                        <a:pt x="5564" y="10428"/>
                        <a:pt x="5546" y="10154"/>
                      </a:cubicBezTo>
                      <a:lnTo>
                        <a:pt x="5318" y="6578"/>
                      </a:lnTo>
                      <a:cubicBezTo>
                        <a:pt x="5280" y="6574"/>
                        <a:pt x="5244" y="6567"/>
                        <a:pt x="5206" y="6567"/>
                      </a:cubicBezTo>
                      <a:cubicBezTo>
                        <a:pt x="5174" y="6567"/>
                        <a:pt x="5136" y="6577"/>
                        <a:pt x="5099" y="6587"/>
                      </a:cubicBezTo>
                      <a:lnTo>
                        <a:pt x="4851" y="10126"/>
                      </a:lnTo>
                      <a:cubicBezTo>
                        <a:pt x="4832" y="10398"/>
                        <a:pt x="3810" y="10338"/>
                        <a:pt x="3830" y="10052"/>
                      </a:cubicBezTo>
                      <a:lnTo>
                        <a:pt x="4144" y="5559"/>
                      </a:lnTo>
                      <a:cubicBezTo>
                        <a:pt x="4146" y="5538"/>
                        <a:pt x="4150" y="5520"/>
                        <a:pt x="4154" y="5500"/>
                      </a:cubicBezTo>
                      <a:cubicBezTo>
                        <a:pt x="4199" y="4432"/>
                        <a:pt x="4252" y="3400"/>
                        <a:pt x="4257" y="3326"/>
                      </a:cubicBezTo>
                      <a:cubicBezTo>
                        <a:pt x="4169" y="3334"/>
                        <a:pt x="4081" y="3340"/>
                        <a:pt x="3994" y="3340"/>
                      </a:cubicBezTo>
                      <a:cubicBezTo>
                        <a:pt x="2788" y="3340"/>
                        <a:pt x="1546" y="2578"/>
                        <a:pt x="993" y="1669"/>
                      </a:cubicBezTo>
                      <a:cubicBezTo>
                        <a:pt x="879" y="1481"/>
                        <a:pt x="936" y="1235"/>
                        <a:pt x="1122" y="1120"/>
                      </a:cubicBezTo>
                      <a:cubicBezTo>
                        <a:pt x="1308" y="1003"/>
                        <a:pt x="1551" y="1062"/>
                        <a:pt x="1665" y="1250"/>
                      </a:cubicBezTo>
                      <a:cubicBezTo>
                        <a:pt x="2166" y="2073"/>
                        <a:pt x="3484" y="2756"/>
                        <a:pt x="4493" y="2470"/>
                      </a:cubicBezTo>
                      <a:cubicBezTo>
                        <a:pt x="4663" y="2411"/>
                        <a:pt x="4865" y="2374"/>
                        <a:pt x="5089" y="2365"/>
                      </a:cubicBezTo>
                      <a:lnTo>
                        <a:pt x="4729" y="5423"/>
                      </a:lnTo>
                      <a:lnTo>
                        <a:pt x="5203" y="5915"/>
                      </a:lnTo>
                      <a:lnTo>
                        <a:pt x="5617" y="5423"/>
                      </a:lnTo>
                      <a:lnTo>
                        <a:pt x="5330" y="2373"/>
                      </a:lnTo>
                      <a:cubicBezTo>
                        <a:pt x="5531" y="2387"/>
                        <a:pt x="5725" y="2423"/>
                        <a:pt x="5890" y="2481"/>
                      </a:cubicBezTo>
                      <a:cubicBezTo>
                        <a:pt x="6894" y="2741"/>
                        <a:pt x="8187" y="2063"/>
                        <a:pt x="8681" y="1250"/>
                      </a:cubicBezTo>
                      <a:cubicBezTo>
                        <a:pt x="8795" y="1062"/>
                        <a:pt x="9038" y="1003"/>
                        <a:pt x="9224" y="1119"/>
                      </a:cubicBezTo>
                      <a:cubicBezTo>
                        <a:pt x="9410" y="1235"/>
                        <a:pt x="9468" y="1481"/>
                        <a:pt x="9353" y="1669"/>
                      </a:cubicBezTo>
                      <a:close/>
                      <a:moveTo>
                        <a:pt x="8844" y="4304"/>
                      </a:moveTo>
                      <a:cubicBezTo>
                        <a:pt x="8839" y="4303"/>
                        <a:pt x="8833" y="4303"/>
                        <a:pt x="8827" y="4302"/>
                      </a:cubicBezTo>
                      <a:lnTo>
                        <a:pt x="8900" y="5088"/>
                      </a:lnTo>
                      <a:lnTo>
                        <a:pt x="8793" y="5217"/>
                      </a:lnTo>
                      <a:lnTo>
                        <a:pt x="8671" y="5088"/>
                      </a:lnTo>
                      <a:lnTo>
                        <a:pt x="8763" y="4301"/>
                      </a:lnTo>
                      <a:cubicBezTo>
                        <a:pt x="8543" y="4286"/>
                        <a:pt x="8343" y="4195"/>
                        <a:pt x="7895" y="3770"/>
                      </a:cubicBezTo>
                      <a:cubicBezTo>
                        <a:pt x="7846" y="3723"/>
                        <a:pt x="7769" y="3725"/>
                        <a:pt x="7722" y="3776"/>
                      </a:cubicBezTo>
                      <a:cubicBezTo>
                        <a:pt x="7676" y="3826"/>
                        <a:pt x="7679" y="3906"/>
                        <a:pt x="7729" y="3953"/>
                      </a:cubicBezTo>
                      <a:cubicBezTo>
                        <a:pt x="8086" y="4293"/>
                        <a:pt x="8319" y="4456"/>
                        <a:pt x="8558" y="4519"/>
                      </a:cubicBezTo>
                      <a:cubicBezTo>
                        <a:pt x="8558" y="4523"/>
                        <a:pt x="8556" y="4527"/>
                        <a:pt x="8556" y="4530"/>
                      </a:cubicBezTo>
                      <a:lnTo>
                        <a:pt x="8505" y="5505"/>
                      </a:lnTo>
                      <a:lnTo>
                        <a:pt x="8378" y="6694"/>
                      </a:lnTo>
                      <a:cubicBezTo>
                        <a:pt x="8369" y="6780"/>
                        <a:pt x="8430" y="6857"/>
                        <a:pt x="8514" y="6867"/>
                      </a:cubicBezTo>
                      <a:cubicBezTo>
                        <a:pt x="8520" y="6867"/>
                        <a:pt x="8525" y="6867"/>
                        <a:pt x="8530" y="6867"/>
                      </a:cubicBezTo>
                      <a:cubicBezTo>
                        <a:pt x="8608" y="6867"/>
                        <a:pt x="8674" y="6808"/>
                        <a:pt x="8683" y="6728"/>
                      </a:cubicBezTo>
                      <a:lnTo>
                        <a:pt x="8815" y="5498"/>
                      </a:lnTo>
                      <a:lnTo>
                        <a:pt x="9012" y="6736"/>
                      </a:lnTo>
                      <a:cubicBezTo>
                        <a:pt x="9025" y="6813"/>
                        <a:pt x="9090" y="6868"/>
                        <a:pt x="9164" y="6868"/>
                      </a:cubicBezTo>
                      <a:cubicBezTo>
                        <a:pt x="9172" y="6868"/>
                        <a:pt x="9180" y="6867"/>
                        <a:pt x="9188" y="6866"/>
                      </a:cubicBezTo>
                      <a:cubicBezTo>
                        <a:pt x="9272" y="6852"/>
                        <a:pt x="9328" y="6771"/>
                        <a:pt x="9315" y="6686"/>
                      </a:cubicBezTo>
                      <a:lnTo>
                        <a:pt x="9119" y="5462"/>
                      </a:lnTo>
                      <a:cubicBezTo>
                        <a:pt x="9119" y="5461"/>
                        <a:pt x="9120" y="5460"/>
                        <a:pt x="9120" y="5459"/>
                      </a:cubicBezTo>
                      <a:lnTo>
                        <a:pt x="9046" y="4530"/>
                      </a:lnTo>
                      <a:cubicBezTo>
                        <a:pt x="9046" y="4526"/>
                        <a:pt x="9046" y="4522"/>
                        <a:pt x="9045" y="4518"/>
                      </a:cubicBezTo>
                      <a:cubicBezTo>
                        <a:pt x="9279" y="4456"/>
                        <a:pt x="9631" y="4296"/>
                        <a:pt x="9990" y="3953"/>
                      </a:cubicBezTo>
                      <a:cubicBezTo>
                        <a:pt x="10040" y="3906"/>
                        <a:pt x="10043" y="3826"/>
                        <a:pt x="9997" y="3776"/>
                      </a:cubicBezTo>
                      <a:cubicBezTo>
                        <a:pt x="9950" y="3725"/>
                        <a:pt x="9873" y="3723"/>
                        <a:pt x="9823" y="3770"/>
                      </a:cubicBezTo>
                      <a:cubicBezTo>
                        <a:pt x="9407" y="4166"/>
                        <a:pt x="9010" y="4290"/>
                        <a:pt x="8857" y="4300"/>
                      </a:cubicBezTo>
                      <a:cubicBezTo>
                        <a:pt x="8852" y="4300"/>
                        <a:pt x="8849" y="4303"/>
                        <a:pt x="8844" y="4304"/>
                      </a:cubicBezTo>
                      <a:close/>
                      <a:moveTo>
                        <a:pt x="8790" y="4263"/>
                      </a:moveTo>
                      <a:cubicBezTo>
                        <a:pt x="8949" y="4263"/>
                        <a:pt x="9078" y="4131"/>
                        <a:pt x="9078" y="3969"/>
                      </a:cubicBezTo>
                      <a:cubicBezTo>
                        <a:pt x="9078" y="3807"/>
                        <a:pt x="8949" y="3675"/>
                        <a:pt x="8790" y="3675"/>
                      </a:cubicBezTo>
                      <a:cubicBezTo>
                        <a:pt x="8631" y="3675"/>
                        <a:pt x="8503" y="3807"/>
                        <a:pt x="8503" y="3969"/>
                      </a:cubicBezTo>
                      <a:cubicBezTo>
                        <a:pt x="8503" y="4131"/>
                        <a:pt x="8631" y="4263"/>
                        <a:pt x="8790" y="4263"/>
                      </a:cubicBezTo>
                      <a:close/>
                      <a:moveTo>
                        <a:pt x="9514" y="6418"/>
                      </a:moveTo>
                      <a:cubicBezTo>
                        <a:pt x="9649" y="6475"/>
                        <a:pt x="9732" y="6548"/>
                        <a:pt x="9732" y="6629"/>
                      </a:cubicBezTo>
                      <a:cubicBezTo>
                        <a:pt x="9732" y="6745"/>
                        <a:pt x="9561" y="6846"/>
                        <a:pt x="9306" y="6903"/>
                      </a:cubicBezTo>
                      <a:cubicBezTo>
                        <a:pt x="9287" y="6910"/>
                        <a:pt x="9267" y="6915"/>
                        <a:pt x="9245" y="6917"/>
                      </a:cubicBezTo>
                      <a:cubicBezTo>
                        <a:pt x="9240" y="6918"/>
                        <a:pt x="9235" y="6918"/>
                        <a:pt x="9229" y="6918"/>
                      </a:cubicBezTo>
                      <a:cubicBezTo>
                        <a:pt x="9112" y="6939"/>
                        <a:pt x="8983" y="6952"/>
                        <a:pt x="8845" y="6952"/>
                      </a:cubicBezTo>
                      <a:cubicBezTo>
                        <a:pt x="8355" y="6952"/>
                        <a:pt x="7957" y="6807"/>
                        <a:pt x="7957" y="6629"/>
                      </a:cubicBezTo>
                      <a:cubicBezTo>
                        <a:pt x="7957" y="6542"/>
                        <a:pt x="8055" y="6463"/>
                        <a:pt x="8211" y="6405"/>
                      </a:cubicBezTo>
                      <a:lnTo>
                        <a:pt x="8222" y="6252"/>
                      </a:lnTo>
                      <a:cubicBezTo>
                        <a:pt x="7685" y="6340"/>
                        <a:pt x="7308" y="6534"/>
                        <a:pt x="7308" y="6762"/>
                      </a:cubicBezTo>
                      <a:cubicBezTo>
                        <a:pt x="7308" y="7072"/>
                        <a:pt x="8000" y="7324"/>
                        <a:pt x="8854" y="7324"/>
                      </a:cubicBezTo>
                      <a:cubicBezTo>
                        <a:pt x="9708" y="7324"/>
                        <a:pt x="10400" y="7072"/>
                        <a:pt x="10400" y="6762"/>
                      </a:cubicBezTo>
                      <a:cubicBezTo>
                        <a:pt x="10400" y="6535"/>
                        <a:pt x="10027" y="6342"/>
                        <a:pt x="9494" y="6253"/>
                      </a:cubicBezTo>
                      <a:lnTo>
                        <a:pt x="9514" y="6418"/>
                      </a:lnTo>
                      <a:close/>
                      <a:moveTo>
                        <a:pt x="1543" y="4300"/>
                      </a:moveTo>
                      <a:cubicBezTo>
                        <a:pt x="1391" y="4290"/>
                        <a:pt x="994" y="4166"/>
                        <a:pt x="577" y="3770"/>
                      </a:cubicBezTo>
                      <a:cubicBezTo>
                        <a:pt x="528" y="3723"/>
                        <a:pt x="450" y="3725"/>
                        <a:pt x="404" y="3776"/>
                      </a:cubicBezTo>
                      <a:cubicBezTo>
                        <a:pt x="358" y="3826"/>
                        <a:pt x="361" y="3906"/>
                        <a:pt x="411" y="3953"/>
                      </a:cubicBezTo>
                      <a:cubicBezTo>
                        <a:pt x="770" y="4296"/>
                        <a:pt x="1122" y="4456"/>
                        <a:pt x="1355" y="4518"/>
                      </a:cubicBezTo>
                      <a:cubicBezTo>
                        <a:pt x="1355" y="4522"/>
                        <a:pt x="1355" y="4526"/>
                        <a:pt x="1355" y="4530"/>
                      </a:cubicBezTo>
                      <a:lnTo>
                        <a:pt x="1281" y="5459"/>
                      </a:lnTo>
                      <a:cubicBezTo>
                        <a:pt x="1281" y="5460"/>
                        <a:pt x="1282" y="5461"/>
                        <a:pt x="1282" y="5462"/>
                      </a:cubicBezTo>
                      <a:lnTo>
                        <a:pt x="1086" y="6686"/>
                      </a:lnTo>
                      <a:cubicBezTo>
                        <a:pt x="1072" y="6771"/>
                        <a:pt x="1129" y="6852"/>
                        <a:pt x="1212" y="6866"/>
                      </a:cubicBezTo>
                      <a:cubicBezTo>
                        <a:pt x="1221" y="6867"/>
                        <a:pt x="1229" y="6867"/>
                        <a:pt x="1236" y="6867"/>
                      </a:cubicBezTo>
                      <a:cubicBezTo>
                        <a:pt x="1311" y="6867"/>
                        <a:pt x="1376" y="6813"/>
                        <a:pt x="1388" y="6736"/>
                      </a:cubicBezTo>
                      <a:lnTo>
                        <a:pt x="1586" y="5498"/>
                      </a:lnTo>
                      <a:lnTo>
                        <a:pt x="1718" y="6728"/>
                      </a:lnTo>
                      <a:cubicBezTo>
                        <a:pt x="1726" y="6808"/>
                        <a:pt x="1792" y="6867"/>
                        <a:pt x="1870" y="6867"/>
                      </a:cubicBezTo>
                      <a:cubicBezTo>
                        <a:pt x="1875" y="6867"/>
                        <a:pt x="1881" y="6867"/>
                        <a:pt x="1887" y="6867"/>
                      </a:cubicBezTo>
                      <a:cubicBezTo>
                        <a:pt x="1971" y="6857"/>
                        <a:pt x="2032" y="6780"/>
                        <a:pt x="2022" y="6694"/>
                      </a:cubicBezTo>
                      <a:lnTo>
                        <a:pt x="1895" y="5505"/>
                      </a:lnTo>
                      <a:lnTo>
                        <a:pt x="1845" y="4530"/>
                      </a:lnTo>
                      <a:cubicBezTo>
                        <a:pt x="1845" y="4527"/>
                        <a:pt x="1843" y="4523"/>
                        <a:pt x="1843" y="4519"/>
                      </a:cubicBezTo>
                      <a:cubicBezTo>
                        <a:pt x="2082" y="4456"/>
                        <a:pt x="2314" y="4293"/>
                        <a:pt x="2672" y="3953"/>
                      </a:cubicBezTo>
                      <a:cubicBezTo>
                        <a:pt x="2722" y="3906"/>
                        <a:pt x="2725" y="3826"/>
                        <a:pt x="2678" y="3776"/>
                      </a:cubicBezTo>
                      <a:cubicBezTo>
                        <a:pt x="2632" y="3725"/>
                        <a:pt x="2555" y="3722"/>
                        <a:pt x="2505" y="3770"/>
                      </a:cubicBezTo>
                      <a:cubicBezTo>
                        <a:pt x="2058" y="4195"/>
                        <a:pt x="1857" y="4286"/>
                        <a:pt x="1637" y="4301"/>
                      </a:cubicBezTo>
                      <a:lnTo>
                        <a:pt x="1730" y="5088"/>
                      </a:lnTo>
                      <a:lnTo>
                        <a:pt x="1608" y="5217"/>
                      </a:lnTo>
                      <a:lnTo>
                        <a:pt x="1501" y="5088"/>
                      </a:lnTo>
                      <a:lnTo>
                        <a:pt x="1574" y="4302"/>
                      </a:lnTo>
                      <a:cubicBezTo>
                        <a:pt x="1568" y="4303"/>
                        <a:pt x="1562" y="4303"/>
                        <a:pt x="1557" y="4304"/>
                      </a:cubicBezTo>
                      <a:cubicBezTo>
                        <a:pt x="1552" y="4303"/>
                        <a:pt x="1548" y="4300"/>
                        <a:pt x="1543" y="4300"/>
                      </a:cubicBezTo>
                      <a:close/>
                      <a:moveTo>
                        <a:pt x="1898" y="3969"/>
                      </a:moveTo>
                      <a:cubicBezTo>
                        <a:pt x="1898" y="3807"/>
                        <a:pt x="1769" y="3675"/>
                        <a:pt x="1610" y="3675"/>
                      </a:cubicBezTo>
                      <a:cubicBezTo>
                        <a:pt x="1452" y="3675"/>
                        <a:pt x="1323" y="3807"/>
                        <a:pt x="1323" y="3969"/>
                      </a:cubicBezTo>
                      <a:cubicBezTo>
                        <a:pt x="1323" y="4131"/>
                        <a:pt x="1452" y="4263"/>
                        <a:pt x="1610" y="4263"/>
                      </a:cubicBezTo>
                      <a:cubicBezTo>
                        <a:pt x="1769" y="4263"/>
                        <a:pt x="1898" y="4131"/>
                        <a:pt x="1898" y="3969"/>
                      </a:cubicBezTo>
                      <a:close/>
                      <a:moveTo>
                        <a:pt x="906" y="6253"/>
                      </a:moveTo>
                      <a:cubicBezTo>
                        <a:pt x="373" y="6342"/>
                        <a:pt x="0" y="6535"/>
                        <a:pt x="0" y="6762"/>
                      </a:cubicBezTo>
                      <a:cubicBezTo>
                        <a:pt x="0" y="7072"/>
                        <a:pt x="693" y="7324"/>
                        <a:pt x="1547" y="7324"/>
                      </a:cubicBezTo>
                      <a:cubicBezTo>
                        <a:pt x="2401" y="7324"/>
                        <a:pt x="3093" y="7072"/>
                        <a:pt x="3093" y="6762"/>
                      </a:cubicBezTo>
                      <a:cubicBezTo>
                        <a:pt x="3093" y="6534"/>
                        <a:pt x="2716" y="6340"/>
                        <a:pt x="2178" y="6252"/>
                      </a:cubicBezTo>
                      <a:lnTo>
                        <a:pt x="2189" y="6405"/>
                      </a:lnTo>
                      <a:cubicBezTo>
                        <a:pt x="2346" y="6463"/>
                        <a:pt x="2444" y="6542"/>
                        <a:pt x="2444" y="6629"/>
                      </a:cubicBezTo>
                      <a:cubicBezTo>
                        <a:pt x="2444" y="6807"/>
                        <a:pt x="2046" y="6952"/>
                        <a:pt x="1556" y="6952"/>
                      </a:cubicBezTo>
                      <a:cubicBezTo>
                        <a:pt x="1418" y="6952"/>
                        <a:pt x="1289" y="6939"/>
                        <a:pt x="1172" y="6918"/>
                      </a:cubicBezTo>
                      <a:cubicBezTo>
                        <a:pt x="1166" y="6918"/>
                        <a:pt x="1161" y="6918"/>
                        <a:pt x="1155" y="6917"/>
                      </a:cubicBezTo>
                      <a:cubicBezTo>
                        <a:pt x="1134" y="6915"/>
                        <a:pt x="1114" y="6910"/>
                        <a:pt x="1095" y="6903"/>
                      </a:cubicBezTo>
                      <a:cubicBezTo>
                        <a:pt x="840" y="6846"/>
                        <a:pt x="669" y="6745"/>
                        <a:pt x="669" y="6629"/>
                      </a:cubicBezTo>
                      <a:cubicBezTo>
                        <a:pt x="669" y="6548"/>
                        <a:pt x="751" y="6475"/>
                        <a:pt x="887" y="6418"/>
                      </a:cubicBezTo>
                      <a:lnTo>
                        <a:pt x="906" y="625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5" name="ïṡlîḋè">
                <a:extLst>
                  <a:ext uri="{FF2B5EF4-FFF2-40B4-BE49-F238E27FC236}">
                    <a16:creationId xmlns:a16="http://schemas.microsoft.com/office/drawing/2014/main" id="{7B6629D2-CCC6-46BB-B15E-2BCE6D042B00}"/>
                  </a:ext>
                </a:extLst>
              </p:cNvPr>
              <p:cNvSpPr txBox="1"/>
              <p:nvPr/>
            </p:nvSpPr>
            <p:spPr>
              <a:xfrm>
                <a:off x="722850" y="3152737"/>
                <a:ext cx="2395254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600" b="1" dirty="0"/>
                  <a:t>Text here</a:t>
                </a:r>
                <a:endParaRPr lang="vi-VN" sz="1600" b="1" dirty="0"/>
              </a:p>
            </p:txBody>
          </p:sp>
          <p:sp>
            <p:nvSpPr>
              <p:cNvPr id="16" name="íṥ1ïde">
                <a:extLst>
                  <a:ext uri="{FF2B5EF4-FFF2-40B4-BE49-F238E27FC236}">
                    <a16:creationId xmlns:a16="http://schemas.microsoft.com/office/drawing/2014/main" id="{71E16A58-5435-4561-A2BE-8EDE7D1C428E}"/>
                  </a:ext>
                </a:extLst>
              </p:cNvPr>
              <p:cNvSpPr txBox="1"/>
              <p:nvPr/>
            </p:nvSpPr>
            <p:spPr>
              <a:xfrm>
                <a:off x="722850" y="3679794"/>
                <a:ext cx="2395254" cy="9562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en-US" altLang="zh-CN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16281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BAF5FF-5108-48A0-8733-DCAEB1578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27AD1AB-6E86-4B11-87FC-D6714A709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AF79373-983B-4AD9-90FC-EDBB25DB5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647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F8A592A-F88B-4AF6-BA9E-DE9D2AC92F8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76362"/>
            <a:ext cx="10858500" cy="4251338"/>
            <a:chOff x="660400" y="1376362"/>
            <a:chExt cx="10858500" cy="4251338"/>
          </a:xfrm>
        </p:grpSpPr>
        <p:sp>
          <p:nvSpPr>
            <p:cNvPr id="6" name="íṣ1îḓè">
              <a:extLst>
                <a:ext uri="{FF2B5EF4-FFF2-40B4-BE49-F238E27FC236}">
                  <a16:creationId xmlns:a16="http://schemas.microsoft.com/office/drawing/2014/main" id="{A9CB953B-123B-42C7-9AC5-D1473D28387B}"/>
                </a:ext>
              </a:extLst>
            </p:cNvPr>
            <p:cNvSpPr/>
            <p:nvPr/>
          </p:nvSpPr>
          <p:spPr>
            <a:xfrm>
              <a:off x="660401" y="1914523"/>
              <a:ext cx="2841625" cy="600075"/>
            </a:xfrm>
            <a:prstGeom prst="homePlate">
              <a:avLst/>
            </a:prstGeom>
            <a:noFill/>
            <a:ln w="12700" cap="rnd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tx1"/>
                  </a:solidFill>
                </a:rPr>
                <a:t>Text here</a:t>
              </a:r>
              <a:endParaRPr lang="id-ID" altLang="zh-CN" sz="2000" dirty="0">
                <a:solidFill>
                  <a:schemeClr val="tx1"/>
                </a:solidFill>
              </a:endParaRPr>
            </a:p>
          </p:txBody>
        </p:sp>
        <p:sp>
          <p:nvSpPr>
            <p:cNvPr id="7" name="iṧļídé">
              <a:extLst>
                <a:ext uri="{FF2B5EF4-FFF2-40B4-BE49-F238E27FC236}">
                  <a16:creationId xmlns:a16="http://schemas.microsoft.com/office/drawing/2014/main" id="{7E9041FC-3091-4419-B1AB-8BC08676E0DC}"/>
                </a:ext>
              </a:extLst>
            </p:cNvPr>
            <p:cNvSpPr/>
            <p:nvPr/>
          </p:nvSpPr>
          <p:spPr>
            <a:xfrm>
              <a:off x="4668838" y="1914523"/>
              <a:ext cx="2841625" cy="600075"/>
            </a:xfrm>
            <a:prstGeom prst="chevron">
              <a:avLst/>
            </a:prstGeom>
            <a:noFill/>
            <a:ln w="12700" cap="rnd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>
                  <a:solidFill>
                    <a:schemeClr val="tx1"/>
                  </a:solidFill>
                </a:rPr>
                <a:t>Text here</a:t>
              </a:r>
              <a:endParaRPr lang="id-ID" altLang="zh-CN" sz="2000" dirty="0">
                <a:solidFill>
                  <a:schemeClr val="tx1"/>
                </a:solidFill>
              </a:endParaRPr>
            </a:p>
          </p:txBody>
        </p:sp>
        <p:sp>
          <p:nvSpPr>
            <p:cNvPr id="8" name="ïš1ídé">
              <a:extLst>
                <a:ext uri="{FF2B5EF4-FFF2-40B4-BE49-F238E27FC236}">
                  <a16:creationId xmlns:a16="http://schemas.microsoft.com/office/drawing/2014/main" id="{C99A989C-4404-48CD-9570-47E1797E82D6}"/>
                </a:ext>
              </a:extLst>
            </p:cNvPr>
            <p:cNvSpPr/>
            <p:nvPr/>
          </p:nvSpPr>
          <p:spPr>
            <a:xfrm>
              <a:off x="8677275" y="1914523"/>
              <a:ext cx="2841625" cy="600075"/>
            </a:xfrm>
            <a:prstGeom prst="chevron">
              <a:avLst/>
            </a:prstGeom>
            <a:noFill/>
            <a:ln w="12700" cap="rnd">
              <a:solidFill>
                <a:schemeClr val="accent3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tx1"/>
                  </a:solidFill>
                </a:rPr>
                <a:t>Text here</a:t>
              </a:r>
              <a:endParaRPr lang="id-ID" altLang="zh-CN" sz="20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62D0E805-B249-4318-8684-D18810F5DA06}"/>
                </a:ext>
              </a:extLst>
            </p:cNvPr>
            <p:cNvCxnSpPr>
              <a:stCxn id="6" idx="3"/>
              <a:endCxn id="7" idx="1"/>
            </p:cNvCxnSpPr>
            <p:nvPr/>
          </p:nvCxnSpPr>
          <p:spPr>
            <a:xfrm>
              <a:off x="3502026" y="2214561"/>
              <a:ext cx="1466850" cy="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id="{A1AF6460-5B6D-4131-8576-F59BEE00DF8C}"/>
                </a:ext>
              </a:extLst>
            </p:cNvPr>
            <p:cNvCxnSpPr>
              <a:stCxn id="7" idx="3"/>
              <a:endCxn id="8" idx="1"/>
            </p:cNvCxnSpPr>
            <p:nvPr/>
          </p:nvCxnSpPr>
          <p:spPr>
            <a:xfrm>
              <a:off x="7510463" y="2214561"/>
              <a:ext cx="1466850" cy="0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$lïdê">
              <a:extLst>
                <a:ext uri="{FF2B5EF4-FFF2-40B4-BE49-F238E27FC236}">
                  <a16:creationId xmlns:a16="http://schemas.microsoft.com/office/drawing/2014/main" id="{921D2456-A6A6-43F5-AD86-0A010D24A2F0}"/>
                </a:ext>
              </a:extLst>
            </p:cNvPr>
            <p:cNvSpPr txBox="1"/>
            <p:nvPr/>
          </p:nvSpPr>
          <p:spPr>
            <a:xfrm>
              <a:off x="660400" y="1376362"/>
              <a:ext cx="2841625" cy="4762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u="sng" dirty="0">
                  <a:solidFill>
                    <a:schemeClr val="accent1"/>
                  </a:solidFill>
                </a:rPr>
                <a:t>2017</a:t>
              </a:r>
              <a:endParaRPr lang="id-ID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12" name="îSļîḑè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660400" y="2814634"/>
              <a:ext cx="2841625" cy="28130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</p:txBody>
        </p:sp>
        <p:sp>
          <p:nvSpPr>
            <p:cNvPr id="13" name="íṡļíḍe">
              <a:extLst>
                <a:ext uri="{FF2B5EF4-FFF2-40B4-BE49-F238E27FC236}">
                  <a16:creationId xmlns:a16="http://schemas.microsoft.com/office/drawing/2014/main" id="{921D2456-A6A6-43F5-AD86-0A010D24A2F0}"/>
                </a:ext>
              </a:extLst>
            </p:cNvPr>
            <p:cNvSpPr txBox="1"/>
            <p:nvPr/>
          </p:nvSpPr>
          <p:spPr>
            <a:xfrm>
              <a:off x="4668837" y="1376362"/>
              <a:ext cx="2841625" cy="4762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u="sng" dirty="0">
                  <a:solidFill>
                    <a:schemeClr val="accent2"/>
                  </a:solidFill>
                </a:rPr>
                <a:t>2018</a:t>
              </a:r>
              <a:endParaRPr lang="id-ID" b="1" u="sng" dirty="0">
                <a:solidFill>
                  <a:schemeClr val="accent2"/>
                </a:solidFill>
              </a:endParaRPr>
            </a:p>
          </p:txBody>
        </p:sp>
        <p:sp>
          <p:nvSpPr>
            <p:cNvPr id="14" name="íṥḻiďè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4668837" y="2814634"/>
              <a:ext cx="2841625" cy="28130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</p:txBody>
        </p:sp>
        <p:sp>
          <p:nvSpPr>
            <p:cNvPr id="15" name="ísľïḍe">
              <a:extLst>
                <a:ext uri="{FF2B5EF4-FFF2-40B4-BE49-F238E27FC236}">
                  <a16:creationId xmlns:a16="http://schemas.microsoft.com/office/drawing/2014/main" id="{921D2456-A6A6-43F5-AD86-0A010D24A2F0}"/>
                </a:ext>
              </a:extLst>
            </p:cNvPr>
            <p:cNvSpPr txBox="1"/>
            <p:nvPr/>
          </p:nvSpPr>
          <p:spPr>
            <a:xfrm>
              <a:off x="8677275" y="1376362"/>
              <a:ext cx="2841625" cy="4762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u="sng" dirty="0">
                  <a:solidFill>
                    <a:schemeClr val="accent3"/>
                  </a:solidFill>
                </a:rPr>
                <a:t>2019</a:t>
              </a:r>
              <a:endParaRPr lang="id-ID" b="1" u="sng" dirty="0">
                <a:solidFill>
                  <a:schemeClr val="accent3"/>
                </a:solidFill>
              </a:endParaRPr>
            </a:p>
          </p:txBody>
        </p:sp>
        <p:sp>
          <p:nvSpPr>
            <p:cNvPr id="16" name="îsļîḍè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8677275" y="2814634"/>
              <a:ext cx="2841625" cy="28130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96051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6E9998-1E7F-4248-98F2-6996FBA71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3BE9DA-0470-4C6E-83ED-E98630B7F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B0961F1-C6DD-421B-8B06-C950EF9C8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706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4C244E0-4E71-41F2-8D6F-B5F40705E8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22710" y="1709048"/>
            <a:ext cx="10496190" cy="3846304"/>
            <a:chOff x="1022710" y="1709048"/>
            <a:chExt cx="10496190" cy="3846304"/>
          </a:xfrm>
        </p:grpSpPr>
        <p:grpSp>
          <p:nvGrpSpPr>
            <p:cNvPr id="6" name="i$ļïḋé">
              <a:extLst>
                <a:ext uri="{FF2B5EF4-FFF2-40B4-BE49-F238E27FC236}">
                  <a16:creationId xmlns:a16="http://schemas.microsoft.com/office/drawing/2014/main" id="{AC58C12A-838C-437A-AA28-7077D0DC6FB7}"/>
                </a:ext>
              </a:extLst>
            </p:cNvPr>
            <p:cNvGrpSpPr/>
            <p:nvPr/>
          </p:nvGrpSpPr>
          <p:grpSpPr>
            <a:xfrm>
              <a:off x="1022710" y="1709048"/>
              <a:ext cx="10496190" cy="1543050"/>
              <a:chOff x="1022710" y="1710726"/>
              <a:chExt cx="10496190" cy="1543050"/>
            </a:xfrm>
          </p:grpSpPr>
          <p:sp>
            <p:nvSpPr>
              <p:cNvPr id="16" name="îŝľiďé">
                <a:extLst>
                  <a:ext uri="{FF2B5EF4-FFF2-40B4-BE49-F238E27FC236}">
                    <a16:creationId xmlns:a16="http://schemas.microsoft.com/office/drawing/2014/main" id="{E1E5D16B-E2A4-40B1-99F5-00DBC644A4DF}"/>
                  </a:ext>
                </a:extLst>
              </p:cNvPr>
              <p:cNvSpPr/>
              <p:nvPr/>
            </p:nvSpPr>
            <p:spPr>
              <a:xfrm>
                <a:off x="1022710" y="1710726"/>
                <a:ext cx="1543050" cy="1543050"/>
              </a:xfrm>
              <a:prstGeom prst="roundRect">
                <a:avLst>
                  <a:gd name="adj" fmla="val 5556"/>
                </a:avLst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17" name="ïṩlid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196880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8" name="iṣľïď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5405537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9" name="îsliḋ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614194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0" name="îŝḷîď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9822849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48F4FD90-4686-4B10-9DA0-474D464D4AF3}"/>
                  </a:ext>
                </a:extLst>
              </p:cNvPr>
              <p:cNvCxnSpPr/>
              <p:nvPr/>
            </p:nvCxnSpPr>
            <p:spPr>
              <a:xfrm>
                <a:off x="5149234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7F0992BF-FF46-4BA1-9E32-80CE4594529E}"/>
                  </a:ext>
                </a:extLst>
              </p:cNvPr>
              <p:cNvCxnSpPr/>
              <p:nvPr/>
            </p:nvCxnSpPr>
            <p:spPr>
              <a:xfrm>
                <a:off x="7357891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E4BDA558-BB84-47EA-BA6D-C4A5DE2D3147}"/>
                  </a:ext>
                </a:extLst>
              </p:cNvPr>
              <p:cNvCxnSpPr/>
              <p:nvPr/>
            </p:nvCxnSpPr>
            <p:spPr>
              <a:xfrm>
                <a:off x="9566548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ṧḻîḍé">
              <a:extLst>
                <a:ext uri="{FF2B5EF4-FFF2-40B4-BE49-F238E27FC236}">
                  <a16:creationId xmlns:a16="http://schemas.microsoft.com/office/drawing/2014/main" id="{1577A2A9-4F13-4D91-99BC-14E1A55157D1}"/>
                </a:ext>
              </a:extLst>
            </p:cNvPr>
            <p:cNvGrpSpPr/>
            <p:nvPr/>
          </p:nvGrpSpPr>
          <p:grpSpPr>
            <a:xfrm>
              <a:off x="1022710" y="4012302"/>
              <a:ext cx="10496190" cy="1543050"/>
              <a:chOff x="1022710" y="1710726"/>
              <a:chExt cx="10496190" cy="1543050"/>
            </a:xfrm>
          </p:grpSpPr>
          <p:sp>
            <p:nvSpPr>
              <p:cNvPr id="8" name="ïṣ1íḓê">
                <a:extLst>
                  <a:ext uri="{FF2B5EF4-FFF2-40B4-BE49-F238E27FC236}">
                    <a16:creationId xmlns:a16="http://schemas.microsoft.com/office/drawing/2014/main" id="{BBDCC85D-498F-4344-8FB5-E5685F33E22C}"/>
                  </a:ext>
                </a:extLst>
              </p:cNvPr>
              <p:cNvSpPr/>
              <p:nvPr/>
            </p:nvSpPr>
            <p:spPr>
              <a:xfrm>
                <a:off x="1022710" y="1710726"/>
                <a:ext cx="1543050" cy="1543050"/>
              </a:xfrm>
              <a:prstGeom prst="roundRect">
                <a:avLst>
                  <a:gd name="adj" fmla="val 5556"/>
                </a:avLst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9" name="î$ļiḋ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3196880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0" name="iṡ1îď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5405537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1" name="îṣlid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614194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2" name="iṥľíḓ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9822849" y="2022491"/>
                <a:ext cx="1696051" cy="919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000" dirty="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2DFAC064-6F1F-4BB3-93D2-0A141196DF8B}"/>
                  </a:ext>
                </a:extLst>
              </p:cNvPr>
              <p:cNvCxnSpPr/>
              <p:nvPr/>
            </p:nvCxnSpPr>
            <p:spPr>
              <a:xfrm>
                <a:off x="5149234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4C9672B8-AE33-4860-960F-2DBB103AC284}"/>
                  </a:ext>
                </a:extLst>
              </p:cNvPr>
              <p:cNvCxnSpPr/>
              <p:nvPr/>
            </p:nvCxnSpPr>
            <p:spPr>
              <a:xfrm>
                <a:off x="7357891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5FBF0613-19CD-4632-BCBF-3B5C22AD57C1}"/>
                  </a:ext>
                </a:extLst>
              </p:cNvPr>
              <p:cNvCxnSpPr/>
              <p:nvPr/>
            </p:nvCxnSpPr>
            <p:spPr>
              <a:xfrm>
                <a:off x="9566548" y="2096018"/>
                <a:ext cx="0" cy="772467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67655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7C5AF4-36FE-4098-A559-1C6F28254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6EFB69-ED69-41C7-8738-B4BB6CBB2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8F94080-2471-4FA8-BDFD-460160FB4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669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14449B7-7B9C-4682-9B01-06670CA757A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1116889" cy="5003800"/>
            <a:chOff x="0" y="1130300"/>
            <a:chExt cx="11116889" cy="5003800"/>
          </a:xfrm>
        </p:grpSpPr>
        <p:sp>
          <p:nvSpPr>
            <p:cNvPr id="6" name="ïṩḻîďê">
              <a:extLst>
                <a:ext uri="{FF2B5EF4-FFF2-40B4-BE49-F238E27FC236}">
                  <a16:creationId xmlns:a16="http://schemas.microsoft.com/office/drawing/2014/main" id="{3903BE27-62D1-4315-9E07-DA512F639555}"/>
                </a:ext>
              </a:extLst>
            </p:cNvPr>
            <p:cNvSpPr/>
            <p:nvPr/>
          </p:nvSpPr>
          <p:spPr>
            <a:xfrm>
              <a:off x="0" y="1130300"/>
              <a:ext cx="6445624" cy="5003800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lt1"/>
                  </a:solidFill>
                </a:defRPr>
              </a:lvl9pPr>
            </a:lstStyle>
            <a:p>
              <a:pPr algn="ctr" defTabSz="914377"/>
              <a:endParaRPr lang="zh-CN" altLang="en-US" sz="1800"/>
            </a:p>
          </p:txBody>
        </p:sp>
        <p:sp>
          <p:nvSpPr>
            <p:cNvPr id="7" name="ïšḻïďè">
              <a:extLst>
                <a:ext uri="{FF2B5EF4-FFF2-40B4-BE49-F238E27FC236}">
                  <a16:creationId xmlns:a16="http://schemas.microsoft.com/office/drawing/2014/main" id="{7B958A54-2953-4151-AEE3-29C82A66F946}"/>
                </a:ext>
              </a:extLst>
            </p:cNvPr>
            <p:cNvSpPr/>
            <p:nvPr/>
          </p:nvSpPr>
          <p:spPr>
            <a:xfrm>
              <a:off x="0" y="3044547"/>
              <a:ext cx="660400" cy="1175309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ṧļïḋe">
              <a:extLst>
                <a:ext uri="{FF2B5EF4-FFF2-40B4-BE49-F238E27FC236}">
                  <a16:creationId xmlns:a16="http://schemas.microsoft.com/office/drawing/2014/main" id="{DECFBB52-A934-4093-B8F7-FAAF7575380C}"/>
                </a:ext>
              </a:extLst>
            </p:cNvPr>
            <p:cNvSpPr/>
            <p:nvPr/>
          </p:nvSpPr>
          <p:spPr>
            <a:xfrm>
              <a:off x="660400" y="3044549"/>
              <a:ext cx="4664635" cy="117530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i="1" dirty="0">
                  <a:solidFill>
                    <a:schemeClr val="tx1"/>
                  </a:solidFill>
                </a:rPr>
                <a:t>…Text</a:t>
              </a:r>
              <a:endParaRPr lang="id-ID" altLang="zh-CN" sz="2800" i="1" dirty="0">
                <a:solidFill>
                  <a:schemeClr val="tx1"/>
                </a:solidFill>
              </a:endParaRPr>
            </a:p>
          </p:txBody>
        </p:sp>
        <p:grpSp>
          <p:nvGrpSpPr>
            <p:cNvPr id="9" name="iṣľïḓe">
              <a:extLst>
                <a:ext uri="{FF2B5EF4-FFF2-40B4-BE49-F238E27FC236}">
                  <a16:creationId xmlns:a16="http://schemas.microsoft.com/office/drawing/2014/main" id="{09D25DC7-32DA-4448-AB9B-448B552B7EDA}"/>
                </a:ext>
              </a:extLst>
            </p:cNvPr>
            <p:cNvGrpSpPr/>
            <p:nvPr/>
          </p:nvGrpSpPr>
          <p:grpSpPr>
            <a:xfrm>
              <a:off x="6051177" y="1688780"/>
              <a:ext cx="788894" cy="788894"/>
              <a:chOff x="6051177" y="1688780"/>
              <a:chExt cx="788894" cy="788894"/>
            </a:xfrm>
          </p:grpSpPr>
          <p:sp>
            <p:nvSpPr>
              <p:cNvPr id="25" name="ísļíde">
                <a:extLst>
                  <a:ext uri="{FF2B5EF4-FFF2-40B4-BE49-F238E27FC236}">
                    <a16:creationId xmlns:a16="http://schemas.microsoft.com/office/drawing/2014/main" id="{67279208-CE21-4716-A6D3-1165FBD12059}"/>
                  </a:ext>
                </a:extLst>
              </p:cNvPr>
              <p:cNvSpPr/>
              <p:nvPr/>
            </p:nvSpPr>
            <p:spPr>
              <a:xfrm>
                <a:off x="6051177" y="1688780"/>
                <a:ext cx="788894" cy="788894"/>
              </a:xfrm>
              <a:prstGeom prst="ellipse">
                <a:avLst/>
              </a:prstGeom>
              <a:solidFill>
                <a:schemeClr val="accent1"/>
              </a:solidFill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ï$1îďe">
                <a:extLst>
                  <a:ext uri="{FF2B5EF4-FFF2-40B4-BE49-F238E27FC236}">
                    <a16:creationId xmlns:a16="http://schemas.microsoft.com/office/drawing/2014/main" id="{77826AF6-8B1C-4D62-BAA7-7EB363209EFE}"/>
                  </a:ext>
                </a:extLst>
              </p:cNvPr>
              <p:cNvSpPr/>
              <p:nvPr/>
            </p:nvSpPr>
            <p:spPr>
              <a:xfrm>
                <a:off x="6295723" y="1903933"/>
                <a:ext cx="299801" cy="358588"/>
              </a:xfrm>
              <a:custGeom>
                <a:avLst/>
                <a:gdLst>
                  <a:gd name="connsiteX0" fmla="*/ 258823 w 506313"/>
                  <a:gd name="connsiteY0" fmla="*/ 278875 h 605593"/>
                  <a:gd name="connsiteX1" fmla="*/ 303122 w 506313"/>
                  <a:gd name="connsiteY1" fmla="*/ 278875 h 605593"/>
                  <a:gd name="connsiteX2" fmla="*/ 347513 w 506313"/>
                  <a:gd name="connsiteY2" fmla="*/ 278875 h 605593"/>
                  <a:gd name="connsiteX3" fmla="*/ 506313 w 506313"/>
                  <a:gd name="connsiteY3" fmla="*/ 438167 h 605593"/>
                  <a:gd name="connsiteX4" fmla="*/ 506313 w 506313"/>
                  <a:gd name="connsiteY4" fmla="*/ 565747 h 605593"/>
                  <a:gd name="connsiteX5" fmla="*/ 308339 w 506313"/>
                  <a:gd name="connsiteY5" fmla="*/ 605593 h 605593"/>
                  <a:gd name="connsiteX6" fmla="*/ 297265 w 506313"/>
                  <a:gd name="connsiteY6" fmla="*/ 605593 h 605593"/>
                  <a:gd name="connsiteX7" fmla="*/ 99291 w 506313"/>
                  <a:gd name="connsiteY7" fmla="*/ 565747 h 605593"/>
                  <a:gd name="connsiteX8" fmla="*/ 99291 w 506313"/>
                  <a:gd name="connsiteY8" fmla="*/ 525170 h 605593"/>
                  <a:gd name="connsiteX9" fmla="*/ 190910 w 506313"/>
                  <a:gd name="connsiteY9" fmla="*/ 567941 h 605593"/>
                  <a:gd name="connsiteX10" fmla="*/ 232280 w 506313"/>
                  <a:gd name="connsiteY10" fmla="*/ 559807 h 605593"/>
                  <a:gd name="connsiteX11" fmla="*/ 269898 w 506313"/>
                  <a:gd name="connsiteY11" fmla="*/ 538422 h 605593"/>
                  <a:gd name="connsiteX12" fmla="*/ 288386 w 506313"/>
                  <a:gd name="connsiteY12" fmla="*/ 450688 h 605593"/>
                  <a:gd name="connsiteX13" fmla="*/ 251501 w 506313"/>
                  <a:gd name="connsiteY13" fmla="*/ 393843 h 605593"/>
                  <a:gd name="connsiteX14" fmla="*/ 197500 w 506313"/>
                  <a:gd name="connsiteY14" fmla="*/ 364416 h 605593"/>
                  <a:gd name="connsiteX15" fmla="*/ 162079 w 506313"/>
                  <a:gd name="connsiteY15" fmla="*/ 375474 h 605593"/>
                  <a:gd name="connsiteX16" fmla="*/ 160614 w 506313"/>
                  <a:gd name="connsiteY16" fmla="*/ 376205 h 605593"/>
                  <a:gd name="connsiteX17" fmla="*/ 135536 w 506313"/>
                  <a:gd name="connsiteY17" fmla="*/ 337090 h 605593"/>
                  <a:gd name="connsiteX18" fmla="*/ 258823 w 506313"/>
                  <a:gd name="connsiteY18" fmla="*/ 278875 h 605593"/>
                  <a:gd name="connsiteX19" fmla="*/ 73299 w 506313"/>
                  <a:gd name="connsiteY19" fmla="*/ 194736 h 605593"/>
                  <a:gd name="connsiteX20" fmla="*/ 90425 w 506313"/>
                  <a:gd name="connsiteY20" fmla="*/ 206581 h 605593"/>
                  <a:gd name="connsiteX21" fmla="*/ 127401 w 506313"/>
                  <a:gd name="connsiteY21" fmla="*/ 263330 h 605593"/>
                  <a:gd name="connsiteX22" fmla="*/ 119255 w 506313"/>
                  <a:gd name="connsiteY22" fmla="*/ 300979 h 605593"/>
                  <a:gd name="connsiteX23" fmla="*/ 102232 w 506313"/>
                  <a:gd name="connsiteY23" fmla="*/ 311305 h 605593"/>
                  <a:gd name="connsiteX24" fmla="*/ 97839 w 506313"/>
                  <a:gd name="connsiteY24" fmla="*/ 341553 h 605593"/>
                  <a:gd name="connsiteX25" fmla="*/ 140671 w 506313"/>
                  <a:gd name="connsiteY25" fmla="*/ 407897 h 605593"/>
                  <a:gd name="connsiteX26" fmla="*/ 170233 w 506313"/>
                  <a:gd name="connsiteY26" fmla="*/ 416030 h 605593"/>
                  <a:gd name="connsiteX27" fmla="*/ 185701 w 506313"/>
                  <a:gd name="connsiteY27" fmla="*/ 405703 h 605593"/>
                  <a:gd name="connsiteX28" fmla="*/ 223408 w 506313"/>
                  <a:gd name="connsiteY28" fmla="*/ 413745 h 605593"/>
                  <a:gd name="connsiteX29" fmla="*/ 260291 w 506313"/>
                  <a:gd name="connsiteY29" fmla="*/ 470585 h 605593"/>
                  <a:gd name="connsiteX30" fmla="*/ 252238 w 506313"/>
                  <a:gd name="connsiteY30" fmla="*/ 508143 h 605593"/>
                  <a:gd name="connsiteX31" fmla="*/ 221211 w 506313"/>
                  <a:gd name="connsiteY31" fmla="*/ 525871 h 605593"/>
                  <a:gd name="connsiteX32" fmla="*/ 60131 w 506313"/>
                  <a:gd name="connsiteY32" fmla="*/ 412283 h 605593"/>
                  <a:gd name="connsiteX33" fmla="*/ 23248 w 506313"/>
                  <a:gd name="connsiteY33" fmla="*/ 220563 h 605593"/>
                  <a:gd name="connsiteX34" fmla="*/ 52810 w 506313"/>
                  <a:gd name="connsiteY34" fmla="*/ 198448 h 605593"/>
                  <a:gd name="connsiteX35" fmla="*/ 73299 w 506313"/>
                  <a:gd name="connsiteY35" fmla="*/ 194736 h 605593"/>
                  <a:gd name="connsiteX36" fmla="*/ 302449 w 506313"/>
                  <a:gd name="connsiteY36" fmla="*/ 0 h 605593"/>
                  <a:gd name="connsiteX37" fmla="*/ 426503 w 506313"/>
                  <a:gd name="connsiteY37" fmla="*/ 123949 h 605593"/>
                  <a:gd name="connsiteX38" fmla="*/ 302449 w 506313"/>
                  <a:gd name="connsiteY38" fmla="*/ 247898 h 605593"/>
                  <a:gd name="connsiteX39" fmla="*/ 178395 w 506313"/>
                  <a:gd name="connsiteY39" fmla="*/ 123949 h 605593"/>
                  <a:gd name="connsiteX40" fmla="*/ 302449 w 506313"/>
                  <a:gd name="connsiteY40" fmla="*/ 0 h 60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06313" h="605593">
                    <a:moveTo>
                      <a:pt x="258823" y="278875"/>
                    </a:moveTo>
                    <a:lnTo>
                      <a:pt x="303122" y="278875"/>
                    </a:lnTo>
                    <a:lnTo>
                      <a:pt x="347513" y="278875"/>
                    </a:lnTo>
                    <a:cubicBezTo>
                      <a:pt x="434647" y="278875"/>
                      <a:pt x="506313" y="350342"/>
                      <a:pt x="506313" y="438167"/>
                    </a:cubicBezTo>
                    <a:lnTo>
                      <a:pt x="506313" y="565747"/>
                    </a:lnTo>
                    <a:cubicBezTo>
                      <a:pt x="506313" y="565747"/>
                      <a:pt x="433183" y="605593"/>
                      <a:pt x="308339" y="605593"/>
                    </a:cubicBezTo>
                    <a:lnTo>
                      <a:pt x="297265" y="605593"/>
                    </a:lnTo>
                    <a:cubicBezTo>
                      <a:pt x="159882" y="605593"/>
                      <a:pt x="99291" y="565747"/>
                      <a:pt x="99291" y="565747"/>
                    </a:cubicBezTo>
                    <a:lnTo>
                      <a:pt x="99291" y="525170"/>
                    </a:lnTo>
                    <a:cubicBezTo>
                      <a:pt x="126658" y="550942"/>
                      <a:pt x="156953" y="567941"/>
                      <a:pt x="190910" y="567941"/>
                    </a:cubicBezTo>
                    <a:cubicBezTo>
                      <a:pt x="204914" y="567941"/>
                      <a:pt x="219009" y="565747"/>
                      <a:pt x="232280" y="559807"/>
                    </a:cubicBezTo>
                    <a:cubicBezTo>
                      <a:pt x="247748" y="553958"/>
                      <a:pt x="265505" y="541438"/>
                      <a:pt x="269898" y="538422"/>
                    </a:cubicBezTo>
                    <a:cubicBezTo>
                      <a:pt x="299461" y="519230"/>
                      <a:pt x="307607" y="480206"/>
                      <a:pt x="288386" y="450688"/>
                    </a:cubicBezTo>
                    <a:lnTo>
                      <a:pt x="251501" y="393843"/>
                    </a:lnTo>
                    <a:cubicBezTo>
                      <a:pt x="239602" y="375474"/>
                      <a:pt x="219009" y="364416"/>
                      <a:pt x="197500" y="364416"/>
                    </a:cubicBezTo>
                    <a:cubicBezTo>
                      <a:pt x="184961" y="364416"/>
                      <a:pt x="173154" y="368071"/>
                      <a:pt x="162079" y="375474"/>
                    </a:cubicBezTo>
                    <a:lnTo>
                      <a:pt x="160614" y="376205"/>
                    </a:lnTo>
                    <a:lnTo>
                      <a:pt x="135536" y="337090"/>
                    </a:lnTo>
                    <a:cubicBezTo>
                      <a:pt x="165008" y="301722"/>
                      <a:pt x="209398" y="278875"/>
                      <a:pt x="258823" y="278875"/>
                    </a:cubicBezTo>
                    <a:close/>
                    <a:moveTo>
                      <a:pt x="73299" y="194736"/>
                    </a:moveTo>
                    <a:cubicBezTo>
                      <a:pt x="80129" y="196209"/>
                      <a:pt x="86398" y="200276"/>
                      <a:pt x="90425" y="206581"/>
                    </a:cubicBezTo>
                    <a:lnTo>
                      <a:pt x="127401" y="263330"/>
                    </a:lnTo>
                    <a:cubicBezTo>
                      <a:pt x="135546" y="275849"/>
                      <a:pt x="131794" y="292846"/>
                      <a:pt x="119255" y="300979"/>
                    </a:cubicBezTo>
                    <a:lnTo>
                      <a:pt x="102232" y="311305"/>
                    </a:lnTo>
                    <a:cubicBezTo>
                      <a:pt x="93446" y="317154"/>
                      <a:pt x="91158" y="331958"/>
                      <a:pt x="97839" y="341553"/>
                    </a:cubicBezTo>
                    <a:lnTo>
                      <a:pt x="140671" y="407897"/>
                    </a:lnTo>
                    <a:cubicBezTo>
                      <a:pt x="147353" y="417492"/>
                      <a:pt x="159891" y="421147"/>
                      <a:pt x="170233" y="416030"/>
                    </a:cubicBezTo>
                    <a:lnTo>
                      <a:pt x="185701" y="405703"/>
                    </a:lnTo>
                    <a:cubicBezTo>
                      <a:pt x="200527" y="395377"/>
                      <a:pt x="215995" y="402688"/>
                      <a:pt x="223408" y="413745"/>
                    </a:cubicBezTo>
                    <a:lnTo>
                      <a:pt x="260291" y="470585"/>
                    </a:lnTo>
                    <a:cubicBezTo>
                      <a:pt x="268437" y="483104"/>
                      <a:pt x="264776" y="500102"/>
                      <a:pt x="252238" y="508143"/>
                    </a:cubicBezTo>
                    <a:cubicBezTo>
                      <a:pt x="252238" y="508143"/>
                      <a:pt x="234482" y="520754"/>
                      <a:pt x="221211" y="525871"/>
                    </a:cubicBezTo>
                    <a:cubicBezTo>
                      <a:pt x="168037" y="548717"/>
                      <a:pt x="119255" y="504488"/>
                      <a:pt x="60131" y="412283"/>
                    </a:cubicBezTo>
                    <a:cubicBezTo>
                      <a:pt x="367" y="320901"/>
                      <a:pt x="-20317" y="261867"/>
                      <a:pt x="23248" y="220563"/>
                    </a:cubicBezTo>
                    <a:cubicBezTo>
                      <a:pt x="33590" y="210236"/>
                      <a:pt x="52810" y="198448"/>
                      <a:pt x="52810" y="198448"/>
                    </a:cubicBezTo>
                    <a:cubicBezTo>
                      <a:pt x="59079" y="194382"/>
                      <a:pt x="66469" y="193262"/>
                      <a:pt x="73299" y="194736"/>
                    </a:cubicBezTo>
                    <a:close/>
                    <a:moveTo>
                      <a:pt x="302449" y="0"/>
                    </a:moveTo>
                    <a:cubicBezTo>
                      <a:pt x="370962" y="0"/>
                      <a:pt x="426503" y="55494"/>
                      <a:pt x="426503" y="123949"/>
                    </a:cubicBezTo>
                    <a:cubicBezTo>
                      <a:pt x="426503" y="192404"/>
                      <a:pt x="370962" y="247898"/>
                      <a:pt x="302449" y="247898"/>
                    </a:cubicBezTo>
                    <a:cubicBezTo>
                      <a:pt x="233936" y="247898"/>
                      <a:pt x="178395" y="192404"/>
                      <a:pt x="178395" y="123949"/>
                    </a:cubicBezTo>
                    <a:cubicBezTo>
                      <a:pt x="178395" y="55494"/>
                      <a:pt x="233936" y="0"/>
                      <a:pt x="3024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ïṥ1idê">
              <a:extLst>
                <a:ext uri="{FF2B5EF4-FFF2-40B4-BE49-F238E27FC236}">
                  <a16:creationId xmlns:a16="http://schemas.microsoft.com/office/drawing/2014/main" id="{81C8C372-6554-46A7-9161-0080BFE39756}"/>
                </a:ext>
              </a:extLst>
            </p:cNvPr>
            <p:cNvGrpSpPr/>
            <p:nvPr/>
          </p:nvGrpSpPr>
          <p:grpSpPr>
            <a:xfrm>
              <a:off x="7055224" y="1512127"/>
              <a:ext cx="4061665" cy="1142201"/>
              <a:chOff x="7457235" y="1959587"/>
              <a:chExt cx="4061665" cy="1142201"/>
            </a:xfrm>
          </p:grpSpPr>
          <p:sp>
            <p:nvSpPr>
              <p:cNvPr id="23" name="ïşlíd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457235" y="2449286"/>
                <a:ext cx="4061665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śļîḑê">
                <a:extLst>
                  <a:ext uri="{FF2B5EF4-FFF2-40B4-BE49-F238E27FC236}">
                    <a16:creationId xmlns:a16="http://schemas.microsoft.com/office/drawing/2014/main" id="{5696C479-A05D-4F1D-B399-981C5D709ECA}"/>
                  </a:ext>
                </a:extLst>
              </p:cNvPr>
              <p:cNvSpPr/>
              <p:nvPr/>
            </p:nvSpPr>
            <p:spPr>
              <a:xfrm>
                <a:off x="7457235" y="1959587"/>
                <a:ext cx="4061665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îşļîdé">
              <a:extLst>
                <a:ext uri="{FF2B5EF4-FFF2-40B4-BE49-F238E27FC236}">
                  <a16:creationId xmlns:a16="http://schemas.microsoft.com/office/drawing/2014/main" id="{120E83B1-9E36-4DA2-8106-5480B3DB0BB9}"/>
                </a:ext>
              </a:extLst>
            </p:cNvPr>
            <p:cNvGrpSpPr/>
            <p:nvPr/>
          </p:nvGrpSpPr>
          <p:grpSpPr>
            <a:xfrm>
              <a:off x="6051177" y="3237753"/>
              <a:ext cx="788894" cy="788894"/>
              <a:chOff x="6051177" y="3237753"/>
              <a:chExt cx="788894" cy="788894"/>
            </a:xfrm>
          </p:grpSpPr>
          <p:sp>
            <p:nvSpPr>
              <p:cNvPr id="21" name="ísliḑè">
                <a:extLst>
                  <a:ext uri="{FF2B5EF4-FFF2-40B4-BE49-F238E27FC236}">
                    <a16:creationId xmlns:a16="http://schemas.microsoft.com/office/drawing/2014/main" id="{86DDF674-41AC-4371-B8BA-CF42743EBEDA}"/>
                  </a:ext>
                </a:extLst>
              </p:cNvPr>
              <p:cNvSpPr/>
              <p:nvPr/>
            </p:nvSpPr>
            <p:spPr>
              <a:xfrm>
                <a:off x="6051177" y="3237753"/>
                <a:ext cx="788894" cy="78889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şļîḍe">
                <a:extLst>
                  <a:ext uri="{FF2B5EF4-FFF2-40B4-BE49-F238E27FC236}">
                    <a16:creationId xmlns:a16="http://schemas.microsoft.com/office/drawing/2014/main" id="{45579C2B-5B35-4183-9129-38843273EE0C}"/>
                  </a:ext>
                </a:extLst>
              </p:cNvPr>
              <p:cNvSpPr/>
              <p:nvPr/>
            </p:nvSpPr>
            <p:spPr>
              <a:xfrm>
                <a:off x="6266330" y="3492860"/>
                <a:ext cx="358588" cy="278679"/>
              </a:xfrm>
              <a:custGeom>
                <a:avLst/>
                <a:gdLst>
                  <a:gd name="connsiteX0" fmla="*/ 602379 w 607356"/>
                  <a:gd name="connsiteY0" fmla="*/ 168035 h 472012"/>
                  <a:gd name="connsiteX1" fmla="*/ 607356 w 607356"/>
                  <a:gd name="connsiteY1" fmla="*/ 175489 h 472012"/>
                  <a:gd name="connsiteX2" fmla="*/ 607356 w 607356"/>
                  <a:gd name="connsiteY2" fmla="*/ 438605 h 472012"/>
                  <a:gd name="connsiteX3" fmla="*/ 573897 w 607356"/>
                  <a:gd name="connsiteY3" fmla="*/ 472012 h 472012"/>
                  <a:gd name="connsiteX4" fmla="*/ 138461 w 607356"/>
                  <a:gd name="connsiteY4" fmla="*/ 472012 h 472012"/>
                  <a:gd name="connsiteX5" fmla="*/ 105001 w 607356"/>
                  <a:gd name="connsiteY5" fmla="*/ 438605 h 472012"/>
                  <a:gd name="connsiteX6" fmla="*/ 105001 w 607356"/>
                  <a:gd name="connsiteY6" fmla="*/ 381914 h 472012"/>
                  <a:gd name="connsiteX7" fmla="*/ 468909 w 607356"/>
                  <a:gd name="connsiteY7" fmla="*/ 381914 h 472012"/>
                  <a:gd name="connsiteX8" fmla="*/ 533155 w 607356"/>
                  <a:gd name="connsiteY8" fmla="*/ 317769 h 472012"/>
                  <a:gd name="connsiteX9" fmla="*/ 533155 w 607356"/>
                  <a:gd name="connsiteY9" fmla="*/ 230063 h 472012"/>
                  <a:gd name="connsiteX10" fmla="*/ 593530 w 607356"/>
                  <a:gd name="connsiteY10" fmla="*/ 169783 h 472012"/>
                  <a:gd name="connsiteX11" fmla="*/ 602379 w 607356"/>
                  <a:gd name="connsiteY11" fmla="*/ 168035 h 472012"/>
                  <a:gd name="connsiteX12" fmla="*/ 533192 w 607356"/>
                  <a:gd name="connsiteY12" fmla="*/ 120879 h 472012"/>
                  <a:gd name="connsiteX13" fmla="*/ 556406 w 607356"/>
                  <a:gd name="connsiteY13" fmla="*/ 120879 h 472012"/>
                  <a:gd name="connsiteX14" fmla="*/ 568566 w 607356"/>
                  <a:gd name="connsiteY14" fmla="*/ 128982 h 472012"/>
                  <a:gd name="connsiteX15" fmla="*/ 565710 w 607356"/>
                  <a:gd name="connsiteY15" fmla="*/ 143346 h 472012"/>
                  <a:gd name="connsiteX16" fmla="*/ 533192 w 607356"/>
                  <a:gd name="connsiteY16" fmla="*/ 175849 h 472012"/>
                  <a:gd name="connsiteX17" fmla="*/ 4978 w 607356"/>
                  <a:gd name="connsiteY17" fmla="*/ 47156 h 472012"/>
                  <a:gd name="connsiteX18" fmla="*/ 13828 w 607356"/>
                  <a:gd name="connsiteY18" fmla="*/ 48905 h 472012"/>
                  <a:gd name="connsiteX19" fmla="*/ 221344 w 607356"/>
                  <a:gd name="connsiteY19" fmla="*/ 256100 h 472012"/>
                  <a:gd name="connsiteX20" fmla="*/ 251213 w 607356"/>
                  <a:gd name="connsiteY20" fmla="*/ 268434 h 472012"/>
                  <a:gd name="connsiteX21" fmla="*/ 281082 w 607356"/>
                  <a:gd name="connsiteY21" fmla="*/ 256100 h 472012"/>
                  <a:gd name="connsiteX22" fmla="*/ 488597 w 607356"/>
                  <a:gd name="connsiteY22" fmla="*/ 48905 h 472012"/>
                  <a:gd name="connsiteX23" fmla="*/ 497447 w 607356"/>
                  <a:gd name="connsiteY23" fmla="*/ 47156 h 472012"/>
                  <a:gd name="connsiteX24" fmla="*/ 502425 w 607356"/>
                  <a:gd name="connsiteY24" fmla="*/ 54612 h 472012"/>
                  <a:gd name="connsiteX25" fmla="*/ 502425 w 607356"/>
                  <a:gd name="connsiteY25" fmla="*/ 317771 h 472012"/>
                  <a:gd name="connsiteX26" fmla="*/ 468961 w 607356"/>
                  <a:gd name="connsiteY26" fmla="*/ 351275 h 472012"/>
                  <a:gd name="connsiteX27" fmla="*/ 33464 w 607356"/>
                  <a:gd name="connsiteY27" fmla="*/ 351275 h 472012"/>
                  <a:gd name="connsiteX28" fmla="*/ 0 w 607356"/>
                  <a:gd name="connsiteY28" fmla="*/ 317771 h 472012"/>
                  <a:gd name="connsiteX29" fmla="*/ 0 w 607356"/>
                  <a:gd name="connsiteY29" fmla="*/ 54612 h 472012"/>
                  <a:gd name="connsiteX30" fmla="*/ 4978 w 607356"/>
                  <a:gd name="connsiteY30" fmla="*/ 47156 h 472012"/>
                  <a:gd name="connsiteX31" fmla="*/ 50961 w 607356"/>
                  <a:gd name="connsiteY31" fmla="*/ 0 h 472012"/>
                  <a:gd name="connsiteX32" fmla="*/ 451488 w 607356"/>
                  <a:gd name="connsiteY32" fmla="*/ 0 h 472012"/>
                  <a:gd name="connsiteX33" fmla="*/ 463563 w 607356"/>
                  <a:gd name="connsiteY33" fmla="*/ 8101 h 472012"/>
                  <a:gd name="connsiteX34" fmla="*/ 460706 w 607356"/>
                  <a:gd name="connsiteY34" fmla="*/ 22462 h 472012"/>
                  <a:gd name="connsiteX35" fmla="*/ 260489 w 607356"/>
                  <a:gd name="connsiteY35" fmla="*/ 222418 h 472012"/>
                  <a:gd name="connsiteX36" fmla="*/ 241868 w 607356"/>
                  <a:gd name="connsiteY36" fmla="*/ 222418 h 472012"/>
                  <a:gd name="connsiteX37" fmla="*/ 41650 w 607356"/>
                  <a:gd name="connsiteY37" fmla="*/ 22462 h 472012"/>
                  <a:gd name="connsiteX38" fmla="*/ 38793 w 607356"/>
                  <a:gd name="connsiteY38" fmla="*/ 8101 h 472012"/>
                  <a:gd name="connsiteX39" fmla="*/ 50961 w 607356"/>
                  <a:gd name="connsiteY39" fmla="*/ 0 h 472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7356" h="472012">
                    <a:moveTo>
                      <a:pt x="602379" y="168035"/>
                    </a:moveTo>
                    <a:cubicBezTo>
                      <a:pt x="605328" y="169231"/>
                      <a:pt x="607356" y="172268"/>
                      <a:pt x="607356" y="175489"/>
                    </a:cubicBezTo>
                    <a:lnTo>
                      <a:pt x="607356" y="438605"/>
                    </a:lnTo>
                    <a:cubicBezTo>
                      <a:pt x="607356" y="457103"/>
                      <a:pt x="592332" y="472012"/>
                      <a:pt x="573897" y="472012"/>
                    </a:cubicBezTo>
                    <a:lnTo>
                      <a:pt x="138461" y="472012"/>
                    </a:lnTo>
                    <a:cubicBezTo>
                      <a:pt x="119934" y="472012"/>
                      <a:pt x="105001" y="457103"/>
                      <a:pt x="105001" y="438605"/>
                    </a:cubicBezTo>
                    <a:lnTo>
                      <a:pt x="105001" y="381914"/>
                    </a:lnTo>
                    <a:lnTo>
                      <a:pt x="468909" y="381914"/>
                    </a:lnTo>
                    <a:cubicBezTo>
                      <a:pt x="504304" y="381914"/>
                      <a:pt x="533155" y="353109"/>
                      <a:pt x="533155" y="317769"/>
                    </a:cubicBezTo>
                    <a:lnTo>
                      <a:pt x="533155" y="230063"/>
                    </a:lnTo>
                    <a:lnTo>
                      <a:pt x="593530" y="169783"/>
                    </a:lnTo>
                    <a:cubicBezTo>
                      <a:pt x="595834" y="167482"/>
                      <a:pt x="599337" y="166746"/>
                      <a:pt x="602379" y="168035"/>
                    </a:cubicBezTo>
                    <a:close/>
                    <a:moveTo>
                      <a:pt x="533192" y="120879"/>
                    </a:moveTo>
                    <a:lnTo>
                      <a:pt x="556406" y="120879"/>
                    </a:lnTo>
                    <a:cubicBezTo>
                      <a:pt x="561749" y="120879"/>
                      <a:pt x="566539" y="124101"/>
                      <a:pt x="568566" y="128982"/>
                    </a:cubicBezTo>
                    <a:cubicBezTo>
                      <a:pt x="570592" y="133862"/>
                      <a:pt x="569487" y="139570"/>
                      <a:pt x="565710" y="143346"/>
                    </a:cubicBezTo>
                    <a:lnTo>
                      <a:pt x="533192" y="175849"/>
                    </a:lnTo>
                    <a:close/>
                    <a:moveTo>
                      <a:pt x="4978" y="47156"/>
                    </a:moveTo>
                    <a:cubicBezTo>
                      <a:pt x="8020" y="45868"/>
                      <a:pt x="11523" y="46604"/>
                      <a:pt x="13828" y="48905"/>
                    </a:cubicBezTo>
                    <a:lnTo>
                      <a:pt x="221344" y="256100"/>
                    </a:lnTo>
                    <a:cubicBezTo>
                      <a:pt x="229272" y="264016"/>
                      <a:pt x="240058" y="268434"/>
                      <a:pt x="251213" y="268434"/>
                    </a:cubicBezTo>
                    <a:cubicBezTo>
                      <a:pt x="262460" y="268434"/>
                      <a:pt x="273153" y="264016"/>
                      <a:pt x="281082" y="256100"/>
                    </a:cubicBezTo>
                    <a:lnTo>
                      <a:pt x="488597" y="48905"/>
                    </a:lnTo>
                    <a:cubicBezTo>
                      <a:pt x="490902" y="46604"/>
                      <a:pt x="494405" y="45868"/>
                      <a:pt x="497447" y="47156"/>
                    </a:cubicBezTo>
                    <a:cubicBezTo>
                      <a:pt x="500489" y="48445"/>
                      <a:pt x="502425" y="51390"/>
                      <a:pt x="502425" y="54612"/>
                    </a:cubicBezTo>
                    <a:lnTo>
                      <a:pt x="502425" y="317771"/>
                    </a:lnTo>
                    <a:cubicBezTo>
                      <a:pt x="502425" y="336272"/>
                      <a:pt x="487491" y="351275"/>
                      <a:pt x="468961" y="351275"/>
                    </a:cubicBezTo>
                    <a:lnTo>
                      <a:pt x="33464" y="351275"/>
                    </a:lnTo>
                    <a:cubicBezTo>
                      <a:pt x="15026" y="351275"/>
                      <a:pt x="0" y="336272"/>
                      <a:pt x="0" y="317771"/>
                    </a:cubicBezTo>
                    <a:lnTo>
                      <a:pt x="0" y="54612"/>
                    </a:lnTo>
                    <a:cubicBezTo>
                      <a:pt x="0" y="51390"/>
                      <a:pt x="1936" y="48445"/>
                      <a:pt x="4978" y="47156"/>
                    </a:cubicBezTo>
                    <a:close/>
                    <a:moveTo>
                      <a:pt x="50961" y="0"/>
                    </a:moveTo>
                    <a:lnTo>
                      <a:pt x="451488" y="0"/>
                    </a:lnTo>
                    <a:cubicBezTo>
                      <a:pt x="456742" y="0"/>
                      <a:pt x="461535" y="3222"/>
                      <a:pt x="463563" y="8101"/>
                    </a:cubicBezTo>
                    <a:cubicBezTo>
                      <a:pt x="465591" y="13072"/>
                      <a:pt x="464485" y="18688"/>
                      <a:pt x="460706" y="22462"/>
                    </a:cubicBezTo>
                    <a:lnTo>
                      <a:pt x="260489" y="222418"/>
                    </a:lnTo>
                    <a:cubicBezTo>
                      <a:pt x="255326" y="227573"/>
                      <a:pt x="247030" y="227573"/>
                      <a:pt x="241868" y="222418"/>
                    </a:cubicBezTo>
                    <a:lnTo>
                      <a:pt x="41650" y="22462"/>
                    </a:lnTo>
                    <a:cubicBezTo>
                      <a:pt x="37871" y="18688"/>
                      <a:pt x="36765" y="13072"/>
                      <a:pt x="38793" y="8101"/>
                    </a:cubicBezTo>
                    <a:cubicBezTo>
                      <a:pt x="40821" y="3222"/>
                      <a:pt x="45614" y="0"/>
                      <a:pt x="509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îṥļíďe">
              <a:extLst>
                <a:ext uri="{FF2B5EF4-FFF2-40B4-BE49-F238E27FC236}">
                  <a16:creationId xmlns:a16="http://schemas.microsoft.com/office/drawing/2014/main" id="{AF7ABF50-A9DF-4259-9F15-13233595D353}"/>
                </a:ext>
              </a:extLst>
            </p:cNvPr>
            <p:cNvGrpSpPr/>
            <p:nvPr/>
          </p:nvGrpSpPr>
          <p:grpSpPr>
            <a:xfrm>
              <a:off x="7055224" y="3061100"/>
              <a:ext cx="4061665" cy="1142201"/>
              <a:chOff x="7457235" y="1959587"/>
              <a:chExt cx="4061665" cy="1142201"/>
            </a:xfrm>
          </p:grpSpPr>
          <p:sp>
            <p:nvSpPr>
              <p:cNvPr id="19" name="iṣľïḓ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457235" y="2449286"/>
                <a:ext cx="4061665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ṡḻïde">
                <a:extLst>
                  <a:ext uri="{FF2B5EF4-FFF2-40B4-BE49-F238E27FC236}">
                    <a16:creationId xmlns:a16="http://schemas.microsoft.com/office/drawing/2014/main" id="{5F2D6956-2759-4FDC-B497-B61469E2C12A}"/>
                  </a:ext>
                </a:extLst>
              </p:cNvPr>
              <p:cNvSpPr/>
              <p:nvPr/>
            </p:nvSpPr>
            <p:spPr>
              <a:xfrm>
                <a:off x="7457235" y="1959587"/>
                <a:ext cx="4061665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isḷïḋê">
              <a:extLst>
                <a:ext uri="{FF2B5EF4-FFF2-40B4-BE49-F238E27FC236}">
                  <a16:creationId xmlns:a16="http://schemas.microsoft.com/office/drawing/2014/main" id="{04B10A3B-E016-4C11-BD75-1C5C6A10121E}"/>
                </a:ext>
              </a:extLst>
            </p:cNvPr>
            <p:cNvGrpSpPr/>
            <p:nvPr/>
          </p:nvGrpSpPr>
          <p:grpSpPr>
            <a:xfrm>
              <a:off x="6051177" y="4786725"/>
              <a:ext cx="788894" cy="788894"/>
              <a:chOff x="6051177" y="4786725"/>
              <a:chExt cx="788894" cy="788894"/>
            </a:xfrm>
          </p:grpSpPr>
          <p:sp>
            <p:nvSpPr>
              <p:cNvPr id="17" name="iṧḷïḍê">
                <a:extLst>
                  <a:ext uri="{FF2B5EF4-FFF2-40B4-BE49-F238E27FC236}">
                    <a16:creationId xmlns:a16="http://schemas.microsoft.com/office/drawing/2014/main" id="{6EE87C4C-6C6B-44F7-B6F2-0CA1F65CD19E}"/>
                  </a:ext>
                </a:extLst>
              </p:cNvPr>
              <p:cNvSpPr/>
              <p:nvPr/>
            </p:nvSpPr>
            <p:spPr>
              <a:xfrm>
                <a:off x="6051177" y="4786725"/>
                <a:ext cx="788894" cy="78889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îṧļîďê">
                <a:extLst>
                  <a:ext uri="{FF2B5EF4-FFF2-40B4-BE49-F238E27FC236}">
                    <a16:creationId xmlns:a16="http://schemas.microsoft.com/office/drawing/2014/main" id="{89D5CE06-9486-4EB0-A6E6-C62FA897E058}"/>
                  </a:ext>
                </a:extLst>
              </p:cNvPr>
              <p:cNvSpPr/>
              <p:nvPr/>
            </p:nvSpPr>
            <p:spPr>
              <a:xfrm>
                <a:off x="6266330" y="5002148"/>
                <a:ext cx="358588" cy="358046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ísļiḓê">
              <a:extLst>
                <a:ext uri="{FF2B5EF4-FFF2-40B4-BE49-F238E27FC236}">
                  <a16:creationId xmlns:a16="http://schemas.microsoft.com/office/drawing/2014/main" id="{E12BF0FE-3AF3-467B-BBE1-F0F6885D4F34}"/>
                </a:ext>
              </a:extLst>
            </p:cNvPr>
            <p:cNvGrpSpPr/>
            <p:nvPr/>
          </p:nvGrpSpPr>
          <p:grpSpPr>
            <a:xfrm>
              <a:off x="7055224" y="4610072"/>
              <a:ext cx="4061665" cy="1142201"/>
              <a:chOff x="7457235" y="1959587"/>
              <a:chExt cx="4061665" cy="1142201"/>
            </a:xfrm>
          </p:grpSpPr>
          <p:sp>
            <p:nvSpPr>
              <p:cNvPr id="15" name="ïŝļîḑe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7457235" y="2449286"/>
                <a:ext cx="4061665" cy="6525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î$ļïḋé">
                <a:extLst>
                  <a:ext uri="{FF2B5EF4-FFF2-40B4-BE49-F238E27FC236}">
                    <a16:creationId xmlns:a16="http://schemas.microsoft.com/office/drawing/2014/main" id="{F0844BA8-5374-415E-B0D4-2C941EFE0700}"/>
                  </a:ext>
                </a:extLst>
              </p:cNvPr>
              <p:cNvSpPr/>
              <p:nvPr/>
            </p:nvSpPr>
            <p:spPr>
              <a:xfrm>
                <a:off x="7457235" y="1959587"/>
                <a:ext cx="4061665" cy="489700"/>
              </a:xfrm>
              <a:prstGeom prst="rect">
                <a:avLst/>
              </a:prstGeom>
              <a:noFill/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600" dirty="0">
                    <a:solidFill>
                      <a:schemeClr val="tx1"/>
                    </a:solidFill>
                  </a:rPr>
                  <a:t>Text here</a:t>
                </a:r>
                <a:endParaRPr lang="id-ID" altLang="zh-CN" sz="16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4306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8FE13F-C235-403B-8009-63E13437F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07F032A-BF81-4C25-97B7-A854473CA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A0D1E8-94E2-48E9-80A7-634F7EB90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707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188FA3A-C7BA-4306-BEF5-86D821D9D9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4647" y="1665232"/>
            <a:ext cx="10730006" cy="3933935"/>
            <a:chOff x="724647" y="1665232"/>
            <a:chExt cx="10730006" cy="3933935"/>
          </a:xfrm>
        </p:grpSpPr>
        <p:sp>
          <p:nvSpPr>
            <p:cNvPr id="6" name="îṧ1íḓè">
              <a:extLst>
                <a:ext uri="{FF2B5EF4-FFF2-40B4-BE49-F238E27FC236}">
                  <a16:creationId xmlns:a16="http://schemas.microsoft.com/office/drawing/2014/main" id="{DE4FFD9C-E159-453A-81B1-A8F325A16703}"/>
                </a:ext>
              </a:extLst>
            </p:cNvPr>
            <p:cNvSpPr/>
            <p:nvPr/>
          </p:nvSpPr>
          <p:spPr>
            <a:xfrm>
              <a:off x="1402124" y="3560201"/>
              <a:ext cx="9375052" cy="144000"/>
            </a:xfrm>
            <a:prstGeom prst="homePlate">
              <a:avLst>
                <a:gd name="adj" fmla="val 66000"/>
              </a:avLst>
            </a:prstGeom>
            <a:solidFill>
              <a:schemeClr val="bg1">
                <a:lumMod val="9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íŝlïḓé">
              <a:extLst>
                <a:ext uri="{FF2B5EF4-FFF2-40B4-BE49-F238E27FC236}">
                  <a16:creationId xmlns:a16="http://schemas.microsoft.com/office/drawing/2014/main" id="{FAAA1389-5E4C-44FB-B7CB-D277FB60D12B}"/>
                </a:ext>
              </a:extLst>
            </p:cNvPr>
            <p:cNvGrpSpPr/>
            <p:nvPr/>
          </p:nvGrpSpPr>
          <p:grpSpPr>
            <a:xfrm>
              <a:off x="724647" y="1665232"/>
              <a:ext cx="1573841" cy="2078632"/>
              <a:chOff x="724647" y="1665232"/>
              <a:chExt cx="1573841" cy="2078632"/>
            </a:xfrm>
          </p:grpSpPr>
          <p:sp>
            <p:nvSpPr>
              <p:cNvPr id="38" name="ïṥļïďé">
                <a:extLst>
                  <a:ext uri="{FF2B5EF4-FFF2-40B4-BE49-F238E27FC236}">
                    <a16:creationId xmlns:a16="http://schemas.microsoft.com/office/drawing/2014/main" id="{7230DA90-2D8B-46E2-8816-02FDF8C765B0}"/>
                  </a:ext>
                </a:extLst>
              </p:cNvPr>
              <p:cNvSpPr/>
              <p:nvPr/>
            </p:nvSpPr>
            <p:spPr>
              <a:xfrm>
                <a:off x="865066" y="1665232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39" name="íSliḋé">
                <a:extLst>
                  <a:ext uri="{FF2B5EF4-FFF2-40B4-BE49-F238E27FC236}">
                    <a16:creationId xmlns:a16="http://schemas.microsoft.com/office/drawing/2014/main" id="{8F6ABD78-CD8C-441E-8CAD-86D32141B663}"/>
                  </a:ext>
                </a:extLst>
              </p:cNvPr>
              <p:cNvSpPr/>
              <p:nvPr/>
            </p:nvSpPr>
            <p:spPr>
              <a:xfrm>
                <a:off x="1399903" y="3520536"/>
                <a:ext cx="223328" cy="223328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0" name="直接箭头连接符 39">
                <a:extLst>
                  <a:ext uri="{FF2B5EF4-FFF2-40B4-BE49-F238E27FC236}">
                    <a16:creationId xmlns:a16="http://schemas.microsoft.com/office/drawing/2014/main" id="{A85BEEE2-CD60-497F-9ACF-719068544BC4}"/>
                  </a:ext>
                </a:extLst>
              </p:cNvPr>
              <p:cNvCxnSpPr>
                <a:stCxn id="39" idx="0"/>
                <a:endCxn id="38" idx="4"/>
              </p:cNvCxnSpPr>
              <p:nvPr/>
            </p:nvCxnSpPr>
            <p:spPr>
              <a:xfrm flipV="1">
                <a:off x="1511567" y="2958234"/>
                <a:ext cx="0" cy="562302"/>
              </a:xfrm>
              <a:prstGeom prst="straightConnector1">
                <a:avLst/>
              </a:prstGeom>
              <a:ln w="12700" cap="rnd">
                <a:solidFill>
                  <a:schemeClr val="accent1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ïṧļíḓé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724647" y="306254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…text</a:t>
                </a:r>
                <a:endParaRPr lang="id-ID" sz="1400" b="1" dirty="0"/>
              </a:p>
            </p:txBody>
          </p:sp>
        </p:grpSp>
        <p:grpSp>
          <p:nvGrpSpPr>
            <p:cNvPr id="8" name="íṡḷiḍé">
              <a:extLst>
                <a:ext uri="{FF2B5EF4-FFF2-40B4-BE49-F238E27FC236}">
                  <a16:creationId xmlns:a16="http://schemas.microsoft.com/office/drawing/2014/main" id="{CDDD91B5-5F4C-421C-8C71-EFBD0285187A}"/>
                </a:ext>
              </a:extLst>
            </p:cNvPr>
            <p:cNvGrpSpPr/>
            <p:nvPr/>
          </p:nvGrpSpPr>
          <p:grpSpPr>
            <a:xfrm>
              <a:off x="3776703" y="1665232"/>
              <a:ext cx="1573841" cy="2078632"/>
              <a:chOff x="3776703" y="1665232"/>
              <a:chExt cx="1573841" cy="2078632"/>
            </a:xfrm>
          </p:grpSpPr>
          <p:sp>
            <p:nvSpPr>
              <p:cNvPr id="34" name="íSliḓê">
                <a:extLst>
                  <a:ext uri="{FF2B5EF4-FFF2-40B4-BE49-F238E27FC236}">
                    <a16:creationId xmlns:a16="http://schemas.microsoft.com/office/drawing/2014/main" id="{41093865-4502-4A07-AD95-A152E562B341}"/>
                  </a:ext>
                </a:extLst>
              </p:cNvPr>
              <p:cNvSpPr/>
              <p:nvPr/>
            </p:nvSpPr>
            <p:spPr>
              <a:xfrm>
                <a:off x="3917122" y="1665232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35" name="íṣlïde">
                <a:extLst>
                  <a:ext uri="{FF2B5EF4-FFF2-40B4-BE49-F238E27FC236}">
                    <a16:creationId xmlns:a16="http://schemas.microsoft.com/office/drawing/2014/main" id="{821DC2EC-CE3B-4570-AB14-76A313895FAA}"/>
                  </a:ext>
                </a:extLst>
              </p:cNvPr>
              <p:cNvSpPr/>
              <p:nvPr/>
            </p:nvSpPr>
            <p:spPr>
              <a:xfrm>
                <a:off x="4451959" y="3520536"/>
                <a:ext cx="223328" cy="223328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6" name="直接箭头连接符 35">
                <a:extLst>
                  <a:ext uri="{FF2B5EF4-FFF2-40B4-BE49-F238E27FC236}">
                    <a16:creationId xmlns:a16="http://schemas.microsoft.com/office/drawing/2014/main" id="{822DF77A-2FCF-4167-8958-93F19F3BE46C}"/>
                  </a:ext>
                </a:extLst>
              </p:cNvPr>
              <p:cNvCxnSpPr>
                <a:stCxn id="35" idx="0"/>
                <a:endCxn id="34" idx="4"/>
              </p:cNvCxnSpPr>
              <p:nvPr/>
            </p:nvCxnSpPr>
            <p:spPr>
              <a:xfrm flipV="1">
                <a:off x="4563623" y="2958234"/>
                <a:ext cx="0" cy="562302"/>
              </a:xfrm>
              <a:prstGeom prst="straightConnector1">
                <a:avLst/>
              </a:prstGeom>
              <a:ln w="12700" cap="rnd">
                <a:solidFill>
                  <a:schemeClr val="accent1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íśḷiḍ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3776703" y="306254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9" name="íśḻiďê">
              <a:extLst>
                <a:ext uri="{FF2B5EF4-FFF2-40B4-BE49-F238E27FC236}">
                  <a16:creationId xmlns:a16="http://schemas.microsoft.com/office/drawing/2014/main" id="{CACBD82E-0E20-4CC8-9A58-47298C9B715C}"/>
                </a:ext>
              </a:extLst>
            </p:cNvPr>
            <p:cNvGrpSpPr/>
            <p:nvPr/>
          </p:nvGrpSpPr>
          <p:grpSpPr>
            <a:xfrm>
              <a:off x="6828759" y="1665232"/>
              <a:ext cx="1573841" cy="2078632"/>
              <a:chOff x="6828759" y="1665232"/>
              <a:chExt cx="1573841" cy="2078632"/>
            </a:xfrm>
          </p:grpSpPr>
          <p:sp>
            <p:nvSpPr>
              <p:cNvPr id="30" name="îṡ1iḍè">
                <a:extLst>
                  <a:ext uri="{FF2B5EF4-FFF2-40B4-BE49-F238E27FC236}">
                    <a16:creationId xmlns:a16="http://schemas.microsoft.com/office/drawing/2014/main" id="{1B540102-BB4D-4C9D-988A-03465DE4560C}"/>
                  </a:ext>
                </a:extLst>
              </p:cNvPr>
              <p:cNvSpPr/>
              <p:nvPr/>
            </p:nvSpPr>
            <p:spPr>
              <a:xfrm>
                <a:off x="6969178" y="1665232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31" name="îṩḻïḋe">
                <a:extLst>
                  <a:ext uri="{FF2B5EF4-FFF2-40B4-BE49-F238E27FC236}">
                    <a16:creationId xmlns:a16="http://schemas.microsoft.com/office/drawing/2014/main" id="{81EAE2E7-39F6-4249-AD2B-19B67E85B72A}"/>
                  </a:ext>
                </a:extLst>
              </p:cNvPr>
              <p:cNvSpPr/>
              <p:nvPr/>
            </p:nvSpPr>
            <p:spPr>
              <a:xfrm>
                <a:off x="7504015" y="3520536"/>
                <a:ext cx="223328" cy="223328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2" name="直接箭头连接符 31">
                <a:extLst>
                  <a:ext uri="{FF2B5EF4-FFF2-40B4-BE49-F238E27FC236}">
                    <a16:creationId xmlns:a16="http://schemas.microsoft.com/office/drawing/2014/main" id="{762A49B9-5C74-4277-8617-E64887B41F7F}"/>
                  </a:ext>
                </a:extLst>
              </p:cNvPr>
              <p:cNvCxnSpPr>
                <a:stCxn id="31" idx="0"/>
                <a:endCxn id="30" idx="4"/>
              </p:cNvCxnSpPr>
              <p:nvPr/>
            </p:nvCxnSpPr>
            <p:spPr>
              <a:xfrm flipV="1">
                <a:off x="7615679" y="2958234"/>
                <a:ext cx="0" cy="562302"/>
              </a:xfrm>
              <a:prstGeom prst="straightConnector1">
                <a:avLst/>
              </a:prstGeom>
              <a:ln w="12700" cap="rnd">
                <a:solidFill>
                  <a:schemeClr val="accent1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is1ídé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6828759" y="306254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10" name="isļïďé">
              <a:extLst>
                <a:ext uri="{FF2B5EF4-FFF2-40B4-BE49-F238E27FC236}">
                  <a16:creationId xmlns:a16="http://schemas.microsoft.com/office/drawing/2014/main" id="{782F7208-0596-466D-84DB-082C584E81D3}"/>
                </a:ext>
              </a:extLst>
            </p:cNvPr>
            <p:cNvGrpSpPr/>
            <p:nvPr/>
          </p:nvGrpSpPr>
          <p:grpSpPr>
            <a:xfrm>
              <a:off x="9880812" y="1665232"/>
              <a:ext cx="1573841" cy="2078632"/>
              <a:chOff x="9880812" y="1665232"/>
              <a:chExt cx="1573841" cy="2078632"/>
            </a:xfrm>
          </p:grpSpPr>
          <p:sp>
            <p:nvSpPr>
              <p:cNvPr id="26" name="išḷîḍè">
                <a:extLst>
                  <a:ext uri="{FF2B5EF4-FFF2-40B4-BE49-F238E27FC236}">
                    <a16:creationId xmlns:a16="http://schemas.microsoft.com/office/drawing/2014/main" id="{7D1F129F-1377-49CF-9DC5-61034399C25E}"/>
                  </a:ext>
                </a:extLst>
              </p:cNvPr>
              <p:cNvSpPr/>
              <p:nvPr/>
            </p:nvSpPr>
            <p:spPr>
              <a:xfrm>
                <a:off x="10021231" y="1665232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27" name="íṣ1iḑe">
                <a:extLst>
                  <a:ext uri="{FF2B5EF4-FFF2-40B4-BE49-F238E27FC236}">
                    <a16:creationId xmlns:a16="http://schemas.microsoft.com/office/drawing/2014/main" id="{0600F4E3-3844-44F7-A71E-A0318863B3A7}"/>
                  </a:ext>
                </a:extLst>
              </p:cNvPr>
              <p:cNvSpPr/>
              <p:nvPr/>
            </p:nvSpPr>
            <p:spPr>
              <a:xfrm>
                <a:off x="10556068" y="3520536"/>
                <a:ext cx="223328" cy="223328"/>
              </a:xfrm>
              <a:prstGeom prst="ellipse">
                <a:avLst/>
              </a:prstGeom>
              <a:solidFill>
                <a:schemeClr val="accent1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箭头连接符 27">
                <a:extLst>
                  <a:ext uri="{FF2B5EF4-FFF2-40B4-BE49-F238E27FC236}">
                    <a16:creationId xmlns:a16="http://schemas.microsoft.com/office/drawing/2014/main" id="{9D577B3F-94A1-4F25-8903-128219B97AC5}"/>
                  </a:ext>
                </a:extLst>
              </p:cNvPr>
              <p:cNvCxnSpPr>
                <a:stCxn id="27" idx="0"/>
                <a:endCxn id="26" idx="4"/>
              </p:cNvCxnSpPr>
              <p:nvPr/>
            </p:nvCxnSpPr>
            <p:spPr>
              <a:xfrm flipV="1">
                <a:off x="10667732" y="2958234"/>
                <a:ext cx="0" cy="562302"/>
              </a:xfrm>
              <a:prstGeom prst="straightConnector1">
                <a:avLst/>
              </a:prstGeom>
              <a:ln w="12700" cap="rnd">
                <a:solidFill>
                  <a:schemeClr val="accent1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ïŝľiḓè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9880812" y="306254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11" name="ïsḷiďê">
              <a:extLst>
                <a:ext uri="{FF2B5EF4-FFF2-40B4-BE49-F238E27FC236}">
                  <a16:creationId xmlns:a16="http://schemas.microsoft.com/office/drawing/2014/main" id="{E882DA88-4435-4E4D-9B43-46C4F8DECFC7}"/>
                </a:ext>
              </a:extLst>
            </p:cNvPr>
            <p:cNvGrpSpPr/>
            <p:nvPr/>
          </p:nvGrpSpPr>
          <p:grpSpPr>
            <a:xfrm>
              <a:off x="2250675" y="3520536"/>
              <a:ext cx="1573841" cy="2078631"/>
              <a:chOff x="2250675" y="3520536"/>
              <a:chExt cx="1573841" cy="2078631"/>
            </a:xfrm>
          </p:grpSpPr>
          <p:sp>
            <p:nvSpPr>
              <p:cNvPr id="22" name="ísļiḍè">
                <a:extLst>
                  <a:ext uri="{FF2B5EF4-FFF2-40B4-BE49-F238E27FC236}">
                    <a16:creationId xmlns:a16="http://schemas.microsoft.com/office/drawing/2014/main" id="{FA8657DA-887C-408F-9D1C-9BDD51C3ACEF}"/>
                  </a:ext>
                </a:extLst>
              </p:cNvPr>
              <p:cNvSpPr/>
              <p:nvPr/>
            </p:nvSpPr>
            <p:spPr>
              <a:xfrm>
                <a:off x="2391094" y="4306165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23" name="iṥľiḑê">
                <a:extLst>
                  <a:ext uri="{FF2B5EF4-FFF2-40B4-BE49-F238E27FC236}">
                    <a16:creationId xmlns:a16="http://schemas.microsoft.com/office/drawing/2014/main" id="{A9B29A9A-E561-4342-8EB1-CAAA0F91C98F}"/>
                  </a:ext>
                </a:extLst>
              </p:cNvPr>
              <p:cNvSpPr/>
              <p:nvPr/>
            </p:nvSpPr>
            <p:spPr>
              <a:xfrm>
                <a:off x="2925930" y="3520536"/>
                <a:ext cx="223328" cy="223328"/>
              </a:xfrm>
              <a:prstGeom prst="ellipse">
                <a:avLst/>
              </a:prstGeom>
              <a:solidFill>
                <a:schemeClr val="accent2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4" name="直接箭头连接符 23">
                <a:extLst>
                  <a:ext uri="{FF2B5EF4-FFF2-40B4-BE49-F238E27FC236}">
                    <a16:creationId xmlns:a16="http://schemas.microsoft.com/office/drawing/2014/main" id="{202E3A1D-D21A-48DF-88EA-FFFC6352BD4B}"/>
                  </a:ext>
                </a:extLst>
              </p:cNvPr>
              <p:cNvCxnSpPr>
                <a:stCxn id="23" idx="4"/>
                <a:endCxn id="22" idx="0"/>
              </p:cNvCxnSpPr>
              <p:nvPr/>
            </p:nvCxnSpPr>
            <p:spPr>
              <a:xfrm>
                <a:off x="3037594" y="3743864"/>
                <a:ext cx="1" cy="562301"/>
              </a:xfrm>
              <a:prstGeom prst="straightConnector1">
                <a:avLst/>
              </a:prstGeom>
              <a:ln w="12700" cap="rnd">
                <a:solidFill>
                  <a:schemeClr val="accent2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işlidé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2250675" y="384817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12" name="ïšľîḋè">
              <a:extLst>
                <a:ext uri="{FF2B5EF4-FFF2-40B4-BE49-F238E27FC236}">
                  <a16:creationId xmlns:a16="http://schemas.microsoft.com/office/drawing/2014/main" id="{56E6FBB7-5E45-487D-BF75-54AF8D78CCEE}"/>
                </a:ext>
              </a:extLst>
            </p:cNvPr>
            <p:cNvGrpSpPr/>
            <p:nvPr/>
          </p:nvGrpSpPr>
          <p:grpSpPr>
            <a:xfrm>
              <a:off x="5302731" y="3520536"/>
              <a:ext cx="1573841" cy="2078631"/>
              <a:chOff x="5302731" y="3520536"/>
              <a:chExt cx="1573841" cy="2078631"/>
            </a:xfrm>
          </p:grpSpPr>
          <p:sp>
            <p:nvSpPr>
              <p:cNvPr id="18" name="îSḻïḓê">
                <a:extLst>
                  <a:ext uri="{FF2B5EF4-FFF2-40B4-BE49-F238E27FC236}">
                    <a16:creationId xmlns:a16="http://schemas.microsoft.com/office/drawing/2014/main" id="{AD51426B-06C6-4634-B8CC-7259B1B70098}"/>
                  </a:ext>
                </a:extLst>
              </p:cNvPr>
              <p:cNvSpPr/>
              <p:nvPr/>
            </p:nvSpPr>
            <p:spPr>
              <a:xfrm>
                <a:off x="5443150" y="4306165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19" name="íŝḻïḓè">
                <a:extLst>
                  <a:ext uri="{FF2B5EF4-FFF2-40B4-BE49-F238E27FC236}">
                    <a16:creationId xmlns:a16="http://schemas.microsoft.com/office/drawing/2014/main" id="{E762F08F-6AD8-4799-8F9F-555445D6F605}"/>
                  </a:ext>
                </a:extLst>
              </p:cNvPr>
              <p:cNvSpPr/>
              <p:nvPr/>
            </p:nvSpPr>
            <p:spPr>
              <a:xfrm>
                <a:off x="5977986" y="3520536"/>
                <a:ext cx="223328" cy="223328"/>
              </a:xfrm>
              <a:prstGeom prst="ellipse">
                <a:avLst/>
              </a:prstGeom>
              <a:solidFill>
                <a:schemeClr val="accent2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0" name="直接箭头连接符 19">
                <a:extLst>
                  <a:ext uri="{FF2B5EF4-FFF2-40B4-BE49-F238E27FC236}">
                    <a16:creationId xmlns:a16="http://schemas.microsoft.com/office/drawing/2014/main" id="{C7D02E7B-9D01-4550-A978-5EC0CDB1824F}"/>
                  </a:ext>
                </a:extLst>
              </p:cNvPr>
              <p:cNvCxnSpPr>
                <a:stCxn id="19" idx="4"/>
                <a:endCxn id="18" idx="0"/>
              </p:cNvCxnSpPr>
              <p:nvPr/>
            </p:nvCxnSpPr>
            <p:spPr>
              <a:xfrm>
                <a:off x="6089650" y="3743864"/>
                <a:ext cx="1" cy="562301"/>
              </a:xfrm>
              <a:prstGeom prst="straightConnector1">
                <a:avLst/>
              </a:prstGeom>
              <a:ln w="12700" cap="rnd">
                <a:solidFill>
                  <a:schemeClr val="accent2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îşľïďê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5302731" y="384817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  <p:grpSp>
          <p:nvGrpSpPr>
            <p:cNvPr id="13" name="î$ľïde">
              <a:extLst>
                <a:ext uri="{FF2B5EF4-FFF2-40B4-BE49-F238E27FC236}">
                  <a16:creationId xmlns:a16="http://schemas.microsoft.com/office/drawing/2014/main" id="{D0589572-A31C-4A61-A46A-6499F9F51253}"/>
                </a:ext>
              </a:extLst>
            </p:cNvPr>
            <p:cNvGrpSpPr/>
            <p:nvPr/>
          </p:nvGrpSpPr>
          <p:grpSpPr>
            <a:xfrm>
              <a:off x="8354787" y="3520536"/>
              <a:ext cx="1573841" cy="2078631"/>
              <a:chOff x="8354787" y="3520536"/>
              <a:chExt cx="1573841" cy="2078631"/>
            </a:xfrm>
          </p:grpSpPr>
          <p:sp>
            <p:nvSpPr>
              <p:cNvPr id="14" name="isľîḍê">
                <a:extLst>
                  <a:ext uri="{FF2B5EF4-FFF2-40B4-BE49-F238E27FC236}">
                    <a16:creationId xmlns:a16="http://schemas.microsoft.com/office/drawing/2014/main" id="{D93B0F9B-EA66-4D93-B6A0-062A6E24800C}"/>
                  </a:ext>
                </a:extLst>
              </p:cNvPr>
              <p:cNvSpPr/>
              <p:nvPr/>
            </p:nvSpPr>
            <p:spPr>
              <a:xfrm>
                <a:off x="8495206" y="4306165"/>
                <a:ext cx="1293002" cy="1293002"/>
              </a:xfrm>
              <a:prstGeom prst="ellips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28575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 defTabSz="914377"/>
                <a:endParaRPr lang="zh-CN" altLang="en-US" dirty="0"/>
              </a:p>
            </p:txBody>
          </p:sp>
          <p:sp>
            <p:nvSpPr>
              <p:cNvPr id="15" name="ïśḻiďé">
                <a:extLst>
                  <a:ext uri="{FF2B5EF4-FFF2-40B4-BE49-F238E27FC236}">
                    <a16:creationId xmlns:a16="http://schemas.microsoft.com/office/drawing/2014/main" id="{65E9DCB7-3686-4B09-ADBC-B4C93490E94B}"/>
                  </a:ext>
                </a:extLst>
              </p:cNvPr>
              <p:cNvSpPr/>
              <p:nvPr/>
            </p:nvSpPr>
            <p:spPr>
              <a:xfrm>
                <a:off x="9030042" y="3520536"/>
                <a:ext cx="223328" cy="223328"/>
              </a:xfrm>
              <a:prstGeom prst="ellipse">
                <a:avLst/>
              </a:prstGeom>
              <a:solidFill>
                <a:schemeClr val="accent2"/>
              </a:solidFill>
              <a:ln w="1905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/>
              <a:p>
                <a:pPr algn="ctr" defTabSz="914354"/>
                <a:endParaRPr lang="zh-CN" altLang="en-US" sz="1200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6" name="直接箭头连接符 15">
                <a:extLst>
                  <a:ext uri="{FF2B5EF4-FFF2-40B4-BE49-F238E27FC236}">
                    <a16:creationId xmlns:a16="http://schemas.microsoft.com/office/drawing/2014/main" id="{B69343C6-33A0-4147-9446-682231288FF0}"/>
                  </a:ext>
                </a:extLst>
              </p:cNvPr>
              <p:cNvCxnSpPr>
                <a:stCxn id="15" idx="4"/>
                <a:endCxn id="14" idx="0"/>
              </p:cNvCxnSpPr>
              <p:nvPr/>
            </p:nvCxnSpPr>
            <p:spPr>
              <a:xfrm>
                <a:off x="9141706" y="3743864"/>
                <a:ext cx="1" cy="562301"/>
              </a:xfrm>
              <a:prstGeom prst="straightConnector1">
                <a:avLst/>
              </a:prstGeom>
              <a:ln w="12700" cap="rnd">
                <a:solidFill>
                  <a:schemeClr val="accent2"/>
                </a:solidFill>
                <a:prstDash val="dash"/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ïšḷïḑê">
                <a:extLst>
                  <a:ext uri="{FF2B5EF4-FFF2-40B4-BE49-F238E27FC236}">
                    <a16:creationId xmlns:a16="http://schemas.microsoft.com/office/drawing/2014/main" id="{921D2456-A6A6-43F5-AD86-0A010D24A2F0}"/>
                  </a:ext>
                </a:extLst>
              </p:cNvPr>
              <p:cNvSpPr txBox="1"/>
              <p:nvPr/>
            </p:nvSpPr>
            <p:spPr>
              <a:xfrm>
                <a:off x="8354787" y="3848179"/>
                <a:ext cx="1573841" cy="353672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algn="ctr">
                  <a:defRPr sz="1400" b="1"/>
                </a:lvl1pPr>
              </a:lstStyle>
              <a:p>
                <a:r>
                  <a:rPr lang="en-US" altLang="zh-CN" dirty="0"/>
                  <a:t>…text</a:t>
                </a:r>
                <a:endParaRPr lang="id-ID" altLang="zh-CN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5928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6EE60D-AB38-4831-92E1-BC6D17C7D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C20ADFB-3973-4BF5-807C-BF5A691F3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1E3FED6-A6FC-4B7E-9530-6DFE6A09A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670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F4D4932-D7D1-4306-9B96-04FEE1303A7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0"/>
            <a:chOff x="660400" y="1130300"/>
            <a:chExt cx="10858500" cy="5003800"/>
          </a:xfrm>
        </p:grpSpPr>
        <p:sp>
          <p:nvSpPr>
            <p:cNvPr id="6" name="išḷíḓé">
              <a:extLst>
                <a:ext uri="{FF2B5EF4-FFF2-40B4-BE49-F238E27FC236}">
                  <a16:creationId xmlns:a16="http://schemas.microsoft.com/office/drawing/2014/main" id="{F6C0B8BD-8162-4FCA-B7AC-235FD87189C5}"/>
                </a:ext>
              </a:extLst>
            </p:cNvPr>
            <p:cNvSpPr txBox="1"/>
            <p:nvPr/>
          </p:nvSpPr>
          <p:spPr>
            <a:xfrm>
              <a:off x="660400" y="1130300"/>
              <a:ext cx="10858500" cy="7791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400" b="1" dirty="0"/>
                <a:t>Unified fonts make reading more fluent.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EF9F202-3AAB-456B-B159-3580BDF9517F}"/>
                </a:ext>
              </a:extLst>
            </p:cNvPr>
            <p:cNvCxnSpPr/>
            <p:nvPr/>
          </p:nvCxnSpPr>
          <p:spPr>
            <a:xfrm>
              <a:off x="4346015" y="2556237"/>
              <a:ext cx="0" cy="239933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2C31A31F-320F-47FB-AC05-5889B05B79C6}"/>
                </a:ext>
              </a:extLst>
            </p:cNvPr>
            <p:cNvCxnSpPr/>
            <p:nvPr/>
          </p:nvCxnSpPr>
          <p:spPr>
            <a:xfrm>
              <a:off x="7833286" y="2556237"/>
              <a:ext cx="0" cy="239933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S1idè">
              <a:extLst>
                <a:ext uri="{FF2B5EF4-FFF2-40B4-BE49-F238E27FC236}">
                  <a16:creationId xmlns:a16="http://schemas.microsoft.com/office/drawing/2014/main" id="{A9D6A5BF-18E3-4B45-B338-311BA24AF21B}"/>
                </a:ext>
              </a:extLst>
            </p:cNvPr>
            <p:cNvGrpSpPr/>
            <p:nvPr/>
          </p:nvGrpSpPr>
          <p:grpSpPr>
            <a:xfrm>
              <a:off x="1201458" y="2556237"/>
              <a:ext cx="2801843" cy="3577863"/>
              <a:chOff x="1144494" y="2556237"/>
              <a:chExt cx="2801843" cy="3577863"/>
            </a:xfrm>
          </p:grpSpPr>
          <p:sp>
            <p:nvSpPr>
              <p:cNvPr id="19" name="îṣḻîḓè">
                <a:extLst>
                  <a:ext uri="{FF2B5EF4-FFF2-40B4-BE49-F238E27FC236}">
                    <a16:creationId xmlns:a16="http://schemas.microsoft.com/office/drawing/2014/main" id="{404FF3D5-BE8A-4A14-96AD-F4E267892A1B}"/>
                  </a:ext>
                </a:extLst>
              </p:cNvPr>
              <p:cNvSpPr/>
              <p:nvPr/>
            </p:nvSpPr>
            <p:spPr>
              <a:xfrm>
                <a:off x="1662392" y="2556237"/>
                <a:ext cx="1766046" cy="598547"/>
              </a:xfrm>
              <a:prstGeom prst="rect">
                <a:avLst/>
              </a:prstGeom>
              <a:noFill/>
              <a:ln w="31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…Text</a:t>
                </a:r>
                <a:endParaRPr lang="id-ID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iṩḷîdé">
                <a:extLst>
                  <a:ext uri="{FF2B5EF4-FFF2-40B4-BE49-F238E27FC236}">
                    <a16:creationId xmlns:a16="http://schemas.microsoft.com/office/drawing/2014/main" id="{3903BE27-62D1-4315-9E07-DA512F639555}"/>
                  </a:ext>
                </a:extLst>
              </p:cNvPr>
              <p:cNvSpPr/>
              <p:nvPr/>
            </p:nvSpPr>
            <p:spPr>
              <a:xfrm>
                <a:off x="1144494" y="3347194"/>
                <a:ext cx="2801843" cy="1608377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sz="1800"/>
              </a:p>
            </p:txBody>
          </p:sp>
          <p:sp>
            <p:nvSpPr>
              <p:cNvPr id="21" name="ïśľïḋé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44494" y="4955571"/>
                <a:ext cx="2801843" cy="11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íṥḷîďè">
              <a:extLst>
                <a:ext uri="{FF2B5EF4-FFF2-40B4-BE49-F238E27FC236}">
                  <a16:creationId xmlns:a16="http://schemas.microsoft.com/office/drawing/2014/main" id="{789EE9C6-6A88-4795-B017-A73E29AAF36E}"/>
                </a:ext>
              </a:extLst>
            </p:cNvPr>
            <p:cNvGrpSpPr/>
            <p:nvPr/>
          </p:nvGrpSpPr>
          <p:grpSpPr>
            <a:xfrm>
              <a:off x="4688729" y="2556237"/>
              <a:ext cx="2801843" cy="3577863"/>
              <a:chOff x="1144494" y="2556237"/>
              <a:chExt cx="2801843" cy="3577863"/>
            </a:xfrm>
          </p:grpSpPr>
          <p:sp>
            <p:nvSpPr>
              <p:cNvPr id="16" name="íšḻîḑé">
                <a:extLst>
                  <a:ext uri="{FF2B5EF4-FFF2-40B4-BE49-F238E27FC236}">
                    <a16:creationId xmlns:a16="http://schemas.microsoft.com/office/drawing/2014/main" id="{8B7730D3-EF6B-4E91-AC1C-DFEA5FE474C7}"/>
                  </a:ext>
                </a:extLst>
              </p:cNvPr>
              <p:cNvSpPr/>
              <p:nvPr/>
            </p:nvSpPr>
            <p:spPr>
              <a:xfrm>
                <a:off x="1662392" y="2556237"/>
                <a:ext cx="1766046" cy="598547"/>
              </a:xfrm>
              <a:prstGeom prst="rect">
                <a:avLst/>
              </a:prstGeom>
              <a:noFill/>
              <a:ln w="31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…Text</a:t>
                </a:r>
                <a:endParaRPr lang="id-ID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îṡ1îḓe">
                <a:extLst>
                  <a:ext uri="{FF2B5EF4-FFF2-40B4-BE49-F238E27FC236}">
                    <a16:creationId xmlns:a16="http://schemas.microsoft.com/office/drawing/2014/main" id="{3903BE27-62D1-4315-9E07-DA512F639555}"/>
                  </a:ext>
                </a:extLst>
              </p:cNvPr>
              <p:cNvSpPr/>
              <p:nvPr/>
            </p:nvSpPr>
            <p:spPr>
              <a:xfrm>
                <a:off x="1144494" y="3347194"/>
                <a:ext cx="2801843" cy="1608377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sz="1800"/>
              </a:p>
            </p:txBody>
          </p:sp>
          <p:sp>
            <p:nvSpPr>
              <p:cNvPr id="18" name="ïṥľïḍè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44494" y="4955571"/>
                <a:ext cx="2801843" cy="11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1" name="işḷiḓe">
              <a:extLst>
                <a:ext uri="{FF2B5EF4-FFF2-40B4-BE49-F238E27FC236}">
                  <a16:creationId xmlns:a16="http://schemas.microsoft.com/office/drawing/2014/main" id="{7028E777-EA77-4471-B96D-03769FAE8AD7}"/>
                </a:ext>
              </a:extLst>
            </p:cNvPr>
            <p:cNvGrpSpPr/>
            <p:nvPr/>
          </p:nvGrpSpPr>
          <p:grpSpPr>
            <a:xfrm>
              <a:off x="8175999" y="2556237"/>
              <a:ext cx="2801843" cy="3577863"/>
              <a:chOff x="1144494" y="2556237"/>
              <a:chExt cx="2801843" cy="3577863"/>
            </a:xfrm>
          </p:grpSpPr>
          <p:sp>
            <p:nvSpPr>
              <p:cNvPr id="13" name="ïS1ïḍê">
                <a:extLst>
                  <a:ext uri="{FF2B5EF4-FFF2-40B4-BE49-F238E27FC236}">
                    <a16:creationId xmlns:a16="http://schemas.microsoft.com/office/drawing/2014/main" id="{47C6C9C3-25ED-4FA5-B17D-3A01F79EEF2E}"/>
                  </a:ext>
                </a:extLst>
              </p:cNvPr>
              <p:cNvSpPr/>
              <p:nvPr/>
            </p:nvSpPr>
            <p:spPr>
              <a:xfrm>
                <a:off x="1662392" y="2556237"/>
                <a:ext cx="1766046" cy="598547"/>
              </a:xfrm>
              <a:prstGeom prst="rect">
                <a:avLst/>
              </a:prstGeom>
              <a:noFill/>
              <a:ln w="3175" cap="rnd">
                <a:solidFill>
                  <a:schemeClr val="accent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…Text</a:t>
                </a:r>
                <a:endParaRPr lang="id-ID" altLang="zh-CN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îşlîḓê">
                <a:extLst>
                  <a:ext uri="{FF2B5EF4-FFF2-40B4-BE49-F238E27FC236}">
                    <a16:creationId xmlns:a16="http://schemas.microsoft.com/office/drawing/2014/main" id="{3903BE27-62D1-4315-9E07-DA512F639555}"/>
                  </a:ext>
                </a:extLst>
              </p:cNvPr>
              <p:cNvSpPr/>
              <p:nvPr/>
            </p:nvSpPr>
            <p:spPr>
              <a:xfrm>
                <a:off x="1144494" y="3347194"/>
                <a:ext cx="2801843" cy="1608377"/>
              </a:xfrm>
              <a:prstGeom prst="rect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381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 sz="1800"/>
              </a:p>
            </p:txBody>
          </p:sp>
          <p:sp>
            <p:nvSpPr>
              <p:cNvPr id="15" name="îṡļidê">
                <a:extLst>
                  <a:ext uri="{FF2B5EF4-FFF2-40B4-BE49-F238E27FC236}">
                    <a16:creationId xmlns:a16="http://schemas.microsoft.com/office/drawing/2014/main" id="{F8E07573-A8E5-42F7-B445-E2E8E3B47ABD}"/>
                  </a:ext>
                </a:extLst>
              </p:cNvPr>
              <p:cNvSpPr/>
              <p:nvPr/>
            </p:nvSpPr>
            <p:spPr bwMode="auto">
              <a:xfrm>
                <a:off x="1144494" y="4955571"/>
                <a:ext cx="2801843" cy="11785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1198DF3-35F2-40C7-B640-196F977EF66B}"/>
                </a:ext>
              </a:extLst>
            </p:cNvPr>
            <p:cNvCxnSpPr/>
            <p:nvPr/>
          </p:nvCxnSpPr>
          <p:spPr>
            <a:xfrm>
              <a:off x="1719356" y="1909482"/>
              <a:ext cx="8740587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46632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b3f5140d-1230-4eb1-85e5-1651dfe6021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70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69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1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0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485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5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484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98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8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90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03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932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05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981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904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6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6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7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4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4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4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8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5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782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189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24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189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478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69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699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0721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9B1BF"/>
      </a:accent1>
      <a:accent2>
        <a:srgbClr val="0ECE87"/>
      </a:accent2>
      <a:accent3>
        <a:srgbClr val="FAAB2E"/>
      </a:accent3>
      <a:accent4>
        <a:srgbClr val="F05327"/>
      </a:accent4>
      <a:accent5>
        <a:srgbClr val="2B586D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9B1BF"/>
    </a:accent1>
    <a:accent2>
      <a:srgbClr val="0ECE87"/>
    </a:accent2>
    <a:accent3>
      <a:srgbClr val="FAAB2E"/>
    </a:accent3>
    <a:accent4>
      <a:srgbClr val="F05327"/>
    </a:accent4>
    <a:accent5>
      <a:srgbClr val="2B586D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9B1BF"/>
    </a:accent1>
    <a:accent2>
      <a:srgbClr val="0ECE87"/>
    </a:accent2>
    <a:accent3>
      <a:srgbClr val="FAAB2E"/>
    </a:accent3>
    <a:accent4>
      <a:srgbClr val="F05327"/>
    </a:accent4>
    <a:accent5>
      <a:srgbClr val="2B586D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49B1BF"/>
    </a:accent1>
    <a:accent2>
      <a:srgbClr val="0ECE87"/>
    </a:accent2>
    <a:accent3>
      <a:srgbClr val="FAAB2E"/>
    </a:accent3>
    <a:accent4>
      <a:srgbClr val="F05327"/>
    </a:accent4>
    <a:accent5>
      <a:srgbClr val="2B586D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69</TotalTime>
  <Words>2359</Words>
  <Application>Microsoft Office PowerPoint</Application>
  <PresentationFormat>宽屏</PresentationFormat>
  <Paragraphs>603</Paragraphs>
  <Slides>40</Slides>
  <Notes>1</Notes>
  <HiddenSlides>1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6" baseType="lpstr">
      <vt:lpstr>等线</vt:lpstr>
      <vt:lpstr>Arial</vt:lpstr>
      <vt:lpstr>Calibri</vt:lpstr>
      <vt:lpstr>Impact</vt:lpstr>
      <vt:lpstr>主题5</vt:lpstr>
      <vt:lpstr>think-cell Slide</vt:lpstr>
      <vt:lpstr>扁平化 学习工作总结 PPT模板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James Wang</cp:lastModifiedBy>
  <cp:revision>3</cp:revision>
  <cp:lastPrinted>2018-12-02T16:00:00Z</cp:lastPrinted>
  <dcterms:created xsi:type="dcterms:W3CDTF">2018-12-02T16:00:00Z</dcterms:created>
  <dcterms:modified xsi:type="dcterms:W3CDTF">2019-06-19T08:28:16Z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