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media/image6.svg" ContentType="image/svg+xml"/>
  <Override PartName="/ppt/media/image7.svg" ContentType="image/svg+xml"/>
  <Override PartName="/ppt/media/image8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</p:sldMasterIdLst>
  <p:sldIdLst>
    <p:sldId id="256" r:id="rId7"/>
    <p:sldId id="257" r:id="rId8"/>
    <p:sldId id="258" r:id="rId9"/>
    <p:sldId id="261" r:id="rId10"/>
    <p:sldId id="262" r:id="rId11"/>
    <p:sldId id="273" r:id="rId12"/>
    <p:sldId id="263" r:id="rId13"/>
    <p:sldId id="264" r:id="rId14"/>
    <p:sldId id="275" r:id="rId15"/>
    <p:sldId id="260" r:id="rId16"/>
    <p:sldId id="266" r:id="rId17"/>
    <p:sldId id="267" r:id="rId18"/>
    <p:sldId id="268" r:id="rId19"/>
    <p:sldId id="276" r:id="rId20"/>
    <p:sldId id="269" r:id="rId21"/>
    <p:sldId id="270" r:id="rId22"/>
    <p:sldId id="271" r:id="rId23"/>
    <p:sldId id="274" r:id="rId24"/>
    <p:sldId id="259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9976"/>
    <a:srgbClr val="5F6F7E"/>
    <a:srgbClr val="4A3D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2118" y="1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19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0" Type="http://schemas.openxmlformats.org/officeDocument/2006/relationships/slide" Target="slides/slide14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svg"/><Relationship Id="rId4" Type="http://schemas.openxmlformats.org/officeDocument/2006/relationships/image" Target="../media/image3.png"/><Relationship Id="rId3" Type="http://schemas.openxmlformats.org/officeDocument/2006/relationships/image" Target="../media/image2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image" Target="../media/image8.svg"/><Relationship Id="rId4" Type="http://schemas.openxmlformats.org/officeDocument/2006/relationships/image" Target="../media/image8.png"/><Relationship Id="rId3" Type="http://schemas.openxmlformats.org/officeDocument/2006/relationships/image" Target="../media/image7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svg"/><Relationship Id="rId4" Type="http://schemas.openxmlformats.org/officeDocument/2006/relationships/image" Target="../media/image3.png"/><Relationship Id="rId3" Type="http://schemas.openxmlformats.org/officeDocument/2006/relationships/image" Target="../media/image2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svg"/><Relationship Id="rId4" Type="http://schemas.openxmlformats.org/officeDocument/2006/relationships/image" Target="../media/image3.png"/><Relationship Id="rId3" Type="http://schemas.openxmlformats.org/officeDocument/2006/relationships/image" Target="../media/image2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5" Type="http://schemas.openxmlformats.org/officeDocument/2006/relationships/image" Target="../media/image8.svg"/><Relationship Id="rId4" Type="http://schemas.openxmlformats.org/officeDocument/2006/relationships/image" Target="../media/image8.png"/><Relationship Id="rId3" Type="http://schemas.openxmlformats.org/officeDocument/2006/relationships/image" Target="../media/image7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svg"/><Relationship Id="rId4" Type="http://schemas.openxmlformats.org/officeDocument/2006/relationships/image" Target="../media/image3.png"/><Relationship Id="rId3" Type="http://schemas.openxmlformats.org/officeDocument/2006/relationships/image" Target="../media/image2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5" Type="http://schemas.openxmlformats.org/officeDocument/2006/relationships/image" Target="../media/image8.svg"/><Relationship Id="rId4" Type="http://schemas.openxmlformats.org/officeDocument/2006/relationships/image" Target="../media/image8.png"/><Relationship Id="rId3" Type="http://schemas.openxmlformats.org/officeDocument/2006/relationships/image" Target="../media/image7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svg"/><Relationship Id="rId4" Type="http://schemas.openxmlformats.org/officeDocument/2006/relationships/image" Target="../media/image3.png"/><Relationship Id="rId3" Type="http://schemas.openxmlformats.org/officeDocument/2006/relationships/image" Target="../media/image2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5" Type="http://schemas.openxmlformats.org/officeDocument/2006/relationships/image" Target="../media/image8.svg"/><Relationship Id="rId4" Type="http://schemas.openxmlformats.org/officeDocument/2006/relationships/image" Target="../media/image8.png"/><Relationship Id="rId3" Type="http://schemas.openxmlformats.org/officeDocument/2006/relationships/image" Target="../media/image7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image" Target="../media/image8.svg"/><Relationship Id="rId4" Type="http://schemas.openxmlformats.org/officeDocument/2006/relationships/image" Target="../media/image8.png"/><Relationship Id="rId3" Type="http://schemas.openxmlformats.org/officeDocument/2006/relationships/image" Target="../media/image7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3778" t="17306" r="7492" b="1378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3778" t="17306" r="7492" b="1378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形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919" r="26936" b="7918"/>
          <a:stretch>
            <a:fillRect/>
          </a:stretch>
        </p:blipFill>
        <p:spPr>
          <a:xfrm>
            <a:off x="7713665" y="-1"/>
            <a:ext cx="4478335" cy="6858001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498" y="3098434"/>
            <a:ext cx="1600201" cy="29118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00199" y="-304086"/>
            <a:ext cx="9296401" cy="74661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9010" t="5604" r="10256" b="1681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982" t="2892" r="34088" b="2892"/>
          <a:stretch>
            <a:fillRect/>
          </a:stretch>
        </p:blipFill>
        <p:spPr>
          <a:xfrm rot="5400000">
            <a:off x="2666999" y="-2667001"/>
            <a:ext cx="6858000" cy="121920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形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4482" r="16500"/>
          <a:stretch>
            <a:fillRect/>
          </a:stretch>
        </p:blipFill>
        <p:spPr>
          <a:xfrm flipH="1">
            <a:off x="-2" y="-1"/>
            <a:ext cx="1955719" cy="1948543"/>
          </a:xfrm>
          <a:prstGeom prst="rect">
            <a:avLst/>
          </a:prstGeom>
        </p:spPr>
      </p:pic>
      <p:pic>
        <p:nvPicPr>
          <p:cNvPr id="13" name="图形 12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831"/>
          <a:stretch>
            <a:fillRect/>
          </a:stretch>
        </p:blipFill>
        <p:spPr>
          <a:xfrm>
            <a:off x="9555615" y="5953125"/>
            <a:ext cx="2636385" cy="904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形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919" r="26936" b="7918"/>
          <a:stretch>
            <a:fillRect/>
          </a:stretch>
        </p:blipFill>
        <p:spPr>
          <a:xfrm>
            <a:off x="7713665" y="-1"/>
            <a:ext cx="4478335" cy="6858001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498" y="3098434"/>
            <a:ext cx="1600201" cy="29118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3778" t="17306" r="7492" b="1378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形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919" r="26936" b="7918"/>
          <a:stretch>
            <a:fillRect/>
          </a:stretch>
        </p:blipFill>
        <p:spPr>
          <a:xfrm>
            <a:off x="7713665" y="-1"/>
            <a:ext cx="4478335" cy="6858001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498" y="3098434"/>
            <a:ext cx="1600201" cy="29118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00199" y="-304086"/>
            <a:ext cx="9296401" cy="74661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9010" t="5604" r="10256" b="1681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982" t="2892" r="34088" b="2892"/>
          <a:stretch>
            <a:fillRect/>
          </a:stretch>
        </p:blipFill>
        <p:spPr>
          <a:xfrm rot="5400000">
            <a:off x="2666999" y="-2667001"/>
            <a:ext cx="6858000" cy="121920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形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4482" r="16500"/>
          <a:stretch>
            <a:fillRect/>
          </a:stretch>
        </p:blipFill>
        <p:spPr>
          <a:xfrm flipH="1">
            <a:off x="-2" y="-1"/>
            <a:ext cx="1955719" cy="1948543"/>
          </a:xfrm>
          <a:prstGeom prst="rect">
            <a:avLst/>
          </a:prstGeom>
        </p:spPr>
      </p:pic>
      <p:pic>
        <p:nvPicPr>
          <p:cNvPr id="13" name="图形 12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831"/>
          <a:stretch>
            <a:fillRect/>
          </a:stretch>
        </p:blipFill>
        <p:spPr>
          <a:xfrm>
            <a:off x="9555615" y="5953125"/>
            <a:ext cx="2636385" cy="904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00199" y="-304086"/>
            <a:ext cx="9296401" cy="74661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3778" t="17306" r="7492" b="1378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形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919" r="26936" b="7918"/>
          <a:stretch>
            <a:fillRect/>
          </a:stretch>
        </p:blipFill>
        <p:spPr>
          <a:xfrm>
            <a:off x="7713665" y="-1"/>
            <a:ext cx="4478335" cy="6858001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498" y="3098434"/>
            <a:ext cx="1600201" cy="29118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00199" y="-304086"/>
            <a:ext cx="9296401" cy="74661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9010" t="5604" r="10256" b="1681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982" t="2892" r="34088" b="2892"/>
          <a:stretch>
            <a:fillRect/>
          </a:stretch>
        </p:blipFill>
        <p:spPr>
          <a:xfrm rot="5400000">
            <a:off x="2666999" y="-2667001"/>
            <a:ext cx="6858000" cy="121920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形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4482" r="16500"/>
          <a:stretch>
            <a:fillRect/>
          </a:stretch>
        </p:blipFill>
        <p:spPr>
          <a:xfrm flipH="1">
            <a:off x="-2" y="-1"/>
            <a:ext cx="1955719" cy="1948543"/>
          </a:xfrm>
          <a:prstGeom prst="rect">
            <a:avLst/>
          </a:prstGeom>
        </p:spPr>
      </p:pic>
      <p:pic>
        <p:nvPicPr>
          <p:cNvPr id="13" name="图形 12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831"/>
          <a:stretch>
            <a:fillRect/>
          </a:stretch>
        </p:blipFill>
        <p:spPr>
          <a:xfrm>
            <a:off x="9555615" y="5953125"/>
            <a:ext cx="2636385" cy="904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9010" t="5604" r="10256" b="1681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3778" t="17306" r="7492" b="1378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形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919" r="26936" b="7918"/>
          <a:stretch>
            <a:fillRect/>
          </a:stretch>
        </p:blipFill>
        <p:spPr>
          <a:xfrm>
            <a:off x="7713665" y="-1"/>
            <a:ext cx="4478335" cy="6858001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498" y="3098434"/>
            <a:ext cx="1600201" cy="29118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00199" y="-304086"/>
            <a:ext cx="9296401" cy="74661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9010" t="5604" r="10256" b="1681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982" t="2892" r="34088" b="2892"/>
          <a:stretch>
            <a:fillRect/>
          </a:stretch>
        </p:blipFill>
        <p:spPr>
          <a:xfrm rot="5400000">
            <a:off x="2666999" y="-2667001"/>
            <a:ext cx="6858000" cy="121920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982" t="2892" r="34088" b="2892"/>
          <a:stretch>
            <a:fillRect/>
          </a:stretch>
        </p:blipFill>
        <p:spPr>
          <a:xfrm rot="5400000">
            <a:off x="2666999" y="-2667001"/>
            <a:ext cx="6858000" cy="121920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形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4482" r="16500"/>
          <a:stretch>
            <a:fillRect/>
          </a:stretch>
        </p:blipFill>
        <p:spPr>
          <a:xfrm flipH="1">
            <a:off x="-2" y="-1"/>
            <a:ext cx="1955719" cy="1948543"/>
          </a:xfrm>
          <a:prstGeom prst="rect">
            <a:avLst/>
          </a:prstGeom>
        </p:spPr>
      </p:pic>
      <p:pic>
        <p:nvPicPr>
          <p:cNvPr id="13" name="图形 12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831"/>
          <a:stretch>
            <a:fillRect/>
          </a:stretch>
        </p:blipFill>
        <p:spPr>
          <a:xfrm>
            <a:off x="9555615" y="5953125"/>
            <a:ext cx="2636385" cy="904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形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4482" r="16500"/>
          <a:stretch>
            <a:fillRect/>
          </a:stretch>
        </p:blipFill>
        <p:spPr>
          <a:xfrm flipH="1">
            <a:off x="-2" y="-1"/>
            <a:ext cx="1955719" cy="1948543"/>
          </a:xfrm>
          <a:prstGeom prst="rect">
            <a:avLst/>
          </a:prstGeom>
        </p:spPr>
      </p:pic>
      <p:pic>
        <p:nvPicPr>
          <p:cNvPr id="13" name="图形 12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r="18831"/>
          <a:stretch>
            <a:fillRect/>
          </a:stretch>
        </p:blipFill>
        <p:spPr>
          <a:xfrm>
            <a:off x="9555615" y="5953125"/>
            <a:ext cx="2636385" cy="904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5605C-5C3A-4A72-A69D-B96550812B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97B48-2298-4A5C-BDDA-A9A97A06348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microsoft.com/office/2007/relationships/hdphoto" Target="../media/image10.wdp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611985" y="2553037"/>
            <a:ext cx="49680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莫</a:t>
            </a:r>
            <a:r>
              <a:rPr lang="en-US" altLang="zh-CN" sz="60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/</a:t>
            </a:r>
            <a:r>
              <a:rPr lang="zh-CN" altLang="en-US" sz="60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兰</a:t>
            </a:r>
            <a:r>
              <a:rPr lang="en-US" altLang="zh-CN" sz="60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/</a:t>
            </a:r>
            <a:r>
              <a:rPr lang="zh-CN" altLang="en-US" sz="60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迪</a:t>
            </a:r>
            <a:r>
              <a:rPr lang="en-US" altLang="zh-CN" sz="60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/</a:t>
            </a:r>
            <a:r>
              <a:rPr lang="zh-CN" altLang="en-US" sz="60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风</a:t>
            </a:r>
            <a:r>
              <a:rPr lang="en-US" altLang="zh-CN" sz="60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/</a:t>
            </a:r>
            <a:r>
              <a:rPr lang="zh-CN" altLang="en-US" sz="60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格</a:t>
            </a:r>
            <a:endParaRPr lang="zh-CN" altLang="en-US" sz="6000" dirty="0">
              <a:solidFill>
                <a:srgbClr val="5F6F7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80066" y="3568700"/>
            <a:ext cx="4031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rgbClr val="BB9976"/>
                </a:solidFill>
              </a:rPr>
              <a:t>清新简约总结计划模板</a:t>
            </a:r>
            <a:endParaRPr lang="zh-CN" altLang="en-US" sz="2000" dirty="0">
              <a:solidFill>
                <a:srgbClr val="BB9976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8312" y="4061143"/>
            <a:ext cx="5495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err="1">
                <a:solidFill>
                  <a:srgbClr val="3F382E"/>
                </a:solidFill>
              </a:rPr>
              <a:t>Fusce</a:t>
            </a:r>
            <a:r>
              <a:rPr lang="en-US" altLang="zh-CN" sz="1400" dirty="0">
                <a:solidFill>
                  <a:srgbClr val="3F382E"/>
                </a:solidFill>
              </a:rPr>
              <a:t> posuere, magna sed pulvinar ultricies, purus lectus malesuada libero, sit amet commodo magna eros </a:t>
            </a:r>
            <a:r>
              <a:rPr lang="en-US" altLang="zh-CN" sz="1400" dirty="0" err="1">
                <a:solidFill>
                  <a:srgbClr val="3F382E"/>
                </a:solidFill>
              </a:rPr>
              <a:t>quis</a:t>
            </a:r>
            <a:r>
              <a:rPr lang="en-US" altLang="zh-CN" sz="1400" dirty="0">
                <a:solidFill>
                  <a:srgbClr val="3F382E"/>
                </a:solidFill>
              </a:rPr>
              <a:t> </a:t>
            </a:r>
            <a:r>
              <a:rPr lang="en-US" altLang="zh-CN" sz="1400" dirty="0" err="1">
                <a:solidFill>
                  <a:srgbClr val="3F382E"/>
                </a:solidFill>
              </a:rPr>
              <a:t>urna</a:t>
            </a:r>
            <a:endParaRPr lang="en-US" altLang="zh-CN" sz="1400" dirty="0">
              <a:solidFill>
                <a:srgbClr val="3F382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84631" y="1004005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  <a:endParaRPr lang="zh-CN" altLang="en-US" sz="3600" dirty="0">
              <a:solidFill>
                <a:srgbClr val="5F6F7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84631" y="1747161"/>
            <a:ext cx="8441689" cy="2532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Century Gothic" panose="020B0502020202020204" pitchFamily="34" charset="0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  <a:endParaRPr lang="en-US" altLang="zh-CN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Century Gothic" panose="020B0502020202020204" pitchFamily="34" charset="0"/>
              </a:rPr>
              <a:t>Nunc viverra imperdiet enim. Fusce est. Vivamus a </a:t>
            </a:r>
            <a:r>
              <a:rPr lang="en-US" altLang="zh-CN" dirty="0" err="1">
                <a:latin typeface="Century Gothic" panose="020B0502020202020204" pitchFamily="34" charset="0"/>
              </a:rPr>
              <a:t>tellus</a:t>
            </a:r>
            <a:r>
              <a:rPr lang="en-US" altLang="zh-CN" dirty="0">
                <a:latin typeface="Century Gothic" panose="020B0502020202020204" pitchFamily="34" charset="0"/>
              </a:rPr>
              <a:t>.</a:t>
            </a:r>
            <a:endParaRPr lang="en-US" altLang="zh-CN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Century Gothic" panose="020B0502020202020204" pitchFamily="34" charset="0"/>
              </a:rPr>
              <a:t>Pellentesque habitant morbi tristique senectus et netus et malesuada fames ac turpis egestas. Proin pharetra nonummy pede. Mauris et </a:t>
            </a:r>
            <a:r>
              <a:rPr lang="en-US" altLang="zh-CN" dirty="0" err="1">
                <a:latin typeface="Century Gothic" panose="020B0502020202020204" pitchFamily="34" charset="0"/>
              </a:rPr>
              <a:t>orci</a:t>
            </a:r>
            <a:r>
              <a:rPr lang="en-US" altLang="zh-CN" dirty="0">
                <a:latin typeface="Century Gothic" panose="020B0502020202020204" pitchFamily="34" charset="0"/>
              </a:rPr>
              <a:t>.</a:t>
            </a:r>
            <a:endParaRPr lang="en-US" altLang="zh-CN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18609" y="2794337"/>
            <a:ext cx="39547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6D7975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03.</a:t>
            </a:r>
            <a:r>
              <a:rPr lang="zh-CN" altLang="en-US" sz="5400" dirty="0">
                <a:solidFill>
                  <a:srgbClr val="6D7975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标题文本</a:t>
            </a:r>
            <a:endParaRPr lang="zh-CN" altLang="en-US" sz="5400" dirty="0">
              <a:solidFill>
                <a:srgbClr val="6D7975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73873" y="3810000"/>
            <a:ext cx="32442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200" dirty="0">
                <a:solidFill>
                  <a:srgbClr val="BB997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  <a:endParaRPr lang="zh-CN" altLang="en-US" sz="1200" dirty="0">
              <a:solidFill>
                <a:srgbClr val="BB997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  <a:endParaRPr lang="zh-CN" altLang="en-US" sz="2800" dirty="0">
              <a:solidFill>
                <a:srgbClr val="5F6F7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BB997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  <a:endParaRPr lang="zh-CN" altLang="en-US" sz="1100" dirty="0">
              <a:solidFill>
                <a:srgbClr val="BB997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hape 7071"/>
          <p:cNvSpPr/>
          <p:nvPr/>
        </p:nvSpPr>
        <p:spPr>
          <a:xfrm rot="13500000">
            <a:off x="3495518" y="2877589"/>
            <a:ext cx="2157560" cy="19190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4384" y="0"/>
                  <a:pt x="14384" y="0"/>
                  <a:pt x="14384" y="0"/>
                </a:cubicBezTo>
                <a:cubicBezTo>
                  <a:pt x="14384" y="0"/>
                  <a:pt x="19272" y="3504"/>
                  <a:pt x="21600" y="9336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BB9976"/>
          </a:solidFill>
          <a:ln w="12700">
            <a:miter lim="400000"/>
          </a:ln>
        </p:spPr>
        <p:txBody>
          <a:bodyPr lIns="45719" rIns="45719"/>
          <a:lstStyle/>
          <a:p/>
        </p:txBody>
      </p:sp>
      <p:sp>
        <p:nvSpPr>
          <p:cNvPr id="5" name="Shape 7072"/>
          <p:cNvSpPr/>
          <p:nvPr/>
        </p:nvSpPr>
        <p:spPr>
          <a:xfrm rot="2700000">
            <a:off x="6424288" y="2988742"/>
            <a:ext cx="1786580" cy="1589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4384" y="0"/>
                  <a:pt x="14384" y="0"/>
                  <a:pt x="14384" y="0"/>
                </a:cubicBezTo>
                <a:cubicBezTo>
                  <a:pt x="14384" y="0"/>
                  <a:pt x="19272" y="3504"/>
                  <a:pt x="21600" y="9336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5F6F7E"/>
          </a:solidFill>
          <a:ln w="12700">
            <a:miter lim="400000"/>
          </a:ln>
        </p:spPr>
        <p:txBody>
          <a:bodyPr lIns="45719" rIns="45719"/>
          <a:lstStyle/>
          <a:p/>
        </p:txBody>
      </p:sp>
      <p:sp>
        <p:nvSpPr>
          <p:cNvPr id="6" name="Shape 7073"/>
          <p:cNvSpPr/>
          <p:nvPr/>
        </p:nvSpPr>
        <p:spPr>
          <a:xfrm rot="21169052">
            <a:off x="5920575" y="1587696"/>
            <a:ext cx="2463174" cy="21908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4384" y="0"/>
                  <a:pt x="14384" y="0"/>
                  <a:pt x="14384" y="0"/>
                </a:cubicBezTo>
                <a:cubicBezTo>
                  <a:pt x="14384" y="0"/>
                  <a:pt x="19272" y="3504"/>
                  <a:pt x="21600" y="9336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BB9976"/>
          </a:solidFill>
          <a:ln w="12700">
            <a:miter lim="400000"/>
          </a:ln>
        </p:spPr>
        <p:txBody>
          <a:bodyPr lIns="45719" rIns="45719"/>
          <a:lstStyle/>
          <a:p/>
        </p:txBody>
      </p:sp>
      <p:sp>
        <p:nvSpPr>
          <p:cNvPr id="7" name="Shape 7074"/>
          <p:cNvSpPr/>
          <p:nvPr/>
        </p:nvSpPr>
        <p:spPr>
          <a:xfrm rot="3429917">
            <a:off x="5553912" y="3848950"/>
            <a:ext cx="3076116" cy="1336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8708" y="0"/>
                  <a:pt x="18708" y="0"/>
                  <a:pt x="18708" y="0"/>
                </a:cubicBezTo>
                <a:cubicBezTo>
                  <a:pt x="18708" y="0"/>
                  <a:pt x="21579" y="8914"/>
                  <a:pt x="21600" y="19371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BB9976"/>
          </a:solidFill>
          <a:ln w="12700">
            <a:miter lim="400000"/>
          </a:ln>
        </p:spPr>
        <p:txBody>
          <a:bodyPr lIns="45719" rIns="45719"/>
          <a:lstStyle/>
          <a:p/>
        </p:txBody>
      </p:sp>
      <p:sp>
        <p:nvSpPr>
          <p:cNvPr id="8" name="Shape 7075"/>
          <p:cNvSpPr/>
          <p:nvPr/>
        </p:nvSpPr>
        <p:spPr>
          <a:xfrm rot="8100000">
            <a:off x="4212810" y="4208977"/>
            <a:ext cx="2173405" cy="9850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8" h="21600" extrusionOk="0">
                <a:moveTo>
                  <a:pt x="0" y="3202"/>
                </a:moveTo>
                <a:cubicBezTo>
                  <a:pt x="20882" y="0"/>
                  <a:pt x="20882" y="0"/>
                  <a:pt x="20882" y="0"/>
                </a:cubicBezTo>
                <a:cubicBezTo>
                  <a:pt x="20882" y="0"/>
                  <a:pt x="21600" y="11411"/>
                  <a:pt x="19471" y="21600"/>
                </a:cubicBezTo>
                <a:lnTo>
                  <a:pt x="0" y="3202"/>
                </a:lnTo>
                <a:close/>
              </a:path>
            </a:pathLst>
          </a:custGeom>
          <a:solidFill>
            <a:srgbClr val="5F6F7E"/>
          </a:solidFill>
          <a:ln w="12700">
            <a:miter lim="400000"/>
          </a:ln>
        </p:spPr>
        <p:txBody>
          <a:bodyPr lIns="45719" rIns="45719"/>
          <a:lstStyle/>
          <a:p/>
        </p:txBody>
      </p:sp>
      <p:sp>
        <p:nvSpPr>
          <p:cNvPr id="9" name="Shape 7076"/>
          <p:cNvSpPr/>
          <p:nvPr/>
        </p:nvSpPr>
        <p:spPr>
          <a:xfrm rot="11700000">
            <a:off x="4421158" y="2305145"/>
            <a:ext cx="1865872" cy="1519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1600" y="10781"/>
                  <a:pt x="21600" y="10781"/>
                  <a:pt x="21600" y="10781"/>
                </a:cubicBezTo>
                <a:cubicBezTo>
                  <a:pt x="21600" y="10781"/>
                  <a:pt x="19879" y="17378"/>
                  <a:pt x="15547" y="21600"/>
                </a:cubicBezTo>
                <a:lnTo>
                  <a:pt x="0" y="0"/>
                </a:lnTo>
                <a:close/>
              </a:path>
            </a:pathLst>
          </a:custGeom>
          <a:solidFill>
            <a:srgbClr val="5F6F7E"/>
          </a:solidFill>
          <a:ln w="12700">
            <a:miter lim="400000"/>
          </a:ln>
        </p:spPr>
        <p:txBody>
          <a:bodyPr lIns="45719" rIns="45719"/>
          <a:lstStyle/>
          <a:p/>
        </p:txBody>
      </p:sp>
      <p:grpSp>
        <p:nvGrpSpPr>
          <p:cNvPr id="10" name="Group 7079"/>
          <p:cNvGrpSpPr/>
          <p:nvPr/>
        </p:nvGrpSpPr>
        <p:grpSpPr>
          <a:xfrm>
            <a:off x="5011844" y="2783700"/>
            <a:ext cx="2168317" cy="2168318"/>
            <a:chOff x="0" y="0"/>
            <a:chExt cx="2168316" cy="2168316"/>
          </a:xfrm>
        </p:grpSpPr>
        <p:sp>
          <p:nvSpPr>
            <p:cNvPr id="11" name="Shape 7077"/>
            <p:cNvSpPr/>
            <p:nvPr/>
          </p:nvSpPr>
          <p:spPr>
            <a:xfrm>
              <a:off x="-1" y="-1"/>
              <a:ext cx="2168318" cy="2168318"/>
            </a:xfrm>
            <a:prstGeom prst="ellipse">
              <a:avLst/>
            </a:prstGeom>
            <a:solidFill>
              <a:srgbClr val="2A3A4A"/>
            </a:solidFill>
            <a:ln w="76200" cap="flat">
              <a:solidFill>
                <a:srgbClr val="F9F9F9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9F9F9"/>
                  </a:solidFill>
                </a:defRPr>
              </a:pPr>
            </a:p>
          </p:txBody>
        </p:sp>
        <p:sp>
          <p:nvSpPr>
            <p:cNvPr id="12" name="Shape 7078"/>
            <p:cNvSpPr/>
            <p:nvPr/>
          </p:nvSpPr>
          <p:spPr>
            <a:xfrm>
              <a:off x="660570" y="719269"/>
              <a:ext cx="727905" cy="729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2945"/>
                  </a:moveTo>
                  <a:cubicBezTo>
                    <a:pt x="11414" y="2945"/>
                    <a:pt x="11536" y="2945"/>
                    <a:pt x="11659" y="2823"/>
                  </a:cubicBezTo>
                  <a:cubicBezTo>
                    <a:pt x="12764" y="1718"/>
                    <a:pt x="12764" y="1718"/>
                    <a:pt x="12764" y="1718"/>
                  </a:cubicBezTo>
                  <a:cubicBezTo>
                    <a:pt x="12764" y="7364"/>
                    <a:pt x="12764" y="7364"/>
                    <a:pt x="12764" y="7364"/>
                  </a:cubicBezTo>
                  <a:cubicBezTo>
                    <a:pt x="12764" y="7609"/>
                    <a:pt x="13009" y="7855"/>
                    <a:pt x="13255" y="7855"/>
                  </a:cubicBezTo>
                  <a:cubicBezTo>
                    <a:pt x="13500" y="7855"/>
                    <a:pt x="13745" y="7609"/>
                    <a:pt x="13745" y="7364"/>
                  </a:cubicBezTo>
                  <a:cubicBezTo>
                    <a:pt x="13745" y="1718"/>
                    <a:pt x="13745" y="1718"/>
                    <a:pt x="13745" y="1718"/>
                  </a:cubicBezTo>
                  <a:cubicBezTo>
                    <a:pt x="14850" y="2823"/>
                    <a:pt x="14850" y="2823"/>
                    <a:pt x="14850" y="2823"/>
                  </a:cubicBezTo>
                  <a:cubicBezTo>
                    <a:pt x="14973" y="2945"/>
                    <a:pt x="15095" y="2945"/>
                    <a:pt x="15218" y="2945"/>
                  </a:cubicBezTo>
                  <a:cubicBezTo>
                    <a:pt x="15464" y="2945"/>
                    <a:pt x="15709" y="2700"/>
                    <a:pt x="15709" y="2455"/>
                  </a:cubicBezTo>
                  <a:cubicBezTo>
                    <a:pt x="15709" y="2332"/>
                    <a:pt x="15709" y="2209"/>
                    <a:pt x="15586" y="2086"/>
                  </a:cubicBezTo>
                  <a:cubicBezTo>
                    <a:pt x="13623" y="123"/>
                    <a:pt x="13623" y="123"/>
                    <a:pt x="13623" y="123"/>
                  </a:cubicBezTo>
                  <a:cubicBezTo>
                    <a:pt x="13500" y="0"/>
                    <a:pt x="13377" y="0"/>
                    <a:pt x="13255" y="0"/>
                  </a:cubicBezTo>
                  <a:cubicBezTo>
                    <a:pt x="13132" y="0"/>
                    <a:pt x="13009" y="0"/>
                    <a:pt x="12886" y="123"/>
                  </a:cubicBezTo>
                  <a:cubicBezTo>
                    <a:pt x="10923" y="2086"/>
                    <a:pt x="10923" y="2086"/>
                    <a:pt x="10923" y="2086"/>
                  </a:cubicBezTo>
                  <a:cubicBezTo>
                    <a:pt x="10800" y="2209"/>
                    <a:pt x="10800" y="2332"/>
                    <a:pt x="10800" y="2455"/>
                  </a:cubicBezTo>
                  <a:cubicBezTo>
                    <a:pt x="10800" y="2700"/>
                    <a:pt x="11045" y="2945"/>
                    <a:pt x="11291" y="2945"/>
                  </a:cubicBezTo>
                  <a:moveTo>
                    <a:pt x="19636" y="18286"/>
                  </a:moveTo>
                  <a:cubicBezTo>
                    <a:pt x="19636" y="18286"/>
                    <a:pt x="19636" y="18286"/>
                    <a:pt x="19636" y="18286"/>
                  </a:cubicBezTo>
                  <a:cubicBezTo>
                    <a:pt x="21600" y="9450"/>
                    <a:pt x="21600" y="9450"/>
                    <a:pt x="21600" y="9450"/>
                  </a:cubicBezTo>
                  <a:cubicBezTo>
                    <a:pt x="21600" y="9450"/>
                    <a:pt x="21600" y="9450"/>
                    <a:pt x="21600" y="9450"/>
                  </a:cubicBezTo>
                  <a:cubicBezTo>
                    <a:pt x="21600" y="9450"/>
                    <a:pt x="21600" y="9327"/>
                    <a:pt x="21600" y="9327"/>
                  </a:cubicBezTo>
                  <a:cubicBezTo>
                    <a:pt x="21600" y="9082"/>
                    <a:pt x="21355" y="8836"/>
                    <a:pt x="21109" y="8836"/>
                  </a:cubicBezTo>
                  <a:cubicBezTo>
                    <a:pt x="5400" y="8836"/>
                    <a:pt x="5400" y="8836"/>
                    <a:pt x="5400" y="8836"/>
                  </a:cubicBezTo>
                  <a:cubicBezTo>
                    <a:pt x="4664" y="6259"/>
                    <a:pt x="4664" y="6259"/>
                    <a:pt x="4664" y="6259"/>
                  </a:cubicBezTo>
                  <a:cubicBezTo>
                    <a:pt x="4664" y="6259"/>
                    <a:pt x="4664" y="6259"/>
                    <a:pt x="4664" y="6259"/>
                  </a:cubicBezTo>
                  <a:cubicBezTo>
                    <a:pt x="4664" y="6014"/>
                    <a:pt x="4418" y="5891"/>
                    <a:pt x="4173" y="5891"/>
                  </a:cubicBezTo>
                  <a:cubicBezTo>
                    <a:pt x="491" y="5891"/>
                    <a:pt x="491" y="5891"/>
                    <a:pt x="491" y="5891"/>
                  </a:cubicBezTo>
                  <a:cubicBezTo>
                    <a:pt x="245" y="5891"/>
                    <a:pt x="0" y="6136"/>
                    <a:pt x="0" y="6382"/>
                  </a:cubicBezTo>
                  <a:cubicBezTo>
                    <a:pt x="0" y="6627"/>
                    <a:pt x="245" y="6873"/>
                    <a:pt x="491" y="6873"/>
                  </a:cubicBezTo>
                  <a:cubicBezTo>
                    <a:pt x="3805" y="6873"/>
                    <a:pt x="3805" y="6873"/>
                    <a:pt x="3805" y="6873"/>
                  </a:cubicBezTo>
                  <a:cubicBezTo>
                    <a:pt x="6873" y="18286"/>
                    <a:pt x="6873" y="18286"/>
                    <a:pt x="6873" y="18286"/>
                  </a:cubicBezTo>
                  <a:cubicBezTo>
                    <a:pt x="6873" y="18286"/>
                    <a:pt x="6873" y="18286"/>
                    <a:pt x="6873" y="18286"/>
                  </a:cubicBezTo>
                  <a:cubicBezTo>
                    <a:pt x="6995" y="18409"/>
                    <a:pt x="6995" y="18532"/>
                    <a:pt x="7118" y="18655"/>
                  </a:cubicBezTo>
                  <a:cubicBezTo>
                    <a:pt x="6995" y="18900"/>
                    <a:pt x="6873" y="19268"/>
                    <a:pt x="6873" y="19636"/>
                  </a:cubicBezTo>
                  <a:cubicBezTo>
                    <a:pt x="6873" y="20741"/>
                    <a:pt x="7732" y="21600"/>
                    <a:pt x="8836" y="21600"/>
                  </a:cubicBezTo>
                  <a:cubicBezTo>
                    <a:pt x="9941" y="21600"/>
                    <a:pt x="10800" y="20741"/>
                    <a:pt x="10800" y="19636"/>
                  </a:cubicBezTo>
                  <a:cubicBezTo>
                    <a:pt x="10800" y="19268"/>
                    <a:pt x="10677" y="18900"/>
                    <a:pt x="10555" y="18655"/>
                  </a:cubicBezTo>
                  <a:cubicBezTo>
                    <a:pt x="15955" y="18655"/>
                    <a:pt x="15955" y="18655"/>
                    <a:pt x="15955" y="18655"/>
                  </a:cubicBezTo>
                  <a:cubicBezTo>
                    <a:pt x="15832" y="18900"/>
                    <a:pt x="15709" y="19268"/>
                    <a:pt x="15709" y="19636"/>
                  </a:cubicBezTo>
                  <a:cubicBezTo>
                    <a:pt x="15709" y="20741"/>
                    <a:pt x="16568" y="21600"/>
                    <a:pt x="17673" y="21600"/>
                  </a:cubicBezTo>
                  <a:cubicBezTo>
                    <a:pt x="18777" y="21600"/>
                    <a:pt x="19636" y="20741"/>
                    <a:pt x="19636" y="19636"/>
                  </a:cubicBezTo>
                  <a:cubicBezTo>
                    <a:pt x="19636" y="19268"/>
                    <a:pt x="19514" y="18900"/>
                    <a:pt x="19391" y="18655"/>
                  </a:cubicBezTo>
                  <a:cubicBezTo>
                    <a:pt x="19514" y="18532"/>
                    <a:pt x="19636" y="18409"/>
                    <a:pt x="19636" y="18286"/>
                  </a:cubicBezTo>
                  <a:moveTo>
                    <a:pt x="17673" y="9818"/>
                  </a:moveTo>
                  <a:cubicBezTo>
                    <a:pt x="20495" y="9818"/>
                    <a:pt x="20495" y="9818"/>
                    <a:pt x="20495" y="9818"/>
                  </a:cubicBezTo>
                  <a:cubicBezTo>
                    <a:pt x="20005" y="11782"/>
                    <a:pt x="20005" y="11782"/>
                    <a:pt x="20005" y="11782"/>
                  </a:cubicBezTo>
                  <a:cubicBezTo>
                    <a:pt x="17427" y="11782"/>
                    <a:pt x="17427" y="11782"/>
                    <a:pt x="17427" y="11782"/>
                  </a:cubicBezTo>
                  <a:lnTo>
                    <a:pt x="17673" y="9818"/>
                  </a:lnTo>
                  <a:close/>
                  <a:moveTo>
                    <a:pt x="5645" y="9818"/>
                  </a:moveTo>
                  <a:cubicBezTo>
                    <a:pt x="8836" y="9818"/>
                    <a:pt x="8836" y="9818"/>
                    <a:pt x="8836" y="9818"/>
                  </a:cubicBezTo>
                  <a:cubicBezTo>
                    <a:pt x="9082" y="11782"/>
                    <a:pt x="9082" y="11782"/>
                    <a:pt x="9082" y="11782"/>
                  </a:cubicBezTo>
                  <a:cubicBezTo>
                    <a:pt x="6136" y="11782"/>
                    <a:pt x="6136" y="11782"/>
                    <a:pt x="6136" y="11782"/>
                  </a:cubicBezTo>
                  <a:lnTo>
                    <a:pt x="5645" y="9818"/>
                  </a:lnTo>
                  <a:close/>
                  <a:moveTo>
                    <a:pt x="6995" y="14727"/>
                  </a:moveTo>
                  <a:cubicBezTo>
                    <a:pt x="6382" y="12764"/>
                    <a:pt x="6382" y="12764"/>
                    <a:pt x="6382" y="12764"/>
                  </a:cubicBezTo>
                  <a:cubicBezTo>
                    <a:pt x="9205" y="12764"/>
                    <a:pt x="9205" y="12764"/>
                    <a:pt x="9205" y="12764"/>
                  </a:cubicBezTo>
                  <a:cubicBezTo>
                    <a:pt x="9450" y="14727"/>
                    <a:pt x="9450" y="14727"/>
                    <a:pt x="9450" y="14727"/>
                  </a:cubicBezTo>
                  <a:lnTo>
                    <a:pt x="6995" y="14727"/>
                  </a:lnTo>
                  <a:close/>
                  <a:moveTo>
                    <a:pt x="7241" y="15709"/>
                  </a:moveTo>
                  <a:cubicBezTo>
                    <a:pt x="9573" y="15709"/>
                    <a:pt x="9573" y="15709"/>
                    <a:pt x="9573" y="15709"/>
                  </a:cubicBezTo>
                  <a:cubicBezTo>
                    <a:pt x="9818" y="17673"/>
                    <a:pt x="9818" y="17673"/>
                    <a:pt x="9818" y="17673"/>
                  </a:cubicBezTo>
                  <a:cubicBezTo>
                    <a:pt x="7732" y="17673"/>
                    <a:pt x="7732" y="17673"/>
                    <a:pt x="7732" y="17673"/>
                  </a:cubicBezTo>
                  <a:lnTo>
                    <a:pt x="7241" y="15709"/>
                  </a:lnTo>
                  <a:close/>
                  <a:moveTo>
                    <a:pt x="8836" y="20618"/>
                  </a:moveTo>
                  <a:cubicBezTo>
                    <a:pt x="8345" y="20618"/>
                    <a:pt x="7855" y="20127"/>
                    <a:pt x="7855" y="19636"/>
                  </a:cubicBezTo>
                  <a:cubicBezTo>
                    <a:pt x="7855" y="19145"/>
                    <a:pt x="8345" y="18655"/>
                    <a:pt x="8836" y="18655"/>
                  </a:cubicBezTo>
                  <a:cubicBezTo>
                    <a:pt x="9327" y="18655"/>
                    <a:pt x="9818" y="19145"/>
                    <a:pt x="9818" y="19636"/>
                  </a:cubicBezTo>
                  <a:cubicBezTo>
                    <a:pt x="9818" y="20127"/>
                    <a:pt x="9327" y="20618"/>
                    <a:pt x="8836" y="20618"/>
                  </a:cubicBezTo>
                  <a:moveTo>
                    <a:pt x="12764" y="17673"/>
                  </a:moveTo>
                  <a:cubicBezTo>
                    <a:pt x="10800" y="17673"/>
                    <a:pt x="10800" y="17673"/>
                    <a:pt x="10800" y="17673"/>
                  </a:cubicBezTo>
                  <a:cubicBezTo>
                    <a:pt x="10555" y="15709"/>
                    <a:pt x="10555" y="15709"/>
                    <a:pt x="10555" y="15709"/>
                  </a:cubicBezTo>
                  <a:cubicBezTo>
                    <a:pt x="12764" y="15709"/>
                    <a:pt x="12764" y="15709"/>
                    <a:pt x="12764" y="15709"/>
                  </a:cubicBezTo>
                  <a:lnTo>
                    <a:pt x="12764" y="17673"/>
                  </a:lnTo>
                  <a:close/>
                  <a:moveTo>
                    <a:pt x="12764" y="14727"/>
                  </a:moveTo>
                  <a:cubicBezTo>
                    <a:pt x="10432" y="14727"/>
                    <a:pt x="10432" y="14727"/>
                    <a:pt x="10432" y="14727"/>
                  </a:cubicBezTo>
                  <a:cubicBezTo>
                    <a:pt x="10186" y="12764"/>
                    <a:pt x="10186" y="12764"/>
                    <a:pt x="10186" y="12764"/>
                  </a:cubicBezTo>
                  <a:cubicBezTo>
                    <a:pt x="12764" y="12764"/>
                    <a:pt x="12764" y="12764"/>
                    <a:pt x="12764" y="12764"/>
                  </a:cubicBezTo>
                  <a:lnTo>
                    <a:pt x="12764" y="14727"/>
                  </a:lnTo>
                  <a:close/>
                  <a:moveTo>
                    <a:pt x="12764" y="11782"/>
                  </a:moveTo>
                  <a:cubicBezTo>
                    <a:pt x="10064" y="11782"/>
                    <a:pt x="10064" y="11782"/>
                    <a:pt x="10064" y="11782"/>
                  </a:cubicBezTo>
                  <a:cubicBezTo>
                    <a:pt x="9818" y="9818"/>
                    <a:pt x="9818" y="9818"/>
                    <a:pt x="9818" y="9818"/>
                  </a:cubicBezTo>
                  <a:cubicBezTo>
                    <a:pt x="12764" y="9818"/>
                    <a:pt x="12764" y="9818"/>
                    <a:pt x="12764" y="9818"/>
                  </a:cubicBezTo>
                  <a:lnTo>
                    <a:pt x="12764" y="11782"/>
                  </a:lnTo>
                  <a:close/>
                  <a:moveTo>
                    <a:pt x="15709" y="17673"/>
                  </a:moveTo>
                  <a:cubicBezTo>
                    <a:pt x="13745" y="17673"/>
                    <a:pt x="13745" y="17673"/>
                    <a:pt x="13745" y="17673"/>
                  </a:cubicBezTo>
                  <a:cubicBezTo>
                    <a:pt x="13745" y="15709"/>
                    <a:pt x="13745" y="15709"/>
                    <a:pt x="13745" y="15709"/>
                  </a:cubicBezTo>
                  <a:cubicBezTo>
                    <a:pt x="15955" y="15709"/>
                    <a:pt x="15955" y="15709"/>
                    <a:pt x="15955" y="15709"/>
                  </a:cubicBezTo>
                  <a:lnTo>
                    <a:pt x="15709" y="17673"/>
                  </a:lnTo>
                  <a:close/>
                  <a:moveTo>
                    <a:pt x="16077" y="14727"/>
                  </a:moveTo>
                  <a:cubicBezTo>
                    <a:pt x="13745" y="14727"/>
                    <a:pt x="13745" y="14727"/>
                    <a:pt x="13745" y="14727"/>
                  </a:cubicBezTo>
                  <a:cubicBezTo>
                    <a:pt x="13745" y="12764"/>
                    <a:pt x="13745" y="12764"/>
                    <a:pt x="13745" y="12764"/>
                  </a:cubicBezTo>
                  <a:cubicBezTo>
                    <a:pt x="16323" y="12764"/>
                    <a:pt x="16323" y="12764"/>
                    <a:pt x="16323" y="12764"/>
                  </a:cubicBezTo>
                  <a:lnTo>
                    <a:pt x="16077" y="14727"/>
                  </a:lnTo>
                  <a:close/>
                  <a:moveTo>
                    <a:pt x="16445" y="11782"/>
                  </a:moveTo>
                  <a:cubicBezTo>
                    <a:pt x="13745" y="11782"/>
                    <a:pt x="13745" y="11782"/>
                    <a:pt x="13745" y="11782"/>
                  </a:cubicBezTo>
                  <a:cubicBezTo>
                    <a:pt x="13745" y="9818"/>
                    <a:pt x="13745" y="9818"/>
                    <a:pt x="13745" y="9818"/>
                  </a:cubicBezTo>
                  <a:cubicBezTo>
                    <a:pt x="16691" y="9818"/>
                    <a:pt x="16691" y="9818"/>
                    <a:pt x="16691" y="9818"/>
                  </a:cubicBezTo>
                  <a:lnTo>
                    <a:pt x="16445" y="11782"/>
                  </a:lnTo>
                  <a:close/>
                  <a:moveTo>
                    <a:pt x="17673" y="20618"/>
                  </a:moveTo>
                  <a:cubicBezTo>
                    <a:pt x="17182" y="20618"/>
                    <a:pt x="16691" y="20127"/>
                    <a:pt x="16691" y="19636"/>
                  </a:cubicBezTo>
                  <a:cubicBezTo>
                    <a:pt x="16691" y="19145"/>
                    <a:pt x="17182" y="18655"/>
                    <a:pt x="17673" y="18655"/>
                  </a:cubicBezTo>
                  <a:cubicBezTo>
                    <a:pt x="18164" y="18655"/>
                    <a:pt x="18655" y="19145"/>
                    <a:pt x="18655" y="19636"/>
                  </a:cubicBezTo>
                  <a:cubicBezTo>
                    <a:pt x="18655" y="20127"/>
                    <a:pt x="18164" y="20618"/>
                    <a:pt x="17673" y="20618"/>
                  </a:cubicBezTo>
                  <a:moveTo>
                    <a:pt x="18777" y="17673"/>
                  </a:moveTo>
                  <a:cubicBezTo>
                    <a:pt x="16691" y="17673"/>
                    <a:pt x="16691" y="17673"/>
                    <a:pt x="16691" y="17673"/>
                  </a:cubicBezTo>
                  <a:cubicBezTo>
                    <a:pt x="16936" y="15709"/>
                    <a:pt x="16936" y="15709"/>
                    <a:pt x="16936" y="15709"/>
                  </a:cubicBezTo>
                  <a:cubicBezTo>
                    <a:pt x="19145" y="15709"/>
                    <a:pt x="19145" y="15709"/>
                    <a:pt x="19145" y="15709"/>
                  </a:cubicBezTo>
                  <a:lnTo>
                    <a:pt x="18777" y="17673"/>
                  </a:lnTo>
                  <a:close/>
                  <a:moveTo>
                    <a:pt x="17059" y="14727"/>
                  </a:moveTo>
                  <a:cubicBezTo>
                    <a:pt x="17305" y="12764"/>
                    <a:pt x="17305" y="12764"/>
                    <a:pt x="17305" y="12764"/>
                  </a:cubicBezTo>
                  <a:cubicBezTo>
                    <a:pt x="19882" y="12764"/>
                    <a:pt x="19882" y="12764"/>
                    <a:pt x="19882" y="12764"/>
                  </a:cubicBezTo>
                  <a:cubicBezTo>
                    <a:pt x="19391" y="14727"/>
                    <a:pt x="19391" y="14727"/>
                    <a:pt x="19391" y="14727"/>
                  </a:cubicBezTo>
                  <a:lnTo>
                    <a:pt x="17059" y="14727"/>
                  </a:ln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/>
          </p:txBody>
        </p:sp>
      </p:grpSp>
      <p:sp>
        <p:nvSpPr>
          <p:cNvPr id="13" name="Shape 7080"/>
          <p:cNvSpPr/>
          <p:nvPr/>
        </p:nvSpPr>
        <p:spPr>
          <a:xfrm>
            <a:off x="7468172" y="1905355"/>
            <a:ext cx="343985" cy="6298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127"/>
                </a:moveTo>
                <a:cubicBezTo>
                  <a:pt x="11250" y="20127"/>
                  <a:pt x="11700" y="19882"/>
                  <a:pt x="11700" y="19636"/>
                </a:cubicBezTo>
                <a:cubicBezTo>
                  <a:pt x="11700" y="19391"/>
                  <a:pt x="11250" y="19145"/>
                  <a:pt x="10800" y="19145"/>
                </a:cubicBezTo>
                <a:cubicBezTo>
                  <a:pt x="10350" y="19145"/>
                  <a:pt x="9900" y="19391"/>
                  <a:pt x="9900" y="19636"/>
                </a:cubicBezTo>
                <a:cubicBezTo>
                  <a:pt x="9900" y="19882"/>
                  <a:pt x="10350" y="20127"/>
                  <a:pt x="10800" y="20127"/>
                </a:cubicBezTo>
                <a:moveTo>
                  <a:pt x="18000" y="0"/>
                </a:moveTo>
                <a:cubicBezTo>
                  <a:pt x="3600" y="0"/>
                  <a:pt x="3600" y="0"/>
                  <a:pt x="3600" y="0"/>
                </a:cubicBezTo>
                <a:cubicBezTo>
                  <a:pt x="1575" y="0"/>
                  <a:pt x="0" y="859"/>
                  <a:pt x="0" y="1964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741"/>
                  <a:pt x="1575" y="21600"/>
                  <a:pt x="3600" y="21600"/>
                </a:cubicBezTo>
                <a:cubicBezTo>
                  <a:pt x="18000" y="21600"/>
                  <a:pt x="18000" y="21600"/>
                  <a:pt x="18000" y="21600"/>
                </a:cubicBezTo>
                <a:cubicBezTo>
                  <a:pt x="20025" y="21600"/>
                  <a:pt x="21600" y="20741"/>
                  <a:pt x="21600" y="19636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859"/>
                  <a:pt x="20025" y="0"/>
                  <a:pt x="18000" y="0"/>
                </a:cubicBezTo>
                <a:moveTo>
                  <a:pt x="19800" y="19636"/>
                </a:moveTo>
                <a:cubicBezTo>
                  <a:pt x="19800" y="20127"/>
                  <a:pt x="18900" y="20618"/>
                  <a:pt x="18000" y="20618"/>
                </a:cubicBezTo>
                <a:cubicBezTo>
                  <a:pt x="3600" y="20618"/>
                  <a:pt x="3600" y="20618"/>
                  <a:pt x="3600" y="20618"/>
                </a:cubicBezTo>
                <a:cubicBezTo>
                  <a:pt x="2700" y="20618"/>
                  <a:pt x="1800" y="20127"/>
                  <a:pt x="1800" y="19636"/>
                </a:cubicBezTo>
                <a:cubicBezTo>
                  <a:pt x="1800" y="18655"/>
                  <a:pt x="1800" y="18655"/>
                  <a:pt x="1800" y="18655"/>
                </a:cubicBezTo>
                <a:cubicBezTo>
                  <a:pt x="19800" y="18655"/>
                  <a:pt x="19800" y="18655"/>
                  <a:pt x="19800" y="18655"/>
                </a:cubicBezTo>
                <a:lnTo>
                  <a:pt x="19800" y="19636"/>
                </a:lnTo>
                <a:close/>
                <a:moveTo>
                  <a:pt x="19800" y="17673"/>
                </a:moveTo>
                <a:cubicBezTo>
                  <a:pt x="1800" y="17673"/>
                  <a:pt x="1800" y="17673"/>
                  <a:pt x="1800" y="17673"/>
                </a:cubicBezTo>
                <a:cubicBezTo>
                  <a:pt x="1800" y="3927"/>
                  <a:pt x="1800" y="3927"/>
                  <a:pt x="1800" y="3927"/>
                </a:cubicBezTo>
                <a:cubicBezTo>
                  <a:pt x="19800" y="3927"/>
                  <a:pt x="19800" y="3927"/>
                  <a:pt x="19800" y="3927"/>
                </a:cubicBezTo>
                <a:lnTo>
                  <a:pt x="19800" y="17673"/>
                </a:lnTo>
                <a:close/>
                <a:moveTo>
                  <a:pt x="19800" y="2945"/>
                </a:moveTo>
                <a:cubicBezTo>
                  <a:pt x="1800" y="2945"/>
                  <a:pt x="1800" y="2945"/>
                  <a:pt x="1800" y="2945"/>
                </a:cubicBezTo>
                <a:cubicBezTo>
                  <a:pt x="1800" y="1964"/>
                  <a:pt x="1800" y="1964"/>
                  <a:pt x="1800" y="1964"/>
                </a:cubicBezTo>
                <a:cubicBezTo>
                  <a:pt x="1800" y="1473"/>
                  <a:pt x="2700" y="982"/>
                  <a:pt x="3600" y="982"/>
                </a:cubicBezTo>
                <a:cubicBezTo>
                  <a:pt x="18000" y="982"/>
                  <a:pt x="18000" y="982"/>
                  <a:pt x="18000" y="982"/>
                </a:cubicBezTo>
                <a:cubicBezTo>
                  <a:pt x="18900" y="982"/>
                  <a:pt x="19800" y="1473"/>
                  <a:pt x="19800" y="1964"/>
                </a:cubicBezTo>
                <a:lnTo>
                  <a:pt x="19800" y="2945"/>
                </a:lnTo>
                <a:close/>
                <a:moveTo>
                  <a:pt x="11700" y="1473"/>
                </a:moveTo>
                <a:cubicBezTo>
                  <a:pt x="9900" y="1473"/>
                  <a:pt x="9900" y="1473"/>
                  <a:pt x="9900" y="1473"/>
                </a:cubicBezTo>
                <a:cubicBezTo>
                  <a:pt x="9450" y="1473"/>
                  <a:pt x="9000" y="1718"/>
                  <a:pt x="9000" y="1964"/>
                </a:cubicBezTo>
                <a:cubicBezTo>
                  <a:pt x="9000" y="2209"/>
                  <a:pt x="9450" y="2455"/>
                  <a:pt x="9900" y="2455"/>
                </a:cubicBezTo>
                <a:cubicBezTo>
                  <a:pt x="11700" y="2455"/>
                  <a:pt x="11700" y="2455"/>
                  <a:pt x="11700" y="2455"/>
                </a:cubicBezTo>
                <a:cubicBezTo>
                  <a:pt x="12150" y="2455"/>
                  <a:pt x="12600" y="2209"/>
                  <a:pt x="12600" y="1964"/>
                </a:cubicBezTo>
                <a:cubicBezTo>
                  <a:pt x="12600" y="1718"/>
                  <a:pt x="12150" y="1473"/>
                  <a:pt x="11700" y="1473"/>
                </a:cubicBezTo>
              </a:path>
            </a:pathLst>
          </a:custGeom>
          <a:solidFill>
            <a:srgbClr val="F9F9F9"/>
          </a:solidFill>
          <a:ln w="12700">
            <a:miter lim="400000"/>
          </a:ln>
        </p:spPr>
        <p:txBody>
          <a:bodyPr lIns="45719" rIns="45719"/>
          <a:lstStyle/>
          <a:p/>
        </p:txBody>
      </p:sp>
      <p:sp>
        <p:nvSpPr>
          <p:cNvPr id="14" name="Shape 7081"/>
          <p:cNvSpPr/>
          <p:nvPr/>
        </p:nvSpPr>
        <p:spPr>
          <a:xfrm>
            <a:off x="7220816" y="5021362"/>
            <a:ext cx="704640" cy="514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77" y="20588"/>
                </a:moveTo>
                <a:cubicBezTo>
                  <a:pt x="21477" y="20588"/>
                  <a:pt x="21477" y="20588"/>
                  <a:pt x="21477" y="20588"/>
                </a:cubicBezTo>
                <a:cubicBezTo>
                  <a:pt x="19636" y="16538"/>
                  <a:pt x="19636" y="16538"/>
                  <a:pt x="19636" y="16538"/>
                </a:cubicBezTo>
                <a:cubicBezTo>
                  <a:pt x="19636" y="16538"/>
                  <a:pt x="19636" y="16369"/>
                  <a:pt x="19636" y="16200"/>
                </a:cubicBezTo>
                <a:cubicBezTo>
                  <a:pt x="19636" y="1350"/>
                  <a:pt x="19636" y="1350"/>
                  <a:pt x="19636" y="1350"/>
                </a:cubicBezTo>
                <a:cubicBezTo>
                  <a:pt x="19636" y="675"/>
                  <a:pt x="19145" y="0"/>
                  <a:pt x="18655" y="0"/>
                </a:cubicBezTo>
                <a:cubicBezTo>
                  <a:pt x="2945" y="0"/>
                  <a:pt x="2945" y="0"/>
                  <a:pt x="2945" y="0"/>
                </a:cubicBezTo>
                <a:cubicBezTo>
                  <a:pt x="2455" y="0"/>
                  <a:pt x="1964" y="675"/>
                  <a:pt x="1964" y="1350"/>
                </a:cubicBezTo>
                <a:cubicBezTo>
                  <a:pt x="1964" y="16200"/>
                  <a:pt x="1964" y="16200"/>
                  <a:pt x="1964" y="16200"/>
                </a:cubicBezTo>
                <a:cubicBezTo>
                  <a:pt x="1964" y="16369"/>
                  <a:pt x="1964" y="16538"/>
                  <a:pt x="1964" y="16538"/>
                </a:cubicBezTo>
                <a:cubicBezTo>
                  <a:pt x="123" y="20588"/>
                  <a:pt x="123" y="20588"/>
                  <a:pt x="123" y="20588"/>
                </a:cubicBezTo>
                <a:cubicBezTo>
                  <a:pt x="123" y="20588"/>
                  <a:pt x="123" y="20588"/>
                  <a:pt x="123" y="20588"/>
                </a:cubicBezTo>
                <a:cubicBezTo>
                  <a:pt x="0" y="20588"/>
                  <a:pt x="0" y="20756"/>
                  <a:pt x="0" y="20925"/>
                </a:cubicBezTo>
                <a:cubicBezTo>
                  <a:pt x="0" y="21263"/>
                  <a:pt x="245" y="21600"/>
                  <a:pt x="491" y="21600"/>
                </a:cubicBezTo>
                <a:cubicBezTo>
                  <a:pt x="21109" y="21600"/>
                  <a:pt x="21109" y="21600"/>
                  <a:pt x="21109" y="21600"/>
                </a:cubicBezTo>
                <a:cubicBezTo>
                  <a:pt x="21355" y="21600"/>
                  <a:pt x="21600" y="21263"/>
                  <a:pt x="21600" y="20925"/>
                </a:cubicBezTo>
                <a:cubicBezTo>
                  <a:pt x="21600" y="20756"/>
                  <a:pt x="21600" y="20588"/>
                  <a:pt x="21477" y="20588"/>
                </a:cubicBezTo>
                <a:moveTo>
                  <a:pt x="2945" y="1350"/>
                </a:moveTo>
                <a:cubicBezTo>
                  <a:pt x="18655" y="1350"/>
                  <a:pt x="18655" y="1350"/>
                  <a:pt x="18655" y="1350"/>
                </a:cubicBezTo>
                <a:cubicBezTo>
                  <a:pt x="18655" y="16200"/>
                  <a:pt x="18655" y="16200"/>
                  <a:pt x="18655" y="16200"/>
                </a:cubicBezTo>
                <a:cubicBezTo>
                  <a:pt x="2945" y="16200"/>
                  <a:pt x="2945" y="16200"/>
                  <a:pt x="2945" y="16200"/>
                </a:cubicBezTo>
                <a:lnTo>
                  <a:pt x="2945" y="1350"/>
                </a:lnTo>
                <a:close/>
                <a:moveTo>
                  <a:pt x="1350" y="20250"/>
                </a:moveTo>
                <a:cubicBezTo>
                  <a:pt x="2700" y="17550"/>
                  <a:pt x="2700" y="17550"/>
                  <a:pt x="2700" y="17550"/>
                </a:cubicBezTo>
                <a:cubicBezTo>
                  <a:pt x="2823" y="17550"/>
                  <a:pt x="2823" y="17550"/>
                  <a:pt x="2945" y="17550"/>
                </a:cubicBezTo>
                <a:cubicBezTo>
                  <a:pt x="18655" y="17550"/>
                  <a:pt x="18655" y="17550"/>
                  <a:pt x="18655" y="17550"/>
                </a:cubicBezTo>
                <a:cubicBezTo>
                  <a:pt x="18777" y="17550"/>
                  <a:pt x="18777" y="17550"/>
                  <a:pt x="18900" y="17550"/>
                </a:cubicBezTo>
                <a:cubicBezTo>
                  <a:pt x="20250" y="20250"/>
                  <a:pt x="20250" y="20250"/>
                  <a:pt x="20250" y="20250"/>
                </a:cubicBezTo>
                <a:lnTo>
                  <a:pt x="1350" y="20250"/>
                </a:lnTo>
                <a:close/>
              </a:path>
            </a:pathLst>
          </a:custGeom>
          <a:solidFill>
            <a:srgbClr val="F9F9F9"/>
          </a:solidFill>
          <a:ln w="12700">
            <a:miter lim="400000"/>
          </a:ln>
        </p:spPr>
        <p:txBody>
          <a:bodyPr lIns="45719" rIns="45719"/>
          <a:lstStyle/>
          <a:p/>
        </p:txBody>
      </p:sp>
      <p:sp>
        <p:nvSpPr>
          <p:cNvPr id="15" name="Shape 7082"/>
          <p:cNvSpPr/>
          <p:nvPr/>
        </p:nvSpPr>
        <p:spPr>
          <a:xfrm>
            <a:off x="3775817" y="3494139"/>
            <a:ext cx="558390" cy="5583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cubicBezTo>
                  <a:pt x="1964" y="0"/>
                  <a:pt x="1964" y="0"/>
                  <a:pt x="1964" y="0"/>
                </a:cubicBezTo>
                <a:cubicBezTo>
                  <a:pt x="859" y="0"/>
                  <a:pt x="0" y="859"/>
                  <a:pt x="0" y="1964"/>
                </a:cubicBezTo>
                <a:cubicBezTo>
                  <a:pt x="0" y="16691"/>
                  <a:pt x="0" y="16691"/>
                  <a:pt x="0" y="16691"/>
                </a:cubicBezTo>
                <a:cubicBezTo>
                  <a:pt x="0" y="17795"/>
                  <a:pt x="859" y="18655"/>
                  <a:pt x="1964" y="18655"/>
                </a:cubicBezTo>
                <a:cubicBezTo>
                  <a:pt x="8836" y="18655"/>
                  <a:pt x="8836" y="18655"/>
                  <a:pt x="8836" y="18655"/>
                </a:cubicBezTo>
                <a:cubicBezTo>
                  <a:pt x="8836" y="20618"/>
                  <a:pt x="8836" y="20618"/>
                  <a:pt x="8836" y="20618"/>
                </a:cubicBezTo>
                <a:cubicBezTo>
                  <a:pt x="7364" y="20618"/>
                  <a:pt x="7364" y="20618"/>
                  <a:pt x="7364" y="20618"/>
                </a:cubicBezTo>
                <a:cubicBezTo>
                  <a:pt x="7118" y="20618"/>
                  <a:pt x="6873" y="20864"/>
                  <a:pt x="6873" y="21109"/>
                </a:cubicBezTo>
                <a:cubicBezTo>
                  <a:pt x="6873" y="21355"/>
                  <a:pt x="7118" y="21600"/>
                  <a:pt x="7364" y="21600"/>
                </a:cubicBezTo>
                <a:cubicBezTo>
                  <a:pt x="14236" y="21600"/>
                  <a:pt x="14236" y="21600"/>
                  <a:pt x="14236" y="21600"/>
                </a:cubicBezTo>
                <a:cubicBezTo>
                  <a:pt x="14482" y="21600"/>
                  <a:pt x="14727" y="21355"/>
                  <a:pt x="14727" y="21109"/>
                </a:cubicBezTo>
                <a:cubicBezTo>
                  <a:pt x="14727" y="20864"/>
                  <a:pt x="14482" y="20618"/>
                  <a:pt x="14236" y="20618"/>
                </a:cubicBezTo>
                <a:cubicBezTo>
                  <a:pt x="12764" y="20618"/>
                  <a:pt x="12764" y="20618"/>
                  <a:pt x="12764" y="20618"/>
                </a:cubicBezTo>
                <a:cubicBezTo>
                  <a:pt x="12764" y="18655"/>
                  <a:pt x="12764" y="18655"/>
                  <a:pt x="12764" y="18655"/>
                </a:cubicBezTo>
                <a:cubicBezTo>
                  <a:pt x="19636" y="18655"/>
                  <a:pt x="19636" y="18655"/>
                  <a:pt x="19636" y="18655"/>
                </a:cubicBezTo>
                <a:cubicBezTo>
                  <a:pt x="20741" y="18655"/>
                  <a:pt x="21600" y="17795"/>
                  <a:pt x="21600" y="16691"/>
                </a:cubicBezTo>
                <a:cubicBezTo>
                  <a:pt x="21600" y="1964"/>
                  <a:pt x="21600" y="1964"/>
                  <a:pt x="21600" y="1964"/>
                </a:cubicBezTo>
                <a:cubicBezTo>
                  <a:pt x="21600" y="859"/>
                  <a:pt x="20741" y="0"/>
                  <a:pt x="19636" y="0"/>
                </a:cubicBezTo>
                <a:moveTo>
                  <a:pt x="11782" y="20618"/>
                </a:moveTo>
                <a:cubicBezTo>
                  <a:pt x="9818" y="20618"/>
                  <a:pt x="9818" y="20618"/>
                  <a:pt x="9818" y="20618"/>
                </a:cubicBezTo>
                <a:cubicBezTo>
                  <a:pt x="9818" y="18655"/>
                  <a:pt x="9818" y="18655"/>
                  <a:pt x="9818" y="18655"/>
                </a:cubicBezTo>
                <a:cubicBezTo>
                  <a:pt x="11782" y="18655"/>
                  <a:pt x="11782" y="18655"/>
                  <a:pt x="11782" y="18655"/>
                </a:cubicBezTo>
                <a:lnTo>
                  <a:pt x="11782" y="20618"/>
                </a:lnTo>
                <a:close/>
                <a:moveTo>
                  <a:pt x="20618" y="16691"/>
                </a:moveTo>
                <a:cubicBezTo>
                  <a:pt x="20618" y="17182"/>
                  <a:pt x="20127" y="17673"/>
                  <a:pt x="19636" y="17673"/>
                </a:cubicBezTo>
                <a:cubicBezTo>
                  <a:pt x="1964" y="17673"/>
                  <a:pt x="1964" y="17673"/>
                  <a:pt x="1964" y="17673"/>
                </a:cubicBezTo>
                <a:cubicBezTo>
                  <a:pt x="1473" y="17673"/>
                  <a:pt x="982" y="17182"/>
                  <a:pt x="982" y="16691"/>
                </a:cubicBezTo>
                <a:cubicBezTo>
                  <a:pt x="982" y="15709"/>
                  <a:pt x="982" y="15709"/>
                  <a:pt x="982" y="15709"/>
                </a:cubicBezTo>
                <a:cubicBezTo>
                  <a:pt x="20618" y="15709"/>
                  <a:pt x="20618" y="15709"/>
                  <a:pt x="20618" y="15709"/>
                </a:cubicBezTo>
                <a:lnTo>
                  <a:pt x="20618" y="16691"/>
                </a:lnTo>
                <a:close/>
                <a:moveTo>
                  <a:pt x="20618" y="14727"/>
                </a:moveTo>
                <a:cubicBezTo>
                  <a:pt x="982" y="14727"/>
                  <a:pt x="982" y="14727"/>
                  <a:pt x="982" y="14727"/>
                </a:cubicBezTo>
                <a:cubicBezTo>
                  <a:pt x="982" y="1964"/>
                  <a:pt x="982" y="1964"/>
                  <a:pt x="982" y="1964"/>
                </a:cubicBezTo>
                <a:cubicBezTo>
                  <a:pt x="982" y="1473"/>
                  <a:pt x="1473" y="982"/>
                  <a:pt x="1964" y="982"/>
                </a:cubicBezTo>
                <a:cubicBezTo>
                  <a:pt x="19636" y="982"/>
                  <a:pt x="19636" y="982"/>
                  <a:pt x="19636" y="982"/>
                </a:cubicBezTo>
                <a:cubicBezTo>
                  <a:pt x="20127" y="982"/>
                  <a:pt x="20618" y="1473"/>
                  <a:pt x="20618" y="1964"/>
                </a:cubicBezTo>
                <a:lnTo>
                  <a:pt x="20618" y="14727"/>
                </a:lnTo>
                <a:close/>
              </a:path>
            </a:pathLst>
          </a:custGeom>
          <a:solidFill>
            <a:srgbClr val="F9F9F9"/>
          </a:solidFill>
          <a:ln w="12700">
            <a:miter lim="400000"/>
          </a:ln>
        </p:spPr>
        <p:txBody>
          <a:bodyPr lIns="45719" rIns="45719"/>
          <a:lstStyle/>
          <a:p/>
        </p:txBody>
      </p:sp>
      <p:sp>
        <p:nvSpPr>
          <p:cNvPr id="16" name="Shape 7083"/>
          <p:cNvSpPr/>
          <p:nvPr/>
        </p:nvSpPr>
        <p:spPr>
          <a:xfrm>
            <a:off x="4749474" y="2506371"/>
            <a:ext cx="466168" cy="3815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45" y="3600"/>
                </a:moveTo>
                <a:cubicBezTo>
                  <a:pt x="13255" y="3600"/>
                  <a:pt x="13255" y="3600"/>
                  <a:pt x="13255" y="3600"/>
                </a:cubicBezTo>
                <a:cubicBezTo>
                  <a:pt x="13500" y="3600"/>
                  <a:pt x="13745" y="3300"/>
                  <a:pt x="13745" y="3000"/>
                </a:cubicBezTo>
                <a:cubicBezTo>
                  <a:pt x="13745" y="2700"/>
                  <a:pt x="13500" y="2400"/>
                  <a:pt x="13255" y="2400"/>
                </a:cubicBezTo>
                <a:cubicBezTo>
                  <a:pt x="8345" y="2400"/>
                  <a:pt x="8345" y="2400"/>
                  <a:pt x="8345" y="2400"/>
                </a:cubicBezTo>
                <a:cubicBezTo>
                  <a:pt x="8100" y="2400"/>
                  <a:pt x="7855" y="2700"/>
                  <a:pt x="7855" y="3000"/>
                </a:cubicBezTo>
                <a:cubicBezTo>
                  <a:pt x="7855" y="3300"/>
                  <a:pt x="8100" y="3600"/>
                  <a:pt x="8345" y="3600"/>
                </a:cubicBezTo>
                <a:moveTo>
                  <a:pt x="10800" y="8400"/>
                </a:moveTo>
                <a:cubicBezTo>
                  <a:pt x="9205" y="8400"/>
                  <a:pt x="7855" y="10050"/>
                  <a:pt x="7855" y="12000"/>
                </a:cubicBezTo>
                <a:cubicBezTo>
                  <a:pt x="7855" y="13950"/>
                  <a:pt x="9205" y="15600"/>
                  <a:pt x="10800" y="15600"/>
                </a:cubicBezTo>
                <a:cubicBezTo>
                  <a:pt x="12395" y="15600"/>
                  <a:pt x="13745" y="13950"/>
                  <a:pt x="13745" y="12000"/>
                </a:cubicBezTo>
                <a:cubicBezTo>
                  <a:pt x="13745" y="10050"/>
                  <a:pt x="12395" y="8400"/>
                  <a:pt x="10800" y="8400"/>
                </a:cubicBezTo>
                <a:moveTo>
                  <a:pt x="10800" y="14400"/>
                </a:moveTo>
                <a:cubicBezTo>
                  <a:pt x="9695" y="14400"/>
                  <a:pt x="8836" y="13350"/>
                  <a:pt x="8836" y="12000"/>
                </a:cubicBezTo>
                <a:cubicBezTo>
                  <a:pt x="8836" y="10650"/>
                  <a:pt x="9695" y="9600"/>
                  <a:pt x="10800" y="9600"/>
                </a:cubicBezTo>
                <a:cubicBezTo>
                  <a:pt x="11905" y="9600"/>
                  <a:pt x="12764" y="10650"/>
                  <a:pt x="12764" y="12000"/>
                </a:cubicBezTo>
                <a:cubicBezTo>
                  <a:pt x="12764" y="13350"/>
                  <a:pt x="11905" y="14400"/>
                  <a:pt x="10800" y="14400"/>
                </a:cubicBezTo>
                <a:moveTo>
                  <a:pt x="10800" y="6000"/>
                </a:moveTo>
                <a:cubicBezTo>
                  <a:pt x="8100" y="6000"/>
                  <a:pt x="5891" y="8700"/>
                  <a:pt x="5891" y="12000"/>
                </a:cubicBezTo>
                <a:cubicBezTo>
                  <a:pt x="5891" y="15300"/>
                  <a:pt x="8100" y="18000"/>
                  <a:pt x="10800" y="18000"/>
                </a:cubicBezTo>
                <a:cubicBezTo>
                  <a:pt x="13500" y="18000"/>
                  <a:pt x="15709" y="15300"/>
                  <a:pt x="15709" y="12000"/>
                </a:cubicBezTo>
                <a:cubicBezTo>
                  <a:pt x="15709" y="8700"/>
                  <a:pt x="13500" y="6000"/>
                  <a:pt x="10800" y="6000"/>
                </a:cubicBezTo>
                <a:moveTo>
                  <a:pt x="10800" y="16800"/>
                </a:moveTo>
                <a:cubicBezTo>
                  <a:pt x="8591" y="16800"/>
                  <a:pt x="6873" y="14700"/>
                  <a:pt x="6873" y="12000"/>
                </a:cubicBezTo>
                <a:cubicBezTo>
                  <a:pt x="6873" y="9300"/>
                  <a:pt x="8591" y="7200"/>
                  <a:pt x="10800" y="7200"/>
                </a:cubicBezTo>
                <a:cubicBezTo>
                  <a:pt x="13009" y="7200"/>
                  <a:pt x="14727" y="9300"/>
                  <a:pt x="14727" y="12000"/>
                </a:cubicBezTo>
                <a:cubicBezTo>
                  <a:pt x="14727" y="14700"/>
                  <a:pt x="13009" y="16800"/>
                  <a:pt x="10800" y="16800"/>
                </a:cubicBezTo>
                <a:moveTo>
                  <a:pt x="18164" y="9600"/>
                </a:moveTo>
                <a:cubicBezTo>
                  <a:pt x="17918" y="9600"/>
                  <a:pt x="17673" y="9900"/>
                  <a:pt x="17673" y="10200"/>
                </a:cubicBezTo>
                <a:cubicBezTo>
                  <a:pt x="17673" y="10500"/>
                  <a:pt x="17918" y="10800"/>
                  <a:pt x="18164" y="10800"/>
                </a:cubicBezTo>
                <a:cubicBezTo>
                  <a:pt x="18409" y="10800"/>
                  <a:pt x="18655" y="10500"/>
                  <a:pt x="18655" y="10200"/>
                </a:cubicBezTo>
                <a:cubicBezTo>
                  <a:pt x="18655" y="9900"/>
                  <a:pt x="18409" y="9600"/>
                  <a:pt x="18164" y="9600"/>
                </a:cubicBezTo>
                <a:moveTo>
                  <a:pt x="18164" y="4800"/>
                </a:moveTo>
                <a:cubicBezTo>
                  <a:pt x="17305" y="4800"/>
                  <a:pt x="16691" y="5550"/>
                  <a:pt x="16691" y="6600"/>
                </a:cubicBezTo>
                <a:cubicBezTo>
                  <a:pt x="16691" y="7650"/>
                  <a:pt x="17305" y="8400"/>
                  <a:pt x="18164" y="8400"/>
                </a:cubicBezTo>
                <a:cubicBezTo>
                  <a:pt x="19023" y="8400"/>
                  <a:pt x="19636" y="7650"/>
                  <a:pt x="19636" y="6600"/>
                </a:cubicBezTo>
                <a:cubicBezTo>
                  <a:pt x="19636" y="5550"/>
                  <a:pt x="19023" y="4800"/>
                  <a:pt x="18164" y="4800"/>
                </a:cubicBezTo>
                <a:moveTo>
                  <a:pt x="18164" y="7200"/>
                </a:moveTo>
                <a:cubicBezTo>
                  <a:pt x="17918" y="7200"/>
                  <a:pt x="17673" y="6900"/>
                  <a:pt x="17673" y="6600"/>
                </a:cubicBezTo>
                <a:cubicBezTo>
                  <a:pt x="17673" y="6300"/>
                  <a:pt x="17918" y="6000"/>
                  <a:pt x="18164" y="6000"/>
                </a:cubicBezTo>
                <a:cubicBezTo>
                  <a:pt x="18409" y="6000"/>
                  <a:pt x="18655" y="6300"/>
                  <a:pt x="18655" y="6600"/>
                </a:cubicBezTo>
                <a:cubicBezTo>
                  <a:pt x="18655" y="6900"/>
                  <a:pt x="18409" y="7200"/>
                  <a:pt x="18164" y="7200"/>
                </a:cubicBezTo>
                <a:moveTo>
                  <a:pt x="19636" y="2400"/>
                </a:moveTo>
                <a:cubicBezTo>
                  <a:pt x="17673" y="2400"/>
                  <a:pt x="17673" y="2400"/>
                  <a:pt x="17673" y="2400"/>
                </a:cubicBezTo>
                <a:cubicBezTo>
                  <a:pt x="16200" y="2400"/>
                  <a:pt x="16200" y="0"/>
                  <a:pt x="14236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7364" y="0"/>
                  <a:pt x="7364" y="0"/>
                  <a:pt x="7364" y="0"/>
                </a:cubicBezTo>
                <a:cubicBezTo>
                  <a:pt x="5400" y="0"/>
                  <a:pt x="5400" y="2400"/>
                  <a:pt x="3927" y="2400"/>
                </a:cubicBezTo>
                <a:cubicBezTo>
                  <a:pt x="1964" y="2400"/>
                  <a:pt x="1964" y="2400"/>
                  <a:pt x="1964" y="2400"/>
                </a:cubicBezTo>
                <a:cubicBezTo>
                  <a:pt x="859" y="2400"/>
                  <a:pt x="0" y="3450"/>
                  <a:pt x="0" y="4800"/>
                </a:cubicBezTo>
                <a:cubicBezTo>
                  <a:pt x="0" y="19200"/>
                  <a:pt x="0" y="19200"/>
                  <a:pt x="0" y="19200"/>
                </a:cubicBezTo>
                <a:cubicBezTo>
                  <a:pt x="0" y="20550"/>
                  <a:pt x="859" y="21600"/>
                  <a:pt x="1964" y="21600"/>
                </a:cubicBezTo>
                <a:cubicBezTo>
                  <a:pt x="19636" y="21600"/>
                  <a:pt x="19636" y="21600"/>
                  <a:pt x="19636" y="21600"/>
                </a:cubicBezTo>
                <a:cubicBezTo>
                  <a:pt x="20741" y="21600"/>
                  <a:pt x="21600" y="20550"/>
                  <a:pt x="21600" y="19200"/>
                </a:cubicBezTo>
                <a:cubicBezTo>
                  <a:pt x="21600" y="4800"/>
                  <a:pt x="21600" y="4800"/>
                  <a:pt x="21600" y="4800"/>
                </a:cubicBezTo>
                <a:cubicBezTo>
                  <a:pt x="21600" y="3450"/>
                  <a:pt x="20741" y="2400"/>
                  <a:pt x="19636" y="2400"/>
                </a:cubicBezTo>
                <a:moveTo>
                  <a:pt x="20618" y="14400"/>
                </a:moveTo>
                <a:cubicBezTo>
                  <a:pt x="16323" y="14400"/>
                  <a:pt x="16323" y="14400"/>
                  <a:pt x="16323" y="14400"/>
                </a:cubicBezTo>
                <a:cubicBezTo>
                  <a:pt x="16200" y="14850"/>
                  <a:pt x="16077" y="15150"/>
                  <a:pt x="15955" y="15600"/>
                </a:cubicBezTo>
                <a:cubicBezTo>
                  <a:pt x="20618" y="15600"/>
                  <a:pt x="20618" y="15600"/>
                  <a:pt x="20618" y="15600"/>
                </a:cubicBezTo>
                <a:cubicBezTo>
                  <a:pt x="20618" y="19200"/>
                  <a:pt x="20618" y="19200"/>
                  <a:pt x="20618" y="19200"/>
                </a:cubicBezTo>
                <a:cubicBezTo>
                  <a:pt x="20618" y="19800"/>
                  <a:pt x="20127" y="20400"/>
                  <a:pt x="19636" y="20400"/>
                </a:cubicBezTo>
                <a:cubicBezTo>
                  <a:pt x="1964" y="20400"/>
                  <a:pt x="1964" y="20400"/>
                  <a:pt x="1964" y="20400"/>
                </a:cubicBezTo>
                <a:cubicBezTo>
                  <a:pt x="1473" y="20400"/>
                  <a:pt x="982" y="19800"/>
                  <a:pt x="982" y="19200"/>
                </a:cubicBezTo>
                <a:cubicBezTo>
                  <a:pt x="982" y="15600"/>
                  <a:pt x="982" y="15600"/>
                  <a:pt x="982" y="15600"/>
                </a:cubicBezTo>
                <a:cubicBezTo>
                  <a:pt x="5645" y="15600"/>
                  <a:pt x="5645" y="15600"/>
                  <a:pt x="5645" y="15600"/>
                </a:cubicBezTo>
                <a:cubicBezTo>
                  <a:pt x="5523" y="15150"/>
                  <a:pt x="5400" y="14850"/>
                  <a:pt x="5277" y="14400"/>
                </a:cubicBezTo>
                <a:cubicBezTo>
                  <a:pt x="982" y="14400"/>
                  <a:pt x="982" y="14400"/>
                  <a:pt x="982" y="14400"/>
                </a:cubicBezTo>
                <a:cubicBezTo>
                  <a:pt x="982" y="4800"/>
                  <a:pt x="982" y="4800"/>
                  <a:pt x="982" y="4800"/>
                </a:cubicBezTo>
                <a:cubicBezTo>
                  <a:pt x="982" y="4200"/>
                  <a:pt x="1473" y="3600"/>
                  <a:pt x="1964" y="3600"/>
                </a:cubicBezTo>
                <a:cubicBezTo>
                  <a:pt x="3927" y="3600"/>
                  <a:pt x="3927" y="3600"/>
                  <a:pt x="3927" y="3600"/>
                </a:cubicBezTo>
                <a:cubicBezTo>
                  <a:pt x="5891" y="3600"/>
                  <a:pt x="5891" y="1200"/>
                  <a:pt x="7364" y="1200"/>
                </a:cubicBezTo>
                <a:cubicBezTo>
                  <a:pt x="10800" y="1200"/>
                  <a:pt x="10800" y="1200"/>
                  <a:pt x="10800" y="1200"/>
                </a:cubicBezTo>
                <a:cubicBezTo>
                  <a:pt x="14236" y="1200"/>
                  <a:pt x="14236" y="1200"/>
                  <a:pt x="14236" y="1200"/>
                </a:cubicBezTo>
                <a:cubicBezTo>
                  <a:pt x="15709" y="1200"/>
                  <a:pt x="15709" y="3600"/>
                  <a:pt x="17673" y="3600"/>
                </a:cubicBezTo>
                <a:cubicBezTo>
                  <a:pt x="19636" y="3600"/>
                  <a:pt x="19636" y="3600"/>
                  <a:pt x="19636" y="3600"/>
                </a:cubicBezTo>
                <a:cubicBezTo>
                  <a:pt x="20127" y="3600"/>
                  <a:pt x="20618" y="4200"/>
                  <a:pt x="20618" y="4800"/>
                </a:cubicBezTo>
                <a:lnTo>
                  <a:pt x="20618" y="14400"/>
                </a:lnTo>
                <a:close/>
              </a:path>
            </a:pathLst>
          </a:custGeom>
          <a:solidFill>
            <a:srgbClr val="F9F9F9"/>
          </a:solidFill>
          <a:ln w="12700">
            <a:miter lim="400000"/>
          </a:ln>
        </p:spPr>
        <p:txBody>
          <a:bodyPr lIns="45719" rIns="45719"/>
          <a:lstStyle/>
          <a:p/>
        </p:txBody>
      </p:sp>
      <p:sp>
        <p:nvSpPr>
          <p:cNvPr id="17" name="Shape 7084"/>
          <p:cNvSpPr/>
          <p:nvPr/>
        </p:nvSpPr>
        <p:spPr>
          <a:xfrm>
            <a:off x="8048736" y="1325945"/>
            <a:ext cx="1288344" cy="27699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pPr>
              <a:defRPr sz="1800">
                <a:solidFill>
                  <a:srgbClr val="1A242E"/>
                </a:solidFill>
              </a:defRPr>
            </a:pPr>
            <a:r>
              <a:rPr sz="1200">
                <a:solidFill>
                  <a:srgbClr val="BB9976"/>
                </a:solidFill>
                <a:latin typeface="Century Gothic" panose="020B0502020202020204" pitchFamily="34" charset="0"/>
              </a:rPr>
              <a:t>Mobile Phone</a:t>
            </a:r>
            <a:endParaRPr sz="1200">
              <a:solidFill>
                <a:srgbClr val="BB9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Shape 7085"/>
          <p:cNvSpPr/>
          <p:nvPr/>
        </p:nvSpPr>
        <p:spPr>
          <a:xfrm>
            <a:off x="8058143" y="1542148"/>
            <a:ext cx="1371601" cy="52533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lnSpc>
                <a:spcPct val="150000"/>
              </a:lnSpc>
              <a:defRPr sz="1000"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>
              <a:defRPr sz="1800">
                <a:latin typeface="+mn-lt"/>
                <a:ea typeface="+mn-ea"/>
                <a:cs typeface="+mn-cs"/>
                <a:sym typeface="Helvetica"/>
              </a:defRPr>
            </a:pPr>
            <a:r>
              <a:rPr sz="1000" dirty="0">
                <a:latin typeface="+mn-ea"/>
                <a:ea typeface="+mn-ea"/>
                <a:cs typeface="Open Sans Light"/>
                <a:sym typeface="Open Sans Light"/>
              </a:rPr>
              <a:t>Lorem Ipsum is simply dummy text.</a:t>
            </a:r>
            <a:endParaRPr sz="1000" dirty="0">
              <a:latin typeface="+mn-ea"/>
              <a:ea typeface="+mn-ea"/>
              <a:cs typeface="Open Sans Light"/>
              <a:sym typeface="Open Sans Light"/>
            </a:endParaRPr>
          </a:p>
        </p:txBody>
      </p:sp>
      <p:sp>
        <p:nvSpPr>
          <p:cNvPr id="19" name="Shape 7086"/>
          <p:cNvSpPr/>
          <p:nvPr/>
        </p:nvSpPr>
        <p:spPr>
          <a:xfrm>
            <a:off x="4588550" y="5009027"/>
            <a:ext cx="447676" cy="4080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18" extrusionOk="0">
                <a:moveTo>
                  <a:pt x="9327" y="12395"/>
                </a:moveTo>
                <a:cubicBezTo>
                  <a:pt x="9082" y="12395"/>
                  <a:pt x="8836" y="12663"/>
                  <a:pt x="8836" y="12932"/>
                </a:cubicBezTo>
                <a:cubicBezTo>
                  <a:pt x="8836" y="13200"/>
                  <a:pt x="9082" y="13468"/>
                  <a:pt x="9327" y="13468"/>
                </a:cubicBezTo>
                <a:cubicBezTo>
                  <a:pt x="9573" y="13468"/>
                  <a:pt x="9818" y="13200"/>
                  <a:pt x="9818" y="12932"/>
                </a:cubicBezTo>
                <a:cubicBezTo>
                  <a:pt x="9818" y="12663"/>
                  <a:pt x="9573" y="12395"/>
                  <a:pt x="9327" y="12395"/>
                </a:cubicBezTo>
                <a:moveTo>
                  <a:pt x="12273" y="12395"/>
                </a:moveTo>
                <a:cubicBezTo>
                  <a:pt x="12027" y="12395"/>
                  <a:pt x="11782" y="12663"/>
                  <a:pt x="11782" y="12932"/>
                </a:cubicBezTo>
                <a:cubicBezTo>
                  <a:pt x="11782" y="13200"/>
                  <a:pt x="12027" y="13468"/>
                  <a:pt x="12273" y="13468"/>
                </a:cubicBezTo>
                <a:cubicBezTo>
                  <a:pt x="12518" y="13468"/>
                  <a:pt x="12764" y="13200"/>
                  <a:pt x="12764" y="12932"/>
                </a:cubicBezTo>
                <a:cubicBezTo>
                  <a:pt x="12764" y="12663"/>
                  <a:pt x="12518" y="12395"/>
                  <a:pt x="12273" y="12395"/>
                </a:cubicBezTo>
                <a:moveTo>
                  <a:pt x="6873" y="15078"/>
                </a:moveTo>
                <a:cubicBezTo>
                  <a:pt x="5891" y="15078"/>
                  <a:pt x="5891" y="15078"/>
                  <a:pt x="5891" y="15078"/>
                </a:cubicBezTo>
                <a:cubicBezTo>
                  <a:pt x="5891" y="14005"/>
                  <a:pt x="5891" y="14005"/>
                  <a:pt x="5891" y="14005"/>
                </a:cubicBezTo>
                <a:cubicBezTo>
                  <a:pt x="5891" y="13737"/>
                  <a:pt x="5645" y="13468"/>
                  <a:pt x="5400" y="13468"/>
                </a:cubicBezTo>
                <a:cubicBezTo>
                  <a:pt x="5155" y="13468"/>
                  <a:pt x="4909" y="13737"/>
                  <a:pt x="4909" y="14005"/>
                </a:cubicBezTo>
                <a:cubicBezTo>
                  <a:pt x="4909" y="15078"/>
                  <a:pt x="4909" y="15078"/>
                  <a:pt x="4909" y="15078"/>
                </a:cubicBezTo>
                <a:cubicBezTo>
                  <a:pt x="3927" y="15078"/>
                  <a:pt x="3927" y="15078"/>
                  <a:pt x="3927" y="15078"/>
                </a:cubicBezTo>
                <a:cubicBezTo>
                  <a:pt x="3682" y="15078"/>
                  <a:pt x="3436" y="15347"/>
                  <a:pt x="3436" y="15615"/>
                </a:cubicBezTo>
                <a:cubicBezTo>
                  <a:pt x="3436" y="15883"/>
                  <a:pt x="3682" y="16152"/>
                  <a:pt x="3927" y="16152"/>
                </a:cubicBezTo>
                <a:cubicBezTo>
                  <a:pt x="4909" y="16152"/>
                  <a:pt x="4909" y="16152"/>
                  <a:pt x="4909" y="16152"/>
                </a:cubicBezTo>
                <a:cubicBezTo>
                  <a:pt x="4909" y="17225"/>
                  <a:pt x="4909" y="17225"/>
                  <a:pt x="4909" y="17225"/>
                </a:cubicBezTo>
                <a:cubicBezTo>
                  <a:pt x="4909" y="17493"/>
                  <a:pt x="5155" y="17761"/>
                  <a:pt x="5400" y="17761"/>
                </a:cubicBezTo>
                <a:cubicBezTo>
                  <a:pt x="5645" y="17761"/>
                  <a:pt x="5891" y="17493"/>
                  <a:pt x="5891" y="17225"/>
                </a:cubicBezTo>
                <a:cubicBezTo>
                  <a:pt x="5891" y="16152"/>
                  <a:pt x="5891" y="16152"/>
                  <a:pt x="5891" y="16152"/>
                </a:cubicBezTo>
                <a:cubicBezTo>
                  <a:pt x="6873" y="16152"/>
                  <a:pt x="6873" y="16152"/>
                  <a:pt x="6873" y="16152"/>
                </a:cubicBezTo>
                <a:cubicBezTo>
                  <a:pt x="7118" y="16152"/>
                  <a:pt x="7364" y="15883"/>
                  <a:pt x="7364" y="15615"/>
                </a:cubicBezTo>
                <a:cubicBezTo>
                  <a:pt x="7364" y="15347"/>
                  <a:pt x="7118" y="15078"/>
                  <a:pt x="6873" y="15078"/>
                </a:cubicBezTo>
                <a:moveTo>
                  <a:pt x="16200" y="9712"/>
                </a:moveTo>
                <a:cubicBezTo>
                  <a:pt x="11291" y="9712"/>
                  <a:pt x="11291" y="9712"/>
                  <a:pt x="11291" y="9712"/>
                </a:cubicBezTo>
                <a:cubicBezTo>
                  <a:pt x="10800" y="8773"/>
                  <a:pt x="11168" y="8236"/>
                  <a:pt x="11905" y="7431"/>
                </a:cubicBezTo>
                <a:cubicBezTo>
                  <a:pt x="12518" y="6894"/>
                  <a:pt x="13255" y="6089"/>
                  <a:pt x="13255" y="4882"/>
                </a:cubicBezTo>
                <a:cubicBezTo>
                  <a:pt x="13255" y="1930"/>
                  <a:pt x="10186" y="186"/>
                  <a:pt x="10064" y="52"/>
                </a:cubicBezTo>
                <a:cubicBezTo>
                  <a:pt x="9818" y="-82"/>
                  <a:pt x="9450" y="52"/>
                  <a:pt x="9327" y="320"/>
                </a:cubicBezTo>
                <a:cubicBezTo>
                  <a:pt x="9205" y="589"/>
                  <a:pt x="9327" y="991"/>
                  <a:pt x="9573" y="1125"/>
                </a:cubicBezTo>
                <a:cubicBezTo>
                  <a:pt x="9573" y="1125"/>
                  <a:pt x="12273" y="2601"/>
                  <a:pt x="12273" y="4882"/>
                </a:cubicBezTo>
                <a:cubicBezTo>
                  <a:pt x="12273" y="5687"/>
                  <a:pt x="11782" y="6089"/>
                  <a:pt x="11291" y="6760"/>
                </a:cubicBezTo>
                <a:cubicBezTo>
                  <a:pt x="10555" y="7431"/>
                  <a:pt x="9818" y="8370"/>
                  <a:pt x="10309" y="9712"/>
                </a:cubicBezTo>
                <a:cubicBezTo>
                  <a:pt x="5400" y="9712"/>
                  <a:pt x="5400" y="9712"/>
                  <a:pt x="5400" y="9712"/>
                </a:cubicBezTo>
                <a:cubicBezTo>
                  <a:pt x="2455" y="9712"/>
                  <a:pt x="0" y="12395"/>
                  <a:pt x="0" y="15615"/>
                </a:cubicBezTo>
                <a:cubicBezTo>
                  <a:pt x="0" y="18835"/>
                  <a:pt x="2455" y="21518"/>
                  <a:pt x="5400" y="21518"/>
                </a:cubicBezTo>
                <a:cubicBezTo>
                  <a:pt x="7118" y="21518"/>
                  <a:pt x="8591" y="20713"/>
                  <a:pt x="9573" y="19371"/>
                </a:cubicBezTo>
                <a:cubicBezTo>
                  <a:pt x="12027" y="19371"/>
                  <a:pt x="12027" y="19371"/>
                  <a:pt x="12027" y="19371"/>
                </a:cubicBezTo>
                <a:cubicBezTo>
                  <a:pt x="13009" y="20713"/>
                  <a:pt x="14482" y="21518"/>
                  <a:pt x="16200" y="21518"/>
                </a:cubicBezTo>
                <a:cubicBezTo>
                  <a:pt x="19145" y="21518"/>
                  <a:pt x="21600" y="18835"/>
                  <a:pt x="21600" y="15615"/>
                </a:cubicBezTo>
                <a:cubicBezTo>
                  <a:pt x="21600" y="12395"/>
                  <a:pt x="19145" y="9712"/>
                  <a:pt x="16200" y="9712"/>
                </a:cubicBezTo>
                <a:moveTo>
                  <a:pt x="16200" y="20445"/>
                </a:moveTo>
                <a:cubicBezTo>
                  <a:pt x="14727" y="20445"/>
                  <a:pt x="13377" y="19640"/>
                  <a:pt x="12518" y="18298"/>
                </a:cubicBezTo>
                <a:cubicBezTo>
                  <a:pt x="9082" y="18298"/>
                  <a:pt x="9082" y="18298"/>
                  <a:pt x="9082" y="18298"/>
                </a:cubicBezTo>
                <a:cubicBezTo>
                  <a:pt x="8223" y="19640"/>
                  <a:pt x="6873" y="20445"/>
                  <a:pt x="5400" y="20445"/>
                </a:cubicBezTo>
                <a:cubicBezTo>
                  <a:pt x="2945" y="20445"/>
                  <a:pt x="982" y="18298"/>
                  <a:pt x="982" y="15615"/>
                </a:cubicBezTo>
                <a:cubicBezTo>
                  <a:pt x="982" y="12932"/>
                  <a:pt x="2945" y="10785"/>
                  <a:pt x="5400" y="10785"/>
                </a:cubicBezTo>
                <a:cubicBezTo>
                  <a:pt x="16200" y="10785"/>
                  <a:pt x="16200" y="10785"/>
                  <a:pt x="16200" y="10785"/>
                </a:cubicBezTo>
                <a:cubicBezTo>
                  <a:pt x="18655" y="10785"/>
                  <a:pt x="20618" y="12932"/>
                  <a:pt x="20618" y="15615"/>
                </a:cubicBezTo>
                <a:cubicBezTo>
                  <a:pt x="20618" y="18298"/>
                  <a:pt x="18655" y="20445"/>
                  <a:pt x="16200" y="20445"/>
                </a:cubicBezTo>
                <a:moveTo>
                  <a:pt x="15218" y="15615"/>
                </a:moveTo>
                <a:cubicBezTo>
                  <a:pt x="14727" y="15615"/>
                  <a:pt x="14236" y="16152"/>
                  <a:pt x="14236" y="16688"/>
                </a:cubicBezTo>
                <a:cubicBezTo>
                  <a:pt x="14236" y="17225"/>
                  <a:pt x="14727" y="17761"/>
                  <a:pt x="15218" y="17761"/>
                </a:cubicBezTo>
                <a:cubicBezTo>
                  <a:pt x="15709" y="17761"/>
                  <a:pt x="16200" y="17225"/>
                  <a:pt x="16200" y="16688"/>
                </a:cubicBezTo>
                <a:cubicBezTo>
                  <a:pt x="16200" y="16152"/>
                  <a:pt x="15709" y="15615"/>
                  <a:pt x="15218" y="15615"/>
                </a:cubicBezTo>
                <a:moveTo>
                  <a:pt x="17182" y="13468"/>
                </a:moveTo>
                <a:cubicBezTo>
                  <a:pt x="16691" y="13468"/>
                  <a:pt x="16200" y="14005"/>
                  <a:pt x="16200" y="14542"/>
                </a:cubicBezTo>
                <a:cubicBezTo>
                  <a:pt x="16200" y="15078"/>
                  <a:pt x="16691" y="15615"/>
                  <a:pt x="17182" y="15615"/>
                </a:cubicBezTo>
                <a:cubicBezTo>
                  <a:pt x="17673" y="15615"/>
                  <a:pt x="18164" y="15078"/>
                  <a:pt x="18164" y="14542"/>
                </a:cubicBezTo>
                <a:cubicBezTo>
                  <a:pt x="18164" y="14005"/>
                  <a:pt x="17673" y="13468"/>
                  <a:pt x="17182" y="13468"/>
                </a:cubicBezTo>
              </a:path>
            </a:pathLst>
          </a:custGeom>
          <a:solidFill>
            <a:srgbClr val="F9F9F9"/>
          </a:solidFill>
          <a:ln w="12700">
            <a:miter lim="400000"/>
          </a:ln>
        </p:spPr>
        <p:txBody>
          <a:bodyPr lIns="45719" rIns="45719"/>
          <a:lstStyle/>
          <a:p/>
        </p:txBody>
      </p:sp>
      <p:sp>
        <p:nvSpPr>
          <p:cNvPr id="20" name="Shape 7087"/>
          <p:cNvSpPr/>
          <p:nvPr/>
        </p:nvSpPr>
        <p:spPr>
          <a:xfrm>
            <a:off x="7601060" y="3623204"/>
            <a:ext cx="447676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3745"/>
                </a:moveTo>
                <a:cubicBezTo>
                  <a:pt x="19636" y="5891"/>
                  <a:pt x="19636" y="5891"/>
                  <a:pt x="19636" y="5891"/>
                </a:cubicBezTo>
                <a:cubicBezTo>
                  <a:pt x="19636" y="2577"/>
                  <a:pt x="17059" y="0"/>
                  <a:pt x="13745" y="0"/>
                </a:cubicBezTo>
                <a:cubicBezTo>
                  <a:pt x="7855" y="0"/>
                  <a:pt x="7855" y="0"/>
                  <a:pt x="7855" y="0"/>
                </a:cubicBezTo>
                <a:cubicBezTo>
                  <a:pt x="4541" y="0"/>
                  <a:pt x="1964" y="2577"/>
                  <a:pt x="1964" y="5891"/>
                </a:cubicBezTo>
                <a:cubicBezTo>
                  <a:pt x="1964" y="13745"/>
                  <a:pt x="1964" y="13745"/>
                  <a:pt x="1964" y="13745"/>
                </a:cubicBezTo>
                <a:cubicBezTo>
                  <a:pt x="859" y="13745"/>
                  <a:pt x="0" y="14605"/>
                  <a:pt x="0" y="15709"/>
                </a:cubicBezTo>
                <a:cubicBezTo>
                  <a:pt x="0" y="17673"/>
                  <a:pt x="0" y="17673"/>
                  <a:pt x="0" y="17673"/>
                </a:cubicBezTo>
                <a:cubicBezTo>
                  <a:pt x="0" y="18777"/>
                  <a:pt x="859" y="19636"/>
                  <a:pt x="1964" y="19636"/>
                </a:cubicBezTo>
                <a:cubicBezTo>
                  <a:pt x="1964" y="19636"/>
                  <a:pt x="1964" y="19636"/>
                  <a:pt x="1964" y="19636"/>
                </a:cubicBezTo>
                <a:cubicBezTo>
                  <a:pt x="2209" y="20741"/>
                  <a:pt x="3191" y="21600"/>
                  <a:pt x="4418" y="21600"/>
                </a:cubicBezTo>
                <a:cubicBezTo>
                  <a:pt x="5768" y="21600"/>
                  <a:pt x="6873" y="20495"/>
                  <a:pt x="6873" y="19145"/>
                </a:cubicBezTo>
                <a:cubicBezTo>
                  <a:pt x="6873" y="14236"/>
                  <a:pt x="6873" y="14236"/>
                  <a:pt x="6873" y="14236"/>
                </a:cubicBezTo>
                <a:cubicBezTo>
                  <a:pt x="6873" y="12886"/>
                  <a:pt x="5768" y="11782"/>
                  <a:pt x="4418" y="11782"/>
                </a:cubicBezTo>
                <a:cubicBezTo>
                  <a:pt x="3805" y="11782"/>
                  <a:pt x="3314" y="12027"/>
                  <a:pt x="2945" y="12273"/>
                </a:cubicBezTo>
                <a:cubicBezTo>
                  <a:pt x="2945" y="5891"/>
                  <a:pt x="2945" y="5891"/>
                  <a:pt x="2945" y="5891"/>
                </a:cubicBezTo>
                <a:cubicBezTo>
                  <a:pt x="2945" y="3191"/>
                  <a:pt x="5155" y="982"/>
                  <a:pt x="7855" y="982"/>
                </a:cubicBezTo>
                <a:cubicBezTo>
                  <a:pt x="13745" y="982"/>
                  <a:pt x="13745" y="982"/>
                  <a:pt x="13745" y="982"/>
                </a:cubicBezTo>
                <a:cubicBezTo>
                  <a:pt x="16445" y="982"/>
                  <a:pt x="18655" y="3191"/>
                  <a:pt x="18655" y="5891"/>
                </a:cubicBezTo>
                <a:cubicBezTo>
                  <a:pt x="18655" y="12273"/>
                  <a:pt x="18655" y="12273"/>
                  <a:pt x="18655" y="12273"/>
                </a:cubicBezTo>
                <a:cubicBezTo>
                  <a:pt x="18286" y="12027"/>
                  <a:pt x="17795" y="11782"/>
                  <a:pt x="17182" y="11782"/>
                </a:cubicBezTo>
                <a:cubicBezTo>
                  <a:pt x="15832" y="11782"/>
                  <a:pt x="14727" y="12886"/>
                  <a:pt x="14727" y="14236"/>
                </a:cubicBezTo>
                <a:cubicBezTo>
                  <a:pt x="14727" y="19145"/>
                  <a:pt x="14727" y="19145"/>
                  <a:pt x="14727" y="19145"/>
                </a:cubicBezTo>
                <a:cubicBezTo>
                  <a:pt x="14727" y="20495"/>
                  <a:pt x="15832" y="21600"/>
                  <a:pt x="17182" y="21600"/>
                </a:cubicBezTo>
                <a:cubicBezTo>
                  <a:pt x="18409" y="21600"/>
                  <a:pt x="19391" y="20741"/>
                  <a:pt x="19636" y="19636"/>
                </a:cubicBezTo>
                <a:cubicBezTo>
                  <a:pt x="19636" y="19636"/>
                  <a:pt x="19636" y="19636"/>
                  <a:pt x="19636" y="19636"/>
                </a:cubicBezTo>
                <a:cubicBezTo>
                  <a:pt x="20741" y="19636"/>
                  <a:pt x="21600" y="18777"/>
                  <a:pt x="21600" y="17673"/>
                </a:cubicBezTo>
                <a:cubicBezTo>
                  <a:pt x="21600" y="15709"/>
                  <a:pt x="21600" y="15709"/>
                  <a:pt x="21600" y="15709"/>
                </a:cubicBezTo>
                <a:cubicBezTo>
                  <a:pt x="21600" y="14605"/>
                  <a:pt x="20741" y="13745"/>
                  <a:pt x="19636" y="13745"/>
                </a:cubicBezTo>
                <a:moveTo>
                  <a:pt x="1964" y="18655"/>
                </a:moveTo>
                <a:cubicBezTo>
                  <a:pt x="1473" y="18655"/>
                  <a:pt x="982" y="18164"/>
                  <a:pt x="982" y="17673"/>
                </a:cubicBezTo>
                <a:cubicBezTo>
                  <a:pt x="982" y="15709"/>
                  <a:pt x="982" y="15709"/>
                  <a:pt x="982" y="15709"/>
                </a:cubicBezTo>
                <a:cubicBezTo>
                  <a:pt x="982" y="15218"/>
                  <a:pt x="1473" y="14727"/>
                  <a:pt x="1964" y="14727"/>
                </a:cubicBezTo>
                <a:lnTo>
                  <a:pt x="1964" y="18655"/>
                </a:lnTo>
                <a:close/>
                <a:moveTo>
                  <a:pt x="4418" y="12764"/>
                </a:moveTo>
                <a:cubicBezTo>
                  <a:pt x="5277" y="12764"/>
                  <a:pt x="5891" y="13377"/>
                  <a:pt x="5891" y="14236"/>
                </a:cubicBezTo>
                <a:cubicBezTo>
                  <a:pt x="5891" y="19145"/>
                  <a:pt x="5891" y="19145"/>
                  <a:pt x="5891" y="19145"/>
                </a:cubicBezTo>
                <a:cubicBezTo>
                  <a:pt x="5891" y="20005"/>
                  <a:pt x="5277" y="20618"/>
                  <a:pt x="4418" y="20618"/>
                </a:cubicBezTo>
                <a:cubicBezTo>
                  <a:pt x="3559" y="20618"/>
                  <a:pt x="2945" y="20005"/>
                  <a:pt x="2945" y="19145"/>
                </a:cubicBezTo>
                <a:cubicBezTo>
                  <a:pt x="2945" y="14236"/>
                  <a:pt x="2945" y="14236"/>
                  <a:pt x="2945" y="14236"/>
                </a:cubicBezTo>
                <a:cubicBezTo>
                  <a:pt x="2945" y="13377"/>
                  <a:pt x="3559" y="12764"/>
                  <a:pt x="4418" y="12764"/>
                </a:cubicBezTo>
                <a:moveTo>
                  <a:pt x="18655" y="19145"/>
                </a:moveTo>
                <a:cubicBezTo>
                  <a:pt x="18655" y="20005"/>
                  <a:pt x="18041" y="20618"/>
                  <a:pt x="17182" y="20618"/>
                </a:cubicBezTo>
                <a:cubicBezTo>
                  <a:pt x="16323" y="20618"/>
                  <a:pt x="15709" y="20005"/>
                  <a:pt x="15709" y="19145"/>
                </a:cubicBezTo>
                <a:cubicBezTo>
                  <a:pt x="15709" y="14236"/>
                  <a:pt x="15709" y="14236"/>
                  <a:pt x="15709" y="14236"/>
                </a:cubicBezTo>
                <a:cubicBezTo>
                  <a:pt x="15709" y="13377"/>
                  <a:pt x="16323" y="12764"/>
                  <a:pt x="17182" y="12764"/>
                </a:cubicBezTo>
                <a:cubicBezTo>
                  <a:pt x="18041" y="12764"/>
                  <a:pt x="18655" y="13377"/>
                  <a:pt x="18655" y="14236"/>
                </a:cubicBezTo>
                <a:lnTo>
                  <a:pt x="18655" y="19145"/>
                </a:lnTo>
                <a:close/>
                <a:moveTo>
                  <a:pt x="20618" y="17673"/>
                </a:moveTo>
                <a:cubicBezTo>
                  <a:pt x="20618" y="18164"/>
                  <a:pt x="20127" y="18655"/>
                  <a:pt x="19636" y="18655"/>
                </a:cubicBezTo>
                <a:cubicBezTo>
                  <a:pt x="19636" y="14727"/>
                  <a:pt x="19636" y="14727"/>
                  <a:pt x="19636" y="14727"/>
                </a:cubicBezTo>
                <a:cubicBezTo>
                  <a:pt x="20127" y="14727"/>
                  <a:pt x="20618" y="15218"/>
                  <a:pt x="20618" y="15709"/>
                </a:cubicBezTo>
                <a:lnTo>
                  <a:pt x="20618" y="17673"/>
                </a:lnTo>
                <a:close/>
              </a:path>
            </a:pathLst>
          </a:custGeom>
          <a:solidFill>
            <a:srgbClr val="F9F9F9"/>
          </a:solidFill>
          <a:ln w="12700">
            <a:miter lim="400000"/>
          </a:ln>
        </p:spPr>
        <p:txBody>
          <a:bodyPr lIns="45719" rIns="45719"/>
          <a:lstStyle/>
          <a:p/>
        </p:txBody>
      </p:sp>
      <p:sp>
        <p:nvSpPr>
          <p:cNvPr id="21" name="Shape 7088"/>
          <p:cNvSpPr/>
          <p:nvPr/>
        </p:nvSpPr>
        <p:spPr>
          <a:xfrm>
            <a:off x="8171953" y="3548484"/>
            <a:ext cx="1165128" cy="27699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200">
                <a:solidFill>
                  <a:schemeClr val="accent6"/>
                </a:solidFill>
              </a:defRPr>
            </a:lvl1pPr>
          </a:lstStyle>
          <a:p>
            <a:pPr>
              <a:defRPr sz="1800">
                <a:solidFill>
                  <a:srgbClr val="1A242E"/>
                </a:solidFill>
              </a:defRPr>
            </a:pPr>
            <a:r>
              <a:rPr sz="1200">
                <a:solidFill>
                  <a:srgbClr val="5F6F7E"/>
                </a:solidFill>
                <a:latin typeface="Century Gothic" panose="020B0502020202020204" pitchFamily="34" charset="0"/>
              </a:rPr>
              <a:t>Music Player</a:t>
            </a:r>
            <a:endParaRPr sz="1200">
              <a:solidFill>
                <a:srgbClr val="5F6F7E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Shape 7089"/>
          <p:cNvSpPr/>
          <p:nvPr/>
        </p:nvSpPr>
        <p:spPr>
          <a:xfrm>
            <a:off x="8181358" y="3764686"/>
            <a:ext cx="1371601" cy="52533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lnSpc>
                <a:spcPct val="150000"/>
              </a:lnSpc>
              <a:defRPr sz="1000"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>
              <a:defRPr sz="1800">
                <a:latin typeface="+mn-lt"/>
                <a:ea typeface="+mn-ea"/>
                <a:cs typeface="+mn-cs"/>
                <a:sym typeface="Helvetica"/>
              </a:defRPr>
            </a:pPr>
            <a:r>
              <a:rPr sz="1000">
                <a:latin typeface="+mn-ea"/>
                <a:ea typeface="+mn-ea"/>
                <a:cs typeface="Open Sans Light"/>
                <a:sym typeface="Open Sans Light"/>
              </a:rPr>
              <a:t>Lorem Ipsum is simply dummy text.</a:t>
            </a:r>
            <a:endParaRPr sz="1000">
              <a:latin typeface="+mn-ea"/>
              <a:ea typeface="+mn-ea"/>
              <a:cs typeface="Open Sans Light"/>
              <a:sym typeface="Open Sans Light"/>
            </a:endParaRPr>
          </a:p>
        </p:txBody>
      </p:sp>
      <p:sp>
        <p:nvSpPr>
          <p:cNvPr id="23" name="Shape 7090"/>
          <p:cNvSpPr/>
          <p:nvPr/>
        </p:nvSpPr>
        <p:spPr>
          <a:xfrm>
            <a:off x="8171953" y="5345288"/>
            <a:ext cx="1165128" cy="27699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pPr>
              <a:defRPr sz="1800">
                <a:solidFill>
                  <a:srgbClr val="1A242E"/>
                </a:solidFill>
              </a:defRPr>
            </a:pPr>
            <a:r>
              <a:rPr sz="1200">
                <a:solidFill>
                  <a:srgbClr val="BB9976"/>
                </a:solidFill>
                <a:latin typeface="Century Gothic" panose="020B0502020202020204" pitchFamily="34" charset="0"/>
              </a:rPr>
              <a:t>Notebook</a:t>
            </a:r>
            <a:endParaRPr sz="1200">
              <a:solidFill>
                <a:srgbClr val="BB9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Shape 7091"/>
          <p:cNvSpPr/>
          <p:nvPr/>
        </p:nvSpPr>
        <p:spPr>
          <a:xfrm>
            <a:off x="8181358" y="5561491"/>
            <a:ext cx="1371601" cy="52533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lnSpc>
                <a:spcPct val="150000"/>
              </a:lnSpc>
              <a:defRPr sz="1000"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>
              <a:defRPr sz="1800">
                <a:latin typeface="+mn-lt"/>
                <a:ea typeface="+mn-ea"/>
                <a:cs typeface="+mn-cs"/>
                <a:sym typeface="Helvetica"/>
              </a:defRPr>
            </a:pPr>
            <a:r>
              <a:rPr sz="1000">
                <a:latin typeface="+mn-ea"/>
                <a:ea typeface="+mn-ea"/>
                <a:cs typeface="Open Sans Light"/>
                <a:sym typeface="Open Sans Light"/>
              </a:rPr>
              <a:t>Lorem Ipsum is simply dummy text.</a:t>
            </a:r>
            <a:endParaRPr sz="1000">
              <a:latin typeface="+mn-ea"/>
              <a:ea typeface="+mn-ea"/>
              <a:cs typeface="Open Sans Light"/>
              <a:sym typeface="Open Sans Light"/>
            </a:endParaRPr>
          </a:p>
        </p:txBody>
      </p:sp>
      <p:sp>
        <p:nvSpPr>
          <p:cNvPr id="25" name="Shape 7092"/>
          <p:cNvSpPr/>
          <p:nvPr/>
        </p:nvSpPr>
        <p:spPr>
          <a:xfrm>
            <a:off x="3530730" y="1959690"/>
            <a:ext cx="1165129" cy="27699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pPr>
              <a:defRPr sz="1800">
                <a:solidFill>
                  <a:srgbClr val="1A242E"/>
                </a:solidFill>
              </a:defRPr>
            </a:pPr>
            <a:r>
              <a:rPr sz="1200">
                <a:solidFill>
                  <a:srgbClr val="5F6F7E"/>
                </a:solidFill>
                <a:latin typeface="Century Gothic" panose="020B0502020202020204" pitchFamily="34" charset="0"/>
              </a:rPr>
              <a:t>Camera</a:t>
            </a:r>
            <a:endParaRPr sz="1200">
              <a:solidFill>
                <a:srgbClr val="5F6F7E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Shape 7093"/>
          <p:cNvSpPr/>
          <p:nvPr/>
        </p:nvSpPr>
        <p:spPr>
          <a:xfrm>
            <a:off x="3324257" y="2144459"/>
            <a:ext cx="1371601" cy="52533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lnSpc>
                <a:spcPct val="150000"/>
              </a:lnSpc>
              <a:defRPr sz="1000"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>
              <a:defRPr sz="1800">
                <a:latin typeface="+mn-lt"/>
                <a:ea typeface="+mn-ea"/>
                <a:cs typeface="+mn-cs"/>
                <a:sym typeface="Helvetica"/>
              </a:defRPr>
            </a:pPr>
            <a:r>
              <a:rPr sz="1000">
                <a:latin typeface="+mn-ea"/>
                <a:ea typeface="+mn-ea"/>
                <a:cs typeface="Open Sans Light"/>
                <a:sym typeface="Open Sans Light"/>
              </a:rPr>
              <a:t>Lorem Ipsum is simply dummy text.</a:t>
            </a:r>
            <a:endParaRPr sz="1000">
              <a:latin typeface="+mn-ea"/>
              <a:ea typeface="+mn-ea"/>
              <a:cs typeface="Open Sans Light"/>
              <a:sym typeface="Open Sans Light"/>
            </a:endParaRPr>
          </a:p>
        </p:txBody>
      </p:sp>
      <p:sp>
        <p:nvSpPr>
          <p:cNvPr id="27" name="Shape 7094"/>
          <p:cNvSpPr/>
          <p:nvPr/>
        </p:nvSpPr>
        <p:spPr>
          <a:xfrm>
            <a:off x="2368668" y="3368030"/>
            <a:ext cx="1165129" cy="27699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pPr>
              <a:defRPr sz="1800">
                <a:solidFill>
                  <a:srgbClr val="1A242E"/>
                </a:solidFill>
              </a:defRPr>
            </a:pPr>
            <a:r>
              <a:rPr sz="1200">
                <a:solidFill>
                  <a:srgbClr val="BB9976"/>
                </a:solidFill>
                <a:latin typeface="Century Gothic" panose="020B0502020202020204" pitchFamily="34" charset="0"/>
              </a:rPr>
              <a:t>Desktop</a:t>
            </a:r>
            <a:endParaRPr sz="1200">
              <a:solidFill>
                <a:srgbClr val="BB9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Shape 7095"/>
          <p:cNvSpPr/>
          <p:nvPr/>
        </p:nvSpPr>
        <p:spPr>
          <a:xfrm>
            <a:off x="2162194" y="3552799"/>
            <a:ext cx="1371601" cy="52533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lnSpc>
                <a:spcPct val="150000"/>
              </a:lnSpc>
              <a:defRPr sz="1000"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>
              <a:defRPr sz="1800">
                <a:latin typeface="+mn-lt"/>
                <a:ea typeface="+mn-ea"/>
                <a:cs typeface="+mn-cs"/>
                <a:sym typeface="Helvetica"/>
              </a:defRPr>
            </a:pPr>
            <a:r>
              <a:rPr sz="1000">
                <a:latin typeface="+mn-ea"/>
                <a:ea typeface="+mn-ea"/>
                <a:cs typeface="Open Sans Light"/>
                <a:sym typeface="Open Sans Light"/>
              </a:rPr>
              <a:t>Lorem Ipsum is simply dummy text.</a:t>
            </a:r>
            <a:endParaRPr sz="1000">
              <a:latin typeface="+mn-ea"/>
              <a:ea typeface="+mn-ea"/>
              <a:cs typeface="Open Sans Light"/>
              <a:sym typeface="Open Sans Light"/>
            </a:endParaRPr>
          </a:p>
        </p:txBody>
      </p:sp>
      <p:sp>
        <p:nvSpPr>
          <p:cNvPr id="29" name="Shape 7096"/>
          <p:cNvSpPr/>
          <p:nvPr/>
        </p:nvSpPr>
        <p:spPr>
          <a:xfrm>
            <a:off x="3054196" y="5160519"/>
            <a:ext cx="1339324" cy="27699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defRPr sz="1200">
                <a:solidFill>
                  <a:schemeClr val="accent4"/>
                </a:solidFill>
              </a:defRPr>
            </a:lvl1pPr>
          </a:lstStyle>
          <a:p>
            <a:pPr>
              <a:defRPr sz="1800">
                <a:solidFill>
                  <a:srgbClr val="1A242E"/>
                </a:solidFill>
              </a:defRPr>
            </a:pPr>
            <a:r>
              <a:rPr sz="1200">
                <a:solidFill>
                  <a:srgbClr val="5F6F7E"/>
                </a:solidFill>
                <a:latin typeface="Century Gothic" panose="020B0502020202020204" pitchFamily="34" charset="0"/>
              </a:rPr>
              <a:t>Game Console</a:t>
            </a:r>
            <a:endParaRPr sz="1200">
              <a:solidFill>
                <a:srgbClr val="5F6F7E"/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Shape 7097"/>
          <p:cNvSpPr/>
          <p:nvPr/>
        </p:nvSpPr>
        <p:spPr>
          <a:xfrm>
            <a:off x="3021919" y="5345290"/>
            <a:ext cx="1371601" cy="52533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lnSpc>
                <a:spcPct val="150000"/>
              </a:lnSpc>
              <a:defRPr sz="1000"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>
              <a:defRPr sz="1800">
                <a:latin typeface="+mn-lt"/>
                <a:ea typeface="+mn-ea"/>
                <a:cs typeface="+mn-cs"/>
                <a:sym typeface="Helvetica"/>
              </a:defRPr>
            </a:pPr>
            <a:r>
              <a:rPr sz="1000">
                <a:latin typeface="+mn-ea"/>
                <a:ea typeface="+mn-ea"/>
                <a:cs typeface="Open Sans Light"/>
                <a:sym typeface="Open Sans Light"/>
              </a:rPr>
              <a:t>Lorem Ipsum is simply dummy text.</a:t>
            </a:r>
            <a:endParaRPr sz="1000">
              <a:latin typeface="+mn-ea"/>
              <a:ea typeface="+mn-ea"/>
              <a:cs typeface="Open Sans Light"/>
              <a:sym typeface="Open Sans Light"/>
            </a:endParaRPr>
          </a:p>
        </p:txBody>
      </p:sp>
      <p:sp>
        <p:nvSpPr>
          <p:cNvPr id="31" name="Shape 7098"/>
          <p:cNvSpPr/>
          <p:nvPr/>
        </p:nvSpPr>
        <p:spPr>
          <a:xfrm>
            <a:off x="9132227" y="1210514"/>
            <a:ext cx="768798" cy="52322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/>
          <a:p>
            <a:r>
              <a:rPr sz="2800">
                <a:solidFill>
                  <a:srgbClr val="BB9976"/>
                </a:solidFill>
                <a:latin typeface="Century Gothic" panose="020B0502020202020204" pitchFamily="34" charset="0"/>
              </a:rPr>
              <a:t>80%</a:t>
            </a:r>
            <a:endParaRPr sz="2800">
              <a:solidFill>
                <a:srgbClr val="BB9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Shape 7099"/>
          <p:cNvSpPr/>
          <p:nvPr/>
        </p:nvSpPr>
        <p:spPr>
          <a:xfrm>
            <a:off x="8999274" y="5222921"/>
            <a:ext cx="768798" cy="52322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/>
          <a:p>
            <a:r>
              <a:rPr sz="2800">
                <a:solidFill>
                  <a:srgbClr val="BB9976"/>
                </a:solidFill>
                <a:latin typeface="Century Gothic" panose="020B0502020202020204" pitchFamily="34" charset="0"/>
              </a:rPr>
              <a:t>70%</a:t>
            </a:r>
            <a:endParaRPr sz="2800">
              <a:solidFill>
                <a:srgbClr val="BB9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Shape 7100"/>
          <p:cNvSpPr/>
          <p:nvPr/>
        </p:nvSpPr>
        <p:spPr>
          <a:xfrm>
            <a:off x="9165035" y="3428881"/>
            <a:ext cx="768798" cy="52322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/>
          <a:p>
            <a:r>
              <a:rPr sz="2800">
                <a:solidFill>
                  <a:srgbClr val="5F6F7E"/>
                </a:solidFill>
                <a:latin typeface="Century Gothic" panose="020B0502020202020204" pitchFamily="34" charset="0"/>
              </a:rPr>
              <a:t>65%</a:t>
            </a:r>
            <a:endParaRPr sz="2800">
              <a:solidFill>
                <a:srgbClr val="5F6F7E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Shape 7101"/>
          <p:cNvSpPr/>
          <p:nvPr/>
        </p:nvSpPr>
        <p:spPr>
          <a:xfrm>
            <a:off x="2036249" y="3250113"/>
            <a:ext cx="768798" cy="52322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/>
          <a:p>
            <a:pPr algn="r"/>
            <a:r>
              <a:rPr sz="2800">
                <a:solidFill>
                  <a:srgbClr val="BB9976"/>
                </a:solidFill>
                <a:latin typeface="Century Gothic" panose="020B0502020202020204" pitchFamily="34" charset="0"/>
              </a:rPr>
              <a:t>70%</a:t>
            </a:r>
            <a:endParaRPr sz="2800">
              <a:solidFill>
                <a:srgbClr val="BB9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Shape 7102"/>
          <p:cNvSpPr/>
          <p:nvPr/>
        </p:nvSpPr>
        <p:spPr>
          <a:xfrm>
            <a:off x="3241261" y="1836577"/>
            <a:ext cx="768798" cy="52322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/>
          <a:p>
            <a:pPr algn="r"/>
            <a:r>
              <a:rPr sz="2800" dirty="0">
                <a:solidFill>
                  <a:srgbClr val="5F6F7E"/>
                </a:solidFill>
                <a:latin typeface="Century Gothic" panose="020B0502020202020204" pitchFamily="34" charset="0"/>
              </a:rPr>
              <a:t>40%</a:t>
            </a:r>
            <a:endParaRPr sz="2800" dirty="0">
              <a:solidFill>
                <a:srgbClr val="5F6F7E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Shape 7103"/>
          <p:cNvSpPr/>
          <p:nvPr/>
        </p:nvSpPr>
        <p:spPr>
          <a:xfrm>
            <a:off x="2474699" y="5032025"/>
            <a:ext cx="768798" cy="52322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/>
          <a:p>
            <a:pPr algn="r"/>
            <a:r>
              <a:rPr sz="2800">
                <a:solidFill>
                  <a:srgbClr val="5F6F7E"/>
                </a:solidFill>
                <a:latin typeface="Century Gothic" panose="020B0502020202020204" pitchFamily="34" charset="0"/>
              </a:rPr>
              <a:t>55%</a:t>
            </a:r>
            <a:endParaRPr sz="2800">
              <a:solidFill>
                <a:srgbClr val="5F6F7E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  <a:endParaRPr lang="zh-CN" altLang="en-US" sz="2800" dirty="0">
              <a:solidFill>
                <a:srgbClr val="5F6F7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BB997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  <a:endParaRPr lang="zh-CN" altLang="en-US" sz="1100" dirty="0">
              <a:solidFill>
                <a:srgbClr val="BB997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Shape 7691"/>
          <p:cNvSpPr/>
          <p:nvPr/>
        </p:nvSpPr>
        <p:spPr>
          <a:xfrm rot="9000000" flipH="1">
            <a:off x="8310467" y="2720599"/>
            <a:ext cx="540419" cy="9721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8" h="21600" extrusionOk="0">
                <a:moveTo>
                  <a:pt x="10192" y="0"/>
                </a:moveTo>
                <a:cubicBezTo>
                  <a:pt x="10192" y="0"/>
                  <a:pt x="21183" y="7191"/>
                  <a:pt x="21087" y="12889"/>
                </a:cubicBezTo>
                <a:cubicBezTo>
                  <a:pt x="20992" y="18588"/>
                  <a:pt x="10765" y="21600"/>
                  <a:pt x="10765" y="21600"/>
                </a:cubicBezTo>
                <a:cubicBezTo>
                  <a:pt x="10765" y="21600"/>
                  <a:pt x="443" y="18778"/>
                  <a:pt x="13" y="13079"/>
                </a:cubicBezTo>
                <a:cubicBezTo>
                  <a:pt x="-417" y="7381"/>
                  <a:pt x="10192" y="0"/>
                  <a:pt x="10192" y="0"/>
                </a:cubicBezTo>
                <a:close/>
              </a:path>
            </a:pathLst>
          </a:custGeom>
          <a:solidFill>
            <a:srgbClr val="BB9976"/>
          </a:solidFill>
          <a:ln w="12700">
            <a:miter lim="400000"/>
          </a:ln>
        </p:spPr>
        <p:txBody>
          <a:bodyPr lIns="45719" rIns="45719"/>
          <a:lstStyle/>
          <a:p/>
        </p:txBody>
      </p:sp>
      <p:sp>
        <p:nvSpPr>
          <p:cNvPr id="5" name="Shape 7692"/>
          <p:cNvSpPr/>
          <p:nvPr/>
        </p:nvSpPr>
        <p:spPr>
          <a:xfrm rot="9233779" flipH="1">
            <a:off x="5960781" y="3899188"/>
            <a:ext cx="717628" cy="12909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8" h="21600" extrusionOk="0">
                <a:moveTo>
                  <a:pt x="10192" y="0"/>
                </a:moveTo>
                <a:cubicBezTo>
                  <a:pt x="10192" y="0"/>
                  <a:pt x="21183" y="7191"/>
                  <a:pt x="21087" y="12889"/>
                </a:cubicBezTo>
                <a:cubicBezTo>
                  <a:pt x="20992" y="18588"/>
                  <a:pt x="10765" y="21600"/>
                  <a:pt x="10765" y="21600"/>
                </a:cubicBezTo>
                <a:cubicBezTo>
                  <a:pt x="10765" y="21600"/>
                  <a:pt x="443" y="18778"/>
                  <a:pt x="13" y="13079"/>
                </a:cubicBezTo>
                <a:cubicBezTo>
                  <a:pt x="-417" y="7381"/>
                  <a:pt x="10192" y="0"/>
                  <a:pt x="10192" y="0"/>
                </a:cubicBezTo>
                <a:close/>
              </a:path>
            </a:pathLst>
          </a:custGeom>
          <a:solidFill>
            <a:srgbClr val="5F6F7E"/>
          </a:solidFill>
          <a:ln w="12700">
            <a:miter lim="400000"/>
          </a:ln>
        </p:spPr>
        <p:txBody>
          <a:bodyPr lIns="45719" rIns="45719"/>
          <a:lstStyle/>
          <a:p/>
        </p:txBody>
      </p:sp>
      <p:sp>
        <p:nvSpPr>
          <p:cNvPr id="6" name="Shape 7693"/>
          <p:cNvSpPr/>
          <p:nvPr/>
        </p:nvSpPr>
        <p:spPr>
          <a:xfrm rot="9000000" flipH="1">
            <a:off x="4380401" y="4935540"/>
            <a:ext cx="840701" cy="15123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8" h="21600" extrusionOk="0">
                <a:moveTo>
                  <a:pt x="10192" y="0"/>
                </a:moveTo>
                <a:cubicBezTo>
                  <a:pt x="10192" y="0"/>
                  <a:pt x="21183" y="7191"/>
                  <a:pt x="21087" y="12889"/>
                </a:cubicBezTo>
                <a:cubicBezTo>
                  <a:pt x="20992" y="18588"/>
                  <a:pt x="10765" y="21600"/>
                  <a:pt x="10765" y="21600"/>
                </a:cubicBezTo>
                <a:cubicBezTo>
                  <a:pt x="10765" y="21600"/>
                  <a:pt x="443" y="18778"/>
                  <a:pt x="13" y="13079"/>
                </a:cubicBezTo>
                <a:cubicBezTo>
                  <a:pt x="-417" y="7381"/>
                  <a:pt x="10192" y="0"/>
                  <a:pt x="10192" y="0"/>
                </a:cubicBezTo>
                <a:close/>
              </a:path>
            </a:pathLst>
          </a:custGeom>
          <a:solidFill>
            <a:srgbClr val="BB9976"/>
          </a:solidFill>
          <a:ln w="12700">
            <a:miter lim="400000"/>
          </a:ln>
        </p:spPr>
        <p:txBody>
          <a:bodyPr lIns="45719" rIns="45719"/>
          <a:lstStyle/>
          <a:p>
            <a:endParaRPr dirty="0"/>
          </a:p>
        </p:txBody>
      </p:sp>
      <p:sp>
        <p:nvSpPr>
          <p:cNvPr id="7" name="Shape 7694"/>
          <p:cNvSpPr/>
          <p:nvPr/>
        </p:nvSpPr>
        <p:spPr>
          <a:xfrm rot="19800000" flipH="1">
            <a:off x="1750760" y="1585620"/>
            <a:ext cx="840701" cy="15123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8" h="21600" extrusionOk="0">
                <a:moveTo>
                  <a:pt x="10192" y="0"/>
                </a:moveTo>
                <a:cubicBezTo>
                  <a:pt x="10192" y="0"/>
                  <a:pt x="21183" y="7191"/>
                  <a:pt x="21087" y="12889"/>
                </a:cubicBezTo>
                <a:cubicBezTo>
                  <a:pt x="20992" y="18588"/>
                  <a:pt x="10765" y="21600"/>
                  <a:pt x="10765" y="21600"/>
                </a:cubicBezTo>
                <a:cubicBezTo>
                  <a:pt x="10765" y="21600"/>
                  <a:pt x="443" y="18778"/>
                  <a:pt x="13" y="13079"/>
                </a:cubicBezTo>
                <a:cubicBezTo>
                  <a:pt x="-417" y="7381"/>
                  <a:pt x="10192" y="0"/>
                  <a:pt x="10192" y="0"/>
                </a:cubicBezTo>
                <a:close/>
              </a:path>
            </a:pathLst>
          </a:custGeom>
          <a:solidFill>
            <a:srgbClr val="5F6F7E"/>
          </a:solidFill>
          <a:ln w="12700">
            <a:miter lim="400000"/>
          </a:ln>
        </p:spPr>
        <p:txBody>
          <a:bodyPr lIns="45719" rIns="45719"/>
          <a:lstStyle/>
          <a:p/>
        </p:txBody>
      </p:sp>
      <p:sp>
        <p:nvSpPr>
          <p:cNvPr id="8" name="Shape 7696"/>
          <p:cNvSpPr/>
          <p:nvPr/>
        </p:nvSpPr>
        <p:spPr>
          <a:xfrm>
            <a:off x="0" y="1916519"/>
            <a:ext cx="8689976" cy="37784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8594"/>
                </a:moveTo>
                <a:cubicBezTo>
                  <a:pt x="0" y="21600"/>
                  <a:pt x="0" y="21600"/>
                  <a:pt x="0" y="21600"/>
                </a:cubicBezTo>
                <a:cubicBezTo>
                  <a:pt x="0" y="21600"/>
                  <a:pt x="2529" y="16428"/>
                  <a:pt x="4482" y="17287"/>
                </a:cubicBezTo>
                <a:cubicBezTo>
                  <a:pt x="4482" y="17287"/>
                  <a:pt x="5727" y="18092"/>
                  <a:pt x="6077" y="21153"/>
                </a:cubicBezTo>
                <a:cubicBezTo>
                  <a:pt x="6077" y="21153"/>
                  <a:pt x="6186" y="19327"/>
                  <a:pt x="4793" y="16088"/>
                </a:cubicBezTo>
                <a:cubicBezTo>
                  <a:pt x="4793" y="16088"/>
                  <a:pt x="7532" y="14227"/>
                  <a:pt x="8777" y="14853"/>
                </a:cubicBezTo>
                <a:cubicBezTo>
                  <a:pt x="8777" y="14853"/>
                  <a:pt x="10356" y="14943"/>
                  <a:pt x="11415" y="20240"/>
                </a:cubicBezTo>
                <a:cubicBezTo>
                  <a:pt x="11415" y="20240"/>
                  <a:pt x="11244" y="16034"/>
                  <a:pt x="9648" y="13601"/>
                </a:cubicBezTo>
                <a:cubicBezTo>
                  <a:pt x="9648" y="13601"/>
                  <a:pt x="11267" y="11990"/>
                  <a:pt x="12302" y="10737"/>
                </a:cubicBezTo>
                <a:cubicBezTo>
                  <a:pt x="12302" y="10737"/>
                  <a:pt x="13344" y="9359"/>
                  <a:pt x="14231" y="10451"/>
                </a:cubicBezTo>
                <a:cubicBezTo>
                  <a:pt x="14231" y="10451"/>
                  <a:pt x="15274" y="11883"/>
                  <a:pt x="15437" y="14173"/>
                </a:cubicBezTo>
                <a:cubicBezTo>
                  <a:pt x="15437" y="14173"/>
                  <a:pt x="15414" y="10451"/>
                  <a:pt x="14006" y="8733"/>
                </a:cubicBezTo>
                <a:cubicBezTo>
                  <a:pt x="14006" y="8733"/>
                  <a:pt x="16161" y="7212"/>
                  <a:pt x="16745" y="7122"/>
                </a:cubicBezTo>
                <a:cubicBezTo>
                  <a:pt x="16745" y="7122"/>
                  <a:pt x="18075" y="7069"/>
                  <a:pt x="18511" y="9986"/>
                </a:cubicBezTo>
                <a:cubicBezTo>
                  <a:pt x="18511" y="9986"/>
                  <a:pt x="18612" y="8554"/>
                  <a:pt x="17702" y="6836"/>
                </a:cubicBezTo>
                <a:cubicBezTo>
                  <a:pt x="17702" y="6836"/>
                  <a:pt x="19048" y="5691"/>
                  <a:pt x="19359" y="4921"/>
                </a:cubicBezTo>
                <a:cubicBezTo>
                  <a:pt x="19359" y="4921"/>
                  <a:pt x="19795" y="3722"/>
                  <a:pt x="20378" y="4545"/>
                </a:cubicBezTo>
                <a:cubicBezTo>
                  <a:pt x="20378" y="4545"/>
                  <a:pt x="20767" y="5261"/>
                  <a:pt x="20915" y="6156"/>
                </a:cubicBezTo>
                <a:cubicBezTo>
                  <a:pt x="20915" y="6156"/>
                  <a:pt x="20954" y="4832"/>
                  <a:pt x="20145" y="3722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21600" y="0"/>
                  <a:pt x="19507" y="3973"/>
                  <a:pt x="19048" y="4402"/>
                </a:cubicBezTo>
                <a:cubicBezTo>
                  <a:pt x="19048" y="4402"/>
                  <a:pt x="19297" y="2971"/>
                  <a:pt x="18737" y="1432"/>
                </a:cubicBezTo>
                <a:cubicBezTo>
                  <a:pt x="18737" y="1432"/>
                  <a:pt x="19522" y="4689"/>
                  <a:pt x="17593" y="5727"/>
                </a:cubicBezTo>
                <a:cubicBezTo>
                  <a:pt x="17593" y="5727"/>
                  <a:pt x="16122" y="6407"/>
                  <a:pt x="15788" y="6586"/>
                </a:cubicBezTo>
                <a:cubicBezTo>
                  <a:pt x="15788" y="6586"/>
                  <a:pt x="16122" y="4152"/>
                  <a:pt x="15461" y="1861"/>
                </a:cubicBezTo>
                <a:cubicBezTo>
                  <a:pt x="15461" y="1861"/>
                  <a:pt x="16060" y="5261"/>
                  <a:pt x="15025" y="6836"/>
                </a:cubicBezTo>
                <a:cubicBezTo>
                  <a:pt x="15025" y="6836"/>
                  <a:pt x="13197" y="7266"/>
                  <a:pt x="11850" y="9735"/>
                </a:cubicBezTo>
                <a:cubicBezTo>
                  <a:pt x="11850" y="9735"/>
                  <a:pt x="11975" y="4205"/>
                  <a:pt x="11080" y="2774"/>
                </a:cubicBezTo>
                <a:cubicBezTo>
                  <a:pt x="11080" y="2774"/>
                  <a:pt x="12239" y="8697"/>
                  <a:pt x="10356" y="11364"/>
                </a:cubicBezTo>
                <a:cubicBezTo>
                  <a:pt x="10356" y="11364"/>
                  <a:pt x="7719" y="12795"/>
                  <a:pt x="6598" y="13511"/>
                </a:cubicBezTo>
                <a:cubicBezTo>
                  <a:pt x="6598" y="13511"/>
                  <a:pt x="7384" y="8017"/>
                  <a:pt x="5851" y="4205"/>
                </a:cubicBezTo>
                <a:cubicBezTo>
                  <a:pt x="5851" y="4205"/>
                  <a:pt x="6948" y="8304"/>
                  <a:pt x="5952" y="12742"/>
                </a:cubicBezTo>
                <a:cubicBezTo>
                  <a:pt x="5952" y="12742"/>
                  <a:pt x="5626" y="14460"/>
                  <a:pt x="3961" y="14710"/>
                </a:cubicBezTo>
                <a:cubicBezTo>
                  <a:pt x="3961" y="14710"/>
                  <a:pt x="1408" y="15999"/>
                  <a:pt x="0" y="18594"/>
                </a:cubicBezTo>
                <a:close/>
              </a:path>
            </a:pathLst>
          </a:custGeom>
          <a:solidFill>
            <a:srgbClr val="4A3D34"/>
          </a:solidFill>
          <a:ln w="12700">
            <a:miter lim="400000"/>
          </a:ln>
        </p:spPr>
        <p:txBody>
          <a:bodyPr lIns="45719" rIns="45719"/>
          <a:lstStyle/>
          <a:p/>
        </p:txBody>
      </p:sp>
      <p:sp>
        <p:nvSpPr>
          <p:cNvPr id="9" name="Shape 7697"/>
          <p:cNvSpPr/>
          <p:nvPr/>
        </p:nvSpPr>
        <p:spPr>
          <a:xfrm flipH="1">
            <a:off x="8423451" y="3062116"/>
            <a:ext cx="307296" cy="2938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76" extrusionOk="0">
                <a:moveTo>
                  <a:pt x="21377" y="3493"/>
                </a:moveTo>
                <a:cubicBezTo>
                  <a:pt x="21155" y="3493"/>
                  <a:pt x="20932" y="3493"/>
                  <a:pt x="20932" y="3493"/>
                </a:cubicBezTo>
                <a:cubicBezTo>
                  <a:pt x="20932" y="3493"/>
                  <a:pt x="20932" y="3493"/>
                  <a:pt x="19373" y="6020"/>
                </a:cubicBezTo>
                <a:cubicBezTo>
                  <a:pt x="19373" y="6020"/>
                  <a:pt x="19373" y="6020"/>
                  <a:pt x="18037" y="6020"/>
                </a:cubicBezTo>
                <a:cubicBezTo>
                  <a:pt x="18037" y="6020"/>
                  <a:pt x="18037" y="6020"/>
                  <a:pt x="16256" y="4182"/>
                </a:cubicBezTo>
                <a:cubicBezTo>
                  <a:pt x="16256" y="4182"/>
                  <a:pt x="16256" y="4182"/>
                  <a:pt x="16256" y="2573"/>
                </a:cubicBezTo>
                <a:cubicBezTo>
                  <a:pt x="16256" y="2573"/>
                  <a:pt x="16256" y="2573"/>
                  <a:pt x="18482" y="735"/>
                </a:cubicBezTo>
                <a:cubicBezTo>
                  <a:pt x="18482" y="505"/>
                  <a:pt x="18482" y="276"/>
                  <a:pt x="18260" y="276"/>
                </a:cubicBezTo>
                <a:cubicBezTo>
                  <a:pt x="18260" y="276"/>
                  <a:pt x="18260" y="276"/>
                  <a:pt x="18037" y="276"/>
                </a:cubicBezTo>
                <a:cubicBezTo>
                  <a:pt x="18037" y="276"/>
                  <a:pt x="17592" y="276"/>
                  <a:pt x="17146" y="276"/>
                </a:cubicBezTo>
                <a:cubicBezTo>
                  <a:pt x="17146" y="46"/>
                  <a:pt x="16924" y="46"/>
                  <a:pt x="16701" y="46"/>
                </a:cubicBezTo>
                <a:cubicBezTo>
                  <a:pt x="15365" y="-184"/>
                  <a:pt x="14697" y="505"/>
                  <a:pt x="14252" y="965"/>
                </a:cubicBezTo>
                <a:cubicBezTo>
                  <a:pt x="13806" y="1654"/>
                  <a:pt x="13584" y="2114"/>
                  <a:pt x="13584" y="2114"/>
                </a:cubicBezTo>
                <a:cubicBezTo>
                  <a:pt x="13584" y="2114"/>
                  <a:pt x="13584" y="2344"/>
                  <a:pt x="13584" y="3033"/>
                </a:cubicBezTo>
                <a:cubicBezTo>
                  <a:pt x="13584" y="3952"/>
                  <a:pt x="13584" y="5101"/>
                  <a:pt x="13806" y="5790"/>
                </a:cubicBezTo>
                <a:cubicBezTo>
                  <a:pt x="14029" y="6020"/>
                  <a:pt x="14029" y="6020"/>
                  <a:pt x="14029" y="6020"/>
                </a:cubicBezTo>
                <a:cubicBezTo>
                  <a:pt x="13806" y="6710"/>
                  <a:pt x="13138" y="7859"/>
                  <a:pt x="13138" y="7859"/>
                </a:cubicBezTo>
                <a:cubicBezTo>
                  <a:pt x="13138" y="7859"/>
                  <a:pt x="13138" y="7859"/>
                  <a:pt x="11579" y="9467"/>
                </a:cubicBezTo>
                <a:cubicBezTo>
                  <a:pt x="11579" y="9467"/>
                  <a:pt x="11579" y="9467"/>
                  <a:pt x="11134" y="10156"/>
                </a:cubicBezTo>
                <a:cubicBezTo>
                  <a:pt x="11134" y="10156"/>
                  <a:pt x="11134" y="10156"/>
                  <a:pt x="9575" y="8778"/>
                </a:cubicBezTo>
                <a:cubicBezTo>
                  <a:pt x="9575" y="9007"/>
                  <a:pt x="9353" y="9237"/>
                  <a:pt x="9353" y="9237"/>
                </a:cubicBezTo>
                <a:cubicBezTo>
                  <a:pt x="9353" y="9237"/>
                  <a:pt x="9353" y="9237"/>
                  <a:pt x="7794" y="7399"/>
                </a:cubicBezTo>
                <a:cubicBezTo>
                  <a:pt x="7794" y="7399"/>
                  <a:pt x="7794" y="7399"/>
                  <a:pt x="7794" y="7399"/>
                </a:cubicBezTo>
                <a:cubicBezTo>
                  <a:pt x="7794" y="7399"/>
                  <a:pt x="7794" y="7399"/>
                  <a:pt x="7571" y="6939"/>
                </a:cubicBezTo>
                <a:cubicBezTo>
                  <a:pt x="7571" y="6939"/>
                  <a:pt x="7571" y="6939"/>
                  <a:pt x="6903" y="6480"/>
                </a:cubicBezTo>
                <a:cubicBezTo>
                  <a:pt x="6903" y="6480"/>
                  <a:pt x="6903" y="6480"/>
                  <a:pt x="7348" y="6020"/>
                </a:cubicBezTo>
                <a:cubicBezTo>
                  <a:pt x="7348" y="6020"/>
                  <a:pt x="7348" y="6020"/>
                  <a:pt x="6903" y="5790"/>
                </a:cubicBezTo>
                <a:cubicBezTo>
                  <a:pt x="6903" y="5561"/>
                  <a:pt x="6903" y="5331"/>
                  <a:pt x="6903" y="5101"/>
                </a:cubicBezTo>
                <a:cubicBezTo>
                  <a:pt x="7126" y="4871"/>
                  <a:pt x="8685" y="4412"/>
                  <a:pt x="10021" y="3952"/>
                </a:cubicBezTo>
                <a:cubicBezTo>
                  <a:pt x="10021" y="3952"/>
                  <a:pt x="10021" y="3952"/>
                  <a:pt x="10466" y="3722"/>
                </a:cubicBezTo>
                <a:cubicBezTo>
                  <a:pt x="10466" y="3722"/>
                  <a:pt x="10466" y="3722"/>
                  <a:pt x="10243" y="3263"/>
                </a:cubicBezTo>
                <a:cubicBezTo>
                  <a:pt x="10243" y="3263"/>
                  <a:pt x="10243" y="3263"/>
                  <a:pt x="10021" y="2573"/>
                </a:cubicBezTo>
                <a:cubicBezTo>
                  <a:pt x="10021" y="2573"/>
                  <a:pt x="10021" y="2573"/>
                  <a:pt x="9798" y="2344"/>
                </a:cubicBezTo>
                <a:cubicBezTo>
                  <a:pt x="9798" y="2344"/>
                  <a:pt x="9798" y="2344"/>
                  <a:pt x="9798" y="2114"/>
                </a:cubicBezTo>
                <a:cubicBezTo>
                  <a:pt x="9575" y="2114"/>
                  <a:pt x="8462" y="2114"/>
                  <a:pt x="7126" y="2344"/>
                </a:cubicBezTo>
                <a:cubicBezTo>
                  <a:pt x="5122" y="2803"/>
                  <a:pt x="3786" y="3722"/>
                  <a:pt x="2449" y="5101"/>
                </a:cubicBezTo>
                <a:cubicBezTo>
                  <a:pt x="2449" y="5101"/>
                  <a:pt x="2449" y="5101"/>
                  <a:pt x="2449" y="5101"/>
                </a:cubicBezTo>
                <a:cubicBezTo>
                  <a:pt x="2449" y="5101"/>
                  <a:pt x="2449" y="5101"/>
                  <a:pt x="2449" y="5331"/>
                </a:cubicBezTo>
                <a:cubicBezTo>
                  <a:pt x="2449" y="6020"/>
                  <a:pt x="2449" y="6480"/>
                  <a:pt x="2449" y="6710"/>
                </a:cubicBezTo>
                <a:cubicBezTo>
                  <a:pt x="2449" y="6939"/>
                  <a:pt x="2449" y="7399"/>
                  <a:pt x="2004" y="7399"/>
                </a:cubicBezTo>
                <a:cubicBezTo>
                  <a:pt x="2004" y="7399"/>
                  <a:pt x="2004" y="7399"/>
                  <a:pt x="1336" y="6939"/>
                </a:cubicBezTo>
                <a:cubicBezTo>
                  <a:pt x="1336" y="6939"/>
                  <a:pt x="1336" y="6939"/>
                  <a:pt x="0" y="8548"/>
                </a:cubicBezTo>
                <a:cubicBezTo>
                  <a:pt x="0" y="8548"/>
                  <a:pt x="0" y="8548"/>
                  <a:pt x="2227" y="10846"/>
                </a:cubicBezTo>
                <a:cubicBezTo>
                  <a:pt x="2227" y="10846"/>
                  <a:pt x="2227" y="10846"/>
                  <a:pt x="3786" y="9237"/>
                </a:cubicBezTo>
                <a:cubicBezTo>
                  <a:pt x="3786" y="9237"/>
                  <a:pt x="3786" y="9237"/>
                  <a:pt x="2895" y="8318"/>
                </a:cubicBezTo>
                <a:cubicBezTo>
                  <a:pt x="3118" y="8318"/>
                  <a:pt x="3340" y="8318"/>
                  <a:pt x="3563" y="8088"/>
                </a:cubicBezTo>
                <a:cubicBezTo>
                  <a:pt x="3786" y="7859"/>
                  <a:pt x="4676" y="7859"/>
                  <a:pt x="5122" y="8088"/>
                </a:cubicBezTo>
                <a:cubicBezTo>
                  <a:pt x="5122" y="8088"/>
                  <a:pt x="5122" y="8088"/>
                  <a:pt x="5344" y="8318"/>
                </a:cubicBezTo>
                <a:cubicBezTo>
                  <a:pt x="5344" y="8318"/>
                  <a:pt x="5344" y="8318"/>
                  <a:pt x="5567" y="8088"/>
                </a:cubicBezTo>
                <a:cubicBezTo>
                  <a:pt x="5567" y="8088"/>
                  <a:pt x="5567" y="8088"/>
                  <a:pt x="6012" y="8778"/>
                </a:cubicBezTo>
                <a:cubicBezTo>
                  <a:pt x="6012" y="8778"/>
                  <a:pt x="6012" y="8778"/>
                  <a:pt x="6458" y="9007"/>
                </a:cubicBezTo>
                <a:cubicBezTo>
                  <a:pt x="6458" y="9007"/>
                  <a:pt x="6458" y="9007"/>
                  <a:pt x="6458" y="8778"/>
                </a:cubicBezTo>
                <a:cubicBezTo>
                  <a:pt x="6458" y="8778"/>
                  <a:pt x="6458" y="8778"/>
                  <a:pt x="8239" y="10616"/>
                </a:cubicBezTo>
                <a:cubicBezTo>
                  <a:pt x="8016" y="10846"/>
                  <a:pt x="8016" y="10846"/>
                  <a:pt x="8016" y="11076"/>
                </a:cubicBezTo>
                <a:cubicBezTo>
                  <a:pt x="8016" y="11076"/>
                  <a:pt x="8016" y="11076"/>
                  <a:pt x="9353" y="12454"/>
                </a:cubicBezTo>
                <a:cubicBezTo>
                  <a:pt x="9353" y="12454"/>
                  <a:pt x="9353" y="12454"/>
                  <a:pt x="3340" y="19118"/>
                </a:cubicBezTo>
                <a:cubicBezTo>
                  <a:pt x="2895" y="19578"/>
                  <a:pt x="3118" y="20267"/>
                  <a:pt x="3786" y="20727"/>
                </a:cubicBezTo>
                <a:cubicBezTo>
                  <a:pt x="4231" y="21186"/>
                  <a:pt x="4899" y="21416"/>
                  <a:pt x="5122" y="21186"/>
                </a:cubicBezTo>
                <a:cubicBezTo>
                  <a:pt x="5122" y="21186"/>
                  <a:pt x="5122" y="21186"/>
                  <a:pt x="11134" y="14293"/>
                </a:cubicBezTo>
                <a:cubicBezTo>
                  <a:pt x="11134" y="14293"/>
                  <a:pt x="11134" y="14293"/>
                  <a:pt x="17146" y="20267"/>
                </a:cubicBezTo>
                <a:cubicBezTo>
                  <a:pt x="17592" y="20727"/>
                  <a:pt x="18260" y="20497"/>
                  <a:pt x="18705" y="20037"/>
                </a:cubicBezTo>
                <a:cubicBezTo>
                  <a:pt x="19151" y="19348"/>
                  <a:pt x="19373" y="18659"/>
                  <a:pt x="18928" y="18429"/>
                </a:cubicBezTo>
                <a:cubicBezTo>
                  <a:pt x="18928" y="18429"/>
                  <a:pt x="18928" y="18429"/>
                  <a:pt x="12915" y="12225"/>
                </a:cubicBezTo>
                <a:cubicBezTo>
                  <a:pt x="12915" y="12225"/>
                  <a:pt x="12915" y="12225"/>
                  <a:pt x="13138" y="11995"/>
                </a:cubicBezTo>
                <a:cubicBezTo>
                  <a:pt x="13138" y="11995"/>
                  <a:pt x="13138" y="11995"/>
                  <a:pt x="13138" y="11765"/>
                </a:cubicBezTo>
                <a:cubicBezTo>
                  <a:pt x="13138" y="11765"/>
                  <a:pt x="14474" y="10156"/>
                  <a:pt x="15365" y="9467"/>
                </a:cubicBezTo>
                <a:cubicBezTo>
                  <a:pt x="15810" y="9007"/>
                  <a:pt x="16256" y="8778"/>
                  <a:pt x="16478" y="8548"/>
                </a:cubicBezTo>
                <a:cubicBezTo>
                  <a:pt x="16701" y="8548"/>
                  <a:pt x="17146" y="8548"/>
                  <a:pt x="17146" y="8548"/>
                </a:cubicBezTo>
                <a:cubicBezTo>
                  <a:pt x="17146" y="8548"/>
                  <a:pt x="18482" y="8778"/>
                  <a:pt x="18482" y="8778"/>
                </a:cubicBezTo>
                <a:cubicBezTo>
                  <a:pt x="20487" y="8778"/>
                  <a:pt x="21377" y="6250"/>
                  <a:pt x="21377" y="6250"/>
                </a:cubicBezTo>
                <a:cubicBezTo>
                  <a:pt x="21377" y="6250"/>
                  <a:pt x="21377" y="6020"/>
                  <a:pt x="21600" y="4642"/>
                </a:cubicBezTo>
                <a:cubicBezTo>
                  <a:pt x="21600" y="4182"/>
                  <a:pt x="21600" y="3952"/>
                  <a:pt x="21600" y="3722"/>
                </a:cubicBezTo>
                <a:cubicBezTo>
                  <a:pt x="21377" y="3493"/>
                  <a:pt x="21377" y="3493"/>
                  <a:pt x="21377" y="3493"/>
                </a:cubicBezTo>
                <a:close/>
              </a:path>
            </a:pathLst>
          </a:custGeom>
          <a:solidFill>
            <a:srgbClr val="F9F9F9"/>
          </a:solidFill>
          <a:ln w="12700">
            <a:miter lim="400000"/>
          </a:ln>
        </p:spPr>
        <p:txBody>
          <a:bodyPr lIns="45719" rIns="45719"/>
          <a:lstStyle/>
          <a:p/>
        </p:txBody>
      </p:sp>
      <p:grpSp>
        <p:nvGrpSpPr>
          <p:cNvPr id="10" name="Group 7700"/>
          <p:cNvGrpSpPr/>
          <p:nvPr/>
        </p:nvGrpSpPr>
        <p:grpSpPr>
          <a:xfrm flipH="1">
            <a:off x="6122764" y="4332083"/>
            <a:ext cx="383810" cy="430009"/>
            <a:chOff x="0" y="0"/>
            <a:chExt cx="383808" cy="430008"/>
          </a:xfrm>
        </p:grpSpPr>
        <p:sp>
          <p:nvSpPr>
            <p:cNvPr id="11" name="Shape 7698"/>
            <p:cNvSpPr/>
            <p:nvPr/>
          </p:nvSpPr>
          <p:spPr>
            <a:xfrm>
              <a:off x="0" y="88044"/>
              <a:ext cx="383809" cy="341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7" extrusionOk="0">
                  <a:moveTo>
                    <a:pt x="20453" y="9510"/>
                  </a:moveTo>
                  <a:cubicBezTo>
                    <a:pt x="20453" y="9510"/>
                    <a:pt x="20358" y="9510"/>
                    <a:pt x="20262" y="9510"/>
                  </a:cubicBezTo>
                  <a:cubicBezTo>
                    <a:pt x="20166" y="8765"/>
                    <a:pt x="19975" y="8020"/>
                    <a:pt x="19593" y="7382"/>
                  </a:cubicBezTo>
                  <a:cubicBezTo>
                    <a:pt x="18446" y="8446"/>
                    <a:pt x="16917" y="9084"/>
                    <a:pt x="15196" y="9084"/>
                  </a:cubicBezTo>
                  <a:cubicBezTo>
                    <a:pt x="11660" y="9084"/>
                    <a:pt x="8697" y="6105"/>
                    <a:pt x="8315" y="2381"/>
                  </a:cubicBezTo>
                  <a:cubicBezTo>
                    <a:pt x="4970" y="146"/>
                    <a:pt x="4970" y="146"/>
                    <a:pt x="4970" y="146"/>
                  </a:cubicBezTo>
                  <a:cubicBezTo>
                    <a:pt x="4492" y="-173"/>
                    <a:pt x="4110" y="40"/>
                    <a:pt x="4110" y="678"/>
                  </a:cubicBezTo>
                  <a:cubicBezTo>
                    <a:pt x="4014" y="4934"/>
                    <a:pt x="4014" y="4934"/>
                    <a:pt x="4014" y="4934"/>
                  </a:cubicBezTo>
                  <a:cubicBezTo>
                    <a:pt x="3058" y="5998"/>
                    <a:pt x="2389" y="7169"/>
                    <a:pt x="2007" y="8552"/>
                  </a:cubicBezTo>
                  <a:cubicBezTo>
                    <a:pt x="1147" y="8552"/>
                    <a:pt x="1147" y="8552"/>
                    <a:pt x="1147" y="8552"/>
                  </a:cubicBezTo>
                  <a:cubicBezTo>
                    <a:pt x="478" y="8552"/>
                    <a:pt x="0" y="9084"/>
                    <a:pt x="0" y="9723"/>
                  </a:cubicBezTo>
                  <a:cubicBezTo>
                    <a:pt x="0" y="11957"/>
                    <a:pt x="0" y="11957"/>
                    <a:pt x="0" y="11957"/>
                  </a:cubicBezTo>
                  <a:cubicBezTo>
                    <a:pt x="0" y="12595"/>
                    <a:pt x="478" y="13127"/>
                    <a:pt x="1147" y="13127"/>
                  </a:cubicBezTo>
                  <a:cubicBezTo>
                    <a:pt x="2007" y="13127"/>
                    <a:pt x="2007" y="13127"/>
                    <a:pt x="2007" y="13127"/>
                  </a:cubicBezTo>
                  <a:cubicBezTo>
                    <a:pt x="2676" y="15468"/>
                    <a:pt x="4301" y="17384"/>
                    <a:pt x="6404" y="18554"/>
                  </a:cubicBezTo>
                  <a:cubicBezTo>
                    <a:pt x="6404" y="18660"/>
                    <a:pt x="6404" y="18660"/>
                    <a:pt x="6404" y="18767"/>
                  </a:cubicBezTo>
                  <a:cubicBezTo>
                    <a:pt x="6404" y="20257"/>
                    <a:pt x="6404" y="20257"/>
                    <a:pt x="6404" y="20257"/>
                  </a:cubicBezTo>
                  <a:cubicBezTo>
                    <a:pt x="6404" y="20895"/>
                    <a:pt x="6881" y="21427"/>
                    <a:pt x="7455" y="21427"/>
                  </a:cubicBezTo>
                  <a:cubicBezTo>
                    <a:pt x="8697" y="21427"/>
                    <a:pt x="8697" y="21427"/>
                    <a:pt x="8697" y="21427"/>
                  </a:cubicBezTo>
                  <a:cubicBezTo>
                    <a:pt x="9271" y="21427"/>
                    <a:pt x="9749" y="20895"/>
                    <a:pt x="9749" y="20257"/>
                  </a:cubicBezTo>
                  <a:cubicBezTo>
                    <a:pt x="9749" y="19618"/>
                    <a:pt x="9749" y="19618"/>
                    <a:pt x="9749" y="19618"/>
                  </a:cubicBezTo>
                  <a:cubicBezTo>
                    <a:pt x="10131" y="19618"/>
                    <a:pt x="10609" y="19725"/>
                    <a:pt x="10991" y="19725"/>
                  </a:cubicBezTo>
                  <a:cubicBezTo>
                    <a:pt x="11373" y="19725"/>
                    <a:pt x="11756" y="19618"/>
                    <a:pt x="12138" y="19618"/>
                  </a:cubicBezTo>
                  <a:cubicBezTo>
                    <a:pt x="12138" y="20257"/>
                    <a:pt x="12138" y="20257"/>
                    <a:pt x="12138" y="20257"/>
                  </a:cubicBezTo>
                  <a:cubicBezTo>
                    <a:pt x="12138" y="20895"/>
                    <a:pt x="12616" y="21427"/>
                    <a:pt x="13189" y="21427"/>
                  </a:cubicBezTo>
                  <a:cubicBezTo>
                    <a:pt x="14432" y="21427"/>
                    <a:pt x="14432" y="21427"/>
                    <a:pt x="14432" y="21427"/>
                  </a:cubicBezTo>
                  <a:cubicBezTo>
                    <a:pt x="15005" y="21427"/>
                    <a:pt x="15483" y="20895"/>
                    <a:pt x="15483" y="20257"/>
                  </a:cubicBezTo>
                  <a:cubicBezTo>
                    <a:pt x="15483" y="18767"/>
                    <a:pt x="15483" y="18767"/>
                    <a:pt x="15483" y="18767"/>
                  </a:cubicBezTo>
                  <a:cubicBezTo>
                    <a:pt x="15483" y="18767"/>
                    <a:pt x="15483" y="18660"/>
                    <a:pt x="15483" y="18660"/>
                  </a:cubicBezTo>
                  <a:cubicBezTo>
                    <a:pt x="17968" y="17277"/>
                    <a:pt x="19880" y="14936"/>
                    <a:pt x="20262" y="12063"/>
                  </a:cubicBezTo>
                  <a:cubicBezTo>
                    <a:pt x="20358" y="12063"/>
                    <a:pt x="20453" y="12063"/>
                    <a:pt x="20453" y="12063"/>
                  </a:cubicBezTo>
                  <a:cubicBezTo>
                    <a:pt x="21122" y="12063"/>
                    <a:pt x="21600" y="11531"/>
                    <a:pt x="21600" y="10787"/>
                  </a:cubicBezTo>
                  <a:cubicBezTo>
                    <a:pt x="21600" y="10148"/>
                    <a:pt x="21122" y="9510"/>
                    <a:pt x="20453" y="9510"/>
                  </a:cubicBezTo>
                  <a:close/>
                  <a:moveTo>
                    <a:pt x="5065" y="8978"/>
                  </a:moveTo>
                  <a:cubicBezTo>
                    <a:pt x="4396" y="8978"/>
                    <a:pt x="4014" y="8446"/>
                    <a:pt x="4014" y="7807"/>
                  </a:cubicBezTo>
                  <a:cubicBezTo>
                    <a:pt x="4014" y="7169"/>
                    <a:pt x="4396" y="6637"/>
                    <a:pt x="5065" y="6637"/>
                  </a:cubicBezTo>
                  <a:cubicBezTo>
                    <a:pt x="5639" y="6637"/>
                    <a:pt x="6117" y="7169"/>
                    <a:pt x="6117" y="7807"/>
                  </a:cubicBezTo>
                  <a:cubicBezTo>
                    <a:pt x="6117" y="8446"/>
                    <a:pt x="5639" y="8978"/>
                    <a:pt x="5065" y="8978"/>
                  </a:cubicBez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/>
          </p:txBody>
        </p:sp>
        <p:sp>
          <p:nvSpPr>
            <p:cNvPr id="12" name="Shape 7699"/>
            <p:cNvSpPr/>
            <p:nvPr/>
          </p:nvSpPr>
          <p:spPr>
            <a:xfrm>
              <a:off x="159920" y="0"/>
              <a:ext cx="221047" cy="221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82" y="21600"/>
                    <a:pt x="21600" y="16782"/>
                    <a:pt x="21600" y="10800"/>
                  </a:cubicBezTo>
                  <a:cubicBezTo>
                    <a:pt x="21600" y="4818"/>
                    <a:pt x="16782" y="0"/>
                    <a:pt x="10800" y="0"/>
                  </a:cubicBezTo>
                  <a:cubicBezTo>
                    <a:pt x="4818" y="0"/>
                    <a:pt x="0" y="4818"/>
                    <a:pt x="0" y="10800"/>
                  </a:cubicBezTo>
                  <a:cubicBezTo>
                    <a:pt x="0" y="16782"/>
                    <a:pt x="4818" y="21600"/>
                    <a:pt x="10800" y="21600"/>
                  </a:cubicBezTo>
                  <a:close/>
                  <a:moveTo>
                    <a:pt x="10135" y="11298"/>
                  </a:moveTo>
                  <a:cubicBezTo>
                    <a:pt x="8474" y="10634"/>
                    <a:pt x="7311" y="9969"/>
                    <a:pt x="7311" y="8308"/>
                  </a:cubicBezTo>
                  <a:cubicBezTo>
                    <a:pt x="7311" y="6978"/>
                    <a:pt x="8308" y="5815"/>
                    <a:pt x="9969" y="5483"/>
                  </a:cubicBezTo>
                  <a:cubicBezTo>
                    <a:pt x="9969" y="3988"/>
                    <a:pt x="9969" y="3988"/>
                    <a:pt x="9969" y="3988"/>
                  </a:cubicBezTo>
                  <a:cubicBezTo>
                    <a:pt x="11631" y="3988"/>
                    <a:pt x="11631" y="3988"/>
                    <a:pt x="11631" y="3988"/>
                  </a:cubicBezTo>
                  <a:cubicBezTo>
                    <a:pt x="11631" y="5483"/>
                    <a:pt x="11631" y="5483"/>
                    <a:pt x="11631" y="5483"/>
                  </a:cubicBezTo>
                  <a:cubicBezTo>
                    <a:pt x="12628" y="5483"/>
                    <a:pt x="13292" y="5649"/>
                    <a:pt x="13957" y="5982"/>
                  </a:cubicBezTo>
                  <a:cubicBezTo>
                    <a:pt x="13458" y="7809"/>
                    <a:pt x="13458" y="7809"/>
                    <a:pt x="13458" y="7809"/>
                  </a:cubicBezTo>
                  <a:cubicBezTo>
                    <a:pt x="12960" y="7477"/>
                    <a:pt x="12295" y="7145"/>
                    <a:pt x="11132" y="7145"/>
                  </a:cubicBezTo>
                  <a:cubicBezTo>
                    <a:pt x="10135" y="7145"/>
                    <a:pt x="9803" y="7643"/>
                    <a:pt x="9803" y="8142"/>
                  </a:cubicBezTo>
                  <a:cubicBezTo>
                    <a:pt x="9803" y="8640"/>
                    <a:pt x="10302" y="8972"/>
                    <a:pt x="11631" y="9471"/>
                  </a:cubicBezTo>
                  <a:cubicBezTo>
                    <a:pt x="13625" y="10135"/>
                    <a:pt x="14289" y="10966"/>
                    <a:pt x="14289" y="12462"/>
                  </a:cubicBezTo>
                  <a:cubicBezTo>
                    <a:pt x="14289" y="13791"/>
                    <a:pt x="13292" y="15120"/>
                    <a:pt x="11465" y="15286"/>
                  </a:cubicBezTo>
                  <a:cubicBezTo>
                    <a:pt x="11465" y="16948"/>
                    <a:pt x="11465" y="16948"/>
                    <a:pt x="11465" y="16948"/>
                  </a:cubicBezTo>
                  <a:cubicBezTo>
                    <a:pt x="9969" y="16948"/>
                    <a:pt x="9969" y="16948"/>
                    <a:pt x="9969" y="16948"/>
                  </a:cubicBezTo>
                  <a:cubicBezTo>
                    <a:pt x="9969" y="15452"/>
                    <a:pt x="9969" y="15452"/>
                    <a:pt x="9969" y="15452"/>
                  </a:cubicBezTo>
                  <a:cubicBezTo>
                    <a:pt x="8972" y="15452"/>
                    <a:pt x="7809" y="15120"/>
                    <a:pt x="7311" y="14788"/>
                  </a:cubicBezTo>
                  <a:cubicBezTo>
                    <a:pt x="7809" y="12960"/>
                    <a:pt x="7809" y="12960"/>
                    <a:pt x="7809" y="12960"/>
                  </a:cubicBezTo>
                  <a:cubicBezTo>
                    <a:pt x="8474" y="13292"/>
                    <a:pt x="9305" y="13625"/>
                    <a:pt x="10302" y="13625"/>
                  </a:cubicBezTo>
                  <a:cubicBezTo>
                    <a:pt x="11298" y="13625"/>
                    <a:pt x="11963" y="13292"/>
                    <a:pt x="11963" y="12628"/>
                  </a:cubicBezTo>
                  <a:cubicBezTo>
                    <a:pt x="11963" y="11963"/>
                    <a:pt x="11465" y="11631"/>
                    <a:pt x="10135" y="11298"/>
                  </a:cubicBez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/>
          </p:txBody>
        </p:sp>
      </p:grpSp>
      <p:grpSp>
        <p:nvGrpSpPr>
          <p:cNvPr id="13" name="Group 7703"/>
          <p:cNvGrpSpPr/>
          <p:nvPr/>
        </p:nvGrpSpPr>
        <p:grpSpPr>
          <a:xfrm flipH="1">
            <a:off x="5926360" y="1825785"/>
            <a:ext cx="369113" cy="338352"/>
            <a:chOff x="0" y="0"/>
            <a:chExt cx="369111" cy="338350"/>
          </a:xfrm>
        </p:grpSpPr>
        <p:sp>
          <p:nvSpPr>
            <p:cNvPr id="14" name="Shape 7701"/>
            <p:cNvSpPr/>
            <p:nvPr/>
          </p:nvSpPr>
          <p:spPr>
            <a:xfrm>
              <a:off x="13743" y="181937"/>
              <a:ext cx="341625" cy="156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91" y="5616"/>
                  </a:moveTo>
                  <a:cubicBezTo>
                    <a:pt x="9809" y="5616"/>
                    <a:pt x="9809" y="5616"/>
                    <a:pt x="9809" y="5616"/>
                  </a:cubicBezTo>
                  <a:cubicBezTo>
                    <a:pt x="8422" y="5616"/>
                    <a:pt x="7233" y="3024"/>
                    <a:pt x="72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120"/>
                    <a:pt x="0" y="15120"/>
                    <a:pt x="0" y="15120"/>
                  </a:cubicBezTo>
                  <a:cubicBezTo>
                    <a:pt x="0" y="18576"/>
                    <a:pt x="1288" y="21600"/>
                    <a:pt x="2873" y="21600"/>
                  </a:cubicBezTo>
                  <a:cubicBezTo>
                    <a:pt x="18727" y="21600"/>
                    <a:pt x="18727" y="21600"/>
                    <a:pt x="18727" y="21600"/>
                  </a:cubicBezTo>
                  <a:cubicBezTo>
                    <a:pt x="20312" y="21600"/>
                    <a:pt x="21600" y="18576"/>
                    <a:pt x="21600" y="1512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14367" y="0"/>
                    <a:pt x="14367" y="0"/>
                    <a:pt x="14367" y="0"/>
                  </a:cubicBezTo>
                  <a:cubicBezTo>
                    <a:pt x="14367" y="3024"/>
                    <a:pt x="13178" y="5616"/>
                    <a:pt x="11791" y="5616"/>
                  </a:cubicBez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/>
          </p:txBody>
        </p:sp>
        <p:sp>
          <p:nvSpPr>
            <p:cNvPr id="15" name="Shape 7702"/>
            <p:cNvSpPr/>
            <p:nvPr/>
          </p:nvSpPr>
          <p:spPr>
            <a:xfrm>
              <a:off x="-1" y="0"/>
              <a:ext cx="369113" cy="2054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71" y="7255"/>
                  </a:moveTo>
                  <a:cubicBezTo>
                    <a:pt x="14919" y="7255"/>
                    <a:pt x="14919" y="7255"/>
                    <a:pt x="14919" y="7255"/>
                  </a:cubicBezTo>
                  <a:cubicBezTo>
                    <a:pt x="14919" y="4947"/>
                    <a:pt x="14919" y="4947"/>
                    <a:pt x="14919" y="4947"/>
                  </a:cubicBezTo>
                  <a:cubicBezTo>
                    <a:pt x="14919" y="2308"/>
                    <a:pt x="13729" y="0"/>
                    <a:pt x="12173" y="0"/>
                  </a:cubicBezTo>
                  <a:cubicBezTo>
                    <a:pt x="9427" y="0"/>
                    <a:pt x="9427" y="0"/>
                    <a:pt x="9427" y="0"/>
                  </a:cubicBezTo>
                  <a:cubicBezTo>
                    <a:pt x="7871" y="0"/>
                    <a:pt x="6681" y="2308"/>
                    <a:pt x="6681" y="4947"/>
                  </a:cubicBezTo>
                  <a:cubicBezTo>
                    <a:pt x="6681" y="7255"/>
                    <a:pt x="6681" y="7255"/>
                    <a:pt x="6681" y="7255"/>
                  </a:cubicBezTo>
                  <a:cubicBezTo>
                    <a:pt x="2929" y="7255"/>
                    <a:pt x="2929" y="7255"/>
                    <a:pt x="2929" y="7255"/>
                  </a:cubicBezTo>
                  <a:cubicBezTo>
                    <a:pt x="1373" y="7255"/>
                    <a:pt x="0" y="9563"/>
                    <a:pt x="0" y="12366"/>
                  </a:cubicBezTo>
                  <a:cubicBezTo>
                    <a:pt x="0" y="17478"/>
                    <a:pt x="0" y="17478"/>
                    <a:pt x="0" y="17478"/>
                  </a:cubicBezTo>
                  <a:cubicBezTo>
                    <a:pt x="8420" y="17478"/>
                    <a:pt x="8420" y="17478"/>
                    <a:pt x="8420" y="17478"/>
                  </a:cubicBezTo>
                  <a:cubicBezTo>
                    <a:pt x="8420" y="18962"/>
                    <a:pt x="8420" y="18962"/>
                    <a:pt x="8420" y="18962"/>
                  </a:cubicBezTo>
                  <a:cubicBezTo>
                    <a:pt x="8420" y="20446"/>
                    <a:pt x="9061" y="21600"/>
                    <a:pt x="9885" y="21600"/>
                  </a:cubicBezTo>
                  <a:cubicBezTo>
                    <a:pt x="11715" y="21600"/>
                    <a:pt x="11715" y="21600"/>
                    <a:pt x="11715" y="21600"/>
                  </a:cubicBezTo>
                  <a:cubicBezTo>
                    <a:pt x="12539" y="21600"/>
                    <a:pt x="13180" y="20446"/>
                    <a:pt x="13180" y="18962"/>
                  </a:cubicBezTo>
                  <a:cubicBezTo>
                    <a:pt x="13180" y="17478"/>
                    <a:pt x="13180" y="17478"/>
                    <a:pt x="13180" y="17478"/>
                  </a:cubicBezTo>
                  <a:cubicBezTo>
                    <a:pt x="21600" y="17478"/>
                    <a:pt x="21600" y="17478"/>
                    <a:pt x="21600" y="17478"/>
                  </a:cubicBezTo>
                  <a:cubicBezTo>
                    <a:pt x="21600" y="12366"/>
                    <a:pt x="21600" y="12366"/>
                    <a:pt x="21600" y="12366"/>
                  </a:cubicBezTo>
                  <a:cubicBezTo>
                    <a:pt x="21600" y="9563"/>
                    <a:pt x="20227" y="7255"/>
                    <a:pt x="18671" y="7255"/>
                  </a:cubicBezTo>
                  <a:close/>
                  <a:moveTo>
                    <a:pt x="8420" y="4947"/>
                  </a:moveTo>
                  <a:cubicBezTo>
                    <a:pt x="8420" y="3957"/>
                    <a:pt x="8878" y="3133"/>
                    <a:pt x="9427" y="3133"/>
                  </a:cubicBezTo>
                  <a:cubicBezTo>
                    <a:pt x="12173" y="3133"/>
                    <a:pt x="12173" y="3133"/>
                    <a:pt x="12173" y="3133"/>
                  </a:cubicBezTo>
                  <a:cubicBezTo>
                    <a:pt x="12722" y="3133"/>
                    <a:pt x="13180" y="3957"/>
                    <a:pt x="13180" y="4947"/>
                  </a:cubicBezTo>
                  <a:cubicBezTo>
                    <a:pt x="13180" y="7255"/>
                    <a:pt x="13180" y="7255"/>
                    <a:pt x="13180" y="7255"/>
                  </a:cubicBezTo>
                  <a:cubicBezTo>
                    <a:pt x="8420" y="7255"/>
                    <a:pt x="8420" y="7255"/>
                    <a:pt x="8420" y="7255"/>
                  </a:cubicBezTo>
                  <a:lnTo>
                    <a:pt x="8420" y="4947"/>
                  </a:ln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/>
          </p:txBody>
        </p:sp>
      </p:grpSp>
      <p:grpSp>
        <p:nvGrpSpPr>
          <p:cNvPr id="16" name="Group 7708"/>
          <p:cNvGrpSpPr/>
          <p:nvPr/>
        </p:nvGrpSpPr>
        <p:grpSpPr>
          <a:xfrm flipH="1">
            <a:off x="4580634" y="5486360"/>
            <a:ext cx="429108" cy="429109"/>
            <a:chOff x="0" y="0"/>
            <a:chExt cx="429106" cy="429108"/>
          </a:xfrm>
        </p:grpSpPr>
        <p:sp>
          <p:nvSpPr>
            <p:cNvPr id="17" name="Shape 7704"/>
            <p:cNvSpPr/>
            <p:nvPr/>
          </p:nvSpPr>
          <p:spPr>
            <a:xfrm>
              <a:off x="0" y="-1"/>
              <a:ext cx="429107" cy="429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94" y="0"/>
                    <a:pt x="0" y="4894"/>
                    <a:pt x="0" y="10800"/>
                  </a:cubicBezTo>
                  <a:cubicBezTo>
                    <a:pt x="0" y="16706"/>
                    <a:pt x="4894" y="21600"/>
                    <a:pt x="10800" y="21600"/>
                  </a:cubicBezTo>
                  <a:cubicBezTo>
                    <a:pt x="16875" y="21600"/>
                    <a:pt x="21600" y="16706"/>
                    <a:pt x="21600" y="10800"/>
                  </a:cubicBezTo>
                  <a:cubicBezTo>
                    <a:pt x="21600" y="4894"/>
                    <a:pt x="16875" y="0"/>
                    <a:pt x="10800" y="0"/>
                  </a:cubicBezTo>
                  <a:close/>
                  <a:moveTo>
                    <a:pt x="11813" y="20250"/>
                  </a:moveTo>
                  <a:cubicBezTo>
                    <a:pt x="11813" y="18056"/>
                    <a:pt x="11813" y="18056"/>
                    <a:pt x="11813" y="18056"/>
                  </a:cubicBezTo>
                  <a:cubicBezTo>
                    <a:pt x="11644" y="18056"/>
                    <a:pt x="11475" y="18056"/>
                    <a:pt x="11306" y="18056"/>
                  </a:cubicBezTo>
                  <a:cubicBezTo>
                    <a:pt x="11306" y="15862"/>
                    <a:pt x="11306" y="15862"/>
                    <a:pt x="11306" y="15862"/>
                  </a:cubicBezTo>
                  <a:cubicBezTo>
                    <a:pt x="11138" y="15862"/>
                    <a:pt x="10969" y="16031"/>
                    <a:pt x="10800" y="16031"/>
                  </a:cubicBezTo>
                  <a:cubicBezTo>
                    <a:pt x="10800" y="16031"/>
                    <a:pt x="10631" y="15862"/>
                    <a:pt x="10462" y="15862"/>
                  </a:cubicBezTo>
                  <a:cubicBezTo>
                    <a:pt x="10462" y="18056"/>
                    <a:pt x="10462" y="18056"/>
                    <a:pt x="10462" y="18056"/>
                  </a:cubicBezTo>
                  <a:cubicBezTo>
                    <a:pt x="10294" y="18056"/>
                    <a:pt x="10125" y="18056"/>
                    <a:pt x="9956" y="18056"/>
                  </a:cubicBezTo>
                  <a:cubicBezTo>
                    <a:pt x="9956" y="20250"/>
                    <a:pt x="9956" y="20250"/>
                    <a:pt x="9956" y="20250"/>
                  </a:cubicBezTo>
                  <a:cubicBezTo>
                    <a:pt x="5400" y="19912"/>
                    <a:pt x="1856" y="16200"/>
                    <a:pt x="1350" y="11813"/>
                  </a:cubicBezTo>
                  <a:cubicBezTo>
                    <a:pt x="3712" y="11813"/>
                    <a:pt x="3712" y="11813"/>
                    <a:pt x="3712" y="11813"/>
                  </a:cubicBezTo>
                  <a:cubicBezTo>
                    <a:pt x="3712" y="11644"/>
                    <a:pt x="3712" y="11306"/>
                    <a:pt x="3712" y="11137"/>
                  </a:cubicBezTo>
                  <a:cubicBezTo>
                    <a:pt x="5738" y="11137"/>
                    <a:pt x="5738" y="11137"/>
                    <a:pt x="5738" y="11137"/>
                  </a:cubicBezTo>
                  <a:cubicBezTo>
                    <a:pt x="5738" y="11137"/>
                    <a:pt x="5738" y="10969"/>
                    <a:pt x="5738" y="10800"/>
                  </a:cubicBezTo>
                  <a:cubicBezTo>
                    <a:pt x="5738" y="10631"/>
                    <a:pt x="5738" y="10631"/>
                    <a:pt x="5738" y="10462"/>
                  </a:cubicBezTo>
                  <a:cubicBezTo>
                    <a:pt x="3712" y="10462"/>
                    <a:pt x="3712" y="10462"/>
                    <a:pt x="3712" y="10462"/>
                  </a:cubicBezTo>
                  <a:cubicBezTo>
                    <a:pt x="3712" y="10294"/>
                    <a:pt x="3712" y="10125"/>
                    <a:pt x="3712" y="9787"/>
                  </a:cubicBezTo>
                  <a:cubicBezTo>
                    <a:pt x="1350" y="9787"/>
                    <a:pt x="1350" y="9787"/>
                    <a:pt x="1350" y="9787"/>
                  </a:cubicBezTo>
                  <a:cubicBezTo>
                    <a:pt x="1856" y="5400"/>
                    <a:pt x="5400" y="1856"/>
                    <a:pt x="9956" y="1350"/>
                  </a:cubicBezTo>
                  <a:cubicBezTo>
                    <a:pt x="9956" y="3713"/>
                    <a:pt x="9956" y="3713"/>
                    <a:pt x="9956" y="3713"/>
                  </a:cubicBezTo>
                  <a:cubicBezTo>
                    <a:pt x="10125" y="3544"/>
                    <a:pt x="10294" y="3544"/>
                    <a:pt x="10462" y="3544"/>
                  </a:cubicBezTo>
                  <a:cubicBezTo>
                    <a:pt x="10462" y="5737"/>
                    <a:pt x="10462" y="5737"/>
                    <a:pt x="10462" y="5737"/>
                  </a:cubicBezTo>
                  <a:cubicBezTo>
                    <a:pt x="10631" y="5737"/>
                    <a:pt x="10800" y="5737"/>
                    <a:pt x="10800" y="5737"/>
                  </a:cubicBezTo>
                  <a:cubicBezTo>
                    <a:pt x="10969" y="5737"/>
                    <a:pt x="11138" y="5737"/>
                    <a:pt x="11306" y="5737"/>
                  </a:cubicBezTo>
                  <a:cubicBezTo>
                    <a:pt x="11306" y="3544"/>
                    <a:pt x="11306" y="3544"/>
                    <a:pt x="11306" y="3544"/>
                  </a:cubicBezTo>
                  <a:cubicBezTo>
                    <a:pt x="11475" y="3544"/>
                    <a:pt x="11644" y="3544"/>
                    <a:pt x="11813" y="3713"/>
                  </a:cubicBezTo>
                  <a:cubicBezTo>
                    <a:pt x="11813" y="1350"/>
                    <a:pt x="11813" y="1350"/>
                    <a:pt x="11813" y="1350"/>
                  </a:cubicBezTo>
                  <a:cubicBezTo>
                    <a:pt x="16369" y="1856"/>
                    <a:pt x="19913" y="5400"/>
                    <a:pt x="20419" y="9787"/>
                  </a:cubicBezTo>
                  <a:cubicBezTo>
                    <a:pt x="18056" y="9787"/>
                    <a:pt x="18056" y="9787"/>
                    <a:pt x="18056" y="9787"/>
                  </a:cubicBezTo>
                  <a:cubicBezTo>
                    <a:pt x="18056" y="10125"/>
                    <a:pt x="18056" y="10294"/>
                    <a:pt x="18056" y="10462"/>
                  </a:cubicBezTo>
                  <a:cubicBezTo>
                    <a:pt x="16031" y="10462"/>
                    <a:pt x="16031" y="10462"/>
                    <a:pt x="16031" y="10462"/>
                  </a:cubicBezTo>
                  <a:cubicBezTo>
                    <a:pt x="16031" y="10631"/>
                    <a:pt x="16031" y="10631"/>
                    <a:pt x="16031" y="10800"/>
                  </a:cubicBezTo>
                  <a:cubicBezTo>
                    <a:pt x="16031" y="10969"/>
                    <a:pt x="16031" y="11137"/>
                    <a:pt x="16031" y="11137"/>
                  </a:cubicBezTo>
                  <a:cubicBezTo>
                    <a:pt x="18056" y="11137"/>
                    <a:pt x="18056" y="11137"/>
                    <a:pt x="18056" y="11137"/>
                  </a:cubicBezTo>
                  <a:cubicBezTo>
                    <a:pt x="18056" y="11306"/>
                    <a:pt x="18056" y="11644"/>
                    <a:pt x="18056" y="11813"/>
                  </a:cubicBezTo>
                  <a:cubicBezTo>
                    <a:pt x="20419" y="11813"/>
                    <a:pt x="20419" y="11813"/>
                    <a:pt x="20419" y="11813"/>
                  </a:cubicBezTo>
                  <a:cubicBezTo>
                    <a:pt x="19913" y="16200"/>
                    <a:pt x="16369" y="19912"/>
                    <a:pt x="11813" y="20250"/>
                  </a:cubicBez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/>
          </p:txBody>
        </p:sp>
        <p:sp>
          <p:nvSpPr>
            <p:cNvPr id="18" name="Shape 7705"/>
            <p:cNvSpPr/>
            <p:nvPr/>
          </p:nvSpPr>
          <p:spPr>
            <a:xfrm>
              <a:off x="134703" y="154145"/>
              <a:ext cx="163867" cy="1485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43" y="13745"/>
                  </a:moveTo>
                  <a:cubicBezTo>
                    <a:pt x="12343" y="12764"/>
                    <a:pt x="12343" y="12764"/>
                    <a:pt x="12343" y="12764"/>
                  </a:cubicBezTo>
                  <a:cubicBezTo>
                    <a:pt x="14106" y="11291"/>
                    <a:pt x="15429" y="7855"/>
                    <a:pt x="15429" y="5400"/>
                  </a:cubicBezTo>
                  <a:cubicBezTo>
                    <a:pt x="15429" y="1473"/>
                    <a:pt x="12784" y="0"/>
                    <a:pt x="10580" y="0"/>
                  </a:cubicBezTo>
                  <a:cubicBezTo>
                    <a:pt x="9257" y="0"/>
                    <a:pt x="6171" y="1473"/>
                    <a:pt x="6171" y="5400"/>
                  </a:cubicBezTo>
                  <a:cubicBezTo>
                    <a:pt x="6171" y="7855"/>
                    <a:pt x="7494" y="11291"/>
                    <a:pt x="9257" y="12764"/>
                  </a:cubicBezTo>
                  <a:cubicBezTo>
                    <a:pt x="9257" y="13745"/>
                    <a:pt x="9257" y="13745"/>
                    <a:pt x="9257" y="13745"/>
                  </a:cubicBezTo>
                  <a:cubicBezTo>
                    <a:pt x="4849" y="13745"/>
                    <a:pt x="1322" y="16200"/>
                    <a:pt x="0" y="19145"/>
                  </a:cubicBezTo>
                  <a:cubicBezTo>
                    <a:pt x="3086" y="20618"/>
                    <a:pt x="6612" y="21600"/>
                    <a:pt x="10580" y="21600"/>
                  </a:cubicBezTo>
                  <a:cubicBezTo>
                    <a:pt x="14988" y="21600"/>
                    <a:pt x="18514" y="20618"/>
                    <a:pt x="21600" y="19145"/>
                  </a:cubicBezTo>
                  <a:cubicBezTo>
                    <a:pt x="20278" y="16200"/>
                    <a:pt x="16751" y="13745"/>
                    <a:pt x="12343" y="13745"/>
                  </a:cubicBez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/>
          </p:txBody>
        </p:sp>
        <p:sp>
          <p:nvSpPr>
            <p:cNvPr id="19" name="Shape 7706"/>
            <p:cNvSpPr/>
            <p:nvPr/>
          </p:nvSpPr>
          <p:spPr>
            <a:xfrm>
              <a:off x="241633" y="151368"/>
              <a:ext cx="99987" cy="123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60" y="13427"/>
                  </a:moveTo>
                  <a:cubicBezTo>
                    <a:pt x="9360" y="12843"/>
                    <a:pt x="9360" y="12843"/>
                    <a:pt x="9360" y="12843"/>
                  </a:cubicBezTo>
                  <a:cubicBezTo>
                    <a:pt x="12240" y="11676"/>
                    <a:pt x="13680" y="8173"/>
                    <a:pt x="13680" y="5254"/>
                  </a:cubicBezTo>
                  <a:cubicBezTo>
                    <a:pt x="13680" y="1751"/>
                    <a:pt x="10080" y="0"/>
                    <a:pt x="7200" y="0"/>
                  </a:cubicBezTo>
                  <a:cubicBezTo>
                    <a:pt x="5760" y="0"/>
                    <a:pt x="3600" y="584"/>
                    <a:pt x="2160" y="2335"/>
                  </a:cubicBezTo>
                  <a:cubicBezTo>
                    <a:pt x="3600" y="3503"/>
                    <a:pt x="4320" y="4670"/>
                    <a:pt x="4320" y="7005"/>
                  </a:cubicBezTo>
                  <a:cubicBezTo>
                    <a:pt x="4320" y="8173"/>
                    <a:pt x="3600" y="9341"/>
                    <a:pt x="2880" y="11092"/>
                  </a:cubicBezTo>
                  <a:cubicBezTo>
                    <a:pt x="3600" y="11676"/>
                    <a:pt x="4320" y="12259"/>
                    <a:pt x="5040" y="12843"/>
                  </a:cubicBezTo>
                  <a:cubicBezTo>
                    <a:pt x="5040" y="13427"/>
                    <a:pt x="5040" y="13427"/>
                    <a:pt x="5040" y="13427"/>
                  </a:cubicBezTo>
                  <a:cubicBezTo>
                    <a:pt x="3600" y="13427"/>
                    <a:pt x="2160" y="14011"/>
                    <a:pt x="1440" y="14011"/>
                  </a:cubicBezTo>
                  <a:cubicBezTo>
                    <a:pt x="720" y="14595"/>
                    <a:pt x="0" y="15178"/>
                    <a:pt x="0" y="15762"/>
                  </a:cubicBezTo>
                  <a:cubicBezTo>
                    <a:pt x="5760" y="16346"/>
                    <a:pt x="10080" y="18681"/>
                    <a:pt x="12240" y="21600"/>
                  </a:cubicBezTo>
                  <a:cubicBezTo>
                    <a:pt x="15840" y="21016"/>
                    <a:pt x="19440" y="20432"/>
                    <a:pt x="21600" y="19265"/>
                  </a:cubicBezTo>
                  <a:cubicBezTo>
                    <a:pt x="20160" y="16346"/>
                    <a:pt x="15840" y="14011"/>
                    <a:pt x="9360" y="13427"/>
                  </a:cubicBez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/>
          </p:txBody>
        </p:sp>
        <p:sp>
          <p:nvSpPr>
            <p:cNvPr id="20" name="Shape 7707"/>
            <p:cNvSpPr/>
            <p:nvPr/>
          </p:nvSpPr>
          <p:spPr>
            <a:xfrm>
              <a:off x="91654" y="151368"/>
              <a:ext cx="99987" cy="123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5762"/>
                  </a:moveTo>
                  <a:cubicBezTo>
                    <a:pt x="21600" y="15178"/>
                    <a:pt x="20880" y="14595"/>
                    <a:pt x="20160" y="14011"/>
                  </a:cubicBezTo>
                  <a:cubicBezTo>
                    <a:pt x="19440" y="14011"/>
                    <a:pt x="18000" y="13427"/>
                    <a:pt x="16560" y="13427"/>
                  </a:cubicBezTo>
                  <a:cubicBezTo>
                    <a:pt x="16560" y="12843"/>
                    <a:pt x="16560" y="12843"/>
                    <a:pt x="16560" y="12843"/>
                  </a:cubicBezTo>
                  <a:cubicBezTo>
                    <a:pt x="17280" y="12259"/>
                    <a:pt x="18000" y="11676"/>
                    <a:pt x="18720" y="11092"/>
                  </a:cubicBezTo>
                  <a:cubicBezTo>
                    <a:pt x="18000" y="9341"/>
                    <a:pt x="17280" y="8173"/>
                    <a:pt x="17280" y="7005"/>
                  </a:cubicBezTo>
                  <a:cubicBezTo>
                    <a:pt x="17280" y="4670"/>
                    <a:pt x="18000" y="3503"/>
                    <a:pt x="19440" y="2335"/>
                  </a:cubicBezTo>
                  <a:cubicBezTo>
                    <a:pt x="18000" y="584"/>
                    <a:pt x="15840" y="0"/>
                    <a:pt x="14400" y="0"/>
                  </a:cubicBezTo>
                  <a:cubicBezTo>
                    <a:pt x="11520" y="0"/>
                    <a:pt x="7920" y="1751"/>
                    <a:pt x="7920" y="5254"/>
                  </a:cubicBezTo>
                  <a:cubicBezTo>
                    <a:pt x="7920" y="8173"/>
                    <a:pt x="9360" y="11676"/>
                    <a:pt x="12240" y="12843"/>
                  </a:cubicBezTo>
                  <a:cubicBezTo>
                    <a:pt x="12240" y="13427"/>
                    <a:pt x="12240" y="13427"/>
                    <a:pt x="12240" y="13427"/>
                  </a:cubicBezTo>
                  <a:cubicBezTo>
                    <a:pt x="5760" y="14011"/>
                    <a:pt x="1440" y="16346"/>
                    <a:pt x="0" y="19265"/>
                  </a:cubicBezTo>
                  <a:cubicBezTo>
                    <a:pt x="2160" y="20432"/>
                    <a:pt x="5760" y="21016"/>
                    <a:pt x="9360" y="21600"/>
                  </a:cubicBezTo>
                  <a:cubicBezTo>
                    <a:pt x="11520" y="18681"/>
                    <a:pt x="15840" y="16346"/>
                    <a:pt x="21600" y="15762"/>
                  </a:cubicBez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/>
          </p:txBody>
        </p:sp>
      </p:grpSp>
      <p:grpSp>
        <p:nvGrpSpPr>
          <p:cNvPr id="21" name="Group 7713"/>
          <p:cNvGrpSpPr/>
          <p:nvPr/>
        </p:nvGrpSpPr>
        <p:grpSpPr>
          <a:xfrm flipH="1">
            <a:off x="1987574" y="2048677"/>
            <a:ext cx="378204" cy="579838"/>
            <a:chOff x="0" y="0"/>
            <a:chExt cx="378203" cy="579836"/>
          </a:xfrm>
        </p:grpSpPr>
        <p:sp>
          <p:nvSpPr>
            <p:cNvPr id="22" name="Shape 7709"/>
            <p:cNvSpPr/>
            <p:nvPr/>
          </p:nvSpPr>
          <p:spPr>
            <a:xfrm>
              <a:off x="-1" y="-1"/>
              <a:ext cx="378204" cy="428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950" y="0"/>
                    <a:pt x="0" y="4215"/>
                    <a:pt x="0" y="9351"/>
                  </a:cubicBezTo>
                  <a:cubicBezTo>
                    <a:pt x="0" y="11459"/>
                    <a:pt x="1050" y="13302"/>
                    <a:pt x="1950" y="14751"/>
                  </a:cubicBezTo>
                  <a:cubicBezTo>
                    <a:pt x="1950" y="14883"/>
                    <a:pt x="2550" y="15937"/>
                    <a:pt x="2850" y="16463"/>
                  </a:cubicBezTo>
                  <a:cubicBezTo>
                    <a:pt x="3150" y="16990"/>
                    <a:pt x="3450" y="17517"/>
                    <a:pt x="3750" y="18044"/>
                  </a:cubicBezTo>
                  <a:cubicBezTo>
                    <a:pt x="4200" y="19098"/>
                    <a:pt x="4500" y="20283"/>
                    <a:pt x="4950" y="21468"/>
                  </a:cubicBezTo>
                  <a:cubicBezTo>
                    <a:pt x="4950" y="21468"/>
                    <a:pt x="4950" y="21600"/>
                    <a:pt x="4950" y="21600"/>
                  </a:cubicBezTo>
                  <a:cubicBezTo>
                    <a:pt x="7050" y="21600"/>
                    <a:pt x="7050" y="21600"/>
                    <a:pt x="7050" y="21600"/>
                  </a:cubicBezTo>
                  <a:cubicBezTo>
                    <a:pt x="7050" y="21468"/>
                    <a:pt x="6900" y="21205"/>
                    <a:pt x="6900" y="20941"/>
                  </a:cubicBezTo>
                  <a:cubicBezTo>
                    <a:pt x="6450" y="19756"/>
                    <a:pt x="6000" y="18571"/>
                    <a:pt x="5550" y="17517"/>
                  </a:cubicBezTo>
                  <a:cubicBezTo>
                    <a:pt x="5250" y="16859"/>
                    <a:pt x="4950" y="16200"/>
                    <a:pt x="4650" y="15673"/>
                  </a:cubicBezTo>
                  <a:cubicBezTo>
                    <a:pt x="4350" y="15146"/>
                    <a:pt x="3750" y="13961"/>
                    <a:pt x="3750" y="13961"/>
                  </a:cubicBezTo>
                  <a:cubicBezTo>
                    <a:pt x="3750" y="13961"/>
                    <a:pt x="3750" y="13961"/>
                    <a:pt x="3750" y="13961"/>
                  </a:cubicBezTo>
                  <a:cubicBezTo>
                    <a:pt x="2700" y="12249"/>
                    <a:pt x="2100" y="10932"/>
                    <a:pt x="2100" y="9351"/>
                  </a:cubicBezTo>
                  <a:cubicBezTo>
                    <a:pt x="2100" y="5137"/>
                    <a:pt x="6000" y="1712"/>
                    <a:pt x="10800" y="1712"/>
                  </a:cubicBezTo>
                  <a:cubicBezTo>
                    <a:pt x="15600" y="1712"/>
                    <a:pt x="19650" y="5137"/>
                    <a:pt x="19650" y="9351"/>
                  </a:cubicBezTo>
                  <a:cubicBezTo>
                    <a:pt x="19650" y="11063"/>
                    <a:pt x="18900" y="12380"/>
                    <a:pt x="18000" y="14093"/>
                  </a:cubicBezTo>
                  <a:cubicBezTo>
                    <a:pt x="17850" y="14093"/>
                    <a:pt x="17250" y="15146"/>
                    <a:pt x="16950" y="15673"/>
                  </a:cubicBezTo>
                  <a:cubicBezTo>
                    <a:pt x="16650" y="16200"/>
                    <a:pt x="16350" y="16727"/>
                    <a:pt x="16050" y="17517"/>
                  </a:cubicBezTo>
                  <a:cubicBezTo>
                    <a:pt x="15600" y="18571"/>
                    <a:pt x="15150" y="19756"/>
                    <a:pt x="14850" y="20941"/>
                  </a:cubicBezTo>
                  <a:cubicBezTo>
                    <a:pt x="14700" y="21205"/>
                    <a:pt x="14700" y="21468"/>
                    <a:pt x="14550" y="21600"/>
                  </a:cubicBezTo>
                  <a:cubicBezTo>
                    <a:pt x="16650" y="21600"/>
                    <a:pt x="16650" y="21600"/>
                    <a:pt x="16650" y="21600"/>
                  </a:cubicBezTo>
                  <a:cubicBezTo>
                    <a:pt x="16650" y="21600"/>
                    <a:pt x="16650" y="21468"/>
                    <a:pt x="16800" y="21468"/>
                  </a:cubicBezTo>
                  <a:cubicBezTo>
                    <a:pt x="17100" y="20283"/>
                    <a:pt x="17550" y="19229"/>
                    <a:pt x="18000" y="18044"/>
                  </a:cubicBezTo>
                  <a:cubicBezTo>
                    <a:pt x="18300" y="17517"/>
                    <a:pt x="18450" y="16990"/>
                    <a:pt x="18750" y="16463"/>
                  </a:cubicBezTo>
                  <a:cubicBezTo>
                    <a:pt x="19050" y="15937"/>
                    <a:pt x="19650" y="14883"/>
                    <a:pt x="19650" y="14883"/>
                  </a:cubicBezTo>
                  <a:cubicBezTo>
                    <a:pt x="20850" y="13039"/>
                    <a:pt x="21600" y="11327"/>
                    <a:pt x="21600" y="9351"/>
                  </a:cubicBezTo>
                  <a:cubicBezTo>
                    <a:pt x="21600" y="4215"/>
                    <a:pt x="16800" y="0"/>
                    <a:pt x="10800" y="0"/>
                  </a:cubicBez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/>
          </p:txBody>
        </p:sp>
        <p:sp>
          <p:nvSpPr>
            <p:cNvPr id="23" name="Shape 7710"/>
            <p:cNvSpPr/>
            <p:nvPr/>
          </p:nvSpPr>
          <p:spPr>
            <a:xfrm>
              <a:off x="86104" y="488283"/>
              <a:ext cx="204906" cy="91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703"/>
                  </a:moveTo>
                  <a:cubicBezTo>
                    <a:pt x="0" y="8640"/>
                    <a:pt x="1938" y="12343"/>
                    <a:pt x="4154" y="12343"/>
                  </a:cubicBezTo>
                  <a:cubicBezTo>
                    <a:pt x="5262" y="12343"/>
                    <a:pt x="5262" y="12343"/>
                    <a:pt x="5262" y="12343"/>
                  </a:cubicBezTo>
                  <a:cubicBezTo>
                    <a:pt x="5262" y="12960"/>
                    <a:pt x="5262" y="12960"/>
                    <a:pt x="5262" y="12960"/>
                  </a:cubicBezTo>
                  <a:cubicBezTo>
                    <a:pt x="5262" y="17897"/>
                    <a:pt x="6923" y="21600"/>
                    <a:pt x="9138" y="21600"/>
                  </a:cubicBezTo>
                  <a:cubicBezTo>
                    <a:pt x="12738" y="21600"/>
                    <a:pt x="12738" y="21600"/>
                    <a:pt x="12738" y="21600"/>
                  </a:cubicBezTo>
                  <a:cubicBezTo>
                    <a:pt x="14677" y="21600"/>
                    <a:pt x="16615" y="17897"/>
                    <a:pt x="16615" y="12960"/>
                  </a:cubicBezTo>
                  <a:cubicBezTo>
                    <a:pt x="16615" y="12343"/>
                    <a:pt x="16615" y="12343"/>
                    <a:pt x="16615" y="12343"/>
                  </a:cubicBezTo>
                  <a:cubicBezTo>
                    <a:pt x="17723" y="12343"/>
                    <a:pt x="17723" y="12343"/>
                    <a:pt x="17723" y="12343"/>
                  </a:cubicBezTo>
                  <a:cubicBezTo>
                    <a:pt x="19938" y="12343"/>
                    <a:pt x="21600" y="8640"/>
                    <a:pt x="21600" y="3703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703"/>
                  </a:ln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/>
          </p:txBody>
        </p:sp>
        <p:sp>
          <p:nvSpPr>
            <p:cNvPr id="24" name="Shape 7711"/>
            <p:cNvSpPr/>
            <p:nvPr/>
          </p:nvSpPr>
          <p:spPr>
            <a:xfrm>
              <a:off x="86104" y="449046"/>
              <a:ext cx="204906" cy="20709"/>
            </a:xfrm>
            <a:prstGeom prst="rect">
              <a:avLst/>
            </a:pr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/>
          </p:txBody>
        </p:sp>
        <p:sp>
          <p:nvSpPr>
            <p:cNvPr id="25" name="Shape 7712"/>
            <p:cNvSpPr/>
            <p:nvPr/>
          </p:nvSpPr>
          <p:spPr>
            <a:xfrm>
              <a:off x="78474" y="219073"/>
              <a:ext cx="223435" cy="209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85" y="21600"/>
                  </a:moveTo>
                  <a:cubicBezTo>
                    <a:pt x="21092" y="2430"/>
                    <a:pt x="21092" y="2430"/>
                    <a:pt x="21092" y="2430"/>
                  </a:cubicBezTo>
                  <a:cubicBezTo>
                    <a:pt x="21600" y="810"/>
                    <a:pt x="21600" y="810"/>
                    <a:pt x="21600" y="810"/>
                  </a:cubicBezTo>
                  <a:cubicBezTo>
                    <a:pt x="21346" y="270"/>
                    <a:pt x="20838" y="0"/>
                    <a:pt x="20329" y="0"/>
                  </a:cubicBezTo>
                  <a:cubicBezTo>
                    <a:pt x="20329" y="0"/>
                    <a:pt x="20329" y="0"/>
                    <a:pt x="20329" y="0"/>
                  </a:cubicBezTo>
                  <a:cubicBezTo>
                    <a:pt x="19059" y="0"/>
                    <a:pt x="18296" y="1350"/>
                    <a:pt x="18042" y="2160"/>
                  </a:cubicBezTo>
                  <a:cubicBezTo>
                    <a:pt x="17534" y="2970"/>
                    <a:pt x="17280" y="3240"/>
                    <a:pt x="17026" y="3240"/>
                  </a:cubicBezTo>
                  <a:cubicBezTo>
                    <a:pt x="16772" y="3240"/>
                    <a:pt x="16518" y="2970"/>
                    <a:pt x="16264" y="2160"/>
                  </a:cubicBezTo>
                  <a:cubicBezTo>
                    <a:pt x="15755" y="1350"/>
                    <a:pt x="15247" y="0"/>
                    <a:pt x="13976" y="0"/>
                  </a:cubicBezTo>
                  <a:cubicBezTo>
                    <a:pt x="12706" y="0"/>
                    <a:pt x="11944" y="1350"/>
                    <a:pt x="11689" y="2160"/>
                  </a:cubicBezTo>
                  <a:cubicBezTo>
                    <a:pt x="11181" y="2970"/>
                    <a:pt x="10927" y="3240"/>
                    <a:pt x="10673" y="3240"/>
                  </a:cubicBezTo>
                  <a:cubicBezTo>
                    <a:pt x="10419" y="3240"/>
                    <a:pt x="10165" y="2970"/>
                    <a:pt x="9911" y="2160"/>
                  </a:cubicBezTo>
                  <a:cubicBezTo>
                    <a:pt x="9402" y="1350"/>
                    <a:pt x="8894" y="0"/>
                    <a:pt x="7624" y="0"/>
                  </a:cubicBezTo>
                  <a:cubicBezTo>
                    <a:pt x="6353" y="0"/>
                    <a:pt x="5591" y="1350"/>
                    <a:pt x="5336" y="2160"/>
                  </a:cubicBezTo>
                  <a:cubicBezTo>
                    <a:pt x="4828" y="2970"/>
                    <a:pt x="4574" y="3240"/>
                    <a:pt x="4320" y="3240"/>
                  </a:cubicBezTo>
                  <a:cubicBezTo>
                    <a:pt x="4066" y="3240"/>
                    <a:pt x="3812" y="2970"/>
                    <a:pt x="3558" y="2160"/>
                  </a:cubicBezTo>
                  <a:cubicBezTo>
                    <a:pt x="3049" y="1350"/>
                    <a:pt x="2541" y="0"/>
                    <a:pt x="1271" y="0"/>
                  </a:cubicBezTo>
                  <a:cubicBezTo>
                    <a:pt x="1016" y="0"/>
                    <a:pt x="1016" y="0"/>
                    <a:pt x="1016" y="0"/>
                  </a:cubicBezTo>
                  <a:cubicBezTo>
                    <a:pt x="508" y="0"/>
                    <a:pt x="0" y="270"/>
                    <a:pt x="0" y="810"/>
                  </a:cubicBezTo>
                  <a:cubicBezTo>
                    <a:pt x="508" y="2700"/>
                    <a:pt x="508" y="2700"/>
                    <a:pt x="508" y="2700"/>
                  </a:cubicBezTo>
                  <a:cubicBezTo>
                    <a:pt x="7369" y="21600"/>
                    <a:pt x="7369" y="21600"/>
                    <a:pt x="7369" y="21600"/>
                  </a:cubicBezTo>
                  <a:cubicBezTo>
                    <a:pt x="8894" y="21600"/>
                    <a:pt x="8894" y="21600"/>
                    <a:pt x="8894" y="21600"/>
                  </a:cubicBezTo>
                  <a:cubicBezTo>
                    <a:pt x="2541" y="3510"/>
                    <a:pt x="2541" y="3510"/>
                    <a:pt x="2541" y="3510"/>
                  </a:cubicBezTo>
                  <a:cubicBezTo>
                    <a:pt x="2795" y="4320"/>
                    <a:pt x="3558" y="4860"/>
                    <a:pt x="4320" y="4860"/>
                  </a:cubicBezTo>
                  <a:cubicBezTo>
                    <a:pt x="5591" y="4860"/>
                    <a:pt x="6353" y="3780"/>
                    <a:pt x="6607" y="2970"/>
                  </a:cubicBezTo>
                  <a:cubicBezTo>
                    <a:pt x="7115" y="2160"/>
                    <a:pt x="7369" y="1620"/>
                    <a:pt x="7624" y="1620"/>
                  </a:cubicBezTo>
                  <a:cubicBezTo>
                    <a:pt x="7878" y="1620"/>
                    <a:pt x="8132" y="2160"/>
                    <a:pt x="8386" y="2970"/>
                  </a:cubicBezTo>
                  <a:cubicBezTo>
                    <a:pt x="8894" y="3780"/>
                    <a:pt x="9402" y="4860"/>
                    <a:pt x="10673" y="4860"/>
                  </a:cubicBezTo>
                  <a:cubicBezTo>
                    <a:pt x="11944" y="4860"/>
                    <a:pt x="12452" y="3780"/>
                    <a:pt x="12960" y="2970"/>
                  </a:cubicBezTo>
                  <a:cubicBezTo>
                    <a:pt x="13468" y="2160"/>
                    <a:pt x="13468" y="1620"/>
                    <a:pt x="13976" y="1620"/>
                  </a:cubicBezTo>
                  <a:cubicBezTo>
                    <a:pt x="14231" y="1620"/>
                    <a:pt x="14485" y="2160"/>
                    <a:pt x="14739" y="2970"/>
                  </a:cubicBezTo>
                  <a:cubicBezTo>
                    <a:pt x="15247" y="3780"/>
                    <a:pt x="15755" y="4860"/>
                    <a:pt x="17026" y="4860"/>
                  </a:cubicBezTo>
                  <a:cubicBezTo>
                    <a:pt x="18042" y="4860"/>
                    <a:pt x="18551" y="4050"/>
                    <a:pt x="19059" y="3510"/>
                  </a:cubicBezTo>
                  <a:cubicBezTo>
                    <a:pt x="12706" y="21600"/>
                    <a:pt x="12706" y="21600"/>
                    <a:pt x="12706" y="21600"/>
                  </a:cubicBezTo>
                  <a:lnTo>
                    <a:pt x="14485" y="21600"/>
                  </a:lnTo>
                  <a:close/>
                </a:path>
              </a:pathLst>
            </a:custGeom>
            <a:solidFill>
              <a:srgbClr val="F9F9F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/>
          </p:txBody>
        </p:sp>
      </p:grpSp>
      <p:sp>
        <p:nvSpPr>
          <p:cNvPr id="27" name="Shape 7714"/>
          <p:cNvSpPr/>
          <p:nvPr/>
        </p:nvSpPr>
        <p:spPr>
          <a:xfrm flipH="1">
            <a:off x="819014" y="3020936"/>
            <a:ext cx="1478854" cy="47974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ctr">
              <a:lnSpc>
                <a:spcPct val="120000"/>
              </a:lnSpc>
              <a:defRPr sz="1100">
                <a:solidFill>
                  <a:srgbClr val="27364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>
              <a:defRPr sz="1800">
                <a:solidFill>
                  <a:srgbClr val="1A242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sz="1100">
                <a:solidFill>
                  <a:srgbClr val="273645"/>
                </a:solidFill>
                <a:latin typeface="+mn-ea"/>
                <a:ea typeface="+mn-ea"/>
                <a:cs typeface="Open Sans Light"/>
                <a:sym typeface="Open Sans Light"/>
              </a:rPr>
              <a:t>Lorem Ipsum is simply dummy text.</a:t>
            </a:r>
            <a:endParaRPr sz="1100">
              <a:solidFill>
                <a:srgbClr val="273645"/>
              </a:solidFill>
              <a:latin typeface="+mn-ea"/>
              <a:ea typeface="+mn-ea"/>
              <a:cs typeface="Open Sans Light"/>
              <a:sym typeface="Open Sans Light"/>
            </a:endParaRPr>
          </a:p>
        </p:txBody>
      </p:sp>
      <p:sp>
        <p:nvSpPr>
          <p:cNvPr id="28" name="Shape 7715"/>
          <p:cNvSpPr/>
          <p:nvPr/>
        </p:nvSpPr>
        <p:spPr>
          <a:xfrm flipH="1">
            <a:off x="956032" y="2789904"/>
            <a:ext cx="1204815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 sz="1800">
                <a:solidFill>
                  <a:srgbClr val="1A242E"/>
                </a:solidFill>
              </a:defRPr>
            </a:pPr>
            <a:r>
              <a:rPr sz="1600">
                <a:solidFill>
                  <a:srgbClr val="5F6F7E"/>
                </a:solidFill>
                <a:latin typeface="Century Gothic" panose="020B0502020202020204" pitchFamily="34" charset="0"/>
              </a:rPr>
              <a:t>Description</a:t>
            </a:r>
            <a:endParaRPr sz="1600">
              <a:solidFill>
                <a:srgbClr val="5F6F7E"/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Shape 7717"/>
          <p:cNvSpPr/>
          <p:nvPr/>
        </p:nvSpPr>
        <p:spPr>
          <a:xfrm flipH="1">
            <a:off x="2850308" y="5261321"/>
            <a:ext cx="1478854" cy="47974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ctr">
              <a:lnSpc>
                <a:spcPct val="120000"/>
              </a:lnSpc>
              <a:defRPr sz="1100">
                <a:solidFill>
                  <a:srgbClr val="27364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>
              <a:defRPr sz="1800">
                <a:solidFill>
                  <a:srgbClr val="1A242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sz="1100">
                <a:solidFill>
                  <a:srgbClr val="273645"/>
                </a:solidFill>
                <a:latin typeface="+mn-ea"/>
                <a:ea typeface="+mn-ea"/>
                <a:cs typeface="Open Sans Light"/>
                <a:sym typeface="Open Sans Light"/>
              </a:rPr>
              <a:t>Lorem Ipsum is simply dummy text.</a:t>
            </a:r>
            <a:endParaRPr sz="1100">
              <a:solidFill>
                <a:srgbClr val="273645"/>
              </a:solidFill>
              <a:latin typeface="+mn-ea"/>
              <a:ea typeface="+mn-ea"/>
              <a:cs typeface="Open Sans Light"/>
              <a:sym typeface="Open Sans Light"/>
            </a:endParaRPr>
          </a:p>
        </p:txBody>
      </p:sp>
      <p:sp>
        <p:nvSpPr>
          <p:cNvPr id="31" name="Shape 7718"/>
          <p:cNvSpPr/>
          <p:nvPr/>
        </p:nvSpPr>
        <p:spPr>
          <a:xfrm flipH="1">
            <a:off x="2987326" y="5030289"/>
            <a:ext cx="1204815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pPr>
              <a:defRPr sz="1800">
                <a:solidFill>
                  <a:srgbClr val="1A242E"/>
                </a:solidFill>
              </a:defRPr>
            </a:pPr>
            <a:r>
              <a:rPr sz="1600">
                <a:solidFill>
                  <a:srgbClr val="BB9976"/>
                </a:solidFill>
                <a:latin typeface="Century Gothic" panose="020B0502020202020204" pitchFamily="34" charset="0"/>
              </a:rPr>
              <a:t>Description</a:t>
            </a:r>
            <a:endParaRPr sz="1600">
              <a:solidFill>
                <a:srgbClr val="BB9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Shape 7720"/>
          <p:cNvSpPr/>
          <p:nvPr/>
        </p:nvSpPr>
        <p:spPr>
          <a:xfrm flipH="1">
            <a:off x="4363659" y="1760024"/>
            <a:ext cx="1478854" cy="47974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ctr">
              <a:lnSpc>
                <a:spcPct val="120000"/>
              </a:lnSpc>
              <a:defRPr sz="1100">
                <a:solidFill>
                  <a:srgbClr val="27364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>
              <a:defRPr sz="1800">
                <a:solidFill>
                  <a:srgbClr val="1A242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sz="1100">
                <a:solidFill>
                  <a:srgbClr val="273645"/>
                </a:solidFill>
                <a:latin typeface="+mn-ea"/>
                <a:ea typeface="+mn-ea"/>
                <a:cs typeface="Open Sans Light"/>
                <a:sym typeface="Open Sans Light"/>
              </a:rPr>
              <a:t>Lorem Ipsum is simply dummy text.</a:t>
            </a:r>
            <a:endParaRPr sz="1100">
              <a:solidFill>
                <a:srgbClr val="273645"/>
              </a:solidFill>
              <a:latin typeface="+mn-ea"/>
              <a:ea typeface="+mn-ea"/>
              <a:cs typeface="Open Sans Light"/>
              <a:sym typeface="Open Sans Light"/>
            </a:endParaRPr>
          </a:p>
        </p:txBody>
      </p:sp>
      <p:sp>
        <p:nvSpPr>
          <p:cNvPr id="34" name="Shape 7721"/>
          <p:cNvSpPr/>
          <p:nvPr/>
        </p:nvSpPr>
        <p:spPr>
          <a:xfrm flipH="1">
            <a:off x="4500677" y="1528992"/>
            <a:ext cx="1204815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 algn="ctr">
              <a:defRPr sz="1200">
                <a:solidFill>
                  <a:schemeClr val="accent4"/>
                </a:solidFill>
              </a:defRPr>
            </a:lvl1pPr>
          </a:lstStyle>
          <a:p>
            <a:pPr>
              <a:defRPr sz="1800">
                <a:solidFill>
                  <a:srgbClr val="1A242E"/>
                </a:solidFill>
              </a:defRPr>
            </a:pPr>
            <a:r>
              <a:rPr sz="1600">
                <a:solidFill>
                  <a:srgbClr val="5F6F7E"/>
                </a:solidFill>
                <a:latin typeface="Century Gothic" panose="020B0502020202020204" pitchFamily="34" charset="0"/>
              </a:rPr>
              <a:t>Description</a:t>
            </a:r>
            <a:endParaRPr sz="1600">
              <a:solidFill>
                <a:srgbClr val="5F6F7E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Shape 7723"/>
          <p:cNvSpPr/>
          <p:nvPr/>
        </p:nvSpPr>
        <p:spPr>
          <a:xfrm flipH="1">
            <a:off x="6616147" y="4352275"/>
            <a:ext cx="1478854" cy="47974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ctr">
              <a:lnSpc>
                <a:spcPct val="120000"/>
              </a:lnSpc>
              <a:defRPr sz="1100">
                <a:solidFill>
                  <a:srgbClr val="27364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>
              <a:defRPr sz="1800">
                <a:solidFill>
                  <a:srgbClr val="1A242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sz="1100">
                <a:solidFill>
                  <a:srgbClr val="273645"/>
                </a:solidFill>
                <a:latin typeface="+mn-ea"/>
                <a:ea typeface="+mn-ea"/>
                <a:cs typeface="Open Sans Light"/>
                <a:sym typeface="Open Sans Light"/>
              </a:rPr>
              <a:t>Lorem Ipsum is simply dummy text.</a:t>
            </a:r>
            <a:endParaRPr sz="1100">
              <a:solidFill>
                <a:srgbClr val="273645"/>
              </a:solidFill>
              <a:latin typeface="+mn-ea"/>
              <a:ea typeface="+mn-ea"/>
              <a:cs typeface="Open Sans Light"/>
              <a:sym typeface="Open Sans Light"/>
            </a:endParaRPr>
          </a:p>
        </p:txBody>
      </p:sp>
      <p:sp>
        <p:nvSpPr>
          <p:cNvPr id="37" name="Shape 7724"/>
          <p:cNvSpPr/>
          <p:nvPr/>
        </p:nvSpPr>
        <p:spPr>
          <a:xfrm flipH="1">
            <a:off x="6753165" y="4121243"/>
            <a:ext cx="1204815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pPr>
              <a:defRPr sz="1800">
                <a:solidFill>
                  <a:srgbClr val="1A242E"/>
                </a:solidFill>
              </a:defRPr>
            </a:pPr>
            <a:r>
              <a:rPr sz="1600">
                <a:solidFill>
                  <a:srgbClr val="5F6F7E"/>
                </a:solidFill>
                <a:latin typeface="Century Gothic" panose="020B0502020202020204" pitchFamily="34" charset="0"/>
              </a:rPr>
              <a:t>Description</a:t>
            </a:r>
            <a:endParaRPr sz="1600">
              <a:solidFill>
                <a:srgbClr val="5F6F7E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Shape 7726"/>
          <p:cNvSpPr/>
          <p:nvPr/>
        </p:nvSpPr>
        <p:spPr>
          <a:xfrm flipH="1">
            <a:off x="8830145" y="2948287"/>
            <a:ext cx="1478854" cy="47974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ctr">
              <a:lnSpc>
                <a:spcPct val="120000"/>
              </a:lnSpc>
              <a:defRPr sz="1100">
                <a:solidFill>
                  <a:srgbClr val="273645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>
              <a:defRPr sz="1800">
                <a:solidFill>
                  <a:srgbClr val="1A242E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sz="1100">
                <a:solidFill>
                  <a:srgbClr val="273645"/>
                </a:solidFill>
                <a:latin typeface="+mn-ea"/>
                <a:ea typeface="+mn-ea"/>
                <a:cs typeface="Open Sans Light"/>
                <a:sym typeface="Open Sans Light"/>
              </a:rPr>
              <a:t>Lorem Ipsum is simply dummy text.</a:t>
            </a:r>
            <a:endParaRPr sz="1100">
              <a:solidFill>
                <a:srgbClr val="273645"/>
              </a:solidFill>
              <a:latin typeface="+mn-ea"/>
              <a:ea typeface="+mn-ea"/>
              <a:cs typeface="Open Sans Light"/>
              <a:sym typeface="Open Sans Light"/>
            </a:endParaRPr>
          </a:p>
        </p:txBody>
      </p:sp>
      <p:sp>
        <p:nvSpPr>
          <p:cNvPr id="40" name="Shape 7727"/>
          <p:cNvSpPr/>
          <p:nvPr/>
        </p:nvSpPr>
        <p:spPr>
          <a:xfrm flipH="1">
            <a:off x="8967163" y="2717255"/>
            <a:ext cx="1204815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45719" tIns="45719" rIns="45719" bIns="45719" numCol="1" anchor="t">
            <a:spAutoFit/>
          </a:bodyPr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pPr>
              <a:defRPr sz="1800">
                <a:solidFill>
                  <a:srgbClr val="1A242E"/>
                </a:solidFill>
              </a:defRPr>
            </a:pPr>
            <a:r>
              <a:rPr sz="1600" dirty="0">
                <a:solidFill>
                  <a:srgbClr val="BB9976"/>
                </a:solidFill>
                <a:latin typeface="Century Gothic" panose="020B0502020202020204" pitchFamily="34" charset="0"/>
              </a:rPr>
              <a:t>Description</a:t>
            </a:r>
            <a:endParaRPr sz="1600" dirty="0">
              <a:solidFill>
                <a:srgbClr val="BB9976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84631" y="1004005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  <a:endParaRPr lang="zh-CN" altLang="en-US" sz="3600" dirty="0">
              <a:solidFill>
                <a:srgbClr val="5F6F7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84630" y="1746885"/>
            <a:ext cx="380428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Century Gothic" panose="020B0502020202020204" pitchFamily="34" charset="0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  <a:endParaRPr lang="en-US" altLang="zh-CN" dirty="0">
              <a:latin typeface="Century Gothic" panose="020B0502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68721" y="1004005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6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  <a:endParaRPr lang="zh-CN" altLang="en-US" sz="3600" dirty="0">
              <a:solidFill>
                <a:srgbClr val="5F6F7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75350" y="1746885"/>
            <a:ext cx="380428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dirty="0">
                <a:latin typeface="Century Gothic" panose="020B0502020202020204" pitchFamily="34" charset="0"/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  <a:endParaRPr lang="en-US" altLang="zh-CN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18609" y="2794337"/>
            <a:ext cx="39547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6D7975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04.</a:t>
            </a:r>
            <a:r>
              <a:rPr lang="zh-CN" altLang="en-US" sz="5400" dirty="0">
                <a:solidFill>
                  <a:srgbClr val="6D7975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标题文本</a:t>
            </a:r>
            <a:endParaRPr lang="zh-CN" altLang="en-US" sz="5400" dirty="0">
              <a:solidFill>
                <a:srgbClr val="6D7975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73873" y="3810000"/>
            <a:ext cx="32442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200" dirty="0">
                <a:solidFill>
                  <a:srgbClr val="BB997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  <a:endParaRPr lang="zh-CN" altLang="en-US" sz="1200" dirty="0">
              <a:solidFill>
                <a:srgbClr val="BB997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  <a:endParaRPr lang="zh-CN" altLang="en-US" sz="2800" dirty="0">
              <a:solidFill>
                <a:srgbClr val="5F6F7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BB997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  <a:endParaRPr lang="zh-CN" altLang="en-US" sz="1100" dirty="0">
              <a:solidFill>
                <a:srgbClr val="BB997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Box 7"/>
          <p:cNvSpPr txBox="1"/>
          <p:nvPr/>
        </p:nvSpPr>
        <p:spPr>
          <a:xfrm>
            <a:off x="2140054" y="5114460"/>
            <a:ext cx="280510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 err="1">
                <a:ea typeface="Playfair Display" charset="0"/>
                <a:cs typeface="Playfair Display" charset="0"/>
              </a:rPr>
              <a:t>Lorem</a:t>
            </a:r>
            <a:r>
              <a:rPr lang="en-US" sz="1200" dirty="0">
                <a:ea typeface="Playfair Display" charset="0"/>
                <a:cs typeface="Playfair Display" charset="0"/>
              </a:rPr>
              <a:t> </a:t>
            </a:r>
            <a:r>
              <a:rPr lang="en-US" sz="1200" dirty="0" err="1">
                <a:ea typeface="Playfair Display" charset="0"/>
                <a:cs typeface="Playfair Display" charset="0"/>
              </a:rPr>
              <a:t>Ipsum</a:t>
            </a:r>
            <a:r>
              <a:rPr lang="en-US" sz="1200" dirty="0">
                <a:ea typeface="Playfair Display" charset="0"/>
                <a:cs typeface="Playfair Display" charset="0"/>
              </a:rPr>
              <a:t> is simply dummy text of the printing and typesetting industry. </a:t>
            </a:r>
            <a:r>
              <a:rPr lang="en-US" sz="1200" dirty="0" err="1">
                <a:ea typeface="Playfair Display" charset="0"/>
                <a:cs typeface="Playfair Display" charset="0"/>
              </a:rPr>
              <a:t>Lorem</a:t>
            </a:r>
            <a:r>
              <a:rPr lang="en-US" sz="1200" dirty="0">
                <a:ea typeface="Playfair Display" charset="0"/>
                <a:cs typeface="Playfair Display" charset="0"/>
              </a:rPr>
              <a:t> </a:t>
            </a:r>
            <a:r>
              <a:rPr lang="en-US" sz="1200" dirty="0" err="1">
                <a:ea typeface="Playfair Display" charset="0"/>
                <a:cs typeface="Playfair Display" charset="0"/>
              </a:rPr>
              <a:t>Ipsum</a:t>
            </a:r>
            <a:r>
              <a:rPr lang="en-US" sz="1200" dirty="0">
                <a:ea typeface="Playfair Display" charset="0"/>
                <a:cs typeface="Playfair Display" charset="0"/>
              </a:rPr>
              <a:t> is simply dummy text of the printing and typesetting industry. </a:t>
            </a:r>
            <a:endParaRPr lang="en-US" sz="1200" dirty="0">
              <a:ea typeface="Playfair Display" charset="0"/>
              <a:cs typeface="Playfair Display" charset="0"/>
            </a:endParaRPr>
          </a:p>
        </p:txBody>
      </p:sp>
      <p:sp>
        <p:nvSpPr>
          <p:cNvPr id="16" name="Title 4"/>
          <p:cNvSpPr txBox="1"/>
          <p:nvPr/>
        </p:nvSpPr>
        <p:spPr>
          <a:xfrm>
            <a:off x="2140053" y="4468316"/>
            <a:ext cx="2805100" cy="37009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l"/>
            <a:r>
              <a:rPr lang="en-US" sz="2000" dirty="0">
                <a:solidFill>
                  <a:srgbClr val="BB9976"/>
                </a:solidFill>
                <a:latin typeface="Century Gothic" panose="020B0502020202020204" pitchFamily="34" charset="0"/>
              </a:rPr>
              <a:t>Summary of work</a:t>
            </a:r>
            <a:endParaRPr lang="en-US" sz="2000" dirty="0">
              <a:solidFill>
                <a:srgbClr val="BB9976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7" name="Straight Connector 9"/>
          <p:cNvCxnSpPr/>
          <p:nvPr/>
        </p:nvCxnSpPr>
        <p:spPr>
          <a:xfrm>
            <a:off x="2244360" y="4922235"/>
            <a:ext cx="613064" cy="0"/>
          </a:xfrm>
          <a:prstGeom prst="line">
            <a:avLst/>
          </a:prstGeom>
          <a:ln w="28575">
            <a:solidFill>
              <a:srgbClr val="BB9976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0"/>
          <p:cNvSpPr/>
          <p:nvPr/>
        </p:nvSpPr>
        <p:spPr>
          <a:xfrm>
            <a:off x="2029883" y="1538466"/>
            <a:ext cx="3124589" cy="4858439"/>
          </a:xfrm>
          <a:prstGeom prst="rect">
            <a:avLst/>
          </a:prstGeom>
          <a:noFill/>
          <a:ln w="25400">
            <a:solidFill>
              <a:srgbClr val="BB99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1"/>
          <p:cNvSpPr txBox="1"/>
          <p:nvPr/>
        </p:nvSpPr>
        <p:spPr>
          <a:xfrm>
            <a:off x="2140053" y="1392635"/>
            <a:ext cx="221488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>
                <a:solidFill>
                  <a:srgbClr val="BB9976"/>
                </a:solidFill>
                <a:latin typeface="Century Gothic" panose="020B0502020202020204" pitchFamily="34" charset="0"/>
                <a:ea typeface="Bebas Neue" charset="0"/>
                <a:cs typeface="Bebas Neue" charset="0"/>
              </a:rPr>
              <a:t>20XX</a:t>
            </a:r>
            <a:endParaRPr lang="en-US" sz="8000" dirty="0">
              <a:solidFill>
                <a:srgbClr val="BB9976"/>
              </a:solidFill>
              <a:latin typeface="Century Gothic" panose="020B0502020202020204" pitchFamily="34" charset="0"/>
              <a:ea typeface="Bebas Neue" charset="0"/>
              <a:cs typeface="Bebas Neue" charset="0"/>
            </a:endParaRPr>
          </a:p>
        </p:txBody>
      </p:sp>
      <p:sp>
        <p:nvSpPr>
          <p:cNvPr id="20" name="TextBox 16"/>
          <p:cNvSpPr txBox="1"/>
          <p:nvPr/>
        </p:nvSpPr>
        <p:spPr>
          <a:xfrm>
            <a:off x="7223111" y="5114460"/>
            <a:ext cx="280510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dirty="0" err="1">
                <a:ea typeface="Playfair Display" charset="0"/>
                <a:cs typeface="Playfair Display" charset="0"/>
              </a:rPr>
              <a:t>Lorem</a:t>
            </a:r>
            <a:r>
              <a:rPr lang="en-US" sz="1200" dirty="0">
                <a:ea typeface="Playfair Display" charset="0"/>
                <a:cs typeface="Playfair Display" charset="0"/>
              </a:rPr>
              <a:t> </a:t>
            </a:r>
            <a:r>
              <a:rPr lang="en-US" sz="1200" dirty="0" err="1">
                <a:ea typeface="Playfair Display" charset="0"/>
                <a:cs typeface="Playfair Display" charset="0"/>
              </a:rPr>
              <a:t>Ipsum</a:t>
            </a:r>
            <a:r>
              <a:rPr lang="en-US" sz="1200" dirty="0">
                <a:ea typeface="Playfair Display" charset="0"/>
                <a:cs typeface="Playfair Display" charset="0"/>
              </a:rPr>
              <a:t> is simply dummy text of the printing and typesetting industry. </a:t>
            </a:r>
            <a:r>
              <a:rPr lang="en-US" sz="1200" dirty="0" err="1">
                <a:ea typeface="Playfair Display" charset="0"/>
                <a:cs typeface="Playfair Display" charset="0"/>
              </a:rPr>
              <a:t>Lorem</a:t>
            </a:r>
            <a:r>
              <a:rPr lang="en-US" sz="1200" dirty="0">
                <a:ea typeface="Playfair Display" charset="0"/>
                <a:cs typeface="Playfair Display" charset="0"/>
              </a:rPr>
              <a:t> </a:t>
            </a:r>
            <a:r>
              <a:rPr lang="en-US" sz="1200" dirty="0" err="1">
                <a:ea typeface="Playfair Display" charset="0"/>
                <a:cs typeface="Playfair Display" charset="0"/>
              </a:rPr>
              <a:t>Ipsum</a:t>
            </a:r>
            <a:r>
              <a:rPr lang="en-US" sz="1200" dirty="0">
                <a:ea typeface="Playfair Display" charset="0"/>
                <a:cs typeface="Playfair Display" charset="0"/>
              </a:rPr>
              <a:t> is simply dummy text of the printing and typesetting industry. </a:t>
            </a:r>
            <a:endParaRPr lang="en-US" sz="1200" dirty="0">
              <a:ea typeface="Playfair Display" charset="0"/>
              <a:cs typeface="Playfair Display" charset="0"/>
            </a:endParaRPr>
          </a:p>
        </p:txBody>
      </p:sp>
      <p:sp>
        <p:nvSpPr>
          <p:cNvPr id="21" name="Title 4"/>
          <p:cNvSpPr txBox="1"/>
          <p:nvPr/>
        </p:nvSpPr>
        <p:spPr>
          <a:xfrm>
            <a:off x="7223110" y="4468316"/>
            <a:ext cx="2805100" cy="37009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r"/>
            <a:r>
              <a:rPr lang="en-US" altLang="zh-CN" sz="2000" dirty="0">
                <a:solidFill>
                  <a:srgbClr val="5F6F7E"/>
                </a:solidFill>
                <a:latin typeface="Century Gothic" panose="020B0502020202020204" pitchFamily="34" charset="0"/>
              </a:rPr>
              <a:t>Summary of work</a:t>
            </a:r>
            <a:endParaRPr lang="en-US" altLang="zh-CN" sz="2000" dirty="0">
              <a:solidFill>
                <a:srgbClr val="5F6F7E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22" name="Straight Connector 18"/>
          <p:cNvCxnSpPr/>
          <p:nvPr/>
        </p:nvCxnSpPr>
        <p:spPr>
          <a:xfrm>
            <a:off x="9298029" y="4922235"/>
            <a:ext cx="613064" cy="0"/>
          </a:xfrm>
          <a:prstGeom prst="line">
            <a:avLst/>
          </a:prstGeom>
          <a:ln w="28575">
            <a:solidFill>
              <a:srgbClr val="5F6F7E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0"/>
          <p:cNvSpPr txBox="1"/>
          <p:nvPr/>
        </p:nvSpPr>
        <p:spPr>
          <a:xfrm>
            <a:off x="7910469" y="1392635"/>
            <a:ext cx="221488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dirty="0">
                <a:solidFill>
                  <a:srgbClr val="5F6F7E"/>
                </a:solidFill>
                <a:latin typeface="Century Gothic" panose="020B0502020202020204" pitchFamily="34" charset="0"/>
              </a:rPr>
              <a:t>20XX</a:t>
            </a:r>
            <a:endParaRPr lang="en-US" sz="8000" dirty="0">
              <a:solidFill>
                <a:srgbClr val="5F6F7E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Rectangle 21"/>
          <p:cNvSpPr/>
          <p:nvPr/>
        </p:nvSpPr>
        <p:spPr>
          <a:xfrm>
            <a:off x="7045088" y="1538466"/>
            <a:ext cx="3124589" cy="4858439"/>
          </a:xfrm>
          <a:prstGeom prst="rect">
            <a:avLst/>
          </a:prstGeom>
          <a:noFill/>
          <a:ln w="25400">
            <a:solidFill>
              <a:srgbClr val="5F6F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3"/>
          <p:cNvCxnSpPr/>
          <p:nvPr/>
        </p:nvCxnSpPr>
        <p:spPr>
          <a:xfrm>
            <a:off x="5348503" y="3967686"/>
            <a:ext cx="1443210" cy="0"/>
          </a:xfrm>
          <a:prstGeom prst="line">
            <a:avLst/>
          </a:prstGeom>
          <a:ln w="25400">
            <a:solidFill>
              <a:schemeClr val="tx1">
                <a:alpha val="2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7463488" y="2594017"/>
            <a:ext cx="2944796" cy="174348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 cstate="screen"/>
          <a:srcRect l="-138"/>
          <a:stretch>
            <a:fillRect/>
          </a:stretch>
        </p:blipFill>
        <p:spPr>
          <a:xfrm>
            <a:off x="1783716" y="2584228"/>
            <a:ext cx="2928103" cy="17532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  <a:endParaRPr lang="zh-CN" altLang="en-US" sz="2800" dirty="0">
              <a:solidFill>
                <a:srgbClr val="5F6F7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BB997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  <a:endParaRPr lang="zh-CN" altLang="en-US" sz="1100" dirty="0">
              <a:solidFill>
                <a:srgbClr val="BB997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4" name="直线连接符 4"/>
          <p:cNvCxnSpPr/>
          <p:nvPr/>
        </p:nvCxnSpPr>
        <p:spPr>
          <a:xfrm>
            <a:off x="1341120" y="4807131"/>
            <a:ext cx="9849394" cy="0"/>
          </a:xfrm>
          <a:prstGeom prst="line">
            <a:avLst/>
          </a:prstGeom>
          <a:ln>
            <a:solidFill>
              <a:srgbClr val="BB99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50"/>
          <p:cNvSpPr/>
          <p:nvPr/>
        </p:nvSpPr>
        <p:spPr>
          <a:xfrm>
            <a:off x="770707" y="4532811"/>
            <a:ext cx="1750422" cy="548640"/>
          </a:xfrm>
          <a:prstGeom prst="roundRect">
            <a:avLst>
              <a:gd name="adj" fmla="val 4762"/>
            </a:avLst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atin typeface="Century Gothic" panose="020B0502020202020204" pitchFamily="34" charset="0"/>
                <a:ea typeface="微软雅黑" panose="020B0503020204020204" pitchFamily="34" charset="-122"/>
              </a:rPr>
              <a:t>Step 01</a:t>
            </a:r>
            <a:endParaRPr kumimoji="1" lang="zh-CN" altLang="en-US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圆角矩形 52"/>
          <p:cNvSpPr/>
          <p:nvPr/>
        </p:nvSpPr>
        <p:spPr>
          <a:xfrm>
            <a:off x="3022864" y="3190222"/>
            <a:ext cx="1750422" cy="548640"/>
          </a:xfrm>
          <a:prstGeom prst="roundRect">
            <a:avLst>
              <a:gd name="adj" fmla="val 4762"/>
            </a:avLst>
          </a:prstGeom>
          <a:solidFill>
            <a:srgbClr val="4A3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atin typeface="Century Gothic" panose="020B0502020202020204" pitchFamily="34" charset="0"/>
                <a:ea typeface="微软雅黑" panose="020B0503020204020204" pitchFamily="34" charset="-122"/>
              </a:rPr>
              <a:t>Step 02</a:t>
            </a:r>
            <a:endParaRPr kumimoji="1" lang="zh-CN" altLang="en-US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7" name="直线连接符 7"/>
          <p:cNvCxnSpPr/>
          <p:nvPr/>
        </p:nvCxnSpPr>
        <p:spPr>
          <a:xfrm flipH="1">
            <a:off x="3022864" y="3738862"/>
            <a:ext cx="2174" cy="1068269"/>
          </a:xfrm>
          <a:prstGeom prst="line">
            <a:avLst/>
          </a:prstGeom>
          <a:ln>
            <a:solidFill>
              <a:srgbClr val="BB99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54"/>
          <p:cNvSpPr/>
          <p:nvPr/>
        </p:nvSpPr>
        <p:spPr>
          <a:xfrm>
            <a:off x="5287158" y="2121953"/>
            <a:ext cx="1750422" cy="548640"/>
          </a:xfrm>
          <a:prstGeom prst="roundRect">
            <a:avLst>
              <a:gd name="adj" fmla="val 4762"/>
            </a:avLst>
          </a:prstGeom>
          <a:solidFill>
            <a:srgbClr val="5F6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atin typeface="Century Gothic" panose="020B0502020202020204" pitchFamily="34" charset="0"/>
                <a:ea typeface="微软雅黑" panose="020B0503020204020204" pitchFamily="34" charset="-122"/>
              </a:rPr>
              <a:t>Step 03</a:t>
            </a:r>
            <a:endParaRPr kumimoji="1" lang="zh-CN" altLang="en-US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9" name="直线连接符 79"/>
          <p:cNvCxnSpPr/>
          <p:nvPr/>
        </p:nvCxnSpPr>
        <p:spPr>
          <a:xfrm>
            <a:off x="5291511" y="2670593"/>
            <a:ext cx="0" cy="2136538"/>
          </a:xfrm>
          <a:prstGeom prst="line">
            <a:avLst/>
          </a:prstGeom>
          <a:ln>
            <a:solidFill>
              <a:srgbClr val="BB99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80"/>
          <p:cNvSpPr/>
          <p:nvPr/>
        </p:nvSpPr>
        <p:spPr>
          <a:xfrm>
            <a:off x="7653714" y="1435392"/>
            <a:ext cx="1750422" cy="548640"/>
          </a:xfrm>
          <a:prstGeom prst="roundRect">
            <a:avLst>
              <a:gd name="adj" fmla="val 4762"/>
            </a:avLst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atin typeface="Century Gothic" panose="020B0502020202020204" pitchFamily="34" charset="0"/>
                <a:ea typeface="微软雅黑" panose="020B0503020204020204" pitchFamily="34" charset="-122"/>
              </a:rPr>
              <a:t>Step 04</a:t>
            </a:r>
            <a:endParaRPr kumimoji="1" lang="zh-CN" altLang="en-US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1" name="直线连接符 81"/>
          <p:cNvCxnSpPr/>
          <p:nvPr/>
        </p:nvCxnSpPr>
        <p:spPr>
          <a:xfrm flipH="1">
            <a:off x="7653714" y="1984032"/>
            <a:ext cx="13062" cy="2823099"/>
          </a:xfrm>
          <a:prstGeom prst="line">
            <a:avLst/>
          </a:prstGeom>
          <a:ln>
            <a:solidFill>
              <a:srgbClr val="BB99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82"/>
          <p:cNvSpPr/>
          <p:nvPr/>
        </p:nvSpPr>
        <p:spPr>
          <a:xfrm>
            <a:off x="9638211" y="3871694"/>
            <a:ext cx="1857103" cy="1870874"/>
          </a:xfrm>
          <a:prstGeom prst="roundRect">
            <a:avLst>
              <a:gd name="adj" fmla="val 4762"/>
            </a:avLst>
          </a:prstGeom>
          <a:solidFill>
            <a:srgbClr val="5F6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atin typeface="Century Gothic" panose="020B0502020202020204" pitchFamily="34" charset="0"/>
                <a:ea typeface="微软雅黑" panose="020B0503020204020204" pitchFamily="34" charset="-122"/>
              </a:rPr>
              <a:t>Step 05</a:t>
            </a:r>
            <a:endParaRPr kumimoji="1" lang="zh-CN" altLang="en-US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935005" y="4719273"/>
            <a:ext cx="175718" cy="175718"/>
          </a:xfrm>
          <a:prstGeom prst="ellipse">
            <a:avLst/>
          </a:prstGeom>
          <a:solidFill>
            <a:srgbClr val="4A3D3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201909" y="4719273"/>
            <a:ext cx="175718" cy="175718"/>
          </a:xfrm>
          <a:prstGeom prst="ellipse">
            <a:avLst/>
          </a:prstGeom>
          <a:solidFill>
            <a:srgbClr val="5F6F7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572386" y="4719273"/>
            <a:ext cx="175718" cy="175718"/>
          </a:xfrm>
          <a:prstGeom prst="ellipse">
            <a:avLst/>
          </a:prstGeom>
          <a:solidFill>
            <a:srgbClr val="BB997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6686" y="5287183"/>
            <a:ext cx="2129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/>
              <a:t>Fusce</a:t>
            </a:r>
            <a:r>
              <a:rPr lang="en-US" altLang="zh-CN" sz="1200" dirty="0"/>
              <a:t> </a:t>
            </a:r>
            <a:r>
              <a:rPr lang="en-US" altLang="zh-CN" sz="1200" dirty="0" err="1"/>
              <a:t>posuere</a:t>
            </a:r>
            <a:r>
              <a:rPr lang="en-US" altLang="zh-CN" sz="1200" dirty="0"/>
              <a:t>, magna sed pulvinar </a:t>
            </a:r>
            <a:r>
              <a:rPr lang="en-US" altLang="zh-CN" sz="1200" dirty="0" err="1"/>
              <a:t>ultricies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purus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lectus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malesuada</a:t>
            </a:r>
            <a:r>
              <a:rPr lang="en-US" altLang="zh-CN" sz="1200" dirty="0"/>
              <a:t> libero</a:t>
            </a:r>
            <a:endParaRPr lang="en-US" altLang="zh-CN" sz="1200" dirty="0"/>
          </a:p>
        </p:txBody>
      </p:sp>
      <p:sp>
        <p:nvSpPr>
          <p:cNvPr id="17" name="矩形 16"/>
          <p:cNvSpPr/>
          <p:nvPr/>
        </p:nvSpPr>
        <p:spPr>
          <a:xfrm>
            <a:off x="3157912" y="3886480"/>
            <a:ext cx="2129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/>
              <a:t>Fusce</a:t>
            </a:r>
            <a:r>
              <a:rPr lang="en-US" altLang="zh-CN" sz="1200" dirty="0"/>
              <a:t> </a:t>
            </a:r>
            <a:r>
              <a:rPr lang="en-US" altLang="zh-CN" sz="1200" dirty="0" err="1"/>
              <a:t>posuere</a:t>
            </a:r>
            <a:r>
              <a:rPr lang="en-US" altLang="zh-CN" sz="1200" dirty="0"/>
              <a:t>, magna sed pulvinar </a:t>
            </a:r>
            <a:r>
              <a:rPr lang="en-US" altLang="zh-CN" sz="1200" dirty="0" err="1"/>
              <a:t>ultricies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purus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lectus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malesuada</a:t>
            </a:r>
            <a:r>
              <a:rPr lang="en-US" altLang="zh-CN" sz="1200" dirty="0"/>
              <a:t> libero</a:t>
            </a:r>
            <a:endParaRPr lang="en-US" altLang="zh-CN" sz="1200" dirty="0"/>
          </a:p>
        </p:txBody>
      </p:sp>
      <p:sp>
        <p:nvSpPr>
          <p:cNvPr id="18" name="矩形 17"/>
          <p:cNvSpPr/>
          <p:nvPr/>
        </p:nvSpPr>
        <p:spPr>
          <a:xfrm>
            <a:off x="5404467" y="2958236"/>
            <a:ext cx="2129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/>
              <a:t>Fusce</a:t>
            </a:r>
            <a:r>
              <a:rPr lang="en-US" altLang="zh-CN" sz="1200" dirty="0"/>
              <a:t> </a:t>
            </a:r>
            <a:r>
              <a:rPr lang="en-US" altLang="zh-CN" sz="1200" dirty="0" err="1"/>
              <a:t>posuere</a:t>
            </a:r>
            <a:r>
              <a:rPr lang="en-US" altLang="zh-CN" sz="1200" dirty="0"/>
              <a:t>, magna sed pulvinar </a:t>
            </a:r>
            <a:r>
              <a:rPr lang="en-US" altLang="zh-CN" sz="1200" dirty="0" err="1"/>
              <a:t>ultricies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purus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lectus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malesuada</a:t>
            </a:r>
            <a:r>
              <a:rPr lang="en-US" altLang="zh-CN" sz="1200" dirty="0"/>
              <a:t> libero</a:t>
            </a:r>
            <a:endParaRPr lang="en-US" altLang="zh-CN" sz="1200" dirty="0"/>
          </a:p>
        </p:txBody>
      </p:sp>
      <p:sp>
        <p:nvSpPr>
          <p:cNvPr id="19" name="矩形 18"/>
          <p:cNvSpPr/>
          <p:nvPr/>
        </p:nvSpPr>
        <p:spPr>
          <a:xfrm>
            <a:off x="5400113" y="3781597"/>
            <a:ext cx="2129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/>
              <a:t>Fusce</a:t>
            </a:r>
            <a:r>
              <a:rPr lang="en-US" altLang="zh-CN" sz="1200" dirty="0"/>
              <a:t> </a:t>
            </a:r>
            <a:r>
              <a:rPr lang="en-US" altLang="zh-CN" sz="1200" dirty="0" err="1"/>
              <a:t>posuere</a:t>
            </a:r>
            <a:r>
              <a:rPr lang="en-US" altLang="zh-CN" sz="1200" dirty="0"/>
              <a:t>, magna sed pulvinar </a:t>
            </a:r>
            <a:r>
              <a:rPr lang="en-US" altLang="zh-CN" sz="1200" dirty="0" err="1"/>
              <a:t>ultricies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purus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lectus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malesuada</a:t>
            </a:r>
            <a:r>
              <a:rPr lang="en-US" altLang="zh-CN" sz="1200" dirty="0"/>
              <a:t> libero</a:t>
            </a:r>
            <a:endParaRPr lang="en-US" altLang="zh-CN" sz="1200" dirty="0"/>
          </a:p>
        </p:txBody>
      </p:sp>
      <p:sp>
        <p:nvSpPr>
          <p:cNvPr id="20" name="矩形 19"/>
          <p:cNvSpPr/>
          <p:nvPr/>
        </p:nvSpPr>
        <p:spPr>
          <a:xfrm>
            <a:off x="7813617" y="2212400"/>
            <a:ext cx="2129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/>
              <a:t>Fusce</a:t>
            </a:r>
            <a:r>
              <a:rPr lang="en-US" altLang="zh-CN" sz="1200" dirty="0"/>
              <a:t> </a:t>
            </a:r>
            <a:r>
              <a:rPr lang="en-US" altLang="zh-CN" sz="1200" dirty="0" err="1"/>
              <a:t>posuere</a:t>
            </a:r>
            <a:r>
              <a:rPr lang="en-US" altLang="zh-CN" sz="1200" dirty="0"/>
              <a:t>, magna sed pulvinar </a:t>
            </a:r>
            <a:r>
              <a:rPr lang="en-US" altLang="zh-CN" sz="1200" dirty="0" err="1"/>
              <a:t>ultricies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purus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lectus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malesuada</a:t>
            </a:r>
            <a:r>
              <a:rPr lang="en-US" altLang="zh-CN" sz="1200" dirty="0"/>
              <a:t> libero</a:t>
            </a:r>
            <a:endParaRPr lang="en-US" altLang="zh-CN" sz="1200" dirty="0"/>
          </a:p>
        </p:txBody>
      </p:sp>
      <p:sp>
        <p:nvSpPr>
          <p:cNvPr id="21" name="矩形 20"/>
          <p:cNvSpPr/>
          <p:nvPr/>
        </p:nvSpPr>
        <p:spPr>
          <a:xfrm>
            <a:off x="7809263" y="3035761"/>
            <a:ext cx="2129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/>
              <a:t>Fusce</a:t>
            </a:r>
            <a:r>
              <a:rPr lang="en-US" altLang="zh-CN" sz="1200" dirty="0"/>
              <a:t> </a:t>
            </a:r>
            <a:r>
              <a:rPr lang="en-US" altLang="zh-CN" sz="1200" dirty="0" err="1"/>
              <a:t>posuere</a:t>
            </a:r>
            <a:r>
              <a:rPr lang="en-US" altLang="zh-CN" sz="1200" dirty="0"/>
              <a:t>, magna sed pulvinar </a:t>
            </a:r>
            <a:r>
              <a:rPr lang="en-US" altLang="zh-CN" sz="1200" dirty="0" err="1"/>
              <a:t>ultricies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purus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lectus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malesuada</a:t>
            </a:r>
            <a:r>
              <a:rPr lang="en-US" altLang="zh-CN" sz="1200" dirty="0"/>
              <a:t> libero</a:t>
            </a:r>
            <a:endParaRPr lang="en-US" altLang="zh-CN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  <a:endParaRPr lang="zh-CN" altLang="en-US" sz="2800" dirty="0">
              <a:solidFill>
                <a:srgbClr val="5F6F7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BB997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  <a:endParaRPr lang="zh-CN" altLang="en-US" sz="1100" dirty="0">
              <a:solidFill>
                <a:srgbClr val="BB997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836173" y="2197922"/>
            <a:ext cx="548640" cy="548640"/>
          </a:xfrm>
          <a:prstGeom prst="ellipse">
            <a:avLst/>
          </a:prstGeom>
          <a:noFill/>
          <a:ln w="57150">
            <a:solidFill>
              <a:srgbClr val="BB99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箭头: V 形 4"/>
          <p:cNvSpPr/>
          <p:nvPr/>
        </p:nvSpPr>
        <p:spPr>
          <a:xfrm>
            <a:off x="1875682" y="2355147"/>
            <a:ext cx="88575" cy="225301"/>
          </a:xfrm>
          <a:prstGeom prst="chevron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箭头: V 形 5"/>
          <p:cNvSpPr/>
          <p:nvPr/>
        </p:nvSpPr>
        <p:spPr>
          <a:xfrm>
            <a:off x="1787536" y="2355147"/>
            <a:ext cx="88575" cy="225301"/>
          </a:xfrm>
          <a:prstGeom prst="chevron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31060" y="2206625"/>
            <a:ext cx="77260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massa.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massa.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0914" y="2268377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36173" y="3221492"/>
            <a:ext cx="548640" cy="548640"/>
          </a:xfrm>
          <a:prstGeom prst="ellipse">
            <a:avLst/>
          </a:prstGeom>
          <a:noFill/>
          <a:ln w="57150">
            <a:solidFill>
              <a:srgbClr val="5F6F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箭头: V 形 9"/>
          <p:cNvSpPr/>
          <p:nvPr/>
        </p:nvSpPr>
        <p:spPr>
          <a:xfrm>
            <a:off x="1787417" y="3382527"/>
            <a:ext cx="88575" cy="225301"/>
          </a:xfrm>
          <a:prstGeom prst="chevron">
            <a:avLst/>
          </a:prstGeom>
          <a:solidFill>
            <a:srgbClr val="5F6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箭头: V 形 10"/>
          <p:cNvSpPr/>
          <p:nvPr/>
        </p:nvSpPr>
        <p:spPr>
          <a:xfrm>
            <a:off x="1875801" y="3382527"/>
            <a:ext cx="88575" cy="225301"/>
          </a:xfrm>
          <a:prstGeom prst="chevron">
            <a:avLst/>
          </a:prstGeom>
          <a:solidFill>
            <a:srgbClr val="5F6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131060" y="3264535"/>
            <a:ext cx="76136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massa.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massa.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60977" y="3336397"/>
            <a:ext cx="486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29188" y="4232997"/>
            <a:ext cx="548640" cy="548640"/>
          </a:xfrm>
          <a:prstGeom prst="ellipse">
            <a:avLst/>
          </a:prstGeom>
          <a:noFill/>
          <a:ln w="57150">
            <a:solidFill>
              <a:srgbClr val="BB99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箭头: V 形 14"/>
          <p:cNvSpPr/>
          <p:nvPr/>
        </p:nvSpPr>
        <p:spPr>
          <a:xfrm>
            <a:off x="1787417" y="4404192"/>
            <a:ext cx="88575" cy="225301"/>
          </a:xfrm>
          <a:prstGeom prst="chevron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箭头: V 形 15"/>
          <p:cNvSpPr/>
          <p:nvPr/>
        </p:nvSpPr>
        <p:spPr>
          <a:xfrm>
            <a:off x="1875801" y="4394667"/>
            <a:ext cx="88575" cy="225301"/>
          </a:xfrm>
          <a:prstGeom prst="chevron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131060" y="4232910"/>
            <a:ext cx="74949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massa.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massa.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60977" y="4316787"/>
            <a:ext cx="486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36173" y="5235611"/>
            <a:ext cx="548640" cy="548640"/>
          </a:xfrm>
          <a:prstGeom prst="ellipse">
            <a:avLst/>
          </a:prstGeom>
          <a:noFill/>
          <a:ln w="57150">
            <a:solidFill>
              <a:srgbClr val="5F6F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箭头: V 形 19"/>
          <p:cNvSpPr/>
          <p:nvPr/>
        </p:nvSpPr>
        <p:spPr>
          <a:xfrm>
            <a:off x="1787417" y="5396646"/>
            <a:ext cx="88575" cy="225301"/>
          </a:xfrm>
          <a:prstGeom prst="chevron">
            <a:avLst/>
          </a:prstGeom>
          <a:solidFill>
            <a:srgbClr val="5F6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箭头: V 形 20"/>
          <p:cNvSpPr/>
          <p:nvPr/>
        </p:nvSpPr>
        <p:spPr>
          <a:xfrm>
            <a:off x="1875801" y="5397281"/>
            <a:ext cx="88575" cy="225301"/>
          </a:xfrm>
          <a:prstGeom prst="chevron">
            <a:avLst/>
          </a:prstGeom>
          <a:solidFill>
            <a:srgbClr val="5F6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213610" y="5235575"/>
            <a:ext cx="75311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massa.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massa.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74312" y="5309876"/>
            <a:ext cx="486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13729" y="2480012"/>
            <a:ext cx="39645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感</a:t>
            </a:r>
            <a:r>
              <a:rPr lang="en-US" altLang="zh-CN" sz="60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/</a:t>
            </a:r>
            <a:r>
              <a:rPr lang="zh-CN" altLang="en-US" sz="60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谢</a:t>
            </a:r>
            <a:r>
              <a:rPr lang="en-US" altLang="zh-CN" sz="60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/</a:t>
            </a:r>
            <a:r>
              <a:rPr lang="zh-CN" altLang="en-US" sz="60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观</a:t>
            </a:r>
            <a:r>
              <a:rPr lang="en-US" altLang="zh-CN" sz="60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/</a:t>
            </a:r>
            <a:r>
              <a:rPr lang="zh-CN" altLang="en-US" sz="60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看</a:t>
            </a:r>
            <a:endParaRPr lang="zh-CN" altLang="en-US" sz="6000" dirty="0">
              <a:solidFill>
                <a:srgbClr val="5F6F7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8312" y="3988118"/>
            <a:ext cx="5495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err="1">
                <a:solidFill>
                  <a:srgbClr val="3F382E"/>
                </a:solidFill>
              </a:rPr>
              <a:t>Fusce</a:t>
            </a:r>
            <a:r>
              <a:rPr lang="en-US" altLang="zh-CN" sz="1400" dirty="0">
                <a:solidFill>
                  <a:srgbClr val="3F382E"/>
                </a:solidFill>
              </a:rPr>
              <a:t> posuere, magna sed pulvinar ultricies, purus lectus malesuada libero, sit amet commodo magna eros </a:t>
            </a:r>
            <a:r>
              <a:rPr lang="en-US" altLang="zh-CN" sz="1400" dirty="0" err="1">
                <a:solidFill>
                  <a:srgbClr val="3F382E"/>
                </a:solidFill>
              </a:rPr>
              <a:t>quis</a:t>
            </a:r>
            <a:r>
              <a:rPr lang="en-US" altLang="zh-CN" sz="1400" dirty="0">
                <a:solidFill>
                  <a:srgbClr val="3F382E"/>
                </a:solidFill>
              </a:rPr>
              <a:t> </a:t>
            </a:r>
            <a:r>
              <a:rPr lang="en-US" altLang="zh-CN" sz="1400" dirty="0" err="1">
                <a:solidFill>
                  <a:srgbClr val="3F382E"/>
                </a:solidFill>
              </a:rPr>
              <a:t>urna</a:t>
            </a:r>
            <a:endParaRPr lang="en-US" altLang="zh-CN" sz="1400" dirty="0">
              <a:solidFill>
                <a:srgbClr val="3F382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265604" y="1138418"/>
            <a:ext cx="3190939" cy="640887"/>
            <a:chOff x="3160704" y="1608318"/>
            <a:chExt cx="3190939" cy="640887"/>
          </a:xfrm>
        </p:grpSpPr>
        <p:sp>
          <p:nvSpPr>
            <p:cNvPr id="2" name="文本框 1"/>
            <p:cNvSpPr txBox="1"/>
            <p:nvPr/>
          </p:nvSpPr>
          <p:spPr>
            <a:xfrm>
              <a:off x="4079867" y="1608318"/>
              <a:ext cx="22717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 dirty="0">
                  <a:solidFill>
                    <a:srgbClr val="5F6F7E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输入标题文本</a:t>
              </a:r>
              <a:endParaRPr lang="zh-CN" altLang="en-US" sz="2400" b="1" spc="300" dirty="0">
                <a:solidFill>
                  <a:srgbClr val="5F6F7E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4079867" y="1977336"/>
              <a:ext cx="2271776" cy="2718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ko-KR" sz="900" dirty="0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Maecenas </a:t>
              </a:r>
              <a:r>
                <a:rPr lang="en-US" altLang="ko-KR" sz="900" dirty="0" err="1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porttitor</a:t>
              </a:r>
              <a:r>
                <a:rPr lang="en-US" altLang="ko-KR" sz="900" dirty="0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altLang="ko-KR" sz="900" dirty="0" err="1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congue</a:t>
              </a:r>
              <a:r>
                <a:rPr lang="en-US" altLang="ko-KR" sz="900" dirty="0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altLang="ko-KR" sz="900" dirty="0" err="1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massa</a:t>
              </a:r>
              <a:r>
                <a:rPr lang="en-US" altLang="ko-KR" sz="900" dirty="0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 </a:t>
              </a:r>
              <a:endParaRPr lang="en-US" altLang="ko-KR" sz="900" dirty="0">
                <a:solidFill>
                  <a:srgbClr val="BB997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160704" y="1630569"/>
              <a:ext cx="7688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defRPr sz="4000"/>
              </a:lvl1pPr>
            </a:lstStyle>
            <a:p>
              <a:pPr algn="ctr"/>
              <a:r>
                <a:rPr lang="en-US" altLang="zh-CN" sz="3200" dirty="0">
                  <a:solidFill>
                    <a:srgbClr val="5F6F7E"/>
                  </a:solidFill>
                  <a:latin typeface="Century Gothic" panose="020B0502020202020204" pitchFamily="34" charset="0"/>
                  <a:cs typeface="DokChampa" panose="020B0604020202020204" pitchFamily="34" charset="-34"/>
                </a:rPr>
                <a:t>01</a:t>
              </a:r>
              <a:endParaRPr lang="zh-CN" altLang="en-US" sz="3200" dirty="0">
                <a:solidFill>
                  <a:srgbClr val="5F6F7E"/>
                </a:solidFill>
                <a:latin typeface="Century Gothic" panose="020B0502020202020204" pitchFamily="34" charset="0"/>
                <a:cs typeface="DokChampa" panose="020B0604020202020204" pitchFamily="34" charset="-34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3886010" y="1860922"/>
              <a:ext cx="138186" cy="138186"/>
            </a:xfrm>
            <a:prstGeom prst="ellipse">
              <a:avLst/>
            </a:prstGeom>
            <a:solidFill>
              <a:srgbClr val="4A3D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265604" y="2459492"/>
            <a:ext cx="3190939" cy="640887"/>
            <a:chOff x="3160704" y="1608318"/>
            <a:chExt cx="3190939" cy="640887"/>
          </a:xfrm>
        </p:grpSpPr>
        <p:sp>
          <p:nvSpPr>
            <p:cNvPr id="25" name="文本框 24"/>
            <p:cNvSpPr txBox="1"/>
            <p:nvPr/>
          </p:nvSpPr>
          <p:spPr>
            <a:xfrm>
              <a:off x="4079867" y="1608318"/>
              <a:ext cx="22717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 dirty="0">
                  <a:solidFill>
                    <a:srgbClr val="5F6F7E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输入标题文本</a:t>
              </a:r>
              <a:endParaRPr lang="zh-CN" altLang="en-US" sz="2400" b="1" spc="300" dirty="0">
                <a:solidFill>
                  <a:srgbClr val="5F6F7E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079867" y="1977336"/>
              <a:ext cx="2271776" cy="2718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ko-KR" sz="900" dirty="0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Maecenas </a:t>
              </a:r>
              <a:r>
                <a:rPr lang="en-US" altLang="ko-KR" sz="900" dirty="0" err="1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porttitor</a:t>
              </a:r>
              <a:r>
                <a:rPr lang="en-US" altLang="ko-KR" sz="900" dirty="0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altLang="ko-KR" sz="900" dirty="0" err="1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congue</a:t>
              </a:r>
              <a:r>
                <a:rPr lang="en-US" altLang="ko-KR" sz="900" dirty="0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altLang="ko-KR" sz="900" dirty="0" err="1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massa</a:t>
              </a:r>
              <a:r>
                <a:rPr lang="en-US" altLang="ko-KR" sz="900" dirty="0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 </a:t>
              </a:r>
              <a:endParaRPr lang="en-US" altLang="ko-KR" sz="900" dirty="0">
                <a:solidFill>
                  <a:srgbClr val="BB997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160704" y="1630569"/>
              <a:ext cx="76885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defRPr sz="4000"/>
              </a:lvl1pPr>
            </a:lstStyle>
            <a:p>
              <a:pPr algn="ctr"/>
              <a:r>
                <a:rPr lang="en-US" altLang="zh-CN" sz="3200" dirty="0">
                  <a:solidFill>
                    <a:srgbClr val="5F6F7E"/>
                  </a:solidFill>
                  <a:latin typeface="Century Gothic" panose="020B0502020202020204" pitchFamily="34" charset="0"/>
                  <a:cs typeface="DokChampa" panose="020B0604020202020204" pitchFamily="34" charset="-34"/>
                </a:rPr>
                <a:t>0</a:t>
              </a:r>
              <a:r>
                <a:rPr lang="en-US" sz="3200" dirty="0">
                  <a:solidFill>
                    <a:srgbClr val="5F6F7E"/>
                  </a:solidFill>
                  <a:latin typeface="Century Gothic" panose="020B0502020202020204" pitchFamily="34" charset="0"/>
                  <a:cs typeface="DokChampa" panose="020B0604020202020204" pitchFamily="34" charset="-34"/>
                </a:rPr>
                <a:t>2</a:t>
              </a:r>
              <a:endParaRPr lang="en-US" sz="3200" dirty="0">
                <a:solidFill>
                  <a:srgbClr val="5F6F7E"/>
                </a:solidFill>
                <a:latin typeface="Century Gothic" panose="020B0502020202020204" pitchFamily="34" charset="0"/>
                <a:cs typeface="DokChampa" panose="020B0604020202020204" pitchFamily="34" charset="-34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886010" y="1860922"/>
              <a:ext cx="138186" cy="138186"/>
            </a:xfrm>
            <a:prstGeom prst="ellipse">
              <a:avLst/>
            </a:prstGeom>
            <a:solidFill>
              <a:srgbClr val="4A3D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265604" y="3780565"/>
            <a:ext cx="3190939" cy="640887"/>
            <a:chOff x="3160704" y="1608318"/>
            <a:chExt cx="3190939" cy="640887"/>
          </a:xfrm>
        </p:grpSpPr>
        <p:sp>
          <p:nvSpPr>
            <p:cNvPr id="30" name="文本框 29"/>
            <p:cNvSpPr txBox="1"/>
            <p:nvPr/>
          </p:nvSpPr>
          <p:spPr>
            <a:xfrm>
              <a:off x="4079867" y="1608318"/>
              <a:ext cx="22717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 dirty="0">
                  <a:solidFill>
                    <a:srgbClr val="5F6F7E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输入标题文本</a:t>
              </a:r>
              <a:endParaRPr lang="zh-CN" altLang="en-US" sz="2400" b="1" spc="300" dirty="0">
                <a:solidFill>
                  <a:srgbClr val="5F6F7E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079867" y="1977336"/>
              <a:ext cx="2271776" cy="2718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ko-KR" sz="900" dirty="0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Maecenas </a:t>
              </a:r>
              <a:r>
                <a:rPr lang="en-US" altLang="ko-KR" sz="900" dirty="0" err="1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porttitor</a:t>
              </a:r>
              <a:r>
                <a:rPr lang="en-US" altLang="ko-KR" sz="900" dirty="0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altLang="ko-KR" sz="900" dirty="0" err="1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congue</a:t>
              </a:r>
              <a:r>
                <a:rPr lang="en-US" altLang="ko-KR" sz="900" dirty="0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altLang="ko-KR" sz="900" dirty="0" err="1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massa</a:t>
              </a:r>
              <a:r>
                <a:rPr lang="en-US" altLang="ko-KR" sz="900" dirty="0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 </a:t>
              </a:r>
              <a:endParaRPr lang="en-US" altLang="ko-KR" sz="900" dirty="0">
                <a:solidFill>
                  <a:srgbClr val="BB997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160704" y="1630569"/>
              <a:ext cx="76885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defRPr sz="4000"/>
              </a:lvl1pPr>
            </a:lstStyle>
            <a:p>
              <a:pPr algn="ctr"/>
              <a:r>
                <a:rPr lang="en-US" altLang="zh-CN" sz="3200" dirty="0">
                  <a:solidFill>
                    <a:srgbClr val="5F6F7E"/>
                  </a:solidFill>
                  <a:latin typeface="Century Gothic" panose="020B0502020202020204" pitchFamily="34" charset="0"/>
                  <a:cs typeface="DokChampa" panose="020B0604020202020204" pitchFamily="34" charset="-34"/>
                </a:rPr>
                <a:t>0</a:t>
              </a:r>
              <a:r>
                <a:rPr lang="en-US" sz="3200" dirty="0">
                  <a:solidFill>
                    <a:srgbClr val="5F6F7E"/>
                  </a:solidFill>
                  <a:latin typeface="Century Gothic" panose="020B0502020202020204" pitchFamily="34" charset="0"/>
                  <a:cs typeface="DokChampa" panose="020B0604020202020204" pitchFamily="34" charset="-34"/>
                </a:rPr>
                <a:t>3</a:t>
              </a:r>
              <a:endParaRPr lang="en-US" sz="3200" dirty="0">
                <a:solidFill>
                  <a:srgbClr val="5F6F7E"/>
                </a:solidFill>
                <a:latin typeface="Century Gothic" panose="020B0502020202020204" pitchFamily="34" charset="0"/>
                <a:cs typeface="DokChampa" panose="020B0604020202020204" pitchFamily="34" charset="-34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886010" y="1860922"/>
              <a:ext cx="138186" cy="138186"/>
            </a:xfrm>
            <a:prstGeom prst="ellipse">
              <a:avLst/>
            </a:prstGeom>
            <a:solidFill>
              <a:srgbClr val="4A3D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265604" y="5101639"/>
            <a:ext cx="3190939" cy="640887"/>
            <a:chOff x="3160704" y="1608318"/>
            <a:chExt cx="3190939" cy="640887"/>
          </a:xfrm>
        </p:grpSpPr>
        <p:sp>
          <p:nvSpPr>
            <p:cNvPr id="35" name="文本框 34"/>
            <p:cNvSpPr txBox="1"/>
            <p:nvPr/>
          </p:nvSpPr>
          <p:spPr>
            <a:xfrm>
              <a:off x="4079867" y="1608318"/>
              <a:ext cx="22717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pc="300" dirty="0">
                  <a:solidFill>
                    <a:srgbClr val="5F6F7E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输入标题文本</a:t>
              </a:r>
              <a:endParaRPr lang="zh-CN" altLang="en-US" sz="2400" b="1" spc="300" dirty="0">
                <a:solidFill>
                  <a:srgbClr val="5F6F7E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4079867" y="1977336"/>
              <a:ext cx="2271776" cy="2718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ko-KR" sz="900" dirty="0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Maecenas </a:t>
              </a:r>
              <a:r>
                <a:rPr lang="en-US" altLang="ko-KR" sz="900" dirty="0" err="1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porttitor</a:t>
              </a:r>
              <a:r>
                <a:rPr lang="en-US" altLang="ko-KR" sz="900" dirty="0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altLang="ko-KR" sz="900" dirty="0" err="1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congue</a:t>
              </a:r>
              <a:r>
                <a:rPr lang="en-US" altLang="ko-KR" sz="900" dirty="0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altLang="ko-KR" sz="900" dirty="0" err="1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massa</a:t>
              </a:r>
              <a:r>
                <a:rPr lang="en-US" altLang="ko-KR" sz="900" dirty="0">
                  <a:solidFill>
                    <a:srgbClr val="BB9976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 </a:t>
              </a:r>
              <a:endParaRPr lang="en-US" altLang="ko-KR" sz="900" dirty="0">
                <a:solidFill>
                  <a:srgbClr val="BB997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160704" y="1630569"/>
              <a:ext cx="76885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r">
                <a:defRPr sz="4000"/>
              </a:lvl1pPr>
            </a:lstStyle>
            <a:p>
              <a:pPr algn="ctr"/>
              <a:r>
                <a:rPr lang="en-US" altLang="zh-CN" sz="3200" dirty="0">
                  <a:solidFill>
                    <a:srgbClr val="5F6F7E"/>
                  </a:solidFill>
                  <a:latin typeface="Century Gothic" panose="020B0502020202020204" pitchFamily="34" charset="0"/>
                  <a:cs typeface="DokChampa" panose="020B0604020202020204" pitchFamily="34" charset="-34"/>
                </a:rPr>
                <a:t>0</a:t>
              </a:r>
              <a:r>
                <a:rPr lang="en-US" sz="3200" dirty="0">
                  <a:solidFill>
                    <a:srgbClr val="5F6F7E"/>
                  </a:solidFill>
                  <a:latin typeface="Century Gothic" panose="020B0502020202020204" pitchFamily="34" charset="0"/>
                  <a:cs typeface="DokChampa" panose="020B0604020202020204" pitchFamily="34" charset="-34"/>
                </a:rPr>
                <a:t>4</a:t>
              </a:r>
              <a:endParaRPr lang="en-US" sz="3200" dirty="0">
                <a:solidFill>
                  <a:srgbClr val="5F6F7E"/>
                </a:solidFill>
                <a:latin typeface="Century Gothic" panose="020B0502020202020204" pitchFamily="34" charset="0"/>
                <a:cs typeface="DokChampa" panose="020B0604020202020204" pitchFamily="34" charset="-34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886010" y="1860922"/>
              <a:ext cx="138186" cy="138186"/>
            </a:xfrm>
            <a:prstGeom prst="ellipse">
              <a:avLst/>
            </a:prstGeom>
            <a:solidFill>
              <a:srgbClr val="4A3D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1581112" y="1088731"/>
            <a:ext cx="923330" cy="138114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4800" b="1" spc="300" dirty="0">
                <a:solidFill>
                  <a:srgbClr val="4A3D34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目录</a:t>
            </a:r>
            <a:endParaRPr lang="zh-CN" altLang="en-US" sz="4800" b="1" spc="300" dirty="0">
              <a:solidFill>
                <a:srgbClr val="4A3D34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277771" y="1058752"/>
            <a:ext cx="492443" cy="15476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2000" dirty="0">
                <a:solidFill>
                  <a:srgbClr val="BB9976"/>
                </a:solidFill>
                <a:latin typeface="Century Gothic" panose="020B0502020202020204" pitchFamily="34" charset="0"/>
                <a:cs typeface="DokChampa" panose="020B0604020202020204" pitchFamily="34" charset="-34"/>
              </a:rPr>
              <a:t>CONTENTS</a:t>
            </a:r>
            <a:endParaRPr lang="zh-CN" altLang="en-US" sz="2000" dirty="0">
              <a:solidFill>
                <a:srgbClr val="BB9976"/>
              </a:solidFill>
              <a:latin typeface="Century Gothic" panose="020B0502020202020204" pitchFamily="34" charset="0"/>
              <a:cs typeface="DokChampa" panose="020B0604020202020204" pitchFamily="34" charset="-3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18609" y="2794337"/>
            <a:ext cx="39547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6D7975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01.</a:t>
            </a:r>
            <a:r>
              <a:rPr lang="zh-CN" altLang="en-US" sz="5400" dirty="0">
                <a:solidFill>
                  <a:srgbClr val="6D7975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标题文本</a:t>
            </a:r>
            <a:endParaRPr lang="zh-CN" altLang="en-US" sz="5400" dirty="0">
              <a:solidFill>
                <a:srgbClr val="6D7975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73873" y="3810000"/>
            <a:ext cx="32442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200" dirty="0">
                <a:solidFill>
                  <a:srgbClr val="BB997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  <a:endParaRPr lang="zh-CN" altLang="en-US" sz="1200" dirty="0">
              <a:solidFill>
                <a:srgbClr val="BB997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  <a:endParaRPr lang="zh-CN" altLang="en-US" sz="2800" dirty="0">
              <a:solidFill>
                <a:srgbClr val="5F6F7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BB997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  <a:endParaRPr lang="zh-CN" altLang="en-US" sz="1100" dirty="0">
              <a:solidFill>
                <a:srgbClr val="BB997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6334638" y="2194112"/>
            <a:ext cx="548640" cy="548640"/>
          </a:xfrm>
          <a:prstGeom prst="ellipse">
            <a:avLst/>
          </a:prstGeom>
          <a:noFill/>
          <a:ln w="57150">
            <a:solidFill>
              <a:srgbClr val="BB99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箭头: V 形 4"/>
          <p:cNvSpPr/>
          <p:nvPr/>
        </p:nvSpPr>
        <p:spPr>
          <a:xfrm>
            <a:off x="7134752" y="2355782"/>
            <a:ext cx="88575" cy="225301"/>
          </a:xfrm>
          <a:prstGeom prst="chevron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箭头: V 形 5"/>
          <p:cNvSpPr/>
          <p:nvPr/>
        </p:nvSpPr>
        <p:spPr>
          <a:xfrm>
            <a:off x="7276476" y="2355782"/>
            <a:ext cx="88575" cy="225301"/>
          </a:xfrm>
          <a:prstGeom prst="chevron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46718" y="2241174"/>
            <a:ext cx="373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67634" y="2268377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334638" y="3174502"/>
            <a:ext cx="548640" cy="548640"/>
          </a:xfrm>
          <a:prstGeom prst="ellipse">
            <a:avLst/>
          </a:prstGeom>
          <a:noFill/>
          <a:ln w="57150">
            <a:solidFill>
              <a:srgbClr val="5F6F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箭头: V 形 9"/>
          <p:cNvSpPr/>
          <p:nvPr/>
        </p:nvSpPr>
        <p:spPr>
          <a:xfrm>
            <a:off x="7134752" y="3336172"/>
            <a:ext cx="88575" cy="225301"/>
          </a:xfrm>
          <a:prstGeom prst="chevron">
            <a:avLst/>
          </a:prstGeom>
          <a:solidFill>
            <a:srgbClr val="5F6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箭头: V 形 10"/>
          <p:cNvSpPr/>
          <p:nvPr/>
        </p:nvSpPr>
        <p:spPr>
          <a:xfrm>
            <a:off x="7276476" y="3336172"/>
            <a:ext cx="88575" cy="225301"/>
          </a:xfrm>
          <a:prstGeom prst="chevron">
            <a:avLst/>
          </a:prstGeom>
          <a:solidFill>
            <a:srgbClr val="5F6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546718" y="3221564"/>
            <a:ext cx="373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74047" y="3248767"/>
            <a:ext cx="486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334638" y="4154892"/>
            <a:ext cx="548640" cy="548640"/>
          </a:xfrm>
          <a:prstGeom prst="ellipse">
            <a:avLst/>
          </a:prstGeom>
          <a:noFill/>
          <a:ln w="57150">
            <a:solidFill>
              <a:srgbClr val="BB99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箭头: V 形 14"/>
          <p:cNvSpPr/>
          <p:nvPr/>
        </p:nvSpPr>
        <p:spPr>
          <a:xfrm>
            <a:off x="7134752" y="4316562"/>
            <a:ext cx="88575" cy="225301"/>
          </a:xfrm>
          <a:prstGeom prst="chevron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箭头: V 形 15"/>
          <p:cNvSpPr/>
          <p:nvPr/>
        </p:nvSpPr>
        <p:spPr>
          <a:xfrm>
            <a:off x="7276476" y="4316562"/>
            <a:ext cx="88575" cy="225301"/>
          </a:xfrm>
          <a:prstGeom prst="chevron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546718" y="4201954"/>
            <a:ext cx="373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74047" y="4229157"/>
            <a:ext cx="486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334638" y="5135281"/>
            <a:ext cx="548640" cy="548640"/>
          </a:xfrm>
          <a:prstGeom prst="ellipse">
            <a:avLst/>
          </a:prstGeom>
          <a:noFill/>
          <a:ln w="57150">
            <a:solidFill>
              <a:srgbClr val="5F6F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箭头: V 形 19"/>
          <p:cNvSpPr/>
          <p:nvPr/>
        </p:nvSpPr>
        <p:spPr>
          <a:xfrm>
            <a:off x="7134752" y="5296951"/>
            <a:ext cx="88575" cy="225301"/>
          </a:xfrm>
          <a:prstGeom prst="chevron">
            <a:avLst/>
          </a:prstGeom>
          <a:solidFill>
            <a:srgbClr val="5F6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箭头: V 形 20"/>
          <p:cNvSpPr/>
          <p:nvPr/>
        </p:nvSpPr>
        <p:spPr>
          <a:xfrm>
            <a:off x="7276476" y="5296951"/>
            <a:ext cx="88575" cy="225301"/>
          </a:xfrm>
          <a:prstGeom prst="chevron">
            <a:avLst/>
          </a:prstGeom>
          <a:solidFill>
            <a:srgbClr val="5F6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546718" y="5182343"/>
            <a:ext cx="37362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374047" y="5209546"/>
            <a:ext cx="486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7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11862" y="727684"/>
            <a:ext cx="4288127" cy="57175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  <a:endParaRPr lang="zh-CN" altLang="en-US" sz="2800" dirty="0">
              <a:solidFill>
                <a:srgbClr val="5F6F7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BB997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  <a:endParaRPr lang="zh-CN" altLang="en-US" sz="1100" dirty="0">
              <a:solidFill>
                <a:srgbClr val="BB997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五边形 4"/>
          <p:cNvSpPr/>
          <p:nvPr/>
        </p:nvSpPr>
        <p:spPr>
          <a:xfrm rot="2700000">
            <a:off x="5178724" y="4322425"/>
            <a:ext cx="1822246" cy="632208"/>
          </a:xfrm>
          <a:prstGeom prst="homePlate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五边形 5"/>
          <p:cNvSpPr/>
          <p:nvPr/>
        </p:nvSpPr>
        <p:spPr>
          <a:xfrm rot="8100000">
            <a:off x="4279907" y="3425180"/>
            <a:ext cx="1822247" cy="632208"/>
          </a:xfrm>
          <a:prstGeom prst="homePlate">
            <a:avLst/>
          </a:prstGeom>
          <a:solidFill>
            <a:srgbClr val="5F6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五边形 6"/>
          <p:cNvSpPr/>
          <p:nvPr/>
        </p:nvSpPr>
        <p:spPr>
          <a:xfrm rot="13500000">
            <a:off x="5178724" y="2537366"/>
            <a:ext cx="1822246" cy="632208"/>
          </a:xfrm>
          <a:prstGeom prst="homePlate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五边形 7"/>
          <p:cNvSpPr/>
          <p:nvPr/>
        </p:nvSpPr>
        <p:spPr>
          <a:xfrm rot="18900000">
            <a:off x="6089846" y="3425180"/>
            <a:ext cx="1822247" cy="632208"/>
          </a:xfrm>
          <a:prstGeom prst="homePlate">
            <a:avLst/>
          </a:prstGeom>
          <a:solidFill>
            <a:srgbClr val="4A3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868751" y="2553330"/>
            <a:ext cx="4274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Summary of work 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68751" y="2882783"/>
            <a:ext cx="3271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it-IT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Fusce posuere, magna sed pulvinar ultricies,purus lectus malesuada libero, sit amet commodo magna eros quis urna.</a:t>
            </a:r>
            <a:endParaRPr lang="en-US" altLang="zh-CN" sz="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75786" y="4800748"/>
            <a:ext cx="4274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Summary of work 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975786" y="5130201"/>
            <a:ext cx="3271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it-IT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Fusce posuere, magna sed pulvinar ultricies,purus lectus malesuada libero, sit amet commodo magna eros quis urna.</a:t>
            </a:r>
            <a:endParaRPr lang="en-US" altLang="zh-CN" sz="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16852" y="1833205"/>
            <a:ext cx="4274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Summary of work 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919215" y="2162658"/>
            <a:ext cx="3271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it-IT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Fusce posuere, magna sed pulvinar ultricies,purus lectus malesuada libero, sit amet commodo magna eros quis urna.</a:t>
            </a:r>
            <a:endParaRPr lang="en-US" altLang="zh-CN" sz="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883" y="3741284"/>
            <a:ext cx="42741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Summary of work 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14246" y="4070737"/>
            <a:ext cx="3271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consectetuer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Maecenas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porttitor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congue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9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massa</a:t>
            </a:r>
            <a:r>
              <a: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it-IT" altLang="zh-CN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Fusce posuere, magna sed pulvinar ultricies,purus lectus malesuada libero, sit amet commodo magna eros quis urna.</a:t>
            </a:r>
            <a:endParaRPr lang="en-US" altLang="zh-CN" sz="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write_51768"/>
          <p:cNvSpPr>
            <a:spLocks noChangeAspect="1"/>
          </p:cNvSpPr>
          <p:nvPr/>
        </p:nvSpPr>
        <p:spPr bwMode="auto">
          <a:xfrm>
            <a:off x="5572477" y="2312238"/>
            <a:ext cx="378914" cy="369332"/>
          </a:xfrm>
          <a:custGeom>
            <a:avLst/>
            <a:gdLst>
              <a:gd name="T0" fmla="*/ 472622 w 604011"/>
              <a:gd name="T1" fmla="*/ 472622 w 604011"/>
              <a:gd name="T2" fmla="*/ 472622 w 604011"/>
              <a:gd name="T3" fmla="*/ 472622 w 604011"/>
              <a:gd name="T4" fmla="*/ 472622 w 604011"/>
              <a:gd name="T5" fmla="*/ 472622 w 604011"/>
              <a:gd name="T6" fmla="*/ 472622 w 604011"/>
              <a:gd name="T7" fmla="*/ 472622 w 604011"/>
              <a:gd name="T8" fmla="*/ 472622 w 604011"/>
              <a:gd name="T9" fmla="*/ 472622 w 604011"/>
              <a:gd name="T10" fmla="*/ 472622 w 604011"/>
              <a:gd name="T11" fmla="*/ 472622 w 604011"/>
              <a:gd name="T12" fmla="*/ 472622 w 604011"/>
              <a:gd name="T13" fmla="*/ 472622 w 604011"/>
              <a:gd name="T14" fmla="*/ 472622 w 604011"/>
              <a:gd name="T15" fmla="*/ 472622 w 604011"/>
              <a:gd name="T16" fmla="*/ 472622 w 604011"/>
              <a:gd name="T17" fmla="*/ 472622 w 604011"/>
              <a:gd name="T18" fmla="*/ 472622 w 604011"/>
              <a:gd name="T19" fmla="*/ 472622 w 604011"/>
              <a:gd name="T20" fmla="*/ 472622 w 604011"/>
              <a:gd name="T21" fmla="*/ 472622 w 604011"/>
              <a:gd name="T22" fmla="*/ 472622 w 604011"/>
              <a:gd name="T23" fmla="*/ 472622 w 604011"/>
              <a:gd name="T24" fmla="*/ 472622 w 604011"/>
              <a:gd name="T25" fmla="*/ 472622 w 604011"/>
              <a:gd name="T26" fmla="*/ 472622 w 604011"/>
              <a:gd name="T27" fmla="*/ 472622 w 604011"/>
              <a:gd name="T28" fmla="*/ 472622 w 604011"/>
              <a:gd name="T29" fmla="*/ 472622 w 604011"/>
              <a:gd name="T30" fmla="*/ 472622 w 604011"/>
              <a:gd name="T31" fmla="*/ 472622 w 604011"/>
              <a:gd name="T32" fmla="*/ 472622 w 604011"/>
              <a:gd name="T33" fmla="*/ 472622 w 604011"/>
              <a:gd name="T34" fmla="*/ 472622 w 604011"/>
              <a:gd name="T35" fmla="*/ 472622 w 604011"/>
              <a:gd name="T36" fmla="*/ 472622 w 604011"/>
              <a:gd name="T37" fmla="*/ 472622 w 604011"/>
              <a:gd name="T38" fmla="*/ 472622 w 604011"/>
              <a:gd name="T39" fmla="*/ 472622 w 604011"/>
              <a:gd name="T40" fmla="*/ 472622 w 604011"/>
              <a:gd name="T41" fmla="*/ 472622 w 604011"/>
              <a:gd name="T42" fmla="*/ 472622 w 604011"/>
              <a:gd name="T43" fmla="*/ 472622 w 604011"/>
              <a:gd name="T44" fmla="*/ 472622 w 604011"/>
              <a:gd name="T45" fmla="*/ 472622 w 604011"/>
              <a:gd name="T46" fmla="*/ 472622 w 604011"/>
              <a:gd name="T47" fmla="*/ 472622 w 604011"/>
              <a:gd name="T48" fmla="*/ 472622 w 604011"/>
              <a:gd name="T49" fmla="*/ 472622 w 604011"/>
              <a:gd name="T50" fmla="*/ 472622 w 604011"/>
              <a:gd name="T51" fmla="*/ 472622 w 604011"/>
              <a:gd name="T52" fmla="*/ 472622 w 604011"/>
              <a:gd name="T53" fmla="*/ 472622 w 604011"/>
              <a:gd name="T54" fmla="*/ 472622 w 604011"/>
              <a:gd name="T55" fmla="*/ 472622 w 604011"/>
              <a:gd name="T56" fmla="*/ 472622 w 604011"/>
              <a:gd name="T57" fmla="*/ 472622 w 604011"/>
              <a:gd name="T58" fmla="*/ 472622 w 604011"/>
              <a:gd name="T59" fmla="*/ 472622 w 604011"/>
              <a:gd name="T60" fmla="*/ 472622 w 604011"/>
              <a:gd name="T61" fmla="*/ 472622 w 604011"/>
              <a:gd name="T62" fmla="*/ 472622 w 604011"/>
              <a:gd name="T63" fmla="*/ 472622 w 604011"/>
              <a:gd name="T64" fmla="*/ 472622 w 604011"/>
              <a:gd name="T65" fmla="*/ 472622 w 604011"/>
              <a:gd name="T66" fmla="*/ 472622 w 604011"/>
              <a:gd name="T67" fmla="*/ 472622 w 604011"/>
              <a:gd name="T68" fmla="*/ 472622 w 604011"/>
              <a:gd name="T69" fmla="*/ 472622 w 604011"/>
              <a:gd name="T70" fmla="*/ 472622 w 604011"/>
              <a:gd name="T71" fmla="*/ 472622 w 604011"/>
              <a:gd name="T72" fmla="*/ 472622 w 604011"/>
              <a:gd name="T73" fmla="*/ 472622 w 604011"/>
              <a:gd name="T74" fmla="*/ 472622 w 604011"/>
              <a:gd name="T75" fmla="*/ 472622 w 604011"/>
              <a:gd name="T76" fmla="*/ 472622 w 604011"/>
              <a:gd name="T77" fmla="*/ 472622 w 604011"/>
              <a:gd name="T78" fmla="*/ 472622 w 604011"/>
              <a:gd name="T79" fmla="*/ 472622 w 604011"/>
              <a:gd name="T80" fmla="*/ 472622 w 604011"/>
              <a:gd name="T81" fmla="*/ 472622 w 604011"/>
              <a:gd name="T82" fmla="*/ 472622 w 604011"/>
              <a:gd name="T83" fmla="*/ 472622 w 604011"/>
              <a:gd name="T84" fmla="*/ 472622 w 604011"/>
              <a:gd name="T85" fmla="*/ 472622 w 604011"/>
              <a:gd name="T86" fmla="*/ 472622 w 604011"/>
              <a:gd name="T87" fmla="*/ 472622 w 604011"/>
              <a:gd name="T88" fmla="*/ 472622 w 604011"/>
              <a:gd name="T89" fmla="*/ 472622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18" h="408">
                <a:moveTo>
                  <a:pt x="246" y="243"/>
                </a:moveTo>
                <a:lnTo>
                  <a:pt x="362" y="127"/>
                </a:lnTo>
                <a:lnTo>
                  <a:pt x="418" y="183"/>
                </a:lnTo>
                <a:lnTo>
                  <a:pt x="302" y="299"/>
                </a:lnTo>
                <a:lnTo>
                  <a:pt x="246" y="243"/>
                </a:lnTo>
                <a:close/>
                <a:moveTo>
                  <a:pt x="235" y="283"/>
                </a:moveTo>
                <a:lnTo>
                  <a:pt x="227" y="318"/>
                </a:lnTo>
                <a:lnTo>
                  <a:pt x="261" y="309"/>
                </a:lnTo>
                <a:lnTo>
                  <a:pt x="235" y="283"/>
                </a:lnTo>
                <a:close/>
                <a:moveTo>
                  <a:pt x="304" y="316"/>
                </a:moveTo>
                <a:lnTo>
                  <a:pt x="330" y="290"/>
                </a:lnTo>
                <a:lnTo>
                  <a:pt x="330" y="408"/>
                </a:lnTo>
                <a:lnTo>
                  <a:pt x="0" y="408"/>
                </a:lnTo>
                <a:lnTo>
                  <a:pt x="0" y="112"/>
                </a:lnTo>
                <a:lnTo>
                  <a:pt x="106" y="0"/>
                </a:lnTo>
                <a:lnTo>
                  <a:pt x="330" y="0"/>
                </a:lnTo>
                <a:lnTo>
                  <a:pt x="330" y="140"/>
                </a:lnTo>
                <a:lnTo>
                  <a:pt x="304" y="165"/>
                </a:lnTo>
                <a:lnTo>
                  <a:pt x="304" y="26"/>
                </a:lnTo>
                <a:lnTo>
                  <a:pt x="122" y="26"/>
                </a:lnTo>
                <a:lnTo>
                  <a:pt x="122" y="122"/>
                </a:lnTo>
                <a:lnTo>
                  <a:pt x="25" y="122"/>
                </a:lnTo>
                <a:lnTo>
                  <a:pt x="25" y="382"/>
                </a:lnTo>
                <a:lnTo>
                  <a:pt x="304" y="382"/>
                </a:lnTo>
                <a:lnTo>
                  <a:pt x="304" y="316"/>
                </a:lnTo>
                <a:close/>
                <a:moveTo>
                  <a:pt x="49" y="96"/>
                </a:moveTo>
                <a:lnTo>
                  <a:pt x="96" y="96"/>
                </a:lnTo>
                <a:lnTo>
                  <a:pt x="96" y="47"/>
                </a:lnTo>
                <a:lnTo>
                  <a:pt x="49" y="96"/>
                </a:lnTo>
                <a:close/>
                <a:moveTo>
                  <a:pt x="272" y="197"/>
                </a:moveTo>
                <a:lnTo>
                  <a:pt x="272" y="194"/>
                </a:lnTo>
                <a:lnTo>
                  <a:pt x="56" y="194"/>
                </a:lnTo>
                <a:lnTo>
                  <a:pt x="56" y="222"/>
                </a:lnTo>
                <a:lnTo>
                  <a:pt x="247" y="222"/>
                </a:lnTo>
                <a:lnTo>
                  <a:pt x="272" y="197"/>
                </a:lnTo>
                <a:close/>
                <a:moveTo>
                  <a:pt x="230" y="250"/>
                </a:moveTo>
                <a:lnTo>
                  <a:pt x="56" y="250"/>
                </a:lnTo>
                <a:lnTo>
                  <a:pt x="56" y="279"/>
                </a:lnTo>
                <a:lnTo>
                  <a:pt x="222" y="279"/>
                </a:lnTo>
                <a:lnTo>
                  <a:pt x="230" y="250"/>
                </a:lnTo>
                <a:close/>
                <a:moveTo>
                  <a:pt x="56" y="338"/>
                </a:moveTo>
                <a:lnTo>
                  <a:pt x="208" y="338"/>
                </a:lnTo>
                <a:lnTo>
                  <a:pt x="215" y="310"/>
                </a:lnTo>
                <a:lnTo>
                  <a:pt x="56" y="310"/>
                </a:lnTo>
                <a:lnTo>
                  <a:pt x="56" y="3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2" name="write_51768"/>
          <p:cNvSpPr>
            <a:spLocks noChangeAspect="1"/>
          </p:cNvSpPr>
          <p:nvPr/>
        </p:nvSpPr>
        <p:spPr bwMode="auto">
          <a:xfrm>
            <a:off x="7223732" y="3206520"/>
            <a:ext cx="378914" cy="369332"/>
          </a:xfrm>
          <a:custGeom>
            <a:avLst/>
            <a:gdLst>
              <a:gd name="T0" fmla="*/ 472622 w 604011"/>
              <a:gd name="T1" fmla="*/ 472622 w 604011"/>
              <a:gd name="T2" fmla="*/ 472622 w 604011"/>
              <a:gd name="T3" fmla="*/ 472622 w 604011"/>
              <a:gd name="T4" fmla="*/ 472622 w 604011"/>
              <a:gd name="T5" fmla="*/ 472622 w 604011"/>
              <a:gd name="T6" fmla="*/ 472622 w 604011"/>
              <a:gd name="T7" fmla="*/ 472622 w 604011"/>
              <a:gd name="T8" fmla="*/ 472622 w 604011"/>
              <a:gd name="T9" fmla="*/ 472622 w 604011"/>
              <a:gd name="T10" fmla="*/ 472622 w 604011"/>
              <a:gd name="T11" fmla="*/ 472622 w 604011"/>
              <a:gd name="T12" fmla="*/ 472622 w 604011"/>
              <a:gd name="T13" fmla="*/ 472622 w 604011"/>
              <a:gd name="T14" fmla="*/ 472622 w 604011"/>
              <a:gd name="T15" fmla="*/ 472622 w 604011"/>
              <a:gd name="T16" fmla="*/ 472622 w 604011"/>
              <a:gd name="T17" fmla="*/ 472622 w 604011"/>
              <a:gd name="T18" fmla="*/ 472622 w 604011"/>
              <a:gd name="T19" fmla="*/ 472622 w 604011"/>
              <a:gd name="T20" fmla="*/ 472622 w 604011"/>
              <a:gd name="T21" fmla="*/ 472622 w 604011"/>
              <a:gd name="T22" fmla="*/ 472622 w 604011"/>
              <a:gd name="T23" fmla="*/ 472622 w 604011"/>
              <a:gd name="T24" fmla="*/ 472622 w 604011"/>
              <a:gd name="T25" fmla="*/ 472622 w 604011"/>
              <a:gd name="T26" fmla="*/ 472622 w 604011"/>
              <a:gd name="T27" fmla="*/ 472622 w 604011"/>
              <a:gd name="T28" fmla="*/ 472622 w 604011"/>
              <a:gd name="T29" fmla="*/ 472622 w 604011"/>
              <a:gd name="T30" fmla="*/ 472622 w 604011"/>
              <a:gd name="T31" fmla="*/ 472622 w 604011"/>
              <a:gd name="T32" fmla="*/ 472622 w 604011"/>
              <a:gd name="T33" fmla="*/ 472622 w 604011"/>
              <a:gd name="T34" fmla="*/ 472622 w 604011"/>
              <a:gd name="T35" fmla="*/ 472622 w 604011"/>
              <a:gd name="T36" fmla="*/ 472622 w 604011"/>
              <a:gd name="T37" fmla="*/ 472622 w 604011"/>
              <a:gd name="T38" fmla="*/ 472622 w 604011"/>
              <a:gd name="T39" fmla="*/ 472622 w 604011"/>
              <a:gd name="T40" fmla="*/ 472622 w 604011"/>
              <a:gd name="T41" fmla="*/ 472622 w 604011"/>
              <a:gd name="T42" fmla="*/ 472622 w 604011"/>
              <a:gd name="T43" fmla="*/ 472622 w 604011"/>
              <a:gd name="T44" fmla="*/ 472622 w 604011"/>
              <a:gd name="T45" fmla="*/ 472622 w 604011"/>
              <a:gd name="T46" fmla="*/ 472622 w 604011"/>
              <a:gd name="T47" fmla="*/ 472622 w 604011"/>
              <a:gd name="T48" fmla="*/ 472622 w 604011"/>
              <a:gd name="T49" fmla="*/ 472622 w 604011"/>
              <a:gd name="T50" fmla="*/ 472622 w 604011"/>
              <a:gd name="T51" fmla="*/ 472622 w 604011"/>
              <a:gd name="T52" fmla="*/ 472622 w 604011"/>
              <a:gd name="T53" fmla="*/ 472622 w 604011"/>
              <a:gd name="T54" fmla="*/ 472622 w 604011"/>
              <a:gd name="T55" fmla="*/ 472622 w 604011"/>
              <a:gd name="T56" fmla="*/ 472622 w 604011"/>
              <a:gd name="T57" fmla="*/ 472622 w 604011"/>
              <a:gd name="T58" fmla="*/ 472622 w 604011"/>
              <a:gd name="T59" fmla="*/ 472622 w 604011"/>
              <a:gd name="T60" fmla="*/ 472622 w 604011"/>
              <a:gd name="T61" fmla="*/ 472622 w 604011"/>
              <a:gd name="T62" fmla="*/ 472622 w 604011"/>
              <a:gd name="T63" fmla="*/ 472622 w 604011"/>
              <a:gd name="T64" fmla="*/ 472622 w 604011"/>
              <a:gd name="T65" fmla="*/ 472622 w 604011"/>
              <a:gd name="T66" fmla="*/ 472622 w 604011"/>
              <a:gd name="T67" fmla="*/ 472622 w 604011"/>
              <a:gd name="T68" fmla="*/ 472622 w 604011"/>
              <a:gd name="T69" fmla="*/ 472622 w 604011"/>
              <a:gd name="T70" fmla="*/ 472622 w 604011"/>
              <a:gd name="T71" fmla="*/ 472622 w 604011"/>
              <a:gd name="T72" fmla="*/ 472622 w 604011"/>
              <a:gd name="T73" fmla="*/ 472622 w 604011"/>
              <a:gd name="T74" fmla="*/ 472622 w 604011"/>
              <a:gd name="T75" fmla="*/ 472622 w 604011"/>
              <a:gd name="T76" fmla="*/ 472622 w 604011"/>
              <a:gd name="T77" fmla="*/ 472622 w 604011"/>
              <a:gd name="T78" fmla="*/ 472622 w 604011"/>
              <a:gd name="T79" fmla="*/ 472622 w 604011"/>
              <a:gd name="T80" fmla="*/ 472622 w 604011"/>
              <a:gd name="T81" fmla="*/ 472622 w 604011"/>
              <a:gd name="T82" fmla="*/ 472622 w 604011"/>
              <a:gd name="T83" fmla="*/ 472622 w 604011"/>
              <a:gd name="T84" fmla="*/ 472622 w 604011"/>
              <a:gd name="T85" fmla="*/ 472622 w 604011"/>
              <a:gd name="T86" fmla="*/ 472622 w 604011"/>
              <a:gd name="T87" fmla="*/ 472622 w 604011"/>
              <a:gd name="T88" fmla="*/ 472622 w 604011"/>
              <a:gd name="T89" fmla="*/ 472622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18" h="408">
                <a:moveTo>
                  <a:pt x="246" y="243"/>
                </a:moveTo>
                <a:lnTo>
                  <a:pt x="362" y="127"/>
                </a:lnTo>
                <a:lnTo>
                  <a:pt x="418" y="183"/>
                </a:lnTo>
                <a:lnTo>
                  <a:pt x="302" y="299"/>
                </a:lnTo>
                <a:lnTo>
                  <a:pt x="246" y="243"/>
                </a:lnTo>
                <a:close/>
                <a:moveTo>
                  <a:pt x="235" y="283"/>
                </a:moveTo>
                <a:lnTo>
                  <a:pt x="227" y="318"/>
                </a:lnTo>
                <a:lnTo>
                  <a:pt x="261" y="309"/>
                </a:lnTo>
                <a:lnTo>
                  <a:pt x="235" y="283"/>
                </a:lnTo>
                <a:close/>
                <a:moveTo>
                  <a:pt x="304" y="316"/>
                </a:moveTo>
                <a:lnTo>
                  <a:pt x="330" y="290"/>
                </a:lnTo>
                <a:lnTo>
                  <a:pt x="330" y="408"/>
                </a:lnTo>
                <a:lnTo>
                  <a:pt x="0" y="408"/>
                </a:lnTo>
                <a:lnTo>
                  <a:pt x="0" y="112"/>
                </a:lnTo>
                <a:lnTo>
                  <a:pt x="106" y="0"/>
                </a:lnTo>
                <a:lnTo>
                  <a:pt x="330" y="0"/>
                </a:lnTo>
                <a:lnTo>
                  <a:pt x="330" y="140"/>
                </a:lnTo>
                <a:lnTo>
                  <a:pt x="304" y="165"/>
                </a:lnTo>
                <a:lnTo>
                  <a:pt x="304" y="26"/>
                </a:lnTo>
                <a:lnTo>
                  <a:pt x="122" y="26"/>
                </a:lnTo>
                <a:lnTo>
                  <a:pt x="122" y="122"/>
                </a:lnTo>
                <a:lnTo>
                  <a:pt x="25" y="122"/>
                </a:lnTo>
                <a:lnTo>
                  <a:pt x="25" y="382"/>
                </a:lnTo>
                <a:lnTo>
                  <a:pt x="304" y="382"/>
                </a:lnTo>
                <a:lnTo>
                  <a:pt x="304" y="316"/>
                </a:lnTo>
                <a:close/>
                <a:moveTo>
                  <a:pt x="49" y="96"/>
                </a:moveTo>
                <a:lnTo>
                  <a:pt x="96" y="96"/>
                </a:lnTo>
                <a:lnTo>
                  <a:pt x="96" y="47"/>
                </a:lnTo>
                <a:lnTo>
                  <a:pt x="49" y="96"/>
                </a:lnTo>
                <a:close/>
                <a:moveTo>
                  <a:pt x="272" y="197"/>
                </a:moveTo>
                <a:lnTo>
                  <a:pt x="272" y="194"/>
                </a:lnTo>
                <a:lnTo>
                  <a:pt x="56" y="194"/>
                </a:lnTo>
                <a:lnTo>
                  <a:pt x="56" y="222"/>
                </a:lnTo>
                <a:lnTo>
                  <a:pt x="247" y="222"/>
                </a:lnTo>
                <a:lnTo>
                  <a:pt x="272" y="197"/>
                </a:lnTo>
                <a:close/>
                <a:moveTo>
                  <a:pt x="230" y="250"/>
                </a:moveTo>
                <a:lnTo>
                  <a:pt x="56" y="250"/>
                </a:lnTo>
                <a:lnTo>
                  <a:pt x="56" y="279"/>
                </a:lnTo>
                <a:lnTo>
                  <a:pt x="222" y="279"/>
                </a:lnTo>
                <a:lnTo>
                  <a:pt x="230" y="250"/>
                </a:lnTo>
                <a:close/>
                <a:moveTo>
                  <a:pt x="56" y="338"/>
                </a:moveTo>
                <a:lnTo>
                  <a:pt x="208" y="338"/>
                </a:lnTo>
                <a:lnTo>
                  <a:pt x="215" y="310"/>
                </a:lnTo>
                <a:lnTo>
                  <a:pt x="56" y="310"/>
                </a:lnTo>
                <a:lnTo>
                  <a:pt x="56" y="3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3" name="write_51768"/>
          <p:cNvSpPr>
            <a:spLocks noChangeAspect="1"/>
          </p:cNvSpPr>
          <p:nvPr/>
        </p:nvSpPr>
        <p:spPr bwMode="auto">
          <a:xfrm>
            <a:off x="4635101" y="3925950"/>
            <a:ext cx="378914" cy="369332"/>
          </a:xfrm>
          <a:custGeom>
            <a:avLst/>
            <a:gdLst>
              <a:gd name="T0" fmla="*/ 472622 w 604011"/>
              <a:gd name="T1" fmla="*/ 472622 w 604011"/>
              <a:gd name="T2" fmla="*/ 472622 w 604011"/>
              <a:gd name="T3" fmla="*/ 472622 w 604011"/>
              <a:gd name="T4" fmla="*/ 472622 w 604011"/>
              <a:gd name="T5" fmla="*/ 472622 w 604011"/>
              <a:gd name="T6" fmla="*/ 472622 w 604011"/>
              <a:gd name="T7" fmla="*/ 472622 w 604011"/>
              <a:gd name="T8" fmla="*/ 472622 w 604011"/>
              <a:gd name="T9" fmla="*/ 472622 w 604011"/>
              <a:gd name="T10" fmla="*/ 472622 w 604011"/>
              <a:gd name="T11" fmla="*/ 472622 w 604011"/>
              <a:gd name="T12" fmla="*/ 472622 w 604011"/>
              <a:gd name="T13" fmla="*/ 472622 w 604011"/>
              <a:gd name="T14" fmla="*/ 472622 w 604011"/>
              <a:gd name="T15" fmla="*/ 472622 w 604011"/>
              <a:gd name="T16" fmla="*/ 472622 w 604011"/>
              <a:gd name="T17" fmla="*/ 472622 w 604011"/>
              <a:gd name="T18" fmla="*/ 472622 w 604011"/>
              <a:gd name="T19" fmla="*/ 472622 w 604011"/>
              <a:gd name="T20" fmla="*/ 472622 w 604011"/>
              <a:gd name="T21" fmla="*/ 472622 w 604011"/>
              <a:gd name="T22" fmla="*/ 472622 w 604011"/>
              <a:gd name="T23" fmla="*/ 472622 w 604011"/>
              <a:gd name="T24" fmla="*/ 472622 w 604011"/>
              <a:gd name="T25" fmla="*/ 472622 w 604011"/>
              <a:gd name="T26" fmla="*/ 472622 w 604011"/>
              <a:gd name="T27" fmla="*/ 472622 w 604011"/>
              <a:gd name="T28" fmla="*/ 472622 w 604011"/>
              <a:gd name="T29" fmla="*/ 472622 w 604011"/>
              <a:gd name="T30" fmla="*/ 472622 w 604011"/>
              <a:gd name="T31" fmla="*/ 472622 w 604011"/>
              <a:gd name="T32" fmla="*/ 472622 w 604011"/>
              <a:gd name="T33" fmla="*/ 472622 w 604011"/>
              <a:gd name="T34" fmla="*/ 472622 w 604011"/>
              <a:gd name="T35" fmla="*/ 472622 w 604011"/>
              <a:gd name="T36" fmla="*/ 472622 w 604011"/>
              <a:gd name="T37" fmla="*/ 472622 w 604011"/>
              <a:gd name="T38" fmla="*/ 472622 w 604011"/>
              <a:gd name="T39" fmla="*/ 472622 w 604011"/>
              <a:gd name="T40" fmla="*/ 472622 w 604011"/>
              <a:gd name="T41" fmla="*/ 472622 w 604011"/>
              <a:gd name="T42" fmla="*/ 472622 w 604011"/>
              <a:gd name="T43" fmla="*/ 472622 w 604011"/>
              <a:gd name="T44" fmla="*/ 472622 w 604011"/>
              <a:gd name="T45" fmla="*/ 472622 w 604011"/>
              <a:gd name="T46" fmla="*/ 472622 w 604011"/>
              <a:gd name="T47" fmla="*/ 472622 w 604011"/>
              <a:gd name="T48" fmla="*/ 472622 w 604011"/>
              <a:gd name="T49" fmla="*/ 472622 w 604011"/>
              <a:gd name="T50" fmla="*/ 472622 w 604011"/>
              <a:gd name="T51" fmla="*/ 472622 w 604011"/>
              <a:gd name="T52" fmla="*/ 472622 w 604011"/>
              <a:gd name="T53" fmla="*/ 472622 w 604011"/>
              <a:gd name="T54" fmla="*/ 472622 w 604011"/>
              <a:gd name="T55" fmla="*/ 472622 w 604011"/>
              <a:gd name="T56" fmla="*/ 472622 w 604011"/>
              <a:gd name="T57" fmla="*/ 472622 w 604011"/>
              <a:gd name="T58" fmla="*/ 472622 w 604011"/>
              <a:gd name="T59" fmla="*/ 472622 w 604011"/>
              <a:gd name="T60" fmla="*/ 472622 w 604011"/>
              <a:gd name="T61" fmla="*/ 472622 w 604011"/>
              <a:gd name="T62" fmla="*/ 472622 w 604011"/>
              <a:gd name="T63" fmla="*/ 472622 w 604011"/>
              <a:gd name="T64" fmla="*/ 472622 w 604011"/>
              <a:gd name="T65" fmla="*/ 472622 w 604011"/>
              <a:gd name="T66" fmla="*/ 472622 w 604011"/>
              <a:gd name="T67" fmla="*/ 472622 w 604011"/>
              <a:gd name="T68" fmla="*/ 472622 w 604011"/>
              <a:gd name="T69" fmla="*/ 472622 w 604011"/>
              <a:gd name="T70" fmla="*/ 472622 w 604011"/>
              <a:gd name="T71" fmla="*/ 472622 w 604011"/>
              <a:gd name="T72" fmla="*/ 472622 w 604011"/>
              <a:gd name="T73" fmla="*/ 472622 w 604011"/>
              <a:gd name="T74" fmla="*/ 472622 w 604011"/>
              <a:gd name="T75" fmla="*/ 472622 w 604011"/>
              <a:gd name="T76" fmla="*/ 472622 w 604011"/>
              <a:gd name="T77" fmla="*/ 472622 w 604011"/>
              <a:gd name="T78" fmla="*/ 472622 w 604011"/>
              <a:gd name="T79" fmla="*/ 472622 w 604011"/>
              <a:gd name="T80" fmla="*/ 472622 w 604011"/>
              <a:gd name="T81" fmla="*/ 472622 w 604011"/>
              <a:gd name="T82" fmla="*/ 472622 w 604011"/>
              <a:gd name="T83" fmla="*/ 472622 w 604011"/>
              <a:gd name="T84" fmla="*/ 472622 w 604011"/>
              <a:gd name="T85" fmla="*/ 472622 w 604011"/>
              <a:gd name="T86" fmla="*/ 472622 w 604011"/>
              <a:gd name="T87" fmla="*/ 472622 w 604011"/>
              <a:gd name="T88" fmla="*/ 472622 w 604011"/>
              <a:gd name="T89" fmla="*/ 472622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18" h="408">
                <a:moveTo>
                  <a:pt x="246" y="243"/>
                </a:moveTo>
                <a:lnTo>
                  <a:pt x="362" y="127"/>
                </a:lnTo>
                <a:lnTo>
                  <a:pt x="418" y="183"/>
                </a:lnTo>
                <a:lnTo>
                  <a:pt x="302" y="299"/>
                </a:lnTo>
                <a:lnTo>
                  <a:pt x="246" y="243"/>
                </a:lnTo>
                <a:close/>
                <a:moveTo>
                  <a:pt x="235" y="283"/>
                </a:moveTo>
                <a:lnTo>
                  <a:pt x="227" y="318"/>
                </a:lnTo>
                <a:lnTo>
                  <a:pt x="261" y="309"/>
                </a:lnTo>
                <a:lnTo>
                  <a:pt x="235" y="283"/>
                </a:lnTo>
                <a:close/>
                <a:moveTo>
                  <a:pt x="304" y="316"/>
                </a:moveTo>
                <a:lnTo>
                  <a:pt x="330" y="290"/>
                </a:lnTo>
                <a:lnTo>
                  <a:pt x="330" y="408"/>
                </a:lnTo>
                <a:lnTo>
                  <a:pt x="0" y="408"/>
                </a:lnTo>
                <a:lnTo>
                  <a:pt x="0" y="112"/>
                </a:lnTo>
                <a:lnTo>
                  <a:pt x="106" y="0"/>
                </a:lnTo>
                <a:lnTo>
                  <a:pt x="330" y="0"/>
                </a:lnTo>
                <a:lnTo>
                  <a:pt x="330" y="140"/>
                </a:lnTo>
                <a:lnTo>
                  <a:pt x="304" y="165"/>
                </a:lnTo>
                <a:lnTo>
                  <a:pt x="304" y="26"/>
                </a:lnTo>
                <a:lnTo>
                  <a:pt x="122" y="26"/>
                </a:lnTo>
                <a:lnTo>
                  <a:pt x="122" y="122"/>
                </a:lnTo>
                <a:lnTo>
                  <a:pt x="25" y="122"/>
                </a:lnTo>
                <a:lnTo>
                  <a:pt x="25" y="382"/>
                </a:lnTo>
                <a:lnTo>
                  <a:pt x="304" y="382"/>
                </a:lnTo>
                <a:lnTo>
                  <a:pt x="304" y="316"/>
                </a:lnTo>
                <a:close/>
                <a:moveTo>
                  <a:pt x="49" y="96"/>
                </a:moveTo>
                <a:lnTo>
                  <a:pt x="96" y="96"/>
                </a:lnTo>
                <a:lnTo>
                  <a:pt x="96" y="47"/>
                </a:lnTo>
                <a:lnTo>
                  <a:pt x="49" y="96"/>
                </a:lnTo>
                <a:close/>
                <a:moveTo>
                  <a:pt x="272" y="197"/>
                </a:moveTo>
                <a:lnTo>
                  <a:pt x="272" y="194"/>
                </a:lnTo>
                <a:lnTo>
                  <a:pt x="56" y="194"/>
                </a:lnTo>
                <a:lnTo>
                  <a:pt x="56" y="222"/>
                </a:lnTo>
                <a:lnTo>
                  <a:pt x="247" y="222"/>
                </a:lnTo>
                <a:lnTo>
                  <a:pt x="272" y="197"/>
                </a:lnTo>
                <a:close/>
                <a:moveTo>
                  <a:pt x="230" y="250"/>
                </a:moveTo>
                <a:lnTo>
                  <a:pt x="56" y="250"/>
                </a:lnTo>
                <a:lnTo>
                  <a:pt x="56" y="279"/>
                </a:lnTo>
                <a:lnTo>
                  <a:pt x="222" y="279"/>
                </a:lnTo>
                <a:lnTo>
                  <a:pt x="230" y="250"/>
                </a:lnTo>
                <a:close/>
                <a:moveTo>
                  <a:pt x="56" y="338"/>
                </a:moveTo>
                <a:lnTo>
                  <a:pt x="208" y="338"/>
                </a:lnTo>
                <a:lnTo>
                  <a:pt x="215" y="310"/>
                </a:lnTo>
                <a:lnTo>
                  <a:pt x="56" y="310"/>
                </a:lnTo>
                <a:lnTo>
                  <a:pt x="56" y="3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4" name="write_51768"/>
          <p:cNvSpPr>
            <a:spLocks noChangeAspect="1"/>
          </p:cNvSpPr>
          <p:nvPr/>
        </p:nvSpPr>
        <p:spPr bwMode="auto">
          <a:xfrm>
            <a:off x="6305405" y="4800748"/>
            <a:ext cx="378914" cy="369332"/>
          </a:xfrm>
          <a:custGeom>
            <a:avLst/>
            <a:gdLst>
              <a:gd name="T0" fmla="*/ 472622 w 604011"/>
              <a:gd name="T1" fmla="*/ 472622 w 604011"/>
              <a:gd name="T2" fmla="*/ 472622 w 604011"/>
              <a:gd name="T3" fmla="*/ 472622 w 604011"/>
              <a:gd name="T4" fmla="*/ 472622 w 604011"/>
              <a:gd name="T5" fmla="*/ 472622 w 604011"/>
              <a:gd name="T6" fmla="*/ 472622 w 604011"/>
              <a:gd name="T7" fmla="*/ 472622 w 604011"/>
              <a:gd name="T8" fmla="*/ 472622 w 604011"/>
              <a:gd name="T9" fmla="*/ 472622 w 604011"/>
              <a:gd name="T10" fmla="*/ 472622 w 604011"/>
              <a:gd name="T11" fmla="*/ 472622 w 604011"/>
              <a:gd name="T12" fmla="*/ 472622 w 604011"/>
              <a:gd name="T13" fmla="*/ 472622 w 604011"/>
              <a:gd name="T14" fmla="*/ 472622 w 604011"/>
              <a:gd name="T15" fmla="*/ 472622 w 604011"/>
              <a:gd name="T16" fmla="*/ 472622 w 604011"/>
              <a:gd name="T17" fmla="*/ 472622 w 604011"/>
              <a:gd name="T18" fmla="*/ 472622 w 604011"/>
              <a:gd name="T19" fmla="*/ 472622 w 604011"/>
              <a:gd name="T20" fmla="*/ 472622 w 604011"/>
              <a:gd name="T21" fmla="*/ 472622 w 604011"/>
              <a:gd name="T22" fmla="*/ 472622 w 604011"/>
              <a:gd name="T23" fmla="*/ 472622 w 604011"/>
              <a:gd name="T24" fmla="*/ 472622 w 604011"/>
              <a:gd name="T25" fmla="*/ 472622 w 604011"/>
              <a:gd name="T26" fmla="*/ 472622 w 604011"/>
              <a:gd name="T27" fmla="*/ 472622 w 604011"/>
              <a:gd name="T28" fmla="*/ 472622 w 604011"/>
              <a:gd name="T29" fmla="*/ 472622 w 604011"/>
              <a:gd name="T30" fmla="*/ 472622 w 604011"/>
              <a:gd name="T31" fmla="*/ 472622 w 604011"/>
              <a:gd name="T32" fmla="*/ 472622 w 604011"/>
              <a:gd name="T33" fmla="*/ 472622 w 604011"/>
              <a:gd name="T34" fmla="*/ 472622 w 604011"/>
              <a:gd name="T35" fmla="*/ 472622 w 604011"/>
              <a:gd name="T36" fmla="*/ 472622 w 604011"/>
              <a:gd name="T37" fmla="*/ 472622 w 604011"/>
              <a:gd name="T38" fmla="*/ 472622 w 604011"/>
              <a:gd name="T39" fmla="*/ 472622 w 604011"/>
              <a:gd name="T40" fmla="*/ 472622 w 604011"/>
              <a:gd name="T41" fmla="*/ 472622 w 604011"/>
              <a:gd name="T42" fmla="*/ 472622 w 604011"/>
              <a:gd name="T43" fmla="*/ 472622 w 604011"/>
              <a:gd name="T44" fmla="*/ 472622 w 604011"/>
              <a:gd name="T45" fmla="*/ 472622 w 604011"/>
              <a:gd name="T46" fmla="*/ 472622 w 604011"/>
              <a:gd name="T47" fmla="*/ 472622 w 604011"/>
              <a:gd name="T48" fmla="*/ 472622 w 604011"/>
              <a:gd name="T49" fmla="*/ 472622 w 604011"/>
              <a:gd name="T50" fmla="*/ 472622 w 604011"/>
              <a:gd name="T51" fmla="*/ 472622 w 604011"/>
              <a:gd name="T52" fmla="*/ 472622 w 604011"/>
              <a:gd name="T53" fmla="*/ 472622 w 604011"/>
              <a:gd name="T54" fmla="*/ 472622 w 604011"/>
              <a:gd name="T55" fmla="*/ 472622 w 604011"/>
              <a:gd name="T56" fmla="*/ 472622 w 604011"/>
              <a:gd name="T57" fmla="*/ 472622 w 604011"/>
              <a:gd name="T58" fmla="*/ 472622 w 604011"/>
              <a:gd name="T59" fmla="*/ 472622 w 604011"/>
              <a:gd name="T60" fmla="*/ 472622 w 604011"/>
              <a:gd name="T61" fmla="*/ 472622 w 604011"/>
              <a:gd name="T62" fmla="*/ 472622 w 604011"/>
              <a:gd name="T63" fmla="*/ 472622 w 604011"/>
              <a:gd name="T64" fmla="*/ 472622 w 604011"/>
              <a:gd name="T65" fmla="*/ 472622 w 604011"/>
              <a:gd name="T66" fmla="*/ 472622 w 604011"/>
              <a:gd name="T67" fmla="*/ 472622 w 604011"/>
              <a:gd name="T68" fmla="*/ 472622 w 604011"/>
              <a:gd name="T69" fmla="*/ 472622 w 604011"/>
              <a:gd name="T70" fmla="*/ 472622 w 604011"/>
              <a:gd name="T71" fmla="*/ 472622 w 604011"/>
              <a:gd name="T72" fmla="*/ 472622 w 604011"/>
              <a:gd name="T73" fmla="*/ 472622 w 604011"/>
              <a:gd name="T74" fmla="*/ 472622 w 604011"/>
              <a:gd name="T75" fmla="*/ 472622 w 604011"/>
              <a:gd name="T76" fmla="*/ 472622 w 604011"/>
              <a:gd name="T77" fmla="*/ 472622 w 604011"/>
              <a:gd name="T78" fmla="*/ 472622 w 604011"/>
              <a:gd name="T79" fmla="*/ 472622 w 604011"/>
              <a:gd name="T80" fmla="*/ 472622 w 604011"/>
              <a:gd name="T81" fmla="*/ 472622 w 604011"/>
              <a:gd name="T82" fmla="*/ 472622 w 604011"/>
              <a:gd name="T83" fmla="*/ 472622 w 604011"/>
              <a:gd name="T84" fmla="*/ 472622 w 604011"/>
              <a:gd name="T85" fmla="*/ 472622 w 604011"/>
              <a:gd name="T86" fmla="*/ 472622 w 604011"/>
              <a:gd name="T87" fmla="*/ 472622 w 604011"/>
              <a:gd name="T88" fmla="*/ 472622 w 604011"/>
              <a:gd name="T89" fmla="*/ 472622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18" h="408">
                <a:moveTo>
                  <a:pt x="246" y="243"/>
                </a:moveTo>
                <a:lnTo>
                  <a:pt x="362" y="127"/>
                </a:lnTo>
                <a:lnTo>
                  <a:pt x="418" y="183"/>
                </a:lnTo>
                <a:lnTo>
                  <a:pt x="302" y="299"/>
                </a:lnTo>
                <a:lnTo>
                  <a:pt x="246" y="243"/>
                </a:lnTo>
                <a:close/>
                <a:moveTo>
                  <a:pt x="235" y="283"/>
                </a:moveTo>
                <a:lnTo>
                  <a:pt x="227" y="318"/>
                </a:lnTo>
                <a:lnTo>
                  <a:pt x="261" y="309"/>
                </a:lnTo>
                <a:lnTo>
                  <a:pt x="235" y="283"/>
                </a:lnTo>
                <a:close/>
                <a:moveTo>
                  <a:pt x="304" y="316"/>
                </a:moveTo>
                <a:lnTo>
                  <a:pt x="330" y="290"/>
                </a:lnTo>
                <a:lnTo>
                  <a:pt x="330" y="408"/>
                </a:lnTo>
                <a:lnTo>
                  <a:pt x="0" y="408"/>
                </a:lnTo>
                <a:lnTo>
                  <a:pt x="0" y="112"/>
                </a:lnTo>
                <a:lnTo>
                  <a:pt x="106" y="0"/>
                </a:lnTo>
                <a:lnTo>
                  <a:pt x="330" y="0"/>
                </a:lnTo>
                <a:lnTo>
                  <a:pt x="330" y="140"/>
                </a:lnTo>
                <a:lnTo>
                  <a:pt x="304" y="165"/>
                </a:lnTo>
                <a:lnTo>
                  <a:pt x="304" y="26"/>
                </a:lnTo>
                <a:lnTo>
                  <a:pt x="122" y="26"/>
                </a:lnTo>
                <a:lnTo>
                  <a:pt x="122" y="122"/>
                </a:lnTo>
                <a:lnTo>
                  <a:pt x="25" y="122"/>
                </a:lnTo>
                <a:lnTo>
                  <a:pt x="25" y="382"/>
                </a:lnTo>
                <a:lnTo>
                  <a:pt x="304" y="382"/>
                </a:lnTo>
                <a:lnTo>
                  <a:pt x="304" y="316"/>
                </a:lnTo>
                <a:close/>
                <a:moveTo>
                  <a:pt x="49" y="96"/>
                </a:moveTo>
                <a:lnTo>
                  <a:pt x="96" y="96"/>
                </a:lnTo>
                <a:lnTo>
                  <a:pt x="96" y="47"/>
                </a:lnTo>
                <a:lnTo>
                  <a:pt x="49" y="96"/>
                </a:lnTo>
                <a:close/>
                <a:moveTo>
                  <a:pt x="272" y="197"/>
                </a:moveTo>
                <a:lnTo>
                  <a:pt x="272" y="194"/>
                </a:lnTo>
                <a:lnTo>
                  <a:pt x="56" y="194"/>
                </a:lnTo>
                <a:lnTo>
                  <a:pt x="56" y="222"/>
                </a:lnTo>
                <a:lnTo>
                  <a:pt x="247" y="222"/>
                </a:lnTo>
                <a:lnTo>
                  <a:pt x="272" y="197"/>
                </a:lnTo>
                <a:close/>
                <a:moveTo>
                  <a:pt x="230" y="250"/>
                </a:moveTo>
                <a:lnTo>
                  <a:pt x="56" y="250"/>
                </a:lnTo>
                <a:lnTo>
                  <a:pt x="56" y="279"/>
                </a:lnTo>
                <a:lnTo>
                  <a:pt x="222" y="279"/>
                </a:lnTo>
                <a:lnTo>
                  <a:pt x="230" y="250"/>
                </a:lnTo>
                <a:close/>
                <a:moveTo>
                  <a:pt x="56" y="338"/>
                </a:moveTo>
                <a:lnTo>
                  <a:pt x="208" y="338"/>
                </a:lnTo>
                <a:lnTo>
                  <a:pt x="215" y="310"/>
                </a:lnTo>
                <a:lnTo>
                  <a:pt x="56" y="310"/>
                </a:lnTo>
                <a:lnTo>
                  <a:pt x="56" y="3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  <a:endParaRPr lang="zh-CN" altLang="en-US" sz="2800" dirty="0">
              <a:solidFill>
                <a:srgbClr val="5F6F7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BB997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  <a:endParaRPr lang="zh-CN" altLang="en-US" sz="1100" dirty="0">
              <a:solidFill>
                <a:srgbClr val="BB997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Box 7"/>
          <p:cNvSpPr txBox="1"/>
          <p:nvPr/>
        </p:nvSpPr>
        <p:spPr>
          <a:xfrm>
            <a:off x="2190219" y="2871005"/>
            <a:ext cx="2805100" cy="1196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 err="1">
                <a:ea typeface="Playfair Display" charset="0"/>
                <a:cs typeface="Playfair Display" charset="0"/>
              </a:rPr>
              <a:t>Lorem</a:t>
            </a:r>
            <a:r>
              <a:rPr lang="en-US" sz="1200" dirty="0">
                <a:ea typeface="Playfair Display" charset="0"/>
                <a:cs typeface="Playfair Display" charset="0"/>
              </a:rPr>
              <a:t> </a:t>
            </a:r>
            <a:r>
              <a:rPr lang="en-US" sz="1200" dirty="0" err="1">
                <a:ea typeface="Playfair Display" charset="0"/>
                <a:cs typeface="Playfair Display" charset="0"/>
              </a:rPr>
              <a:t>Ipsum</a:t>
            </a:r>
            <a:r>
              <a:rPr lang="en-US" sz="1200" dirty="0">
                <a:ea typeface="Playfair Display" charset="0"/>
                <a:cs typeface="Playfair Display" charset="0"/>
              </a:rPr>
              <a:t> is simply dummy text of the printing and typesetting industry. </a:t>
            </a:r>
            <a:r>
              <a:rPr lang="en-US" sz="1200" dirty="0" err="1">
                <a:ea typeface="Playfair Display" charset="0"/>
                <a:cs typeface="Playfair Display" charset="0"/>
              </a:rPr>
              <a:t>Lorem</a:t>
            </a:r>
            <a:r>
              <a:rPr lang="en-US" sz="1200" dirty="0">
                <a:ea typeface="Playfair Display" charset="0"/>
                <a:cs typeface="Playfair Display" charset="0"/>
              </a:rPr>
              <a:t> </a:t>
            </a:r>
            <a:r>
              <a:rPr lang="en-US" sz="1200" dirty="0" err="1">
                <a:ea typeface="Playfair Display" charset="0"/>
                <a:cs typeface="Playfair Display" charset="0"/>
              </a:rPr>
              <a:t>Ipsum</a:t>
            </a:r>
            <a:r>
              <a:rPr lang="en-US" sz="1200" dirty="0">
                <a:ea typeface="Playfair Display" charset="0"/>
                <a:cs typeface="Playfair Display" charset="0"/>
              </a:rPr>
              <a:t> is simply dummy text of the printing and typesetting industry. </a:t>
            </a:r>
            <a:endParaRPr lang="en-US" sz="1200" dirty="0">
              <a:ea typeface="Playfair Display" charset="0"/>
              <a:cs typeface="Playfair Display" charset="0"/>
            </a:endParaRPr>
          </a:p>
        </p:txBody>
      </p:sp>
      <p:sp>
        <p:nvSpPr>
          <p:cNvPr id="16" name="Title 4"/>
          <p:cNvSpPr txBox="1"/>
          <p:nvPr/>
        </p:nvSpPr>
        <p:spPr>
          <a:xfrm>
            <a:off x="2190218" y="2050236"/>
            <a:ext cx="2805100" cy="37009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l"/>
            <a:r>
              <a:rPr lang="en-US" sz="2000" dirty="0">
                <a:solidFill>
                  <a:srgbClr val="BB9976"/>
                </a:solidFill>
                <a:latin typeface="Century Gothic" panose="020B0502020202020204" pitchFamily="34" charset="0"/>
              </a:rPr>
              <a:t>Summary of work</a:t>
            </a:r>
            <a:endParaRPr lang="en-US" sz="2000" dirty="0">
              <a:solidFill>
                <a:srgbClr val="BB9976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7" name="Straight Connector 9"/>
          <p:cNvCxnSpPr/>
          <p:nvPr/>
        </p:nvCxnSpPr>
        <p:spPr>
          <a:xfrm>
            <a:off x="2281190" y="2596230"/>
            <a:ext cx="613064" cy="0"/>
          </a:xfrm>
          <a:prstGeom prst="line">
            <a:avLst/>
          </a:prstGeom>
          <a:ln w="28575">
            <a:solidFill>
              <a:srgbClr val="BB9976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0"/>
          <p:cNvSpPr/>
          <p:nvPr/>
        </p:nvSpPr>
        <p:spPr>
          <a:xfrm>
            <a:off x="2029883" y="1538466"/>
            <a:ext cx="3124589" cy="4858439"/>
          </a:xfrm>
          <a:prstGeom prst="rect">
            <a:avLst/>
          </a:prstGeom>
          <a:noFill/>
          <a:ln w="25400">
            <a:solidFill>
              <a:srgbClr val="BB99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6"/>
          <p:cNvSpPr txBox="1"/>
          <p:nvPr/>
        </p:nvSpPr>
        <p:spPr>
          <a:xfrm>
            <a:off x="7205331" y="2871005"/>
            <a:ext cx="2805100" cy="1196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dirty="0" err="1">
                <a:ea typeface="Playfair Display" charset="0"/>
                <a:cs typeface="Playfair Display" charset="0"/>
              </a:rPr>
              <a:t>Lorem</a:t>
            </a:r>
            <a:r>
              <a:rPr lang="en-US" sz="1200" dirty="0">
                <a:ea typeface="Playfair Display" charset="0"/>
                <a:cs typeface="Playfair Display" charset="0"/>
              </a:rPr>
              <a:t> </a:t>
            </a:r>
            <a:r>
              <a:rPr lang="en-US" sz="1200" dirty="0" err="1">
                <a:ea typeface="Playfair Display" charset="0"/>
                <a:cs typeface="Playfair Display" charset="0"/>
              </a:rPr>
              <a:t>Ipsum</a:t>
            </a:r>
            <a:r>
              <a:rPr lang="en-US" sz="1200" dirty="0">
                <a:ea typeface="Playfair Display" charset="0"/>
                <a:cs typeface="Playfair Display" charset="0"/>
              </a:rPr>
              <a:t> is simply dummy text of the printing and typesetting industry. </a:t>
            </a:r>
            <a:r>
              <a:rPr lang="en-US" sz="1200" dirty="0" err="1">
                <a:ea typeface="Playfair Display" charset="0"/>
                <a:cs typeface="Playfair Display" charset="0"/>
              </a:rPr>
              <a:t>Lorem</a:t>
            </a:r>
            <a:r>
              <a:rPr lang="en-US" sz="1200" dirty="0">
                <a:ea typeface="Playfair Display" charset="0"/>
                <a:cs typeface="Playfair Display" charset="0"/>
              </a:rPr>
              <a:t> </a:t>
            </a:r>
            <a:r>
              <a:rPr lang="en-US" sz="1200" dirty="0" err="1">
                <a:ea typeface="Playfair Display" charset="0"/>
                <a:cs typeface="Playfair Display" charset="0"/>
              </a:rPr>
              <a:t>Ipsum</a:t>
            </a:r>
            <a:r>
              <a:rPr lang="en-US" sz="1200" dirty="0">
                <a:ea typeface="Playfair Display" charset="0"/>
                <a:cs typeface="Playfair Display" charset="0"/>
              </a:rPr>
              <a:t> is simply dummy text of the printing and typesetting industry. </a:t>
            </a:r>
            <a:endParaRPr lang="en-US" sz="1200" dirty="0">
              <a:ea typeface="Playfair Display" charset="0"/>
              <a:cs typeface="Playfair Display" charset="0"/>
            </a:endParaRPr>
          </a:p>
        </p:txBody>
      </p:sp>
      <p:sp>
        <p:nvSpPr>
          <p:cNvPr id="21" name="Title 4"/>
          <p:cNvSpPr txBox="1"/>
          <p:nvPr/>
        </p:nvSpPr>
        <p:spPr>
          <a:xfrm>
            <a:off x="7205330" y="2050236"/>
            <a:ext cx="2805100" cy="37009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r"/>
            <a:r>
              <a:rPr lang="en-US" altLang="zh-CN" sz="2000" dirty="0">
                <a:solidFill>
                  <a:srgbClr val="5F6F7E"/>
                </a:solidFill>
                <a:latin typeface="Century Gothic" panose="020B0502020202020204" pitchFamily="34" charset="0"/>
              </a:rPr>
              <a:t>Summary of work</a:t>
            </a:r>
            <a:endParaRPr lang="en-US" altLang="zh-CN" sz="2000" dirty="0">
              <a:solidFill>
                <a:srgbClr val="5F6F7E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22" name="Straight Connector 18"/>
          <p:cNvCxnSpPr/>
          <p:nvPr/>
        </p:nvCxnSpPr>
        <p:spPr>
          <a:xfrm>
            <a:off x="9307554" y="2596230"/>
            <a:ext cx="613064" cy="0"/>
          </a:xfrm>
          <a:prstGeom prst="line">
            <a:avLst/>
          </a:prstGeom>
          <a:ln w="28575">
            <a:solidFill>
              <a:srgbClr val="5F6F7E">
                <a:alpha val="3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1"/>
          <p:cNvSpPr/>
          <p:nvPr/>
        </p:nvSpPr>
        <p:spPr>
          <a:xfrm>
            <a:off x="7045088" y="1538466"/>
            <a:ext cx="3124589" cy="4858439"/>
          </a:xfrm>
          <a:prstGeom prst="rect">
            <a:avLst/>
          </a:prstGeom>
          <a:noFill/>
          <a:ln w="25400">
            <a:solidFill>
              <a:srgbClr val="5F6F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3"/>
          <p:cNvCxnSpPr/>
          <p:nvPr/>
        </p:nvCxnSpPr>
        <p:spPr>
          <a:xfrm>
            <a:off x="5348503" y="3967686"/>
            <a:ext cx="1443210" cy="0"/>
          </a:xfrm>
          <a:prstGeom prst="line">
            <a:avLst/>
          </a:prstGeom>
          <a:ln w="25400">
            <a:solidFill>
              <a:schemeClr val="tx1">
                <a:alpha val="2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18609" y="2794337"/>
            <a:ext cx="39547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6D7975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02.</a:t>
            </a:r>
            <a:r>
              <a:rPr lang="zh-CN" altLang="en-US" sz="5400" dirty="0">
                <a:solidFill>
                  <a:srgbClr val="6D7975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标题文本</a:t>
            </a:r>
            <a:endParaRPr lang="zh-CN" altLang="en-US" sz="5400" dirty="0">
              <a:solidFill>
                <a:srgbClr val="6D7975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73873" y="3810000"/>
            <a:ext cx="32442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200" dirty="0">
                <a:solidFill>
                  <a:srgbClr val="BB997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  <a:endParaRPr lang="zh-CN" altLang="en-US" sz="1200" dirty="0">
              <a:solidFill>
                <a:srgbClr val="BB997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  <a:endParaRPr lang="zh-CN" altLang="en-US" sz="2800" dirty="0">
              <a:solidFill>
                <a:srgbClr val="5F6F7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BB997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  <a:endParaRPr lang="zh-CN" altLang="en-US" sz="1100" dirty="0">
              <a:solidFill>
                <a:srgbClr val="BB997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2483907" y="3762785"/>
            <a:ext cx="0" cy="647700"/>
          </a:xfrm>
          <a:prstGeom prst="line">
            <a:avLst/>
          </a:prstGeom>
          <a:ln w="38100">
            <a:solidFill>
              <a:srgbClr val="BB9976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4898885" y="3477035"/>
            <a:ext cx="0" cy="933450"/>
          </a:xfrm>
          <a:prstGeom prst="line">
            <a:avLst/>
          </a:prstGeom>
          <a:ln w="38100">
            <a:solidFill>
              <a:srgbClr val="5F6F7E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7299185" y="3943760"/>
            <a:ext cx="0" cy="466725"/>
          </a:xfrm>
          <a:prstGeom prst="line">
            <a:avLst/>
          </a:prstGeom>
          <a:ln w="38100">
            <a:solidFill>
              <a:srgbClr val="BB9976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9708093" y="3762785"/>
            <a:ext cx="0" cy="647700"/>
          </a:xfrm>
          <a:prstGeom prst="line">
            <a:avLst/>
          </a:prstGeom>
          <a:ln w="38100">
            <a:solidFill>
              <a:srgbClr val="5F6F7E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598995" y="4410485"/>
            <a:ext cx="1769823" cy="443455"/>
          </a:xfrm>
          <a:prstGeom prst="rect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Century Gothic" panose="020B0502020202020204" pitchFamily="34" charset="0"/>
                <a:ea typeface="微软雅黑" panose="020B0503020204020204" pitchFamily="34" charset="-122"/>
              </a:rPr>
              <a:t>Plan 01</a:t>
            </a:r>
            <a:endParaRPr lang="zh-CN" altLang="en-US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007902" y="4410485"/>
            <a:ext cx="1769823" cy="443455"/>
          </a:xfrm>
          <a:prstGeom prst="rect">
            <a:avLst/>
          </a:prstGeom>
          <a:solidFill>
            <a:srgbClr val="5F6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Century Gothic" panose="020B0502020202020204" pitchFamily="34" charset="0"/>
                <a:ea typeface="微软雅黑" panose="020B0503020204020204" pitchFamily="34" charset="-122"/>
              </a:rPr>
              <a:t>Plan 02</a:t>
            </a:r>
            <a:endParaRPr lang="zh-CN" altLang="en-US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14272" y="4410485"/>
            <a:ext cx="1769823" cy="443455"/>
          </a:xfrm>
          <a:prstGeom prst="rect">
            <a:avLst/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Century Gothic" panose="020B0502020202020204" pitchFamily="34" charset="0"/>
                <a:ea typeface="微软雅黑" panose="020B0503020204020204" pitchFamily="34" charset="-122"/>
              </a:rPr>
              <a:t>Plan 03</a:t>
            </a:r>
            <a:endParaRPr lang="zh-CN" altLang="en-US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823181" y="4410485"/>
            <a:ext cx="1769823" cy="443455"/>
          </a:xfrm>
          <a:prstGeom prst="rect">
            <a:avLst/>
          </a:prstGeom>
          <a:solidFill>
            <a:srgbClr val="5F6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Century Gothic" panose="020B0502020202020204" pitchFamily="34" charset="0"/>
                <a:ea typeface="微软雅黑" panose="020B0503020204020204" pitchFamily="34" charset="-122"/>
              </a:rPr>
              <a:t>Plan 04</a:t>
            </a:r>
            <a:endParaRPr lang="zh-CN" altLang="en-US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19283" y="5027610"/>
            <a:ext cx="2129246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err="1"/>
              <a:t>Fusce</a:t>
            </a:r>
            <a:r>
              <a:rPr lang="en-US" altLang="zh-CN" sz="1200" dirty="0"/>
              <a:t> </a:t>
            </a:r>
            <a:r>
              <a:rPr lang="en-US" altLang="zh-CN" sz="1200" dirty="0" err="1"/>
              <a:t>posuere</a:t>
            </a:r>
            <a:r>
              <a:rPr lang="en-US" altLang="zh-CN" sz="1200" dirty="0"/>
              <a:t>, magna sed pulvinar </a:t>
            </a:r>
            <a:r>
              <a:rPr lang="en-US" altLang="zh-CN" sz="1200" dirty="0" err="1"/>
              <a:t>ultricies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purus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lectus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malesuada</a:t>
            </a:r>
            <a:r>
              <a:rPr lang="en-US" altLang="zh-CN" sz="1200" dirty="0"/>
              <a:t> libero</a:t>
            </a:r>
            <a:endParaRPr lang="en-US" altLang="zh-CN" sz="1200" dirty="0"/>
          </a:p>
        </p:txBody>
      </p:sp>
      <p:sp>
        <p:nvSpPr>
          <p:cNvPr id="17" name="矩形 16"/>
          <p:cNvSpPr/>
          <p:nvPr/>
        </p:nvSpPr>
        <p:spPr>
          <a:xfrm>
            <a:off x="3828190" y="5027610"/>
            <a:ext cx="2129246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err="1"/>
              <a:t>Fusce</a:t>
            </a:r>
            <a:r>
              <a:rPr lang="en-US" altLang="zh-CN" sz="1200" dirty="0"/>
              <a:t> </a:t>
            </a:r>
            <a:r>
              <a:rPr lang="en-US" altLang="zh-CN" sz="1200" dirty="0" err="1"/>
              <a:t>posuere</a:t>
            </a:r>
            <a:r>
              <a:rPr lang="en-US" altLang="zh-CN" sz="1200" dirty="0"/>
              <a:t>, magna sed pulvinar </a:t>
            </a:r>
            <a:r>
              <a:rPr lang="en-US" altLang="zh-CN" sz="1200" dirty="0" err="1"/>
              <a:t>ultricies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purus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lectus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malesuada</a:t>
            </a:r>
            <a:r>
              <a:rPr lang="en-US" altLang="zh-CN" sz="1200" dirty="0"/>
              <a:t> libero</a:t>
            </a:r>
            <a:endParaRPr lang="en-US" altLang="zh-CN" sz="1200" dirty="0"/>
          </a:p>
        </p:txBody>
      </p:sp>
      <p:sp>
        <p:nvSpPr>
          <p:cNvPr id="18" name="矩形 17"/>
          <p:cNvSpPr/>
          <p:nvPr/>
        </p:nvSpPr>
        <p:spPr>
          <a:xfrm>
            <a:off x="6234560" y="5027610"/>
            <a:ext cx="2129246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err="1"/>
              <a:t>Fusce</a:t>
            </a:r>
            <a:r>
              <a:rPr lang="en-US" altLang="zh-CN" sz="1200" dirty="0"/>
              <a:t> </a:t>
            </a:r>
            <a:r>
              <a:rPr lang="en-US" altLang="zh-CN" sz="1200" dirty="0" err="1"/>
              <a:t>posuere</a:t>
            </a:r>
            <a:r>
              <a:rPr lang="en-US" altLang="zh-CN" sz="1200" dirty="0"/>
              <a:t>, magna sed pulvinar </a:t>
            </a:r>
            <a:r>
              <a:rPr lang="en-US" altLang="zh-CN" sz="1200" dirty="0" err="1"/>
              <a:t>ultricies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purus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lectus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malesuada</a:t>
            </a:r>
            <a:r>
              <a:rPr lang="en-US" altLang="zh-CN" sz="1200" dirty="0"/>
              <a:t> libero</a:t>
            </a:r>
            <a:endParaRPr lang="en-US" altLang="zh-CN" sz="1200" dirty="0"/>
          </a:p>
        </p:txBody>
      </p:sp>
      <p:sp>
        <p:nvSpPr>
          <p:cNvPr id="19" name="矩形 18"/>
          <p:cNvSpPr/>
          <p:nvPr/>
        </p:nvSpPr>
        <p:spPr>
          <a:xfrm>
            <a:off x="8640930" y="5027610"/>
            <a:ext cx="2129246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err="1"/>
              <a:t>Fusce</a:t>
            </a:r>
            <a:r>
              <a:rPr lang="en-US" altLang="zh-CN" sz="1200" dirty="0"/>
              <a:t> </a:t>
            </a:r>
            <a:r>
              <a:rPr lang="en-US" altLang="zh-CN" sz="1200" dirty="0" err="1"/>
              <a:t>posuere</a:t>
            </a:r>
            <a:r>
              <a:rPr lang="en-US" altLang="zh-CN" sz="1200" dirty="0"/>
              <a:t>, magna sed pulvinar </a:t>
            </a:r>
            <a:r>
              <a:rPr lang="en-US" altLang="zh-CN" sz="1200" dirty="0" err="1"/>
              <a:t>ultricies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purus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lectus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malesuada</a:t>
            </a:r>
            <a:r>
              <a:rPr lang="en-US" altLang="zh-CN" sz="1200" dirty="0"/>
              <a:t> libero</a:t>
            </a:r>
            <a:endParaRPr lang="en-US" altLang="zh-CN" sz="1200" dirty="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563267" y="2187182"/>
            <a:ext cx="1440000" cy="1440000"/>
          </a:xfrm>
          <a:prstGeom prst="ellipse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768659" y="1989000"/>
            <a:ext cx="1440000" cy="1440000"/>
          </a:xfrm>
          <a:prstGeom prst="ellipse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165963" y="1724940"/>
            <a:ext cx="1440000" cy="1440000"/>
          </a:xfrm>
          <a:prstGeom prst="ellipse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8985553" y="2023898"/>
            <a:ext cx="1440000" cy="1440000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5F6F7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添加标题文本</a:t>
            </a:r>
            <a:endParaRPr lang="zh-CN" altLang="en-US" sz="2800" dirty="0">
              <a:solidFill>
                <a:srgbClr val="5F6F7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BB997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Enter your text here</a:t>
            </a:r>
            <a:endParaRPr lang="zh-CN" altLang="en-US" sz="1100" dirty="0">
              <a:solidFill>
                <a:srgbClr val="BB997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圆角矩形 50"/>
          <p:cNvSpPr/>
          <p:nvPr/>
        </p:nvSpPr>
        <p:spPr>
          <a:xfrm>
            <a:off x="1923867" y="1811201"/>
            <a:ext cx="1750422" cy="548640"/>
          </a:xfrm>
          <a:prstGeom prst="roundRect">
            <a:avLst>
              <a:gd name="adj" fmla="val 4762"/>
            </a:avLst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atin typeface="Century Gothic" panose="020B0502020202020204" pitchFamily="34" charset="0"/>
                <a:ea typeface="微软雅黑" panose="020B0503020204020204" pitchFamily="34" charset="-122"/>
              </a:rPr>
              <a:t>Step 01</a:t>
            </a:r>
            <a:endParaRPr kumimoji="1" lang="zh-CN" altLang="en-US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圆角矩形 52"/>
          <p:cNvSpPr/>
          <p:nvPr/>
        </p:nvSpPr>
        <p:spPr>
          <a:xfrm>
            <a:off x="1924314" y="4173837"/>
            <a:ext cx="1750422" cy="548640"/>
          </a:xfrm>
          <a:prstGeom prst="roundRect">
            <a:avLst>
              <a:gd name="adj" fmla="val 4762"/>
            </a:avLst>
          </a:prstGeom>
          <a:solidFill>
            <a:srgbClr val="4A3D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atin typeface="Century Gothic" panose="020B0502020202020204" pitchFamily="34" charset="0"/>
                <a:ea typeface="微软雅黑" panose="020B0503020204020204" pitchFamily="34" charset="-122"/>
              </a:rPr>
              <a:t>Step 02</a:t>
            </a:r>
            <a:endParaRPr kumimoji="1" lang="zh-CN" altLang="en-US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圆角矩形 54"/>
          <p:cNvSpPr/>
          <p:nvPr/>
        </p:nvSpPr>
        <p:spPr>
          <a:xfrm>
            <a:off x="7075953" y="1810803"/>
            <a:ext cx="1750422" cy="548640"/>
          </a:xfrm>
          <a:prstGeom prst="roundRect">
            <a:avLst>
              <a:gd name="adj" fmla="val 4762"/>
            </a:avLst>
          </a:prstGeom>
          <a:solidFill>
            <a:srgbClr val="5F6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atin typeface="Century Gothic" panose="020B0502020202020204" pitchFamily="34" charset="0"/>
                <a:ea typeface="微软雅黑" panose="020B0503020204020204" pitchFamily="34" charset="-122"/>
              </a:rPr>
              <a:t>Step 03</a:t>
            </a:r>
            <a:endParaRPr kumimoji="1" lang="zh-CN" altLang="en-US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圆角矩形 80"/>
          <p:cNvSpPr/>
          <p:nvPr/>
        </p:nvSpPr>
        <p:spPr>
          <a:xfrm>
            <a:off x="7075864" y="4174147"/>
            <a:ext cx="1750422" cy="548640"/>
          </a:xfrm>
          <a:prstGeom prst="roundRect">
            <a:avLst>
              <a:gd name="adj" fmla="val 4762"/>
            </a:avLst>
          </a:prstGeom>
          <a:solidFill>
            <a:srgbClr val="BB9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latin typeface="Century Gothic" panose="020B0502020202020204" pitchFamily="34" charset="0"/>
                <a:ea typeface="微软雅黑" panose="020B0503020204020204" pitchFamily="34" charset="-122"/>
              </a:rPr>
              <a:t>Step 04</a:t>
            </a:r>
            <a:endParaRPr kumimoji="1" lang="zh-CN" altLang="en-US" dirty="0"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24141" y="2670983"/>
            <a:ext cx="2129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/>
              <a:t>Fusce</a:t>
            </a:r>
            <a:r>
              <a:rPr lang="en-US" altLang="zh-CN" sz="1200" dirty="0"/>
              <a:t> </a:t>
            </a:r>
            <a:r>
              <a:rPr lang="en-US" altLang="zh-CN" sz="1200" dirty="0" err="1"/>
              <a:t>posuere</a:t>
            </a:r>
            <a:r>
              <a:rPr lang="en-US" altLang="zh-CN" sz="1200" dirty="0"/>
              <a:t>, magna sed pulvinar </a:t>
            </a:r>
            <a:r>
              <a:rPr lang="en-US" altLang="zh-CN" sz="1200" dirty="0" err="1"/>
              <a:t>ultricies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purus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lectus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malesuada</a:t>
            </a:r>
            <a:r>
              <a:rPr lang="en-US" altLang="zh-CN" sz="1200" dirty="0"/>
              <a:t> libero</a:t>
            </a:r>
            <a:endParaRPr lang="en-US" altLang="zh-CN" sz="1200" dirty="0"/>
          </a:p>
        </p:txBody>
      </p:sp>
      <p:sp>
        <p:nvSpPr>
          <p:cNvPr id="17" name="矩形 16"/>
          <p:cNvSpPr/>
          <p:nvPr/>
        </p:nvSpPr>
        <p:spPr>
          <a:xfrm>
            <a:off x="1924107" y="5160925"/>
            <a:ext cx="2129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/>
              <a:t>Fusce</a:t>
            </a:r>
            <a:r>
              <a:rPr lang="en-US" altLang="zh-CN" sz="1200" dirty="0"/>
              <a:t> </a:t>
            </a:r>
            <a:r>
              <a:rPr lang="en-US" altLang="zh-CN" sz="1200" dirty="0" err="1"/>
              <a:t>posuere</a:t>
            </a:r>
            <a:r>
              <a:rPr lang="en-US" altLang="zh-CN" sz="1200" dirty="0"/>
              <a:t>, magna sed pulvinar </a:t>
            </a:r>
            <a:r>
              <a:rPr lang="en-US" altLang="zh-CN" sz="1200" dirty="0" err="1"/>
              <a:t>ultricies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purus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lectus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malesuada</a:t>
            </a:r>
            <a:r>
              <a:rPr lang="en-US" altLang="zh-CN" sz="1200" dirty="0"/>
              <a:t> libero</a:t>
            </a:r>
            <a:endParaRPr lang="en-US" altLang="zh-CN" sz="1200" dirty="0"/>
          </a:p>
        </p:txBody>
      </p:sp>
      <p:sp>
        <p:nvSpPr>
          <p:cNvPr id="18" name="矩形 17"/>
          <p:cNvSpPr/>
          <p:nvPr/>
        </p:nvSpPr>
        <p:spPr>
          <a:xfrm>
            <a:off x="7075787" y="2670581"/>
            <a:ext cx="2129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/>
              <a:t>Fusce</a:t>
            </a:r>
            <a:r>
              <a:rPr lang="en-US" altLang="zh-CN" sz="1200" dirty="0"/>
              <a:t> </a:t>
            </a:r>
            <a:r>
              <a:rPr lang="en-US" altLang="zh-CN" sz="1200" dirty="0" err="1"/>
              <a:t>posuere</a:t>
            </a:r>
            <a:r>
              <a:rPr lang="en-US" altLang="zh-CN" sz="1200" dirty="0"/>
              <a:t>, magna sed pulvinar </a:t>
            </a:r>
            <a:r>
              <a:rPr lang="en-US" altLang="zh-CN" sz="1200" dirty="0" err="1"/>
              <a:t>ultricies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purus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lectus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malesuada</a:t>
            </a:r>
            <a:r>
              <a:rPr lang="en-US" altLang="zh-CN" sz="1200" dirty="0"/>
              <a:t> libero</a:t>
            </a:r>
            <a:endParaRPr lang="en-US" altLang="zh-CN" sz="1200" dirty="0"/>
          </a:p>
        </p:txBody>
      </p:sp>
      <p:sp>
        <p:nvSpPr>
          <p:cNvPr id="20" name="矩形 19"/>
          <p:cNvSpPr/>
          <p:nvPr/>
        </p:nvSpPr>
        <p:spPr>
          <a:xfrm>
            <a:off x="7075747" y="5160705"/>
            <a:ext cx="2129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/>
              <a:t>Fusce</a:t>
            </a:r>
            <a:r>
              <a:rPr lang="en-US" altLang="zh-CN" sz="1200" dirty="0"/>
              <a:t> </a:t>
            </a:r>
            <a:r>
              <a:rPr lang="en-US" altLang="zh-CN" sz="1200" dirty="0" err="1"/>
              <a:t>posuere</a:t>
            </a:r>
            <a:r>
              <a:rPr lang="en-US" altLang="zh-CN" sz="1200" dirty="0"/>
              <a:t>, magna sed pulvinar </a:t>
            </a:r>
            <a:r>
              <a:rPr lang="en-US" altLang="zh-CN" sz="1200" dirty="0" err="1"/>
              <a:t>ultricies</a:t>
            </a:r>
            <a:r>
              <a:rPr lang="en-US" altLang="zh-CN" sz="1200" dirty="0"/>
              <a:t>, </a:t>
            </a:r>
            <a:r>
              <a:rPr lang="en-US" altLang="zh-CN" sz="1200" dirty="0" err="1"/>
              <a:t>purus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lectus</a:t>
            </a:r>
            <a:r>
              <a:rPr lang="en-US" altLang="zh-CN" sz="1200" dirty="0"/>
              <a:t> </a:t>
            </a:r>
            <a:r>
              <a:rPr lang="en-US" altLang="zh-CN" sz="1200" dirty="0" err="1"/>
              <a:t>malesuada</a:t>
            </a:r>
            <a:r>
              <a:rPr lang="en-US" altLang="zh-CN" sz="1200" dirty="0"/>
              <a:t> libero</a:t>
            </a:r>
            <a:endParaRPr lang="en-US" altLang="zh-CN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5882</Words>
  <Application>WPS 演示</Application>
  <PresentationFormat>宽屏</PresentationFormat>
  <Paragraphs>290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19</vt:i4>
      </vt:variant>
    </vt:vector>
  </HeadingPairs>
  <TitlesOfParts>
    <vt:vector size="43" baseType="lpstr">
      <vt:lpstr>Arial</vt:lpstr>
      <vt:lpstr>宋体</vt:lpstr>
      <vt:lpstr>Wingdings</vt:lpstr>
      <vt:lpstr>方正清刻本悦宋简体</vt:lpstr>
      <vt:lpstr>幼圆</vt:lpstr>
      <vt:lpstr>Tahoma</vt:lpstr>
      <vt:lpstr>Century Gothic</vt:lpstr>
      <vt:lpstr>DokChampa</vt:lpstr>
      <vt:lpstr>微软雅黑</vt:lpstr>
      <vt:lpstr>Open Sans Light</vt:lpstr>
      <vt:lpstr>Segoe Print</vt:lpstr>
      <vt:lpstr>Helvetica</vt:lpstr>
      <vt:lpstr>Playfair Display</vt:lpstr>
      <vt:lpstr>Playfair Display Black</vt:lpstr>
      <vt:lpstr>Bebas Neue</vt:lpstr>
      <vt:lpstr>等线</vt:lpstr>
      <vt:lpstr>Arial Unicode MS</vt:lpstr>
      <vt:lpstr>等线 Light</vt:lpstr>
      <vt:lpstr>Calibri</vt:lpstr>
      <vt:lpstr>Office 主题​​</vt:lpstr>
      <vt:lpstr>1_Office 主题​​</vt:lpstr>
      <vt:lpstr>2_Office 主题​​</vt:lpstr>
      <vt:lpstr>3_Office 主题​​</vt:lpstr>
      <vt:lpstr>4_Office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阮 幸云</dc:creator>
  <cp:lastModifiedBy>Admin</cp:lastModifiedBy>
  <cp:revision>52</cp:revision>
  <dcterms:created xsi:type="dcterms:W3CDTF">2019-11-15T05:59:00Z</dcterms:created>
  <dcterms:modified xsi:type="dcterms:W3CDTF">2021-01-12T06:08:22Z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