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80" r:id="rId3"/>
    <p:sldId id="281" r:id="rId4"/>
    <p:sldId id="282" r:id="rId5"/>
    <p:sldId id="283" r:id="rId6"/>
    <p:sldId id="284" r:id="rId7"/>
    <p:sldId id="285" r:id="rId8"/>
    <p:sldId id="286" r:id="rId9"/>
    <p:sldId id="287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90" r:id="rId18"/>
    <p:sldId id="291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All/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554" autoAdjust="0"/>
    <p:restoredTop sz="94746"/>
  </p:normalViewPr>
  <p:slideViewPr>
    <p:cSldViewPr snapToGrid="0">
      <p:cViewPr varScale="1">
        <p:scale>
          <a:sx n="84" d="100"/>
          <a:sy n="84" d="100"/>
        </p:scale>
        <p:origin x="21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tags" Target="tags/tag1.xml" /><Relationship Id="rId21" Type="http://schemas.openxmlformats.org/officeDocument/2006/relationships/presProps" Target="presProps.xml" /><Relationship Id="rId22" Type="http://schemas.openxmlformats.org/officeDocument/2006/relationships/viewProps" Target="viewProps.xml" /><Relationship Id="rId23" Type="http://schemas.openxmlformats.org/officeDocument/2006/relationships/theme" Target="theme/theme1.xml" /><Relationship Id="rId24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charts/_rels/chart1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 /></Relationships>
</file>

<file path=ppt/charts/chart1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area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17</c:v>
                </c:pt>
                <c:pt idx="2">
                  <c:v>28</c:v>
                </c:pt>
                <c:pt idx="3">
                  <c:v>15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0F9374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15</c:v>
                </c:pt>
                <c:pt idx="2">
                  <c:v>18</c:v>
                </c:pt>
                <c:pt idx="3">
                  <c:v>5</c:v>
                </c:pt>
                <c:pt idx="4">
                  <c:v>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22</c:v>
                </c:pt>
              </c:strCache>
            </c:strRef>
          </c:tx>
          <c:spPr>
            <a:solidFill>
              <a:srgbClr val="15D5A7"/>
            </a:solidFill>
            <a:ln w="25400"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8</c:v>
                </c:pt>
                <c:pt idx="1">
                  <c:v>24</c:v>
                </c:pt>
                <c:pt idx="2">
                  <c:v>7</c:v>
                </c:pt>
                <c:pt idx="3">
                  <c:v>15</c:v>
                </c:pt>
                <c:pt idx="4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axId val="434329896"/>
        <c:axId val="434330288"/>
      </c:areaChart>
      <c:dateAx>
        <c:axId val="434329896"/>
        <c:scaling>
          <c:orientation/>
        </c:scaling>
        <c:delete val="1"/>
        <c:axPos val="b"/>
        <c:numFmt formatCode="m/d/yyyy" sourceLinked="1"/>
        <c:majorTickMark val="out"/>
        <c:minorTickMark val="none"/>
        <c:txPr>
          <a:bodyPr rot="-60000000" spcFirstLastPara="0" vertOverflow="ellipsis" vert="horz" wrap="square" anchor="ctr" anchorCtr="1"/>
          <a:p>
            <a:pPr>
              <a:defRPr lang="zh-CN" sz="1000" b="0" i="0" u="none" strike="noStrike" kern="1200" baseline="0" smtId="4294967295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 sz="1000" b="0" i="0" u="none" strike="noStrike" kern="1200" baseline="0" smtId="4294967295">
              <a:solidFill>
                <a:schemeClr val="tx1"/>
              </a:solidFill>
              <a:latin typeface="+mn-lt"/>
              <a:ea typeface="+mn-ea"/>
              <a:cs typeface="+mn-cs"/>
            </a:endParaRPr>
          </a:p>
        </c:txPr>
        <c:crossAx val="434330288"/>
        <c:auto val="0"/>
        <c:lblOffset/>
        <c:baseTimeUnit val="days"/>
      </c:dateAx>
      <c:valAx>
        <c:axId val="434330288"/>
        <c:scaling>
          <c:orientation/>
        </c:scaling>
        <c:delete val="0"/>
        <c:axPos val="l"/>
        <c:numFmt formatCode="General" sourceLinked="1"/>
        <c:majorTickMark val="none"/>
        <c:minorTickMark val="none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p>
            <a:pPr algn="ctr">
              <a:defRPr lang="zh-CN" altLang="en-US" sz="1000" b="0" i="0" u="none" strike="noStrike" kern="1200" baseline="0" smtId="4294967295">
                <a:solidFill>
                  <a:schemeClr val="accent1">
                    <a:lumMod val="20000"/>
                    <a:lumOff val="80000"/>
                  </a:scheme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</a:defRPr>
            </a:pPr>
            <a:endParaRPr lang="zh-CN" altLang="en-US" sz="1000" b="0" i="0" u="none" strike="noStrike" kern="1200" baseline="0" smtId="4294967295">
              <a:solidFill>
                <a:schemeClr val="accent1">
                  <a:lumMod val="20000"/>
                  <a:lumOff val="80000"/>
                </a:schemeClr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  <a:cs typeface="+mn-cs"/>
            </a:endParaRPr>
          </a:p>
        </c:txPr>
        <c:crossAx val="43432989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9220A4-A8AA-4470-A48B-D47A0BE1F0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426BD0-AA8C-4935-A38C-A3A6DAB91E2E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2" Type="http://schemas.openxmlformats.org/officeDocument/2006/relationships/hyperlink" Target="http://office.msn.com.cn/Template/Home.shtml" TargetMode="External" /><Relationship Id="rId3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2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jpeg" /><Relationship Id="rId2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jpeg" /><Relationship Id="rId2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jpeg" /><Relationship Id="rId2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jpeg" /><Relationship Id="rId2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>
            <a:hlinkClick r:id="rId2"/>
          </p:cNvPr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431" y="2521041"/>
            <a:ext cx="3177903" cy="418585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/>
        </p:nvSpPr>
        <p:spPr>
          <a:xfrm>
            <a:off x="4259746" y="3740751"/>
            <a:ext cx="334739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335">
                <a:solidFill>
                  <a:schemeClr val="tx1">
                    <a:lumMod val="75000"/>
                    <a:lumOff val="25000"/>
                  </a:schemeClr>
                </a:solidFill>
              </a:rPr>
              <a:t>点击</a:t>
            </a:r>
            <a:r>
              <a:rPr kumimoji="1" lang="en-US" altLang="zh-CN" sz="1335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r>
              <a:rPr kumimoji="1" lang="zh-CN" altLang="en-US" sz="1335">
                <a:solidFill>
                  <a:schemeClr val="tx1">
                    <a:lumMod val="75000"/>
                    <a:lumOff val="25000"/>
                  </a:schemeClr>
                </a:solidFill>
              </a:rPr>
              <a:t>获取更多优质模板（放映模式）</a:t>
            </a:r>
            <a:endParaRPr kumimoji="1" lang="zh-CN" altLang="en-US" sz="1335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0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>
              <a:alpha val="3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>
              <a:alpha val="3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 descr="2014-06-29_NorwegianFjords_EN-AU9906772291_1920x1080.jpg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312"/>
          <a:stretch>
            <a:fillRect/>
          </a:stretch>
        </p:blipFill>
        <p:spPr>
          <a:xfrm>
            <a:off x="0" y="0"/>
            <a:ext cx="122301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>
              <a:alpha val="3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/>
        </p:nvSpPr>
        <p:spPr>
          <a:xfrm>
            <a:off x="0" y="-19050"/>
            <a:ext cx="12192000" cy="6877050"/>
          </a:xfrm>
          <a:prstGeom prst="rect">
            <a:avLst/>
          </a:prstGeom>
          <a:blipFill>
            <a:blip r:embed="rId1"/>
            <a:stretch>
              <a:fillRect l="-439" t="-20403" r="-1843" b="-1"/>
            </a:stretch>
          </a:blipFill>
          <a:ln w="19050"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/>
        </p:txBody>
      </p:sp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>
              <a:alpha val="3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57"/>
          <a:stretch>
            <a:fillRect/>
          </a:stretch>
        </p:blipFill>
        <p:spPr>
          <a:xfrm>
            <a:off x="0" y="1"/>
            <a:ext cx="1221515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>
              <a:alpha val="3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lang="zh-CN" altLang="en-US" sz="1865">
                <a:solidFill>
                  <a:srgbClr val="FFFFFF"/>
                </a:solidFill>
                <a:latin typeface="Segoe UI Light" panose="020b0502040204020203"/>
                <a:cs typeface="Segoe UI Light" panose="020b0502040204020203"/>
              </a:rPr>
              <a:t>标注</a:t>
            </a:r>
            <a:endParaRPr lang="zh-CN" altLang="en-US" sz="1865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2857674" y="841948"/>
            <a:ext cx="1402001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600">
              <a:lnSpc>
                <a:spcPct val="130000"/>
              </a:lnSpc>
            </a:pPr>
            <a:r>
              <a:rPr lang="zh-CN" altLang="en-US" sz="1335">
                <a:solidFill>
                  <a:srgbClr val="FFFFFF"/>
                </a:solidFill>
                <a:latin typeface="Segoe UI Light" panose="020b0502040204020203"/>
                <a:cs typeface="Segoe UI Light" panose="020b0502040204020203"/>
              </a:rPr>
              <a:t>字体使用 </a:t>
            </a:r>
            <a:endParaRPr lang="en-US" altLang="zh-CN" sz="1335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335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335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335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335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335">
                <a:solidFill>
                  <a:srgbClr val="FFFFFF"/>
                </a:solidFill>
                <a:latin typeface="Segoe UI Light" panose="020b0502040204020203"/>
                <a:cs typeface="Segoe UI Light" panose="020b0502040204020203"/>
              </a:rPr>
              <a:t>行距</a:t>
            </a:r>
            <a:endParaRPr lang="en-US" altLang="zh-CN" sz="1335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335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335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335">
                <a:solidFill>
                  <a:srgbClr val="FFFFFF"/>
                </a:solidFill>
                <a:latin typeface="Segoe UI Light" panose="020b0502040204020203"/>
                <a:cs typeface="Segoe UI Light" panose="020b0502040204020203"/>
              </a:rPr>
              <a:t>背景图片出处</a:t>
            </a:r>
            <a:endParaRPr lang="zh-CN" altLang="en-US" sz="1335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zh-CN" altLang="en-US" sz="1335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zh-CN" altLang="en-US" sz="1335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335">
                <a:solidFill>
                  <a:srgbClr val="FFFFFF"/>
                </a:solidFill>
                <a:latin typeface="Segoe UI Light" panose="020b0502040204020203"/>
                <a:cs typeface="Segoe UI Light" panose="020b0502040204020203"/>
              </a:rPr>
              <a:t>声明</a:t>
            </a:r>
            <a:endParaRPr lang="en-US" altLang="zh-CN" sz="1335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395052" y="841948"/>
            <a:ext cx="3727457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600">
              <a:lnSpc>
                <a:spcPct val="130000"/>
              </a:lnSpc>
            </a:pPr>
            <a:r>
              <a:rPr lang="zh-CN" altLang="en-US" sz="1335">
                <a:solidFill>
                  <a:srgbClr val="FFFFFF"/>
                </a:solidFill>
                <a:latin typeface="Segoe UI Light" panose="020b0502040204020203"/>
                <a:cs typeface="Segoe UI Light" panose="020b0502040204020203"/>
              </a:rPr>
              <a:t>英文 </a:t>
            </a:r>
            <a:r>
              <a:rPr lang="en-US" altLang="zh-CN" sz="1335">
                <a:solidFill>
                  <a:srgbClr val="FFFFFF"/>
                </a:solidFill>
                <a:latin typeface="Segoe UI Light" panose="020b0502040204020203"/>
                <a:cs typeface="Segoe UI Light" panose="020b0502040204020203"/>
              </a:rPr>
              <a:t>Calibri</a:t>
            </a:r>
            <a:endParaRPr lang="en-US" altLang="zh-CN" sz="1335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335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335">
                <a:solidFill>
                  <a:srgbClr val="FFFFFF"/>
                </a:solidFill>
                <a:latin typeface="Segoe UI Light" panose="020b0502040204020203"/>
                <a:cs typeface="Segoe UI Light" panose="020b0502040204020203"/>
              </a:rPr>
              <a:t>中文 微软雅黑</a:t>
            </a:r>
            <a:endParaRPr lang="en-US" altLang="zh-CN" sz="1335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335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335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335">
                <a:solidFill>
                  <a:srgbClr val="FFFFFF"/>
                </a:solidFill>
                <a:latin typeface="Segoe UI Light" panose="020b0502040204020203"/>
                <a:cs typeface="Segoe UI Light" panose="020b0502040204020203"/>
              </a:rPr>
              <a:t>正文 </a:t>
            </a:r>
            <a:r>
              <a:rPr lang="en-US" altLang="zh-CN" sz="1335">
                <a:solidFill>
                  <a:srgbClr val="FFFFFF"/>
                </a:solidFill>
                <a:latin typeface="Segoe UI Light" panose="020b0502040204020203"/>
                <a:cs typeface="Segoe UI Light" panose="020b0502040204020203"/>
              </a:rPr>
              <a:t>1.3</a:t>
            </a:r>
            <a:endParaRPr lang="en-US" altLang="zh-CN" sz="1335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335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335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en-US" altLang="zh-CN" sz="1335" err="1">
                <a:solidFill>
                  <a:srgbClr val="FFFFFF"/>
                </a:solidFill>
                <a:latin typeface="Segoe UI Light" panose="020b0502040204020203"/>
                <a:cs typeface="Segoe UI Light" panose="020b0502040204020203"/>
              </a:rPr>
              <a:t>cn.bing.com</a:t>
            </a:r>
            <a:endParaRPr lang="zh-CN" altLang="en-US" sz="1335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zh-CN" altLang="en-US" sz="1335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zh-CN" altLang="en-US" sz="1335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335">
                <a:solidFill>
                  <a:prstClr val="white"/>
                </a:solidFill>
              </a:rPr>
              <a:t>互联网是一个开放共享的平台</a:t>
            </a:r>
            <a:endParaRPr lang="zh-CN" altLang="en-US" sz="1335">
              <a:solidFill>
                <a:prstClr val="white"/>
              </a:solidFill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335">
                <a:solidFill>
                  <a:prstClr val="white"/>
                </a:solidFill>
              </a:rPr>
              <a:t>Office</a:t>
            </a:r>
            <a:r>
              <a:rPr lang="en-US" altLang="zh-CN" sz="1335">
                <a:solidFill>
                  <a:prstClr val="white"/>
                </a:solidFill>
              </a:rPr>
              <a:t>PLUS </a:t>
            </a:r>
            <a:r>
              <a:rPr lang="zh-CN" altLang="en-US" sz="1335">
                <a:solidFill>
                  <a:prstClr val="white"/>
                </a:solidFill>
              </a:rPr>
              <a:t>部分设计灵感与元素来源于网络</a:t>
            </a:r>
            <a:endParaRPr lang="zh-CN" altLang="en-US" sz="1335">
              <a:solidFill>
                <a:prstClr val="white"/>
              </a:solidFill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335">
                <a:solidFill>
                  <a:prstClr val="white"/>
                </a:solidFill>
              </a:rPr>
              <a:t>如有建议请联系officeplus@microsoft.com</a:t>
            </a:r>
            <a:endParaRPr lang="en-US" altLang="zh-CN" sz="1335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kumimoji="1" lang="en-US" altLang="zh-CN" sz="1065" err="1">
                <a:solidFill>
                  <a:srgbClr val="FFFFFF"/>
                </a:solidFill>
                <a:latin typeface="Segoe UI Light" panose="020b0502040204020203"/>
                <a:cs typeface="Segoe UI Light" panose="020b0502040204020203"/>
              </a:rPr>
              <a:t>OfficePLUS</a:t>
            </a:r>
            <a:endParaRPr lang="zh-CN" altLang="en-US" sz="1065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7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4.png" /><Relationship Id="rId3" Type="http://schemas.openxmlformats.org/officeDocument/2006/relationships/image" Target="../media/image15.png" /><Relationship Id="rId4" Type="http://schemas.openxmlformats.org/officeDocument/2006/relationships/image" Target="../media/image16.png" /><Relationship Id="rId5" Type="http://schemas.openxmlformats.org/officeDocument/2006/relationships/image" Target="../media/image17.png" /><Relationship Id="rId6" Type="http://schemas.openxmlformats.org/officeDocument/2006/relationships/hyperlink" Target="http://office.msn.com.cn/" TargetMode="Externa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8.png" /><Relationship Id="rId3" Type="http://schemas.openxmlformats.org/officeDocument/2006/relationships/image" Target="../media/image19.png" /><Relationship Id="rId4" Type="http://schemas.openxmlformats.org/officeDocument/2006/relationships/image" Target="../media/image16.png" /><Relationship Id="rId5" Type="http://schemas.openxmlformats.org/officeDocument/2006/relationships/image" Target="../media/image17.png" /><Relationship Id="rId6" Type="http://schemas.openxmlformats.org/officeDocument/2006/relationships/hyperlink" Target="http://office.msn.com.cn/" TargetMode="Externa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.jpeg" /><Relationship Id="rId3" Type="http://schemas.openxmlformats.org/officeDocument/2006/relationships/image" Target="../media/image9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9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chart" Target="../charts/chart1.xml" /><Relationship Id="rId3" Type="http://schemas.openxmlformats.org/officeDocument/2006/relationships/image" Target="../media/image9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9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jpeg" /><Relationship Id="rId3" Type="http://schemas.openxmlformats.org/officeDocument/2006/relationships/image" Target="../media/image11.jpeg" /><Relationship Id="rId4" Type="http://schemas.openxmlformats.org/officeDocument/2006/relationships/image" Target="../media/image12.jpeg" /><Relationship Id="rId5" Type="http://schemas.openxmlformats.org/officeDocument/2006/relationships/image" Target="../media/image9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13.png" /><Relationship Id="rId3" Type="http://schemas.openxmlformats.org/officeDocument/2006/relationships/image" Target="../media/image9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 10"/>
          <p:cNvGrpSpPr/>
          <p:nvPr/>
        </p:nvGrpSpPr>
        <p:grpSpPr>
          <a:xfrm rot="16200000">
            <a:off x="4497414" y="1267191"/>
            <a:ext cx="3201187" cy="3206862"/>
            <a:chOff x="2718131" y="895523"/>
            <a:chExt cx="3201187" cy="2551684"/>
          </a:xfrm>
        </p:grpSpPr>
        <p:sp>
          <p:nvSpPr>
            <p:cNvPr id="3" name="矩形 2"/>
            <p:cNvSpPr/>
            <p:nvPr/>
          </p:nvSpPr>
          <p:spPr>
            <a:xfrm>
              <a:off x="2718131" y="895523"/>
              <a:ext cx="3201187" cy="2547169"/>
            </a:xfrm>
            <a:prstGeom prst="rect">
              <a:avLst/>
            </a:prstGeom>
            <a:solidFill>
              <a:schemeClr val="tx1"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00"/>
              <a:endParaRPr kumimoji="1" lang="zh-CN" altLang="en-US" sz="2400">
                <a:solidFill>
                  <a:prstClr val="white"/>
                </a:solidFill>
              </a:endParaRPr>
            </a:p>
          </p:txBody>
        </p:sp>
        <p:cxnSp>
          <p:nvCxnSpPr>
            <p:cNvPr id="4" name="直线连接符 5"/>
            <p:cNvCxnSpPr/>
            <p:nvPr/>
          </p:nvCxnSpPr>
          <p:spPr>
            <a:xfrm rot="5400000" flipH="1" flipV="1">
              <a:off x="4522332" y="-490163"/>
              <a:ext cx="0" cy="2793971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线连接符 7"/>
            <p:cNvCxnSpPr/>
            <p:nvPr/>
          </p:nvCxnSpPr>
          <p:spPr>
            <a:xfrm rot="5400000" flipH="1" flipV="1">
              <a:off x="4085015" y="2044449"/>
              <a:ext cx="0" cy="2733768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线连接符 8"/>
            <p:cNvCxnSpPr/>
            <p:nvPr/>
          </p:nvCxnSpPr>
          <p:spPr>
            <a:xfrm rot="5400000">
              <a:off x="2122336" y="1541136"/>
              <a:ext cx="1273585" cy="0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线连接符 9"/>
            <p:cNvCxnSpPr/>
            <p:nvPr/>
          </p:nvCxnSpPr>
          <p:spPr>
            <a:xfrm rot="5400000">
              <a:off x="5257813" y="2810415"/>
              <a:ext cx="1273585" cy="0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7"/>
          <p:cNvSpPr txBox="1"/>
          <p:nvPr/>
        </p:nvSpPr>
        <p:spPr>
          <a:xfrm>
            <a:off x="3177917" y="1737447"/>
            <a:ext cx="5561256" cy="1251555"/>
          </a:xfrm>
          <a:prstGeom prst="rect">
            <a:avLst/>
          </a:prstGeom>
          <a:noFill/>
        </p:spPr>
        <p:txBody>
          <a:bodyPr wrap="none" lIns="121915" tIns="60957" rIns="121915" bIns="60957" rtlCol="0">
            <a:spAutoFit/>
          </a:bodyPr>
          <a:lstStyle/>
          <a:p>
            <a:pPr algn="ctr" defTabSz="609600"/>
            <a:r>
              <a:rPr kumimoji="1" lang="en-US" altLang="zh-CN" sz="7335">
                <a:solidFill>
                  <a:prstClr val="white"/>
                </a:solidFill>
              </a:rPr>
              <a:t>POWERPOINT</a:t>
            </a:r>
            <a:endParaRPr kumimoji="1" lang="zh-CN" altLang="en-US" sz="7335">
              <a:solidFill>
                <a:prstClr val="white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89516" y="2640543"/>
            <a:ext cx="4236341" cy="1251555"/>
          </a:xfrm>
          <a:prstGeom prst="rect">
            <a:avLst/>
          </a:prstGeom>
          <a:noFill/>
        </p:spPr>
        <p:txBody>
          <a:bodyPr wrap="none" lIns="121915" tIns="60957" rIns="121915" bIns="60957" rtlCol="0">
            <a:spAutoFit/>
          </a:bodyPr>
          <a:lstStyle/>
          <a:p>
            <a:pPr algn="ctr" defTabSz="609600"/>
            <a:r>
              <a:rPr kumimoji="1" lang="en-US" altLang="zh-CN" sz="7335">
                <a:solidFill>
                  <a:prstClr val="white"/>
                </a:solidFill>
              </a:rPr>
              <a:t>TEMPLATE</a:t>
            </a:r>
            <a:endParaRPr kumimoji="1" lang="zh-CN" altLang="en-US" sz="7335">
              <a:solidFill>
                <a:prstClr val="white"/>
              </a:solidFill>
            </a:endParaRPr>
          </a:p>
        </p:txBody>
      </p:sp>
      <p:grpSp>
        <p:nvGrpSpPr>
          <p:cNvPr id="10" name="组 31"/>
          <p:cNvGrpSpPr/>
          <p:nvPr/>
        </p:nvGrpSpPr>
        <p:grpSpPr>
          <a:xfrm>
            <a:off x="4673647" y="5696175"/>
            <a:ext cx="2844709" cy="463983"/>
            <a:chOff x="3187282" y="4272128"/>
            <a:chExt cx="2133532" cy="347987"/>
          </a:xfrm>
        </p:grpSpPr>
        <p:sp>
          <p:nvSpPr>
            <p:cNvPr id="11" name="矩形 10"/>
            <p:cNvSpPr/>
            <p:nvPr/>
          </p:nvSpPr>
          <p:spPr>
            <a:xfrm>
              <a:off x="3187282" y="4272128"/>
              <a:ext cx="2133532" cy="347987"/>
            </a:xfrm>
            <a:prstGeom prst="rect">
              <a:avLst/>
            </a:prstGeom>
            <a:solidFill>
              <a:srgbClr val="5FEFC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00"/>
              <a:endParaRPr kumimoji="1"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423070" y="4292234"/>
              <a:ext cx="1607292" cy="2845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09600"/>
              <a:r>
                <a:rPr kumimoji="1" lang="en-US" altLang="zh-CN" sz="1865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PRESENTED BY 文库</a:t>
              </a:r>
              <a:endParaRPr kumimoji="1" lang="zh-CN" altLang="en-US" sz="1865">
                <a:solidFill>
                  <a:prstClr val="black">
                    <a:lumMod val="85000"/>
                    <a:lumOff val="15000"/>
                  </a:prstClr>
                </a:solidFill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4083" y="449790"/>
            <a:ext cx="1828800" cy="24384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0452" y="569905"/>
            <a:ext cx="130343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背景图片素材</a:t>
            </a:r>
            <a:endParaRPr lang="zh-CN" altLang="en-US" sz="1400">
              <a:solidFill>
                <a:schemeClr val="bg1"/>
              </a:solidFill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0452" y="136833"/>
            <a:ext cx="74892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800">
                <a:solidFill>
                  <a:schemeClr val="bg1"/>
                </a:solidFill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OFFICE</a:t>
            </a:r>
            <a:r>
              <a:rPr kumimoji="1" lang="zh-CN" altLang="en-US" sz="800">
                <a:solidFill>
                  <a:schemeClr val="bg1"/>
                </a:solidFill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 </a:t>
            </a:r>
            <a:r>
              <a:rPr kumimoji="1" lang="en-US" altLang="zh-CN" sz="800">
                <a:solidFill>
                  <a:schemeClr val="bg1"/>
                </a:solidFill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PLUS</a:t>
            </a:r>
            <a:endParaRPr lang="zh-CN" altLang="en-US" sz="800">
              <a:solidFill>
                <a:schemeClr val="bg1"/>
              </a:solidFill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0452" y="569905"/>
            <a:ext cx="130343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背景图片素材</a:t>
            </a:r>
            <a:endParaRPr lang="zh-CN" altLang="en-US" sz="1400">
              <a:solidFill>
                <a:schemeClr val="bg1"/>
              </a:solidFill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0452" y="136833"/>
            <a:ext cx="74892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800">
                <a:solidFill>
                  <a:schemeClr val="bg1"/>
                </a:solidFill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OFFICE</a:t>
            </a:r>
            <a:r>
              <a:rPr kumimoji="1" lang="zh-CN" altLang="en-US" sz="800">
                <a:solidFill>
                  <a:schemeClr val="bg1"/>
                </a:solidFill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 </a:t>
            </a:r>
            <a:r>
              <a:rPr kumimoji="1" lang="en-US" altLang="zh-CN" sz="800">
                <a:solidFill>
                  <a:schemeClr val="bg1"/>
                </a:solidFill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PLUS</a:t>
            </a:r>
            <a:endParaRPr lang="zh-CN" altLang="en-US" sz="800">
              <a:solidFill>
                <a:schemeClr val="bg1"/>
              </a:solidFill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0452" y="569905"/>
            <a:ext cx="130343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背景图片素材</a:t>
            </a:r>
            <a:endParaRPr lang="zh-CN" altLang="en-US" sz="1400">
              <a:solidFill>
                <a:schemeClr val="bg1"/>
              </a:solidFill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0452" y="136833"/>
            <a:ext cx="74892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800">
                <a:solidFill>
                  <a:schemeClr val="bg1"/>
                </a:solidFill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OFFICE</a:t>
            </a:r>
            <a:r>
              <a:rPr kumimoji="1" lang="zh-CN" altLang="en-US" sz="800">
                <a:solidFill>
                  <a:schemeClr val="bg1"/>
                </a:solidFill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 </a:t>
            </a:r>
            <a:r>
              <a:rPr kumimoji="1" lang="en-US" altLang="zh-CN" sz="800">
                <a:solidFill>
                  <a:schemeClr val="bg1"/>
                </a:solidFill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PLUS</a:t>
            </a:r>
            <a:endParaRPr lang="zh-CN" altLang="en-US" sz="800">
              <a:solidFill>
                <a:schemeClr val="bg1"/>
              </a:solidFill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2014-06-29_NorwegianFjords_EN-AU9906772291_1920x108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312"/>
          <a:stretch>
            <a:fillRect/>
          </a:stretch>
        </p:blipFill>
        <p:spPr>
          <a:xfrm>
            <a:off x="0" y="0"/>
            <a:ext cx="122301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0452" y="569905"/>
            <a:ext cx="130343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背景图片素材</a:t>
            </a:r>
            <a:endParaRPr lang="zh-CN" altLang="en-US" sz="1400">
              <a:solidFill>
                <a:schemeClr val="bg1"/>
              </a:solidFill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0452" y="136833"/>
            <a:ext cx="74892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800">
                <a:solidFill>
                  <a:schemeClr val="bg1"/>
                </a:solidFill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OFFICE</a:t>
            </a:r>
            <a:r>
              <a:rPr kumimoji="1" lang="zh-CN" altLang="en-US" sz="800">
                <a:solidFill>
                  <a:schemeClr val="bg1"/>
                </a:solidFill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 </a:t>
            </a:r>
            <a:r>
              <a:rPr kumimoji="1" lang="en-US" altLang="zh-CN" sz="800">
                <a:solidFill>
                  <a:schemeClr val="bg1"/>
                </a:solidFill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PLUS</a:t>
            </a:r>
            <a:endParaRPr lang="zh-CN" altLang="en-US" sz="800">
              <a:solidFill>
                <a:schemeClr val="bg1"/>
              </a:solidFill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blipFill>
            <a:blip r:embed="rId2"/>
            <a:stretch>
              <a:fillRect l="-439" t="-20403" r="-1843" b="-1"/>
            </a:stretch>
          </a:blipFill>
          <a:ln w="19050"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/>
        </p:txBody>
      </p:sp>
      <p:sp>
        <p:nvSpPr>
          <p:cNvPr id="3" name="矩形 2"/>
          <p:cNvSpPr/>
          <p:nvPr/>
        </p:nvSpPr>
        <p:spPr>
          <a:xfrm>
            <a:off x="330452" y="569905"/>
            <a:ext cx="130343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背景图片素材</a:t>
            </a:r>
            <a:endParaRPr lang="zh-CN" altLang="en-US" sz="1400">
              <a:solidFill>
                <a:schemeClr val="bg1"/>
              </a:solidFill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0452" y="136833"/>
            <a:ext cx="74892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800">
                <a:solidFill>
                  <a:schemeClr val="bg1"/>
                </a:solidFill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OFFICE</a:t>
            </a:r>
            <a:r>
              <a:rPr kumimoji="1" lang="zh-CN" altLang="en-US" sz="800">
                <a:solidFill>
                  <a:schemeClr val="bg1"/>
                </a:solidFill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 </a:t>
            </a:r>
            <a:r>
              <a:rPr kumimoji="1" lang="en-US" altLang="zh-CN" sz="800">
                <a:solidFill>
                  <a:schemeClr val="bg1"/>
                </a:solidFill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PLUS</a:t>
            </a:r>
            <a:endParaRPr lang="zh-CN" altLang="en-US" sz="800">
              <a:solidFill>
                <a:schemeClr val="bg1"/>
              </a:solidFill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57"/>
          <a:stretch>
            <a:fillRect/>
          </a:stretch>
        </p:blipFill>
        <p:spPr>
          <a:xfrm>
            <a:off x="0" y="1"/>
            <a:ext cx="1221515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0452" y="569905"/>
            <a:ext cx="130343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背景图片素材</a:t>
            </a:r>
            <a:endParaRPr lang="zh-CN" altLang="en-US" sz="1400">
              <a:solidFill>
                <a:schemeClr val="bg1"/>
              </a:solidFill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0452" y="136833"/>
            <a:ext cx="74892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800">
                <a:solidFill>
                  <a:schemeClr val="bg1"/>
                </a:solidFill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OFFICE</a:t>
            </a:r>
            <a:r>
              <a:rPr kumimoji="1" lang="zh-CN" altLang="en-US" sz="800">
                <a:solidFill>
                  <a:schemeClr val="bg1"/>
                </a:solidFill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 </a:t>
            </a:r>
            <a:r>
              <a:rPr kumimoji="1" lang="en-US" altLang="zh-CN" sz="800">
                <a:solidFill>
                  <a:schemeClr val="bg1"/>
                </a:solidFill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PLUS</a:t>
            </a:r>
            <a:endParaRPr lang="zh-CN" altLang="en-US" sz="800">
              <a:solidFill>
                <a:schemeClr val="bg1"/>
              </a:solidFill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440603" y="759873"/>
            <a:ext cx="1713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 1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一键调整模板颜色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4300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1" name="文本框 10"/>
          <p:cNvSpPr txBox="1"/>
          <p:nvPr/>
        </p:nvSpPr>
        <p:spPr>
          <a:xfrm>
            <a:off x="333477" y="6061002"/>
            <a:ext cx="3183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选择“设计”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“变体”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“颜色”；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60651" y="6061002"/>
            <a:ext cx="45624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选择你喜欢的颜色搭配，模板一秒调整为你选颜色。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5928" y="2609333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87853" y="42571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图片 18">
            <a:hlinkClick r:id="rId6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2117" y="333066"/>
            <a:ext cx="1402001" cy="186933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440603" y="759873"/>
            <a:ext cx="1750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 2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4301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9" name="文本框 8"/>
          <p:cNvSpPr txBox="1"/>
          <p:nvPr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随时添加模板样式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3477" y="6061002"/>
            <a:ext cx="30107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选择“开始”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“新建幻灯片”；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60651" y="6061002"/>
            <a:ext cx="52565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选择你需要的页面，如封面页，目录页，副标题页，内容页等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878" y="24283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>
            <a:hlinkClick r:id="rId6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2117" y="333066"/>
            <a:ext cx="1402001" cy="186933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67472" y="329816"/>
            <a:ext cx="3610372" cy="861752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defTabSz="609600"/>
            <a:r>
              <a:rPr kumimoji="1" lang="en-US" altLang="zh-CN" sz="2400" b="1">
                <a:solidFill>
                  <a:srgbClr val="FFFFFF"/>
                </a:solidFill>
              </a:rPr>
              <a:t>ADD</a:t>
            </a:r>
            <a:r>
              <a:rPr kumimoji="1" lang="zh-CN" altLang="en-US" sz="2400" b="1">
                <a:solidFill>
                  <a:srgbClr val="FFFFFF"/>
                </a:solidFill>
              </a:rPr>
              <a:t> </a:t>
            </a:r>
            <a:r>
              <a:rPr kumimoji="1" lang="en-US" altLang="zh-CN" sz="2400" b="1">
                <a:solidFill>
                  <a:srgbClr val="FFFFFF"/>
                </a:solidFill>
              </a:rPr>
              <a:t>YOUR</a:t>
            </a:r>
            <a:r>
              <a:rPr kumimoji="1" lang="zh-CN" altLang="en-US" sz="2400" b="1">
                <a:solidFill>
                  <a:srgbClr val="FFFFFF"/>
                </a:solidFill>
              </a:rPr>
              <a:t> </a:t>
            </a:r>
            <a:r>
              <a:rPr kumimoji="1" lang="en-US" altLang="zh-CN" sz="2400" b="1">
                <a:solidFill>
                  <a:srgbClr val="FFFFFF"/>
                </a:solidFill>
              </a:rPr>
              <a:t>TITLE</a:t>
            </a:r>
            <a:r>
              <a:rPr kumimoji="1" lang="zh-CN" altLang="en-US" sz="2400" b="1">
                <a:solidFill>
                  <a:srgbClr val="FFFFFF"/>
                </a:solidFill>
              </a:rPr>
              <a:t> </a:t>
            </a:r>
            <a:r>
              <a:rPr kumimoji="1" lang="en-US" altLang="zh-CN" sz="2400" b="1">
                <a:solidFill>
                  <a:srgbClr val="FFFFFF"/>
                </a:solidFill>
              </a:rPr>
              <a:t>HERE</a:t>
            </a:r>
            <a:endParaRPr kumimoji="1" lang="en-US" altLang="zh-CN" sz="2400" b="1">
              <a:solidFill>
                <a:srgbClr val="FFFFFF"/>
              </a:solidFill>
            </a:endParaRPr>
          </a:p>
          <a:p>
            <a:pPr defTabSz="609600"/>
            <a:r>
              <a:rPr kumimoji="1"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kumimoji="1" lang="en-US" altLang="zh-CN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12430" y="4367300"/>
            <a:ext cx="2336507" cy="160028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 defTabSz="609600">
              <a:lnSpc>
                <a:spcPct val="90000"/>
              </a:lnSpc>
            </a:pPr>
            <a:r>
              <a:rPr kumimoji="1" lang="en-US" altLang="zh-CN" sz="10665">
                <a:solidFill>
                  <a:srgbClr val="5FEFCD"/>
                </a:solidFill>
              </a:rPr>
              <a:t>58</a:t>
            </a:r>
            <a:r>
              <a:rPr kumimoji="1" lang="en-US" altLang="zh-CN" sz="2665">
                <a:solidFill>
                  <a:srgbClr val="5FEFCD"/>
                </a:solidFill>
              </a:rPr>
              <a:t>%</a:t>
            </a:r>
            <a:endParaRPr kumimoji="1" lang="zh-CN" altLang="en-US" sz="2665">
              <a:solidFill>
                <a:srgbClr val="5FEFCD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72658" y="2172535"/>
            <a:ext cx="6336629" cy="2608705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defTabSz="609600">
              <a:lnSpc>
                <a:spcPct val="130000"/>
              </a:lnSpc>
            </a:pP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</a:t>
            </a:r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09600">
              <a:lnSpc>
                <a:spcPct val="130000"/>
              </a:lnSpc>
            </a:pPr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双击图标可以对图表图形及文字的颜色、边框等进行选择。点击图表然后右键选择“编辑数据”即自动跳转到</a:t>
            </a:r>
            <a:r>
              <a: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中对图表的数据信息进行编辑。点击图标，在屏幕上方的“图标布局”面板中可以对图表的标题、坐标轴、图例、数据标签、网格线、趋势线等进行编辑。</a:t>
            </a:r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099052" y="1864056"/>
            <a:ext cx="7340945" cy="3303405"/>
            <a:chOff x="2099052" y="1864056"/>
            <a:chExt cx="7340945" cy="3303405"/>
          </a:xfrm>
        </p:grpSpPr>
        <p:sp>
          <p:nvSpPr>
            <p:cNvPr id="7" name="矩形 6"/>
            <p:cNvSpPr/>
            <p:nvPr/>
          </p:nvSpPr>
          <p:spPr>
            <a:xfrm>
              <a:off x="2099058" y="1864070"/>
              <a:ext cx="7340939" cy="763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1899" tIns="60949" rIns="121899" bIns="60949" rtlCol="0" anchor="ctr"/>
            <a:lstStyle/>
            <a:p>
              <a:pPr algn="ctr" defTabSz="609600"/>
              <a:endParaRPr kumimoji="1" lang="zh-CN" altLang="en-US" sz="1865" b="1">
                <a:solidFill>
                  <a:srgbClr val="FFFFFF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 rot="5400000">
              <a:off x="485519" y="3477591"/>
              <a:ext cx="3303388" cy="763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1899" tIns="60949" rIns="121899" bIns="60949" rtlCol="0" anchor="ctr"/>
            <a:lstStyle/>
            <a:p>
              <a:pPr algn="ctr" defTabSz="609600"/>
              <a:endParaRPr kumimoji="1" lang="zh-CN" altLang="en-US" sz="1865" b="1">
                <a:solidFill>
                  <a:srgbClr val="FFFFFF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 rot="5400000">
              <a:off x="7750141" y="3477589"/>
              <a:ext cx="3303388" cy="763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1899" tIns="60949" rIns="121899" bIns="60949" rtlCol="0" anchor="ctr"/>
            <a:lstStyle/>
            <a:p>
              <a:pPr algn="ctr" defTabSz="609600"/>
              <a:endParaRPr kumimoji="1" lang="zh-CN" altLang="en-US" sz="1865" b="1">
                <a:solidFill>
                  <a:srgbClr val="FFFFFF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099056" y="5091140"/>
              <a:ext cx="3731794" cy="763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1899" tIns="60949" rIns="121899" bIns="60949" rtlCol="0" anchor="ctr"/>
            <a:lstStyle/>
            <a:p>
              <a:pPr algn="ctr" defTabSz="609600"/>
              <a:endParaRPr kumimoji="1" lang="zh-CN" altLang="en-US" sz="1865" b="1">
                <a:solidFill>
                  <a:srgbClr val="FFFFFF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8809273" y="5091140"/>
              <a:ext cx="630724" cy="763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1899" tIns="60949" rIns="121899" bIns="60949" rtlCol="0" anchor="ctr"/>
            <a:lstStyle/>
            <a:p>
              <a:pPr algn="ctr" defTabSz="609600"/>
              <a:endParaRPr kumimoji="1" lang="zh-CN" altLang="en-US" sz="1865" b="1">
                <a:solidFill>
                  <a:srgbClr val="FFFFFF"/>
                </a:solidFill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 flipH="1">
            <a:off x="464457" y="464457"/>
            <a:ext cx="0" cy="609600"/>
          </a:xfrm>
          <a:prstGeom prst="line">
            <a:avLst/>
          </a:prstGeom>
          <a:ln w="57150">
            <a:solidFill>
              <a:srgbClr val="5FEFCD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4" name="组 18"/>
          <p:cNvGrpSpPr/>
          <p:nvPr/>
        </p:nvGrpSpPr>
        <p:grpSpPr>
          <a:xfrm>
            <a:off x="9165126" y="4220172"/>
            <a:ext cx="5127285" cy="2657365"/>
            <a:chOff x="7032601" y="3165128"/>
            <a:chExt cx="3845463" cy="1993024"/>
          </a:xfrm>
        </p:grpSpPr>
        <p:sp>
          <p:nvSpPr>
            <p:cNvPr id="15" name="等腰三角形 14"/>
            <p:cNvSpPr/>
            <p:nvPr/>
          </p:nvSpPr>
          <p:spPr>
            <a:xfrm>
              <a:off x="7032601" y="3165128"/>
              <a:ext cx="3845463" cy="1993024"/>
            </a:xfrm>
            <a:prstGeom prst="triangle">
              <a:avLst/>
            </a:prstGeom>
            <a:solidFill>
              <a:srgbClr val="5FEFCD">
                <a:alpha val="31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00"/>
              <a:endParaRPr kumimoji="1" lang="zh-CN" altLang="en-US" sz="2400">
                <a:solidFill>
                  <a:prstClr val="white"/>
                </a:solidFill>
              </a:endParaRPr>
            </a:p>
          </p:txBody>
        </p:sp>
        <p:cxnSp>
          <p:nvCxnSpPr>
            <p:cNvPr id="16" name="直线连接符 17"/>
            <p:cNvCxnSpPr>
              <a:stCxn id="15" idx="0"/>
              <a:endCxn id="15" idx="2"/>
            </p:cNvCxnSpPr>
            <p:nvPr/>
          </p:nvCxnSpPr>
          <p:spPr>
            <a:xfrm flipH="1">
              <a:off x="7032601" y="3165128"/>
              <a:ext cx="1922732" cy="1993024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4083" y="449790"/>
            <a:ext cx="1828800" cy="24384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 28"/>
          <p:cNvGrpSpPr/>
          <p:nvPr/>
        </p:nvGrpSpPr>
        <p:grpSpPr>
          <a:xfrm flipH="1" flipV="1">
            <a:off x="3834767" y="-1339579"/>
            <a:ext cx="6068071" cy="2657365"/>
            <a:chOff x="402521" y="707196"/>
            <a:chExt cx="4551053" cy="1993024"/>
          </a:xfrm>
        </p:grpSpPr>
        <p:grpSp>
          <p:nvGrpSpPr>
            <p:cNvPr id="3" name="组 22"/>
            <p:cNvGrpSpPr/>
            <p:nvPr/>
          </p:nvGrpSpPr>
          <p:grpSpPr>
            <a:xfrm>
              <a:off x="1108111" y="707196"/>
              <a:ext cx="3845463" cy="1993024"/>
              <a:chOff x="7032601" y="3165128"/>
              <a:chExt cx="3845463" cy="1993024"/>
            </a:xfrm>
          </p:grpSpPr>
          <p:sp>
            <p:nvSpPr>
              <p:cNvPr id="7" name="等腰三角形 6"/>
              <p:cNvSpPr/>
              <p:nvPr/>
            </p:nvSpPr>
            <p:spPr>
              <a:xfrm>
                <a:off x="7032601" y="3165128"/>
                <a:ext cx="3845463" cy="1993024"/>
              </a:xfrm>
              <a:prstGeom prst="triangle">
                <a:avLst/>
              </a:prstGeom>
              <a:solidFill>
                <a:srgbClr val="5FEFCD">
                  <a:alpha val="31000"/>
                </a:srgb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600"/>
                <a:endParaRPr kumimoji="1" lang="zh-CN" altLang="en-US" sz="240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8" name="直线连接符 24"/>
              <p:cNvCxnSpPr>
                <a:stCxn id="7" idx="0"/>
                <a:endCxn id="7" idx="2"/>
              </p:cNvCxnSpPr>
              <p:nvPr/>
            </p:nvCxnSpPr>
            <p:spPr>
              <a:xfrm flipH="1">
                <a:off x="7032601" y="3165128"/>
                <a:ext cx="1922732" cy="1993024"/>
              </a:xfrm>
              <a:prstGeom prst="line">
                <a:avLst/>
              </a:prstGeom>
              <a:ln w="57150" cmpd="sng">
                <a:solidFill>
                  <a:srgbClr val="5FEFCD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" name="组 25"/>
            <p:cNvGrpSpPr/>
            <p:nvPr/>
          </p:nvGrpSpPr>
          <p:grpSpPr>
            <a:xfrm>
              <a:off x="402521" y="1513374"/>
              <a:ext cx="2289973" cy="1186846"/>
              <a:chOff x="7032601" y="3165128"/>
              <a:chExt cx="3845463" cy="1993024"/>
            </a:xfrm>
          </p:grpSpPr>
          <p:sp>
            <p:nvSpPr>
              <p:cNvPr id="5" name="等腰三角形 4"/>
              <p:cNvSpPr/>
              <p:nvPr/>
            </p:nvSpPr>
            <p:spPr>
              <a:xfrm>
                <a:off x="7032601" y="3165128"/>
                <a:ext cx="3845463" cy="1993024"/>
              </a:xfrm>
              <a:prstGeom prst="triangle">
                <a:avLst/>
              </a:prstGeom>
              <a:solidFill>
                <a:srgbClr val="5FEFCD">
                  <a:alpha val="31000"/>
                </a:srgb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600"/>
                <a:endParaRPr kumimoji="1" lang="zh-CN" altLang="en-US" sz="240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6" name="直线连接符 27"/>
              <p:cNvCxnSpPr>
                <a:stCxn id="5" idx="0"/>
                <a:endCxn id="5" idx="2"/>
              </p:cNvCxnSpPr>
              <p:nvPr/>
            </p:nvCxnSpPr>
            <p:spPr>
              <a:xfrm flipH="1">
                <a:off x="7032601" y="3165128"/>
                <a:ext cx="1922732" cy="1993024"/>
              </a:xfrm>
              <a:prstGeom prst="line">
                <a:avLst/>
              </a:prstGeom>
              <a:ln w="57150" cmpd="sng">
                <a:solidFill>
                  <a:srgbClr val="5FEFCD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文本框 8"/>
          <p:cNvSpPr txBox="1"/>
          <p:nvPr/>
        </p:nvSpPr>
        <p:spPr>
          <a:xfrm>
            <a:off x="667472" y="329816"/>
            <a:ext cx="3610372" cy="861752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defTabSz="609600"/>
            <a:r>
              <a:rPr kumimoji="1" lang="en-US" altLang="zh-CN" sz="2400" b="1">
                <a:solidFill>
                  <a:srgbClr val="FFFFFF"/>
                </a:solidFill>
              </a:rPr>
              <a:t>ADD</a:t>
            </a:r>
            <a:r>
              <a:rPr kumimoji="1" lang="zh-CN" altLang="en-US" sz="2400" b="1">
                <a:solidFill>
                  <a:srgbClr val="FFFFFF"/>
                </a:solidFill>
              </a:rPr>
              <a:t> </a:t>
            </a:r>
            <a:r>
              <a:rPr kumimoji="1" lang="en-US" altLang="zh-CN" sz="2400" b="1">
                <a:solidFill>
                  <a:srgbClr val="FFFFFF"/>
                </a:solidFill>
              </a:rPr>
              <a:t>YOUR</a:t>
            </a:r>
            <a:r>
              <a:rPr kumimoji="1" lang="zh-CN" altLang="en-US" sz="2400" b="1">
                <a:solidFill>
                  <a:srgbClr val="FFFFFF"/>
                </a:solidFill>
              </a:rPr>
              <a:t> </a:t>
            </a:r>
            <a:r>
              <a:rPr kumimoji="1" lang="en-US" altLang="zh-CN" sz="2400" b="1">
                <a:solidFill>
                  <a:srgbClr val="FFFFFF"/>
                </a:solidFill>
              </a:rPr>
              <a:t>TITLE</a:t>
            </a:r>
            <a:r>
              <a:rPr kumimoji="1" lang="zh-CN" altLang="en-US" sz="2400" b="1">
                <a:solidFill>
                  <a:srgbClr val="FFFFFF"/>
                </a:solidFill>
              </a:rPr>
              <a:t> </a:t>
            </a:r>
            <a:r>
              <a:rPr kumimoji="1" lang="en-US" altLang="zh-CN" sz="2400" b="1">
                <a:solidFill>
                  <a:srgbClr val="FFFFFF"/>
                </a:solidFill>
              </a:rPr>
              <a:t>HERE</a:t>
            </a:r>
            <a:endParaRPr kumimoji="1" lang="en-US" altLang="zh-CN" sz="2400" b="1">
              <a:solidFill>
                <a:srgbClr val="FFFFFF"/>
              </a:solidFill>
            </a:endParaRPr>
          </a:p>
          <a:p>
            <a:pPr defTabSz="609600"/>
            <a:r>
              <a:rPr kumimoji="1"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kumimoji="1" lang="en-US" altLang="zh-CN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464457" y="464457"/>
            <a:ext cx="0" cy="609600"/>
          </a:xfrm>
          <a:prstGeom prst="line">
            <a:avLst/>
          </a:prstGeom>
          <a:ln w="57150">
            <a:solidFill>
              <a:srgbClr val="5FEFCD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 rot="2686645">
            <a:off x="5042574" y="2367864"/>
            <a:ext cx="2353233" cy="2355575"/>
            <a:chOff x="4472082" y="1427919"/>
            <a:chExt cx="2426330" cy="2428745"/>
          </a:xfrm>
        </p:grpSpPr>
        <p:sp>
          <p:nvSpPr>
            <p:cNvPr id="12" name="L 形 11"/>
            <p:cNvSpPr/>
            <p:nvPr/>
          </p:nvSpPr>
          <p:spPr>
            <a:xfrm>
              <a:off x="4472082" y="2089328"/>
              <a:ext cx="1105864" cy="1116383"/>
            </a:xfrm>
            <a:prstGeom prst="corner">
              <a:avLst/>
            </a:prstGeom>
            <a:solidFill>
              <a:srgbClr val="15D5A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2700">
                <a:solidFill>
                  <a:prstClr val="white"/>
                </a:solidFill>
              </a:endParaRPr>
            </a:p>
          </p:txBody>
        </p:sp>
        <p:sp>
          <p:nvSpPr>
            <p:cNvPr id="13" name="L 形 12"/>
            <p:cNvSpPr/>
            <p:nvPr/>
          </p:nvSpPr>
          <p:spPr>
            <a:xfrm rot="5400000">
              <a:off x="5127675" y="1438894"/>
              <a:ext cx="1098614" cy="1076664"/>
            </a:xfrm>
            <a:prstGeom prst="corner">
              <a:avLst/>
            </a:prstGeom>
            <a:solidFill>
              <a:srgbClr val="0F937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2700">
                <a:solidFill>
                  <a:prstClr val="white"/>
                </a:solidFill>
              </a:endParaRPr>
            </a:p>
          </p:txBody>
        </p:sp>
        <p:sp>
          <p:nvSpPr>
            <p:cNvPr id="14" name="L 形 13"/>
            <p:cNvSpPr/>
            <p:nvPr/>
          </p:nvSpPr>
          <p:spPr>
            <a:xfrm rot="10800000">
              <a:off x="5793512" y="2081602"/>
              <a:ext cx="1104900" cy="1104900"/>
            </a:xfrm>
            <a:prstGeom prst="corner">
              <a:avLst/>
            </a:prstGeom>
            <a:solidFill>
              <a:srgbClr val="15D5A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2700">
                <a:solidFill>
                  <a:prstClr val="white"/>
                </a:solidFill>
              </a:endParaRPr>
            </a:p>
          </p:txBody>
        </p:sp>
        <p:sp>
          <p:nvSpPr>
            <p:cNvPr id="15" name="L 形 14"/>
            <p:cNvSpPr/>
            <p:nvPr/>
          </p:nvSpPr>
          <p:spPr>
            <a:xfrm rot="16200000">
              <a:off x="5151006" y="2751764"/>
              <a:ext cx="1104900" cy="1104900"/>
            </a:xfrm>
            <a:prstGeom prst="corner">
              <a:avLst/>
            </a:prstGeom>
            <a:solidFill>
              <a:srgbClr val="0F937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2700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5257775" y="2751974"/>
            <a:ext cx="40548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4050">
                <a:solidFill>
                  <a:prstClr val="white"/>
                </a:solidFill>
              </a:rPr>
              <a:t>S</a:t>
            </a:r>
            <a:endParaRPr lang="zh-CN" altLang="en-US" sz="4050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383395" y="2368382"/>
            <a:ext cx="40548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4050">
                <a:solidFill>
                  <a:prstClr val="white"/>
                </a:solidFill>
              </a:rPr>
              <a:t>w</a:t>
            </a:r>
            <a:endParaRPr lang="zh-CN" altLang="en-US" sz="4050">
              <a:solidFill>
                <a:prstClr val="white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795980" y="3667552"/>
            <a:ext cx="40548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4050">
                <a:solidFill>
                  <a:prstClr val="white"/>
                </a:solidFill>
              </a:rPr>
              <a:t>T</a:t>
            </a:r>
            <a:endParaRPr lang="zh-CN" altLang="en-US" sz="4050">
              <a:solidFill>
                <a:prstClr val="white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558330" y="3970124"/>
            <a:ext cx="40548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4050">
                <a:solidFill>
                  <a:prstClr val="white"/>
                </a:solidFill>
              </a:rPr>
              <a:t>o</a:t>
            </a:r>
            <a:endParaRPr lang="zh-CN" altLang="en-US" sz="4050">
              <a:solidFill>
                <a:prstClr val="white"/>
              </a:solidFill>
            </a:endParaRPr>
          </a:p>
        </p:txBody>
      </p:sp>
      <p:sp>
        <p:nvSpPr>
          <p:cNvPr id="20" name="圆角矩形 19"/>
          <p:cNvSpPr/>
          <p:nvPr/>
        </p:nvSpPr>
        <p:spPr>
          <a:xfrm rot="10800000" flipV="1">
            <a:off x="4317713" y="1938211"/>
            <a:ext cx="204178" cy="207057"/>
          </a:xfrm>
          <a:prstGeom prst="roundRect">
            <a:avLst>
              <a:gd name="adj" fmla="val 5039"/>
            </a:avLst>
          </a:prstGeom>
          <a:solidFill>
            <a:srgbClr val="5FEFC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2700">
              <a:solidFill>
                <a:prstClr val="white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549209" y="1774161"/>
            <a:ext cx="16489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优势 </a:t>
            </a:r>
            <a:r>
              <a:rPr lang="en-US" altLang="zh-CN">
                <a:solidFill>
                  <a:srgbClr val="FFFFFF"/>
                </a:solidFill>
                <a:ea typeface="微软雅黑" panose="020b0503020204020204" pitchFamily="34" charset="-122"/>
                <a:cs typeface="Segoe UI Semilight" panose="020b0402040204020203" pitchFamily="34" charset="0"/>
              </a:rPr>
              <a:t>Strengths</a:t>
            </a:r>
            <a:endParaRPr lang="zh-CN" altLang="en-US">
              <a:solidFill>
                <a:srgbClr val="FFFFFF"/>
              </a:solidFill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2460439" y="2145268"/>
            <a:ext cx="1672100" cy="1097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1805105" y="2219874"/>
            <a:ext cx="257901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</a:t>
            </a:r>
            <a:endParaRPr lang="en-US" altLang="zh-CN" sz="1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圆角矩形 23"/>
          <p:cNvSpPr/>
          <p:nvPr/>
        </p:nvSpPr>
        <p:spPr>
          <a:xfrm rot="10800000" flipV="1">
            <a:off x="7988231" y="1921974"/>
            <a:ext cx="204178" cy="207057"/>
          </a:xfrm>
          <a:prstGeom prst="roundRect">
            <a:avLst>
              <a:gd name="adj" fmla="val 5039"/>
            </a:avLst>
          </a:prstGeom>
          <a:solidFill>
            <a:srgbClr val="5FEFC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2700">
              <a:solidFill>
                <a:prstClr val="white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276424" y="1804175"/>
            <a:ext cx="19119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劣势 </a:t>
            </a:r>
            <a:r>
              <a:rPr lang="en-US" altLang="zh-CN">
                <a:solidFill>
                  <a:srgbClr val="FFFFFF"/>
                </a:solidFill>
                <a:ea typeface="微软雅黑" panose="020b0503020204020204" pitchFamily="34" charset="-122"/>
                <a:cs typeface="Segoe UI Semilight" panose="020b0402040204020203" pitchFamily="34" charset="0"/>
              </a:rPr>
              <a:t>Weaknesse</a:t>
            </a:r>
            <a:r>
              <a:rPr lang="en-US" altLang="zh-CN">
                <a:solidFill>
                  <a:srgbClr val="FFFFFF"/>
                </a:solidFill>
                <a:latin typeface="Segoe UI Semilight" panose="020b0402040204020203" pitchFamily="34" charset="0"/>
                <a:ea typeface="微软雅黑" panose="020b0503020204020204" pitchFamily="34" charset="-122"/>
                <a:cs typeface="Segoe UI Semilight" panose="020b0402040204020203" pitchFamily="34" charset="0"/>
              </a:rPr>
              <a:t>s</a:t>
            </a:r>
            <a:endParaRPr lang="zh-CN" altLang="en-US">
              <a:solidFill>
                <a:srgbClr val="FFFFFF"/>
              </a:solidFill>
              <a:latin typeface="Segoe UI Semilight" panose="020b0402040204020203" pitchFamily="34" charset="0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defTabSz="685800"/>
            <a:endParaRPr lang="zh-CN" altLang="en-US">
              <a:solidFill>
                <a:srgbClr val="FFFFFF"/>
              </a:solidFill>
              <a:latin typeface="Segoe UI Semilight" panose="020b0402040204020203" pitchFamily="34" charset="0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8372784" y="2164312"/>
            <a:ext cx="1672099" cy="1097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7864835" y="2219047"/>
            <a:ext cx="257901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</a:t>
            </a:r>
            <a:endParaRPr lang="en-US" altLang="zh-CN" sz="1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圆角矩形 27"/>
          <p:cNvSpPr/>
          <p:nvPr/>
        </p:nvSpPr>
        <p:spPr>
          <a:xfrm rot="10800000" flipV="1">
            <a:off x="4313010" y="4300431"/>
            <a:ext cx="204178" cy="207057"/>
          </a:xfrm>
          <a:prstGeom prst="roundRect">
            <a:avLst>
              <a:gd name="adj" fmla="val 5039"/>
            </a:avLst>
          </a:prstGeom>
          <a:solidFill>
            <a:srgbClr val="5FEFC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2700">
              <a:solidFill>
                <a:prstClr val="white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387627" y="4145333"/>
            <a:ext cx="1933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机遇 </a:t>
            </a:r>
            <a:r>
              <a:rPr lang="en-US" altLang="zh-CN">
                <a:solidFill>
                  <a:srgbClr val="FFFFFF"/>
                </a:solidFill>
                <a:ea typeface="微软雅黑" panose="020b0503020204020204" pitchFamily="34" charset="-122"/>
                <a:cs typeface="Segoe UI Semilight" panose="020b0402040204020203" pitchFamily="34" charset="0"/>
              </a:rPr>
              <a:t>Opportunity</a:t>
            </a:r>
            <a:endParaRPr lang="zh-CN" altLang="en-US">
              <a:solidFill>
                <a:srgbClr val="FFFFFF"/>
              </a:solidFill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2460439" y="4505925"/>
            <a:ext cx="1672100" cy="1097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1805105" y="4580531"/>
            <a:ext cx="257901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</a:t>
            </a:r>
            <a:endParaRPr lang="en-US" altLang="zh-CN" sz="1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/>
          <p:cNvSpPr/>
          <p:nvPr/>
        </p:nvSpPr>
        <p:spPr>
          <a:xfrm rot="10800000" flipV="1">
            <a:off x="7988230" y="4279259"/>
            <a:ext cx="204178" cy="207057"/>
          </a:xfrm>
          <a:prstGeom prst="roundRect">
            <a:avLst>
              <a:gd name="adj" fmla="val 5039"/>
            </a:avLst>
          </a:prstGeom>
          <a:solidFill>
            <a:srgbClr val="5FEFC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2700">
              <a:solidFill>
                <a:prstClr val="white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276422" y="4160695"/>
            <a:ext cx="14170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威胁 </a:t>
            </a:r>
            <a:r>
              <a:rPr lang="en-US" altLang="zh-CN">
                <a:solidFill>
                  <a:srgbClr val="FFFFFF"/>
                </a:solidFill>
                <a:ea typeface="微软雅黑" panose="020b0503020204020204" pitchFamily="34" charset="-122"/>
              </a:rPr>
              <a:t>Threats</a:t>
            </a:r>
            <a:endParaRPr lang="zh-CN" altLang="en-US">
              <a:solidFill>
                <a:srgbClr val="FFFFFF"/>
              </a:solidFill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8372782" y="4520832"/>
            <a:ext cx="1672100" cy="1097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7864833" y="4575567"/>
            <a:ext cx="257901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</a:t>
            </a:r>
            <a:endParaRPr lang="en-US" altLang="zh-CN" sz="1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4083" y="449790"/>
            <a:ext cx="1828800" cy="24384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67472" y="329816"/>
            <a:ext cx="3610372" cy="861752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defTabSz="609600"/>
            <a:r>
              <a:rPr kumimoji="1" lang="en-US" altLang="zh-CN" sz="2400" b="1">
                <a:solidFill>
                  <a:srgbClr val="FFFFFF"/>
                </a:solidFill>
              </a:rPr>
              <a:t>ADD</a:t>
            </a:r>
            <a:r>
              <a:rPr kumimoji="1" lang="zh-CN" altLang="en-US" sz="2400" b="1">
                <a:solidFill>
                  <a:srgbClr val="FFFFFF"/>
                </a:solidFill>
              </a:rPr>
              <a:t> </a:t>
            </a:r>
            <a:r>
              <a:rPr kumimoji="1" lang="en-US" altLang="zh-CN" sz="2400" b="1">
                <a:solidFill>
                  <a:srgbClr val="FFFFFF"/>
                </a:solidFill>
              </a:rPr>
              <a:t>YOUR</a:t>
            </a:r>
            <a:r>
              <a:rPr kumimoji="1" lang="zh-CN" altLang="en-US" sz="2400" b="1">
                <a:solidFill>
                  <a:srgbClr val="FFFFFF"/>
                </a:solidFill>
              </a:rPr>
              <a:t> </a:t>
            </a:r>
            <a:r>
              <a:rPr kumimoji="1" lang="en-US" altLang="zh-CN" sz="2400" b="1">
                <a:solidFill>
                  <a:srgbClr val="FFFFFF"/>
                </a:solidFill>
              </a:rPr>
              <a:t>TITLE</a:t>
            </a:r>
            <a:r>
              <a:rPr kumimoji="1" lang="zh-CN" altLang="en-US" sz="2400" b="1">
                <a:solidFill>
                  <a:srgbClr val="FFFFFF"/>
                </a:solidFill>
              </a:rPr>
              <a:t> </a:t>
            </a:r>
            <a:r>
              <a:rPr kumimoji="1" lang="en-US" altLang="zh-CN" sz="2400" b="1">
                <a:solidFill>
                  <a:srgbClr val="FFFFFF"/>
                </a:solidFill>
              </a:rPr>
              <a:t>HERE</a:t>
            </a:r>
            <a:endParaRPr kumimoji="1" lang="en-US" altLang="zh-CN" sz="2400" b="1">
              <a:solidFill>
                <a:srgbClr val="FFFFFF"/>
              </a:solidFill>
            </a:endParaRPr>
          </a:p>
          <a:p>
            <a:pPr defTabSz="609600"/>
            <a:r>
              <a:rPr kumimoji="1"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kumimoji="1" lang="en-US" altLang="zh-CN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464457" y="464457"/>
            <a:ext cx="0" cy="609600"/>
          </a:xfrm>
          <a:prstGeom prst="line">
            <a:avLst/>
          </a:prstGeom>
          <a:ln w="57150">
            <a:solidFill>
              <a:srgbClr val="5FEFCD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图表 3"/>
          <p:cNvGraphicFramePr/>
          <p:nvPr/>
        </p:nvGraphicFramePr>
        <p:xfrm>
          <a:off x="1374989" y="2374876"/>
          <a:ext cx="6905515" cy="331914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8391205" y="2038217"/>
            <a:ext cx="14685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3200">
                <a:solidFill>
                  <a:srgbClr val="FFFFFF"/>
                </a:solidFill>
                <a:latin typeface="HelveticaNeueLT Pro 67 MdCn" panose="020b0606030502030204" pitchFamily="34" charset="0"/>
                <a:ea typeface="微软雅黑" panose="020b0503020204020204" pitchFamily="34" charset="-122"/>
              </a:rPr>
              <a:t>3,300</a:t>
            </a:r>
            <a:endParaRPr lang="zh-CN" altLang="en-US" sz="3200">
              <a:solidFill>
                <a:srgbClr val="FFFFFF"/>
              </a:solidFill>
              <a:latin typeface="HelveticaNeueLT Pro 67 MdCn" panose="020b06060305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矩形 55"/>
          <p:cNvSpPr/>
          <p:nvPr/>
        </p:nvSpPr>
        <p:spPr>
          <a:xfrm>
            <a:off x="8399097" y="3562995"/>
            <a:ext cx="245576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双击图标可以对图表图形及文字的颜色、边框等进行选择。点击图表然后右键选择“编辑数据”即自动跳转到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中对图表的数据信息进行编辑。</a:t>
            </a:r>
            <a:endParaRPr lang="en-US" altLang="zh-CN" sz="1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10"/>
          <p:cNvCxnSpPr/>
          <p:nvPr/>
        </p:nvCxnSpPr>
        <p:spPr>
          <a:xfrm>
            <a:off x="8480255" y="5197245"/>
            <a:ext cx="2038262" cy="0"/>
          </a:xfrm>
          <a:prstGeom prst="line">
            <a:avLst/>
          </a:prstGeom>
          <a:ln>
            <a:solidFill>
              <a:srgbClr val="5FEFCD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39"/>
          <p:cNvSpPr/>
          <p:nvPr/>
        </p:nvSpPr>
        <p:spPr>
          <a:xfrm>
            <a:off x="8483903" y="2747109"/>
            <a:ext cx="2621872" cy="338554"/>
          </a:xfrm>
          <a:prstGeom prst="rect">
            <a:avLst/>
          </a:prstGeom>
          <a:solidFill>
            <a:srgbClr val="15D5A7"/>
          </a:solidFill>
        </p:spPr>
        <p:txBody>
          <a:bodyPr wrap="none">
            <a:spAutoFit/>
          </a:bodyPr>
          <a:lstStyle/>
          <a:p>
            <a:pPr defTabSz="685800"/>
            <a:r>
              <a:rPr lang="zh-CN" altLang="zh-CN" sz="1600">
                <a:solidFill>
                  <a:prstClr val="white"/>
                </a:solidFill>
                <a:ea typeface="Hiragino Sans GB W3" panose="020b0300000000000000" pitchFamily="34" charset="-122"/>
                <a:sym typeface="News Gothic MT" charset="0"/>
              </a:rPr>
              <a:t>LOREM IPSUM DOLOR AMET </a:t>
            </a:r>
            <a:endParaRPr lang="zh-CN" altLang="zh-CN" sz="1600">
              <a:solidFill>
                <a:prstClr val="white"/>
              </a:solidFill>
              <a:ea typeface="Hiragino Sans GB W3" panose="020b0300000000000000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83903" y="3133139"/>
            <a:ext cx="1792478" cy="338554"/>
          </a:xfrm>
          <a:prstGeom prst="rect">
            <a:avLst/>
          </a:prstGeom>
          <a:solidFill>
            <a:srgbClr val="15D5A7"/>
          </a:solidFill>
        </p:spPr>
        <p:txBody>
          <a:bodyPr wrap="none">
            <a:spAutoFit/>
          </a:bodyPr>
          <a:lstStyle/>
          <a:p>
            <a:pPr defTabSz="685800"/>
            <a:r>
              <a:rPr lang="zh-CN" altLang="zh-CN" sz="1600">
                <a:solidFill>
                  <a:prstClr val="white"/>
                </a:solidFill>
                <a:ea typeface="Hiragino Sans GB W3" panose="020b0300000000000000" pitchFamily="34" charset="-122"/>
                <a:sym typeface="News Gothic MT" charset="0"/>
              </a:rPr>
              <a:t>CONSECTETUR ELIT</a:t>
            </a:r>
            <a:endParaRPr lang="zh-CN" altLang="zh-CN" sz="1600">
              <a:solidFill>
                <a:prstClr val="white"/>
              </a:solidFill>
              <a:ea typeface="Hiragino Sans GB W3" panose="020b0300000000000000" pitchFamily="34" charset="-122"/>
            </a:endParaRPr>
          </a:p>
        </p:txBody>
      </p:sp>
      <p:sp>
        <p:nvSpPr>
          <p:cNvPr id="10" name="Oval 59"/>
          <p:cNvSpPr/>
          <p:nvPr/>
        </p:nvSpPr>
        <p:spPr>
          <a:xfrm>
            <a:off x="8478455" y="5308412"/>
            <a:ext cx="329540" cy="329542"/>
          </a:xfrm>
          <a:prstGeom prst="ellipse">
            <a:avLst/>
          </a:prstGeom>
          <a:noFill/>
          <a:ln w="19050">
            <a:solidFill>
              <a:srgbClr val="15D5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  <a:latin typeface="Century Gothic" panose="020b0502020202020204"/>
              <a:ea typeface="微软雅黑" panose="020b0503020204020204" pitchFamily="34" charset="-122"/>
            </a:endParaRPr>
          </a:p>
        </p:txBody>
      </p:sp>
      <p:sp>
        <p:nvSpPr>
          <p:cNvPr id="11" name="Freeform 62"/>
          <p:cNvSpPr/>
          <p:nvPr/>
        </p:nvSpPr>
        <p:spPr>
          <a:xfrm>
            <a:off x="8532291" y="5594292"/>
            <a:ext cx="221875" cy="43662"/>
          </a:xfrm>
          <a:custGeom>
            <a:gdLst>
              <a:gd name="connsiteX0" fmla="*/ 0 w 944594"/>
              <a:gd name="connsiteY0" fmla="*/ 0 h 185883"/>
              <a:gd name="connsiteX1" fmla="*/ 944594 w 944594"/>
              <a:gd name="connsiteY1" fmla="*/ 0 h 185883"/>
              <a:gd name="connsiteX2" fmla="*/ 864504 w 944594"/>
              <a:gd name="connsiteY2" fmla="*/ 66080 h 185883"/>
              <a:gd name="connsiteX3" fmla="*/ 472297 w 944594"/>
              <a:gd name="connsiteY3" fmla="*/ 185883 h 185883"/>
              <a:gd name="connsiteX4" fmla="*/ 80090 w 944594"/>
              <a:gd name="connsiteY4" fmla="*/ 66080 h 18588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4594" h="185883">
                <a:moveTo>
                  <a:pt x="0" y="0"/>
                </a:moveTo>
                <a:lnTo>
                  <a:pt x="944594" y="0"/>
                </a:lnTo>
                <a:lnTo>
                  <a:pt x="864504" y="66080"/>
                </a:lnTo>
                <a:cubicBezTo>
                  <a:pt x="752546" y="141718"/>
                  <a:pt x="617579" y="185883"/>
                  <a:pt x="472297" y="185883"/>
                </a:cubicBezTo>
                <a:cubicBezTo>
                  <a:pt x="327015" y="185883"/>
                  <a:pt x="192048" y="141718"/>
                  <a:pt x="80090" y="66080"/>
                </a:cubicBezTo>
                <a:close/>
              </a:path>
            </a:pathLst>
          </a:custGeom>
          <a:solidFill>
            <a:srgbClr val="15D5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  <a:latin typeface="Century Gothic" panose="020b0502020202020204"/>
              <a:ea typeface="微软雅黑" panose="020b0503020204020204" pitchFamily="34" charset="-122"/>
            </a:endParaRPr>
          </a:p>
        </p:txBody>
      </p:sp>
      <p:sp>
        <p:nvSpPr>
          <p:cNvPr id="12" name="Oval 59"/>
          <p:cNvSpPr/>
          <p:nvPr/>
        </p:nvSpPr>
        <p:spPr>
          <a:xfrm>
            <a:off x="9566228" y="5308412"/>
            <a:ext cx="329542" cy="329542"/>
          </a:xfrm>
          <a:prstGeom prst="ellipse">
            <a:avLst/>
          </a:prstGeom>
          <a:noFill/>
          <a:ln w="19050">
            <a:solidFill>
              <a:srgbClr val="15D5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  <a:latin typeface="Century Gothic" panose="020b0502020202020204"/>
              <a:ea typeface="微软雅黑" panose="020b0503020204020204" pitchFamily="34" charset="-122"/>
            </a:endParaRPr>
          </a:p>
        </p:txBody>
      </p:sp>
      <p:sp>
        <p:nvSpPr>
          <p:cNvPr id="13" name="Freeform 62"/>
          <p:cNvSpPr/>
          <p:nvPr/>
        </p:nvSpPr>
        <p:spPr>
          <a:xfrm>
            <a:off x="9620062" y="5594292"/>
            <a:ext cx="221875" cy="43662"/>
          </a:xfrm>
          <a:custGeom>
            <a:gdLst>
              <a:gd name="connsiteX0" fmla="*/ 0 w 944594"/>
              <a:gd name="connsiteY0" fmla="*/ 0 h 185883"/>
              <a:gd name="connsiteX1" fmla="*/ 944594 w 944594"/>
              <a:gd name="connsiteY1" fmla="*/ 0 h 185883"/>
              <a:gd name="connsiteX2" fmla="*/ 864504 w 944594"/>
              <a:gd name="connsiteY2" fmla="*/ 66080 h 185883"/>
              <a:gd name="connsiteX3" fmla="*/ 472297 w 944594"/>
              <a:gd name="connsiteY3" fmla="*/ 185883 h 185883"/>
              <a:gd name="connsiteX4" fmla="*/ 80090 w 944594"/>
              <a:gd name="connsiteY4" fmla="*/ 66080 h 18588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4594" h="185883">
                <a:moveTo>
                  <a:pt x="0" y="0"/>
                </a:moveTo>
                <a:lnTo>
                  <a:pt x="944594" y="0"/>
                </a:lnTo>
                <a:lnTo>
                  <a:pt x="864504" y="66080"/>
                </a:lnTo>
                <a:cubicBezTo>
                  <a:pt x="752546" y="141718"/>
                  <a:pt x="617579" y="185883"/>
                  <a:pt x="472297" y="185883"/>
                </a:cubicBezTo>
                <a:cubicBezTo>
                  <a:pt x="327015" y="185883"/>
                  <a:pt x="192048" y="141718"/>
                  <a:pt x="80090" y="66080"/>
                </a:cubicBezTo>
                <a:close/>
              </a:path>
            </a:pathLst>
          </a:custGeom>
          <a:solidFill>
            <a:srgbClr val="15D5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  <a:latin typeface="Century Gothic" panose="020b0502020202020204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815387" y="5271222"/>
            <a:ext cx="763830" cy="387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1600">
                <a:solidFill>
                  <a:srgbClr val="1E3240"/>
                </a:solidFill>
                <a:latin typeface="HelveticaNeueLT Pro 67 MdCn" panose="020b0606030502030204" pitchFamily="34" charset="0"/>
                <a:ea typeface="微软雅黑" panose="020b0503020204020204" pitchFamily="34" charset="-122"/>
              </a:rPr>
              <a:t>56%</a:t>
            </a:r>
            <a:endParaRPr lang="zh-CN" altLang="en-US" sz="1600">
              <a:solidFill>
                <a:srgbClr val="1E3240"/>
              </a:solidFill>
              <a:latin typeface="HelveticaNeueLT Pro 67 MdCn" panose="020b06060305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876491" y="5271218"/>
            <a:ext cx="763830" cy="387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1600">
                <a:solidFill>
                  <a:srgbClr val="1E3240"/>
                </a:solidFill>
                <a:latin typeface="HelveticaNeueLT Pro 67 MdCn" panose="020b0606030502030204" pitchFamily="34" charset="0"/>
                <a:ea typeface="微软雅黑" panose="020b0503020204020204" pitchFamily="34" charset="-122"/>
              </a:rPr>
              <a:t>44%</a:t>
            </a:r>
            <a:endParaRPr lang="zh-CN" altLang="en-US" sz="1600">
              <a:solidFill>
                <a:srgbClr val="1E3240"/>
              </a:solidFill>
              <a:latin typeface="HelveticaNeueLT Pro 67 MdCn" panose="020b060603050203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7" name="组 25"/>
          <p:cNvGrpSpPr/>
          <p:nvPr/>
        </p:nvGrpSpPr>
        <p:grpSpPr>
          <a:xfrm flipH="1" flipV="1">
            <a:off x="9985595" y="-674731"/>
            <a:ext cx="3053298" cy="1582461"/>
            <a:chOff x="7032601" y="3165128"/>
            <a:chExt cx="3845463" cy="1993024"/>
          </a:xfrm>
        </p:grpSpPr>
        <p:sp>
          <p:nvSpPr>
            <p:cNvPr id="18" name="等腰三角形 17"/>
            <p:cNvSpPr/>
            <p:nvPr/>
          </p:nvSpPr>
          <p:spPr>
            <a:xfrm>
              <a:off x="7032601" y="3165128"/>
              <a:ext cx="3845463" cy="1993024"/>
            </a:xfrm>
            <a:prstGeom prst="triangle">
              <a:avLst/>
            </a:prstGeom>
            <a:solidFill>
              <a:srgbClr val="5FEFCD">
                <a:alpha val="31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00"/>
              <a:endParaRPr kumimoji="1" lang="zh-CN" altLang="en-US" sz="2400">
                <a:solidFill>
                  <a:prstClr val="white"/>
                </a:solidFill>
              </a:endParaRPr>
            </a:p>
          </p:txBody>
        </p:sp>
        <p:cxnSp>
          <p:nvCxnSpPr>
            <p:cNvPr id="19" name="直线连接符 27"/>
            <p:cNvCxnSpPr>
              <a:stCxn id="18" idx="0"/>
              <a:endCxn id="18" idx="2"/>
            </p:cNvCxnSpPr>
            <p:nvPr/>
          </p:nvCxnSpPr>
          <p:spPr>
            <a:xfrm flipH="1">
              <a:off x="7032601" y="3165128"/>
              <a:ext cx="1922732" cy="1993024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/>
          <p:cNvSpPr txBox="1"/>
          <p:nvPr/>
        </p:nvSpPr>
        <p:spPr>
          <a:xfrm>
            <a:off x="8446129" y="5271218"/>
            <a:ext cx="1723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15D5A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400" b="1">
              <a:solidFill>
                <a:srgbClr val="15D5A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543111" y="5271218"/>
            <a:ext cx="1723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15D5A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400" b="1">
              <a:solidFill>
                <a:srgbClr val="15D5A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4083" y="449790"/>
            <a:ext cx="1828800" cy="24384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1261639" y="1432150"/>
            <a:ext cx="5299543" cy="4380956"/>
            <a:chOff x="5615347" y="968375"/>
            <a:chExt cx="5953125" cy="4921250"/>
          </a:xfrm>
          <a:solidFill>
            <a:srgbClr val="EAEAEA"/>
          </a:solidFill>
        </p:grpSpPr>
        <p:sp>
          <p:nvSpPr>
            <p:cNvPr id="3" name="内蒙古"/>
            <p:cNvSpPr/>
            <p:nvPr/>
          </p:nvSpPr>
          <p:spPr bwMode="auto">
            <a:xfrm>
              <a:off x="8115001" y="1023218"/>
              <a:ext cx="2609288" cy="2226628"/>
            </a:xfrm>
            <a:custGeom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4" name="甘肃"/>
            <p:cNvSpPr/>
            <p:nvPr/>
          </p:nvSpPr>
          <p:spPr bwMode="auto">
            <a:xfrm>
              <a:off x="7614340" y="2529574"/>
              <a:ext cx="1666436" cy="1411295"/>
            </a:xfrm>
            <a:custGeom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5" name="宁夏"/>
            <p:cNvSpPr/>
            <p:nvPr/>
          </p:nvSpPr>
          <p:spPr bwMode="auto">
            <a:xfrm>
              <a:off x="8798387" y="3019506"/>
              <a:ext cx="336211" cy="555743"/>
            </a:xfrm>
            <a:custGeom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6" name="新疆"/>
            <p:cNvSpPr/>
            <p:nvPr/>
          </p:nvSpPr>
          <p:spPr bwMode="auto">
            <a:xfrm>
              <a:off x="5615347" y="1557024"/>
              <a:ext cx="2382712" cy="1802508"/>
            </a:xfrm>
            <a:custGeom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4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7" name="青海"/>
            <p:cNvSpPr/>
            <p:nvPr/>
          </p:nvSpPr>
          <p:spPr bwMode="auto">
            <a:xfrm>
              <a:off x="7161186" y="2971974"/>
              <a:ext cx="1483713" cy="1063956"/>
            </a:xfrm>
            <a:custGeom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8" name="四川"/>
            <p:cNvSpPr/>
            <p:nvPr/>
          </p:nvSpPr>
          <p:spPr bwMode="auto">
            <a:xfrm>
              <a:off x="8012677" y="3717841"/>
              <a:ext cx="1282717" cy="1126110"/>
            </a:xfrm>
            <a:custGeom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9" name="西藏"/>
            <p:cNvSpPr/>
            <p:nvPr/>
          </p:nvSpPr>
          <p:spPr bwMode="auto">
            <a:xfrm>
              <a:off x="5882123" y="3260814"/>
              <a:ext cx="2295005" cy="1396670"/>
            </a:xfrm>
            <a:custGeom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0" name="云南"/>
            <p:cNvSpPr/>
            <p:nvPr/>
          </p:nvSpPr>
          <p:spPr bwMode="auto">
            <a:xfrm>
              <a:off x="7972477" y="4423488"/>
              <a:ext cx="1037868" cy="1082236"/>
            </a:xfrm>
            <a:custGeom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1" name="贵州"/>
            <p:cNvSpPr/>
            <p:nvPr/>
          </p:nvSpPr>
          <p:spPr bwMode="auto">
            <a:xfrm>
              <a:off x="8717989" y="4408862"/>
              <a:ext cx="701657" cy="606930"/>
            </a:xfrm>
            <a:custGeom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2" name="广西"/>
            <p:cNvSpPr/>
            <p:nvPr/>
          </p:nvSpPr>
          <p:spPr bwMode="auto">
            <a:xfrm>
              <a:off x="8831277" y="4781795"/>
              <a:ext cx="917271" cy="698335"/>
            </a:xfrm>
            <a:custGeom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3" name="重庆"/>
            <p:cNvSpPr/>
            <p:nvPr/>
          </p:nvSpPr>
          <p:spPr bwMode="auto">
            <a:xfrm>
              <a:off x="8959184" y="4013993"/>
              <a:ext cx="518934" cy="526493"/>
            </a:xfrm>
            <a:custGeom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4" name="陕西"/>
            <p:cNvSpPr/>
            <p:nvPr/>
          </p:nvSpPr>
          <p:spPr bwMode="auto">
            <a:xfrm>
              <a:off x="8959184" y="2990256"/>
              <a:ext cx="592023" cy="1056643"/>
            </a:xfrm>
            <a:custGeom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5" name="山西"/>
            <p:cNvSpPr/>
            <p:nvPr/>
          </p:nvSpPr>
          <p:spPr bwMode="auto">
            <a:xfrm>
              <a:off x="9470809" y="2792820"/>
              <a:ext cx="394682" cy="866520"/>
            </a:xfrm>
            <a:custGeom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2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6" name="湖南"/>
            <p:cNvSpPr/>
            <p:nvPr/>
          </p:nvSpPr>
          <p:spPr bwMode="auto">
            <a:xfrm>
              <a:off x="9368483" y="4269927"/>
              <a:ext cx="628568" cy="731240"/>
            </a:xfrm>
            <a:custGeom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7" name="湖北"/>
            <p:cNvSpPr/>
            <p:nvPr/>
          </p:nvSpPr>
          <p:spPr bwMode="auto">
            <a:xfrm>
              <a:off x="9295394" y="3849464"/>
              <a:ext cx="891690" cy="559400"/>
            </a:xfrm>
            <a:custGeom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8" name="广东"/>
            <p:cNvSpPr/>
            <p:nvPr/>
          </p:nvSpPr>
          <p:spPr bwMode="auto">
            <a:xfrm>
              <a:off x="9492736" y="4876856"/>
              <a:ext cx="928234" cy="734897"/>
            </a:xfrm>
            <a:custGeom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9" name="江西"/>
            <p:cNvSpPr/>
            <p:nvPr/>
          </p:nvSpPr>
          <p:spPr bwMode="auto">
            <a:xfrm>
              <a:off x="9931272" y="4240677"/>
              <a:ext cx="555479" cy="756834"/>
            </a:xfrm>
            <a:custGeom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2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0" name="福建"/>
            <p:cNvSpPr/>
            <p:nvPr/>
          </p:nvSpPr>
          <p:spPr bwMode="auto">
            <a:xfrm>
              <a:off x="10219974" y="4441768"/>
              <a:ext cx="515280" cy="628867"/>
            </a:xfrm>
            <a:custGeom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1" name="浙江"/>
            <p:cNvSpPr/>
            <p:nvPr/>
          </p:nvSpPr>
          <p:spPr bwMode="auto">
            <a:xfrm>
              <a:off x="10450206" y="4043242"/>
              <a:ext cx="442190" cy="511868"/>
            </a:xfrm>
            <a:custGeom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1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2" name="安徽"/>
            <p:cNvSpPr/>
            <p:nvPr/>
          </p:nvSpPr>
          <p:spPr bwMode="auto">
            <a:xfrm>
              <a:off x="10018979" y="3600841"/>
              <a:ext cx="559134" cy="683710"/>
            </a:xfrm>
            <a:custGeom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3" name="天津"/>
            <p:cNvSpPr/>
            <p:nvPr/>
          </p:nvSpPr>
          <p:spPr bwMode="auto">
            <a:xfrm>
              <a:off x="10128612" y="2811102"/>
              <a:ext cx="146178" cy="212059"/>
            </a:xfrm>
            <a:custGeom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5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4" name="北京"/>
            <p:cNvSpPr/>
            <p:nvPr/>
          </p:nvSpPr>
          <p:spPr bwMode="auto">
            <a:xfrm>
              <a:off x="9982434" y="2716041"/>
              <a:ext cx="193687" cy="208404"/>
            </a:xfrm>
            <a:custGeom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5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5" name="辽宁"/>
            <p:cNvSpPr/>
            <p:nvPr/>
          </p:nvSpPr>
          <p:spPr bwMode="auto">
            <a:xfrm>
              <a:off x="10311335" y="2302889"/>
              <a:ext cx="687039" cy="654461"/>
            </a:xfrm>
            <a:custGeom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6" name="吉林"/>
            <p:cNvSpPr/>
            <p:nvPr/>
          </p:nvSpPr>
          <p:spPr bwMode="auto">
            <a:xfrm>
              <a:off x="10464824" y="1908019"/>
              <a:ext cx="979397" cy="665429"/>
            </a:xfrm>
            <a:custGeom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7" name="黑龙江"/>
            <p:cNvSpPr/>
            <p:nvPr/>
          </p:nvSpPr>
          <p:spPr bwMode="auto">
            <a:xfrm>
              <a:off x="10256519" y="968375"/>
              <a:ext cx="1311953" cy="1191922"/>
            </a:xfrm>
            <a:custGeom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" name="山东"/>
            <p:cNvSpPr/>
            <p:nvPr/>
          </p:nvSpPr>
          <p:spPr bwMode="auto">
            <a:xfrm>
              <a:off x="9997052" y="3107254"/>
              <a:ext cx="793019" cy="497244"/>
            </a:xfrm>
            <a:custGeom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2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9" name="上海"/>
            <p:cNvSpPr/>
            <p:nvPr/>
          </p:nvSpPr>
          <p:spPr bwMode="auto">
            <a:xfrm>
              <a:off x="10738908" y="3933557"/>
              <a:ext cx="124252" cy="109686"/>
            </a:xfrm>
            <a:custGeom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0" name="江苏"/>
            <p:cNvSpPr/>
            <p:nvPr/>
          </p:nvSpPr>
          <p:spPr bwMode="auto">
            <a:xfrm>
              <a:off x="10157848" y="3513093"/>
              <a:ext cx="690694" cy="533806"/>
            </a:xfrm>
            <a:custGeom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1" name="河北"/>
            <p:cNvSpPr/>
            <p:nvPr/>
          </p:nvSpPr>
          <p:spPr bwMode="auto">
            <a:xfrm>
              <a:off x="9796056" y="2493012"/>
              <a:ext cx="643186" cy="917707"/>
            </a:xfrm>
            <a:custGeom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2" name="河南"/>
            <p:cNvSpPr/>
            <p:nvPr/>
          </p:nvSpPr>
          <p:spPr bwMode="auto">
            <a:xfrm>
              <a:off x="9503699" y="3374157"/>
              <a:ext cx="676076" cy="669085"/>
            </a:xfrm>
            <a:custGeom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3" name="台湾"/>
            <p:cNvSpPr/>
            <p:nvPr/>
          </p:nvSpPr>
          <p:spPr bwMode="auto">
            <a:xfrm>
              <a:off x="10775453" y="4803732"/>
              <a:ext cx="193687" cy="467994"/>
            </a:xfrm>
            <a:custGeom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5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4" name="海南"/>
            <p:cNvSpPr/>
            <p:nvPr/>
          </p:nvSpPr>
          <p:spPr bwMode="auto">
            <a:xfrm>
              <a:off x="9350211" y="5633690"/>
              <a:ext cx="292358" cy="255935"/>
            </a:xfrm>
            <a:custGeom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986964" y="1863682"/>
            <a:ext cx="658510" cy="658510"/>
            <a:chOff x="815848" y="1943261"/>
            <a:chExt cx="1008604" cy="1008604"/>
          </a:xfrm>
        </p:grpSpPr>
        <p:sp>
          <p:nvSpPr>
            <p:cNvPr id="36" name="广西"/>
            <p:cNvSpPr/>
            <p:nvPr/>
          </p:nvSpPr>
          <p:spPr bwMode="auto">
            <a:xfrm>
              <a:off x="932599" y="2167080"/>
              <a:ext cx="775100" cy="590097"/>
            </a:xfrm>
            <a:custGeom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815848" y="1943261"/>
              <a:ext cx="1008604" cy="1008604"/>
            </a:xfrm>
            <a:prstGeom prst="ellipse">
              <a:avLst/>
            </a:prstGeom>
            <a:noFill/>
            <a:ln w="28575">
              <a:solidFill>
                <a:srgbClr val="15D5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986964" y="2915456"/>
            <a:ext cx="658510" cy="658510"/>
            <a:chOff x="815848" y="3107127"/>
            <a:chExt cx="1008604" cy="1008604"/>
          </a:xfrm>
        </p:grpSpPr>
        <p:sp>
          <p:nvSpPr>
            <p:cNvPr id="39" name="江西"/>
            <p:cNvSpPr/>
            <p:nvPr/>
          </p:nvSpPr>
          <p:spPr bwMode="auto">
            <a:xfrm>
              <a:off x="1085459" y="3303657"/>
              <a:ext cx="469383" cy="639529"/>
            </a:xfrm>
            <a:custGeom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2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815848" y="3107127"/>
              <a:ext cx="1008604" cy="1008604"/>
            </a:xfrm>
            <a:prstGeom prst="ellipse">
              <a:avLst/>
            </a:prstGeom>
            <a:noFill/>
            <a:ln w="28575">
              <a:solidFill>
                <a:srgbClr val="15D5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986964" y="3897662"/>
            <a:ext cx="658510" cy="658510"/>
            <a:chOff x="815848" y="4210466"/>
            <a:chExt cx="1008604" cy="1008604"/>
          </a:xfrm>
        </p:grpSpPr>
        <p:sp>
          <p:nvSpPr>
            <p:cNvPr id="42" name="山东"/>
            <p:cNvSpPr/>
            <p:nvPr/>
          </p:nvSpPr>
          <p:spPr bwMode="auto">
            <a:xfrm>
              <a:off x="985097" y="4485932"/>
              <a:ext cx="670106" cy="420174"/>
            </a:xfrm>
            <a:custGeom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2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815848" y="4210466"/>
              <a:ext cx="1008604" cy="1008604"/>
            </a:xfrm>
            <a:prstGeom prst="ellipse">
              <a:avLst/>
            </a:prstGeom>
            <a:noFill/>
            <a:ln w="28575">
              <a:solidFill>
                <a:srgbClr val="15D5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986964" y="4870258"/>
            <a:ext cx="658510" cy="658510"/>
            <a:chOff x="815848" y="5303010"/>
            <a:chExt cx="1008604" cy="1008604"/>
          </a:xfrm>
        </p:grpSpPr>
        <p:sp>
          <p:nvSpPr>
            <p:cNvPr id="45" name="北京"/>
            <p:cNvSpPr/>
            <p:nvPr/>
          </p:nvSpPr>
          <p:spPr bwMode="auto">
            <a:xfrm>
              <a:off x="1083912" y="5580221"/>
              <a:ext cx="472476" cy="508376"/>
            </a:xfrm>
            <a:custGeom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5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815848" y="5303010"/>
              <a:ext cx="1008604" cy="1008604"/>
            </a:xfrm>
            <a:prstGeom prst="ellipse">
              <a:avLst/>
            </a:prstGeom>
            <a:noFill/>
            <a:ln w="28575">
              <a:solidFill>
                <a:srgbClr val="15D5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cxnSp>
        <p:nvCxnSpPr>
          <p:cNvPr id="47" name="直接连接符 46"/>
          <p:cNvCxnSpPr/>
          <p:nvPr/>
        </p:nvCxnSpPr>
        <p:spPr>
          <a:xfrm flipH="1">
            <a:off x="7894018" y="1847996"/>
            <a:ext cx="0" cy="689883"/>
          </a:xfrm>
          <a:prstGeom prst="line">
            <a:avLst/>
          </a:prstGeom>
          <a:ln w="12700">
            <a:solidFill>
              <a:srgbClr val="15D5A7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" name="文本框 47"/>
          <p:cNvSpPr txBox="1"/>
          <p:nvPr/>
        </p:nvSpPr>
        <p:spPr>
          <a:xfrm>
            <a:off x="8068538" y="1864154"/>
            <a:ext cx="297545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</a:t>
            </a:r>
            <a:endParaRPr lang="en-US" altLang="zh-CN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 flipH="1">
            <a:off x="7894018" y="2900242"/>
            <a:ext cx="0" cy="689883"/>
          </a:xfrm>
          <a:prstGeom prst="line">
            <a:avLst/>
          </a:prstGeom>
          <a:ln w="12700">
            <a:solidFill>
              <a:srgbClr val="15D5A7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文本框 49"/>
          <p:cNvSpPr txBox="1"/>
          <p:nvPr/>
        </p:nvSpPr>
        <p:spPr>
          <a:xfrm>
            <a:off x="8068538" y="2916398"/>
            <a:ext cx="297545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</a:t>
            </a:r>
            <a:endParaRPr lang="en-US" altLang="zh-CN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1" name="直接连接符 50"/>
          <p:cNvCxnSpPr/>
          <p:nvPr/>
        </p:nvCxnSpPr>
        <p:spPr>
          <a:xfrm flipH="1">
            <a:off x="7894018" y="3911816"/>
            <a:ext cx="0" cy="689883"/>
          </a:xfrm>
          <a:prstGeom prst="line">
            <a:avLst/>
          </a:prstGeom>
          <a:ln w="12700">
            <a:solidFill>
              <a:srgbClr val="15D5A7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2" name="文本框 51"/>
          <p:cNvSpPr txBox="1"/>
          <p:nvPr/>
        </p:nvSpPr>
        <p:spPr>
          <a:xfrm>
            <a:off x="8068538" y="3927973"/>
            <a:ext cx="297545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</a:t>
            </a:r>
            <a:endParaRPr lang="en-US" altLang="zh-CN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3" name="直接连接符 52"/>
          <p:cNvCxnSpPr/>
          <p:nvPr/>
        </p:nvCxnSpPr>
        <p:spPr>
          <a:xfrm flipH="1">
            <a:off x="7894018" y="4857099"/>
            <a:ext cx="0" cy="689883"/>
          </a:xfrm>
          <a:prstGeom prst="line">
            <a:avLst/>
          </a:prstGeom>
          <a:ln w="12700">
            <a:solidFill>
              <a:srgbClr val="15D5A7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文本框 53"/>
          <p:cNvSpPr txBox="1"/>
          <p:nvPr/>
        </p:nvSpPr>
        <p:spPr>
          <a:xfrm>
            <a:off x="8068538" y="4873256"/>
            <a:ext cx="297545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</a:t>
            </a:r>
            <a:endParaRPr lang="en-US" altLang="zh-CN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667472" y="329816"/>
            <a:ext cx="3610372" cy="861752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defTabSz="609600"/>
            <a:r>
              <a:rPr kumimoji="1" lang="en-US" altLang="zh-CN" sz="2400" b="1">
                <a:solidFill>
                  <a:srgbClr val="FFFFFF"/>
                </a:solidFill>
              </a:rPr>
              <a:t>ADD</a:t>
            </a:r>
            <a:r>
              <a:rPr kumimoji="1" lang="zh-CN" altLang="en-US" sz="2400" b="1">
                <a:solidFill>
                  <a:srgbClr val="FFFFFF"/>
                </a:solidFill>
              </a:rPr>
              <a:t> </a:t>
            </a:r>
            <a:r>
              <a:rPr kumimoji="1" lang="en-US" altLang="zh-CN" sz="2400" b="1">
                <a:solidFill>
                  <a:srgbClr val="FFFFFF"/>
                </a:solidFill>
              </a:rPr>
              <a:t>YOUR</a:t>
            </a:r>
            <a:r>
              <a:rPr kumimoji="1" lang="zh-CN" altLang="en-US" sz="2400" b="1">
                <a:solidFill>
                  <a:srgbClr val="FFFFFF"/>
                </a:solidFill>
              </a:rPr>
              <a:t> </a:t>
            </a:r>
            <a:r>
              <a:rPr kumimoji="1" lang="en-US" altLang="zh-CN" sz="2400" b="1">
                <a:solidFill>
                  <a:srgbClr val="FFFFFF"/>
                </a:solidFill>
              </a:rPr>
              <a:t>TITLE</a:t>
            </a:r>
            <a:r>
              <a:rPr kumimoji="1" lang="zh-CN" altLang="en-US" sz="2400" b="1">
                <a:solidFill>
                  <a:srgbClr val="FFFFFF"/>
                </a:solidFill>
              </a:rPr>
              <a:t> </a:t>
            </a:r>
            <a:r>
              <a:rPr kumimoji="1" lang="en-US" altLang="zh-CN" sz="2400" b="1">
                <a:solidFill>
                  <a:srgbClr val="FFFFFF"/>
                </a:solidFill>
              </a:rPr>
              <a:t>HERE</a:t>
            </a:r>
            <a:endParaRPr kumimoji="1" lang="en-US" altLang="zh-CN" sz="2400" b="1">
              <a:solidFill>
                <a:srgbClr val="FFFFFF"/>
              </a:solidFill>
            </a:endParaRPr>
          </a:p>
          <a:p>
            <a:pPr defTabSz="609600"/>
            <a:r>
              <a:rPr kumimoji="1"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kumimoji="1" lang="en-US" altLang="zh-CN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6" name="直接连接符 55"/>
          <p:cNvCxnSpPr/>
          <p:nvPr/>
        </p:nvCxnSpPr>
        <p:spPr>
          <a:xfrm flipH="1">
            <a:off x="464457" y="464457"/>
            <a:ext cx="0" cy="609600"/>
          </a:xfrm>
          <a:prstGeom prst="line">
            <a:avLst/>
          </a:prstGeom>
          <a:ln w="57150">
            <a:solidFill>
              <a:srgbClr val="5FEFCD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8" name="组 29"/>
          <p:cNvGrpSpPr/>
          <p:nvPr/>
        </p:nvGrpSpPr>
        <p:grpSpPr>
          <a:xfrm>
            <a:off x="-2328268" y="4882235"/>
            <a:ext cx="6068071" cy="2657365"/>
            <a:chOff x="6327011" y="3165128"/>
            <a:chExt cx="4551053" cy="1993024"/>
          </a:xfrm>
        </p:grpSpPr>
        <p:grpSp>
          <p:nvGrpSpPr>
            <p:cNvPr id="59" name="组 18"/>
            <p:cNvGrpSpPr/>
            <p:nvPr/>
          </p:nvGrpSpPr>
          <p:grpSpPr>
            <a:xfrm>
              <a:off x="7032601" y="3165128"/>
              <a:ext cx="3845463" cy="1993024"/>
              <a:chOff x="7032601" y="3165128"/>
              <a:chExt cx="3845463" cy="1993024"/>
            </a:xfrm>
          </p:grpSpPr>
          <p:sp>
            <p:nvSpPr>
              <p:cNvPr id="63" name="等腰三角形 62"/>
              <p:cNvSpPr/>
              <p:nvPr/>
            </p:nvSpPr>
            <p:spPr>
              <a:xfrm>
                <a:off x="7032601" y="3165128"/>
                <a:ext cx="3845463" cy="1993024"/>
              </a:xfrm>
              <a:prstGeom prst="triangle">
                <a:avLst/>
              </a:prstGeom>
              <a:solidFill>
                <a:srgbClr val="5FEFCD">
                  <a:alpha val="31000"/>
                </a:srgb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600"/>
                <a:endParaRPr kumimoji="1" lang="zh-CN" altLang="en-US" sz="240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64" name="直线连接符 17"/>
              <p:cNvCxnSpPr>
                <a:stCxn id="63" idx="0"/>
                <a:endCxn id="63" idx="2"/>
              </p:cNvCxnSpPr>
              <p:nvPr/>
            </p:nvCxnSpPr>
            <p:spPr>
              <a:xfrm flipH="1">
                <a:off x="7032601" y="3165128"/>
                <a:ext cx="1922732" cy="1993024"/>
              </a:xfrm>
              <a:prstGeom prst="line">
                <a:avLst/>
              </a:prstGeom>
              <a:ln w="57150" cmpd="sng">
                <a:solidFill>
                  <a:srgbClr val="5FEFCD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0" name="组 19"/>
            <p:cNvGrpSpPr/>
            <p:nvPr/>
          </p:nvGrpSpPr>
          <p:grpSpPr>
            <a:xfrm>
              <a:off x="6327011" y="3971306"/>
              <a:ext cx="2289973" cy="1186846"/>
              <a:chOff x="7032601" y="3165128"/>
              <a:chExt cx="3845463" cy="1993024"/>
            </a:xfrm>
          </p:grpSpPr>
          <p:sp>
            <p:nvSpPr>
              <p:cNvPr id="61" name="等腰三角形 60"/>
              <p:cNvSpPr/>
              <p:nvPr/>
            </p:nvSpPr>
            <p:spPr>
              <a:xfrm>
                <a:off x="7032601" y="3165128"/>
                <a:ext cx="3845463" cy="1993024"/>
              </a:xfrm>
              <a:prstGeom prst="triangle">
                <a:avLst/>
              </a:prstGeom>
              <a:solidFill>
                <a:srgbClr val="5FEFCD">
                  <a:alpha val="31000"/>
                </a:srgb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600"/>
                <a:endParaRPr kumimoji="1" lang="zh-CN" altLang="en-US" sz="240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62" name="直线连接符 21"/>
              <p:cNvCxnSpPr>
                <a:stCxn id="61" idx="0"/>
                <a:endCxn id="61" idx="2"/>
              </p:cNvCxnSpPr>
              <p:nvPr/>
            </p:nvCxnSpPr>
            <p:spPr>
              <a:xfrm flipH="1">
                <a:off x="7032601" y="3165128"/>
                <a:ext cx="1922732" cy="1993024"/>
              </a:xfrm>
              <a:prstGeom prst="line">
                <a:avLst/>
              </a:prstGeom>
              <a:ln w="57150" cmpd="sng">
                <a:solidFill>
                  <a:srgbClr val="5FEFCD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65" name="图片 6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4083" y="449790"/>
            <a:ext cx="1828800" cy="24384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67472" y="329816"/>
            <a:ext cx="3610372" cy="861752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defTabSz="609600"/>
            <a:r>
              <a:rPr kumimoji="1" lang="en-US" altLang="zh-CN" sz="2400" b="1">
                <a:solidFill>
                  <a:srgbClr val="FFFFFF"/>
                </a:solidFill>
              </a:rPr>
              <a:t>ADD</a:t>
            </a:r>
            <a:r>
              <a:rPr kumimoji="1" lang="zh-CN" altLang="en-US" sz="2400" b="1">
                <a:solidFill>
                  <a:srgbClr val="FFFFFF"/>
                </a:solidFill>
              </a:rPr>
              <a:t> </a:t>
            </a:r>
            <a:r>
              <a:rPr kumimoji="1" lang="en-US" altLang="zh-CN" sz="2400" b="1">
                <a:solidFill>
                  <a:srgbClr val="FFFFFF"/>
                </a:solidFill>
              </a:rPr>
              <a:t>YOUR</a:t>
            </a:r>
            <a:r>
              <a:rPr kumimoji="1" lang="zh-CN" altLang="en-US" sz="2400" b="1">
                <a:solidFill>
                  <a:srgbClr val="FFFFFF"/>
                </a:solidFill>
              </a:rPr>
              <a:t> </a:t>
            </a:r>
            <a:r>
              <a:rPr kumimoji="1" lang="en-US" altLang="zh-CN" sz="2400" b="1">
                <a:solidFill>
                  <a:srgbClr val="FFFFFF"/>
                </a:solidFill>
              </a:rPr>
              <a:t>TITLE</a:t>
            </a:r>
            <a:r>
              <a:rPr kumimoji="1" lang="zh-CN" altLang="en-US" sz="2400" b="1">
                <a:solidFill>
                  <a:srgbClr val="FFFFFF"/>
                </a:solidFill>
              </a:rPr>
              <a:t> </a:t>
            </a:r>
            <a:r>
              <a:rPr kumimoji="1" lang="en-US" altLang="zh-CN" sz="2400" b="1">
                <a:solidFill>
                  <a:srgbClr val="FFFFFF"/>
                </a:solidFill>
              </a:rPr>
              <a:t>HERE</a:t>
            </a:r>
            <a:endParaRPr kumimoji="1" lang="en-US" altLang="zh-CN" sz="2400" b="1">
              <a:solidFill>
                <a:srgbClr val="FFFFFF"/>
              </a:solidFill>
            </a:endParaRPr>
          </a:p>
          <a:p>
            <a:pPr defTabSz="609600"/>
            <a:r>
              <a:rPr kumimoji="1"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kumimoji="1" lang="en-US" altLang="zh-CN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464457" y="464457"/>
            <a:ext cx="0" cy="609600"/>
          </a:xfrm>
          <a:prstGeom prst="line">
            <a:avLst/>
          </a:prstGeom>
          <a:ln w="57150">
            <a:solidFill>
              <a:srgbClr val="5FEFCD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1830895" y="1970047"/>
            <a:ext cx="1921328" cy="1921329"/>
          </a:xfrm>
          <a:prstGeom prst="rect">
            <a:avLst/>
          </a:prstGeom>
          <a:blipFill dpi="0" rotWithShape="1">
            <a:blip r:embed="rId2"/>
            <a:stretch>
              <a:fillRect l="-37000" t="-15000" r="-47000" b="-9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53121" y="1970047"/>
            <a:ext cx="1921328" cy="1921329"/>
          </a:xfrm>
          <a:prstGeom prst="rect">
            <a:avLst/>
          </a:prstGeom>
          <a:blipFill dpi="0" rotWithShape="1">
            <a:blip r:embed="rId3"/>
            <a:stretch>
              <a:fillRect l="-49000" t="-2000" r="-6000" b="-4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75345" y="1970047"/>
            <a:ext cx="1921328" cy="1921329"/>
          </a:xfrm>
          <a:prstGeom prst="rect">
            <a:avLst/>
          </a:prstGeom>
          <a:blipFill dpi="0" rotWithShape="1">
            <a:blip r:embed="rId4"/>
            <a:stretch>
              <a:fillRect l="-41000" t="-6000" r="-54000" b="-8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500080" y="1717904"/>
            <a:ext cx="504286" cy="504286"/>
            <a:chOff x="3500080" y="1717904"/>
            <a:chExt cx="504286" cy="504286"/>
          </a:xfrm>
        </p:grpSpPr>
        <p:sp>
          <p:nvSpPr>
            <p:cNvPr id="8" name="菱形 7"/>
            <p:cNvSpPr/>
            <p:nvPr/>
          </p:nvSpPr>
          <p:spPr>
            <a:xfrm>
              <a:off x="3500080" y="1717904"/>
              <a:ext cx="504286" cy="504286"/>
            </a:xfrm>
            <a:prstGeom prst="diamond">
              <a:avLst/>
            </a:prstGeom>
            <a:solidFill>
              <a:srgbClr val="5FE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TextBox 15"/>
            <p:cNvSpPr txBox="1"/>
            <p:nvPr/>
          </p:nvSpPr>
          <p:spPr>
            <a:xfrm>
              <a:off x="3524862" y="1762722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US" altLang="zh-CN" sz="2000">
                  <a:solidFill>
                    <a:prstClr val="white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21</a:t>
              </a:r>
              <a:endParaRPr lang="zh-CN" altLang="en-US" sz="200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722306" y="1717904"/>
            <a:ext cx="504286" cy="504286"/>
            <a:chOff x="6722306" y="1717904"/>
            <a:chExt cx="504286" cy="504286"/>
          </a:xfrm>
        </p:grpSpPr>
        <p:sp>
          <p:nvSpPr>
            <p:cNvPr id="11" name="菱形 10"/>
            <p:cNvSpPr/>
            <p:nvPr/>
          </p:nvSpPr>
          <p:spPr>
            <a:xfrm>
              <a:off x="6722306" y="1717904"/>
              <a:ext cx="504286" cy="504286"/>
            </a:xfrm>
            <a:prstGeom prst="diamond">
              <a:avLst/>
            </a:prstGeom>
            <a:solidFill>
              <a:srgbClr val="5FE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TextBox 16"/>
            <p:cNvSpPr txBox="1"/>
            <p:nvPr/>
          </p:nvSpPr>
          <p:spPr>
            <a:xfrm>
              <a:off x="6738799" y="1766752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US" altLang="zh-CN" sz="2000">
                  <a:solidFill>
                    <a:prstClr val="white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24</a:t>
              </a:r>
              <a:endParaRPr lang="zh-CN" altLang="en-US" sz="200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944530" y="1717905"/>
            <a:ext cx="504286" cy="504286"/>
            <a:chOff x="9944530" y="1717905"/>
            <a:chExt cx="504286" cy="504286"/>
          </a:xfrm>
        </p:grpSpPr>
        <p:sp>
          <p:nvSpPr>
            <p:cNvPr id="14" name="菱形 13"/>
            <p:cNvSpPr/>
            <p:nvPr/>
          </p:nvSpPr>
          <p:spPr>
            <a:xfrm>
              <a:off x="9944530" y="1717905"/>
              <a:ext cx="504286" cy="504286"/>
            </a:xfrm>
            <a:prstGeom prst="diamond">
              <a:avLst/>
            </a:prstGeom>
            <a:solidFill>
              <a:srgbClr val="5FE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TextBox 17"/>
            <p:cNvSpPr txBox="1"/>
            <p:nvPr/>
          </p:nvSpPr>
          <p:spPr>
            <a:xfrm>
              <a:off x="9957230" y="1766752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US" altLang="zh-CN" sz="2000">
                  <a:solidFill>
                    <a:prstClr val="white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23</a:t>
              </a:r>
              <a:endParaRPr lang="zh-CN" altLang="en-US" sz="200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1830895" y="3891376"/>
            <a:ext cx="1921328" cy="50429"/>
          </a:xfrm>
          <a:prstGeom prst="rect">
            <a:avLst/>
          </a:prstGeom>
          <a:solidFill>
            <a:srgbClr val="5FEF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53121" y="3891381"/>
            <a:ext cx="1921328" cy="50429"/>
          </a:xfrm>
          <a:prstGeom prst="rect">
            <a:avLst/>
          </a:prstGeom>
          <a:solidFill>
            <a:srgbClr val="5FEF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271552" y="3891376"/>
            <a:ext cx="1921328" cy="50429"/>
          </a:xfrm>
          <a:prstGeom prst="rect">
            <a:avLst/>
          </a:prstGeom>
          <a:solidFill>
            <a:srgbClr val="5FEF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TextBox 21"/>
          <p:cNvSpPr txBox="1"/>
          <p:nvPr/>
        </p:nvSpPr>
        <p:spPr>
          <a:xfrm>
            <a:off x="5017129" y="4090096"/>
            <a:ext cx="19218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2400" b="1">
                <a:solidFill>
                  <a:srgbClr val="FFFFFF"/>
                </a:solidFill>
                <a:ea typeface="Verdana" panose="020b0604030504040204" pitchFamily="34" charset="0"/>
                <a:cs typeface="Levenim MT" panose="02010502060101010101" pitchFamily="2" charset="-79"/>
              </a:rPr>
              <a:t>Leonard Knox</a:t>
            </a:r>
            <a:endParaRPr lang="zh-CN" altLang="en-US" sz="2400" b="1">
              <a:solidFill>
                <a:srgbClr val="FFFFFF"/>
              </a:solidFill>
              <a:cs typeface="Levenim MT" panose="02010502060101010101" pitchFamily="2" charset="-79"/>
            </a:endParaRPr>
          </a:p>
        </p:txBody>
      </p:sp>
      <p:sp>
        <p:nvSpPr>
          <p:cNvPr id="20" name="TextBox 26"/>
          <p:cNvSpPr txBox="1"/>
          <p:nvPr/>
        </p:nvSpPr>
        <p:spPr>
          <a:xfrm>
            <a:off x="1651593" y="4090221"/>
            <a:ext cx="22365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2400" b="1">
                <a:solidFill>
                  <a:srgbClr val="FFFFFF"/>
                </a:solidFill>
                <a:ea typeface="Verdana" panose="020b0604030504040204" pitchFamily="34" charset="0"/>
                <a:cs typeface="Levenim MT" panose="02010502060101010101" pitchFamily="2" charset="-79"/>
              </a:rPr>
              <a:t>Adele Bessemer</a:t>
            </a:r>
            <a:endParaRPr lang="zh-CN" altLang="en-US" sz="2400" b="1">
              <a:solidFill>
                <a:srgbClr val="FFFFFF"/>
              </a:solidFill>
              <a:ea typeface="Verdana" panose="020b0604030504040204" pitchFamily="34" charset="0"/>
              <a:cs typeface="Levenim MT" panose="02010502060101010101" pitchFamily="2" charset="-79"/>
            </a:endParaRPr>
          </a:p>
        </p:txBody>
      </p:sp>
      <p:sp>
        <p:nvSpPr>
          <p:cNvPr id="21" name="TextBox 27"/>
          <p:cNvSpPr txBox="1"/>
          <p:nvPr/>
        </p:nvSpPr>
        <p:spPr>
          <a:xfrm>
            <a:off x="8327382" y="4090096"/>
            <a:ext cx="18373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2400" b="1">
                <a:solidFill>
                  <a:srgbClr val="FFFFFF"/>
                </a:solidFill>
                <a:ea typeface="Verdana" panose="020b0604030504040204" pitchFamily="34" charset="0"/>
                <a:cs typeface="Levenim MT" panose="02010502060101010101" pitchFamily="2" charset="-79"/>
              </a:rPr>
              <a:t>Milo Masson</a:t>
            </a:r>
            <a:endParaRPr lang="zh-CN" altLang="en-US" sz="2400" b="1">
              <a:solidFill>
                <a:srgbClr val="FFFFFF"/>
              </a:solidFill>
              <a:ea typeface="Verdana" panose="020b0604030504040204" pitchFamily="34" charset="0"/>
              <a:cs typeface="Levenim MT" panose="02010502060101010101" pitchFamily="2" charset="-79"/>
            </a:endParaRPr>
          </a:p>
        </p:txBody>
      </p:sp>
      <p:sp>
        <p:nvSpPr>
          <p:cNvPr id="22" name="TextBox 31"/>
          <p:cNvSpPr txBox="1"/>
          <p:nvPr/>
        </p:nvSpPr>
        <p:spPr>
          <a:xfrm>
            <a:off x="1704086" y="4561475"/>
            <a:ext cx="218152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anose="02010502060101010101" pitchFamily="2" charset="-79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anose="02010502060101010101" pitchFamily="2" charset="-79"/>
            </a:endParaRPr>
          </a:p>
        </p:txBody>
      </p:sp>
      <p:sp>
        <p:nvSpPr>
          <p:cNvPr id="23" name="TextBox 32"/>
          <p:cNvSpPr txBox="1"/>
          <p:nvPr/>
        </p:nvSpPr>
        <p:spPr>
          <a:xfrm>
            <a:off x="4930504" y="4561475"/>
            <a:ext cx="2230596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anose="02010502060101010101" pitchFamily="2" charset="-79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anose="02010502060101010101" pitchFamily="2" charset="-79"/>
            </a:endParaRPr>
          </a:p>
        </p:txBody>
      </p:sp>
      <p:sp>
        <p:nvSpPr>
          <p:cNvPr id="24" name="TextBox 33"/>
          <p:cNvSpPr txBox="1"/>
          <p:nvPr/>
        </p:nvSpPr>
        <p:spPr>
          <a:xfrm>
            <a:off x="8192021" y="4561599"/>
            <a:ext cx="219166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anose="02010502060101010101" pitchFamily="2" charset="-79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anose="02010502060101010101" pitchFamily="2" charset="-79"/>
            </a:endParaRPr>
          </a:p>
        </p:txBody>
      </p:sp>
      <p:sp>
        <p:nvSpPr>
          <p:cNvPr id="26" name="等腰三角形 25"/>
          <p:cNvSpPr/>
          <p:nvPr/>
        </p:nvSpPr>
        <p:spPr>
          <a:xfrm>
            <a:off x="10427230" y="6033494"/>
            <a:ext cx="3053298" cy="1582461"/>
          </a:xfrm>
          <a:prstGeom prst="triangle">
            <a:avLst/>
          </a:prstGeom>
          <a:solidFill>
            <a:srgbClr val="5FEFCD">
              <a:alpha val="31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00"/>
            <a:endParaRPr kumimoji="1" lang="zh-CN" altLang="en-US" sz="2400">
              <a:solidFill>
                <a:prstClr val="white"/>
              </a:solidFill>
            </a:endParaRPr>
          </a:p>
        </p:txBody>
      </p:sp>
      <p:sp>
        <p:nvSpPr>
          <p:cNvPr id="27" name="等腰三角形 26"/>
          <p:cNvSpPr/>
          <p:nvPr/>
        </p:nvSpPr>
        <p:spPr>
          <a:xfrm>
            <a:off x="8965709" y="5550328"/>
            <a:ext cx="3053298" cy="1582461"/>
          </a:xfrm>
          <a:prstGeom prst="triangle">
            <a:avLst/>
          </a:prstGeom>
          <a:solidFill>
            <a:srgbClr val="5FEFCD">
              <a:alpha val="31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00"/>
            <a:endParaRPr kumimoji="1" lang="zh-CN" altLang="en-US" sz="2400">
              <a:solidFill>
                <a:prstClr val="white"/>
              </a:solidFill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4083" y="449790"/>
            <a:ext cx="1828800" cy="24384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67472" y="329816"/>
            <a:ext cx="3610372" cy="861752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defTabSz="609600"/>
            <a:r>
              <a:rPr kumimoji="1" lang="en-US" altLang="zh-CN" sz="2400" b="1">
                <a:solidFill>
                  <a:srgbClr val="FFFFFF"/>
                </a:solidFill>
              </a:rPr>
              <a:t>ADD</a:t>
            </a:r>
            <a:r>
              <a:rPr kumimoji="1" lang="zh-CN" altLang="en-US" sz="2400" b="1">
                <a:solidFill>
                  <a:srgbClr val="FFFFFF"/>
                </a:solidFill>
              </a:rPr>
              <a:t> </a:t>
            </a:r>
            <a:r>
              <a:rPr kumimoji="1" lang="en-US" altLang="zh-CN" sz="2400" b="1">
                <a:solidFill>
                  <a:srgbClr val="FFFFFF"/>
                </a:solidFill>
              </a:rPr>
              <a:t>YOUR</a:t>
            </a:r>
            <a:r>
              <a:rPr kumimoji="1" lang="zh-CN" altLang="en-US" sz="2400" b="1">
                <a:solidFill>
                  <a:srgbClr val="FFFFFF"/>
                </a:solidFill>
              </a:rPr>
              <a:t> </a:t>
            </a:r>
            <a:r>
              <a:rPr kumimoji="1" lang="en-US" altLang="zh-CN" sz="2400" b="1">
                <a:solidFill>
                  <a:srgbClr val="FFFFFF"/>
                </a:solidFill>
              </a:rPr>
              <a:t>TITLE</a:t>
            </a:r>
            <a:r>
              <a:rPr kumimoji="1" lang="zh-CN" altLang="en-US" sz="2400" b="1">
                <a:solidFill>
                  <a:srgbClr val="FFFFFF"/>
                </a:solidFill>
              </a:rPr>
              <a:t> </a:t>
            </a:r>
            <a:r>
              <a:rPr kumimoji="1" lang="en-US" altLang="zh-CN" sz="2400" b="1">
                <a:solidFill>
                  <a:srgbClr val="FFFFFF"/>
                </a:solidFill>
              </a:rPr>
              <a:t>HERE</a:t>
            </a:r>
            <a:endParaRPr kumimoji="1" lang="en-US" altLang="zh-CN" sz="2400" b="1">
              <a:solidFill>
                <a:srgbClr val="FFFFFF"/>
              </a:solidFill>
            </a:endParaRPr>
          </a:p>
          <a:p>
            <a:pPr defTabSz="609600"/>
            <a:r>
              <a:rPr kumimoji="1"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kumimoji="1" lang="en-US" altLang="zh-CN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464457" y="464457"/>
            <a:ext cx="0" cy="609600"/>
          </a:xfrm>
          <a:prstGeom prst="line">
            <a:avLst/>
          </a:prstGeom>
          <a:ln w="57150">
            <a:solidFill>
              <a:srgbClr val="5FEFCD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2982048" y="2008593"/>
            <a:ext cx="2905125" cy="3435603"/>
          </a:xfrm>
          <a:prstGeom prst="rect">
            <a:avLst/>
          </a:prstGeom>
          <a:solidFill>
            <a:srgbClr val="0F93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09" t="10520" r="5430" b="17484"/>
          <a:stretch>
            <a:fillRect/>
          </a:stretch>
        </p:blipFill>
        <p:spPr>
          <a:xfrm>
            <a:off x="2728418" y="1582992"/>
            <a:ext cx="3376368" cy="4268194"/>
          </a:xfrm>
          <a:prstGeom prst="rect">
            <a:avLst/>
          </a:prstGeom>
        </p:spPr>
      </p:pic>
      <p:sp>
        <p:nvSpPr>
          <p:cNvPr id="7" name="Freeform 119"/>
          <p:cNvSpPr>
            <a:spLocks noEditPoints="1"/>
          </p:cNvSpPr>
          <p:nvPr/>
        </p:nvSpPr>
        <p:spPr bwMode="auto">
          <a:xfrm>
            <a:off x="3804281" y="3016249"/>
            <a:ext cx="1296329" cy="1296329"/>
          </a:xfrm>
          <a:custGeom>
            <a:cxnLst>
              <a:cxn ang="0">
                <a:pos x="182" y="12"/>
              </a:cxn>
              <a:cxn ang="0">
                <a:pos x="76" y="76"/>
              </a:cxn>
              <a:cxn ang="0">
                <a:pos x="10" y="182"/>
              </a:cxn>
              <a:cxn ang="0">
                <a:pos x="0" y="286"/>
              </a:cxn>
              <a:cxn ang="0">
                <a:pos x="44" y="406"/>
              </a:cxn>
              <a:cxn ang="0">
                <a:pos x="136" y="488"/>
              </a:cxn>
              <a:cxn ang="0">
                <a:pos x="260" y="520"/>
              </a:cxn>
              <a:cxn ang="0">
                <a:pos x="360" y="500"/>
              </a:cxn>
              <a:cxn ang="0">
                <a:pos x="460" y="426"/>
              </a:cxn>
              <a:cxn ang="0">
                <a:pos x="514" y="312"/>
              </a:cxn>
              <a:cxn ang="0">
                <a:pos x="514" y="208"/>
              </a:cxn>
              <a:cxn ang="0">
                <a:pos x="460" y="94"/>
              </a:cxn>
              <a:cxn ang="0">
                <a:pos x="360" y="20"/>
              </a:cxn>
              <a:cxn ang="0">
                <a:pos x="260" y="0"/>
              </a:cxn>
              <a:cxn ang="0">
                <a:pos x="172" y="88"/>
              </a:cxn>
              <a:cxn ang="0">
                <a:pos x="118" y="96"/>
              </a:cxn>
              <a:cxn ang="0">
                <a:pos x="194" y="54"/>
              </a:cxn>
              <a:cxn ang="0">
                <a:pos x="148" y="140"/>
              </a:cxn>
              <a:cxn ang="0">
                <a:pos x="42" y="252"/>
              </a:cxn>
              <a:cxn ang="0">
                <a:pos x="58" y="180"/>
              </a:cxn>
              <a:cxn ang="0">
                <a:pos x="100" y="114"/>
              </a:cxn>
              <a:cxn ang="0">
                <a:pos x="132" y="336"/>
              </a:cxn>
              <a:cxn ang="0">
                <a:pos x="100" y="410"/>
              </a:cxn>
              <a:cxn ang="0">
                <a:pos x="58" y="350"/>
              </a:cxn>
              <a:cxn ang="0">
                <a:pos x="42" y="276"/>
              </a:cxn>
              <a:cxn ang="0">
                <a:pos x="156" y="406"/>
              </a:cxn>
              <a:cxn ang="0">
                <a:pos x="192" y="466"/>
              </a:cxn>
              <a:cxn ang="0">
                <a:pos x="118" y="426"/>
              </a:cxn>
              <a:cxn ang="0">
                <a:pos x="220" y="460"/>
              </a:cxn>
              <a:cxn ang="0">
                <a:pos x="210" y="392"/>
              </a:cxn>
              <a:cxn ang="0">
                <a:pos x="248" y="364"/>
              </a:cxn>
              <a:cxn ang="0">
                <a:pos x="162" y="356"/>
              </a:cxn>
              <a:cxn ang="0">
                <a:pos x="248" y="364"/>
              </a:cxn>
              <a:cxn ang="0">
                <a:pos x="156" y="196"/>
              </a:cxn>
              <a:cxn ang="0">
                <a:pos x="208" y="154"/>
              </a:cxn>
              <a:cxn ang="0">
                <a:pos x="212" y="130"/>
              </a:cxn>
              <a:cxn ang="0">
                <a:pos x="206" y="80"/>
              </a:cxn>
              <a:cxn ang="0">
                <a:pos x="248" y="134"/>
              </a:cxn>
              <a:cxn ang="0">
                <a:pos x="358" y="114"/>
              </a:cxn>
              <a:cxn ang="0">
                <a:pos x="320" y="54"/>
              </a:cxn>
              <a:cxn ang="0">
                <a:pos x="396" y="94"/>
              </a:cxn>
              <a:cxn ang="0">
                <a:pos x="294" y="60"/>
              </a:cxn>
              <a:cxn ang="0">
                <a:pos x="334" y="122"/>
              </a:cxn>
              <a:cxn ang="0">
                <a:pos x="268" y="158"/>
              </a:cxn>
              <a:cxn ang="0">
                <a:pos x="352" y="170"/>
              </a:cxn>
              <a:cxn ang="0">
                <a:pos x="268" y="158"/>
              </a:cxn>
              <a:cxn ang="0">
                <a:pos x="360" y="330"/>
              </a:cxn>
              <a:cxn ang="0">
                <a:pos x="290" y="366"/>
              </a:cxn>
              <a:cxn ang="0">
                <a:pos x="268" y="476"/>
              </a:cxn>
              <a:cxn ang="0">
                <a:pos x="336" y="400"/>
              </a:cxn>
              <a:cxn ang="0">
                <a:pos x="296" y="462"/>
              </a:cxn>
              <a:cxn ang="0">
                <a:pos x="328" y="460"/>
              </a:cxn>
              <a:cxn ang="0">
                <a:pos x="380" y="418"/>
              </a:cxn>
              <a:cxn ang="0">
                <a:pos x="342" y="460"/>
              </a:cxn>
              <a:cxn ang="0">
                <a:pos x="394" y="400"/>
              </a:cxn>
              <a:cxn ang="0">
                <a:pos x="388" y="308"/>
              </a:cxn>
              <a:cxn ang="0">
                <a:pos x="468" y="314"/>
              </a:cxn>
              <a:cxn ang="0">
                <a:pos x="428" y="396"/>
              </a:cxn>
              <a:cxn ang="0">
                <a:pos x="388" y="222"/>
              </a:cxn>
              <a:cxn ang="0">
                <a:pos x="394" y="126"/>
              </a:cxn>
              <a:cxn ang="0">
                <a:pos x="448" y="162"/>
              </a:cxn>
              <a:cxn ang="0">
                <a:pos x="474" y="252"/>
              </a:cxn>
            </a:cxnLst>
            <a:rect l="0" t="0" r="r" b="b"/>
            <a:pathLst>
              <a:path w="520" h="520">
                <a:moveTo>
                  <a:pt x="260" y="0"/>
                </a:moveTo>
                <a:lnTo>
                  <a:pt x="260" y="0"/>
                </a:lnTo>
                <a:lnTo>
                  <a:pt x="232" y="2"/>
                </a:lnTo>
                <a:lnTo>
                  <a:pt x="206" y="6"/>
                </a:lnTo>
                <a:lnTo>
                  <a:pt x="182" y="12"/>
                </a:lnTo>
                <a:lnTo>
                  <a:pt x="158" y="20"/>
                </a:lnTo>
                <a:lnTo>
                  <a:pt x="136" y="32"/>
                </a:lnTo>
                <a:lnTo>
                  <a:pt x="114" y="44"/>
                </a:lnTo>
                <a:lnTo>
                  <a:pt x="94" y="60"/>
                </a:lnTo>
                <a:lnTo>
                  <a:pt x="76" y="76"/>
                </a:lnTo>
                <a:lnTo>
                  <a:pt x="58" y="94"/>
                </a:lnTo>
                <a:lnTo>
                  <a:pt x="44" y="114"/>
                </a:lnTo>
                <a:lnTo>
                  <a:pt x="30" y="136"/>
                </a:lnTo>
                <a:lnTo>
                  <a:pt x="20" y="158"/>
                </a:lnTo>
                <a:lnTo>
                  <a:pt x="10" y="182"/>
                </a:lnTo>
                <a:lnTo>
                  <a:pt x="4" y="208"/>
                </a:lnTo>
                <a:lnTo>
                  <a:pt x="0" y="234"/>
                </a:lnTo>
                <a:lnTo>
                  <a:pt x="0" y="260"/>
                </a:lnTo>
                <a:lnTo>
                  <a:pt x="0" y="260"/>
                </a:lnTo>
                <a:lnTo>
                  <a:pt x="0" y="286"/>
                </a:lnTo>
                <a:lnTo>
                  <a:pt x="4" y="312"/>
                </a:lnTo>
                <a:lnTo>
                  <a:pt x="10" y="338"/>
                </a:lnTo>
                <a:lnTo>
                  <a:pt x="20" y="360"/>
                </a:lnTo>
                <a:lnTo>
                  <a:pt x="30" y="384"/>
                </a:lnTo>
                <a:lnTo>
                  <a:pt x="44" y="406"/>
                </a:lnTo>
                <a:lnTo>
                  <a:pt x="58" y="426"/>
                </a:lnTo>
                <a:lnTo>
                  <a:pt x="76" y="444"/>
                </a:lnTo>
                <a:lnTo>
                  <a:pt x="94" y="460"/>
                </a:lnTo>
                <a:lnTo>
                  <a:pt x="114" y="476"/>
                </a:lnTo>
                <a:lnTo>
                  <a:pt x="136" y="488"/>
                </a:lnTo>
                <a:lnTo>
                  <a:pt x="158" y="500"/>
                </a:lnTo>
                <a:lnTo>
                  <a:pt x="182" y="508"/>
                </a:lnTo>
                <a:lnTo>
                  <a:pt x="206" y="514"/>
                </a:lnTo>
                <a:lnTo>
                  <a:pt x="232" y="518"/>
                </a:lnTo>
                <a:lnTo>
                  <a:pt x="260" y="520"/>
                </a:lnTo>
                <a:lnTo>
                  <a:pt x="260" y="520"/>
                </a:lnTo>
                <a:lnTo>
                  <a:pt x="286" y="518"/>
                </a:lnTo>
                <a:lnTo>
                  <a:pt x="312" y="514"/>
                </a:lnTo>
                <a:lnTo>
                  <a:pt x="336" y="508"/>
                </a:lnTo>
                <a:lnTo>
                  <a:pt x="360" y="500"/>
                </a:lnTo>
                <a:lnTo>
                  <a:pt x="384" y="488"/>
                </a:lnTo>
                <a:lnTo>
                  <a:pt x="404" y="476"/>
                </a:lnTo>
                <a:lnTo>
                  <a:pt x="424" y="460"/>
                </a:lnTo>
                <a:lnTo>
                  <a:pt x="444" y="444"/>
                </a:lnTo>
                <a:lnTo>
                  <a:pt x="460" y="426"/>
                </a:lnTo>
                <a:lnTo>
                  <a:pt x="474" y="406"/>
                </a:lnTo>
                <a:lnTo>
                  <a:pt x="488" y="384"/>
                </a:lnTo>
                <a:lnTo>
                  <a:pt x="498" y="360"/>
                </a:lnTo>
                <a:lnTo>
                  <a:pt x="508" y="338"/>
                </a:lnTo>
                <a:lnTo>
                  <a:pt x="514" y="312"/>
                </a:lnTo>
                <a:lnTo>
                  <a:pt x="518" y="286"/>
                </a:lnTo>
                <a:lnTo>
                  <a:pt x="520" y="260"/>
                </a:lnTo>
                <a:lnTo>
                  <a:pt x="520" y="260"/>
                </a:lnTo>
                <a:lnTo>
                  <a:pt x="518" y="234"/>
                </a:lnTo>
                <a:lnTo>
                  <a:pt x="514" y="208"/>
                </a:lnTo>
                <a:lnTo>
                  <a:pt x="508" y="182"/>
                </a:lnTo>
                <a:lnTo>
                  <a:pt x="498" y="158"/>
                </a:lnTo>
                <a:lnTo>
                  <a:pt x="488" y="136"/>
                </a:lnTo>
                <a:lnTo>
                  <a:pt x="474" y="114"/>
                </a:lnTo>
                <a:lnTo>
                  <a:pt x="460" y="94"/>
                </a:lnTo>
                <a:lnTo>
                  <a:pt x="444" y="76"/>
                </a:lnTo>
                <a:lnTo>
                  <a:pt x="424" y="60"/>
                </a:lnTo>
                <a:lnTo>
                  <a:pt x="404" y="44"/>
                </a:lnTo>
                <a:lnTo>
                  <a:pt x="384" y="32"/>
                </a:lnTo>
                <a:lnTo>
                  <a:pt x="360" y="20"/>
                </a:lnTo>
                <a:lnTo>
                  <a:pt x="336" y="12"/>
                </a:lnTo>
                <a:lnTo>
                  <a:pt x="312" y="6"/>
                </a:lnTo>
                <a:lnTo>
                  <a:pt x="286" y="2"/>
                </a:lnTo>
                <a:lnTo>
                  <a:pt x="260" y="0"/>
                </a:lnTo>
                <a:lnTo>
                  <a:pt x="260" y="0"/>
                </a:lnTo>
                <a:close/>
                <a:moveTo>
                  <a:pt x="194" y="54"/>
                </a:moveTo>
                <a:lnTo>
                  <a:pt x="194" y="54"/>
                </a:lnTo>
                <a:lnTo>
                  <a:pt x="186" y="64"/>
                </a:lnTo>
                <a:lnTo>
                  <a:pt x="186" y="64"/>
                </a:lnTo>
                <a:lnTo>
                  <a:pt x="172" y="88"/>
                </a:lnTo>
                <a:lnTo>
                  <a:pt x="158" y="114"/>
                </a:lnTo>
                <a:lnTo>
                  <a:pt x="158" y="114"/>
                </a:lnTo>
                <a:lnTo>
                  <a:pt x="136" y="106"/>
                </a:lnTo>
                <a:lnTo>
                  <a:pt x="118" y="96"/>
                </a:lnTo>
                <a:lnTo>
                  <a:pt x="118" y="96"/>
                </a:lnTo>
                <a:lnTo>
                  <a:pt x="136" y="82"/>
                </a:lnTo>
                <a:lnTo>
                  <a:pt x="154" y="70"/>
                </a:lnTo>
                <a:lnTo>
                  <a:pt x="174" y="62"/>
                </a:lnTo>
                <a:lnTo>
                  <a:pt x="194" y="54"/>
                </a:lnTo>
                <a:lnTo>
                  <a:pt x="194" y="54"/>
                </a:lnTo>
                <a:close/>
                <a:moveTo>
                  <a:pt x="100" y="114"/>
                </a:moveTo>
                <a:lnTo>
                  <a:pt x="100" y="114"/>
                </a:lnTo>
                <a:lnTo>
                  <a:pt x="122" y="128"/>
                </a:lnTo>
                <a:lnTo>
                  <a:pt x="148" y="140"/>
                </a:lnTo>
                <a:lnTo>
                  <a:pt x="148" y="140"/>
                </a:lnTo>
                <a:lnTo>
                  <a:pt x="140" y="164"/>
                </a:lnTo>
                <a:lnTo>
                  <a:pt x="132" y="192"/>
                </a:lnTo>
                <a:lnTo>
                  <a:pt x="128" y="222"/>
                </a:lnTo>
                <a:lnTo>
                  <a:pt x="124" y="252"/>
                </a:lnTo>
                <a:lnTo>
                  <a:pt x="42" y="252"/>
                </a:lnTo>
                <a:lnTo>
                  <a:pt x="42" y="252"/>
                </a:lnTo>
                <a:lnTo>
                  <a:pt x="44" y="234"/>
                </a:lnTo>
                <a:lnTo>
                  <a:pt x="48" y="216"/>
                </a:lnTo>
                <a:lnTo>
                  <a:pt x="52" y="196"/>
                </a:lnTo>
                <a:lnTo>
                  <a:pt x="58" y="180"/>
                </a:lnTo>
                <a:lnTo>
                  <a:pt x="66" y="162"/>
                </a:lnTo>
                <a:lnTo>
                  <a:pt x="76" y="144"/>
                </a:lnTo>
                <a:lnTo>
                  <a:pt x="88" y="130"/>
                </a:lnTo>
                <a:lnTo>
                  <a:pt x="100" y="114"/>
                </a:lnTo>
                <a:lnTo>
                  <a:pt x="100" y="114"/>
                </a:lnTo>
                <a:close/>
                <a:moveTo>
                  <a:pt x="42" y="276"/>
                </a:moveTo>
                <a:lnTo>
                  <a:pt x="124" y="276"/>
                </a:lnTo>
                <a:lnTo>
                  <a:pt x="124" y="276"/>
                </a:lnTo>
                <a:lnTo>
                  <a:pt x="126" y="308"/>
                </a:lnTo>
                <a:lnTo>
                  <a:pt x="132" y="336"/>
                </a:lnTo>
                <a:lnTo>
                  <a:pt x="138" y="362"/>
                </a:lnTo>
                <a:lnTo>
                  <a:pt x="146" y="386"/>
                </a:lnTo>
                <a:lnTo>
                  <a:pt x="146" y="386"/>
                </a:lnTo>
                <a:lnTo>
                  <a:pt x="120" y="398"/>
                </a:lnTo>
                <a:lnTo>
                  <a:pt x="100" y="410"/>
                </a:lnTo>
                <a:lnTo>
                  <a:pt x="100" y="410"/>
                </a:lnTo>
                <a:lnTo>
                  <a:pt x="88" y="396"/>
                </a:lnTo>
                <a:lnTo>
                  <a:pt x="76" y="382"/>
                </a:lnTo>
                <a:lnTo>
                  <a:pt x="66" y="366"/>
                </a:lnTo>
                <a:lnTo>
                  <a:pt x="58" y="350"/>
                </a:lnTo>
                <a:lnTo>
                  <a:pt x="52" y="332"/>
                </a:lnTo>
                <a:lnTo>
                  <a:pt x="48" y="314"/>
                </a:lnTo>
                <a:lnTo>
                  <a:pt x="44" y="296"/>
                </a:lnTo>
                <a:lnTo>
                  <a:pt x="42" y="276"/>
                </a:lnTo>
                <a:lnTo>
                  <a:pt x="42" y="276"/>
                </a:lnTo>
                <a:close/>
                <a:moveTo>
                  <a:pt x="118" y="426"/>
                </a:moveTo>
                <a:lnTo>
                  <a:pt x="118" y="426"/>
                </a:lnTo>
                <a:lnTo>
                  <a:pt x="136" y="416"/>
                </a:lnTo>
                <a:lnTo>
                  <a:pt x="156" y="406"/>
                </a:lnTo>
                <a:lnTo>
                  <a:pt x="156" y="406"/>
                </a:lnTo>
                <a:lnTo>
                  <a:pt x="170" y="436"/>
                </a:lnTo>
                <a:lnTo>
                  <a:pt x="186" y="460"/>
                </a:lnTo>
                <a:lnTo>
                  <a:pt x="186" y="460"/>
                </a:lnTo>
                <a:lnTo>
                  <a:pt x="192" y="466"/>
                </a:lnTo>
                <a:lnTo>
                  <a:pt x="192" y="466"/>
                </a:lnTo>
                <a:lnTo>
                  <a:pt x="172" y="460"/>
                </a:lnTo>
                <a:lnTo>
                  <a:pt x="154" y="450"/>
                </a:lnTo>
                <a:lnTo>
                  <a:pt x="136" y="438"/>
                </a:lnTo>
                <a:lnTo>
                  <a:pt x="118" y="426"/>
                </a:lnTo>
                <a:lnTo>
                  <a:pt x="118" y="426"/>
                </a:lnTo>
                <a:close/>
                <a:moveTo>
                  <a:pt x="248" y="476"/>
                </a:moveTo>
                <a:lnTo>
                  <a:pt x="248" y="476"/>
                </a:lnTo>
                <a:lnTo>
                  <a:pt x="232" y="476"/>
                </a:lnTo>
                <a:lnTo>
                  <a:pt x="232" y="476"/>
                </a:lnTo>
                <a:lnTo>
                  <a:pt x="220" y="460"/>
                </a:lnTo>
                <a:lnTo>
                  <a:pt x="206" y="444"/>
                </a:lnTo>
                <a:lnTo>
                  <a:pt x="192" y="422"/>
                </a:lnTo>
                <a:lnTo>
                  <a:pt x="180" y="398"/>
                </a:lnTo>
                <a:lnTo>
                  <a:pt x="180" y="398"/>
                </a:lnTo>
                <a:lnTo>
                  <a:pt x="210" y="392"/>
                </a:lnTo>
                <a:lnTo>
                  <a:pt x="228" y="388"/>
                </a:lnTo>
                <a:lnTo>
                  <a:pt x="248" y="388"/>
                </a:lnTo>
                <a:lnTo>
                  <a:pt x="248" y="476"/>
                </a:lnTo>
                <a:close/>
                <a:moveTo>
                  <a:pt x="248" y="364"/>
                </a:moveTo>
                <a:lnTo>
                  <a:pt x="248" y="364"/>
                </a:lnTo>
                <a:lnTo>
                  <a:pt x="224" y="364"/>
                </a:lnTo>
                <a:lnTo>
                  <a:pt x="204" y="368"/>
                </a:lnTo>
                <a:lnTo>
                  <a:pt x="170" y="378"/>
                </a:lnTo>
                <a:lnTo>
                  <a:pt x="170" y="378"/>
                </a:lnTo>
                <a:lnTo>
                  <a:pt x="162" y="356"/>
                </a:lnTo>
                <a:lnTo>
                  <a:pt x="156" y="332"/>
                </a:lnTo>
                <a:lnTo>
                  <a:pt x="150" y="306"/>
                </a:lnTo>
                <a:lnTo>
                  <a:pt x="148" y="276"/>
                </a:lnTo>
                <a:lnTo>
                  <a:pt x="248" y="276"/>
                </a:lnTo>
                <a:lnTo>
                  <a:pt x="248" y="364"/>
                </a:lnTo>
                <a:close/>
                <a:moveTo>
                  <a:pt x="248" y="252"/>
                </a:moveTo>
                <a:lnTo>
                  <a:pt x="150" y="252"/>
                </a:lnTo>
                <a:lnTo>
                  <a:pt x="150" y="252"/>
                </a:lnTo>
                <a:lnTo>
                  <a:pt x="152" y="224"/>
                </a:lnTo>
                <a:lnTo>
                  <a:pt x="156" y="196"/>
                </a:lnTo>
                <a:lnTo>
                  <a:pt x="164" y="170"/>
                </a:lnTo>
                <a:lnTo>
                  <a:pt x="172" y="148"/>
                </a:lnTo>
                <a:lnTo>
                  <a:pt x="172" y="148"/>
                </a:lnTo>
                <a:lnTo>
                  <a:pt x="188" y="152"/>
                </a:lnTo>
                <a:lnTo>
                  <a:pt x="208" y="154"/>
                </a:lnTo>
                <a:lnTo>
                  <a:pt x="248" y="158"/>
                </a:lnTo>
                <a:lnTo>
                  <a:pt x="248" y="252"/>
                </a:lnTo>
                <a:close/>
                <a:moveTo>
                  <a:pt x="248" y="134"/>
                </a:moveTo>
                <a:lnTo>
                  <a:pt x="248" y="134"/>
                </a:lnTo>
                <a:lnTo>
                  <a:pt x="212" y="130"/>
                </a:lnTo>
                <a:lnTo>
                  <a:pt x="182" y="122"/>
                </a:lnTo>
                <a:lnTo>
                  <a:pt x="182" y="122"/>
                </a:lnTo>
                <a:lnTo>
                  <a:pt x="194" y="100"/>
                </a:lnTo>
                <a:lnTo>
                  <a:pt x="206" y="80"/>
                </a:lnTo>
                <a:lnTo>
                  <a:pt x="206" y="80"/>
                </a:lnTo>
                <a:lnTo>
                  <a:pt x="220" y="60"/>
                </a:lnTo>
                <a:lnTo>
                  <a:pt x="234" y="46"/>
                </a:lnTo>
                <a:lnTo>
                  <a:pt x="234" y="46"/>
                </a:lnTo>
                <a:lnTo>
                  <a:pt x="248" y="44"/>
                </a:lnTo>
                <a:lnTo>
                  <a:pt x="248" y="134"/>
                </a:lnTo>
                <a:close/>
                <a:moveTo>
                  <a:pt x="396" y="94"/>
                </a:moveTo>
                <a:lnTo>
                  <a:pt x="396" y="94"/>
                </a:lnTo>
                <a:lnTo>
                  <a:pt x="378" y="104"/>
                </a:lnTo>
                <a:lnTo>
                  <a:pt x="358" y="114"/>
                </a:lnTo>
                <a:lnTo>
                  <a:pt x="358" y="114"/>
                </a:lnTo>
                <a:lnTo>
                  <a:pt x="342" y="88"/>
                </a:lnTo>
                <a:lnTo>
                  <a:pt x="328" y="64"/>
                </a:lnTo>
                <a:lnTo>
                  <a:pt x="328" y="64"/>
                </a:lnTo>
                <a:lnTo>
                  <a:pt x="320" y="54"/>
                </a:lnTo>
                <a:lnTo>
                  <a:pt x="320" y="54"/>
                </a:lnTo>
                <a:lnTo>
                  <a:pt x="340" y="60"/>
                </a:lnTo>
                <a:lnTo>
                  <a:pt x="360" y="70"/>
                </a:lnTo>
                <a:lnTo>
                  <a:pt x="378" y="82"/>
                </a:lnTo>
                <a:lnTo>
                  <a:pt x="396" y="94"/>
                </a:lnTo>
                <a:lnTo>
                  <a:pt x="396" y="94"/>
                </a:lnTo>
                <a:close/>
                <a:moveTo>
                  <a:pt x="268" y="44"/>
                </a:moveTo>
                <a:lnTo>
                  <a:pt x="268" y="44"/>
                </a:lnTo>
                <a:lnTo>
                  <a:pt x="282" y="46"/>
                </a:lnTo>
                <a:lnTo>
                  <a:pt x="282" y="46"/>
                </a:lnTo>
                <a:lnTo>
                  <a:pt x="294" y="60"/>
                </a:lnTo>
                <a:lnTo>
                  <a:pt x="308" y="80"/>
                </a:lnTo>
                <a:lnTo>
                  <a:pt x="308" y="80"/>
                </a:lnTo>
                <a:lnTo>
                  <a:pt x="322" y="98"/>
                </a:lnTo>
                <a:lnTo>
                  <a:pt x="334" y="122"/>
                </a:lnTo>
                <a:lnTo>
                  <a:pt x="334" y="122"/>
                </a:lnTo>
                <a:lnTo>
                  <a:pt x="304" y="130"/>
                </a:lnTo>
                <a:lnTo>
                  <a:pt x="268" y="134"/>
                </a:lnTo>
                <a:lnTo>
                  <a:pt x="268" y="44"/>
                </a:lnTo>
                <a:close/>
                <a:moveTo>
                  <a:pt x="268" y="158"/>
                </a:moveTo>
                <a:lnTo>
                  <a:pt x="268" y="158"/>
                </a:lnTo>
                <a:lnTo>
                  <a:pt x="308" y="154"/>
                </a:lnTo>
                <a:lnTo>
                  <a:pt x="326" y="150"/>
                </a:lnTo>
                <a:lnTo>
                  <a:pt x="344" y="146"/>
                </a:lnTo>
                <a:lnTo>
                  <a:pt x="344" y="146"/>
                </a:lnTo>
                <a:lnTo>
                  <a:pt x="352" y="170"/>
                </a:lnTo>
                <a:lnTo>
                  <a:pt x="358" y="196"/>
                </a:lnTo>
                <a:lnTo>
                  <a:pt x="364" y="224"/>
                </a:lnTo>
                <a:lnTo>
                  <a:pt x="366" y="252"/>
                </a:lnTo>
                <a:lnTo>
                  <a:pt x="268" y="252"/>
                </a:lnTo>
                <a:lnTo>
                  <a:pt x="268" y="158"/>
                </a:lnTo>
                <a:close/>
                <a:moveTo>
                  <a:pt x="268" y="276"/>
                </a:moveTo>
                <a:lnTo>
                  <a:pt x="366" y="276"/>
                </a:lnTo>
                <a:lnTo>
                  <a:pt x="366" y="276"/>
                </a:lnTo>
                <a:lnTo>
                  <a:pt x="364" y="304"/>
                </a:lnTo>
                <a:lnTo>
                  <a:pt x="360" y="330"/>
                </a:lnTo>
                <a:lnTo>
                  <a:pt x="354" y="354"/>
                </a:lnTo>
                <a:lnTo>
                  <a:pt x="346" y="378"/>
                </a:lnTo>
                <a:lnTo>
                  <a:pt x="346" y="378"/>
                </a:lnTo>
                <a:lnTo>
                  <a:pt x="310" y="368"/>
                </a:lnTo>
                <a:lnTo>
                  <a:pt x="290" y="366"/>
                </a:lnTo>
                <a:lnTo>
                  <a:pt x="268" y="364"/>
                </a:lnTo>
                <a:lnTo>
                  <a:pt x="268" y="276"/>
                </a:lnTo>
                <a:close/>
                <a:moveTo>
                  <a:pt x="284" y="476"/>
                </a:moveTo>
                <a:lnTo>
                  <a:pt x="284" y="476"/>
                </a:lnTo>
                <a:lnTo>
                  <a:pt x="268" y="476"/>
                </a:lnTo>
                <a:lnTo>
                  <a:pt x="268" y="388"/>
                </a:lnTo>
                <a:lnTo>
                  <a:pt x="268" y="388"/>
                </a:lnTo>
                <a:lnTo>
                  <a:pt x="288" y="390"/>
                </a:lnTo>
                <a:lnTo>
                  <a:pt x="306" y="392"/>
                </a:lnTo>
                <a:lnTo>
                  <a:pt x="336" y="400"/>
                </a:lnTo>
                <a:lnTo>
                  <a:pt x="336" y="400"/>
                </a:lnTo>
                <a:lnTo>
                  <a:pt x="324" y="422"/>
                </a:lnTo>
                <a:lnTo>
                  <a:pt x="308" y="444"/>
                </a:lnTo>
                <a:lnTo>
                  <a:pt x="308" y="444"/>
                </a:lnTo>
                <a:lnTo>
                  <a:pt x="296" y="462"/>
                </a:lnTo>
                <a:lnTo>
                  <a:pt x="284" y="476"/>
                </a:lnTo>
                <a:lnTo>
                  <a:pt x="284" y="476"/>
                </a:lnTo>
                <a:close/>
                <a:moveTo>
                  <a:pt x="322" y="466"/>
                </a:moveTo>
                <a:lnTo>
                  <a:pt x="322" y="466"/>
                </a:lnTo>
                <a:lnTo>
                  <a:pt x="328" y="460"/>
                </a:lnTo>
                <a:lnTo>
                  <a:pt x="328" y="460"/>
                </a:lnTo>
                <a:lnTo>
                  <a:pt x="344" y="436"/>
                </a:lnTo>
                <a:lnTo>
                  <a:pt x="358" y="408"/>
                </a:lnTo>
                <a:lnTo>
                  <a:pt x="358" y="408"/>
                </a:lnTo>
                <a:lnTo>
                  <a:pt x="380" y="418"/>
                </a:lnTo>
                <a:lnTo>
                  <a:pt x="396" y="426"/>
                </a:lnTo>
                <a:lnTo>
                  <a:pt x="396" y="426"/>
                </a:lnTo>
                <a:lnTo>
                  <a:pt x="380" y="440"/>
                </a:lnTo>
                <a:lnTo>
                  <a:pt x="362" y="450"/>
                </a:lnTo>
                <a:lnTo>
                  <a:pt x="342" y="460"/>
                </a:lnTo>
                <a:lnTo>
                  <a:pt x="322" y="466"/>
                </a:lnTo>
                <a:lnTo>
                  <a:pt x="322" y="466"/>
                </a:lnTo>
                <a:close/>
                <a:moveTo>
                  <a:pt x="414" y="410"/>
                </a:moveTo>
                <a:lnTo>
                  <a:pt x="414" y="410"/>
                </a:lnTo>
                <a:lnTo>
                  <a:pt x="394" y="400"/>
                </a:lnTo>
                <a:lnTo>
                  <a:pt x="368" y="388"/>
                </a:lnTo>
                <a:lnTo>
                  <a:pt x="368" y="388"/>
                </a:lnTo>
                <a:lnTo>
                  <a:pt x="376" y="364"/>
                </a:lnTo>
                <a:lnTo>
                  <a:pt x="384" y="338"/>
                </a:lnTo>
                <a:lnTo>
                  <a:pt x="388" y="308"/>
                </a:lnTo>
                <a:lnTo>
                  <a:pt x="390" y="276"/>
                </a:lnTo>
                <a:lnTo>
                  <a:pt x="474" y="276"/>
                </a:lnTo>
                <a:lnTo>
                  <a:pt x="474" y="276"/>
                </a:lnTo>
                <a:lnTo>
                  <a:pt x="472" y="296"/>
                </a:lnTo>
                <a:lnTo>
                  <a:pt x="468" y="314"/>
                </a:lnTo>
                <a:lnTo>
                  <a:pt x="462" y="332"/>
                </a:lnTo>
                <a:lnTo>
                  <a:pt x="456" y="350"/>
                </a:lnTo>
                <a:lnTo>
                  <a:pt x="448" y="366"/>
                </a:lnTo>
                <a:lnTo>
                  <a:pt x="438" y="382"/>
                </a:lnTo>
                <a:lnTo>
                  <a:pt x="428" y="396"/>
                </a:lnTo>
                <a:lnTo>
                  <a:pt x="414" y="410"/>
                </a:lnTo>
                <a:lnTo>
                  <a:pt x="414" y="410"/>
                </a:lnTo>
                <a:close/>
                <a:moveTo>
                  <a:pt x="390" y="252"/>
                </a:moveTo>
                <a:lnTo>
                  <a:pt x="390" y="252"/>
                </a:lnTo>
                <a:lnTo>
                  <a:pt x="388" y="222"/>
                </a:lnTo>
                <a:lnTo>
                  <a:pt x="382" y="192"/>
                </a:lnTo>
                <a:lnTo>
                  <a:pt x="376" y="164"/>
                </a:lnTo>
                <a:lnTo>
                  <a:pt x="366" y="138"/>
                </a:lnTo>
                <a:lnTo>
                  <a:pt x="366" y="138"/>
                </a:lnTo>
                <a:lnTo>
                  <a:pt x="394" y="126"/>
                </a:lnTo>
                <a:lnTo>
                  <a:pt x="414" y="114"/>
                </a:lnTo>
                <a:lnTo>
                  <a:pt x="414" y="114"/>
                </a:lnTo>
                <a:lnTo>
                  <a:pt x="428" y="130"/>
                </a:lnTo>
                <a:lnTo>
                  <a:pt x="438" y="146"/>
                </a:lnTo>
                <a:lnTo>
                  <a:pt x="448" y="162"/>
                </a:lnTo>
                <a:lnTo>
                  <a:pt x="456" y="180"/>
                </a:lnTo>
                <a:lnTo>
                  <a:pt x="462" y="198"/>
                </a:lnTo>
                <a:lnTo>
                  <a:pt x="468" y="216"/>
                </a:lnTo>
                <a:lnTo>
                  <a:pt x="472" y="234"/>
                </a:lnTo>
                <a:lnTo>
                  <a:pt x="474" y="252"/>
                </a:lnTo>
                <a:lnTo>
                  <a:pt x="390" y="25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27019" y="2595705"/>
            <a:ext cx="3273690" cy="931024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/>
            <a:endParaRPr lang="en-US" altLang="zh-CN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27019" y="2351499"/>
            <a:ext cx="2871527" cy="56169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zh-CN" altLang="en-US" sz="1600" b="1">
                <a:solidFill>
                  <a:srgbClr val="15D5A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点击此处添加标题</a:t>
            </a:r>
            <a:endParaRPr lang="zh-CN" altLang="en-US" sz="1600" b="1">
              <a:solidFill>
                <a:srgbClr val="15D5A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  <a:p>
            <a:pPr algn="ctr" defTabSz="685800"/>
            <a:endParaRPr lang="en-US" altLang="zh-CN" sz="1600" b="1">
              <a:solidFill>
                <a:srgbClr val="15D5A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27019" y="4765705"/>
            <a:ext cx="3273690" cy="715581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37400" y="4521500"/>
            <a:ext cx="2530315" cy="56169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zh-CN" altLang="en-US" sz="1600" b="1">
                <a:solidFill>
                  <a:srgbClr val="15D5A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点击此处添加标题</a:t>
            </a:r>
            <a:endParaRPr lang="zh-CN" altLang="en-US" sz="1600" b="1">
              <a:solidFill>
                <a:srgbClr val="15D5A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  <a:p>
            <a:pPr algn="ctr" defTabSz="685800"/>
            <a:endParaRPr lang="en-US" altLang="zh-CN" sz="1600" b="1">
              <a:solidFill>
                <a:srgbClr val="15D5A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951092" y="1744085"/>
            <a:ext cx="721994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685800"/>
            <a:r>
              <a:rPr lang="en-US" altLang="zh-CN" sz="3000">
                <a:solidFill>
                  <a:srgbClr val="15D5A7"/>
                </a:solidFill>
              </a:rPr>
              <a:t>01</a:t>
            </a:r>
            <a:r>
              <a:rPr lang="en-US" altLang="zh-CN" sz="2100">
                <a:solidFill>
                  <a:srgbClr val="15D5A7"/>
                </a:solidFill>
              </a:rPr>
              <a:t>%</a:t>
            </a:r>
            <a:endParaRPr lang="zh-CN" altLang="en-US" sz="3000">
              <a:solidFill>
                <a:srgbClr val="15D5A7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51092" y="3924909"/>
            <a:ext cx="721994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685800"/>
            <a:r>
              <a:rPr lang="en-US" altLang="zh-CN" sz="3000">
                <a:solidFill>
                  <a:srgbClr val="15D5A7"/>
                </a:solidFill>
              </a:rPr>
              <a:t>02</a:t>
            </a:r>
            <a:r>
              <a:rPr lang="en-US" altLang="zh-CN" sz="2100">
                <a:solidFill>
                  <a:srgbClr val="15D5A7"/>
                </a:solidFill>
              </a:rPr>
              <a:t>%</a:t>
            </a:r>
            <a:endParaRPr lang="zh-CN" altLang="en-US" sz="3000">
              <a:solidFill>
                <a:srgbClr val="15D5A7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4083" y="449790"/>
            <a:ext cx="1828800" cy="24384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 31"/>
          <p:cNvGrpSpPr/>
          <p:nvPr/>
        </p:nvGrpSpPr>
        <p:grpSpPr>
          <a:xfrm>
            <a:off x="4673649" y="5696175"/>
            <a:ext cx="2844710" cy="463983"/>
            <a:chOff x="3187282" y="4272128"/>
            <a:chExt cx="2133532" cy="347987"/>
          </a:xfrm>
        </p:grpSpPr>
        <p:sp>
          <p:nvSpPr>
            <p:cNvPr id="3" name="矩形 2"/>
            <p:cNvSpPr/>
            <p:nvPr/>
          </p:nvSpPr>
          <p:spPr>
            <a:xfrm>
              <a:off x="3187282" y="4272128"/>
              <a:ext cx="2133532" cy="347987"/>
            </a:xfrm>
            <a:prstGeom prst="rect">
              <a:avLst/>
            </a:prstGeom>
            <a:solidFill>
              <a:srgbClr val="5FEFC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00"/>
              <a:endParaRPr kumimoji="1"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423067" y="4292234"/>
              <a:ext cx="1607291" cy="2845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09600"/>
              <a:r>
                <a:rPr kumimoji="1" lang="en-US" altLang="zh-CN" sz="1865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PRESENTED BY 文库</a:t>
              </a:r>
              <a:endParaRPr kumimoji="1" lang="zh-CN" altLang="en-US" sz="1865">
                <a:solidFill>
                  <a:prstClr val="black">
                    <a:lumMod val="85000"/>
                    <a:lumOff val="15000"/>
                  </a:prstClr>
                </a:solidFill>
              </a:endParaRPr>
            </a:p>
          </p:txBody>
        </p:sp>
      </p:grpSp>
      <p:grpSp>
        <p:nvGrpSpPr>
          <p:cNvPr id="6" name="组 10"/>
          <p:cNvGrpSpPr/>
          <p:nvPr/>
        </p:nvGrpSpPr>
        <p:grpSpPr>
          <a:xfrm rot="16200000">
            <a:off x="4454573" y="1267191"/>
            <a:ext cx="3201187" cy="3206862"/>
            <a:chOff x="2718131" y="895523"/>
            <a:chExt cx="3201187" cy="2551684"/>
          </a:xfrm>
        </p:grpSpPr>
        <p:sp>
          <p:nvSpPr>
            <p:cNvPr id="7" name="矩形 6"/>
            <p:cNvSpPr/>
            <p:nvPr/>
          </p:nvSpPr>
          <p:spPr>
            <a:xfrm>
              <a:off x="2718131" y="895523"/>
              <a:ext cx="3201187" cy="2547169"/>
            </a:xfrm>
            <a:prstGeom prst="rect">
              <a:avLst/>
            </a:prstGeom>
            <a:solidFill>
              <a:srgbClr val="000000">
                <a:alpha val="6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00"/>
              <a:endParaRPr kumimoji="1" lang="zh-CN" altLang="en-US" sz="2400">
                <a:solidFill>
                  <a:prstClr val="white"/>
                </a:solidFill>
              </a:endParaRPr>
            </a:p>
          </p:txBody>
        </p:sp>
        <p:cxnSp>
          <p:nvCxnSpPr>
            <p:cNvPr id="8" name="直线连接符 5"/>
            <p:cNvCxnSpPr/>
            <p:nvPr/>
          </p:nvCxnSpPr>
          <p:spPr>
            <a:xfrm rot="5400000" flipH="1" flipV="1">
              <a:off x="4522332" y="-475005"/>
              <a:ext cx="0" cy="2793971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线连接符 7"/>
            <p:cNvCxnSpPr/>
            <p:nvPr/>
          </p:nvCxnSpPr>
          <p:spPr>
            <a:xfrm rot="5400000" flipH="1" flipV="1">
              <a:off x="4085015" y="2044449"/>
              <a:ext cx="0" cy="2733768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线连接符 8"/>
            <p:cNvCxnSpPr/>
            <p:nvPr/>
          </p:nvCxnSpPr>
          <p:spPr>
            <a:xfrm rot="5400000">
              <a:off x="2122336" y="1541136"/>
              <a:ext cx="1273585" cy="0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线连接符 9"/>
            <p:cNvCxnSpPr/>
            <p:nvPr/>
          </p:nvCxnSpPr>
          <p:spPr>
            <a:xfrm rot="5400000">
              <a:off x="5257813" y="2810415"/>
              <a:ext cx="1273585" cy="0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/>
          <p:cNvSpPr txBox="1"/>
          <p:nvPr/>
        </p:nvSpPr>
        <p:spPr>
          <a:xfrm>
            <a:off x="4568851" y="1996452"/>
            <a:ext cx="2931242" cy="1251555"/>
          </a:xfrm>
          <a:prstGeom prst="rect">
            <a:avLst/>
          </a:prstGeom>
          <a:noFill/>
        </p:spPr>
        <p:txBody>
          <a:bodyPr wrap="none" lIns="121915" tIns="60957" rIns="121915" bIns="60957" rtlCol="0">
            <a:spAutoFit/>
          </a:bodyPr>
          <a:lstStyle/>
          <a:p>
            <a:pPr algn="ctr" defTabSz="609600"/>
            <a:r>
              <a:rPr kumimoji="1" lang="en-US" altLang="zh-CN" sz="7335">
                <a:solidFill>
                  <a:prstClr val="white"/>
                </a:solidFill>
              </a:rPr>
              <a:t>THANK</a:t>
            </a:r>
            <a:endParaRPr kumimoji="1" lang="zh-CN" altLang="en-US" sz="7335">
              <a:solidFill>
                <a:prstClr val="white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05648" y="2865362"/>
            <a:ext cx="1899036" cy="1251555"/>
          </a:xfrm>
          <a:prstGeom prst="rect">
            <a:avLst/>
          </a:prstGeom>
          <a:noFill/>
        </p:spPr>
        <p:txBody>
          <a:bodyPr wrap="none" lIns="121915" tIns="60957" rIns="121915" bIns="60957" rtlCol="0">
            <a:spAutoFit/>
          </a:bodyPr>
          <a:lstStyle/>
          <a:p>
            <a:pPr algn="ctr" defTabSz="609600"/>
            <a:r>
              <a:rPr kumimoji="1" lang="en-US" altLang="zh-CN" sz="7335">
                <a:solidFill>
                  <a:prstClr val="white"/>
                </a:solidFill>
              </a:rPr>
              <a:t>YOU</a:t>
            </a:r>
            <a:endParaRPr kumimoji="1" lang="zh-CN" altLang="en-US" sz="7335">
              <a:solidFill>
                <a:prstClr val="white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4083" y="449790"/>
            <a:ext cx="1828800" cy="24384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0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0452" y="569905"/>
            <a:ext cx="130343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背景图片素材</a:t>
            </a:r>
            <a:endParaRPr lang="zh-CN" altLang="en-US" sz="1400">
              <a:solidFill>
                <a:schemeClr val="bg1"/>
              </a:solidFill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0452" y="136833"/>
            <a:ext cx="74892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800">
                <a:solidFill>
                  <a:schemeClr val="bg1"/>
                </a:solidFill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OFFICE</a:t>
            </a:r>
            <a:r>
              <a:rPr kumimoji="1" lang="zh-CN" altLang="en-US" sz="800">
                <a:solidFill>
                  <a:schemeClr val="bg1"/>
                </a:solidFill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 </a:t>
            </a:r>
            <a:r>
              <a:rPr kumimoji="1" lang="en-US" altLang="zh-CN" sz="800">
                <a:solidFill>
                  <a:schemeClr val="bg1"/>
                </a:solidFill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PLUS</a:t>
            </a:r>
            <a:endParaRPr lang="zh-CN" altLang="en-US" sz="800">
              <a:solidFill>
                <a:schemeClr val="bg1"/>
              </a:solidFill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  <p:tag name="COMMONDATA" val="eyJoZGlkIjoiNGUwYjA4ZWY2NjA5ODhlZjcwNTFkMjRlOTA5YTE4MWMifQ=="/>
</p:tagLst>
</file>

<file path=ppt/theme/theme1.xml><?xml version="1.0" encoding="utf-8"?>
<a:theme xmlns:r="http://schemas.openxmlformats.org/officeDocument/2006/relationships" xmlns:a="http://schemas.openxmlformats.org/drawingml/2006/main" name="自定义设计方案">
  <a:themeElements>
    <a:clrScheme name="自定义 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7E7A2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Arial"/>
      </a:majorFont>
      <a:minorFont>
        <a:latin typeface="Calibri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82</Paragraphs>
  <Slides>17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baseType="lpstr" size="32">
      <vt:lpstr>Arial</vt:lpstr>
      <vt:lpstr>Calibri Light</vt:lpstr>
      <vt:lpstr>微软雅黑</vt:lpstr>
      <vt:lpstr>Calibri</vt:lpstr>
      <vt:lpstr>Segoe UI Light</vt:lpstr>
      <vt:lpstr>Segoe UI Semilight</vt:lpstr>
      <vt:lpstr>HelveticaNeueLT Pro 67 MdCn</vt:lpstr>
      <vt:lpstr>Hiragino Sans GB W3</vt:lpstr>
      <vt:lpstr>News Gothic MT</vt:lpstr>
      <vt:lpstr>Century Gothic</vt:lpstr>
      <vt:lpstr>华文细黑</vt:lpstr>
      <vt:lpstr>Verdana</vt:lpstr>
      <vt:lpstr>Levenim MT</vt:lpstr>
      <vt:lpstr>Segoe UI</vt:lpstr>
      <vt:lpstr>自定义设计方案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Microsoft 帐户</dc:creator>
  <cp:lastModifiedBy>明天 </cp:lastModifiedBy>
  <cp:revision>31</cp:revision>
  <dcterms:created xsi:type="dcterms:W3CDTF">2015-07-21T08:18:00Z</dcterms:created>
  <dcterms:modified xsi:type="dcterms:W3CDTF">2023-10-16T16:17:46Z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ICV">
    <vt:lpwstr>24939085C6384F3BB57A2B779675614E_12</vt:lpwstr>
  </property>
  <property fmtid="{D5CDD505-2E9C-101B-9397-08002B2CF9AE}" pid="3" name="KSOProductBuildVer">
    <vt:lpwstr>2052-12.1.0.15712</vt:lpwstr>
  </property>
</Properties>
</file>