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embedTrueTypeFonts="1" saveSubsetFonts="1">
  <p:sldMasterIdLst>
    <p:sldMasterId id="2147483673" r:id="rId1"/>
    <p:sldMasterId id="2147483674" r:id="rId2"/>
  </p:sldMasterIdLst>
  <p:notesMasterIdLst>
    <p:notesMasterId r:id="rId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Lst>
  <p:sldSz cx="12192000" cy="6858000"/>
  <p:notesSz cx="6858000" cy="9144000"/>
  <p:embeddedFontLst>
    <p:embeddedFont>
      <p:font typeface="Gulim" panose="020B0600000101010101" pitchFamily="34" charset="0"/>
      <p:regular r:id="rId35"/>
    </p:embeddedFont>
    <p:embeddedFont>
      <p:font typeface="Calibri" panose="020F0502020204030204" pitchFamily="34" charset="0"/>
      <p:regular r:id="rId36"/>
      <p:bold r:id="rId37"/>
      <p:italic r:id="rId38"/>
      <p:boldItalic r:id="rId39"/>
    </p:embeddedFont>
    <p:embeddedFont>
      <p:font typeface="等线" panose="02010600030101010101" pitchFamily="2" charset="-122"/>
      <p:regular r:id="rId40"/>
      <p:bold r:id="rId41"/>
    </p:embeddedFont>
    <p:embeddedFont>
      <p:font typeface="华文行楷" panose="02010800040101010101" pitchFamily="2" charset="-122"/>
      <p:regular r:id="rId42"/>
    </p:embeddedFont>
    <p:embeddedFont>
      <p:font typeface="华文隶书" panose="02010800040101010101" pitchFamily="2" charset="-122"/>
      <p:regular r:id="rId43"/>
    </p:embeddedFont>
    <p:embeddedFont>
      <p:font typeface="楷体" panose="02010609060101010101" pitchFamily="49" charset="-122"/>
      <p:regular r:id="rId44"/>
    </p:embeddedFont>
    <p:embeddedFont>
      <p:font typeface="隶书" panose="02010509060101010101" pitchFamily="49" charset="-122"/>
      <p:regular r:id="rId45"/>
    </p:embeddedFont>
    <p:embeddedFont>
      <p:font typeface="微软雅黑" panose="020B0503020204020204" pitchFamily="34" charset="-122"/>
      <p:regular r:id="rId46"/>
      <p:bold r:id="rId47"/>
    </p:embeddedFont>
  </p:embeddedFontLst>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tags" Target="tags/tag1.xml" /><Relationship Id="rId35" Type="http://schemas.openxmlformats.org/officeDocument/2006/relationships/font" Target="fonts/font1.fntdata" /><Relationship Id="rId36" Type="http://schemas.openxmlformats.org/officeDocument/2006/relationships/font" Target="fonts/font2.fntdata" /><Relationship Id="rId37" Type="http://schemas.openxmlformats.org/officeDocument/2006/relationships/font" Target="fonts/font3.fntdata" /><Relationship Id="rId38" Type="http://schemas.openxmlformats.org/officeDocument/2006/relationships/font" Target="fonts/font4.fntdata" /><Relationship Id="rId39" Type="http://schemas.openxmlformats.org/officeDocument/2006/relationships/font" Target="fonts/font5.fntdata" /><Relationship Id="rId4" Type="http://schemas.openxmlformats.org/officeDocument/2006/relationships/slide" Target="slides/slide1.xml" /><Relationship Id="rId40" Type="http://schemas.openxmlformats.org/officeDocument/2006/relationships/font" Target="fonts/font6.fntdata" /><Relationship Id="rId41" Type="http://schemas.openxmlformats.org/officeDocument/2006/relationships/font" Target="fonts/font7.fntdata" /><Relationship Id="rId42" Type="http://schemas.openxmlformats.org/officeDocument/2006/relationships/font" Target="fonts/font8.fntdata" /><Relationship Id="rId43" Type="http://schemas.openxmlformats.org/officeDocument/2006/relationships/font" Target="fonts/font9.fntdata" /><Relationship Id="rId44" Type="http://schemas.openxmlformats.org/officeDocument/2006/relationships/font" Target="fonts/font10.fntdata" /><Relationship Id="rId45" Type="http://schemas.openxmlformats.org/officeDocument/2006/relationships/font" Target="fonts/font11.fntdata" /><Relationship Id="rId46" Type="http://schemas.openxmlformats.org/officeDocument/2006/relationships/font" Target="fonts/font12.fntdata" /><Relationship Id="rId47" Type="http://schemas.openxmlformats.org/officeDocument/2006/relationships/font" Target="fonts/font13.fntdata"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2.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F34B30-BD21-46F3-8155-4EDEC73524F2}"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1D10CC-3294-4BF2-AF2E-3AE717BD33C7}" type="slidenum">
              <a:rPr lang="zh-CN" altLang="en-US" smtClean="0"/>
              <a:t>‹#›</a:t>
            </a:fld>
            <a:endParaRPr lang="zh-CN" altLang="en-US"/>
          </a:p>
        </p:txBody>
      </p:sp>
    </p:spTree>
    <p:extLst>
      <p:ext uri="{BB962C8B-B14F-4D97-AF65-F5344CB8AC3E}">
        <p14:creationId val="3991092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microsoft.com/office/2007/relationships/hdphoto" Target="../media/image3.wdp" /><Relationship Id="rId3"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3988"/>
            <a:ext cx="12192000" cy="6850025"/>
          </a:xfrm>
          <a:prstGeom prst="rect">
            <a:avLst/>
          </a:prstGeom>
        </p:spPr>
      </p:pic>
      <p:sp>
        <p:nvSpPr>
          <p:cNvPr id="2" name="矩形 1"/>
          <p:cNvSpPr/>
          <p:nvPr userDrawn="1"/>
        </p:nvSpPr>
        <p:spPr>
          <a:xfrm>
            <a:off x="0" y="0"/>
            <a:ext cx="12192000"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val="3582543084"/>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9"/>
          </a:xfrm>
          <a:prstGeom prst="rect">
            <a:avLst/>
          </a:prstGeom>
        </p:spPr>
        <p:txBody>
          <a:bodyPr anchor="b"/>
          <a:lstStyle>
            <a:lvl1pPr algn="l">
              <a:defRPr sz="2667"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zh-CN" altLang="en-US"/>
          </a:p>
        </p:txBody>
      </p:sp>
      <p:sp>
        <p:nvSpPr>
          <p:cNvPr id="4" name="文本占位符 3"/>
          <p:cNvSpPr>
            <a:spLocks noGrp="1"/>
          </p:cNvSpPr>
          <p:nvPr>
            <p:ph type="body" sz="half" idx="2"/>
          </p:nvPr>
        </p:nvSpPr>
        <p:spPr>
          <a:xfrm>
            <a:off x="2389717" y="5367339"/>
            <a:ext cx="7315200" cy="804861"/>
          </a:xfrm>
          <a:prstGeom prst="rect">
            <a:avLst/>
          </a:prstGeo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600" y="6356352"/>
            <a:ext cx="2844800" cy="365125"/>
          </a:xfrm>
          <a:prstGeom prst="rect">
            <a:avLst/>
          </a:prstGeom>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2"/>
            <a:ext cx="2844800" cy="365125"/>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val="3505987367"/>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09600" y="274639"/>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2"/>
            <a:ext cx="2844800" cy="365125"/>
          </a:xfrm>
          <a:prstGeom prst="rect">
            <a:avLst/>
          </a:prstGeom>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val="2350086375"/>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2"/>
            <a:ext cx="2844800" cy="365125"/>
          </a:xfrm>
          <a:prstGeom prst="rect">
            <a:avLst/>
          </a:prstGeom>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val="4010118006"/>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pic>
        <p:nvPicPr>
          <p:cNvPr id="3" name="图片 2"/>
          <p:cNvPicPr>
            <a:picLocks noChangeAspect="1"/>
          </p:cNvPicPr>
          <p:nvPr userDrawn="1"/>
        </p:nvPicPr>
        <p:blipFill>
          <a:blip r:embed="rId1">
            <a:extLst>
              <a:ext uri="{BEBA8EAE-BF5A-486C-A8C5-ECC9F3942E4B}">
                <a14:imgProps xmlns:a14="http://schemas.microsoft.com/office/drawing/2010/main">
                  <a14:imgLayer r:embed="rId2">
                    <a14:imgEffect>
                      <a14:saturation sat="33000"/>
                    </a14:imgEffect>
                  </a14:imgLayer>
                </a14:imgProps>
              </a:ext>
              <a:ext uri="{28A0092B-C50C-407E-A947-70E740481C1C}">
                <a14:useLocalDpi xmlns:a14="http://schemas.microsoft.com/office/drawing/2010/main" val="0"/>
              </a:ext>
            </a:extLst>
          </a:blip>
          <a:stretch>
            <a:fillRect/>
          </a:stretch>
        </p:blipFill>
        <p:spPr>
          <a:xfrm>
            <a:off x="0" y="3988"/>
            <a:ext cx="12192000" cy="6850025"/>
          </a:xfrm>
          <a:prstGeom prst="rect">
            <a:avLst/>
          </a:prstGeom>
        </p:spPr>
      </p:pic>
    </p:spTree>
    <p:extLst>
      <p:ext uri="{BB962C8B-B14F-4D97-AF65-F5344CB8AC3E}">
        <p14:creationId val="4227770850"/>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Tree>
    <p:extLst>
      <p:ext uri="{BB962C8B-B14F-4D97-AF65-F5344CB8AC3E}">
        <p14:creationId val="3731586828"/>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2"/>
            <a:ext cx="10363200" cy="1362076"/>
          </a:xfrm>
          <a:prstGeom prst="rect">
            <a:avLst/>
          </a:prstGeom>
        </p:spPr>
        <p:txBody>
          <a:bodyPr anchor="t"/>
          <a:lstStyle>
            <a:lvl1pPr algn="l">
              <a:defRPr sz="5333"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09600" y="6356352"/>
            <a:ext cx="2844800" cy="365125"/>
          </a:xfrm>
          <a:prstGeom prst="rect">
            <a:avLst/>
          </a:prstGeom>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val="1018589119"/>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09600" y="274639"/>
            <a:ext cx="109728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384800" cy="4525963"/>
          </a:xfrm>
          <a:prstGeom prst="rect">
            <a:avLst/>
          </a:prstGeo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0"/>
            <a:ext cx="5384800" cy="4525963"/>
          </a:xfrm>
          <a:prstGeom prst="rect">
            <a:avLst/>
          </a:prstGeo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600" y="6356352"/>
            <a:ext cx="2844800" cy="365125"/>
          </a:xfrm>
          <a:prstGeom prst="rect">
            <a:avLst/>
          </a:prstGeom>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2"/>
            <a:ext cx="2844800" cy="365125"/>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val="935980482"/>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0" y="274639"/>
            <a:ext cx="109728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0" y="1535113"/>
            <a:ext cx="5389033" cy="639763"/>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3370" y="2174875"/>
            <a:ext cx="5389033" cy="3951288"/>
          </a:xfrm>
          <a:prstGeom prst="rect">
            <a:avLst/>
          </a:prstGeo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600" y="6356352"/>
            <a:ext cx="2844800" cy="365125"/>
          </a:xfrm>
          <a:prstGeom prst="rect">
            <a:avLst/>
          </a:prstGeom>
        </p:spPr>
        <p:txBody>
          <a:bodyPr/>
          <a:lstStyle/>
          <a:p>
            <a:fld id="{530820CF-B880-4189-942D-D702A7CBA730}" type="datetimeFigureOut">
              <a:rPr lang="zh-CN" altLang="en-US" smtClean="0"/>
              <a:t>2018/7/23</a:t>
            </a:fld>
            <a:endParaRPr lang="zh-CN" altLang="en-US"/>
          </a:p>
        </p:txBody>
      </p:sp>
      <p:sp>
        <p:nvSpPr>
          <p:cNvPr id="8" name="页脚占位符 7"/>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7600" y="6356352"/>
            <a:ext cx="2844800" cy="365125"/>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val="823282426"/>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609600" y="274639"/>
            <a:ext cx="10972800" cy="1143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09600" y="6356352"/>
            <a:ext cx="2844800" cy="365125"/>
          </a:xfrm>
          <a:prstGeom prst="rect">
            <a:avLst/>
          </a:prstGeom>
        </p:spPr>
        <p:txBody>
          <a:bodyPr/>
          <a:lstStyle/>
          <a:p>
            <a:fld id="{530820CF-B880-4189-942D-D702A7CBA730}" type="datetimeFigureOut">
              <a:rPr lang="zh-CN" altLang="en-US" smtClean="0"/>
              <a:t>2018/7/23</a:t>
            </a:fld>
            <a:endParaRPr lang="zh-CN" altLang="en-US"/>
          </a:p>
        </p:txBody>
      </p:sp>
      <p:sp>
        <p:nvSpPr>
          <p:cNvPr id="4" name="页脚占位符 3"/>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2"/>
            <a:ext cx="2844800" cy="365125"/>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val="3506981877"/>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609600" y="6356352"/>
            <a:ext cx="2844800" cy="365125"/>
          </a:xfrm>
          <a:prstGeom prst="rect">
            <a:avLst/>
          </a:prstGeom>
        </p:spPr>
        <p:txBody>
          <a:bodyPr/>
          <a:lstStyle/>
          <a:p>
            <a:fld id="{530820CF-B880-4189-942D-D702A7CBA730}" type="datetimeFigureOut">
              <a:rPr lang="zh-CN" altLang="en-US" smtClean="0"/>
              <a:t>2018/7/23</a:t>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val="2417536573"/>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3" y="273051"/>
            <a:ext cx="4011084" cy="1162051"/>
          </a:xfrm>
          <a:prstGeom prst="rect">
            <a:avLst/>
          </a:prstGeom>
        </p:spPr>
        <p:txBody>
          <a:bodyPr anchor="b"/>
          <a:lstStyle>
            <a:lvl1pPr algn="l">
              <a:defRPr sz="2667"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a:prstGeom prst="rect">
            <a:avLst/>
          </a:prstGeo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2"/>
            <a:ext cx="4011084" cy="4691063"/>
          </a:xfrm>
          <a:prstGeom prst="rect">
            <a:avLst/>
          </a:prstGeo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600" y="6356352"/>
            <a:ext cx="2844800" cy="365125"/>
          </a:xfrm>
          <a:prstGeom prst="rect">
            <a:avLst/>
          </a:prstGeom>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2"/>
            <a:ext cx="2844800" cy="365125"/>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val="2631413905"/>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2.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flip="none" rotWithShape="1">
          <a:gsLst>
            <a:gs pos="0">
              <a:schemeClr val="tx1">
                <a:lumMod val="85000"/>
                <a:lumOff val="15000"/>
              </a:schemeClr>
            </a:gs>
            <a:gs pos="100000">
              <a:schemeClr val="tx1">
                <a:lumMod val="95000"/>
                <a:lumOff val="5000"/>
              </a:schemeClr>
            </a:gs>
          </a:gsLst>
          <a:path path="circle">
            <a:fillToRect l="50000" t="50000" r="50000" b="50000"/>
          </a:path>
        </a:gradFill>
        <a:effectLst/>
      </p:bgPr>
    </p:bg>
    <p:spTree>
      <p:nvGrpSpPr>
        <p:cNvPr id="1" name=""/>
        <p:cNvGrpSpPr/>
        <p:nvPr/>
      </p:nvGrpSpPr>
      <p:grpSpPr>
        <a:xfrm>
          <a:off x="0" y="0"/>
          <a:ext cx="0" cy="0"/>
        </a:xfrm>
      </p:grpSpPr>
    </p:spTree>
    <p:extLst>
      <p:ext uri="{BB962C8B-B14F-4D97-AF65-F5344CB8AC3E}">
        <p14:creationId val="3058288176"/>
      </p:ext>
    </p:extLst>
  </p:cSld>
  <p:clrMap bg1="lt1" tx1="dk1" bg2="lt2" tx2="dk2" accent1="accent1" accent2="accent2" accent3="accent3" accent4="accent4" accent5="accent5" accent6="accent6" hlink="hlink" folHlink="folHlink"/>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extLst>
      <p:ext uri="{BB962C8B-B14F-4D97-AF65-F5344CB8AC3E}">
        <p14:creationId val="213671141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mc:AlternateContent>
    <mc:Choice xmlns:p14="http://schemas.microsoft.com/office/powerpoint/2010/main" Requires="p14">
      <p:transition spd="med" advClick="0" advTm="0" p14:dur="700">
        <p:fade/>
      </p:transition>
    </mc:Choice>
    <mc:Fallback>
      <p:transition spd="med" advClick="0" advTm="0">
        <p:fade/>
      </p:transition>
    </mc:Fallback>
  </mc:AlternateContent>
  <p:timing/>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5.png" /><Relationship Id="rId4" Type="http://schemas.openxmlformats.org/officeDocument/2006/relationships/image" Target="../media/image6.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8.png" /><Relationship Id="rId3" Type="http://schemas.microsoft.com/office/2007/relationships/hdphoto" Target="../media/image29.wdp" /><Relationship Id="rId4" Type="http://schemas.openxmlformats.org/officeDocument/2006/relationships/image" Target="../media/image30.png" /><Relationship Id="rId5" Type="http://schemas.openxmlformats.org/officeDocument/2006/relationships/image" Target="../media/image31.png" /><Relationship Id="rId6" Type="http://schemas.microsoft.com/office/2007/relationships/hdphoto" Target="../media/image32.wdp" /><Relationship Id="rId7" Type="http://schemas.openxmlformats.org/officeDocument/2006/relationships/image" Target="../media/image3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4.png" /><Relationship Id="rId3" Type="http://schemas.openxmlformats.org/officeDocument/2006/relationships/image" Target="../media/image35.png" /><Relationship Id="rId4" Type="http://schemas.openxmlformats.org/officeDocument/2006/relationships/image" Target="../media/image36.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7.png" /><Relationship Id="rId3" Type="http://schemas.openxmlformats.org/officeDocument/2006/relationships/image" Target="../media/image38.png" /><Relationship Id="rId4" Type="http://schemas.openxmlformats.org/officeDocument/2006/relationships/image" Target="../media/image39.png" /><Relationship Id="rId5" Type="http://schemas.openxmlformats.org/officeDocument/2006/relationships/image" Target="../media/image40.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1.png" /><Relationship Id="rId3" Type="http://schemas.openxmlformats.org/officeDocument/2006/relationships/image" Target="../media/image42.png" /><Relationship Id="rId4" Type="http://schemas.openxmlformats.org/officeDocument/2006/relationships/image" Target="../media/image43.png" /><Relationship Id="rId5" Type="http://schemas.microsoft.com/office/2007/relationships/hdphoto" Target="../media/image44.wdp" /><Relationship Id="rId6" Type="http://schemas.openxmlformats.org/officeDocument/2006/relationships/image" Target="../media/image45.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6.png" /><Relationship Id="rId3" Type="http://schemas.openxmlformats.org/officeDocument/2006/relationships/image" Target="../media/image47.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png" /><Relationship Id="rId3" Type="http://schemas.openxmlformats.org/officeDocument/2006/relationships/image" Target="../media/image12.jpeg" /><Relationship Id="rId4" Type="http://schemas.openxmlformats.org/officeDocument/2006/relationships/image" Target="../media/image10.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8.png" /><Relationship Id="rId3" Type="http://schemas.microsoft.com/office/2007/relationships/hdphoto" Target="../media/image49.wdp" /><Relationship Id="rId4" Type="http://schemas.openxmlformats.org/officeDocument/2006/relationships/image" Target="../media/image50.png" /><Relationship Id="rId5" Type="http://schemas.microsoft.com/office/2007/relationships/hdphoto" Target="../media/image51.wdp" /><Relationship Id="rId6" Type="http://schemas.openxmlformats.org/officeDocument/2006/relationships/image" Target="../media/image5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3.png" /><Relationship Id="rId3" Type="http://schemas.openxmlformats.org/officeDocument/2006/relationships/image" Target="../media/image54.png" /><Relationship Id="rId4" Type="http://schemas.openxmlformats.org/officeDocument/2006/relationships/image" Target="../media/image55.png" /><Relationship Id="rId5" Type="http://schemas.openxmlformats.org/officeDocument/2006/relationships/image" Target="../media/image56.png" /><Relationship Id="rId6" Type="http://schemas.openxmlformats.org/officeDocument/2006/relationships/image" Target="../media/image57.png" /><Relationship Id="rId7" Type="http://schemas.openxmlformats.org/officeDocument/2006/relationships/image" Target="../media/image58.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9.png" /><Relationship Id="rId3" Type="http://schemas.openxmlformats.org/officeDocument/2006/relationships/image" Target="../media/image60.png" /><Relationship Id="rId4" Type="http://schemas.openxmlformats.org/officeDocument/2006/relationships/image" Target="../media/image61.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2.png" /><Relationship Id="rId3" Type="http://schemas.openxmlformats.org/officeDocument/2006/relationships/image" Target="../media/image63.png" /><Relationship Id="rId4" Type="http://schemas.openxmlformats.org/officeDocument/2006/relationships/image" Target="../media/image64.png" /><Relationship Id="rId5" Type="http://schemas.openxmlformats.org/officeDocument/2006/relationships/image" Target="../media/image65.png" /><Relationship Id="rId6" Type="http://schemas.openxmlformats.org/officeDocument/2006/relationships/image" Target="../media/image66.png" /><Relationship Id="rId7" Type="http://schemas.openxmlformats.org/officeDocument/2006/relationships/image" Target="../media/image67.png" /><Relationship Id="rId8" Type="http://schemas.openxmlformats.org/officeDocument/2006/relationships/image" Target="../media/image6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image" Target="../media/image9.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9.png" /><Relationship Id="rId3" Type="http://schemas.openxmlformats.org/officeDocument/2006/relationships/image" Target="../media/image70.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1.png" /><Relationship Id="rId3" Type="http://schemas.openxmlformats.org/officeDocument/2006/relationships/image" Target="../media/image72.png" /><Relationship Id="rId4" Type="http://schemas.openxmlformats.org/officeDocument/2006/relationships/image" Target="../media/image73.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png" /><Relationship Id="rId3" Type="http://schemas.openxmlformats.org/officeDocument/2006/relationships/image" Target="../media/image12.jpeg" /><Relationship Id="rId4" Type="http://schemas.openxmlformats.org/officeDocument/2006/relationships/image" Target="../media/image10.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6.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4.png" /><Relationship Id="rId3" Type="http://schemas.microsoft.com/office/2007/relationships/hdphoto" Target="../media/image75.wdp" /><Relationship Id="rId4" Type="http://schemas.openxmlformats.org/officeDocument/2006/relationships/image" Target="../media/image76.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7.png" /><Relationship Id="rId3" Type="http://schemas.openxmlformats.org/officeDocument/2006/relationships/image" Target="../media/image78.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9.png" /><Relationship Id="rId3" Type="http://schemas.openxmlformats.org/officeDocument/2006/relationships/image" Target="../media/image80.png" /><Relationship Id="rId4" Type="http://schemas.openxmlformats.org/officeDocument/2006/relationships/image" Target="../media/image81.png" /><Relationship Id="rId5" Type="http://schemas.openxmlformats.org/officeDocument/2006/relationships/image" Target="../media/image82.png" /><Relationship Id="rId6" Type="http://schemas.openxmlformats.org/officeDocument/2006/relationships/image" Target="../media/image83.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4.png" /><Relationship Id="rId3" Type="http://schemas.openxmlformats.org/officeDocument/2006/relationships/image" Target="../media/image85.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6.png" /><Relationship Id="rId3" Type="http://schemas.openxmlformats.org/officeDocument/2006/relationships/image" Target="../media/image87.png" /><Relationship Id="rId4" Type="http://schemas.microsoft.com/office/2007/relationships/hdphoto" Target="../media/image88.wdp"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9.png" /><Relationship Id="rId3" Type="http://schemas.openxmlformats.org/officeDocument/2006/relationships/image" Target="../media/image90.png" /><Relationship Id="rId4" Type="http://schemas.microsoft.com/office/2007/relationships/hdphoto" Target="../media/image91.wdp" /><Relationship Id="rId5" Type="http://schemas.openxmlformats.org/officeDocument/2006/relationships/image" Target="../media/image92.png" /><Relationship Id="rId6" Type="http://schemas.openxmlformats.org/officeDocument/2006/relationships/image" Target="../media/image93.png" /><Relationship Id="rId7" Type="http://schemas.openxmlformats.org/officeDocument/2006/relationships/image" Target="../media/image9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png" /><Relationship Id="rId3" Type="http://schemas.openxmlformats.org/officeDocument/2006/relationships/image" Target="../media/image11.png" /><Relationship Id="rId4" Type="http://schemas.openxmlformats.org/officeDocument/2006/relationships/image" Target="../media/image1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image" Target="../media/image1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5.png" /><Relationship Id="rId3" Type="http://schemas.openxmlformats.org/officeDocument/2006/relationships/image" Target="../media/image16.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7.png" /><Relationship Id="rId3" Type="http://schemas.openxmlformats.org/officeDocument/2006/relationships/image" Target="../media/image18.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9.png" /><Relationship Id="rId3" Type="http://schemas.openxmlformats.org/officeDocument/2006/relationships/image" Target="../media/image20.png" /><Relationship Id="rId4" Type="http://schemas.openxmlformats.org/officeDocument/2006/relationships/image" Target="../media/image21.png" /><Relationship Id="rId5" Type="http://schemas.openxmlformats.org/officeDocument/2006/relationships/image" Target="../media/image22.png" /><Relationship Id="rId6" Type="http://schemas.openxmlformats.org/officeDocument/2006/relationships/image" Target="../media/image23.png" /><Relationship Id="rId7" Type="http://schemas.openxmlformats.org/officeDocument/2006/relationships/image" Target="../media/image24.png" /><Relationship Id="rId8" Type="http://schemas.openxmlformats.org/officeDocument/2006/relationships/image" Target="../media/image11.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5.png" /><Relationship Id="rId3" Type="http://schemas.openxmlformats.org/officeDocument/2006/relationships/image" Target="../media/image26.png" /><Relationship Id="rId4" Type="http://schemas.openxmlformats.org/officeDocument/2006/relationships/image" Target="../media/image2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png" /><Relationship Id="rId3" Type="http://schemas.openxmlformats.org/officeDocument/2006/relationships/image" Target="../media/image12.jpeg" /><Relationship Id="rId4" Type="http://schemas.openxmlformats.org/officeDocument/2006/relationships/image" Target="../media/image10.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7" name="Text Box 12"/>
          <p:cNvSpPr txBox="1">
            <a:spLocks noChangeArrowheads="1"/>
          </p:cNvSpPr>
          <p:nvPr/>
        </p:nvSpPr>
        <p:spPr bwMode="auto">
          <a:xfrm>
            <a:off x="4567331" y="3469181"/>
            <a:ext cx="3620560" cy="410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31" tIns="60965" rIns="121931" bIns="60965">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defTabSz="1219170"/>
            <a:r>
              <a:rPr lang="zh-CN" altLang="en-US" sz="1867" u="sng">
                <a:solidFill>
                  <a:prstClr val="black"/>
                </a:solidFill>
                <a:latin typeface="微软雅黑" pitchFamily="34" charset="-122"/>
                <a:ea typeface="微软雅黑" pitchFamily="34" charset="-122"/>
              </a:rPr>
              <a:t>政府机关</a:t>
            </a:r>
            <a:r>
              <a:rPr lang="en-US" altLang="zh-CN" sz="1867" u="sng">
                <a:solidFill>
                  <a:prstClr val="black"/>
                </a:solidFill>
                <a:latin typeface="微软雅黑" pitchFamily="34" charset="-122"/>
                <a:ea typeface="微软雅黑" pitchFamily="34" charset="-122"/>
              </a:rPr>
              <a:t>/</a:t>
            </a:r>
            <a:r>
              <a:rPr lang="zh-CN" altLang="en-US" sz="1867" u="sng">
                <a:solidFill>
                  <a:prstClr val="black"/>
                </a:solidFill>
                <a:latin typeface="微软雅黑" pitchFamily="34" charset="-122"/>
                <a:ea typeface="微软雅黑" pitchFamily="34" charset="-122"/>
              </a:rPr>
              <a:t>清廉</a:t>
            </a:r>
            <a:r>
              <a:rPr lang="en-US" altLang="zh-CN" sz="1867" u="sng">
                <a:solidFill>
                  <a:prstClr val="black"/>
                </a:solidFill>
                <a:latin typeface="微软雅黑" pitchFamily="34" charset="-122"/>
                <a:ea typeface="微软雅黑" pitchFamily="34" charset="-122"/>
              </a:rPr>
              <a:t>/</a:t>
            </a:r>
            <a:r>
              <a:rPr lang="zh-CN" altLang="en-US" sz="1867" u="sng">
                <a:solidFill>
                  <a:prstClr val="black"/>
                </a:solidFill>
                <a:latin typeface="微软雅黑" pitchFamily="34" charset="-122"/>
                <a:ea typeface="微软雅黑" pitchFamily="34" charset="-122"/>
              </a:rPr>
              <a:t>工作报告</a:t>
            </a:r>
            <a:r>
              <a:rPr lang="en-US" altLang="zh-CN" sz="1867" u="sng">
                <a:solidFill>
                  <a:prstClr val="black"/>
                </a:solidFill>
                <a:latin typeface="微软雅黑" pitchFamily="34" charset="-122"/>
                <a:ea typeface="微软雅黑" pitchFamily="34" charset="-122"/>
              </a:rPr>
              <a:t>/</a:t>
            </a:r>
            <a:r>
              <a:rPr lang="zh-CN" altLang="en-US" sz="1867" u="sng">
                <a:solidFill>
                  <a:prstClr val="black"/>
                </a:solidFill>
                <a:latin typeface="微软雅黑" pitchFamily="34" charset="-122"/>
                <a:ea typeface="微软雅黑" pitchFamily="34" charset="-122"/>
              </a:rPr>
              <a:t>总结</a:t>
            </a:r>
            <a:endParaRPr lang="en-US" altLang="zh-CN" sz="1867" u="sng">
              <a:solidFill>
                <a:prstClr val="black"/>
              </a:solidFill>
              <a:latin typeface="微软雅黑" pitchFamily="34" charset="-122"/>
              <a:ea typeface="微软雅黑" pitchFamily="34" charset="-122"/>
            </a:endParaRPr>
          </a:p>
        </p:txBody>
      </p:sp>
      <p:sp>
        <p:nvSpPr>
          <p:cNvPr id="24" name="Text Box 13"/>
          <p:cNvSpPr txBox="1">
            <a:spLocks noChangeArrowheads="1"/>
          </p:cNvSpPr>
          <p:nvPr/>
        </p:nvSpPr>
        <p:spPr bwMode="auto">
          <a:xfrm>
            <a:off x="2783115" y="2765057"/>
            <a:ext cx="6990677" cy="697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31" tIns="60965" rIns="121931" bIns="60965">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defTabSz="1219170"/>
            <a:r>
              <a:rPr lang="zh-CN" altLang="en-US" sz="3733" b="1">
                <a:solidFill>
                  <a:prstClr val="black"/>
                </a:solidFill>
                <a:latin typeface="微软雅黑" pitchFamily="34" charset="-122"/>
                <a:ea typeface="微软雅黑" pitchFamily="34" charset="-122"/>
              </a:rPr>
              <a:t>党委党政反腐廉政动态</a:t>
            </a:r>
            <a:r>
              <a:rPr lang="en-US" altLang="zh-CN" sz="3733" b="1">
                <a:solidFill>
                  <a:prstClr val="black"/>
                </a:solidFill>
                <a:latin typeface="微软雅黑" pitchFamily="34" charset="-122"/>
                <a:ea typeface="微软雅黑" pitchFamily="34" charset="-122"/>
              </a:rPr>
              <a:t>PPT</a:t>
            </a:r>
            <a:r>
              <a:rPr lang="zh-CN" altLang="en-US" sz="3733" b="1">
                <a:solidFill>
                  <a:prstClr val="black"/>
                </a:solidFill>
                <a:latin typeface="微软雅黑" pitchFamily="34" charset="-122"/>
                <a:ea typeface="微软雅黑" pitchFamily="34" charset="-122"/>
              </a:rPr>
              <a:t>模板</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2575" y="2869812"/>
            <a:ext cx="813611" cy="2249947"/>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65476" y="5157193"/>
            <a:ext cx="190829" cy="215415"/>
          </a:xfrm>
          <a:prstGeom prst="rect">
            <a:avLst/>
          </a:prstGeom>
        </p:spPr>
      </p:pic>
      <p:sp>
        <p:nvSpPr>
          <p:cNvPr id="3" name="文本框 2"/>
          <p:cNvSpPr txBox="1"/>
          <p:nvPr/>
        </p:nvSpPr>
        <p:spPr>
          <a:xfrm>
            <a:off x="1901181" y="1367502"/>
            <a:ext cx="8675081" cy="1323746"/>
          </a:xfrm>
          <a:prstGeom prst="rect">
            <a:avLst/>
          </a:prstGeom>
          <a:noFill/>
        </p:spPr>
        <p:txBody>
          <a:bodyPr wrap="none" rtlCol="0">
            <a:spAutoFit/>
          </a:bodyPr>
          <a:lstStyle/>
          <a:p>
            <a:pPr defTabSz="1219170"/>
            <a:r>
              <a:rPr lang="zh-CN" altLang="en-US" sz="8000">
                <a:solidFill>
                  <a:prstClr val="black"/>
                </a:solidFill>
                <a:latin typeface="李旭科书法" panose="02000603000000000000" pitchFamily="2" charset="-122"/>
                <a:ea typeface="李旭科书法" panose="02000603000000000000" pitchFamily="2" charset="-122"/>
              </a:rPr>
              <a:t>两袖文库 反腐倡廉</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35360" y="2692297"/>
            <a:ext cx="3168352" cy="4165704"/>
          </a:xfrm>
          <a:prstGeom prst="rect">
            <a:avLst/>
          </a:prstGeom>
        </p:spPr>
      </p:pic>
    </p:spTree>
    <p:extLst>
      <p:ext uri="{BB962C8B-B14F-4D97-AF65-F5344CB8AC3E}">
        <p14:creationId val="596734079"/>
      </p:ext>
    </p:extLst>
  </p:cSld>
  <p:clrMapOvr>
    <a:masterClrMapping/>
  </p:clrMapOvr>
  <mc:AlternateContent>
    <mc:Choice xmlns:p14="http://schemas.microsoft.com/office/powerpoint/2010/main" Requires="p14">
      <p:transition spd="med" advClick="0" advTm="5000" p14:dur="7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nodeType="afterGroup">
                            <p:stCondLst>
                              <p:cond delay="1000"/>
                            </p:stCondLst>
                            <p:childTnLst>
                              <p:par>
                                <p:cTn id="11" presetID="16" presetClass="entr" presetSubtype="2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Horizontal)">
                                      <p:cBhvr>
                                        <p:cTn id="13" dur="1000"/>
                                        <p:tgtEl>
                                          <p:spTgt spid="2"/>
                                        </p:tgtEl>
                                      </p:cBhvr>
                                    </p:animEffect>
                                  </p:childTnLst>
                                </p:cTn>
                              </p:par>
                              <p:par>
                                <p:cTn id="14" presetID="42" presetClass="entr" presetSubtype="0" fill="hold" nodeType="withEffect">
                                  <p:stCondLst>
                                    <p:cond delay="10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3000"/>
                            </p:stCondLst>
                            <p:childTnLst>
                              <p:par>
                                <p:cTn id="20" presetID="22" presetClass="entr" presetSubtype="8"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1000"/>
                                        <p:tgtEl>
                                          <p:spTgt spid="24"/>
                                        </p:tgtEl>
                                      </p:cBhvr>
                                    </p:animEffect>
                                  </p:childTnLst>
                                </p:cTn>
                              </p:par>
                            </p:childTnLst>
                          </p:cTn>
                        </p:par>
                        <p:par>
                          <p:cTn id="23" fill="hold" nodeType="afterGroup">
                            <p:stCondLst>
                              <p:cond delay="4000"/>
                            </p:stCondLst>
                            <p:childTnLst>
                              <p:par>
                                <p:cTn id="24" presetID="47"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4" grpId="0"/>
      <p:bldP spid="3" grpId="0"/>
    </p:bldLst>
  </p:timing>
  <p:extLst mod="1">
    <p:ext uri="{E180D4A7-C9FB-4DFB-919C-405C955672EB}">
      <p14:showEvtLst>
        <p14:playEvt time="0" objId="2"/>
      </p14:showEvtLst>
    </p:ext>
  </p:extLst>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6" name="组合 25"/>
          <p:cNvGrpSpPr/>
          <p:nvPr/>
        </p:nvGrpSpPr>
        <p:grpSpPr>
          <a:xfrm>
            <a:off x="2008564" y="2550362"/>
            <a:ext cx="2208245" cy="3199657"/>
            <a:chOff x="2627784" y="1779662"/>
            <a:chExt cx="2005225" cy="2905489"/>
          </a:xfrm>
        </p:grpSpPr>
        <p:pic>
          <p:nvPicPr>
            <p:cNvPr id="27" name="Picture 2" descr="C:\Users\Thinkpad\Desktop\PNG\1_0003_渐变映射-2-副本-2.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descr="C:\Users\Thinkpad\Desktop\PNG\1_0008_图层-16-副本.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TextBox 20"/>
          <p:cNvSpPr txBox="1">
            <a:spLocks noChangeArrowheads="1"/>
          </p:cNvSpPr>
          <p:nvPr/>
        </p:nvSpPr>
        <p:spPr bwMode="auto">
          <a:xfrm>
            <a:off x="2286165" y="4530162"/>
            <a:ext cx="1653047" cy="461665"/>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anose="02010600030101010101" pitchFamily="2" charset="-122"/>
              </a:defRPr>
            </a:lvl2pPr>
            <a:lvl3pPr marL="1143000" indent="-228600" eaLnBrk="0" hangingPunct="0">
              <a:defRPr>
                <a:latin typeface="Calibri" pitchFamily="34" charset="0"/>
                <a:ea typeface="宋体" panose="02010600030101010101" pitchFamily="2" charset="-122"/>
              </a:defRPr>
            </a:lvl3pPr>
            <a:lvl4pPr marL="1600200" indent="-228600" eaLnBrk="0" hangingPunct="0">
              <a:defRPr>
                <a:latin typeface="Calibri" pitchFamily="34" charset="0"/>
                <a:ea typeface="宋体" panose="02010600030101010101" pitchFamily="2" charset="-122"/>
              </a:defRPr>
            </a:lvl4pPr>
            <a:lvl5pPr marL="2057400" indent="-228600" eaLnBrk="0" hangingPunct="0">
              <a:defRPr>
                <a:latin typeface="Calibri" pitchFamily="34" charset="0"/>
                <a:ea typeface="宋体" panose="02010600030101010101" pitchFamily="2" charset="-122"/>
              </a:defRPr>
            </a:lvl5pPr>
            <a:lvl6pPr marL="2514600" indent="-228600" eaLnBrk="0" fontAlgn="base" hangingPunct="0">
              <a:spcBef>
                <a:spcPct val="0"/>
              </a:spcBef>
              <a:spcAft>
                <a:spcPct val="0"/>
              </a:spcAft>
              <a:defRPr>
                <a:latin typeface="Calibri" pitchFamily="34" charset="0"/>
                <a:ea typeface="宋体" panose="02010600030101010101" pitchFamily="2" charset="-122"/>
              </a:defRPr>
            </a:lvl6pPr>
            <a:lvl7pPr marL="2971800" indent="-228600" eaLnBrk="0" fontAlgn="base" hangingPunct="0">
              <a:spcBef>
                <a:spcPct val="0"/>
              </a:spcBef>
              <a:spcAft>
                <a:spcPct val="0"/>
              </a:spcAft>
              <a:defRPr>
                <a:latin typeface="Calibri" pitchFamily="34" charset="0"/>
                <a:ea typeface="宋体" panose="02010600030101010101" pitchFamily="2" charset="-122"/>
              </a:defRPr>
            </a:lvl7pPr>
            <a:lvl8pPr marL="3429000" indent="-228600" eaLnBrk="0" fontAlgn="base" hangingPunct="0">
              <a:spcBef>
                <a:spcPct val="0"/>
              </a:spcBef>
              <a:spcAft>
                <a:spcPct val="0"/>
              </a:spcAft>
              <a:defRPr>
                <a:latin typeface="Calibri" pitchFamily="34" charset="0"/>
                <a:ea typeface="宋体" panose="02010600030101010101" pitchFamily="2" charset="-122"/>
              </a:defRPr>
            </a:lvl8pPr>
            <a:lvl9pPr marL="3886200" indent="-228600" eaLnBrk="0" fontAlgn="base" hangingPunct="0">
              <a:spcBef>
                <a:spcPct val="0"/>
              </a:spcBef>
              <a:spcAft>
                <a:spcPct val="0"/>
              </a:spcAft>
              <a:defRPr>
                <a:latin typeface="Calibri" pitchFamily="34" charset="0"/>
                <a:ea typeface="宋体" panose="02010600030101010101" pitchFamily="2" charset="-122"/>
              </a:defRPr>
            </a:lvl9pPr>
          </a:lstStyle>
          <a:p>
            <a:pPr algn="ctr" defTabSz="1219170"/>
            <a:r>
              <a:rPr lang="zh-CN" altLang="en-US" sz="2400">
                <a:solidFill>
                  <a:prstClr val="white"/>
                </a:solidFill>
              </a:rPr>
              <a:t>分标题一</a:t>
            </a:r>
          </a:p>
        </p:txBody>
      </p:sp>
      <p:grpSp>
        <p:nvGrpSpPr>
          <p:cNvPr id="31" name="组合 30"/>
          <p:cNvGrpSpPr/>
          <p:nvPr/>
        </p:nvGrpSpPr>
        <p:grpSpPr>
          <a:xfrm>
            <a:off x="7913220" y="2516120"/>
            <a:ext cx="2208245" cy="3199657"/>
            <a:chOff x="2627784" y="1779662"/>
            <a:chExt cx="2005225" cy="2905489"/>
          </a:xfrm>
        </p:grpSpPr>
        <p:pic>
          <p:nvPicPr>
            <p:cNvPr id="32" name="Picture 2" descr="C:\Users\Thinkpad\Desktop\PNG\1_0003_渐变映射-2-副本-2.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 descr="C:\Users\Thinkpad\Desktop\PNG\1_0008_图层-16-副本.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34" name="TextBox 20"/>
          <p:cNvSpPr txBox="1">
            <a:spLocks noChangeArrowheads="1"/>
          </p:cNvSpPr>
          <p:nvPr/>
        </p:nvSpPr>
        <p:spPr bwMode="auto">
          <a:xfrm>
            <a:off x="8190821" y="4495919"/>
            <a:ext cx="1653047" cy="461665"/>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anose="02010600030101010101" pitchFamily="2" charset="-122"/>
              </a:defRPr>
            </a:lvl2pPr>
            <a:lvl3pPr marL="1143000" indent="-228600" eaLnBrk="0" hangingPunct="0">
              <a:defRPr>
                <a:latin typeface="Calibri" pitchFamily="34" charset="0"/>
                <a:ea typeface="宋体" panose="02010600030101010101" pitchFamily="2" charset="-122"/>
              </a:defRPr>
            </a:lvl3pPr>
            <a:lvl4pPr marL="1600200" indent="-228600" eaLnBrk="0" hangingPunct="0">
              <a:defRPr>
                <a:latin typeface="Calibri" pitchFamily="34" charset="0"/>
                <a:ea typeface="宋体" panose="02010600030101010101" pitchFamily="2" charset="-122"/>
              </a:defRPr>
            </a:lvl4pPr>
            <a:lvl5pPr marL="2057400" indent="-228600" eaLnBrk="0" hangingPunct="0">
              <a:defRPr>
                <a:latin typeface="Calibri" pitchFamily="34" charset="0"/>
                <a:ea typeface="宋体" panose="02010600030101010101" pitchFamily="2" charset="-122"/>
              </a:defRPr>
            </a:lvl5pPr>
            <a:lvl6pPr marL="2514600" indent="-228600" eaLnBrk="0" fontAlgn="base" hangingPunct="0">
              <a:spcBef>
                <a:spcPct val="0"/>
              </a:spcBef>
              <a:spcAft>
                <a:spcPct val="0"/>
              </a:spcAft>
              <a:defRPr>
                <a:latin typeface="Calibri" pitchFamily="34" charset="0"/>
                <a:ea typeface="宋体" panose="02010600030101010101" pitchFamily="2" charset="-122"/>
              </a:defRPr>
            </a:lvl6pPr>
            <a:lvl7pPr marL="2971800" indent="-228600" eaLnBrk="0" fontAlgn="base" hangingPunct="0">
              <a:spcBef>
                <a:spcPct val="0"/>
              </a:spcBef>
              <a:spcAft>
                <a:spcPct val="0"/>
              </a:spcAft>
              <a:defRPr>
                <a:latin typeface="Calibri" pitchFamily="34" charset="0"/>
                <a:ea typeface="宋体" panose="02010600030101010101" pitchFamily="2" charset="-122"/>
              </a:defRPr>
            </a:lvl7pPr>
            <a:lvl8pPr marL="3429000" indent="-228600" eaLnBrk="0" fontAlgn="base" hangingPunct="0">
              <a:spcBef>
                <a:spcPct val="0"/>
              </a:spcBef>
              <a:spcAft>
                <a:spcPct val="0"/>
              </a:spcAft>
              <a:defRPr>
                <a:latin typeface="Calibri" pitchFamily="34" charset="0"/>
                <a:ea typeface="宋体" panose="02010600030101010101" pitchFamily="2" charset="-122"/>
              </a:defRPr>
            </a:lvl8pPr>
            <a:lvl9pPr marL="3886200" indent="-228600" eaLnBrk="0" fontAlgn="base" hangingPunct="0">
              <a:spcBef>
                <a:spcPct val="0"/>
              </a:spcBef>
              <a:spcAft>
                <a:spcPct val="0"/>
              </a:spcAft>
              <a:defRPr>
                <a:latin typeface="Calibri" pitchFamily="34" charset="0"/>
                <a:ea typeface="宋体" panose="02010600030101010101" pitchFamily="2" charset="-122"/>
              </a:defRPr>
            </a:lvl9pPr>
          </a:lstStyle>
          <a:p>
            <a:pPr algn="ctr" defTabSz="1219170"/>
            <a:r>
              <a:rPr lang="zh-CN" altLang="en-US" sz="2400">
                <a:solidFill>
                  <a:prstClr val="white"/>
                </a:solidFill>
              </a:rPr>
              <a:t>分标题一</a:t>
            </a:r>
          </a:p>
        </p:txBody>
      </p:sp>
      <p:grpSp>
        <p:nvGrpSpPr>
          <p:cNvPr id="20" name="组合 19"/>
          <p:cNvGrpSpPr/>
          <p:nvPr/>
        </p:nvGrpSpPr>
        <p:grpSpPr>
          <a:xfrm>
            <a:off x="4728200" y="1871653"/>
            <a:ext cx="2673633" cy="3873985"/>
            <a:chOff x="2627784" y="1779662"/>
            <a:chExt cx="2005225" cy="2905489"/>
          </a:xfrm>
        </p:grpSpPr>
        <p:pic>
          <p:nvPicPr>
            <p:cNvPr id="8194" name="Picture 2" descr="C:\Users\Thinkpad\Desktop\PNG\1_0003_渐变映射-2-副本-2.pn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Thinkpad\Desktop\PNG\1_0008_图层-16-副本.png"/>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836829"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35" name="TextBox 20"/>
          <p:cNvSpPr txBox="1">
            <a:spLocks noChangeArrowheads="1"/>
          </p:cNvSpPr>
          <p:nvPr/>
        </p:nvSpPr>
        <p:spPr bwMode="auto">
          <a:xfrm>
            <a:off x="5238493" y="4441102"/>
            <a:ext cx="1653047" cy="461665"/>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anose="02010600030101010101" pitchFamily="2" charset="-122"/>
              </a:defRPr>
            </a:lvl2pPr>
            <a:lvl3pPr marL="1143000" indent="-228600" eaLnBrk="0" hangingPunct="0">
              <a:defRPr>
                <a:latin typeface="Calibri" pitchFamily="34" charset="0"/>
                <a:ea typeface="宋体" panose="02010600030101010101" pitchFamily="2" charset="-122"/>
              </a:defRPr>
            </a:lvl3pPr>
            <a:lvl4pPr marL="1600200" indent="-228600" eaLnBrk="0" hangingPunct="0">
              <a:defRPr>
                <a:latin typeface="Calibri" pitchFamily="34" charset="0"/>
                <a:ea typeface="宋体" panose="02010600030101010101" pitchFamily="2" charset="-122"/>
              </a:defRPr>
            </a:lvl4pPr>
            <a:lvl5pPr marL="2057400" indent="-228600" eaLnBrk="0" hangingPunct="0">
              <a:defRPr>
                <a:latin typeface="Calibri" pitchFamily="34" charset="0"/>
                <a:ea typeface="宋体" panose="02010600030101010101" pitchFamily="2" charset="-122"/>
              </a:defRPr>
            </a:lvl5pPr>
            <a:lvl6pPr marL="2514600" indent="-228600" eaLnBrk="0" fontAlgn="base" hangingPunct="0">
              <a:spcBef>
                <a:spcPct val="0"/>
              </a:spcBef>
              <a:spcAft>
                <a:spcPct val="0"/>
              </a:spcAft>
              <a:defRPr>
                <a:latin typeface="Calibri" pitchFamily="34" charset="0"/>
                <a:ea typeface="宋体" panose="02010600030101010101" pitchFamily="2" charset="-122"/>
              </a:defRPr>
            </a:lvl6pPr>
            <a:lvl7pPr marL="2971800" indent="-228600" eaLnBrk="0" fontAlgn="base" hangingPunct="0">
              <a:spcBef>
                <a:spcPct val="0"/>
              </a:spcBef>
              <a:spcAft>
                <a:spcPct val="0"/>
              </a:spcAft>
              <a:defRPr>
                <a:latin typeface="Calibri" pitchFamily="34" charset="0"/>
                <a:ea typeface="宋体" panose="02010600030101010101" pitchFamily="2" charset="-122"/>
              </a:defRPr>
            </a:lvl7pPr>
            <a:lvl8pPr marL="3429000" indent="-228600" eaLnBrk="0" fontAlgn="base" hangingPunct="0">
              <a:spcBef>
                <a:spcPct val="0"/>
              </a:spcBef>
              <a:spcAft>
                <a:spcPct val="0"/>
              </a:spcAft>
              <a:defRPr>
                <a:latin typeface="Calibri" pitchFamily="34" charset="0"/>
                <a:ea typeface="宋体" panose="02010600030101010101" pitchFamily="2" charset="-122"/>
              </a:defRPr>
            </a:lvl8pPr>
            <a:lvl9pPr marL="3886200" indent="-228600" eaLnBrk="0" fontAlgn="base" hangingPunct="0">
              <a:spcBef>
                <a:spcPct val="0"/>
              </a:spcBef>
              <a:spcAft>
                <a:spcPct val="0"/>
              </a:spcAft>
              <a:defRPr>
                <a:latin typeface="Calibri" pitchFamily="34" charset="0"/>
                <a:ea typeface="宋体" panose="02010600030101010101" pitchFamily="2" charset="-122"/>
              </a:defRPr>
            </a:lvl9pPr>
          </a:lstStyle>
          <a:p>
            <a:pPr algn="ctr" defTabSz="1219170"/>
            <a:r>
              <a:rPr lang="zh-CN" altLang="en-US" sz="2400">
                <a:solidFill>
                  <a:prstClr val="white"/>
                </a:solidFill>
              </a:rPr>
              <a:t>分标题一</a:t>
            </a:r>
          </a:p>
        </p:txBody>
      </p:sp>
      <p:sp>
        <p:nvSpPr>
          <p:cNvPr id="40" name="TextBox 39"/>
          <p:cNvSpPr txBox="1"/>
          <p:nvPr/>
        </p:nvSpPr>
        <p:spPr>
          <a:xfrm>
            <a:off x="1737838" y="1634213"/>
            <a:ext cx="2606255" cy="945772"/>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defTabSz="1219170"/>
            <a:r>
              <a:rPr lang="zh-CN" altLang="en-US" sz="2133" spc="-200">
                <a:solidFill>
                  <a:prstClr val="black">
                    <a:lumMod val="95000"/>
                    <a:lumOff val="5000"/>
                  </a:prstClr>
                </a:solidFill>
              </a:rPr>
              <a:t>点击此处添加文本</a:t>
            </a:r>
          </a:p>
          <a:p>
            <a:pPr defTabSz="1219170"/>
            <a:r>
              <a:rPr lang="zh-CN" altLang="en-US" sz="2133" spc="-200">
                <a:solidFill>
                  <a:prstClr val="black">
                    <a:lumMod val="95000"/>
                    <a:lumOff val="5000"/>
                  </a:prstClr>
                </a:solidFill>
              </a:rPr>
              <a:t>点击此处添加文本</a:t>
            </a:r>
          </a:p>
        </p:txBody>
      </p:sp>
      <p:sp>
        <p:nvSpPr>
          <p:cNvPr id="41" name="TextBox 40"/>
          <p:cNvSpPr txBox="1"/>
          <p:nvPr/>
        </p:nvSpPr>
        <p:spPr>
          <a:xfrm>
            <a:off x="4728199" y="930480"/>
            <a:ext cx="2606255" cy="945772"/>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defTabSz="1219170"/>
            <a:r>
              <a:rPr lang="zh-CN" altLang="en-US" sz="2133" spc="-200">
                <a:solidFill>
                  <a:prstClr val="black">
                    <a:lumMod val="95000"/>
                    <a:lumOff val="5000"/>
                  </a:prstClr>
                </a:solidFill>
              </a:rPr>
              <a:t>点击此处添加文本</a:t>
            </a:r>
          </a:p>
          <a:p>
            <a:pPr defTabSz="1219170"/>
            <a:r>
              <a:rPr lang="zh-CN" altLang="en-US" sz="2133" spc="-200">
                <a:solidFill>
                  <a:prstClr val="black">
                    <a:lumMod val="95000"/>
                    <a:lumOff val="5000"/>
                  </a:prstClr>
                </a:solidFill>
              </a:rPr>
              <a:t>点击此处添加文本</a:t>
            </a:r>
          </a:p>
        </p:txBody>
      </p:sp>
      <p:sp>
        <p:nvSpPr>
          <p:cNvPr id="42" name="TextBox 41"/>
          <p:cNvSpPr txBox="1"/>
          <p:nvPr/>
        </p:nvSpPr>
        <p:spPr>
          <a:xfrm>
            <a:off x="7714215" y="1599971"/>
            <a:ext cx="2606255" cy="945772"/>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defTabSz="1219170"/>
            <a:r>
              <a:rPr lang="zh-CN" altLang="en-US" sz="2133" spc="-200">
                <a:solidFill>
                  <a:prstClr val="black">
                    <a:lumMod val="95000"/>
                    <a:lumOff val="5000"/>
                  </a:prstClr>
                </a:solidFill>
              </a:rPr>
              <a:t>点击此处添加文本</a:t>
            </a:r>
          </a:p>
          <a:p>
            <a:pPr defTabSz="1219170"/>
            <a:r>
              <a:rPr lang="zh-CN" altLang="en-US" sz="2133" spc="-200">
                <a:solidFill>
                  <a:prstClr val="black">
                    <a:lumMod val="95000"/>
                    <a:lumOff val="5000"/>
                  </a:prstClr>
                </a:solidFill>
              </a:rPr>
              <a:t>点击此处添加文本</a:t>
            </a:r>
          </a:p>
        </p:txBody>
      </p:sp>
      <p:sp>
        <p:nvSpPr>
          <p:cNvPr id="17" name="TextBox 16"/>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2213080137"/>
      </p:ext>
    </p:extLst>
  </p:cSld>
  <p:clrMapOvr>
    <a:masterClrMapping/>
  </p:clrMapOvr>
  <mc:AlternateContent>
    <mc:Choice xmlns:p14="http://schemas.microsoft.com/office/powerpoint/2010/main" Requires="p14">
      <p:transition spd="med" advClick="0" advTm="4369" p14:dur="700">
        <p:fade/>
      </p:transition>
    </mc:Choice>
    <mc:Fallback>
      <p:transition spd="med" advClick="0" advTm="4369">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42"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par>
                                <p:cTn id="13" presetID="12" presetClass="entr" presetSubtype="2"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1000"/>
                                        <p:tgtEl>
                                          <p:spTgt spid="26"/>
                                        </p:tgtEl>
                                        <p:attrNameLst>
                                          <p:attrName>ppt_x</p:attrName>
                                        </p:attrNameLst>
                                      </p:cBhvr>
                                      <p:tavLst>
                                        <p:tav tm="0">
                                          <p:val>
                                            <p:strVal val="#ppt_x+#ppt_w*1.125000"/>
                                          </p:val>
                                        </p:tav>
                                        <p:tav tm="100000">
                                          <p:val>
                                            <p:strVal val="#ppt_x"/>
                                          </p:val>
                                        </p:tav>
                                      </p:tavLst>
                                    </p:anim>
                                    <p:animEffect transition="in" filter="wipe(left)">
                                      <p:cBhvr>
                                        <p:cTn id="16" dur="1000"/>
                                        <p:tgtEl>
                                          <p:spTgt spid="26"/>
                                        </p:tgtEl>
                                      </p:cBhvr>
                                    </p:animEffect>
                                  </p:childTnLst>
                                </p:cTn>
                              </p:par>
                              <p:par>
                                <p:cTn id="17" presetID="12" presetClass="entr" presetSubtype="8"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1000"/>
                                        <p:tgtEl>
                                          <p:spTgt spid="31"/>
                                        </p:tgtEl>
                                        <p:attrNameLst>
                                          <p:attrName>ppt_x</p:attrName>
                                        </p:attrNameLst>
                                      </p:cBhvr>
                                      <p:tavLst>
                                        <p:tav tm="0">
                                          <p:val>
                                            <p:strVal val="#ppt_x-#ppt_w*1.125000"/>
                                          </p:val>
                                        </p:tav>
                                        <p:tav tm="100000">
                                          <p:val>
                                            <p:strVal val="#ppt_x"/>
                                          </p:val>
                                        </p:tav>
                                      </p:tavLst>
                                    </p:anim>
                                    <p:animEffect transition="in" filter="wipe(right)">
                                      <p:cBhvr>
                                        <p:cTn id="20" dur="1000"/>
                                        <p:tgtEl>
                                          <p:spTgt spid="31"/>
                                        </p:tgtEl>
                                      </p:cBhvr>
                                    </p:animEffect>
                                  </p:childTnLst>
                                </p:cTn>
                              </p:par>
                            </p:childTnLst>
                          </p:cTn>
                        </p:par>
                        <p:par>
                          <p:cTn id="21" fill="hold" nodeType="afterGroup">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5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1000"/>
                                        <p:tgtEl>
                                          <p:spTgt spid="35"/>
                                        </p:tgtEl>
                                      </p:cBhvr>
                                    </p:animEffect>
                                    <p:anim calcmode="lin" valueType="num">
                                      <p:cBhvr>
                                        <p:cTn id="30" dur="1000" fill="hold"/>
                                        <p:tgtEl>
                                          <p:spTgt spid="35"/>
                                        </p:tgtEl>
                                        <p:attrNameLst>
                                          <p:attrName>ppt_x</p:attrName>
                                        </p:attrNameLst>
                                      </p:cBhvr>
                                      <p:tavLst>
                                        <p:tav tm="0">
                                          <p:val>
                                            <p:strVal val="#ppt_x"/>
                                          </p:val>
                                        </p:tav>
                                        <p:tav tm="100000">
                                          <p:val>
                                            <p:strVal val="#ppt_x"/>
                                          </p:val>
                                        </p:tav>
                                      </p:tavLst>
                                    </p:anim>
                                    <p:anim calcmode="lin" valueType="num">
                                      <p:cBhvr>
                                        <p:cTn id="31" dur="1000" fill="hold"/>
                                        <p:tgtEl>
                                          <p:spTgt spid="3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1000"/>
                                        <p:tgtEl>
                                          <p:spTgt spid="34"/>
                                        </p:tgtEl>
                                      </p:cBhvr>
                                    </p:animEffect>
                                    <p:anim calcmode="lin" valueType="num">
                                      <p:cBhvr>
                                        <p:cTn id="35" dur="1000" fill="hold"/>
                                        <p:tgtEl>
                                          <p:spTgt spid="34"/>
                                        </p:tgtEl>
                                        <p:attrNameLst>
                                          <p:attrName>ppt_x</p:attrName>
                                        </p:attrNameLst>
                                      </p:cBhvr>
                                      <p:tavLst>
                                        <p:tav tm="0">
                                          <p:val>
                                            <p:strVal val="#ppt_x"/>
                                          </p:val>
                                        </p:tav>
                                        <p:tav tm="100000">
                                          <p:val>
                                            <p:strVal val="#ppt_x"/>
                                          </p:val>
                                        </p:tav>
                                      </p:tavLst>
                                    </p:anim>
                                    <p:anim calcmode="lin" valueType="num">
                                      <p:cBhvr>
                                        <p:cTn id="36" dur="1000" fill="hold"/>
                                        <p:tgtEl>
                                          <p:spTgt spid="34"/>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down)">
                                      <p:cBhvr>
                                        <p:cTn id="40" dur="500"/>
                                        <p:tgtEl>
                                          <p:spTgt spid="42"/>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down)">
                                      <p:cBhvr>
                                        <p:cTn id="43" dur="500"/>
                                        <p:tgtEl>
                                          <p:spTgt spid="4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down)">
                                      <p:cBhvr>
                                        <p:cTn id="4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5" grpId="0"/>
      <p:bldP spid="40" grpId="0"/>
      <p:bldP spid="41" grpId="0"/>
      <p:bldP spid="42" grpId="0"/>
      <p:bldP spid="1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84676" name="Picture 4" descr="1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710266" y="1598478"/>
            <a:ext cx="3637917" cy="317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77" name="Picture 5" descr="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67541" y="862104"/>
            <a:ext cx="2437976" cy="20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78" name="Picture 6" descr="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67541" y="3530398"/>
            <a:ext cx="2437976" cy="2054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79" name="Picture 7" descr="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470928" y="836712"/>
            <a:ext cx="2435861" cy="20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80" name="Picture 8" descr="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470928" y="3530398"/>
            <a:ext cx="2435861" cy="2054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4694" name="Group 22"/>
          <p:cNvGrpSpPr/>
          <p:nvPr/>
        </p:nvGrpSpPr>
        <p:grpSpPr>
          <a:xfrm>
            <a:off x="4361075" y="2408909"/>
            <a:ext cx="4310903" cy="1830352"/>
            <a:chOff x="1872" y="1872"/>
            <a:chExt cx="2208" cy="1152"/>
          </a:xfrm>
        </p:grpSpPr>
        <p:sp>
          <p:nvSpPr>
            <p:cNvPr id="18446" name="Line 9"/>
            <p:cNvSpPr>
              <a:spLocks noChangeShapeType="1"/>
            </p:cNvSpPr>
            <p:nvPr/>
          </p:nvSpPr>
          <p:spPr bwMode="auto">
            <a:xfrm>
              <a:off x="1872" y="1872"/>
              <a:ext cx="288" cy="192"/>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19170"/>
              <a:endParaRPr lang="zh-CN" altLang="en-US" sz="2400">
                <a:solidFill>
                  <a:prstClr val="black"/>
                </a:solidFill>
                <a:latin typeface="Calibri"/>
                <a:ea typeface="隶书" pitchFamily="49" charset="-122"/>
              </a:endParaRPr>
            </a:p>
          </p:txBody>
        </p:sp>
        <p:sp>
          <p:nvSpPr>
            <p:cNvPr id="18447" name="Line 10"/>
            <p:cNvSpPr>
              <a:spLocks noChangeShapeType="1"/>
            </p:cNvSpPr>
            <p:nvPr/>
          </p:nvSpPr>
          <p:spPr bwMode="auto">
            <a:xfrm>
              <a:off x="3744" y="2832"/>
              <a:ext cx="288" cy="192"/>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19170"/>
              <a:endParaRPr lang="zh-CN" altLang="en-US" sz="2400">
                <a:solidFill>
                  <a:prstClr val="black"/>
                </a:solidFill>
                <a:latin typeface="Calibri"/>
                <a:ea typeface="隶书" pitchFamily="49" charset="-122"/>
              </a:endParaRPr>
            </a:p>
          </p:txBody>
        </p:sp>
        <p:sp>
          <p:nvSpPr>
            <p:cNvPr id="18448" name="Line 11"/>
            <p:cNvSpPr>
              <a:spLocks noChangeShapeType="1"/>
            </p:cNvSpPr>
            <p:nvPr/>
          </p:nvSpPr>
          <p:spPr bwMode="auto">
            <a:xfrm flipV="1">
              <a:off x="3840" y="1872"/>
              <a:ext cx="240" cy="144"/>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19170"/>
              <a:endParaRPr lang="zh-CN" altLang="en-US" sz="2400">
                <a:solidFill>
                  <a:prstClr val="black"/>
                </a:solidFill>
                <a:latin typeface="Calibri"/>
                <a:ea typeface="隶书" pitchFamily="49" charset="-122"/>
              </a:endParaRPr>
            </a:p>
          </p:txBody>
        </p:sp>
        <p:sp>
          <p:nvSpPr>
            <p:cNvPr id="18449" name="Line 12"/>
            <p:cNvSpPr>
              <a:spLocks noChangeShapeType="1"/>
            </p:cNvSpPr>
            <p:nvPr/>
          </p:nvSpPr>
          <p:spPr bwMode="auto">
            <a:xfrm flipV="1">
              <a:off x="1968" y="2832"/>
              <a:ext cx="240" cy="144"/>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19170"/>
              <a:endParaRPr lang="zh-CN" altLang="en-US" sz="2400">
                <a:solidFill>
                  <a:prstClr val="black"/>
                </a:solidFill>
                <a:latin typeface="Calibri"/>
                <a:ea typeface="隶书" pitchFamily="49" charset="-122"/>
              </a:endParaRPr>
            </a:p>
          </p:txBody>
        </p:sp>
      </p:grpSp>
      <p:sp>
        <p:nvSpPr>
          <p:cNvPr id="284685" name="Text Box 13"/>
          <p:cNvSpPr txBox="1">
            <a:spLocks noChangeArrowheads="1"/>
          </p:cNvSpPr>
          <p:nvPr/>
        </p:nvSpPr>
        <p:spPr bwMode="auto">
          <a:xfrm>
            <a:off x="5594879" y="2789792"/>
            <a:ext cx="2061276" cy="1094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3200" b="1" baseline="0">
                <a:solidFill>
                  <a:srgbClr val="000000"/>
                </a:solidFill>
                <a:ea typeface="楷体" pitchFamily="49" charset="-122"/>
              </a:rPr>
              <a:t>文字标题内容</a:t>
            </a:r>
          </a:p>
        </p:txBody>
      </p:sp>
      <p:sp>
        <p:nvSpPr>
          <p:cNvPr id="284686" name="Text Box 14"/>
          <p:cNvSpPr txBox="1">
            <a:spLocks noChangeArrowheads="1"/>
          </p:cNvSpPr>
          <p:nvPr/>
        </p:nvSpPr>
        <p:spPr bwMode="auto">
          <a:xfrm>
            <a:off x="2397150" y="1556158"/>
            <a:ext cx="1500457" cy="848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2400" b="1" baseline="0">
                <a:solidFill>
                  <a:srgbClr val="000000"/>
                </a:solidFill>
                <a:ea typeface="楷体" pitchFamily="49" charset="-122"/>
              </a:rPr>
              <a:t>输入文字内容</a:t>
            </a:r>
          </a:p>
        </p:txBody>
      </p:sp>
      <p:sp>
        <p:nvSpPr>
          <p:cNvPr id="284687" name="Text Box 15"/>
          <p:cNvSpPr txBox="1">
            <a:spLocks noChangeArrowheads="1"/>
          </p:cNvSpPr>
          <p:nvPr/>
        </p:nvSpPr>
        <p:spPr bwMode="auto">
          <a:xfrm>
            <a:off x="8900538" y="1570970"/>
            <a:ext cx="1498340" cy="848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2400" b="1" baseline="0">
                <a:solidFill>
                  <a:srgbClr val="000000"/>
                </a:solidFill>
                <a:ea typeface="楷体" pitchFamily="49" charset="-122"/>
              </a:rPr>
              <a:t>输入文字内容</a:t>
            </a:r>
          </a:p>
        </p:txBody>
      </p:sp>
      <p:sp>
        <p:nvSpPr>
          <p:cNvPr id="284688" name="Text Box 16"/>
          <p:cNvSpPr txBox="1">
            <a:spLocks noChangeArrowheads="1"/>
          </p:cNvSpPr>
          <p:nvPr/>
        </p:nvSpPr>
        <p:spPr bwMode="auto">
          <a:xfrm>
            <a:off x="2397150" y="4239264"/>
            <a:ext cx="1500457" cy="848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2400" b="1" baseline="0">
                <a:solidFill>
                  <a:srgbClr val="000000"/>
                </a:solidFill>
                <a:ea typeface="楷体" pitchFamily="49" charset="-122"/>
              </a:rPr>
              <a:t>输入文字内容</a:t>
            </a:r>
          </a:p>
        </p:txBody>
      </p:sp>
      <p:sp>
        <p:nvSpPr>
          <p:cNvPr id="284689" name="Text Box 17"/>
          <p:cNvSpPr txBox="1">
            <a:spLocks noChangeArrowheads="1"/>
          </p:cNvSpPr>
          <p:nvPr/>
        </p:nvSpPr>
        <p:spPr bwMode="auto">
          <a:xfrm>
            <a:off x="8900538" y="4254074"/>
            <a:ext cx="1498340" cy="848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2400" b="1" baseline="0">
                <a:solidFill>
                  <a:srgbClr val="000000"/>
                </a:solidFill>
                <a:ea typeface="楷体" pitchFamily="49" charset="-122"/>
              </a:rPr>
              <a:t>输入文字内容</a:t>
            </a:r>
          </a:p>
        </p:txBody>
      </p:sp>
      <p:pic>
        <p:nvPicPr>
          <p:cNvPr id="284695" name="Picture 23" descr="6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92011" y="3691724"/>
            <a:ext cx="1407340" cy="318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4066644383"/>
      </p:ext>
    </p:extLst>
  </p:cSld>
  <p:clrMapOvr>
    <a:masterClrMapping/>
  </p:clrMapOvr>
  <mc:AlternateContent>
    <mc:Choice xmlns:p14="http://schemas.microsoft.com/office/powerpoint/2010/main" Requires="p14">
      <p:transition spd="med" advTm="10301" p14:dur="700">
        <p:fade/>
      </p:transition>
    </mc:Choice>
    <mc:Fallback>
      <p:transition spd="med" advTm="10301">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284695"/>
                                        </p:tgtEl>
                                        <p:attrNameLst>
                                          <p:attrName>style.visibility</p:attrName>
                                        </p:attrNameLst>
                                      </p:cBhvr>
                                      <p:to>
                                        <p:strVal val="visible"/>
                                      </p:to>
                                    </p:set>
                                    <p:animEffect transition="in" filter="fade">
                                      <p:cBhvr>
                                        <p:cTn id="11" dur="1000"/>
                                        <p:tgtEl>
                                          <p:spTgt spid="284695"/>
                                        </p:tgtEl>
                                      </p:cBhvr>
                                    </p:animEffect>
                                    <p:anim calcmode="lin" valueType="num">
                                      <p:cBhvr>
                                        <p:cTn id="12" dur="1000" fill="hold"/>
                                        <p:tgtEl>
                                          <p:spTgt spid="284695"/>
                                        </p:tgtEl>
                                        <p:attrNameLst>
                                          <p:attrName>ppt_x</p:attrName>
                                        </p:attrNameLst>
                                      </p:cBhvr>
                                      <p:tavLst>
                                        <p:tav tm="0">
                                          <p:val>
                                            <p:strVal val="#ppt_x"/>
                                          </p:val>
                                        </p:tav>
                                        <p:tav tm="100000">
                                          <p:val>
                                            <p:strVal val="#ppt_x"/>
                                          </p:val>
                                        </p:tav>
                                      </p:tavLst>
                                    </p:anim>
                                    <p:anim calcmode="lin" valueType="num">
                                      <p:cBhvr>
                                        <p:cTn id="13" dur="1000" fill="hold"/>
                                        <p:tgtEl>
                                          <p:spTgt spid="284695"/>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21" presetClass="entr" presetSubtype="1" fill="hold" nodeType="afterEffect">
                                  <p:stCondLst>
                                    <p:cond delay="0"/>
                                  </p:stCondLst>
                                  <p:childTnLst>
                                    <p:set>
                                      <p:cBhvr>
                                        <p:cTn id="16" dur="1" fill="hold">
                                          <p:stCondLst>
                                            <p:cond delay="0"/>
                                          </p:stCondLst>
                                        </p:cTn>
                                        <p:tgtEl>
                                          <p:spTgt spid="284676"/>
                                        </p:tgtEl>
                                        <p:attrNameLst>
                                          <p:attrName>style.visibility</p:attrName>
                                        </p:attrNameLst>
                                      </p:cBhvr>
                                      <p:to>
                                        <p:strVal val="visible"/>
                                      </p:to>
                                    </p:set>
                                    <p:animEffect transition="in" filter="wheel(1)">
                                      <p:cBhvr>
                                        <p:cTn id="17" dur="2000"/>
                                        <p:tgtEl>
                                          <p:spTgt spid="284676"/>
                                        </p:tgtEl>
                                      </p:cBhvr>
                                    </p:animEffect>
                                  </p:childTnLst>
                                </p:cTn>
                              </p:par>
                            </p:childTnLst>
                          </p:cTn>
                        </p:par>
                        <p:par>
                          <p:cTn id="18" fill="hold" nodeType="afterGroup">
                            <p:stCondLst>
                              <p:cond delay="3500"/>
                            </p:stCondLst>
                            <p:childTnLst>
                              <p:par>
                                <p:cTn id="19" presetID="22" presetClass="entr" presetSubtype="1" fill="hold" grpId="0" nodeType="afterEffect">
                                  <p:stCondLst>
                                    <p:cond delay="0"/>
                                  </p:stCondLst>
                                  <p:childTnLst>
                                    <p:set>
                                      <p:cBhvr>
                                        <p:cTn id="20" dur="1" fill="hold">
                                          <p:stCondLst>
                                            <p:cond delay="0"/>
                                          </p:stCondLst>
                                        </p:cTn>
                                        <p:tgtEl>
                                          <p:spTgt spid="284685"/>
                                        </p:tgtEl>
                                        <p:attrNameLst>
                                          <p:attrName>style.visibility</p:attrName>
                                        </p:attrNameLst>
                                      </p:cBhvr>
                                      <p:to>
                                        <p:strVal val="visible"/>
                                      </p:to>
                                    </p:set>
                                    <p:animEffect transition="in" filter="wipe(up)">
                                      <p:cBhvr>
                                        <p:cTn id="21" dur="2000"/>
                                        <p:tgtEl>
                                          <p:spTgt spid="284685"/>
                                        </p:tgtEl>
                                      </p:cBhvr>
                                    </p:animEffect>
                                  </p:childTnLst>
                                </p:cTn>
                              </p:par>
                            </p:childTnLst>
                          </p:cTn>
                        </p:par>
                        <p:par>
                          <p:cTn id="22" fill="hold" nodeType="afterGroup">
                            <p:stCondLst>
                              <p:cond delay="5500"/>
                            </p:stCondLst>
                            <p:childTnLst>
                              <p:par>
                                <p:cTn id="23" presetID="23" presetClass="entr" presetSubtype="16" fill="hold" nodeType="afterEffect">
                                  <p:stCondLst>
                                    <p:cond delay="0"/>
                                  </p:stCondLst>
                                  <p:childTnLst>
                                    <p:set>
                                      <p:cBhvr>
                                        <p:cTn id="24" dur="1" fill="hold">
                                          <p:stCondLst>
                                            <p:cond delay="0"/>
                                          </p:stCondLst>
                                        </p:cTn>
                                        <p:tgtEl>
                                          <p:spTgt spid="284694"/>
                                        </p:tgtEl>
                                        <p:attrNameLst>
                                          <p:attrName>style.visibility</p:attrName>
                                        </p:attrNameLst>
                                      </p:cBhvr>
                                      <p:to>
                                        <p:strVal val="visible"/>
                                      </p:to>
                                    </p:set>
                                    <p:anim calcmode="lin" valueType="num">
                                      <p:cBhvr>
                                        <p:cTn id="25" dur="1000" fill="hold"/>
                                        <p:tgtEl>
                                          <p:spTgt spid="284694"/>
                                        </p:tgtEl>
                                        <p:attrNameLst>
                                          <p:attrName>ppt_w</p:attrName>
                                        </p:attrNameLst>
                                      </p:cBhvr>
                                      <p:tavLst>
                                        <p:tav tm="0">
                                          <p:val>
                                            <p:fltVal val="0"/>
                                          </p:val>
                                        </p:tav>
                                        <p:tav tm="100000">
                                          <p:val>
                                            <p:strVal val="#ppt_w"/>
                                          </p:val>
                                        </p:tav>
                                      </p:tavLst>
                                    </p:anim>
                                    <p:anim calcmode="lin" valueType="num">
                                      <p:cBhvr>
                                        <p:cTn id="26" dur="1000" fill="hold"/>
                                        <p:tgtEl>
                                          <p:spTgt spid="284694"/>
                                        </p:tgtEl>
                                        <p:attrNameLst>
                                          <p:attrName>ppt_h</p:attrName>
                                        </p:attrNameLst>
                                      </p:cBhvr>
                                      <p:tavLst>
                                        <p:tav tm="0">
                                          <p:val>
                                            <p:fltVal val="0"/>
                                          </p:val>
                                        </p:tav>
                                        <p:tav tm="100000">
                                          <p:val>
                                            <p:strVal val="#ppt_h"/>
                                          </p:val>
                                        </p:tav>
                                      </p:tavLst>
                                    </p:anim>
                                  </p:childTnLst>
                                </p:cTn>
                              </p:par>
                            </p:childTnLst>
                          </p:cTn>
                        </p:par>
                        <p:par>
                          <p:cTn id="27" fill="hold" nodeType="afterGroup">
                            <p:stCondLst>
                              <p:cond delay="6500"/>
                            </p:stCondLst>
                            <p:childTnLst>
                              <p:par>
                                <p:cTn id="28" presetID="8" presetClass="entr" presetSubtype="16" fill="hold" nodeType="afterEffect">
                                  <p:stCondLst>
                                    <p:cond delay="0"/>
                                  </p:stCondLst>
                                  <p:childTnLst>
                                    <p:set>
                                      <p:cBhvr>
                                        <p:cTn id="29" dur="1" fill="hold">
                                          <p:stCondLst>
                                            <p:cond delay="0"/>
                                          </p:stCondLst>
                                        </p:cTn>
                                        <p:tgtEl>
                                          <p:spTgt spid="284677"/>
                                        </p:tgtEl>
                                        <p:attrNameLst>
                                          <p:attrName>style.visibility</p:attrName>
                                        </p:attrNameLst>
                                      </p:cBhvr>
                                      <p:to>
                                        <p:strVal val="visible"/>
                                      </p:to>
                                    </p:set>
                                    <p:animEffect transition="in" filter="diamond(in)">
                                      <p:cBhvr>
                                        <p:cTn id="30" dur="2000"/>
                                        <p:tgtEl>
                                          <p:spTgt spid="284677"/>
                                        </p:tgtEl>
                                      </p:cBhvr>
                                    </p:animEffect>
                                  </p:childTnLst>
                                </p:cTn>
                              </p:par>
                              <p:par>
                                <p:cTn id="31" presetID="8" presetClass="entr" presetSubtype="16" fill="hold" nodeType="withEffect">
                                  <p:stCondLst>
                                    <p:cond delay="0"/>
                                  </p:stCondLst>
                                  <p:childTnLst>
                                    <p:set>
                                      <p:cBhvr>
                                        <p:cTn id="32" dur="1" fill="hold">
                                          <p:stCondLst>
                                            <p:cond delay="0"/>
                                          </p:stCondLst>
                                        </p:cTn>
                                        <p:tgtEl>
                                          <p:spTgt spid="284678"/>
                                        </p:tgtEl>
                                        <p:attrNameLst>
                                          <p:attrName>style.visibility</p:attrName>
                                        </p:attrNameLst>
                                      </p:cBhvr>
                                      <p:to>
                                        <p:strVal val="visible"/>
                                      </p:to>
                                    </p:set>
                                    <p:animEffect transition="in" filter="diamond(in)">
                                      <p:cBhvr>
                                        <p:cTn id="33" dur="2000"/>
                                        <p:tgtEl>
                                          <p:spTgt spid="284678"/>
                                        </p:tgtEl>
                                      </p:cBhvr>
                                    </p:animEffect>
                                  </p:childTnLst>
                                </p:cTn>
                              </p:par>
                              <p:par>
                                <p:cTn id="34" presetID="8" presetClass="entr" presetSubtype="16" fill="hold" nodeType="withEffect">
                                  <p:stCondLst>
                                    <p:cond delay="0"/>
                                  </p:stCondLst>
                                  <p:childTnLst>
                                    <p:set>
                                      <p:cBhvr>
                                        <p:cTn id="35" dur="1" fill="hold">
                                          <p:stCondLst>
                                            <p:cond delay="0"/>
                                          </p:stCondLst>
                                        </p:cTn>
                                        <p:tgtEl>
                                          <p:spTgt spid="284679"/>
                                        </p:tgtEl>
                                        <p:attrNameLst>
                                          <p:attrName>style.visibility</p:attrName>
                                        </p:attrNameLst>
                                      </p:cBhvr>
                                      <p:to>
                                        <p:strVal val="visible"/>
                                      </p:to>
                                    </p:set>
                                    <p:animEffect transition="in" filter="diamond(in)">
                                      <p:cBhvr>
                                        <p:cTn id="36" dur="2000"/>
                                        <p:tgtEl>
                                          <p:spTgt spid="284679"/>
                                        </p:tgtEl>
                                      </p:cBhvr>
                                    </p:animEffect>
                                  </p:childTnLst>
                                </p:cTn>
                              </p:par>
                              <p:par>
                                <p:cTn id="37" presetID="8" presetClass="entr" presetSubtype="16" fill="hold" nodeType="withEffect">
                                  <p:stCondLst>
                                    <p:cond delay="0"/>
                                  </p:stCondLst>
                                  <p:childTnLst>
                                    <p:set>
                                      <p:cBhvr>
                                        <p:cTn id="38" dur="1" fill="hold">
                                          <p:stCondLst>
                                            <p:cond delay="0"/>
                                          </p:stCondLst>
                                        </p:cTn>
                                        <p:tgtEl>
                                          <p:spTgt spid="284680"/>
                                        </p:tgtEl>
                                        <p:attrNameLst>
                                          <p:attrName>style.visibility</p:attrName>
                                        </p:attrNameLst>
                                      </p:cBhvr>
                                      <p:to>
                                        <p:strVal val="visible"/>
                                      </p:to>
                                    </p:set>
                                    <p:animEffect transition="in" filter="diamond(in)">
                                      <p:cBhvr>
                                        <p:cTn id="39" dur="2000"/>
                                        <p:tgtEl>
                                          <p:spTgt spid="284680"/>
                                        </p:tgtEl>
                                      </p:cBhvr>
                                    </p:animEffect>
                                  </p:childTnLst>
                                </p:cTn>
                              </p:par>
                            </p:childTnLst>
                          </p:cTn>
                        </p:par>
                        <p:par>
                          <p:cTn id="40" fill="hold" nodeType="afterGroup">
                            <p:stCondLst>
                              <p:cond delay="8500"/>
                            </p:stCondLst>
                            <p:childTnLst>
                              <p:par>
                                <p:cTn id="41" presetID="49" presetClass="entr" presetSubtype="0" decel="100000" fill="hold" grpId="0" nodeType="afterEffect">
                                  <p:stCondLst>
                                    <p:cond delay="0"/>
                                  </p:stCondLst>
                                  <p:childTnLst>
                                    <p:set>
                                      <p:cBhvr>
                                        <p:cTn id="42" dur="1" fill="hold">
                                          <p:stCondLst>
                                            <p:cond delay="0"/>
                                          </p:stCondLst>
                                        </p:cTn>
                                        <p:tgtEl>
                                          <p:spTgt spid="284686"/>
                                        </p:tgtEl>
                                        <p:attrNameLst>
                                          <p:attrName>style.visibility</p:attrName>
                                        </p:attrNameLst>
                                      </p:cBhvr>
                                      <p:to>
                                        <p:strVal val="visible"/>
                                      </p:to>
                                    </p:set>
                                    <p:anim calcmode="lin" valueType="num">
                                      <p:cBhvr>
                                        <p:cTn id="43" dur="1000" fill="hold"/>
                                        <p:tgtEl>
                                          <p:spTgt spid="284686"/>
                                        </p:tgtEl>
                                        <p:attrNameLst>
                                          <p:attrName>ppt_w</p:attrName>
                                        </p:attrNameLst>
                                      </p:cBhvr>
                                      <p:tavLst>
                                        <p:tav tm="0">
                                          <p:val>
                                            <p:fltVal val="0"/>
                                          </p:val>
                                        </p:tav>
                                        <p:tav tm="100000">
                                          <p:val>
                                            <p:strVal val="#ppt_w"/>
                                          </p:val>
                                        </p:tav>
                                      </p:tavLst>
                                    </p:anim>
                                    <p:anim calcmode="lin" valueType="num">
                                      <p:cBhvr>
                                        <p:cTn id="44" dur="1000" fill="hold"/>
                                        <p:tgtEl>
                                          <p:spTgt spid="284686"/>
                                        </p:tgtEl>
                                        <p:attrNameLst>
                                          <p:attrName>ppt_h</p:attrName>
                                        </p:attrNameLst>
                                      </p:cBhvr>
                                      <p:tavLst>
                                        <p:tav tm="0">
                                          <p:val>
                                            <p:fltVal val="0"/>
                                          </p:val>
                                        </p:tav>
                                        <p:tav tm="100000">
                                          <p:val>
                                            <p:strVal val="#ppt_h"/>
                                          </p:val>
                                        </p:tav>
                                      </p:tavLst>
                                    </p:anim>
                                    <p:anim calcmode="lin" valueType="num">
                                      <p:cBhvr>
                                        <p:cTn id="45" dur="1000" fill="hold"/>
                                        <p:tgtEl>
                                          <p:spTgt spid="284686"/>
                                        </p:tgtEl>
                                        <p:attrNameLst>
                                          <p:attrName>style.rotation</p:attrName>
                                        </p:attrNameLst>
                                      </p:cBhvr>
                                      <p:tavLst>
                                        <p:tav tm="0">
                                          <p:val>
                                            <p:fltVal val="360"/>
                                          </p:val>
                                        </p:tav>
                                        <p:tav tm="100000">
                                          <p:val>
                                            <p:fltVal val="0"/>
                                          </p:val>
                                        </p:tav>
                                      </p:tavLst>
                                    </p:anim>
                                    <p:animEffect transition="in" filter="fade">
                                      <p:cBhvr>
                                        <p:cTn id="46" dur="1000"/>
                                        <p:tgtEl>
                                          <p:spTgt spid="284686"/>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284688"/>
                                        </p:tgtEl>
                                        <p:attrNameLst>
                                          <p:attrName>style.visibility</p:attrName>
                                        </p:attrNameLst>
                                      </p:cBhvr>
                                      <p:to>
                                        <p:strVal val="visible"/>
                                      </p:to>
                                    </p:set>
                                    <p:anim calcmode="lin" valueType="num">
                                      <p:cBhvr>
                                        <p:cTn id="49" dur="1000" fill="hold"/>
                                        <p:tgtEl>
                                          <p:spTgt spid="284688"/>
                                        </p:tgtEl>
                                        <p:attrNameLst>
                                          <p:attrName>ppt_w</p:attrName>
                                        </p:attrNameLst>
                                      </p:cBhvr>
                                      <p:tavLst>
                                        <p:tav tm="0">
                                          <p:val>
                                            <p:fltVal val="0"/>
                                          </p:val>
                                        </p:tav>
                                        <p:tav tm="100000">
                                          <p:val>
                                            <p:strVal val="#ppt_w"/>
                                          </p:val>
                                        </p:tav>
                                      </p:tavLst>
                                    </p:anim>
                                    <p:anim calcmode="lin" valueType="num">
                                      <p:cBhvr>
                                        <p:cTn id="50" dur="1000" fill="hold"/>
                                        <p:tgtEl>
                                          <p:spTgt spid="284688"/>
                                        </p:tgtEl>
                                        <p:attrNameLst>
                                          <p:attrName>ppt_h</p:attrName>
                                        </p:attrNameLst>
                                      </p:cBhvr>
                                      <p:tavLst>
                                        <p:tav tm="0">
                                          <p:val>
                                            <p:fltVal val="0"/>
                                          </p:val>
                                        </p:tav>
                                        <p:tav tm="100000">
                                          <p:val>
                                            <p:strVal val="#ppt_h"/>
                                          </p:val>
                                        </p:tav>
                                      </p:tavLst>
                                    </p:anim>
                                    <p:anim calcmode="lin" valueType="num">
                                      <p:cBhvr>
                                        <p:cTn id="51" dur="1000" fill="hold"/>
                                        <p:tgtEl>
                                          <p:spTgt spid="284688"/>
                                        </p:tgtEl>
                                        <p:attrNameLst>
                                          <p:attrName>style.rotation</p:attrName>
                                        </p:attrNameLst>
                                      </p:cBhvr>
                                      <p:tavLst>
                                        <p:tav tm="0">
                                          <p:val>
                                            <p:fltVal val="360"/>
                                          </p:val>
                                        </p:tav>
                                        <p:tav tm="100000">
                                          <p:val>
                                            <p:fltVal val="0"/>
                                          </p:val>
                                        </p:tav>
                                      </p:tavLst>
                                    </p:anim>
                                    <p:animEffect transition="in" filter="fade">
                                      <p:cBhvr>
                                        <p:cTn id="52" dur="1000"/>
                                        <p:tgtEl>
                                          <p:spTgt spid="284688"/>
                                        </p:tgtEl>
                                      </p:cBhvr>
                                    </p:animEffect>
                                  </p:childTnLst>
                                </p:cTn>
                              </p:par>
                              <p:par>
                                <p:cTn id="53" presetID="49" presetClass="entr" presetSubtype="0" decel="100000" fill="hold" grpId="0" nodeType="withEffect">
                                  <p:stCondLst>
                                    <p:cond delay="0"/>
                                  </p:stCondLst>
                                  <p:childTnLst>
                                    <p:set>
                                      <p:cBhvr>
                                        <p:cTn id="54" dur="1" fill="hold">
                                          <p:stCondLst>
                                            <p:cond delay="0"/>
                                          </p:stCondLst>
                                        </p:cTn>
                                        <p:tgtEl>
                                          <p:spTgt spid="284689"/>
                                        </p:tgtEl>
                                        <p:attrNameLst>
                                          <p:attrName>style.visibility</p:attrName>
                                        </p:attrNameLst>
                                      </p:cBhvr>
                                      <p:to>
                                        <p:strVal val="visible"/>
                                      </p:to>
                                    </p:set>
                                    <p:anim calcmode="lin" valueType="num">
                                      <p:cBhvr>
                                        <p:cTn id="55" dur="1000" fill="hold"/>
                                        <p:tgtEl>
                                          <p:spTgt spid="284689"/>
                                        </p:tgtEl>
                                        <p:attrNameLst>
                                          <p:attrName>ppt_w</p:attrName>
                                        </p:attrNameLst>
                                      </p:cBhvr>
                                      <p:tavLst>
                                        <p:tav tm="0">
                                          <p:val>
                                            <p:fltVal val="0"/>
                                          </p:val>
                                        </p:tav>
                                        <p:tav tm="100000">
                                          <p:val>
                                            <p:strVal val="#ppt_w"/>
                                          </p:val>
                                        </p:tav>
                                      </p:tavLst>
                                    </p:anim>
                                    <p:anim calcmode="lin" valueType="num">
                                      <p:cBhvr>
                                        <p:cTn id="56" dur="1000" fill="hold"/>
                                        <p:tgtEl>
                                          <p:spTgt spid="284689"/>
                                        </p:tgtEl>
                                        <p:attrNameLst>
                                          <p:attrName>ppt_h</p:attrName>
                                        </p:attrNameLst>
                                      </p:cBhvr>
                                      <p:tavLst>
                                        <p:tav tm="0">
                                          <p:val>
                                            <p:fltVal val="0"/>
                                          </p:val>
                                        </p:tav>
                                        <p:tav tm="100000">
                                          <p:val>
                                            <p:strVal val="#ppt_h"/>
                                          </p:val>
                                        </p:tav>
                                      </p:tavLst>
                                    </p:anim>
                                    <p:anim calcmode="lin" valueType="num">
                                      <p:cBhvr>
                                        <p:cTn id="57" dur="1000" fill="hold"/>
                                        <p:tgtEl>
                                          <p:spTgt spid="284689"/>
                                        </p:tgtEl>
                                        <p:attrNameLst>
                                          <p:attrName>style.rotation</p:attrName>
                                        </p:attrNameLst>
                                      </p:cBhvr>
                                      <p:tavLst>
                                        <p:tav tm="0">
                                          <p:val>
                                            <p:fltVal val="360"/>
                                          </p:val>
                                        </p:tav>
                                        <p:tav tm="100000">
                                          <p:val>
                                            <p:fltVal val="0"/>
                                          </p:val>
                                        </p:tav>
                                      </p:tavLst>
                                    </p:anim>
                                    <p:animEffect transition="in" filter="fade">
                                      <p:cBhvr>
                                        <p:cTn id="58" dur="1000"/>
                                        <p:tgtEl>
                                          <p:spTgt spid="284689"/>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284687"/>
                                        </p:tgtEl>
                                        <p:attrNameLst>
                                          <p:attrName>style.visibility</p:attrName>
                                        </p:attrNameLst>
                                      </p:cBhvr>
                                      <p:to>
                                        <p:strVal val="visible"/>
                                      </p:to>
                                    </p:set>
                                    <p:anim calcmode="lin" valueType="num">
                                      <p:cBhvr>
                                        <p:cTn id="61" dur="1000" fill="hold"/>
                                        <p:tgtEl>
                                          <p:spTgt spid="284687"/>
                                        </p:tgtEl>
                                        <p:attrNameLst>
                                          <p:attrName>ppt_w</p:attrName>
                                        </p:attrNameLst>
                                      </p:cBhvr>
                                      <p:tavLst>
                                        <p:tav tm="0">
                                          <p:val>
                                            <p:fltVal val="0"/>
                                          </p:val>
                                        </p:tav>
                                        <p:tav tm="100000">
                                          <p:val>
                                            <p:strVal val="#ppt_w"/>
                                          </p:val>
                                        </p:tav>
                                      </p:tavLst>
                                    </p:anim>
                                    <p:anim calcmode="lin" valueType="num">
                                      <p:cBhvr>
                                        <p:cTn id="62" dur="1000" fill="hold"/>
                                        <p:tgtEl>
                                          <p:spTgt spid="284687"/>
                                        </p:tgtEl>
                                        <p:attrNameLst>
                                          <p:attrName>ppt_h</p:attrName>
                                        </p:attrNameLst>
                                      </p:cBhvr>
                                      <p:tavLst>
                                        <p:tav tm="0">
                                          <p:val>
                                            <p:fltVal val="0"/>
                                          </p:val>
                                        </p:tav>
                                        <p:tav tm="100000">
                                          <p:val>
                                            <p:strVal val="#ppt_h"/>
                                          </p:val>
                                        </p:tav>
                                      </p:tavLst>
                                    </p:anim>
                                    <p:anim calcmode="lin" valueType="num">
                                      <p:cBhvr>
                                        <p:cTn id="63" dur="1000" fill="hold"/>
                                        <p:tgtEl>
                                          <p:spTgt spid="284687"/>
                                        </p:tgtEl>
                                        <p:attrNameLst>
                                          <p:attrName>style.rotation</p:attrName>
                                        </p:attrNameLst>
                                      </p:cBhvr>
                                      <p:tavLst>
                                        <p:tav tm="0">
                                          <p:val>
                                            <p:fltVal val="360"/>
                                          </p:val>
                                        </p:tav>
                                        <p:tav tm="100000">
                                          <p:val>
                                            <p:fltVal val="0"/>
                                          </p:val>
                                        </p:tav>
                                      </p:tavLst>
                                    </p:anim>
                                    <p:animEffect transition="in" filter="fade">
                                      <p:cBhvr>
                                        <p:cTn id="64" dur="1000"/>
                                        <p:tgtEl>
                                          <p:spTgt spid="284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85" grpId="0"/>
      <p:bldP spid="284686" grpId="0"/>
      <p:bldP spid="284687" grpId="0"/>
      <p:bldP spid="284688" grpId="0"/>
      <p:bldP spid="284689" grpId="0"/>
      <p:bldP spid="1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53"/>
          <p:cNvSpPr txBox="1">
            <a:spLocks noChangeArrowheads="1"/>
          </p:cNvSpPr>
          <p:nvPr/>
        </p:nvSpPr>
        <p:spPr bwMode="auto">
          <a:xfrm>
            <a:off x="6960096" y="3421181"/>
            <a:ext cx="1921272"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a:p>
            <a:pP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p:txBody>
      </p:sp>
      <p:pic>
        <p:nvPicPr>
          <p:cNvPr id="10242" name="Picture 2" descr="C:\Users\Thinkpad\Desktop\PNG\1_0005s_0001_图层-13-副本-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6588" y="1526564"/>
            <a:ext cx="1382721" cy="2224377"/>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C:\Users\Thinkpad\Desktop\PNG\1_0005s_0000_图层-13-副本.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35849" y="3364247"/>
            <a:ext cx="1360860" cy="1880061"/>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Users\Thinkpad\Desktop\PNG\1_0005s_0002_图层-13-副本-2.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729306" y="3159837"/>
            <a:ext cx="2415663" cy="276544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245" name="Picture 5" descr="C:\Users\Thinkpad\Desktop\PNG\1_0005s_0003_图层-13.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732">
            <a:off x="1729305" y="926738"/>
            <a:ext cx="2415663" cy="2475781"/>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2542637" y="1791321"/>
            <a:ext cx="1326668" cy="830997"/>
          </a:xfrm>
          <a:prstGeom prst="rect">
            <a:avLst/>
          </a:prstGeom>
          <a:noFill/>
          <a:ln>
            <a:noFill/>
          </a:ln>
        </p:spPr>
        <p:txBody>
          <a:bodyPr wrap="square">
            <a:spAutoFit/>
          </a:bodyPr>
          <a:lstStyle/>
          <a:p>
            <a:pPr algn="ctr" defTabSz="1219170"/>
            <a:r>
              <a:rPr lang="zh-CN" altLang="en-US" sz="2400">
                <a:solidFill>
                  <a:prstClr val="white"/>
                </a:solidFill>
                <a:latin typeface="楷体" pitchFamily="49" charset="-122"/>
                <a:ea typeface="楷体" pitchFamily="49" charset="-122"/>
              </a:rPr>
              <a:t>点击录</a:t>
            </a:r>
            <a:endParaRPr lang="en-US" altLang="zh-CN" sz="2400">
              <a:solidFill>
                <a:prstClr val="white"/>
              </a:solidFill>
              <a:latin typeface="楷体" pitchFamily="49" charset="-122"/>
              <a:ea typeface="楷体" pitchFamily="49" charset="-122"/>
            </a:endParaRPr>
          </a:p>
          <a:p>
            <a:pPr algn="ctr" defTabSz="1219170"/>
            <a:r>
              <a:rPr lang="zh-CN" altLang="en-US" sz="2400">
                <a:solidFill>
                  <a:prstClr val="white"/>
                </a:solidFill>
                <a:latin typeface="楷体" pitchFamily="49" charset="-122"/>
                <a:ea typeface="楷体" pitchFamily="49" charset="-122"/>
              </a:rPr>
              <a:t>入内容</a:t>
            </a:r>
          </a:p>
        </p:txBody>
      </p:sp>
      <p:sp>
        <p:nvSpPr>
          <p:cNvPr id="16" name="矩形 15"/>
          <p:cNvSpPr/>
          <p:nvPr/>
        </p:nvSpPr>
        <p:spPr>
          <a:xfrm>
            <a:off x="2551831" y="3891019"/>
            <a:ext cx="1326668" cy="830997"/>
          </a:xfrm>
          <a:prstGeom prst="rect">
            <a:avLst/>
          </a:prstGeom>
          <a:noFill/>
          <a:ln>
            <a:noFill/>
          </a:ln>
        </p:spPr>
        <p:txBody>
          <a:bodyPr wrap="square">
            <a:spAutoFit/>
          </a:bodyPr>
          <a:lstStyle/>
          <a:p>
            <a:pPr algn="ctr" defTabSz="1219170"/>
            <a:r>
              <a:rPr lang="zh-CN" altLang="en-US" sz="2400">
                <a:solidFill>
                  <a:prstClr val="white"/>
                </a:solidFill>
                <a:latin typeface="楷体" pitchFamily="49" charset="-122"/>
                <a:ea typeface="楷体" pitchFamily="49" charset="-122"/>
              </a:rPr>
              <a:t>点击录</a:t>
            </a:r>
            <a:endParaRPr lang="en-US" altLang="zh-CN" sz="2400">
              <a:solidFill>
                <a:prstClr val="white"/>
              </a:solidFill>
              <a:latin typeface="楷体" pitchFamily="49" charset="-122"/>
              <a:ea typeface="楷体" pitchFamily="49" charset="-122"/>
            </a:endParaRPr>
          </a:p>
          <a:p>
            <a:pPr algn="ctr" defTabSz="1219170"/>
            <a:r>
              <a:rPr lang="zh-CN" altLang="en-US" sz="2400">
                <a:solidFill>
                  <a:prstClr val="white"/>
                </a:solidFill>
                <a:latin typeface="楷体" pitchFamily="49" charset="-122"/>
                <a:ea typeface="楷体" pitchFamily="49" charset="-122"/>
              </a:rPr>
              <a:t>入内容</a:t>
            </a:r>
          </a:p>
        </p:txBody>
      </p:sp>
      <p:sp>
        <p:nvSpPr>
          <p:cNvPr id="17" name="矩形 16"/>
          <p:cNvSpPr/>
          <p:nvPr/>
        </p:nvSpPr>
        <p:spPr>
          <a:xfrm>
            <a:off x="4259574" y="3850700"/>
            <a:ext cx="996745" cy="666977"/>
          </a:xfrm>
          <a:prstGeom prst="rect">
            <a:avLst/>
          </a:prstGeom>
          <a:noFill/>
          <a:ln>
            <a:noFill/>
          </a:ln>
        </p:spPr>
        <p:txBody>
          <a:bodyPr wrap="square">
            <a:spAutoFit/>
          </a:bodyPr>
          <a:lstStyle/>
          <a:p>
            <a:pPr algn="ctr" defTabSz="1219170"/>
            <a:r>
              <a:rPr lang="zh-CN" altLang="en-US" sz="1867">
                <a:solidFill>
                  <a:prstClr val="white"/>
                </a:solidFill>
                <a:latin typeface="楷体" pitchFamily="49" charset="-122"/>
                <a:ea typeface="楷体" pitchFamily="49" charset="-122"/>
              </a:rPr>
              <a:t>点击录</a:t>
            </a:r>
            <a:endParaRPr lang="en-US" altLang="zh-CN" sz="1867">
              <a:solidFill>
                <a:prstClr val="white"/>
              </a:solidFill>
              <a:latin typeface="楷体" pitchFamily="49" charset="-122"/>
              <a:ea typeface="楷体" pitchFamily="49" charset="-122"/>
            </a:endParaRPr>
          </a:p>
          <a:p>
            <a:pPr algn="ctr" defTabSz="1219170"/>
            <a:r>
              <a:rPr lang="zh-CN" altLang="en-US" sz="1867">
                <a:solidFill>
                  <a:prstClr val="white"/>
                </a:solidFill>
                <a:latin typeface="楷体" pitchFamily="49" charset="-122"/>
                <a:ea typeface="楷体" pitchFamily="49" charset="-122"/>
              </a:rPr>
              <a:t>入内容</a:t>
            </a:r>
          </a:p>
        </p:txBody>
      </p:sp>
      <p:sp>
        <p:nvSpPr>
          <p:cNvPr id="18" name="矩形 17"/>
          <p:cNvSpPr/>
          <p:nvPr/>
        </p:nvSpPr>
        <p:spPr>
          <a:xfrm>
            <a:off x="4259574" y="2181911"/>
            <a:ext cx="996745" cy="666977"/>
          </a:xfrm>
          <a:prstGeom prst="rect">
            <a:avLst/>
          </a:prstGeom>
          <a:noFill/>
          <a:ln>
            <a:noFill/>
          </a:ln>
        </p:spPr>
        <p:txBody>
          <a:bodyPr wrap="square">
            <a:spAutoFit/>
          </a:bodyPr>
          <a:lstStyle/>
          <a:p>
            <a:pPr algn="ctr" defTabSz="1219170"/>
            <a:r>
              <a:rPr lang="zh-CN" altLang="en-US" sz="1867">
                <a:solidFill>
                  <a:prstClr val="white"/>
                </a:solidFill>
                <a:latin typeface="楷体" pitchFamily="49" charset="-122"/>
                <a:ea typeface="楷体" pitchFamily="49" charset="-122"/>
              </a:rPr>
              <a:t>点击录</a:t>
            </a:r>
            <a:endParaRPr lang="en-US" altLang="zh-CN" sz="1867">
              <a:solidFill>
                <a:prstClr val="white"/>
              </a:solidFill>
              <a:latin typeface="楷体" pitchFamily="49" charset="-122"/>
              <a:ea typeface="楷体" pitchFamily="49" charset="-122"/>
            </a:endParaRPr>
          </a:p>
          <a:p>
            <a:pPr algn="ctr" defTabSz="1219170"/>
            <a:r>
              <a:rPr lang="zh-CN" altLang="en-US" sz="1867">
                <a:solidFill>
                  <a:prstClr val="white"/>
                </a:solidFill>
                <a:latin typeface="楷体" pitchFamily="49" charset="-122"/>
                <a:ea typeface="楷体" pitchFamily="49" charset="-122"/>
              </a:rPr>
              <a:t>入内容</a:t>
            </a:r>
          </a:p>
        </p:txBody>
      </p:sp>
      <p:sp>
        <p:nvSpPr>
          <p:cNvPr id="6" name="TextBox 49"/>
          <p:cNvSpPr txBox="1">
            <a:spLocks noChangeArrowheads="1"/>
          </p:cNvSpPr>
          <p:nvPr/>
        </p:nvSpPr>
        <p:spPr bwMode="auto">
          <a:xfrm>
            <a:off x="6960096" y="2545471"/>
            <a:ext cx="2016224"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a:p>
            <a:pP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p:txBody>
      </p:sp>
      <p:sp>
        <p:nvSpPr>
          <p:cNvPr id="8" name="任意多边形 7"/>
          <p:cNvSpPr/>
          <p:nvPr/>
        </p:nvSpPr>
        <p:spPr>
          <a:xfrm>
            <a:off x="3373647" y="2896507"/>
            <a:ext cx="3418223" cy="320760"/>
          </a:xfrm>
          <a:custGeom>
            <a:gdLst>
              <a:gd name="connsiteX0" fmla="*/ 0 w 3262106"/>
              <a:gd name="connsiteY0" fmla="*/ 526845 h 526845"/>
              <a:gd name="connsiteX1" fmla="*/ 373626 w 3262106"/>
              <a:gd name="connsiteY1" fmla="*/ 25400 h 526845"/>
              <a:gd name="connsiteX2" fmla="*/ 3262106 w 3262106"/>
              <a:gd name="connsiteY2" fmla="*/ 0 h 526845"/>
            </a:gd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chemeClr val="tx1"/>
            </a:solidFill>
            <a:prstDash val="dash"/>
            <a:headEnd type="diamond" w="med" len="med"/>
            <a:tailEnd type="diamond" w="med" len="med"/>
          </a:ln>
          <a:effectLst/>
        </p:spPr>
        <p:txBody>
          <a:bodyPr anchor="ctr"/>
          <a:lstStyle/>
          <a:p>
            <a:pPr algn="ctr" defTabSz="1219170" fontAlgn="base">
              <a:spcBef>
                <a:spcPct val="0"/>
              </a:spcBef>
              <a:spcAft>
                <a:spcPct val="0"/>
              </a:spcAft>
              <a:defRPr/>
            </a:pPr>
            <a:endParaRPr lang="zh-CN" altLang="en-US" sz="2400" kern="0">
              <a:solidFill>
                <a:prstClr val="black"/>
              </a:solidFill>
              <a:latin typeface="Calibri"/>
              <a:ea typeface="宋体" panose="02010600030101010101" pitchFamily="2" charset="-122"/>
            </a:endParaRPr>
          </a:p>
        </p:txBody>
      </p:sp>
      <p:sp>
        <p:nvSpPr>
          <p:cNvPr id="9" name="任意多边形 8"/>
          <p:cNvSpPr/>
          <p:nvPr/>
        </p:nvSpPr>
        <p:spPr>
          <a:xfrm flipV="1">
            <a:off x="3396089" y="3490036"/>
            <a:ext cx="3416291" cy="320760"/>
          </a:xfrm>
          <a:custGeom>
            <a:gdLst>
              <a:gd name="connsiteX0" fmla="*/ 0 w 3262106"/>
              <a:gd name="connsiteY0" fmla="*/ 526845 h 526845"/>
              <a:gd name="connsiteX1" fmla="*/ 373626 w 3262106"/>
              <a:gd name="connsiteY1" fmla="*/ 25400 h 526845"/>
              <a:gd name="connsiteX2" fmla="*/ 3262106 w 3262106"/>
              <a:gd name="connsiteY2" fmla="*/ 0 h 526845"/>
            </a:gd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chemeClr val="tx1"/>
            </a:solidFill>
            <a:prstDash val="dash"/>
            <a:headEnd type="diamond" w="med" len="med"/>
            <a:tailEnd type="diamond" w="med" len="med"/>
          </a:ln>
          <a:effectLst/>
        </p:spPr>
        <p:txBody>
          <a:bodyPr anchor="ctr"/>
          <a:lstStyle/>
          <a:p>
            <a:pPr algn="ctr" defTabSz="1219170" fontAlgn="base">
              <a:spcBef>
                <a:spcPct val="0"/>
              </a:spcBef>
              <a:spcAft>
                <a:spcPct val="0"/>
              </a:spcAft>
              <a:defRPr/>
            </a:pPr>
            <a:endParaRPr lang="zh-CN" altLang="en-US" sz="2400" kern="0">
              <a:solidFill>
                <a:prstClr val="black"/>
              </a:solidFill>
              <a:latin typeface="Calibri"/>
              <a:ea typeface="宋体" panose="02010600030101010101" pitchFamily="2" charset="-122"/>
            </a:endParaRPr>
          </a:p>
        </p:txBody>
      </p:sp>
      <p:sp>
        <p:nvSpPr>
          <p:cNvPr id="4" name="任意多边形 3"/>
          <p:cNvSpPr/>
          <p:nvPr/>
        </p:nvSpPr>
        <p:spPr>
          <a:xfrm flipV="1">
            <a:off x="5072400" y="4813912"/>
            <a:ext cx="2892640" cy="305301"/>
          </a:xfrm>
          <a:custGeom>
            <a:gdLst>
              <a:gd name="connsiteX0" fmla="*/ 0 w 1651819"/>
              <a:gd name="connsiteY0" fmla="*/ 501445 h 501445"/>
              <a:gd name="connsiteX1" fmla="*/ 373626 w 1651819"/>
              <a:gd name="connsiteY1" fmla="*/ 0 h 501445"/>
              <a:gd name="connsiteX2" fmla="*/ 1651819 w 1651819"/>
              <a:gd name="connsiteY2" fmla="*/ 0 h 501445"/>
            </a:gd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chemeClr val="tx1"/>
            </a:solidFill>
            <a:prstDash val="dash"/>
            <a:headEnd type="diamond" w="med" len="med"/>
            <a:tailEnd type="diamond" w="med" len="med"/>
          </a:ln>
          <a:effectLst/>
        </p:spPr>
        <p:txBody>
          <a:bodyPr anchor="ctr"/>
          <a:lstStyle/>
          <a:p>
            <a:pPr algn="ctr" defTabSz="1219170" fontAlgn="base">
              <a:spcBef>
                <a:spcPct val="0"/>
              </a:spcBef>
              <a:spcAft>
                <a:spcPct val="0"/>
              </a:spcAft>
              <a:defRPr/>
            </a:pPr>
            <a:endParaRPr lang="zh-CN" altLang="en-US" sz="2400" kern="0">
              <a:solidFill>
                <a:prstClr val="black"/>
              </a:solidFill>
              <a:latin typeface="Calibri"/>
              <a:ea typeface="宋体" panose="02010600030101010101" pitchFamily="2" charset="-122"/>
            </a:endParaRPr>
          </a:p>
        </p:txBody>
      </p:sp>
      <p:sp>
        <p:nvSpPr>
          <p:cNvPr id="5" name="TextBox 48"/>
          <p:cNvSpPr txBox="1">
            <a:spLocks noChangeArrowheads="1"/>
          </p:cNvSpPr>
          <p:nvPr/>
        </p:nvSpPr>
        <p:spPr bwMode="auto">
          <a:xfrm>
            <a:off x="8124501" y="4838951"/>
            <a:ext cx="1728192"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a:p>
            <a:pP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p:txBody>
      </p:sp>
      <p:sp>
        <p:nvSpPr>
          <p:cNvPr id="2" name="TextBox 8"/>
          <p:cNvSpPr txBox="1">
            <a:spLocks noChangeArrowheads="1"/>
          </p:cNvSpPr>
          <p:nvPr/>
        </p:nvSpPr>
        <p:spPr bwMode="auto">
          <a:xfrm>
            <a:off x="8102277" y="1467504"/>
            <a:ext cx="1824203"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30000"/>
              </a:lnSpc>
              <a:defRPr sz="1600" b="0" kern="0" spc="-150">
                <a:solidFill>
                  <a:schemeClr val="tx1">
                    <a:lumMod val="95000"/>
                    <a:lumOff val="5000"/>
                  </a:schemeClr>
                </a:solidFill>
                <a:latin typeface="楷体" pitchFamily="49" charset="-122"/>
                <a:ea typeface="楷体" pitchFamily="49" charset="-122"/>
              </a:defRPr>
            </a:lvl1pPr>
          </a:lstStyle>
          <a:p>
            <a:pPr defTabSz="1219170">
              <a:lnSpc>
                <a:spcPct val="100000"/>
              </a:lnSpc>
            </a:pPr>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a:p>
            <a:pPr defTabSz="1219170">
              <a:lnSpc>
                <a:spcPct val="100000"/>
              </a:lnSpc>
            </a:pPr>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p:txBody>
      </p:sp>
      <p:sp>
        <p:nvSpPr>
          <p:cNvPr id="3" name="任意多边形 2"/>
          <p:cNvSpPr/>
          <p:nvPr/>
        </p:nvSpPr>
        <p:spPr>
          <a:xfrm>
            <a:off x="5150420" y="1771160"/>
            <a:ext cx="2890707" cy="305301"/>
          </a:xfrm>
          <a:custGeom>
            <a:gdLst>
              <a:gd name="connsiteX0" fmla="*/ 0 w 1651819"/>
              <a:gd name="connsiteY0" fmla="*/ 501445 h 501445"/>
              <a:gd name="connsiteX1" fmla="*/ 373626 w 1651819"/>
              <a:gd name="connsiteY1" fmla="*/ 0 h 501445"/>
              <a:gd name="connsiteX2" fmla="*/ 1651819 w 1651819"/>
              <a:gd name="connsiteY2" fmla="*/ 0 h 501445"/>
            </a:gd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chemeClr val="tx1"/>
            </a:solidFill>
            <a:prstDash val="dash"/>
            <a:headEnd type="diamond" w="med" len="med"/>
            <a:tailEnd type="diamond" w="med" len="med"/>
          </a:ln>
          <a:effectLst/>
        </p:spPr>
        <p:txBody>
          <a:bodyPr anchor="ctr"/>
          <a:lstStyle/>
          <a:p>
            <a:pPr algn="ctr" defTabSz="1219170" fontAlgn="base">
              <a:spcBef>
                <a:spcPct val="0"/>
              </a:spcBef>
              <a:spcAft>
                <a:spcPct val="0"/>
              </a:spcAft>
              <a:defRPr/>
            </a:pPr>
            <a:endParaRPr lang="zh-CN" altLang="en-US" sz="2400" kern="0">
              <a:solidFill>
                <a:prstClr val="black"/>
              </a:solidFill>
              <a:latin typeface="Calibri"/>
              <a:ea typeface="宋体" panose="02010600030101010101" pitchFamily="2" charset="-122"/>
            </a:endParaRPr>
          </a:p>
        </p:txBody>
      </p:sp>
      <p:sp>
        <p:nvSpPr>
          <p:cNvPr id="19" name="TextBox 18"/>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1938837002"/>
      </p:ext>
    </p:extLst>
  </p:cSld>
  <p:clrMapOvr>
    <a:masterClrMapping/>
  </p:clrMapOvr>
  <mc:AlternateContent>
    <mc:Choice xmlns:p14="http://schemas.microsoft.com/office/powerpoint/2010/main" Requires="p14">
      <p:transition spd="med" advClick="0" advTm="4175" p14:dur="700">
        <p:fade/>
      </p:transition>
    </mc:Choice>
    <mc:Fallback>
      <p:transition spd="med" advClick="0" advTm="4175">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 presetClass="entr" presetSubtype="9" decel="50000" fill="hold" nodeType="withEffect">
                                  <p:stCondLst>
                                    <p:cond delay="0"/>
                                  </p:stCondLst>
                                  <p:childTnLst>
                                    <p:set>
                                      <p:cBhvr>
                                        <p:cTn id="9" dur="1" fill="hold">
                                          <p:stCondLst>
                                            <p:cond delay="0"/>
                                          </p:stCondLst>
                                        </p:cTn>
                                        <p:tgtEl>
                                          <p:spTgt spid="10245"/>
                                        </p:tgtEl>
                                        <p:attrNameLst>
                                          <p:attrName>style.visibility</p:attrName>
                                        </p:attrNameLst>
                                      </p:cBhvr>
                                      <p:to>
                                        <p:strVal val="visible"/>
                                      </p:to>
                                    </p:set>
                                    <p:anim calcmode="lin" valueType="num">
                                      <p:cBhvr additive="base">
                                        <p:cTn id="10" dur="500" fill="hold"/>
                                        <p:tgtEl>
                                          <p:spTgt spid="10245"/>
                                        </p:tgtEl>
                                        <p:attrNameLst>
                                          <p:attrName>ppt_x</p:attrName>
                                        </p:attrNameLst>
                                      </p:cBhvr>
                                      <p:tavLst>
                                        <p:tav tm="0">
                                          <p:val>
                                            <p:strVal val="0-#ppt_w/2"/>
                                          </p:val>
                                        </p:tav>
                                        <p:tav tm="100000">
                                          <p:val>
                                            <p:strVal val="#ppt_x"/>
                                          </p:val>
                                        </p:tav>
                                      </p:tavLst>
                                    </p:anim>
                                    <p:anim calcmode="lin" valueType="num">
                                      <p:cBhvr additive="base">
                                        <p:cTn id="11" dur="500" fill="hold"/>
                                        <p:tgtEl>
                                          <p:spTgt spid="10245"/>
                                        </p:tgtEl>
                                        <p:attrNameLst>
                                          <p:attrName>ppt_y</p:attrName>
                                        </p:attrNameLst>
                                      </p:cBhvr>
                                      <p:tavLst>
                                        <p:tav tm="0">
                                          <p:val>
                                            <p:strVal val="0-#ppt_h/2"/>
                                          </p:val>
                                        </p:tav>
                                        <p:tav tm="100000">
                                          <p:val>
                                            <p:strVal val="#ppt_y"/>
                                          </p:val>
                                        </p:tav>
                                      </p:tavLst>
                                    </p:anim>
                                  </p:childTnLst>
                                </p:cTn>
                              </p:par>
                              <p:par>
                                <p:cTn id="12" presetID="2" presetClass="entr" presetSubtype="3" decel="50000" fill="hold" nodeType="withEffect">
                                  <p:stCondLst>
                                    <p:cond delay="0"/>
                                  </p:stCondLst>
                                  <p:childTnLst>
                                    <p:set>
                                      <p:cBhvr>
                                        <p:cTn id="13" dur="1" fill="hold">
                                          <p:stCondLst>
                                            <p:cond delay="0"/>
                                          </p:stCondLst>
                                        </p:cTn>
                                        <p:tgtEl>
                                          <p:spTgt spid="10242"/>
                                        </p:tgtEl>
                                        <p:attrNameLst>
                                          <p:attrName>style.visibility</p:attrName>
                                        </p:attrNameLst>
                                      </p:cBhvr>
                                      <p:to>
                                        <p:strVal val="visible"/>
                                      </p:to>
                                    </p:set>
                                    <p:anim calcmode="lin" valueType="num">
                                      <p:cBhvr additive="base">
                                        <p:cTn id="14" dur="500" fill="hold"/>
                                        <p:tgtEl>
                                          <p:spTgt spid="10242"/>
                                        </p:tgtEl>
                                        <p:attrNameLst>
                                          <p:attrName>ppt_x</p:attrName>
                                        </p:attrNameLst>
                                      </p:cBhvr>
                                      <p:tavLst>
                                        <p:tav tm="0">
                                          <p:val>
                                            <p:strVal val="1+#ppt_w/2"/>
                                          </p:val>
                                        </p:tav>
                                        <p:tav tm="100000">
                                          <p:val>
                                            <p:strVal val="#ppt_x"/>
                                          </p:val>
                                        </p:tav>
                                      </p:tavLst>
                                    </p:anim>
                                    <p:anim calcmode="lin" valueType="num">
                                      <p:cBhvr additive="base">
                                        <p:cTn id="15" dur="500" fill="hold"/>
                                        <p:tgtEl>
                                          <p:spTgt spid="10242"/>
                                        </p:tgtEl>
                                        <p:attrNameLst>
                                          <p:attrName>ppt_y</p:attrName>
                                        </p:attrNameLst>
                                      </p:cBhvr>
                                      <p:tavLst>
                                        <p:tav tm="0">
                                          <p:val>
                                            <p:strVal val="0-#ppt_h/2"/>
                                          </p:val>
                                        </p:tav>
                                        <p:tav tm="100000">
                                          <p:val>
                                            <p:strVal val="#ppt_y"/>
                                          </p:val>
                                        </p:tav>
                                      </p:tavLst>
                                    </p:anim>
                                  </p:childTnLst>
                                </p:cTn>
                              </p:par>
                              <p:par>
                                <p:cTn id="16" presetID="2" presetClass="entr" presetSubtype="12" decel="50000" fill="hold" nodeType="withEffect">
                                  <p:stCondLst>
                                    <p:cond delay="0"/>
                                  </p:stCondLst>
                                  <p:childTnLst>
                                    <p:set>
                                      <p:cBhvr>
                                        <p:cTn id="17" dur="1" fill="hold">
                                          <p:stCondLst>
                                            <p:cond delay="0"/>
                                          </p:stCondLst>
                                        </p:cTn>
                                        <p:tgtEl>
                                          <p:spTgt spid="10244"/>
                                        </p:tgtEl>
                                        <p:attrNameLst>
                                          <p:attrName>style.visibility</p:attrName>
                                        </p:attrNameLst>
                                      </p:cBhvr>
                                      <p:to>
                                        <p:strVal val="visible"/>
                                      </p:to>
                                    </p:set>
                                    <p:anim calcmode="lin" valueType="num">
                                      <p:cBhvr additive="base">
                                        <p:cTn id="18" dur="500" fill="hold"/>
                                        <p:tgtEl>
                                          <p:spTgt spid="10244"/>
                                        </p:tgtEl>
                                        <p:attrNameLst>
                                          <p:attrName>ppt_x</p:attrName>
                                        </p:attrNameLst>
                                      </p:cBhvr>
                                      <p:tavLst>
                                        <p:tav tm="0">
                                          <p:val>
                                            <p:strVal val="0-#ppt_w/2"/>
                                          </p:val>
                                        </p:tav>
                                        <p:tav tm="100000">
                                          <p:val>
                                            <p:strVal val="#ppt_x"/>
                                          </p:val>
                                        </p:tav>
                                      </p:tavLst>
                                    </p:anim>
                                    <p:anim calcmode="lin" valueType="num">
                                      <p:cBhvr additive="base">
                                        <p:cTn id="19" dur="500" fill="hold"/>
                                        <p:tgtEl>
                                          <p:spTgt spid="10244"/>
                                        </p:tgtEl>
                                        <p:attrNameLst>
                                          <p:attrName>ppt_y</p:attrName>
                                        </p:attrNameLst>
                                      </p:cBhvr>
                                      <p:tavLst>
                                        <p:tav tm="0">
                                          <p:val>
                                            <p:strVal val="1+#ppt_h/2"/>
                                          </p:val>
                                        </p:tav>
                                        <p:tav tm="100000">
                                          <p:val>
                                            <p:strVal val="#ppt_y"/>
                                          </p:val>
                                        </p:tav>
                                      </p:tavLst>
                                    </p:anim>
                                  </p:childTnLst>
                                </p:cTn>
                              </p:par>
                              <p:par>
                                <p:cTn id="20" presetID="2" presetClass="entr" presetSubtype="6" decel="50000" fill="hold" nodeType="withEffect">
                                  <p:stCondLst>
                                    <p:cond delay="0"/>
                                  </p:stCondLst>
                                  <p:childTnLst>
                                    <p:set>
                                      <p:cBhvr>
                                        <p:cTn id="21" dur="1" fill="hold">
                                          <p:stCondLst>
                                            <p:cond delay="0"/>
                                          </p:stCondLst>
                                        </p:cTn>
                                        <p:tgtEl>
                                          <p:spTgt spid="10243"/>
                                        </p:tgtEl>
                                        <p:attrNameLst>
                                          <p:attrName>style.visibility</p:attrName>
                                        </p:attrNameLst>
                                      </p:cBhvr>
                                      <p:to>
                                        <p:strVal val="visible"/>
                                      </p:to>
                                    </p:set>
                                    <p:anim calcmode="lin" valueType="num">
                                      <p:cBhvr additive="base">
                                        <p:cTn id="22" dur="500" fill="hold"/>
                                        <p:tgtEl>
                                          <p:spTgt spid="10243"/>
                                        </p:tgtEl>
                                        <p:attrNameLst>
                                          <p:attrName>ppt_x</p:attrName>
                                        </p:attrNameLst>
                                      </p:cBhvr>
                                      <p:tavLst>
                                        <p:tav tm="0">
                                          <p:val>
                                            <p:strVal val="1+#ppt_w/2"/>
                                          </p:val>
                                        </p:tav>
                                        <p:tav tm="100000">
                                          <p:val>
                                            <p:strVal val="#ppt_x"/>
                                          </p:val>
                                        </p:tav>
                                      </p:tavLst>
                                    </p:anim>
                                    <p:anim calcmode="lin" valueType="num">
                                      <p:cBhvr additive="base">
                                        <p:cTn id="23" dur="500" fill="hold"/>
                                        <p:tgtEl>
                                          <p:spTgt spid="10243"/>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500"/>
                            </p:stCondLst>
                            <p:childTnLst>
                              <p:par>
                                <p:cTn id="25" presetID="26" presetClass="emph" presetSubtype="0" fill="hold" nodeType="afterEffect">
                                  <p:stCondLst>
                                    <p:cond delay="0"/>
                                  </p:stCondLst>
                                  <p:childTnLst>
                                    <p:animEffect transition="out" filter="fade">
                                      <p:cBhvr>
                                        <p:cTn id="26" dur="500" tmFilter="0, 0; .2, .5; .8, .5; 1, 0"/>
                                        <p:tgtEl>
                                          <p:spTgt spid="10245"/>
                                        </p:tgtEl>
                                      </p:cBhvr>
                                    </p:animEffect>
                                    <p:animScale>
                                      <p:cBhvr>
                                        <p:cTn id="27" dur="250" autoRev="1" fill="hold"/>
                                        <p:tgtEl>
                                          <p:spTgt spid="10245"/>
                                        </p:tgtEl>
                                      </p:cBhvr>
                                      <p:by x="105000" y="105000"/>
                                    </p:animScale>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26" presetClass="emph" presetSubtype="0" fill="hold" nodeType="withEffect">
                                  <p:stCondLst>
                                    <p:cond delay="250"/>
                                  </p:stCondLst>
                                  <p:childTnLst>
                                    <p:animEffect transition="out" filter="fade">
                                      <p:cBhvr>
                                        <p:cTn id="32" dur="500" tmFilter="0, 0; .2, .5; .8, .5; 1, 0"/>
                                        <p:tgtEl>
                                          <p:spTgt spid="10242"/>
                                        </p:tgtEl>
                                      </p:cBhvr>
                                    </p:animEffect>
                                    <p:animScale>
                                      <p:cBhvr>
                                        <p:cTn id="33" dur="250" autoRev="1" fill="hold"/>
                                        <p:tgtEl>
                                          <p:spTgt spid="10242"/>
                                        </p:tgtEl>
                                      </p:cBhvr>
                                      <p:by x="105000" y="105000"/>
                                    </p:animScale>
                                  </p:childTnLst>
                                </p:cTn>
                              </p:par>
                              <p:par>
                                <p:cTn id="34" presetID="10" presetClass="entr" presetSubtype="0" fill="hold" grpId="0" nodeType="withEffect">
                                  <p:stCondLst>
                                    <p:cond delay="25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26" presetClass="emph" presetSubtype="0" fill="hold" nodeType="withEffect">
                                  <p:stCondLst>
                                    <p:cond delay="500"/>
                                  </p:stCondLst>
                                  <p:childTnLst>
                                    <p:animEffect transition="out" filter="fade">
                                      <p:cBhvr>
                                        <p:cTn id="38" dur="500" tmFilter="0, 0; .2, .5; .8, .5; 1, 0"/>
                                        <p:tgtEl>
                                          <p:spTgt spid="10244"/>
                                        </p:tgtEl>
                                      </p:cBhvr>
                                    </p:animEffect>
                                    <p:animScale>
                                      <p:cBhvr>
                                        <p:cTn id="39" dur="250" autoRev="1" fill="hold"/>
                                        <p:tgtEl>
                                          <p:spTgt spid="10244"/>
                                        </p:tgtEl>
                                      </p:cBhvr>
                                      <p:by x="105000" y="105000"/>
                                    </p:animScale>
                                  </p:childTnLst>
                                </p:cTn>
                              </p:par>
                              <p:par>
                                <p:cTn id="40" presetID="10" presetClass="entr" presetSubtype="0" fill="hold" grpId="0" nodeType="withEffect">
                                  <p:stCondLst>
                                    <p:cond delay="5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26" presetClass="emph" presetSubtype="0" fill="hold" nodeType="withEffect">
                                  <p:stCondLst>
                                    <p:cond delay="750"/>
                                  </p:stCondLst>
                                  <p:childTnLst>
                                    <p:animEffect transition="out" filter="fade">
                                      <p:cBhvr>
                                        <p:cTn id="44" dur="500" tmFilter="0, 0; .2, .5; .8, .5; 1, 0"/>
                                        <p:tgtEl>
                                          <p:spTgt spid="10243"/>
                                        </p:tgtEl>
                                      </p:cBhvr>
                                    </p:animEffect>
                                    <p:animScale>
                                      <p:cBhvr>
                                        <p:cTn id="45" dur="250" autoRev="1" fill="hold"/>
                                        <p:tgtEl>
                                          <p:spTgt spid="10243"/>
                                        </p:tgtEl>
                                      </p:cBhvr>
                                      <p:by x="105000" y="105000"/>
                                    </p:animScale>
                                  </p:childTnLst>
                                </p:cTn>
                              </p:par>
                              <p:par>
                                <p:cTn id="46" presetID="10" presetClass="entr" presetSubtype="0" fill="hold" grpId="0" nodeType="withEffect">
                                  <p:stCondLst>
                                    <p:cond delay="75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nodeType="afterGroup">
                            <p:stCondLst>
                              <p:cond delay="1750"/>
                            </p:stCondLst>
                            <p:childTnLst>
                              <p:par>
                                <p:cTn id="50" presetID="22" presetClass="entr" presetSubtype="8"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250"/>
                                        <p:tgtEl>
                                          <p:spTgt spid="8"/>
                                        </p:tgtEl>
                                      </p:cBhvr>
                                    </p:animEffect>
                                  </p:childTnLst>
                                </p:cTn>
                              </p:par>
                              <p:par>
                                <p:cTn id="53" presetID="22" presetClass="entr" presetSubtype="8" fill="hold" grpId="0" nodeType="withEffect">
                                  <p:stCondLst>
                                    <p:cond delay="250"/>
                                  </p:stCondLst>
                                  <p:childTnLst>
                                    <p:set>
                                      <p:cBhvr>
                                        <p:cTn id="54" dur="1" fill="hold">
                                          <p:stCondLst>
                                            <p:cond delay="0"/>
                                          </p:stCondLst>
                                        </p:cTn>
                                        <p:tgtEl>
                                          <p:spTgt spid="4"/>
                                        </p:tgtEl>
                                        <p:attrNameLst>
                                          <p:attrName>style.visibility</p:attrName>
                                        </p:attrNameLst>
                                      </p:cBhvr>
                                      <p:to>
                                        <p:strVal val="visible"/>
                                      </p:to>
                                    </p:set>
                                    <p:animEffect transition="in" filter="wipe(left)">
                                      <p:cBhvr>
                                        <p:cTn id="55" dur="250"/>
                                        <p:tgtEl>
                                          <p:spTgt spid="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250"/>
                                        <p:tgtEl>
                                          <p:spTgt spid="9"/>
                                        </p:tgtEl>
                                      </p:cBhvr>
                                    </p:animEffect>
                                  </p:childTnLst>
                                </p:cTn>
                              </p:par>
                              <p:par>
                                <p:cTn id="59" presetID="22" presetClass="entr" presetSubtype="8" fill="hold" grpId="0" nodeType="withEffect">
                                  <p:stCondLst>
                                    <p:cond delay="250"/>
                                  </p:stCondLst>
                                  <p:childTnLst>
                                    <p:set>
                                      <p:cBhvr>
                                        <p:cTn id="60" dur="1" fill="hold">
                                          <p:stCondLst>
                                            <p:cond delay="0"/>
                                          </p:stCondLst>
                                        </p:cTn>
                                        <p:tgtEl>
                                          <p:spTgt spid="3"/>
                                        </p:tgtEl>
                                        <p:attrNameLst>
                                          <p:attrName>style.visibility</p:attrName>
                                        </p:attrNameLst>
                                      </p:cBhvr>
                                      <p:to>
                                        <p:strVal val="visible"/>
                                      </p:to>
                                    </p:set>
                                    <p:animEffect transition="in" filter="wipe(left)">
                                      <p:cBhvr>
                                        <p:cTn id="61" dur="250"/>
                                        <p:tgtEl>
                                          <p:spTgt spid="3"/>
                                        </p:tgtEl>
                                      </p:cBhvr>
                                    </p:animEffect>
                                  </p:childTnLst>
                                </p:cTn>
                              </p:par>
                            </p:childTnLst>
                          </p:cTn>
                        </p:par>
                        <p:par>
                          <p:cTn id="62" fill="hold" nodeType="afterGroup">
                            <p:stCondLst>
                              <p:cond delay="2250"/>
                            </p:stCondLst>
                            <p:childTnLst>
                              <p:par>
                                <p:cTn id="63" presetID="2" presetClass="entr" presetSubtype="2" fill="hold" grpId="0" nodeType="afterEffect">
                                  <p:stCondLst>
                                    <p:cond delay="0"/>
                                  </p:stCondLst>
                                  <p:childTnLst>
                                    <p:set>
                                      <p:cBhvr>
                                        <p:cTn id="64" dur="1" fill="hold">
                                          <p:stCondLst>
                                            <p:cond delay="0"/>
                                          </p:stCondLst>
                                        </p:cTn>
                                        <p:tgtEl>
                                          <p:spTgt spid="2"/>
                                        </p:tgtEl>
                                        <p:attrNameLst>
                                          <p:attrName>style.visibility</p:attrName>
                                        </p:attrNameLst>
                                      </p:cBhvr>
                                      <p:to>
                                        <p:strVal val="visible"/>
                                      </p:to>
                                    </p:set>
                                    <p:anim calcmode="lin" valueType="num">
                                      <p:cBhvr additive="base">
                                        <p:cTn id="65" dur="250" fill="hold"/>
                                        <p:tgtEl>
                                          <p:spTgt spid="2"/>
                                        </p:tgtEl>
                                        <p:attrNameLst>
                                          <p:attrName>ppt_x</p:attrName>
                                        </p:attrNameLst>
                                      </p:cBhvr>
                                      <p:tavLst>
                                        <p:tav tm="0">
                                          <p:val>
                                            <p:strVal val="1+#ppt_w/2"/>
                                          </p:val>
                                        </p:tav>
                                        <p:tav tm="100000">
                                          <p:val>
                                            <p:strVal val="#ppt_x"/>
                                          </p:val>
                                        </p:tav>
                                      </p:tavLst>
                                    </p:anim>
                                    <p:anim calcmode="lin" valueType="num">
                                      <p:cBhvr additive="base">
                                        <p:cTn id="66" dur="250" fill="hold"/>
                                        <p:tgtEl>
                                          <p:spTgt spid="2"/>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250"/>
                                  </p:stCondLst>
                                  <p:childTnLst>
                                    <p:set>
                                      <p:cBhvr>
                                        <p:cTn id="68" dur="1" fill="hold">
                                          <p:stCondLst>
                                            <p:cond delay="0"/>
                                          </p:stCondLst>
                                        </p:cTn>
                                        <p:tgtEl>
                                          <p:spTgt spid="6"/>
                                        </p:tgtEl>
                                        <p:attrNameLst>
                                          <p:attrName>style.visibility</p:attrName>
                                        </p:attrNameLst>
                                      </p:cBhvr>
                                      <p:to>
                                        <p:strVal val="visible"/>
                                      </p:to>
                                    </p:set>
                                    <p:anim calcmode="lin" valueType="num">
                                      <p:cBhvr additive="base">
                                        <p:cTn id="69" dur="250" fill="hold"/>
                                        <p:tgtEl>
                                          <p:spTgt spid="6"/>
                                        </p:tgtEl>
                                        <p:attrNameLst>
                                          <p:attrName>ppt_x</p:attrName>
                                        </p:attrNameLst>
                                      </p:cBhvr>
                                      <p:tavLst>
                                        <p:tav tm="0">
                                          <p:val>
                                            <p:strVal val="1+#ppt_w/2"/>
                                          </p:val>
                                        </p:tav>
                                        <p:tav tm="100000">
                                          <p:val>
                                            <p:strVal val="#ppt_x"/>
                                          </p:val>
                                        </p:tav>
                                      </p:tavLst>
                                    </p:anim>
                                    <p:anim calcmode="lin" valueType="num">
                                      <p:cBhvr additive="base">
                                        <p:cTn id="70" dur="250" fill="hold"/>
                                        <p:tgtEl>
                                          <p:spTgt spid="6"/>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500"/>
                                  </p:stCondLst>
                                  <p:childTnLst>
                                    <p:set>
                                      <p:cBhvr>
                                        <p:cTn id="72" dur="1" fill="hold">
                                          <p:stCondLst>
                                            <p:cond delay="0"/>
                                          </p:stCondLst>
                                        </p:cTn>
                                        <p:tgtEl>
                                          <p:spTgt spid="7"/>
                                        </p:tgtEl>
                                        <p:attrNameLst>
                                          <p:attrName>style.visibility</p:attrName>
                                        </p:attrNameLst>
                                      </p:cBhvr>
                                      <p:to>
                                        <p:strVal val="visible"/>
                                      </p:to>
                                    </p:set>
                                    <p:anim calcmode="lin" valueType="num">
                                      <p:cBhvr additive="base">
                                        <p:cTn id="73" dur="250" fill="hold"/>
                                        <p:tgtEl>
                                          <p:spTgt spid="7"/>
                                        </p:tgtEl>
                                        <p:attrNameLst>
                                          <p:attrName>ppt_x</p:attrName>
                                        </p:attrNameLst>
                                      </p:cBhvr>
                                      <p:tavLst>
                                        <p:tav tm="0">
                                          <p:val>
                                            <p:strVal val="1+#ppt_w/2"/>
                                          </p:val>
                                        </p:tav>
                                        <p:tav tm="100000">
                                          <p:val>
                                            <p:strVal val="#ppt_x"/>
                                          </p:val>
                                        </p:tav>
                                      </p:tavLst>
                                    </p:anim>
                                    <p:anim calcmode="lin" valueType="num">
                                      <p:cBhvr additive="base">
                                        <p:cTn id="74" dur="250" fill="hold"/>
                                        <p:tgtEl>
                                          <p:spTgt spid="7"/>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750"/>
                                  </p:stCondLst>
                                  <p:childTnLst>
                                    <p:set>
                                      <p:cBhvr>
                                        <p:cTn id="76" dur="1" fill="hold">
                                          <p:stCondLst>
                                            <p:cond delay="0"/>
                                          </p:stCondLst>
                                        </p:cTn>
                                        <p:tgtEl>
                                          <p:spTgt spid="5"/>
                                        </p:tgtEl>
                                        <p:attrNameLst>
                                          <p:attrName>style.visibility</p:attrName>
                                        </p:attrNameLst>
                                      </p:cBhvr>
                                      <p:to>
                                        <p:strVal val="visible"/>
                                      </p:to>
                                    </p:set>
                                    <p:anim calcmode="lin" valueType="num">
                                      <p:cBhvr additive="base">
                                        <p:cTn id="77" dur="250" fill="hold"/>
                                        <p:tgtEl>
                                          <p:spTgt spid="5"/>
                                        </p:tgtEl>
                                        <p:attrNameLst>
                                          <p:attrName>ppt_x</p:attrName>
                                        </p:attrNameLst>
                                      </p:cBhvr>
                                      <p:tavLst>
                                        <p:tav tm="0">
                                          <p:val>
                                            <p:strVal val="1+#ppt_w/2"/>
                                          </p:val>
                                        </p:tav>
                                        <p:tav tm="100000">
                                          <p:val>
                                            <p:strVal val="#ppt_x"/>
                                          </p:val>
                                        </p:tav>
                                      </p:tavLst>
                                    </p:anim>
                                    <p:anim calcmode="lin" valueType="num">
                                      <p:cBhvr additive="base">
                                        <p:cTn id="78"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6" grpId="0"/>
      <p:bldP spid="17" grpId="0"/>
      <p:bldP spid="18" grpId="0"/>
      <p:bldP spid="6" grpId="0"/>
      <p:bldP spid="8" grpId="0" animBg="1"/>
      <p:bldP spid="9" grpId="0" animBg="1"/>
      <p:bldP spid="4" grpId="0" animBg="1"/>
      <p:bldP spid="5" grpId="0"/>
      <p:bldP spid="2" grpId="0"/>
      <p:bldP spid="3" grpId="0" animBg="1"/>
      <p:bldP spid="1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sp>
        <p:nvSpPr>
          <p:cNvPr id="262193" name="Line 49"/>
          <p:cNvSpPr>
            <a:spLocks noChangeShapeType="1"/>
          </p:cNvSpPr>
          <p:nvPr/>
        </p:nvSpPr>
        <p:spPr bwMode="auto">
          <a:xfrm>
            <a:off x="3321543" y="2805675"/>
            <a:ext cx="916359" cy="990295"/>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1884" tIns="60941" rIns="121884" bIns="60941" anchor="ctr"/>
          <a:lstStyle/>
          <a:p>
            <a:pPr defTabSz="1219170"/>
            <a:endParaRPr lang="zh-CN" altLang="en-US" sz="2400">
              <a:solidFill>
                <a:prstClr val="black"/>
              </a:solidFill>
              <a:latin typeface="Calibri"/>
              <a:ea typeface="隶书" pitchFamily="49" charset="-122"/>
            </a:endParaRPr>
          </a:p>
        </p:txBody>
      </p:sp>
      <p:sp>
        <p:nvSpPr>
          <p:cNvPr id="262194" name="Line 50"/>
          <p:cNvSpPr>
            <a:spLocks noChangeShapeType="1"/>
          </p:cNvSpPr>
          <p:nvPr/>
        </p:nvSpPr>
        <p:spPr bwMode="auto">
          <a:xfrm flipH="1">
            <a:off x="5202934" y="3093454"/>
            <a:ext cx="1218988" cy="562860"/>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1884" tIns="60941" rIns="121884" bIns="60941" anchor="ctr"/>
          <a:lstStyle/>
          <a:p>
            <a:pPr defTabSz="1219170"/>
            <a:endParaRPr lang="zh-CN" altLang="en-US" sz="2400">
              <a:solidFill>
                <a:prstClr val="black"/>
              </a:solidFill>
              <a:latin typeface="Calibri"/>
              <a:ea typeface="隶书" pitchFamily="49" charset="-122"/>
            </a:endParaRPr>
          </a:p>
        </p:txBody>
      </p:sp>
      <p:sp>
        <p:nvSpPr>
          <p:cNvPr id="262195" name="Line 51"/>
          <p:cNvSpPr>
            <a:spLocks noChangeShapeType="1"/>
          </p:cNvSpPr>
          <p:nvPr/>
        </p:nvSpPr>
        <p:spPr bwMode="auto">
          <a:xfrm flipH="1">
            <a:off x="7742492" y="1798454"/>
            <a:ext cx="1625317" cy="761765"/>
          </a:xfrm>
          <a:prstGeom prst="line">
            <a:avLst/>
          </a:prstGeom>
          <a:noFill/>
          <a:ln w="5080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1884" tIns="60941" rIns="121884" bIns="60941" anchor="ctr"/>
          <a:lstStyle/>
          <a:p>
            <a:pPr defTabSz="1219170"/>
            <a:endParaRPr lang="zh-CN" altLang="en-US" sz="2400">
              <a:solidFill>
                <a:prstClr val="black"/>
              </a:solidFill>
              <a:latin typeface="Calibri"/>
              <a:ea typeface="隶书" pitchFamily="49" charset="-122"/>
            </a:endParaRPr>
          </a:p>
        </p:txBody>
      </p:sp>
      <p:sp>
        <p:nvSpPr>
          <p:cNvPr id="262198" name="Text Box 54"/>
          <p:cNvSpPr txBox="1">
            <a:spLocks noChangeArrowheads="1"/>
          </p:cNvSpPr>
          <p:nvPr/>
        </p:nvSpPr>
        <p:spPr bwMode="auto">
          <a:xfrm>
            <a:off x="1391478" y="3019394"/>
            <a:ext cx="1930065" cy="787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1467" baseline="0">
                <a:solidFill>
                  <a:srgbClr val="000000"/>
                </a:solidFill>
                <a:ea typeface="隶书" pitchFamily="49" charset="-122"/>
              </a:rPr>
              <a:t>点击输入文字点击输入文字点击输入文字点击输入文字</a:t>
            </a:r>
          </a:p>
        </p:txBody>
      </p:sp>
      <p:sp>
        <p:nvSpPr>
          <p:cNvPr id="262199" name="Text Box 55"/>
          <p:cNvSpPr txBox="1">
            <a:spLocks noChangeArrowheads="1"/>
          </p:cNvSpPr>
          <p:nvPr/>
        </p:nvSpPr>
        <p:spPr bwMode="auto">
          <a:xfrm>
            <a:off x="3577616" y="4847630"/>
            <a:ext cx="1930065" cy="787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1467" baseline="0">
                <a:solidFill>
                  <a:srgbClr val="000000"/>
                </a:solidFill>
                <a:ea typeface="隶书" pitchFamily="49" charset="-122"/>
              </a:rPr>
              <a:t>点击输入文字点击输入文字点击输入文字点击输入文字</a:t>
            </a:r>
          </a:p>
        </p:txBody>
      </p:sp>
      <p:sp>
        <p:nvSpPr>
          <p:cNvPr id="262200" name="Text Box 56"/>
          <p:cNvSpPr txBox="1">
            <a:spLocks noChangeArrowheads="1"/>
          </p:cNvSpPr>
          <p:nvPr/>
        </p:nvSpPr>
        <p:spPr bwMode="auto">
          <a:xfrm>
            <a:off x="6117176" y="3626690"/>
            <a:ext cx="1930065" cy="787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1467" baseline="0">
                <a:solidFill>
                  <a:srgbClr val="000000"/>
                </a:solidFill>
                <a:ea typeface="隶书" pitchFamily="49" charset="-122"/>
              </a:rPr>
              <a:t>点击输入文字点击输入文字点击输入文字点击输入文字</a:t>
            </a:r>
          </a:p>
        </p:txBody>
      </p:sp>
      <p:sp>
        <p:nvSpPr>
          <p:cNvPr id="262201" name="Text Box 57"/>
          <p:cNvSpPr txBox="1">
            <a:spLocks noChangeArrowheads="1"/>
          </p:cNvSpPr>
          <p:nvPr/>
        </p:nvSpPr>
        <p:spPr bwMode="auto">
          <a:xfrm>
            <a:off x="8809108" y="2308414"/>
            <a:ext cx="1930065" cy="787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1467" baseline="0">
                <a:solidFill>
                  <a:srgbClr val="000000"/>
                </a:solidFill>
                <a:ea typeface="隶书" pitchFamily="49" charset="-122"/>
              </a:rPr>
              <a:t>点击输入文字点击输入文字点击输入文字点击输入文字</a:t>
            </a:r>
          </a:p>
        </p:txBody>
      </p:sp>
      <p:pic>
        <p:nvPicPr>
          <p:cNvPr id="262207" name="Picture 63" descr="笔墨"/>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339019" y="4047787"/>
            <a:ext cx="2506564" cy="1781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0" name="Picture 46" descr="60"/>
          <p:cNvPicPr>
            <a:picLocks noChangeAspect="1" noChangeArrowheads="1"/>
          </p:cNvPicPr>
          <p:nvPr/>
        </p:nvPicPr>
        <p:blipFill>
          <a:blip r:embed="rId3">
            <a:lum contrast="48000"/>
            <a:extLst>
              <a:ext uri="{28A0092B-C50C-407E-A947-70E740481C1C}">
                <a14:useLocalDpi xmlns:a14="http://schemas.microsoft.com/office/drawing/2010/main" val="0"/>
              </a:ext>
            </a:extLst>
          </a:blip>
          <a:stretch>
            <a:fillRect/>
          </a:stretch>
        </p:blipFill>
        <p:spPr bwMode="auto">
          <a:xfrm>
            <a:off x="1797807" y="952048"/>
            <a:ext cx="2389303" cy="2232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2" name="Picture 48" descr="60"/>
          <p:cNvPicPr>
            <a:picLocks noChangeAspect="1" noChangeArrowheads="1"/>
          </p:cNvPicPr>
          <p:nvPr/>
        </p:nvPicPr>
        <p:blipFill>
          <a:blip r:embed="rId4">
            <a:duotone>
              <a:prstClr val="black"/>
              <a:srgbClr val="D9C3A5">
                <a:tint val="50000"/>
                <a:satMod val="180000"/>
              </a:srgbClr>
            </a:duotone>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val="0"/>
              </a:ext>
            </a:extLst>
          </a:blip>
          <a:stretch>
            <a:fillRect/>
          </a:stretch>
        </p:blipFill>
        <p:spPr bwMode="auto">
          <a:xfrm>
            <a:off x="3374452" y="2839532"/>
            <a:ext cx="2387185" cy="2232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6" name="Picture 52" descr="60"/>
          <p:cNvPicPr>
            <a:picLocks noChangeAspect="1" noChangeArrowheads="1"/>
          </p:cNvPicPr>
          <p:nvPr/>
        </p:nvPicPr>
        <p:blipFill>
          <a:blip r:embed="rId6">
            <a:lum contrast="48000"/>
            <a:extLst>
              <a:ext uri="{28A0092B-C50C-407E-A947-70E740481C1C}">
                <a14:useLocalDpi xmlns:a14="http://schemas.microsoft.com/office/drawing/2010/main" val="0"/>
              </a:ext>
            </a:extLst>
          </a:blip>
          <a:stretch>
            <a:fillRect/>
          </a:stretch>
        </p:blipFill>
        <p:spPr bwMode="auto">
          <a:xfrm>
            <a:off x="5964802" y="1586853"/>
            <a:ext cx="2387185" cy="223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7" name="Picture 53" descr="60"/>
          <p:cNvPicPr>
            <a:picLocks noChangeAspect="1" noChangeArrowheads="1"/>
          </p:cNvPicPr>
          <p:nvPr/>
        </p:nvPicPr>
        <p:blipFill>
          <a:blip r:embed="rId3">
            <a:lum bright="-2000" contrast="48000"/>
            <a:extLst>
              <a:ext uri="{28A0092B-C50C-407E-A947-70E740481C1C}">
                <a14:useLocalDpi xmlns:a14="http://schemas.microsoft.com/office/drawing/2010/main" val="0"/>
              </a:ext>
            </a:extLst>
          </a:blip>
          <a:stretch>
            <a:fillRect/>
          </a:stretch>
        </p:blipFill>
        <p:spPr bwMode="auto">
          <a:xfrm>
            <a:off x="8502244" y="452669"/>
            <a:ext cx="2387185" cy="2232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202" name="Text Box 58"/>
          <p:cNvSpPr txBox="1">
            <a:spLocks noChangeArrowheads="1"/>
          </p:cNvSpPr>
          <p:nvPr/>
        </p:nvSpPr>
        <p:spPr bwMode="auto">
          <a:xfrm>
            <a:off x="2508885" y="1838659"/>
            <a:ext cx="1221105" cy="479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en-US" altLang="zh-CN" sz="2400" baseline="0">
                <a:solidFill>
                  <a:srgbClr val="FFFFFF"/>
                </a:solidFill>
                <a:ea typeface="隶书" pitchFamily="49" charset="-122"/>
              </a:rPr>
              <a:t>2014</a:t>
            </a:r>
          </a:p>
        </p:txBody>
      </p:sp>
      <p:sp>
        <p:nvSpPr>
          <p:cNvPr id="262203" name="Text Box 59"/>
          <p:cNvSpPr txBox="1">
            <a:spLocks noChangeArrowheads="1"/>
          </p:cNvSpPr>
          <p:nvPr/>
        </p:nvSpPr>
        <p:spPr bwMode="auto">
          <a:xfrm>
            <a:off x="4085529" y="3821362"/>
            <a:ext cx="1218988" cy="479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en-US" altLang="zh-CN" sz="2400" baseline="0">
                <a:solidFill>
                  <a:srgbClr val="FFFFFF"/>
                </a:solidFill>
                <a:ea typeface="隶书" pitchFamily="49" charset="-122"/>
              </a:rPr>
              <a:t>2015</a:t>
            </a:r>
          </a:p>
        </p:txBody>
      </p:sp>
      <p:sp>
        <p:nvSpPr>
          <p:cNvPr id="262204" name="Text Box 60"/>
          <p:cNvSpPr txBox="1">
            <a:spLocks noChangeArrowheads="1"/>
          </p:cNvSpPr>
          <p:nvPr/>
        </p:nvSpPr>
        <p:spPr bwMode="auto">
          <a:xfrm>
            <a:off x="6625087" y="2520015"/>
            <a:ext cx="1218988" cy="479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en-US" altLang="zh-CN" sz="2400" baseline="0">
                <a:solidFill>
                  <a:srgbClr val="FFFFFF"/>
                </a:solidFill>
                <a:ea typeface="隶书" pitchFamily="49" charset="-122"/>
              </a:rPr>
              <a:t>2016</a:t>
            </a:r>
          </a:p>
        </p:txBody>
      </p:sp>
      <p:sp>
        <p:nvSpPr>
          <p:cNvPr id="262205" name="Text Box 61"/>
          <p:cNvSpPr txBox="1">
            <a:spLocks noChangeArrowheads="1"/>
          </p:cNvSpPr>
          <p:nvPr/>
        </p:nvSpPr>
        <p:spPr bwMode="auto">
          <a:xfrm>
            <a:off x="9213321" y="1294845"/>
            <a:ext cx="1218988" cy="479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en-US" altLang="zh-CN" sz="2400" baseline="0">
                <a:solidFill>
                  <a:srgbClr val="FFFFFF"/>
                </a:solidFill>
                <a:ea typeface="隶书" pitchFamily="49" charset="-122"/>
              </a:rPr>
              <a:t>2017</a:t>
            </a:r>
          </a:p>
        </p:txBody>
      </p:sp>
      <p:sp>
        <p:nvSpPr>
          <p:cNvPr id="18" name="TextBox 17"/>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1566829700"/>
      </p:ext>
    </p:extLst>
  </p:cSld>
  <p:clrMapOvr>
    <a:masterClrMapping/>
  </p:clrMapOvr>
  <mc:AlternateContent>
    <mc:Choice xmlns:p14="http://schemas.microsoft.com/office/powerpoint/2010/main" Requires="p14">
      <p:transition spd="med" advTm="19625" p14:dur="700">
        <p:fade/>
      </p:transition>
    </mc:Choice>
    <mc:Fallback>
      <p:transition spd="med" advTm="19625">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62190"/>
                                        </p:tgtEl>
                                        <p:attrNameLst>
                                          <p:attrName>style.visibility</p:attrName>
                                        </p:attrNameLst>
                                      </p:cBhvr>
                                      <p:to>
                                        <p:strVal val="visible"/>
                                      </p:to>
                                    </p:set>
                                    <p:animEffect transition="in" filter="fade">
                                      <p:cBhvr>
                                        <p:cTn id="11" dur="2000"/>
                                        <p:tgtEl>
                                          <p:spTgt spid="262190"/>
                                        </p:tgtEl>
                                      </p:cBhvr>
                                    </p:animEffect>
                                  </p:childTnLst>
                                </p:cTn>
                              </p:par>
                            </p:childTnLst>
                          </p:cTn>
                        </p:par>
                        <p:par>
                          <p:cTn id="12" fill="hold" nodeType="afterGroup">
                            <p:stCondLst>
                              <p:cond delay="2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62202"/>
                                        </p:tgtEl>
                                        <p:attrNameLst>
                                          <p:attrName>style.visibility</p:attrName>
                                        </p:attrNameLst>
                                      </p:cBhvr>
                                      <p:to>
                                        <p:strVal val="visible"/>
                                      </p:to>
                                    </p:set>
                                    <p:anim calcmode="lin" valueType="num">
                                      <p:cBhvr>
                                        <p:cTn id="15" dur="500" fill="hold"/>
                                        <p:tgtEl>
                                          <p:spTgt spid="26220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62202"/>
                                        </p:tgtEl>
                                        <p:attrNameLst>
                                          <p:attrName>ppt_y</p:attrName>
                                        </p:attrNameLst>
                                      </p:cBhvr>
                                      <p:tavLst>
                                        <p:tav tm="0">
                                          <p:val>
                                            <p:strVal val="#ppt_y"/>
                                          </p:val>
                                        </p:tav>
                                        <p:tav tm="100000">
                                          <p:val>
                                            <p:strVal val="#ppt_y"/>
                                          </p:val>
                                        </p:tav>
                                      </p:tavLst>
                                    </p:anim>
                                    <p:anim calcmode="lin" valueType="num">
                                      <p:cBhvr>
                                        <p:cTn id="17" dur="500" fill="hold"/>
                                        <p:tgtEl>
                                          <p:spTgt spid="26220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6220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62202"/>
                                        </p:tgtEl>
                                      </p:cBhvr>
                                    </p:animEffect>
                                  </p:childTnLst>
                                </p:cTn>
                              </p:par>
                            </p:childTnLst>
                          </p:cTn>
                        </p:par>
                        <p:par>
                          <p:cTn id="20" fill="hold" nodeType="afterGroup">
                            <p:stCondLst>
                              <p:cond delay="3000"/>
                            </p:stCondLst>
                            <p:childTnLst>
                              <p:par>
                                <p:cTn id="21" presetID="47" presetClass="entr" presetSubtype="0" fill="hold" grpId="0" nodeType="afterEffect">
                                  <p:stCondLst>
                                    <p:cond delay="0"/>
                                  </p:stCondLst>
                                  <p:childTnLst>
                                    <p:set>
                                      <p:cBhvr>
                                        <p:cTn id="22" dur="1" fill="hold">
                                          <p:stCondLst>
                                            <p:cond delay="0"/>
                                          </p:stCondLst>
                                        </p:cTn>
                                        <p:tgtEl>
                                          <p:spTgt spid="262198"/>
                                        </p:tgtEl>
                                        <p:attrNameLst>
                                          <p:attrName>style.visibility</p:attrName>
                                        </p:attrNameLst>
                                      </p:cBhvr>
                                      <p:to>
                                        <p:strVal val="visible"/>
                                      </p:to>
                                    </p:set>
                                    <p:animEffect transition="in" filter="fade">
                                      <p:cBhvr>
                                        <p:cTn id="23" dur="1000"/>
                                        <p:tgtEl>
                                          <p:spTgt spid="262198"/>
                                        </p:tgtEl>
                                      </p:cBhvr>
                                    </p:animEffect>
                                    <p:anim calcmode="lin" valueType="num">
                                      <p:cBhvr>
                                        <p:cTn id="24" dur="1000" fill="hold"/>
                                        <p:tgtEl>
                                          <p:spTgt spid="262198"/>
                                        </p:tgtEl>
                                        <p:attrNameLst>
                                          <p:attrName>ppt_x</p:attrName>
                                        </p:attrNameLst>
                                      </p:cBhvr>
                                      <p:tavLst>
                                        <p:tav tm="0">
                                          <p:val>
                                            <p:strVal val="#ppt_x"/>
                                          </p:val>
                                        </p:tav>
                                        <p:tav tm="100000">
                                          <p:val>
                                            <p:strVal val="#ppt_x"/>
                                          </p:val>
                                        </p:tav>
                                      </p:tavLst>
                                    </p:anim>
                                    <p:anim calcmode="lin" valueType="num">
                                      <p:cBhvr>
                                        <p:cTn id="25" dur="1000" fill="hold"/>
                                        <p:tgtEl>
                                          <p:spTgt spid="262198"/>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4000"/>
                            </p:stCondLst>
                            <p:childTnLst>
                              <p:par>
                                <p:cTn id="27" presetID="22" presetClass="entr" presetSubtype="8" fill="hold" grpId="0" nodeType="afterEffect">
                                  <p:stCondLst>
                                    <p:cond delay="0"/>
                                  </p:stCondLst>
                                  <p:childTnLst>
                                    <p:set>
                                      <p:cBhvr>
                                        <p:cTn id="28" dur="1" fill="hold">
                                          <p:stCondLst>
                                            <p:cond delay="0"/>
                                          </p:stCondLst>
                                        </p:cTn>
                                        <p:tgtEl>
                                          <p:spTgt spid="262193"/>
                                        </p:tgtEl>
                                        <p:attrNameLst>
                                          <p:attrName>style.visibility</p:attrName>
                                        </p:attrNameLst>
                                      </p:cBhvr>
                                      <p:to>
                                        <p:strVal val="visible"/>
                                      </p:to>
                                    </p:set>
                                    <p:animEffect transition="in" filter="wipe(left)">
                                      <p:cBhvr>
                                        <p:cTn id="29" dur="1000"/>
                                        <p:tgtEl>
                                          <p:spTgt spid="262193"/>
                                        </p:tgtEl>
                                      </p:cBhvr>
                                    </p:animEffect>
                                  </p:childTnLst>
                                </p:cTn>
                              </p:par>
                            </p:childTnLst>
                          </p:cTn>
                        </p:par>
                        <p:par>
                          <p:cTn id="30" fill="hold" nodeType="afterGroup">
                            <p:stCondLst>
                              <p:cond delay="5000"/>
                            </p:stCondLst>
                            <p:childTnLst>
                              <p:par>
                                <p:cTn id="31" presetID="10" presetClass="entr" presetSubtype="0" fill="hold" nodeType="afterEffect">
                                  <p:stCondLst>
                                    <p:cond delay="0"/>
                                  </p:stCondLst>
                                  <p:childTnLst>
                                    <p:set>
                                      <p:cBhvr>
                                        <p:cTn id="32" dur="1" fill="hold">
                                          <p:stCondLst>
                                            <p:cond delay="0"/>
                                          </p:stCondLst>
                                        </p:cTn>
                                        <p:tgtEl>
                                          <p:spTgt spid="262192"/>
                                        </p:tgtEl>
                                        <p:attrNameLst>
                                          <p:attrName>style.visibility</p:attrName>
                                        </p:attrNameLst>
                                      </p:cBhvr>
                                      <p:to>
                                        <p:strVal val="visible"/>
                                      </p:to>
                                    </p:set>
                                    <p:animEffect transition="in" filter="fade">
                                      <p:cBhvr>
                                        <p:cTn id="33" dur="2000"/>
                                        <p:tgtEl>
                                          <p:spTgt spid="262192"/>
                                        </p:tgtEl>
                                      </p:cBhvr>
                                    </p:animEffect>
                                  </p:childTnLst>
                                </p:cTn>
                              </p:par>
                            </p:childTnLst>
                          </p:cTn>
                        </p:par>
                        <p:par>
                          <p:cTn id="34" fill="hold" nodeType="afterGroup">
                            <p:stCondLst>
                              <p:cond delay="70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262203"/>
                                        </p:tgtEl>
                                        <p:attrNameLst>
                                          <p:attrName>style.visibility</p:attrName>
                                        </p:attrNameLst>
                                      </p:cBhvr>
                                      <p:to>
                                        <p:strVal val="visible"/>
                                      </p:to>
                                    </p:set>
                                    <p:anim calcmode="lin" valueType="num">
                                      <p:cBhvr>
                                        <p:cTn id="37" dur="500" fill="hold"/>
                                        <p:tgtEl>
                                          <p:spTgt spid="262203"/>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62203"/>
                                        </p:tgtEl>
                                        <p:attrNameLst>
                                          <p:attrName>ppt_y</p:attrName>
                                        </p:attrNameLst>
                                      </p:cBhvr>
                                      <p:tavLst>
                                        <p:tav tm="0">
                                          <p:val>
                                            <p:strVal val="#ppt_y"/>
                                          </p:val>
                                        </p:tav>
                                        <p:tav tm="100000">
                                          <p:val>
                                            <p:strVal val="#ppt_y"/>
                                          </p:val>
                                        </p:tav>
                                      </p:tavLst>
                                    </p:anim>
                                    <p:anim calcmode="lin" valueType="num">
                                      <p:cBhvr>
                                        <p:cTn id="39" dur="500" fill="hold"/>
                                        <p:tgtEl>
                                          <p:spTgt spid="262203"/>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62203"/>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62203"/>
                                        </p:tgtEl>
                                      </p:cBhvr>
                                    </p:animEffect>
                                  </p:childTnLst>
                                </p:cTn>
                              </p:par>
                            </p:childTnLst>
                          </p:cTn>
                        </p:par>
                        <p:par>
                          <p:cTn id="42" fill="hold" nodeType="afterGroup">
                            <p:stCondLst>
                              <p:cond delay="7500"/>
                            </p:stCondLst>
                            <p:childTnLst>
                              <p:par>
                                <p:cTn id="43" presetID="47" presetClass="entr" presetSubtype="0" fill="hold" grpId="0" nodeType="afterEffect">
                                  <p:stCondLst>
                                    <p:cond delay="0"/>
                                  </p:stCondLst>
                                  <p:childTnLst>
                                    <p:set>
                                      <p:cBhvr>
                                        <p:cTn id="44" dur="1" fill="hold">
                                          <p:stCondLst>
                                            <p:cond delay="0"/>
                                          </p:stCondLst>
                                        </p:cTn>
                                        <p:tgtEl>
                                          <p:spTgt spid="262199"/>
                                        </p:tgtEl>
                                        <p:attrNameLst>
                                          <p:attrName>style.visibility</p:attrName>
                                        </p:attrNameLst>
                                      </p:cBhvr>
                                      <p:to>
                                        <p:strVal val="visible"/>
                                      </p:to>
                                    </p:set>
                                    <p:animEffect transition="in" filter="fade">
                                      <p:cBhvr>
                                        <p:cTn id="45" dur="1000"/>
                                        <p:tgtEl>
                                          <p:spTgt spid="262199"/>
                                        </p:tgtEl>
                                      </p:cBhvr>
                                    </p:animEffect>
                                    <p:anim calcmode="lin" valueType="num">
                                      <p:cBhvr>
                                        <p:cTn id="46" dur="1000" fill="hold"/>
                                        <p:tgtEl>
                                          <p:spTgt spid="262199"/>
                                        </p:tgtEl>
                                        <p:attrNameLst>
                                          <p:attrName>ppt_x</p:attrName>
                                        </p:attrNameLst>
                                      </p:cBhvr>
                                      <p:tavLst>
                                        <p:tav tm="0">
                                          <p:val>
                                            <p:strVal val="#ppt_x"/>
                                          </p:val>
                                        </p:tav>
                                        <p:tav tm="100000">
                                          <p:val>
                                            <p:strVal val="#ppt_x"/>
                                          </p:val>
                                        </p:tav>
                                      </p:tavLst>
                                    </p:anim>
                                    <p:anim calcmode="lin" valueType="num">
                                      <p:cBhvr>
                                        <p:cTn id="47" dur="1000" fill="hold"/>
                                        <p:tgtEl>
                                          <p:spTgt spid="262199"/>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8500"/>
                            </p:stCondLst>
                            <p:childTnLst>
                              <p:par>
                                <p:cTn id="49" presetID="22" presetClass="entr" presetSubtype="4" fill="hold" grpId="0" nodeType="afterEffect">
                                  <p:stCondLst>
                                    <p:cond delay="0"/>
                                  </p:stCondLst>
                                  <p:childTnLst>
                                    <p:set>
                                      <p:cBhvr>
                                        <p:cTn id="50" dur="1" fill="hold">
                                          <p:stCondLst>
                                            <p:cond delay="0"/>
                                          </p:stCondLst>
                                        </p:cTn>
                                        <p:tgtEl>
                                          <p:spTgt spid="262194"/>
                                        </p:tgtEl>
                                        <p:attrNameLst>
                                          <p:attrName>style.visibility</p:attrName>
                                        </p:attrNameLst>
                                      </p:cBhvr>
                                      <p:to>
                                        <p:strVal val="visible"/>
                                      </p:to>
                                    </p:set>
                                    <p:animEffect transition="in" filter="wipe(down)">
                                      <p:cBhvr>
                                        <p:cTn id="51" dur="1000"/>
                                        <p:tgtEl>
                                          <p:spTgt spid="262194"/>
                                        </p:tgtEl>
                                      </p:cBhvr>
                                    </p:animEffect>
                                  </p:childTnLst>
                                </p:cTn>
                              </p:par>
                            </p:childTnLst>
                          </p:cTn>
                        </p:par>
                        <p:par>
                          <p:cTn id="52" fill="hold" nodeType="afterGroup">
                            <p:stCondLst>
                              <p:cond delay="9500"/>
                            </p:stCondLst>
                            <p:childTnLst>
                              <p:par>
                                <p:cTn id="53" presetID="10" presetClass="entr" presetSubtype="0" fill="hold" nodeType="afterEffect">
                                  <p:stCondLst>
                                    <p:cond delay="0"/>
                                  </p:stCondLst>
                                  <p:childTnLst>
                                    <p:set>
                                      <p:cBhvr>
                                        <p:cTn id="54" dur="1" fill="hold">
                                          <p:stCondLst>
                                            <p:cond delay="0"/>
                                          </p:stCondLst>
                                        </p:cTn>
                                        <p:tgtEl>
                                          <p:spTgt spid="262196"/>
                                        </p:tgtEl>
                                        <p:attrNameLst>
                                          <p:attrName>style.visibility</p:attrName>
                                        </p:attrNameLst>
                                      </p:cBhvr>
                                      <p:to>
                                        <p:strVal val="visible"/>
                                      </p:to>
                                    </p:set>
                                    <p:animEffect transition="in" filter="fade">
                                      <p:cBhvr>
                                        <p:cTn id="55" dur="2000"/>
                                        <p:tgtEl>
                                          <p:spTgt spid="262196"/>
                                        </p:tgtEl>
                                      </p:cBhvr>
                                    </p:animEffect>
                                  </p:childTnLst>
                                </p:cTn>
                              </p:par>
                            </p:childTnLst>
                          </p:cTn>
                        </p:par>
                        <p:par>
                          <p:cTn id="56" fill="hold" nodeType="afterGroup">
                            <p:stCondLst>
                              <p:cond delay="115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262204"/>
                                        </p:tgtEl>
                                        <p:attrNameLst>
                                          <p:attrName>style.visibility</p:attrName>
                                        </p:attrNameLst>
                                      </p:cBhvr>
                                      <p:to>
                                        <p:strVal val="visible"/>
                                      </p:to>
                                    </p:set>
                                    <p:anim calcmode="lin" valueType="num">
                                      <p:cBhvr>
                                        <p:cTn id="59" dur="500" fill="hold"/>
                                        <p:tgtEl>
                                          <p:spTgt spid="262204"/>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62204"/>
                                        </p:tgtEl>
                                        <p:attrNameLst>
                                          <p:attrName>ppt_y</p:attrName>
                                        </p:attrNameLst>
                                      </p:cBhvr>
                                      <p:tavLst>
                                        <p:tav tm="0">
                                          <p:val>
                                            <p:strVal val="#ppt_y"/>
                                          </p:val>
                                        </p:tav>
                                        <p:tav tm="100000">
                                          <p:val>
                                            <p:strVal val="#ppt_y"/>
                                          </p:val>
                                        </p:tav>
                                      </p:tavLst>
                                    </p:anim>
                                    <p:anim calcmode="lin" valueType="num">
                                      <p:cBhvr>
                                        <p:cTn id="61" dur="500" fill="hold"/>
                                        <p:tgtEl>
                                          <p:spTgt spid="262204"/>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62204"/>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62204"/>
                                        </p:tgtEl>
                                      </p:cBhvr>
                                    </p:animEffect>
                                  </p:childTnLst>
                                </p:cTn>
                              </p:par>
                            </p:childTnLst>
                          </p:cTn>
                        </p:par>
                        <p:par>
                          <p:cTn id="64" fill="hold" nodeType="afterGroup">
                            <p:stCondLst>
                              <p:cond delay="12000"/>
                            </p:stCondLst>
                            <p:childTnLst>
                              <p:par>
                                <p:cTn id="65" presetID="47" presetClass="entr" presetSubtype="0" fill="hold" grpId="0" nodeType="afterEffect">
                                  <p:stCondLst>
                                    <p:cond delay="0"/>
                                  </p:stCondLst>
                                  <p:childTnLst>
                                    <p:set>
                                      <p:cBhvr>
                                        <p:cTn id="66" dur="1" fill="hold">
                                          <p:stCondLst>
                                            <p:cond delay="0"/>
                                          </p:stCondLst>
                                        </p:cTn>
                                        <p:tgtEl>
                                          <p:spTgt spid="262200"/>
                                        </p:tgtEl>
                                        <p:attrNameLst>
                                          <p:attrName>style.visibility</p:attrName>
                                        </p:attrNameLst>
                                      </p:cBhvr>
                                      <p:to>
                                        <p:strVal val="visible"/>
                                      </p:to>
                                    </p:set>
                                    <p:animEffect transition="in" filter="fade">
                                      <p:cBhvr>
                                        <p:cTn id="67" dur="1000"/>
                                        <p:tgtEl>
                                          <p:spTgt spid="262200"/>
                                        </p:tgtEl>
                                      </p:cBhvr>
                                    </p:animEffect>
                                    <p:anim calcmode="lin" valueType="num">
                                      <p:cBhvr>
                                        <p:cTn id="68" dur="1000" fill="hold"/>
                                        <p:tgtEl>
                                          <p:spTgt spid="262200"/>
                                        </p:tgtEl>
                                        <p:attrNameLst>
                                          <p:attrName>ppt_x</p:attrName>
                                        </p:attrNameLst>
                                      </p:cBhvr>
                                      <p:tavLst>
                                        <p:tav tm="0">
                                          <p:val>
                                            <p:strVal val="#ppt_x"/>
                                          </p:val>
                                        </p:tav>
                                        <p:tav tm="100000">
                                          <p:val>
                                            <p:strVal val="#ppt_x"/>
                                          </p:val>
                                        </p:tav>
                                      </p:tavLst>
                                    </p:anim>
                                    <p:anim calcmode="lin" valueType="num">
                                      <p:cBhvr>
                                        <p:cTn id="69" dur="1000" fill="hold"/>
                                        <p:tgtEl>
                                          <p:spTgt spid="262200"/>
                                        </p:tgtEl>
                                        <p:attrNameLst>
                                          <p:attrName>ppt_y</p:attrName>
                                        </p:attrNameLst>
                                      </p:cBhvr>
                                      <p:tavLst>
                                        <p:tav tm="0">
                                          <p:val>
                                            <p:strVal val="#ppt_y-.1"/>
                                          </p:val>
                                        </p:tav>
                                        <p:tav tm="100000">
                                          <p:val>
                                            <p:strVal val="#ppt_y"/>
                                          </p:val>
                                        </p:tav>
                                      </p:tavLst>
                                    </p:anim>
                                  </p:childTnLst>
                                </p:cTn>
                              </p:par>
                            </p:childTnLst>
                          </p:cTn>
                        </p:par>
                        <p:par>
                          <p:cTn id="70" fill="hold" nodeType="afterGroup">
                            <p:stCondLst>
                              <p:cond delay="13000"/>
                            </p:stCondLst>
                            <p:childTnLst>
                              <p:par>
                                <p:cTn id="71" presetID="22" presetClass="entr" presetSubtype="4" fill="hold" grpId="0" nodeType="afterEffect">
                                  <p:stCondLst>
                                    <p:cond delay="0"/>
                                  </p:stCondLst>
                                  <p:childTnLst>
                                    <p:set>
                                      <p:cBhvr>
                                        <p:cTn id="72" dur="1" fill="hold">
                                          <p:stCondLst>
                                            <p:cond delay="0"/>
                                          </p:stCondLst>
                                        </p:cTn>
                                        <p:tgtEl>
                                          <p:spTgt spid="262195"/>
                                        </p:tgtEl>
                                        <p:attrNameLst>
                                          <p:attrName>style.visibility</p:attrName>
                                        </p:attrNameLst>
                                      </p:cBhvr>
                                      <p:to>
                                        <p:strVal val="visible"/>
                                      </p:to>
                                    </p:set>
                                    <p:animEffect transition="in" filter="wipe(down)">
                                      <p:cBhvr>
                                        <p:cTn id="73" dur="1000"/>
                                        <p:tgtEl>
                                          <p:spTgt spid="262195"/>
                                        </p:tgtEl>
                                      </p:cBhvr>
                                    </p:animEffect>
                                  </p:childTnLst>
                                </p:cTn>
                              </p:par>
                            </p:childTnLst>
                          </p:cTn>
                        </p:par>
                        <p:par>
                          <p:cTn id="74" fill="hold" nodeType="afterGroup">
                            <p:stCondLst>
                              <p:cond delay="14000"/>
                            </p:stCondLst>
                            <p:childTnLst>
                              <p:par>
                                <p:cTn id="75" presetID="10" presetClass="entr" presetSubtype="0" fill="hold" nodeType="afterEffect">
                                  <p:stCondLst>
                                    <p:cond delay="0"/>
                                  </p:stCondLst>
                                  <p:childTnLst>
                                    <p:set>
                                      <p:cBhvr>
                                        <p:cTn id="76" dur="1" fill="hold">
                                          <p:stCondLst>
                                            <p:cond delay="0"/>
                                          </p:stCondLst>
                                        </p:cTn>
                                        <p:tgtEl>
                                          <p:spTgt spid="262197"/>
                                        </p:tgtEl>
                                        <p:attrNameLst>
                                          <p:attrName>style.visibility</p:attrName>
                                        </p:attrNameLst>
                                      </p:cBhvr>
                                      <p:to>
                                        <p:strVal val="visible"/>
                                      </p:to>
                                    </p:set>
                                    <p:animEffect transition="in" filter="fade">
                                      <p:cBhvr>
                                        <p:cTn id="77" dur="2000"/>
                                        <p:tgtEl>
                                          <p:spTgt spid="262197"/>
                                        </p:tgtEl>
                                      </p:cBhvr>
                                    </p:animEffect>
                                  </p:childTnLst>
                                </p:cTn>
                              </p:par>
                            </p:childTnLst>
                          </p:cTn>
                        </p:par>
                        <p:par>
                          <p:cTn id="78" fill="hold" nodeType="afterGroup">
                            <p:stCondLst>
                              <p:cond delay="1600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262205"/>
                                        </p:tgtEl>
                                        <p:attrNameLst>
                                          <p:attrName>style.visibility</p:attrName>
                                        </p:attrNameLst>
                                      </p:cBhvr>
                                      <p:to>
                                        <p:strVal val="visible"/>
                                      </p:to>
                                    </p:set>
                                    <p:anim calcmode="lin" valueType="num">
                                      <p:cBhvr>
                                        <p:cTn id="81" dur="500" fill="hold"/>
                                        <p:tgtEl>
                                          <p:spTgt spid="262205"/>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262205"/>
                                        </p:tgtEl>
                                        <p:attrNameLst>
                                          <p:attrName>ppt_y</p:attrName>
                                        </p:attrNameLst>
                                      </p:cBhvr>
                                      <p:tavLst>
                                        <p:tav tm="0">
                                          <p:val>
                                            <p:strVal val="#ppt_y"/>
                                          </p:val>
                                        </p:tav>
                                        <p:tav tm="100000">
                                          <p:val>
                                            <p:strVal val="#ppt_y"/>
                                          </p:val>
                                        </p:tav>
                                      </p:tavLst>
                                    </p:anim>
                                    <p:anim calcmode="lin" valueType="num">
                                      <p:cBhvr>
                                        <p:cTn id="83" dur="500" fill="hold"/>
                                        <p:tgtEl>
                                          <p:spTgt spid="262205"/>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262205"/>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262205"/>
                                        </p:tgtEl>
                                      </p:cBhvr>
                                    </p:animEffect>
                                  </p:childTnLst>
                                </p:cTn>
                              </p:par>
                            </p:childTnLst>
                          </p:cTn>
                        </p:par>
                        <p:par>
                          <p:cTn id="86" fill="hold" nodeType="afterGroup">
                            <p:stCondLst>
                              <p:cond delay="16500"/>
                            </p:stCondLst>
                            <p:childTnLst>
                              <p:par>
                                <p:cTn id="87" presetID="47" presetClass="entr" presetSubtype="0" fill="hold" grpId="0" nodeType="afterEffect">
                                  <p:stCondLst>
                                    <p:cond delay="0"/>
                                  </p:stCondLst>
                                  <p:childTnLst>
                                    <p:set>
                                      <p:cBhvr>
                                        <p:cTn id="88" dur="1" fill="hold">
                                          <p:stCondLst>
                                            <p:cond delay="0"/>
                                          </p:stCondLst>
                                        </p:cTn>
                                        <p:tgtEl>
                                          <p:spTgt spid="262201"/>
                                        </p:tgtEl>
                                        <p:attrNameLst>
                                          <p:attrName>style.visibility</p:attrName>
                                        </p:attrNameLst>
                                      </p:cBhvr>
                                      <p:to>
                                        <p:strVal val="visible"/>
                                      </p:to>
                                    </p:set>
                                    <p:animEffect transition="in" filter="fade">
                                      <p:cBhvr>
                                        <p:cTn id="89" dur="1000"/>
                                        <p:tgtEl>
                                          <p:spTgt spid="262201"/>
                                        </p:tgtEl>
                                      </p:cBhvr>
                                    </p:animEffect>
                                    <p:anim calcmode="lin" valueType="num">
                                      <p:cBhvr>
                                        <p:cTn id="90" dur="1000" fill="hold"/>
                                        <p:tgtEl>
                                          <p:spTgt spid="262201"/>
                                        </p:tgtEl>
                                        <p:attrNameLst>
                                          <p:attrName>ppt_x</p:attrName>
                                        </p:attrNameLst>
                                      </p:cBhvr>
                                      <p:tavLst>
                                        <p:tav tm="0">
                                          <p:val>
                                            <p:strVal val="#ppt_x"/>
                                          </p:val>
                                        </p:tav>
                                        <p:tav tm="100000">
                                          <p:val>
                                            <p:strVal val="#ppt_x"/>
                                          </p:val>
                                        </p:tav>
                                      </p:tavLst>
                                    </p:anim>
                                    <p:anim calcmode="lin" valueType="num">
                                      <p:cBhvr>
                                        <p:cTn id="91" dur="1000" fill="hold"/>
                                        <p:tgtEl>
                                          <p:spTgt spid="262201"/>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17500"/>
                            </p:stCondLst>
                            <p:childTnLst>
                              <p:par>
                                <p:cTn id="93" presetID="31" presetClass="entr" presetSubtype="0" fill="hold" nodeType="afterEffect">
                                  <p:stCondLst>
                                    <p:cond delay="0"/>
                                  </p:stCondLst>
                                  <p:iterate type="lt">
                                    <p:tmPct val="5000"/>
                                  </p:iterate>
                                  <p:childTnLst>
                                    <p:set>
                                      <p:cBhvr>
                                        <p:cTn id="94" dur="1" fill="hold">
                                          <p:stCondLst>
                                            <p:cond delay="0"/>
                                          </p:stCondLst>
                                        </p:cTn>
                                        <p:tgtEl>
                                          <p:spTgt spid="262207"/>
                                        </p:tgtEl>
                                        <p:attrNameLst>
                                          <p:attrName>style.visibility</p:attrName>
                                        </p:attrNameLst>
                                      </p:cBhvr>
                                      <p:to>
                                        <p:strVal val="visible"/>
                                      </p:to>
                                    </p:set>
                                    <p:anim calcmode="lin" valueType="num">
                                      <p:cBhvr>
                                        <p:cTn id="95" dur="1000" fill="hold"/>
                                        <p:tgtEl>
                                          <p:spTgt spid="262207"/>
                                        </p:tgtEl>
                                        <p:attrNameLst>
                                          <p:attrName>ppt_w</p:attrName>
                                        </p:attrNameLst>
                                      </p:cBhvr>
                                      <p:tavLst>
                                        <p:tav tm="0">
                                          <p:val>
                                            <p:fltVal val="0"/>
                                          </p:val>
                                        </p:tav>
                                        <p:tav tm="100000">
                                          <p:val>
                                            <p:strVal val="#ppt_w"/>
                                          </p:val>
                                        </p:tav>
                                      </p:tavLst>
                                    </p:anim>
                                    <p:anim calcmode="lin" valueType="num">
                                      <p:cBhvr>
                                        <p:cTn id="96" dur="1000" fill="hold"/>
                                        <p:tgtEl>
                                          <p:spTgt spid="262207"/>
                                        </p:tgtEl>
                                        <p:attrNameLst>
                                          <p:attrName>ppt_h</p:attrName>
                                        </p:attrNameLst>
                                      </p:cBhvr>
                                      <p:tavLst>
                                        <p:tav tm="0">
                                          <p:val>
                                            <p:fltVal val="0"/>
                                          </p:val>
                                        </p:tav>
                                        <p:tav tm="100000">
                                          <p:val>
                                            <p:strVal val="#ppt_h"/>
                                          </p:val>
                                        </p:tav>
                                      </p:tavLst>
                                    </p:anim>
                                    <p:anim calcmode="lin" valueType="num">
                                      <p:cBhvr>
                                        <p:cTn id="97" dur="1000" fill="hold"/>
                                        <p:tgtEl>
                                          <p:spTgt spid="262207"/>
                                        </p:tgtEl>
                                        <p:attrNameLst>
                                          <p:attrName>style.rotation</p:attrName>
                                        </p:attrNameLst>
                                      </p:cBhvr>
                                      <p:tavLst>
                                        <p:tav tm="0">
                                          <p:val>
                                            <p:fltVal val="90"/>
                                          </p:val>
                                        </p:tav>
                                        <p:tav tm="100000">
                                          <p:val>
                                            <p:fltVal val="0"/>
                                          </p:val>
                                        </p:tav>
                                      </p:tavLst>
                                    </p:anim>
                                    <p:animEffect transition="in" filter="fade">
                                      <p:cBhvr>
                                        <p:cTn id="98" dur="1000"/>
                                        <p:tgtEl>
                                          <p:spTgt spid="262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93" grpId="0" animBg="1"/>
      <p:bldP spid="262194" grpId="0" animBg="1"/>
      <p:bldP spid="262195" grpId="0" animBg="1"/>
      <p:bldP spid="262198" grpId="0"/>
      <p:bldP spid="262199" grpId="0"/>
      <p:bldP spid="262200" grpId="0"/>
      <p:bldP spid="262201" grpId="0"/>
      <p:bldP spid="262202" grpId="0"/>
      <p:bldP spid="262203" grpId="0"/>
      <p:bldP spid="262204" grpId="0"/>
      <p:bldP spid="262205" grpId="0"/>
      <p:bldP spid="18"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6" name="Picture 2" descr="C:\Users\Thinkpad\Desktop\PNG\1_0008_图层-16-副本.png"/>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rot="18498978">
            <a:off x="5655351" y="2816293"/>
            <a:ext cx="487013" cy="107058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Thinkpad\Desktop\PNG\1_0008_图层-16-副本.png"/>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rot="3997089">
            <a:off x="5489654" y="1301451"/>
            <a:ext cx="487013" cy="107058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Thinkpad\Desktop\PNG\1_0008_图层-16-副本.png"/>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rot="3847485">
            <a:off x="4860307" y="3999688"/>
            <a:ext cx="487013" cy="1070587"/>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3247333" y="4114575"/>
            <a:ext cx="1897857" cy="1681905"/>
            <a:chOff x="611560" y="1599515"/>
            <a:chExt cx="864096" cy="765774"/>
          </a:xfrm>
        </p:grpSpPr>
        <p:pic>
          <p:nvPicPr>
            <p:cNvPr id="3"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53"/>
            <p:cNvSpPr txBox="1">
              <a:spLocks noChangeArrowheads="1"/>
            </p:cNvSpPr>
            <p:nvPr/>
          </p:nvSpPr>
          <p:spPr bwMode="auto">
            <a:xfrm>
              <a:off x="739746" y="1774732"/>
              <a:ext cx="645582" cy="36907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pPr defTabSz="1219170"/>
              <a:r>
                <a:rPr lang="zh-CN" altLang="en-US" sz="1867">
                  <a:solidFill>
                    <a:prstClr val="white"/>
                  </a:solidFill>
                </a:rPr>
                <a:t>您的标题写在这里</a:t>
              </a:r>
              <a:endParaRPr lang="en-US" altLang="zh-CN" sz="1867">
                <a:solidFill>
                  <a:prstClr val="white"/>
                </a:solidFill>
              </a:endParaRPr>
            </a:p>
          </p:txBody>
        </p:sp>
      </p:grpSp>
      <p:grpSp>
        <p:nvGrpSpPr>
          <p:cNvPr id="5" name="组合 4"/>
          <p:cNvGrpSpPr/>
          <p:nvPr/>
        </p:nvGrpSpPr>
        <p:grpSpPr>
          <a:xfrm>
            <a:off x="5574289" y="3272581"/>
            <a:ext cx="1897857" cy="1681905"/>
            <a:chOff x="611560" y="1599515"/>
            <a:chExt cx="864096" cy="765774"/>
          </a:xfrm>
        </p:grpSpPr>
        <p:pic>
          <p:nvPicPr>
            <p:cNvPr id="6"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53"/>
            <p:cNvSpPr txBox="1">
              <a:spLocks noChangeArrowheads="1"/>
            </p:cNvSpPr>
            <p:nvPr/>
          </p:nvSpPr>
          <p:spPr bwMode="auto">
            <a:xfrm>
              <a:off x="739746" y="1774732"/>
              <a:ext cx="645582" cy="36907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pPr defTabSz="1219170"/>
              <a:r>
                <a:rPr lang="zh-CN" altLang="en-US" sz="1867">
                  <a:solidFill>
                    <a:prstClr val="white"/>
                  </a:solidFill>
                </a:rPr>
                <a:t>您的标题写在这里</a:t>
              </a:r>
              <a:endParaRPr lang="en-US" altLang="zh-CN" sz="1867">
                <a:solidFill>
                  <a:prstClr val="white"/>
                </a:solidFill>
              </a:endParaRPr>
            </a:p>
          </p:txBody>
        </p:sp>
      </p:grpSp>
      <p:grpSp>
        <p:nvGrpSpPr>
          <p:cNvPr id="8" name="组合 7"/>
          <p:cNvGrpSpPr/>
          <p:nvPr/>
        </p:nvGrpSpPr>
        <p:grpSpPr>
          <a:xfrm>
            <a:off x="3947652" y="1553964"/>
            <a:ext cx="1897857" cy="1681905"/>
            <a:chOff x="611560" y="1599515"/>
            <a:chExt cx="864096" cy="765774"/>
          </a:xfrm>
        </p:grpSpPr>
        <p:pic>
          <p:nvPicPr>
            <p:cNvPr id="9"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53"/>
            <p:cNvSpPr txBox="1">
              <a:spLocks noChangeArrowheads="1"/>
            </p:cNvSpPr>
            <p:nvPr/>
          </p:nvSpPr>
          <p:spPr bwMode="auto">
            <a:xfrm>
              <a:off x="739746" y="1774732"/>
              <a:ext cx="645582" cy="36907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pPr defTabSz="1219170"/>
              <a:r>
                <a:rPr lang="zh-CN" altLang="en-US" sz="1867">
                  <a:solidFill>
                    <a:prstClr val="white"/>
                  </a:solidFill>
                </a:rPr>
                <a:t>您的标题写在这里</a:t>
              </a:r>
              <a:endParaRPr lang="en-US" altLang="zh-CN" sz="1867">
                <a:solidFill>
                  <a:prstClr val="white"/>
                </a:solidFill>
              </a:endParaRPr>
            </a:p>
          </p:txBody>
        </p:sp>
      </p:grpSp>
      <p:grpSp>
        <p:nvGrpSpPr>
          <p:cNvPr id="11" name="组合 10"/>
          <p:cNvGrpSpPr/>
          <p:nvPr/>
        </p:nvGrpSpPr>
        <p:grpSpPr>
          <a:xfrm>
            <a:off x="6267449" y="452669"/>
            <a:ext cx="1897857" cy="1681905"/>
            <a:chOff x="611560" y="1599515"/>
            <a:chExt cx="864096" cy="765774"/>
          </a:xfrm>
        </p:grpSpPr>
        <p:pic>
          <p:nvPicPr>
            <p:cNvPr id="12"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53"/>
            <p:cNvSpPr txBox="1">
              <a:spLocks noChangeArrowheads="1"/>
            </p:cNvSpPr>
            <p:nvPr/>
          </p:nvSpPr>
          <p:spPr bwMode="auto">
            <a:xfrm>
              <a:off x="739746" y="1774732"/>
              <a:ext cx="645582" cy="36907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pPr defTabSz="1219170"/>
              <a:r>
                <a:rPr lang="zh-CN" altLang="en-US" sz="1867">
                  <a:solidFill>
                    <a:prstClr val="white"/>
                  </a:solidFill>
                </a:rPr>
                <a:t>您的标题写在这里</a:t>
              </a:r>
              <a:endParaRPr lang="en-US" altLang="zh-CN" sz="1867">
                <a:solidFill>
                  <a:prstClr val="white"/>
                </a:solidFill>
              </a:endParaRPr>
            </a:p>
          </p:txBody>
        </p:sp>
      </p:grpSp>
      <p:sp>
        <p:nvSpPr>
          <p:cNvPr id="19" name="TextBox 53"/>
          <p:cNvSpPr txBox="1">
            <a:spLocks noChangeArrowheads="1"/>
          </p:cNvSpPr>
          <p:nvPr/>
        </p:nvSpPr>
        <p:spPr bwMode="auto">
          <a:xfrm>
            <a:off x="7579192" y="3770908"/>
            <a:ext cx="2279811"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a:p>
            <a:pP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p:txBody>
      </p:sp>
      <p:sp>
        <p:nvSpPr>
          <p:cNvPr id="20" name="TextBox 53"/>
          <p:cNvSpPr txBox="1">
            <a:spLocks noChangeArrowheads="1"/>
          </p:cNvSpPr>
          <p:nvPr/>
        </p:nvSpPr>
        <p:spPr bwMode="auto">
          <a:xfrm>
            <a:off x="1313387" y="4733329"/>
            <a:ext cx="1818749"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a:p>
            <a:pP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p:txBody>
      </p:sp>
      <p:sp>
        <p:nvSpPr>
          <p:cNvPr id="21" name="TextBox 53"/>
          <p:cNvSpPr txBox="1">
            <a:spLocks noChangeArrowheads="1"/>
          </p:cNvSpPr>
          <p:nvPr/>
        </p:nvSpPr>
        <p:spPr bwMode="auto">
          <a:xfrm>
            <a:off x="2128902" y="2007893"/>
            <a:ext cx="1818749"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a:p>
            <a:pP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p:txBody>
      </p:sp>
      <p:sp>
        <p:nvSpPr>
          <p:cNvPr id="22" name="TextBox 53"/>
          <p:cNvSpPr txBox="1">
            <a:spLocks noChangeArrowheads="1"/>
          </p:cNvSpPr>
          <p:nvPr/>
        </p:nvSpPr>
        <p:spPr bwMode="auto">
          <a:xfrm>
            <a:off x="8275557" y="973496"/>
            <a:ext cx="1936771"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a:p>
            <a:pP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p:txBody>
      </p:sp>
      <p:sp>
        <p:nvSpPr>
          <p:cNvPr id="23" name="TextBox 22"/>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1104950627"/>
      </p:ext>
    </p:extLst>
  </p:cSld>
  <p:clrMapOvr>
    <a:masterClrMapping/>
  </p:clrMapOvr>
  <mc:AlternateContent>
    <mc:Choice xmlns:p14="http://schemas.microsoft.com/office/powerpoint/2010/main" Requires="p14">
      <p:transition spd="med" advClick="0" advTm="5766" p14:dur="700">
        <p:fade/>
      </p:transition>
    </mc:Choice>
    <mc:Fallback>
      <p:transition spd="med" advClick="0" advTm="5766">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nodeType="afterGroup">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250" fill="hold"/>
                                        <p:tgtEl>
                                          <p:spTgt spid="20"/>
                                        </p:tgtEl>
                                        <p:attrNameLst>
                                          <p:attrName>ppt_x</p:attrName>
                                        </p:attrNameLst>
                                      </p:cBhvr>
                                      <p:tavLst>
                                        <p:tav tm="0">
                                          <p:val>
                                            <p:strVal val="1+#ppt_w/2"/>
                                          </p:val>
                                        </p:tav>
                                        <p:tav tm="100000">
                                          <p:val>
                                            <p:strVal val="#ppt_x"/>
                                          </p:val>
                                        </p:tav>
                                      </p:tavLst>
                                    </p:anim>
                                    <p:anim calcmode="lin" valueType="num">
                                      <p:cBhvr additive="base">
                                        <p:cTn id="15" dur="250" fill="hold"/>
                                        <p:tgtEl>
                                          <p:spTgt spid="20"/>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75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nodeType="afterGroup">
                            <p:stCondLst>
                              <p:cond delay="125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nodeType="afterGroup">
                            <p:stCondLst>
                              <p:cond delay="1750"/>
                            </p:stCondLst>
                            <p:childTnLst>
                              <p:par>
                                <p:cTn id="25" presetID="2" presetClass="entr" presetSubtype="2"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250" fill="hold"/>
                                        <p:tgtEl>
                                          <p:spTgt spid="19"/>
                                        </p:tgtEl>
                                        <p:attrNameLst>
                                          <p:attrName>ppt_x</p:attrName>
                                        </p:attrNameLst>
                                      </p:cBhvr>
                                      <p:tavLst>
                                        <p:tav tm="0">
                                          <p:val>
                                            <p:strVal val="1+#ppt_w/2"/>
                                          </p:val>
                                        </p:tav>
                                        <p:tav tm="100000">
                                          <p:val>
                                            <p:strVal val="#ppt_x"/>
                                          </p:val>
                                        </p:tav>
                                      </p:tavLst>
                                    </p:anim>
                                    <p:anim calcmode="lin" valueType="num">
                                      <p:cBhvr additive="base">
                                        <p:cTn id="28" dur="250" fill="hold"/>
                                        <p:tgtEl>
                                          <p:spTgt spid="19"/>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000"/>
                            </p:stCondLst>
                            <p:childTnLst>
                              <p:par>
                                <p:cTn id="30" presetID="10" presetClass="entr" presetSubtype="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nodeType="afterGroup">
                            <p:stCondLst>
                              <p:cond delay="2500"/>
                            </p:stCondLst>
                            <p:childTnLst>
                              <p:par>
                                <p:cTn id="34" presetID="10"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nodeType="afterGroup">
                            <p:stCondLst>
                              <p:cond delay="3000"/>
                            </p:stCondLst>
                            <p:childTnLst>
                              <p:par>
                                <p:cTn id="38" presetID="2" presetClass="entr" presetSubtype="2"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250" fill="hold"/>
                                        <p:tgtEl>
                                          <p:spTgt spid="21"/>
                                        </p:tgtEl>
                                        <p:attrNameLst>
                                          <p:attrName>ppt_x</p:attrName>
                                        </p:attrNameLst>
                                      </p:cBhvr>
                                      <p:tavLst>
                                        <p:tav tm="0">
                                          <p:val>
                                            <p:strVal val="1+#ppt_w/2"/>
                                          </p:val>
                                        </p:tav>
                                        <p:tav tm="100000">
                                          <p:val>
                                            <p:strVal val="#ppt_x"/>
                                          </p:val>
                                        </p:tav>
                                      </p:tavLst>
                                    </p:anim>
                                    <p:anim calcmode="lin" valueType="num">
                                      <p:cBhvr additive="base">
                                        <p:cTn id="41" dur="250" fill="hold"/>
                                        <p:tgtEl>
                                          <p:spTgt spid="21"/>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3250"/>
                            </p:stCondLst>
                            <p:childTnLst>
                              <p:par>
                                <p:cTn id="43" presetID="10"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par>
                          <p:cTn id="46" fill="hold" nodeType="afterGroup">
                            <p:stCondLst>
                              <p:cond delay="3750"/>
                            </p:stCondLst>
                            <p:childTnLst>
                              <p:par>
                                <p:cTn id="47" presetID="10" presetClass="entr" presetSubtype="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nodeType="afterGroup">
                            <p:stCondLst>
                              <p:cond delay="4250"/>
                            </p:stCondLst>
                            <p:childTnLst>
                              <p:par>
                                <p:cTn id="51" presetID="2" presetClass="entr" presetSubtype="2"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250" fill="hold"/>
                                        <p:tgtEl>
                                          <p:spTgt spid="22"/>
                                        </p:tgtEl>
                                        <p:attrNameLst>
                                          <p:attrName>ppt_x</p:attrName>
                                        </p:attrNameLst>
                                      </p:cBhvr>
                                      <p:tavLst>
                                        <p:tav tm="0">
                                          <p:val>
                                            <p:strVal val="1+#ppt_w/2"/>
                                          </p:val>
                                        </p:tav>
                                        <p:tav tm="100000">
                                          <p:val>
                                            <p:strVal val="#ppt_x"/>
                                          </p:val>
                                        </p:tav>
                                      </p:tavLst>
                                    </p:anim>
                                    <p:anim calcmode="lin" valueType="num">
                                      <p:cBhvr additive="base">
                                        <p:cTn id="54" dur="2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 name="矩形 8"/>
          <p:cNvSpPr/>
          <p:nvPr/>
        </p:nvSpPr>
        <p:spPr>
          <a:xfrm>
            <a:off x="3821429" y="1886046"/>
            <a:ext cx="4590171" cy="1118319"/>
          </a:xfrm>
          <a:prstGeom prst="rect">
            <a:avLst/>
          </a:prstGeom>
        </p:spPr>
        <p:txBody>
          <a:bodyPr wrap="square">
            <a:spAutoFit/>
          </a:bodyPr>
          <a:lstStyle/>
          <a:p>
            <a:pPr algn="ctr" defTabSz="1219170"/>
            <a:r>
              <a:rPr lang="zh-CN" altLang="en-US" sz="6667" spc="-400">
                <a:solidFill>
                  <a:prstClr val="black"/>
                </a:solidFill>
                <a:latin typeface="叶根友毛笔行书简体" pitchFamily="2" charset="-122"/>
                <a:ea typeface="叶根友毛笔行书简体" pitchFamily="2" charset="-122"/>
              </a:rPr>
              <a:t>第三部分</a:t>
            </a:r>
          </a:p>
        </p:txBody>
      </p:sp>
      <p:sp>
        <p:nvSpPr>
          <p:cNvPr id="10" name="矩形 9"/>
          <p:cNvSpPr/>
          <p:nvPr/>
        </p:nvSpPr>
        <p:spPr>
          <a:xfrm>
            <a:off x="3011557" y="4752948"/>
            <a:ext cx="6669537" cy="830997"/>
          </a:xfrm>
          <a:prstGeom prst="rect">
            <a:avLst/>
          </a:prstGeom>
        </p:spPr>
        <p:txBody>
          <a:bodyPr wrap="square">
            <a:spAutoFit/>
          </a:bodyPr>
          <a:lstStyle/>
          <a:p>
            <a:pPr algn="ctr" defTabSz="1219170"/>
            <a:r>
              <a:rPr lang="zh-CN" altLang="en-US" sz="4800" spc="-400">
                <a:solidFill>
                  <a:prstClr val="black"/>
                </a:solidFill>
                <a:latin typeface="方正华隶简体" pitchFamily="65" charset="-122"/>
                <a:ea typeface="方正华隶简体" pitchFamily="65" charset="-122"/>
              </a:rPr>
              <a:t>单击此处添加文字模板</a:t>
            </a:r>
          </a:p>
        </p:txBody>
      </p:sp>
      <p:pic>
        <p:nvPicPr>
          <p:cNvPr id="16" name="Picture 4" descr="E:\PPT\PPT中国风元素\水墨祥云\水墨祥云\011.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153808" y="4858031"/>
            <a:ext cx="1076891" cy="67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41" descr="C_108.jpg"/>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961515" y="5495299"/>
            <a:ext cx="7127205" cy="218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987195" y="791775"/>
            <a:ext cx="6085136" cy="3808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val="2759744293"/>
      </p:ext>
    </p:extLst>
  </p:cSld>
  <p:clrMapOvr>
    <a:masterClrMapping/>
  </p:clrMapOvr>
  <mc:AlternateContent>
    <mc:Choice xmlns:p14="http://schemas.microsoft.com/office/powerpoint/2010/main" Requires="p14">
      <p:transition spd="med" advClick="0" advTm="10326" p14:dur="700">
        <p:fade/>
      </p:transition>
    </mc:Choice>
    <mc:Fallback>
      <p:transition spd="med" advClick="0" advTm="10326">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750" fill="hold"/>
                                        <p:tgtEl>
                                          <p:spTgt spid="9"/>
                                        </p:tgtEl>
                                        <p:attrNameLst>
                                          <p:attrName>ppt_w</p:attrName>
                                        </p:attrNameLst>
                                      </p:cBhvr>
                                      <p:tavLst>
                                        <p:tav tm="0">
                                          <p:val>
                                            <p:fltVal val="0"/>
                                          </p:val>
                                        </p:tav>
                                        <p:tav tm="100000">
                                          <p:val>
                                            <p:strVal val="#ppt_w"/>
                                          </p:val>
                                        </p:tav>
                                      </p:tavLst>
                                    </p:anim>
                                    <p:anim calcmode="lin" valueType="num">
                                      <p:cBhvr>
                                        <p:cTn id="14" dur="750" fill="hold"/>
                                        <p:tgtEl>
                                          <p:spTgt spid="9"/>
                                        </p:tgtEl>
                                        <p:attrNameLst>
                                          <p:attrName>ppt_h</p:attrName>
                                        </p:attrNameLst>
                                      </p:cBhvr>
                                      <p:tavLst>
                                        <p:tav tm="0">
                                          <p:val>
                                            <p:fltVal val="0"/>
                                          </p:val>
                                        </p:tav>
                                        <p:tav tm="100000">
                                          <p:val>
                                            <p:strVal val="#ppt_h"/>
                                          </p:val>
                                        </p:tav>
                                      </p:tavLst>
                                    </p:anim>
                                    <p:animEffect transition="in" filter="fade">
                                      <p:cBhvr>
                                        <p:cTn id="15" dur="750"/>
                                        <p:tgtEl>
                                          <p:spTgt spid="9"/>
                                        </p:tgtEl>
                                      </p:cBhvr>
                                    </p:animEffect>
                                  </p:childTnLst>
                                </p:cTn>
                              </p:par>
                            </p:childTnLst>
                          </p:cTn>
                        </p:par>
                        <p:par>
                          <p:cTn id="16" fill="hold" nodeType="afterGroup">
                            <p:stCondLst>
                              <p:cond delay="1750"/>
                            </p:stCondLst>
                            <p:childTnLst>
                              <p:par>
                                <p:cTn id="17" presetID="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250" fill="hold"/>
                                        <p:tgtEl>
                                          <p:spTgt spid="16"/>
                                        </p:tgtEl>
                                        <p:attrNameLst>
                                          <p:attrName>ppt_x</p:attrName>
                                        </p:attrNameLst>
                                      </p:cBhvr>
                                      <p:tavLst>
                                        <p:tav tm="0">
                                          <p:val>
                                            <p:strVal val="0-#ppt_w/2"/>
                                          </p:val>
                                        </p:tav>
                                        <p:tav tm="100000">
                                          <p:val>
                                            <p:strVal val="#ppt_x"/>
                                          </p:val>
                                        </p:tav>
                                      </p:tavLst>
                                    </p:anim>
                                    <p:anim calcmode="lin" valueType="num">
                                      <p:cBhvr additive="base">
                                        <p:cTn id="20" dur="1250" fill="hold"/>
                                        <p:tgtEl>
                                          <p:spTgt spid="16"/>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000"/>
                            </p:stCondLst>
                            <p:childTnLst>
                              <p:par>
                                <p:cTn id="22" presetID="22" presetClass="entr" presetSubtype="8"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2250"/>
                                        <p:tgtEl>
                                          <p:spTgt spid="18"/>
                                        </p:tgtEl>
                                      </p:cBhvr>
                                    </p:animEffect>
                                  </p:childTnLst>
                                </p:cTn>
                              </p:par>
                              <p:par>
                                <p:cTn id="25" presetID="22" presetClass="entr" presetSubtype="8" fill="hold" grpId="0" nodeType="withEffect">
                                  <p:stCondLst>
                                    <p:cond delay="125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icture 2" descr="C:\Users\Thinkpad\Desktop\PNG\1_0004_渐变映射-2-副本-8.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bwMode="auto">
          <a:xfrm rot="5074963">
            <a:off x="2417275" y="1391764"/>
            <a:ext cx="2864629" cy="3183843"/>
          </a:xfrm>
          <a:prstGeom prst="rect">
            <a:avLst/>
          </a:prstGeom>
          <a:noFill/>
          <a:extLst>
            <a:ext uri="{909E8E84-426E-40DD-AFC4-6F175D3DCCD1}">
              <a14:hiddenFill xmlns:a14="http://schemas.microsoft.com/office/drawing/2010/main">
                <a:solidFill>
                  <a:srgbClr val="FFFFFF"/>
                </a:solidFill>
              </a14:hiddenFill>
            </a:ext>
          </a:extLst>
        </p:spPr>
      </p:pic>
      <p:sp>
        <p:nvSpPr>
          <p:cNvPr id="5" name="Line 8"/>
          <p:cNvSpPr>
            <a:spLocks noChangeShapeType="1"/>
          </p:cNvSpPr>
          <p:nvPr/>
        </p:nvSpPr>
        <p:spPr bwMode="auto">
          <a:xfrm flipH="1" flipV="1">
            <a:off x="3758991" y="1124744"/>
            <a:ext cx="0" cy="1857003"/>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wrap="none" anchor="ctr"/>
          <a:lstStyle/>
          <a:p>
            <a:pPr defTabSz="1219170" latinLnBrk="1">
              <a:defRPr/>
            </a:pPr>
            <a:endParaRPr kumimoji="1" lang="zh-CN" altLang="en-US" sz="2400" kern="0">
              <a:solidFill>
                <a:srgbClr val="000000"/>
              </a:solidFill>
              <a:latin typeface="굴림" pitchFamily="34" charset="-127"/>
              <a:ea typeface="굴림" pitchFamily="34" charset="-127"/>
            </a:endParaRPr>
          </a:p>
        </p:txBody>
      </p:sp>
      <p:sp>
        <p:nvSpPr>
          <p:cNvPr id="6" name="Line 9"/>
          <p:cNvSpPr>
            <a:spLocks noChangeShapeType="1"/>
          </p:cNvSpPr>
          <p:nvPr/>
        </p:nvSpPr>
        <p:spPr bwMode="auto">
          <a:xfrm flipV="1">
            <a:off x="3757894" y="2993364"/>
            <a:ext cx="2033797" cy="0"/>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wrap="none" anchor="ctr"/>
          <a:lstStyle/>
          <a:p>
            <a:pPr defTabSz="1219170" latinLnBrk="1">
              <a:defRPr/>
            </a:pPr>
            <a:endParaRPr kumimoji="1" lang="zh-CN" altLang="en-US" sz="2400" kern="0">
              <a:solidFill>
                <a:srgbClr val="000000"/>
              </a:solidFill>
              <a:latin typeface="굴림" pitchFamily="34" charset="-127"/>
              <a:ea typeface="굴림" pitchFamily="34" charset="-127"/>
            </a:endParaRPr>
          </a:p>
        </p:txBody>
      </p:sp>
      <p:sp>
        <p:nvSpPr>
          <p:cNvPr id="7" name="Arc 10"/>
          <p:cNvSpPr/>
          <p:nvPr/>
        </p:nvSpPr>
        <p:spPr bwMode="auto">
          <a:xfrm>
            <a:off x="3770298" y="1536559"/>
            <a:ext cx="1602889" cy="1478508"/>
          </a:xfrm>
          <a:custGeom>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cap="rnd">
            <a:solidFill>
              <a:schemeClr val="tx1"/>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defTabSz="1219170" latinLnBrk="1">
              <a:defRPr/>
            </a:pPr>
            <a:endParaRPr kumimoji="1" lang="zh-CN" altLang="en-US" sz="2400" kern="0">
              <a:solidFill>
                <a:srgbClr val="000000"/>
              </a:solidFill>
              <a:latin typeface="굴림" pitchFamily="34" charset="-127"/>
              <a:ea typeface="굴림" pitchFamily="34" charset="-127"/>
            </a:endParaRPr>
          </a:p>
        </p:txBody>
      </p:sp>
      <p:sp>
        <p:nvSpPr>
          <p:cNvPr id="9" name="Text Box 12"/>
          <p:cNvSpPr txBox="1">
            <a:spLocks noChangeArrowheads="1"/>
          </p:cNvSpPr>
          <p:nvPr/>
        </p:nvSpPr>
        <p:spPr bwMode="auto">
          <a:xfrm>
            <a:off x="3838441" y="2134306"/>
            <a:ext cx="1119217" cy="9131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400" b="1">
                <a:latin typeface="方正古隶简体" pitchFamily="65" charset="-122"/>
                <a:ea typeface="方正古隶简体" pitchFamily="65" charset="-122"/>
              </a:defRPr>
            </a:lvl1pPr>
          </a:lstStyle>
          <a:p>
            <a:pPr defTabSz="1219170"/>
            <a:r>
              <a:rPr lang="en-US" altLang="ko-KR" sz="4267">
                <a:solidFill>
                  <a:prstClr val="white"/>
                </a:solidFill>
              </a:rPr>
              <a:t>1/4</a:t>
            </a:r>
          </a:p>
        </p:txBody>
      </p:sp>
      <p:pic>
        <p:nvPicPr>
          <p:cNvPr id="10" name="Picture 4" descr="C:\Users\Thinkpad\Desktop\e.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bwMode="auto">
          <a:xfrm>
            <a:off x="3557137" y="2787277"/>
            <a:ext cx="393140" cy="38894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Thinkpad\Desktop\PNG\1_0004_渐变映射-2-副本-8.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bwMode="auto">
          <a:xfrm rot="5074963">
            <a:off x="6407492" y="1391764"/>
            <a:ext cx="2864629" cy="3183843"/>
          </a:xfrm>
          <a:prstGeom prst="rect">
            <a:avLst/>
          </a:prstGeom>
          <a:noFill/>
          <a:extLst>
            <a:ext uri="{909E8E84-426E-40DD-AFC4-6F175D3DCCD1}">
              <a14:hiddenFill xmlns:a14="http://schemas.microsoft.com/office/drawing/2010/main">
                <a:solidFill>
                  <a:srgbClr val="FFFFFF"/>
                </a:solidFill>
              </a14:hiddenFill>
            </a:ext>
          </a:extLst>
        </p:spPr>
      </p:pic>
      <p:sp>
        <p:nvSpPr>
          <p:cNvPr id="20" name="Line 8"/>
          <p:cNvSpPr>
            <a:spLocks noChangeShapeType="1"/>
          </p:cNvSpPr>
          <p:nvPr/>
        </p:nvSpPr>
        <p:spPr bwMode="auto">
          <a:xfrm flipH="1" flipV="1">
            <a:off x="7749208" y="1124744"/>
            <a:ext cx="0" cy="1857003"/>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wrap="none" anchor="ctr"/>
          <a:lstStyle/>
          <a:p>
            <a:pPr defTabSz="1219170" latinLnBrk="1">
              <a:defRPr/>
            </a:pPr>
            <a:endParaRPr kumimoji="1" lang="zh-CN" altLang="en-US" sz="2400" kern="0">
              <a:solidFill>
                <a:srgbClr val="000000"/>
              </a:solidFill>
              <a:latin typeface="굴림" pitchFamily="34" charset="-127"/>
              <a:ea typeface="굴림" pitchFamily="34" charset="-127"/>
            </a:endParaRPr>
          </a:p>
        </p:txBody>
      </p:sp>
      <p:sp>
        <p:nvSpPr>
          <p:cNvPr id="21" name="Line 9"/>
          <p:cNvSpPr>
            <a:spLocks noChangeShapeType="1"/>
          </p:cNvSpPr>
          <p:nvPr/>
        </p:nvSpPr>
        <p:spPr bwMode="auto">
          <a:xfrm flipV="1">
            <a:off x="7748111" y="2993364"/>
            <a:ext cx="2033797" cy="0"/>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wrap="none" anchor="ctr"/>
          <a:lstStyle/>
          <a:p>
            <a:pPr defTabSz="1219170" latinLnBrk="1">
              <a:defRPr/>
            </a:pPr>
            <a:endParaRPr kumimoji="1" lang="zh-CN" altLang="en-US" sz="2400" kern="0">
              <a:solidFill>
                <a:srgbClr val="000000"/>
              </a:solidFill>
              <a:latin typeface="굴림" pitchFamily="34" charset="-127"/>
              <a:ea typeface="굴림" pitchFamily="34" charset="-127"/>
            </a:endParaRPr>
          </a:p>
        </p:txBody>
      </p:sp>
      <p:sp>
        <p:nvSpPr>
          <p:cNvPr id="23" name="Text Box 12"/>
          <p:cNvSpPr txBox="1">
            <a:spLocks noChangeArrowheads="1"/>
          </p:cNvSpPr>
          <p:nvPr/>
        </p:nvSpPr>
        <p:spPr bwMode="auto">
          <a:xfrm>
            <a:off x="7828658" y="2134306"/>
            <a:ext cx="1119217" cy="9131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400" b="1">
                <a:latin typeface="方正古隶简体" pitchFamily="65" charset="-122"/>
                <a:ea typeface="方正古隶简体" pitchFamily="65" charset="-122"/>
              </a:defRPr>
            </a:lvl1pPr>
          </a:lstStyle>
          <a:p>
            <a:pPr defTabSz="1219170"/>
            <a:r>
              <a:rPr lang="en-US" altLang="ko-KR" sz="4267">
                <a:solidFill>
                  <a:prstClr val="white"/>
                </a:solidFill>
              </a:rPr>
              <a:t>3/4</a:t>
            </a:r>
          </a:p>
        </p:txBody>
      </p:sp>
      <p:pic>
        <p:nvPicPr>
          <p:cNvPr id="24" name="Picture 4" descr="C:\Users\Thinkpad\Desktop\e.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bwMode="auto">
          <a:xfrm>
            <a:off x="7547354" y="2787277"/>
            <a:ext cx="393140" cy="388943"/>
          </a:xfrm>
          <a:prstGeom prst="rect">
            <a:avLst/>
          </a:prstGeom>
          <a:noFill/>
          <a:extLst>
            <a:ext uri="{909E8E84-426E-40DD-AFC4-6F175D3DCCD1}">
              <a14:hiddenFill xmlns:a14="http://schemas.microsoft.com/office/drawing/2010/main">
                <a:solidFill>
                  <a:srgbClr val="FFFFFF"/>
                </a:solidFill>
              </a14:hiddenFill>
            </a:ext>
          </a:extLst>
        </p:spPr>
      </p:pic>
      <p:sp>
        <p:nvSpPr>
          <p:cNvPr id="25" name="Arc 20"/>
          <p:cNvSpPr/>
          <p:nvPr/>
        </p:nvSpPr>
        <p:spPr bwMode="auto">
          <a:xfrm>
            <a:off x="6119771" y="1411526"/>
            <a:ext cx="3388701" cy="3235207"/>
          </a:xfrm>
          <a:custGeom>
            <a:gdLst>
              <a:gd name="T0" fmla="*/ 84 w 43200"/>
              <a:gd name="T1" fmla="*/ 42 h 43200"/>
              <a:gd name="T2" fmla="*/ 42 w 43200"/>
              <a:gd name="T3" fmla="*/ 0 h 43200"/>
              <a:gd name="T4" fmla="*/ 42 w 43200"/>
              <a:gd name="T5" fmla="*/ 42 h 43200"/>
              <a:gd name="T6" fmla="*/ 0 60000 65536"/>
              <a:gd name="T7" fmla="*/ 0 60000 65536"/>
              <a:gd name="T8" fmla="*/ 0 60000 65536"/>
              <a:gd name="T9" fmla="*/ 0 w 43200"/>
              <a:gd name="T10" fmla="*/ 0 h 43200"/>
              <a:gd name="T11" fmla="*/ 43200 w 43200"/>
              <a:gd name="T12" fmla="*/ 43200 h 43200"/>
            </a:gdLst>
            <a:cxnLst>
              <a:cxn ang="T6">
                <a:pos x="T0" y="T1"/>
              </a:cxn>
              <a:cxn ang="T7">
                <a:pos x="T2" y="T3"/>
              </a:cxn>
              <a:cxn ang="T8">
                <a:pos x="T4" y="T5"/>
              </a:cxn>
            </a:cxnLst>
            <a:rect l="T9" t="T10" r="T11" b="T12"/>
            <a:pathLst>
              <a:path w="43200" h="43200" fill="none" extrusionOk="0">
                <a:moveTo>
                  <a:pt x="43199" y="21644"/>
                </a:moveTo>
                <a:cubicBezTo>
                  <a:pt x="43175" y="33556"/>
                  <a:pt x="33511" y="43199"/>
                  <a:pt x="21600" y="43200"/>
                </a:cubicBezTo>
                <a:cubicBezTo>
                  <a:pt x="9670" y="43200"/>
                  <a:pt x="0" y="33529"/>
                  <a:pt x="0" y="21600"/>
                </a:cubicBezTo>
                <a:cubicBezTo>
                  <a:pt x="-1" y="9688"/>
                  <a:pt x="9643" y="24"/>
                  <a:pt x="21555" y="0"/>
                </a:cubicBezTo>
              </a:path>
              <a:path w="43200" h="43200" stroke="0" extrusionOk="0">
                <a:moveTo>
                  <a:pt x="43199" y="21644"/>
                </a:moveTo>
                <a:cubicBezTo>
                  <a:pt x="43175" y="33556"/>
                  <a:pt x="33511" y="43199"/>
                  <a:pt x="21600" y="43200"/>
                </a:cubicBezTo>
                <a:cubicBezTo>
                  <a:pt x="9670" y="43200"/>
                  <a:pt x="0" y="33529"/>
                  <a:pt x="0" y="21600"/>
                </a:cubicBezTo>
                <a:cubicBezTo>
                  <a:pt x="-1" y="9688"/>
                  <a:pt x="9643" y="24"/>
                  <a:pt x="21555" y="0"/>
                </a:cubicBezTo>
                <a:lnTo>
                  <a:pt x="21600" y="21600"/>
                </a:lnTo>
                <a:close/>
              </a:path>
            </a:pathLst>
          </a:custGeom>
          <a:noFill/>
          <a:ln w="31750" cap="rnd">
            <a:solidFill>
              <a:schemeClr val="tx1"/>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defTabSz="1219170" latinLnBrk="1">
              <a:defRPr/>
            </a:pPr>
            <a:endParaRPr kumimoji="1" lang="zh-CN" altLang="en-US" sz="2400" kern="0">
              <a:solidFill>
                <a:srgbClr val="000000"/>
              </a:solidFill>
              <a:latin typeface="굴림" pitchFamily="34" charset="-127"/>
              <a:ea typeface="굴림" pitchFamily="34" charset="-127"/>
            </a:endParaRPr>
          </a:p>
        </p:txBody>
      </p:sp>
      <p:sp>
        <p:nvSpPr>
          <p:cNvPr id="27" name="Rectangle 9"/>
          <p:cNvSpPr>
            <a:spLocks noChangeArrowheads="1"/>
          </p:cNvSpPr>
          <p:nvPr/>
        </p:nvSpPr>
        <p:spPr bwMode="auto">
          <a:xfrm>
            <a:off x="2185947" y="4782596"/>
            <a:ext cx="3960285" cy="94577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defTabSz="1219170">
              <a:lnSpc>
                <a:spcPct val="130000"/>
              </a:lnSpc>
            </a:pPr>
            <a:r>
              <a:rPr lang="zh-CN" altLang="en-US" sz="2133" kern="0" spc="-200">
                <a:solidFill>
                  <a:prstClr val="black">
                    <a:lumMod val="95000"/>
                    <a:lumOff val="5000"/>
                  </a:prstClr>
                </a:solidFill>
                <a:latin typeface="楷体" pitchFamily="49" charset="-122"/>
                <a:ea typeface="楷体" pitchFamily="49" charset="-122"/>
              </a:rPr>
              <a:t>单击此处添加段落文字内容</a:t>
            </a:r>
          </a:p>
          <a:p>
            <a:pPr defTabSz="1219170">
              <a:lnSpc>
                <a:spcPct val="130000"/>
              </a:lnSpc>
            </a:pPr>
            <a:r>
              <a:rPr lang="zh-CN" altLang="en-US" sz="2133" kern="0" spc="-200">
                <a:solidFill>
                  <a:prstClr val="black">
                    <a:lumMod val="95000"/>
                    <a:lumOff val="5000"/>
                  </a:prstClr>
                </a:solidFill>
                <a:latin typeface="楷体" pitchFamily="49" charset="-122"/>
                <a:ea typeface="楷体" pitchFamily="49" charset="-122"/>
              </a:rPr>
              <a:t>单击此处添加段落文字内容</a:t>
            </a:r>
          </a:p>
        </p:txBody>
      </p:sp>
      <p:sp>
        <p:nvSpPr>
          <p:cNvPr id="28" name="Rectangle 10"/>
          <p:cNvSpPr>
            <a:spLocks noChangeArrowheads="1"/>
          </p:cNvSpPr>
          <p:nvPr/>
        </p:nvSpPr>
        <p:spPr bwMode="auto">
          <a:xfrm>
            <a:off x="6552206" y="4782596"/>
            <a:ext cx="3960285" cy="94577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defTabSz="1219170">
              <a:lnSpc>
                <a:spcPct val="130000"/>
              </a:lnSpc>
            </a:pPr>
            <a:r>
              <a:rPr lang="zh-CN" altLang="en-US" sz="2133" kern="0" spc="-200">
                <a:solidFill>
                  <a:prstClr val="black">
                    <a:lumMod val="95000"/>
                    <a:lumOff val="5000"/>
                  </a:prstClr>
                </a:solidFill>
                <a:latin typeface="楷体" pitchFamily="49" charset="-122"/>
                <a:ea typeface="楷体" pitchFamily="49" charset="-122"/>
              </a:rPr>
              <a:t>单击此处添加段落文字内容</a:t>
            </a:r>
          </a:p>
          <a:p>
            <a:pPr defTabSz="1219170">
              <a:lnSpc>
                <a:spcPct val="130000"/>
              </a:lnSpc>
            </a:pPr>
            <a:r>
              <a:rPr lang="zh-CN" altLang="en-US" sz="2133" kern="0" spc="-200">
                <a:solidFill>
                  <a:prstClr val="black">
                    <a:lumMod val="95000"/>
                    <a:lumOff val="5000"/>
                  </a:prstClr>
                </a:solidFill>
                <a:latin typeface="楷体" pitchFamily="49" charset="-122"/>
                <a:ea typeface="楷体" pitchFamily="49" charset="-122"/>
              </a:rPr>
              <a:t>单击此处添加段落文字内容</a:t>
            </a:r>
          </a:p>
        </p:txBody>
      </p:sp>
      <p:pic>
        <p:nvPicPr>
          <p:cNvPr id="30" name="Picture 4" descr="E:\PPT\PPT中国风元素\水墨祥云\水墨祥云\011.jp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305193" y="4935368"/>
            <a:ext cx="824361" cy="51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4" descr="E:\PPT\PPT中国风元素\水墨祥云\水墨祥云\011.jp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734052" y="4910804"/>
            <a:ext cx="824361" cy="51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213427199"/>
      </p:ext>
    </p:extLst>
  </p:cSld>
  <p:clrMapOvr>
    <a:masterClrMapping/>
  </p:clrMapOvr>
  <mc:AlternateContent>
    <mc:Choice xmlns:p14="http://schemas.microsoft.com/office/powerpoint/2010/main" Requires="p14">
      <p:transition spd="med" advClick="0" advTm="9418" p14:dur="700">
        <p:fade/>
      </p:transition>
    </mc:Choice>
    <mc:Fallback>
      <p:transition spd="med" advClick="0" advTm="9418">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nodeType="afterGroup">
                            <p:stCondLst>
                              <p:cond delay="500"/>
                            </p:stCondLst>
                            <p:childTnLst>
                              <p:par>
                                <p:cTn id="12" presetID="23" presetClass="entr" presetSubtype="32"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strVal val="4*#ppt_w"/>
                                          </p:val>
                                        </p:tav>
                                        <p:tav tm="100000">
                                          <p:val>
                                            <p:strVal val="#ppt_w"/>
                                          </p:val>
                                        </p:tav>
                                      </p:tavLst>
                                    </p:anim>
                                    <p:anim calcmode="lin" valueType="num">
                                      <p:cBhvr>
                                        <p:cTn id="15" dur="500" fill="hold"/>
                                        <p:tgtEl>
                                          <p:spTgt spid="10"/>
                                        </p:tgtEl>
                                        <p:attrNameLst>
                                          <p:attrName>ppt_h</p:attrName>
                                        </p:attrNameLst>
                                      </p:cBhvr>
                                      <p:tavLst>
                                        <p:tav tm="0">
                                          <p:val>
                                            <p:strVal val="4*#ppt_h"/>
                                          </p:val>
                                        </p:tav>
                                        <p:tav tm="100000">
                                          <p:val>
                                            <p:strVal val="#ppt_h"/>
                                          </p:val>
                                        </p:tav>
                                      </p:tavLst>
                                    </p:anim>
                                  </p:childTnLst>
                                </p:cTn>
                              </p:par>
                              <p:par>
                                <p:cTn id="16" presetID="22"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nodeType="afterGroup">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nodeType="afterGroup">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500"/>
                            </p:stCondLst>
                            <p:childTnLst>
                              <p:par>
                                <p:cTn id="33" presetID="10" presetClass="entr" presetSubtype="0"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par>
                          <p:cTn id="36" fill="hold" nodeType="afterGroup">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par>
                          <p:cTn id="40" fill="hold" nodeType="afterGroup">
                            <p:stCondLst>
                              <p:cond delay="3500"/>
                            </p:stCondLst>
                            <p:childTnLst>
                              <p:par>
                                <p:cTn id="41" presetID="10" presetClass="entr" presetSubtype="0"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nodeType="afterGroup">
                            <p:stCondLst>
                              <p:cond delay="4000"/>
                            </p:stCondLst>
                            <p:childTnLst>
                              <p:par>
                                <p:cTn id="45" presetID="23" presetClass="entr" presetSubtype="32"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strVal val="4*#ppt_w"/>
                                          </p:val>
                                        </p:tav>
                                        <p:tav tm="100000">
                                          <p:val>
                                            <p:strVal val="#ppt_w"/>
                                          </p:val>
                                        </p:tav>
                                      </p:tavLst>
                                    </p:anim>
                                    <p:anim calcmode="lin" valueType="num">
                                      <p:cBhvr>
                                        <p:cTn id="48" dur="500" fill="hold"/>
                                        <p:tgtEl>
                                          <p:spTgt spid="24"/>
                                        </p:tgtEl>
                                        <p:attrNameLst>
                                          <p:attrName>ppt_h</p:attrName>
                                        </p:attrNameLst>
                                      </p:cBhvr>
                                      <p:tavLst>
                                        <p:tav tm="0">
                                          <p:val>
                                            <p:strVal val="4*#ppt_h"/>
                                          </p:val>
                                        </p:tav>
                                        <p:tav tm="100000">
                                          <p:val>
                                            <p:strVal val="#ppt_h"/>
                                          </p:val>
                                        </p:tav>
                                      </p:tavLst>
                                    </p:anim>
                                  </p:childTnLst>
                                </p:cTn>
                              </p:par>
                              <p:par>
                                <p:cTn id="49" presetID="22" presetClass="entr" presetSubtype="4"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down)">
                                      <p:cBhvr>
                                        <p:cTn id="51" dur="500"/>
                                        <p:tgtEl>
                                          <p:spTgt spid="2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left)">
                                      <p:cBhvr>
                                        <p:cTn id="54" dur="500"/>
                                        <p:tgtEl>
                                          <p:spTgt spid="21"/>
                                        </p:tgtEl>
                                      </p:cBhvr>
                                    </p:animEffect>
                                  </p:childTnLst>
                                </p:cTn>
                              </p:par>
                            </p:childTnLst>
                          </p:cTn>
                        </p:par>
                        <p:par>
                          <p:cTn id="55" fill="hold" nodeType="afterGroup">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5500"/>
                            </p:stCondLst>
                            <p:childTnLst>
                              <p:par>
                                <p:cTn id="62" presetID="21" presetClass="entr" presetSubtype="1"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heel(1)">
                                      <p:cBhvr>
                                        <p:cTn id="64" dur="2000"/>
                                        <p:tgtEl>
                                          <p:spTgt spid="25"/>
                                        </p:tgtEl>
                                      </p:cBhvr>
                                    </p:animEffect>
                                  </p:childTnLst>
                                </p:cTn>
                              </p:par>
                            </p:childTnLst>
                          </p:cTn>
                        </p:par>
                        <p:par>
                          <p:cTn id="65" fill="hold" nodeType="afterGroup">
                            <p:stCondLst>
                              <p:cond delay="7500"/>
                            </p:stCondLst>
                            <p:childTnLst>
                              <p:par>
                                <p:cTn id="66" presetID="10" presetClass="entr" presetSubtype="0" fill="hold"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nodeType="afterGroup">
                            <p:stCondLst>
                              <p:cond delay="8000"/>
                            </p:stCondLst>
                            <p:childTnLst>
                              <p:par>
                                <p:cTn id="70" presetID="22" presetClass="entr" presetSubtype="8"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left)">
                                      <p:cBhvr>
                                        <p:cTn id="7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20" grpId="0" animBg="1"/>
      <p:bldP spid="21" grpId="0" animBg="1"/>
      <p:bldP spid="23" grpId="0"/>
      <p:bldP spid="25" grpId="0" animBg="1"/>
      <p:bldP spid="27" grpId="0"/>
      <p:bldP spid="28" grpId="0"/>
      <p:bldP spid="1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pic>
        <p:nvPicPr>
          <p:cNvPr id="267424" name="Picture 160" descr="1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36115" y="1002298"/>
            <a:ext cx="4774371" cy="3275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6" name="Picture 172" descr="鱼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34455" y="4455632"/>
            <a:ext cx="977731" cy="1218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7" name="Picture 173" descr="鱼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890613" flipH="1">
            <a:off x="4991498" y="4404847"/>
            <a:ext cx="835937" cy="1066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8" name="Picture 174" descr="鱼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081490" y="4085329"/>
            <a:ext cx="480399" cy="598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7451" name="Group 187"/>
          <p:cNvGrpSpPr/>
          <p:nvPr/>
        </p:nvGrpSpPr>
        <p:grpSpPr>
          <a:xfrm>
            <a:off x="8855861" y="644691"/>
            <a:ext cx="2232695" cy="6477117"/>
            <a:chOff x="4225" y="672"/>
            <a:chExt cx="1055" cy="4080"/>
          </a:xfrm>
        </p:grpSpPr>
        <p:pic>
          <p:nvPicPr>
            <p:cNvPr id="17424" name="Picture 188" descr="66"/>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225" y="864"/>
              <a:ext cx="1055" cy="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5" name="Picture 189" descr="59"/>
            <p:cNvPicPr>
              <a:picLocks noChangeAspect="1" noChangeArrowheads="1"/>
            </p:cNvPicPr>
            <p:nvPr/>
          </p:nvPicPr>
          <p:blipFill>
            <a:blip r:embed="rId7">
              <a:grayscl/>
              <a:extLst>
                <a:ext uri="{28A0092B-C50C-407E-A947-70E740481C1C}">
                  <a14:useLocalDpi xmlns:a14="http://schemas.microsoft.com/office/drawing/2010/main" val="0"/>
                </a:ext>
              </a:extLst>
            </a:blip>
            <a:stretch>
              <a:fillRect/>
            </a:stretch>
          </p:blipFill>
          <p:spPr bwMode="auto">
            <a:xfrm>
              <a:off x="4310" y="672"/>
              <a:ext cx="935" cy="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7454" name="Text Box 190"/>
          <p:cNvSpPr txBox="1">
            <a:spLocks noChangeArrowheads="1"/>
          </p:cNvSpPr>
          <p:nvPr/>
        </p:nvSpPr>
        <p:spPr bwMode="auto">
          <a:xfrm>
            <a:off x="9564819" y="1558809"/>
            <a:ext cx="812659" cy="199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3067" b="1" baseline="0">
                <a:solidFill>
                  <a:srgbClr val="FFFFFF"/>
                </a:solidFill>
                <a:ea typeface="楷体" pitchFamily="49" charset="-122"/>
              </a:rPr>
              <a:t>文字标题</a:t>
            </a:r>
          </a:p>
        </p:txBody>
      </p:sp>
      <p:grpSp>
        <p:nvGrpSpPr>
          <p:cNvPr id="267472" name="Group 208"/>
          <p:cNvGrpSpPr/>
          <p:nvPr/>
        </p:nvGrpSpPr>
        <p:grpSpPr>
          <a:xfrm>
            <a:off x="5907855" y="1348791"/>
            <a:ext cx="3047471" cy="4173315"/>
            <a:chOff x="3024" y="972"/>
            <a:chExt cx="1440" cy="2629"/>
          </a:xfrm>
        </p:grpSpPr>
        <p:sp>
          <p:nvSpPr>
            <p:cNvPr id="17417" name="Line 192"/>
            <p:cNvSpPr>
              <a:spLocks noChangeShapeType="1"/>
            </p:cNvSpPr>
            <p:nvPr/>
          </p:nvSpPr>
          <p:spPr bwMode="auto">
            <a:xfrm flipH="1">
              <a:off x="4032" y="1200"/>
              <a:ext cx="0" cy="2160"/>
            </a:xfrm>
            <a:prstGeom prst="line">
              <a:avLst/>
            </a:prstGeom>
            <a:noFill/>
            <a:ln w="19050">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19170"/>
              <a:endParaRPr lang="zh-CN" altLang="en-US" sz="2400">
                <a:solidFill>
                  <a:prstClr val="black"/>
                </a:solidFill>
                <a:latin typeface="Calibri"/>
                <a:ea typeface="隶书" pitchFamily="49" charset="-122"/>
              </a:endParaRPr>
            </a:p>
          </p:txBody>
        </p:sp>
        <p:sp>
          <p:nvSpPr>
            <p:cNvPr id="17418" name="Line 193"/>
            <p:cNvSpPr>
              <a:spLocks noChangeShapeType="1"/>
            </p:cNvSpPr>
            <p:nvPr/>
          </p:nvSpPr>
          <p:spPr bwMode="auto">
            <a:xfrm flipH="1">
              <a:off x="3648" y="1200"/>
              <a:ext cx="0" cy="2160"/>
            </a:xfrm>
            <a:prstGeom prst="line">
              <a:avLst/>
            </a:prstGeom>
            <a:noFill/>
            <a:ln w="19050">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19170"/>
              <a:endParaRPr lang="zh-CN" altLang="en-US" sz="2400">
                <a:solidFill>
                  <a:prstClr val="black"/>
                </a:solidFill>
                <a:latin typeface="Calibri"/>
                <a:ea typeface="隶书" pitchFamily="49" charset="-122"/>
              </a:endParaRPr>
            </a:p>
          </p:txBody>
        </p:sp>
        <p:sp>
          <p:nvSpPr>
            <p:cNvPr id="17419" name="Line 194"/>
            <p:cNvSpPr>
              <a:spLocks noChangeShapeType="1"/>
            </p:cNvSpPr>
            <p:nvPr/>
          </p:nvSpPr>
          <p:spPr bwMode="auto">
            <a:xfrm flipH="1">
              <a:off x="3312" y="1200"/>
              <a:ext cx="0" cy="2160"/>
            </a:xfrm>
            <a:prstGeom prst="line">
              <a:avLst/>
            </a:prstGeom>
            <a:noFill/>
            <a:ln w="19050">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19170"/>
              <a:endParaRPr lang="zh-CN" altLang="en-US" sz="2400">
                <a:solidFill>
                  <a:prstClr val="black"/>
                </a:solidFill>
                <a:latin typeface="Calibri"/>
                <a:ea typeface="隶书" pitchFamily="49" charset="-122"/>
              </a:endParaRPr>
            </a:p>
          </p:txBody>
        </p:sp>
        <p:sp>
          <p:nvSpPr>
            <p:cNvPr id="17420" name="Rectangle 195"/>
            <p:cNvSpPr>
              <a:spLocks noChangeArrowheads="1"/>
            </p:cNvSpPr>
            <p:nvPr/>
          </p:nvSpPr>
          <p:spPr bwMode="auto">
            <a:xfrm>
              <a:off x="4080" y="972"/>
              <a:ext cx="384" cy="262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53" tIns="54427" rIns="108853" bIns="54427" anchor="ctr">
              <a:spAutoFit/>
            </a:bodyPr>
            <a:lstStyle/>
            <a:p>
              <a:pPr defTabSz="1087613"/>
              <a:r>
                <a:rPr lang="zh-CN" altLang="en-US" sz="2400">
                  <a:solidFill>
                    <a:srgbClr val="000000"/>
                  </a:solidFill>
                  <a:latin typeface="Calibri"/>
                  <a:ea typeface="楷体" pitchFamily="49" charset="-122"/>
                </a:rPr>
                <a:t>点击添加相关的文字内容</a:t>
              </a:r>
              <a:endParaRPr lang="en-US" altLang="zh-CN" sz="2400">
                <a:solidFill>
                  <a:srgbClr val="000000"/>
                </a:solidFill>
                <a:latin typeface="Calibri"/>
                <a:ea typeface="楷体" pitchFamily="49" charset="-122"/>
              </a:endParaRPr>
            </a:p>
          </p:txBody>
        </p:sp>
        <p:sp>
          <p:nvSpPr>
            <p:cNvPr id="17421" name="Rectangle 205"/>
            <p:cNvSpPr>
              <a:spLocks noChangeArrowheads="1"/>
            </p:cNvSpPr>
            <p:nvPr/>
          </p:nvSpPr>
          <p:spPr bwMode="auto">
            <a:xfrm>
              <a:off x="3696" y="972"/>
              <a:ext cx="384" cy="262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53" tIns="54427" rIns="108853" bIns="54427" anchor="ctr">
              <a:spAutoFit/>
            </a:bodyPr>
            <a:lstStyle/>
            <a:p>
              <a:pPr defTabSz="1087613"/>
              <a:r>
                <a:rPr lang="zh-CN" altLang="en-US" sz="2400">
                  <a:solidFill>
                    <a:srgbClr val="000000"/>
                  </a:solidFill>
                  <a:latin typeface="Calibri"/>
                  <a:ea typeface="楷体" pitchFamily="49" charset="-122"/>
                </a:rPr>
                <a:t>点击添加相关的文字内容</a:t>
              </a:r>
              <a:endParaRPr lang="en-US" altLang="zh-CN" sz="2400">
                <a:solidFill>
                  <a:srgbClr val="000000"/>
                </a:solidFill>
                <a:latin typeface="Calibri"/>
                <a:ea typeface="楷体" pitchFamily="49" charset="-122"/>
              </a:endParaRPr>
            </a:p>
          </p:txBody>
        </p:sp>
        <p:sp>
          <p:nvSpPr>
            <p:cNvPr id="17422" name="Rectangle 206"/>
            <p:cNvSpPr>
              <a:spLocks noChangeArrowheads="1"/>
            </p:cNvSpPr>
            <p:nvPr/>
          </p:nvSpPr>
          <p:spPr bwMode="auto">
            <a:xfrm>
              <a:off x="3360" y="972"/>
              <a:ext cx="384" cy="262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53" tIns="54427" rIns="108853" bIns="54427" anchor="ctr">
              <a:spAutoFit/>
            </a:bodyPr>
            <a:lstStyle/>
            <a:p>
              <a:pPr defTabSz="1087613"/>
              <a:r>
                <a:rPr lang="zh-CN" altLang="en-US" sz="2400">
                  <a:solidFill>
                    <a:srgbClr val="000000"/>
                  </a:solidFill>
                  <a:latin typeface="Calibri"/>
                  <a:ea typeface="楷体" pitchFamily="49" charset="-122"/>
                </a:rPr>
                <a:t>点击添加相关的文字内容</a:t>
              </a:r>
              <a:endParaRPr lang="en-US" altLang="zh-CN" sz="2400">
                <a:solidFill>
                  <a:srgbClr val="000000"/>
                </a:solidFill>
                <a:latin typeface="Calibri"/>
                <a:ea typeface="楷体" pitchFamily="49" charset="-122"/>
              </a:endParaRPr>
            </a:p>
          </p:txBody>
        </p:sp>
        <p:sp>
          <p:nvSpPr>
            <p:cNvPr id="17423" name="Rectangle 207"/>
            <p:cNvSpPr>
              <a:spLocks noChangeArrowheads="1"/>
            </p:cNvSpPr>
            <p:nvPr/>
          </p:nvSpPr>
          <p:spPr bwMode="auto">
            <a:xfrm>
              <a:off x="3024" y="1113"/>
              <a:ext cx="384" cy="10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53" tIns="54427" rIns="108853" bIns="54427" anchor="ctr">
              <a:spAutoFit/>
            </a:bodyPr>
            <a:lstStyle/>
            <a:p>
              <a:pPr defTabSz="1087613"/>
              <a:r>
                <a:rPr lang="zh-CN" altLang="en-US" sz="2400">
                  <a:solidFill>
                    <a:srgbClr val="000000"/>
                  </a:solidFill>
                  <a:latin typeface="Calibri"/>
                  <a:ea typeface="楷体" pitchFamily="49" charset="-122"/>
                </a:rPr>
                <a:t>文字内容</a:t>
              </a:r>
              <a:endParaRPr lang="en-US" altLang="zh-CN" sz="2400">
                <a:solidFill>
                  <a:srgbClr val="000000"/>
                </a:solidFill>
                <a:latin typeface="Calibri"/>
                <a:ea typeface="楷体" pitchFamily="49" charset="-122"/>
              </a:endParaRPr>
            </a:p>
          </p:txBody>
        </p:sp>
      </p:grpSp>
      <p:sp>
        <p:nvSpPr>
          <p:cNvPr id="18" name="TextBox 17"/>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3937647330"/>
      </p:ext>
    </p:extLst>
  </p:cSld>
  <p:clrMapOvr>
    <a:masterClrMapping/>
  </p:clrMapOvr>
  <mc:AlternateContent>
    <mc:Choice xmlns:p14="http://schemas.microsoft.com/office/powerpoint/2010/main" Requires="p14">
      <p:transition spd="med" advTm="11168" p14:dur="700">
        <p:fade/>
      </p:transition>
    </mc:Choice>
    <mc:Fallback>
      <p:transition spd="med" advTm="11168">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nodeType="afterGroup">
                            <p:stCondLst>
                              <p:cond delay="500"/>
                            </p:stCondLst>
                            <p:childTnLst>
                              <p:par>
                                <p:cTn id="9" presetID="55" presetClass="entr" presetSubtype="0" fill="hold" nodeType="afterEffect">
                                  <p:stCondLst>
                                    <p:cond delay="0"/>
                                  </p:stCondLst>
                                  <p:childTnLst>
                                    <p:set>
                                      <p:cBhvr>
                                        <p:cTn id="10" dur="1" fill="hold">
                                          <p:stCondLst>
                                            <p:cond delay="0"/>
                                          </p:stCondLst>
                                        </p:cTn>
                                        <p:tgtEl>
                                          <p:spTgt spid="267424"/>
                                        </p:tgtEl>
                                        <p:attrNameLst>
                                          <p:attrName>style.visibility</p:attrName>
                                        </p:attrNameLst>
                                      </p:cBhvr>
                                      <p:to>
                                        <p:strVal val="visible"/>
                                      </p:to>
                                    </p:set>
                                    <p:anim calcmode="lin" valueType="num">
                                      <p:cBhvr>
                                        <p:cTn id="11" dur="1000" fill="hold"/>
                                        <p:tgtEl>
                                          <p:spTgt spid="267424"/>
                                        </p:tgtEl>
                                        <p:attrNameLst>
                                          <p:attrName>ppt_w</p:attrName>
                                        </p:attrNameLst>
                                      </p:cBhvr>
                                      <p:tavLst>
                                        <p:tav tm="0">
                                          <p:val>
                                            <p:strVal val="#ppt_w*0.70"/>
                                          </p:val>
                                        </p:tav>
                                        <p:tav tm="100000">
                                          <p:val>
                                            <p:strVal val="#ppt_w"/>
                                          </p:val>
                                        </p:tav>
                                      </p:tavLst>
                                    </p:anim>
                                    <p:anim calcmode="lin" valueType="num">
                                      <p:cBhvr>
                                        <p:cTn id="12" dur="1000" fill="hold"/>
                                        <p:tgtEl>
                                          <p:spTgt spid="267424"/>
                                        </p:tgtEl>
                                        <p:attrNameLst>
                                          <p:attrName>ppt_h</p:attrName>
                                        </p:attrNameLst>
                                      </p:cBhvr>
                                      <p:tavLst>
                                        <p:tav tm="0">
                                          <p:val>
                                            <p:strVal val="#ppt_h"/>
                                          </p:val>
                                        </p:tav>
                                        <p:tav tm="100000">
                                          <p:val>
                                            <p:strVal val="#ppt_h"/>
                                          </p:val>
                                        </p:tav>
                                      </p:tavLst>
                                    </p:anim>
                                    <p:animEffect transition="in" filter="fade">
                                      <p:cBhvr>
                                        <p:cTn id="13" dur="1000"/>
                                        <p:tgtEl>
                                          <p:spTgt spid="267424"/>
                                        </p:tgtEl>
                                      </p:cBhvr>
                                    </p:animEffect>
                                  </p:childTnLst>
                                </p:cTn>
                              </p:par>
                            </p:childTnLst>
                          </p:cTn>
                        </p:par>
                        <p:par>
                          <p:cTn id="14" fill="hold" nodeType="afterGroup">
                            <p:stCondLst>
                              <p:cond delay="1500"/>
                            </p:stCondLst>
                            <p:childTnLst>
                              <p:par>
                                <p:cTn id="15" presetID="10" presetClass="entr" presetSubtype="0" fill="hold" nodeType="afterEffect">
                                  <p:stCondLst>
                                    <p:cond delay="0"/>
                                  </p:stCondLst>
                                  <p:childTnLst>
                                    <p:set>
                                      <p:cBhvr>
                                        <p:cTn id="16" dur="1" fill="hold">
                                          <p:stCondLst>
                                            <p:cond delay="0"/>
                                          </p:stCondLst>
                                        </p:cTn>
                                        <p:tgtEl>
                                          <p:spTgt spid="267436"/>
                                        </p:tgtEl>
                                        <p:attrNameLst>
                                          <p:attrName>style.visibility</p:attrName>
                                        </p:attrNameLst>
                                      </p:cBhvr>
                                      <p:to>
                                        <p:strVal val="visible"/>
                                      </p:to>
                                    </p:set>
                                    <p:animEffect transition="in" filter="fade">
                                      <p:cBhvr>
                                        <p:cTn id="17" dur="2000"/>
                                        <p:tgtEl>
                                          <p:spTgt spid="267436"/>
                                        </p:tgtEl>
                                      </p:cBhvr>
                                    </p:animEffect>
                                  </p:childTnLst>
                                </p:cTn>
                              </p:par>
                              <p:par>
                                <p:cTn id="18" presetID="0" presetClass="path" presetSubtype="0" accel="50000" decel="50000" fill="hold" nodeType="withEffect">
                                  <p:stCondLst>
                                    <p:cond delay="0"/>
                                  </p:stCondLst>
                                  <p:childTnLst>
                                    <p:animMotion origin="layout" path="M -0.01111 -0.275 C -0.04236 -0.25278 -0.07361 -0.23033 -0.0875 -0.19653 C -0.10139 -0.16274 -0.10902 -0.1051 -0.09444 -0.07246 C -0.07986 -0.03959 -0.02014 -0.01088 -2.77778E-06 4.44444E-06" pathEditMode="relative" rAng="0" ptsTypes="aaaA">
                                      <p:cBhvr>
                                        <p:cTn id="19" dur="2000" fill="hold"/>
                                        <p:tgtEl>
                                          <p:spTgt spid="267436"/>
                                        </p:tgtEl>
                                        <p:attrNameLst>
                                          <p:attrName>ppt_x</p:attrName>
                                          <p:attrName>ppt_y</p:attrName>
                                        </p:attrNameLst>
                                      </p:cBhvr>
                                      <p:rCtr x="-4340" y="13750"/>
                                    </p:animMotion>
                                  </p:childTnLst>
                                </p:cTn>
                              </p:par>
                              <p:par>
                                <p:cTn id="20" presetID="10" presetClass="entr" presetSubtype="0" fill="hold" nodeType="withEffect">
                                  <p:stCondLst>
                                    <p:cond delay="1000"/>
                                  </p:stCondLst>
                                  <p:childTnLst>
                                    <p:set>
                                      <p:cBhvr>
                                        <p:cTn id="21" dur="1" fill="hold">
                                          <p:stCondLst>
                                            <p:cond delay="0"/>
                                          </p:stCondLst>
                                        </p:cTn>
                                        <p:tgtEl>
                                          <p:spTgt spid="267438"/>
                                        </p:tgtEl>
                                        <p:attrNameLst>
                                          <p:attrName>style.visibility</p:attrName>
                                        </p:attrNameLst>
                                      </p:cBhvr>
                                      <p:to>
                                        <p:strVal val="visible"/>
                                      </p:to>
                                    </p:set>
                                    <p:animEffect transition="in" filter="fade">
                                      <p:cBhvr>
                                        <p:cTn id="22" dur="2000"/>
                                        <p:tgtEl>
                                          <p:spTgt spid="267438"/>
                                        </p:tgtEl>
                                      </p:cBhvr>
                                    </p:animEffect>
                                  </p:childTnLst>
                                </p:cTn>
                              </p:par>
                              <p:par>
                                <p:cTn id="23" presetID="0" presetClass="path" presetSubtype="0" accel="50000" decel="50000" fill="hold" nodeType="withEffect">
                                  <p:stCondLst>
                                    <p:cond delay="1000"/>
                                  </p:stCondLst>
                                  <p:childTnLst>
                                    <p:animMotion origin="layout" path="M -0.21302 -0.17824 C -0.12431 -0.15162 -0.03559 -0.12477 0.00781 -0.09121 C 0.05121 -0.05764 0.04896 -0.00857 0.04809 0.02361 C 0.04722 0.05578 0.00764 0.09143 0.00225 0.10139" pathEditMode="relative" ptsTypes="aaaA">
                                      <p:cBhvr>
                                        <p:cTn id="24" dur="2000" fill="hold"/>
                                        <p:tgtEl>
                                          <p:spTgt spid="267438"/>
                                        </p:tgtEl>
                                        <p:attrNameLst>
                                          <p:attrName>ppt_x</p:attrName>
                                          <p:attrName>ppt_y</p:attrName>
                                        </p:attrNameLst>
                                      </p:cBhvr>
                                    </p:animMotion>
                                  </p:childTnLst>
                                </p:cTn>
                              </p:par>
                              <p:par>
                                <p:cTn id="25" presetID="10" presetClass="entr" presetSubtype="0" fill="hold" nodeType="withEffect">
                                  <p:stCondLst>
                                    <p:cond delay="2000"/>
                                  </p:stCondLst>
                                  <p:childTnLst>
                                    <p:set>
                                      <p:cBhvr>
                                        <p:cTn id="26" dur="1" fill="hold">
                                          <p:stCondLst>
                                            <p:cond delay="0"/>
                                          </p:stCondLst>
                                        </p:cTn>
                                        <p:tgtEl>
                                          <p:spTgt spid="267437"/>
                                        </p:tgtEl>
                                        <p:attrNameLst>
                                          <p:attrName>style.visibility</p:attrName>
                                        </p:attrNameLst>
                                      </p:cBhvr>
                                      <p:to>
                                        <p:strVal val="visible"/>
                                      </p:to>
                                    </p:set>
                                    <p:animEffect transition="in" filter="fade">
                                      <p:cBhvr>
                                        <p:cTn id="27" dur="2000"/>
                                        <p:tgtEl>
                                          <p:spTgt spid="267437"/>
                                        </p:tgtEl>
                                      </p:cBhvr>
                                    </p:animEffect>
                                  </p:childTnLst>
                                </p:cTn>
                              </p:par>
                              <p:par>
                                <p:cTn id="28" presetID="0" presetClass="path" presetSubtype="0" accel="50000" decel="50000" fill="hold" nodeType="withEffect">
                                  <p:stCondLst>
                                    <p:cond delay="2000"/>
                                  </p:stCondLst>
                                  <p:childTnLst>
                                    <p:animMotion origin="layout" path="M 0.19844 -0.19838 C 0.14323 -0.1669 0.08819 -0.13518 0.05347 -0.08727 C 0.01875 -0.03958 0.00104 0.05903 -0.0092 0.08889" pathEditMode="relative" rAng="0" ptsTypes="aaA">
                                      <p:cBhvr>
                                        <p:cTn id="29" dur="2000" fill="hold"/>
                                        <p:tgtEl>
                                          <p:spTgt spid="267437"/>
                                        </p:tgtEl>
                                        <p:attrNameLst>
                                          <p:attrName>ppt_x</p:attrName>
                                          <p:attrName>ppt_y</p:attrName>
                                        </p:attrNameLst>
                                      </p:cBhvr>
                                      <p:rCtr x="-10382" y="14352"/>
                                    </p:animMotion>
                                  </p:childTnLst>
                                </p:cTn>
                              </p:par>
                            </p:childTnLst>
                          </p:cTn>
                        </p:par>
                        <p:par>
                          <p:cTn id="30" fill="hold" nodeType="afterGroup">
                            <p:stCondLst>
                              <p:cond delay="5500"/>
                            </p:stCondLst>
                            <p:childTnLst>
                              <p:par>
                                <p:cTn id="31" presetID="10" presetClass="entr" presetSubtype="0" fill="hold" nodeType="afterEffect">
                                  <p:stCondLst>
                                    <p:cond delay="0"/>
                                  </p:stCondLst>
                                  <p:childTnLst>
                                    <p:set>
                                      <p:cBhvr>
                                        <p:cTn id="32" dur="1" fill="hold">
                                          <p:stCondLst>
                                            <p:cond delay="0"/>
                                          </p:stCondLst>
                                        </p:cTn>
                                        <p:tgtEl>
                                          <p:spTgt spid="267451"/>
                                        </p:tgtEl>
                                        <p:attrNameLst>
                                          <p:attrName>style.visibility</p:attrName>
                                        </p:attrNameLst>
                                      </p:cBhvr>
                                      <p:to>
                                        <p:strVal val="visible"/>
                                      </p:to>
                                    </p:set>
                                    <p:animEffect transition="in" filter="fade">
                                      <p:cBhvr>
                                        <p:cTn id="33" dur="2000"/>
                                        <p:tgtEl>
                                          <p:spTgt spid="267451"/>
                                        </p:tgtEl>
                                      </p:cBhvr>
                                    </p:animEffect>
                                  </p:childTnLst>
                                </p:cTn>
                              </p:par>
                            </p:childTnLst>
                          </p:cTn>
                        </p:par>
                        <p:par>
                          <p:cTn id="34" fill="hold" nodeType="afterGroup">
                            <p:stCondLst>
                              <p:cond delay="750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267454"/>
                                        </p:tgtEl>
                                        <p:attrNameLst>
                                          <p:attrName>style.visibility</p:attrName>
                                        </p:attrNameLst>
                                      </p:cBhvr>
                                      <p:to>
                                        <p:strVal val="visible"/>
                                      </p:to>
                                    </p:set>
                                    <p:anim by="(-#ppt_w*2)" calcmode="lin" valueType="num">
                                      <p:cBhvr rctx="PPT">
                                        <p:cTn id="37" dur="500" autoRev="1" fill="hold">
                                          <p:stCondLst>
                                            <p:cond delay="0"/>
                                          </p:stCondLst>
                                        </p:cTn>
                                        <p:tgtEl>
                                          <p:spTgt spid="267454"/>
                                        </p:tgtEl>
                                        <p:attrNameLst>
                                          <p:attrName>ppt_w</p:attrName>
                                        </p:attrNameLst>
                                      </p:cBhvr>
                                    </p:anim>
                                    <p:anim by="(#ppt_w*0.50)" calcmode="lin" valueType="num">
                                      <p:cBhvr>
                                        <p:cTn id="38" dur="500" decel="50000" autoRev="1" fill="hold">
                                          <p:stCondLst>
                                            <p:cond delay="0"/>
                                          </p:stCondLst>
                                        </p:cTn>
                                        <p:tgtEl>
                                          <p:spTgt spid="267454"/>
                                        </p:tgtEl>
                                        <p:attrNameLst>
                                          <p:attrName>ppt_x</p:attrName>
                                        </p:attrNameLst>
                                      </p:cBhvr>
                                    </p:anim>
                                    <p:anim from="(-#ppt_h/2)" to="(#ppt_y)" calcmode="lin" valueType="num">
                                      <p:cBhvr>
                                        <p:cTn id="39" dur="1000" fill="hold">
                                          <p:stCondLst>
                                            <p:cond delay="0"/>
                                          </p:stCondLst>
                                        </p:cTn>
                                        <p:tgtEl>
                                          <p:spTgt spid="267454"/>
                                        </p:tgtEl>
                                        <p:attrNameLst>
                                          <p:attrName>ppt_y</p:attrName>
                                        </p:attrNameLst>
                                      </p:cBhvr>
                                    </p:anim>
                                    <p:animRot by="21600000">
                                      <p:cBhvr>
                                        <p:cTn id="40" dur="1000" fill="hold">
                                          <p:stCondLst>
                                            <p:cond delay="0"/>
                                          </p:stCondLst>
                                        </p:cTn>
                                        <p:tgtEl>
                                          <p:spTgt spid="267454"/>
                                        </p:tgtEl>
                                        <p:attrNameLst>
                                          <p:attrName>r</p:attrName>
                                        </p:attrNameLst>
                                      </p:cBhvr>
                                    </p:animRot>
                                  </p:childTnLst>
                                </p:cTn>
                              </p:par>
                            </p:childTnLst>
                          </p:cTn>
                        </p:par>
                        <p:par>
                          <p:cTn id="41" fill="hold" nodeType="afterGroup">
                            <p:stCondLst>
                              <p:cond delay="8500"/>
                            </p:stCondLst>
                            <p:childTnLst>
                              <p:par>
                                <p:cTn id="42" presetID="12" presetClass="entr" presetSubtype="2" fill="hold" nodeType="afterEffect">
                                  <p:stCondLst>
                                    <p:cond delay="0"/>
                                  </p:stCondLst>
                                  <p:childTnLst>
                                    <p:set>
                                      <p:cBhvr>
                                        <p:cTn id="43" dur="1" fill="hold">
                                          <p:stCondLst>
                                            <p:cond delay="0"/>
                                          </p:stCondLst>
                                        </p:cTn>
                                        <p:tgtEl>
                                          <p:spTgt spid="267472"/>
                                        </p:tgtEl>
                                        <p:attrNameLst>
                                          <p:attrName>style.visibility</p:attrName>
                                        </p:attrNameLst>
                                      </p:cBhvr>
                                      <p:to>
                                        <p:strVal val="visible"/>
                                      </p:to>
                                    </p:set>
                                    <p:animEffect transition="in" filter="slide(fromRight)">
                                      <p:cBhvr>
                                        <p:cTn id="44" dur="2000"/>
                                        <p:tgtEl>
                                          <p:spTgt spid="267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454" grpId="0"/>
      <p:bldP spid="1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6" name="组合 25"/>
          <p:cNvGrpSpPr/>
          <p:nvPr/>
        </p:nvGrpSpPr>
        <p:grpSpPr>
          <a:xfrm>
            <a:off x="4403321" y="1470392"/>
            <a:ext cx="4935704" cy="766137"/>
            <a:chOff x="3302491" y="1102794"/>
            <a:chExt cx="3701778" cy="574603"/>
          </a:xfrm>
        </p:grpSpPr>
        <p:pic>
          <p:nvPicPr>
            <p:cNvPr id="2051" name="Picture 3" descr="C:\Users\Thinkpad\Desktop\PNG\1_0001_渐变映射-2-副本-4.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302491" y="110279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728024" y="1180262"/>
              <a:ext cx="2356665" cy="415499"/>
            </a:xfrm>
            <a:prstGeom prst="rect">
              <a:avLst/>
            </a:prstGeom>
            <a:noFill/>
          </p:spPr>
          <p:txBody>
            <a:bodyPr wrap="square" rtlCol="0">
              <a:spAutoFit/>
            </a:bodyPr>
            <a:lstStyle/>
            <a:p>
              <a:pPr defTabSz="1219170">
                <a:lnSpc>
                  <a:spcPct val="125000"/>
                </a:lnSpc>
              </a:pPr>
              <a:r>
                <a:rPr lang="zh-CN" altLang="en-US" sz="2400">
                  <a:solidFill>
                    <a:prstClr val="white"/>
                  </a:solidFill>
                  <a:latin typeface="方正宋黑简体" pitchFamily="2" charset="-122"/>
                  <a:ea typeface="方正宋黑简体" pitchFamily="2" charset="-122"/>
                </a:rPr>
                <a:t>您的标题写在这里</a:t>
              </a:r>
            </a:p>
          </p:txBody>
        </p:sp>
      </p:grpSp>
      <p:sp>
        <p:nvSpPr>
          <p:cNvPr id="7" name="TextBox 6"/>
          <p:cNvSpPr txBox="1"/>
          <p:nvPr/>
        </p:nvSpPr>
        <p:spPr>
          <a:xfrm>
            <a:off x="4497223" y="2310663"/>
            <a:ext cx="5033823" cy="839332"/>
          </a:xfrm>
          <a:prstGeom prst="rect">
            <a:avLst/>
          </a:prstGeom>
          <a:noFill/>
        </p:spPr>
        <p:txBody>
          <a:bodyPr wrap="square" rtlCol="0">
            <a:spAutoFit/>
          </a:bodyPr>
          <a:lstStyle/>
          <a:p>
            <a:pPr defTabSz="1219170">
              <a:lnSpc>
                <a:spcPct val="130000"/>
              </a:lnSpc>
              <a:defRPr/>
            </a:pPr>
            <a:r>
              <a:rPr lang="zh-CN" altLang="en-US" sz="1867" kern="0" spc="-200">
                <a:solidFill>
                  <a:prstClr val="black">
                    <a:lumMod val="95000"/>
                    <a:lumOff val="5000"/>
                  </a:prstClr>
                </a:solidFill>
                <a:latin typeface="楷体" pitchFamily="49" charset="-122"/>
                <a:ea typeface="楷体" pitchFamily="49" charset="-122"/>
              </a:rPr>
              <a:t>您的内容打在这里，或通过复制您的文本后在此框中选择粘贴并选择只保留文字您的内容打在这里</a:t>
            </a:r>
            <a:endParaRPr lang="en-US" altLang="zh-CN" sz="2133" kern="0" spc="-200">
              <a:solidFill>
                <a:prstClr val="black">
                  <a:lumMod val="95000"/>
                  <a:lumOff val="5000"/>
                </a:prstClr>
              </a:solidFill>
              <a:latin typeface="楷体" pitchFamily="49" charset="-122"/>
              <a:ea typeface="楷体" pitchFamily="49" charset="-122"/>
            </a:endParaRPr>
          </a:p>
        </p:txBody>
      </p:sp>
      <p:grpSp>
        <p:nvGrpSpPr>
          <p:cNvPr id="17" name="组合 16"/>
          <p:cNvGrpSpPr/>
          <p:nvPr/>
        </p:nvGrpSpPr>
        <p:grpSpPr>
          <a:xfrm>
            <a:off x="1775521" y="1166045"/>
            <a:ext cx="2256084" cy="2201604"/>
            <a:chOff x="1331640" y="874534"/>
            <a:chExt cx="1692063" cy="1651203"/>
          </a:xfrm>
        </p:grpSpPr>
        <p:pic>
          <p:nvPicPr>
            <p:cNvPr id="2050" name="Picture 2" descr="C:\Users\Thinkpad\Desktop\PNG\1_0003_渐变映射-2-副本-2.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31640" y="87453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793936" y="1063726"/>
              <a:ext cx="679513" cy="1223412"/>
            </a:xfrm>
            <a:prstGeom prst="rect">
              <a:avLst/>
            </a:prstGeom>
          </p:spPr>
          <p:txBody>
            <a:bodyPr wrap="none">
              <a:spAutoFit/>
            </a:bodyPr>
            <a:lstStyle/>
            <a:p>
              <a:pPr defTabSz="1219170">
                <a:lnSpc>
                  <a:spcPct val="125000"/>
                </a:lnSpc>
              </a:pPr>
              <a:r>
                <a:rPr lang="en-US" altLang="zh-CN" sz="8000">
                  <a:solidFill>
                    <a:prstClr val="white"/>
                  </a:solidFill>
                  <a:latin typeface="方正古隶简体" pitchFamily="65" charset="-122"/>
                  <a:ea typeface="方正古隶简体" pitchFamily="65" charset="-122"/>
                </a:rPr>
                <a:t>A</a:t>
              </a:r>
              <a:endParaRPr lang="zh-CN" altLang="en-US" sz="8000">
                <a:solidFill>
                  <a:prstClr val="white"/>
                </a:solidFill>
                <a:latin typeface="方正古隶简体" pitchFamily="65" charset="-122"/>
                <a:ea typeface="方正古隶简体" pitchFamily="65" charset="-122"/>
              </a:endParaRPr>
            </a:p>
          </p:txBody>
        </p:sp>
      </p:grpSp>
      <p:grpSp>
        <p:nvGrpSpPr>
          <p:cNvPr id="27" name="组合 26"/>
          <p:cNvGrpSpPr/>
          <p:nvPr/>
        </p:nvGrpSpPr>
        <p:grpSpPr>
          <a:xfrm>
            <a:off x="4403321" y="3819911"/>
            <a:ext cx="4935704" cy="766137"/>
            <a:chOff x="3302491" y="2864934"/>
            <a:chExt cx="3701778" cy="574603"/>
          </a:xfrm>
        </p:grpSpPr>
        <p:pic>
          <p:nvPicPr>
            <p:cNvPr id="20" name="Picture 3" descr="C:\Users\Thinkpad\Desktop\PNG\1_0001_渐变映射-2-副本-4.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302491" y="286493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3728024" y="2942402"/>
              <a:ext cx="2356665" cy="415499"/>
            </a:xfrm>
            <a:prstGeom prst="rect">
              <a:avLst/>
            </a:prstGeom>
            <a:noFill/>
          </p:spPr>
          <p:txBody>
            <a:bodyPr wrap="square" rtlCol="0">
              <a:spAutoFit/>
            </a:bodyPr>
            <a:lstStyle/>
            <a:p>
              <a:pPr defTabSz="1219170">
                <a:lnSpc>
                  <a:spcPct val="125000"/>
                </a:lnSpc>
              </a:pPr>
              <a:r>
                <a:rPr lang="zh-CN" altLang="en-US" sz="2400">
                  <a:solidFill>
                    <a:prstClr val="white"/>
                  </a:solidFill>
                  <a:latin typeface="方正宋黑简体" pitchFamily="2" charset="-122"/>
                  <a:ea typeface="方正宋黑简体" pitchFamily="2" charset="-122"/>
                </a:rPr>
                <a:t>您的标题写在这里</a:t>
              </a:r>
            </a:p>
          </p:txBody>
        </p:sp>
      </p:grpSp>
      <p:sp>
        <p:nvSpPr>
          <p:cNvPr id="22" name="TextBox 21"/>
          <p:cNvSpPr txBox="1"/>
          <p:nvPr/>
        </p:nvSpPr>
        <p:spPr>
          <a:xfrm>
            <a:off x="4497223" y="4660183"/>
            <a:ext cx="5033823" cy="839332"/>
          </a:xfrm>
          <a:prstGeom prst="rect">
            <a:avLst/>
          </a:prstGeom>
          <a:noFill/>
        </p:spPr>
        <p:txBody>
          <a:bodyPr wrap="square" rtlCol="0">
            <a:spAutoFit/>
          </a:bodyPr>
          <a:lstStyle/>
          <a:p>
            <a:pPr defTabSz="1219170">
              <a:lnSpc>
                <a:spcPct val="130000"/>
              </a:lnSpc>
              <a:defRPr/>
            </a:pPr>
            <a:r>
              <a:rPr lang="zh-CN" altLang="en-US" sz="1867" kern="0" spc="-200">
                <a:solidFill>
                  <a:prstClr val="black">
                    <a:lumMod val="95000"/>
                    <a:lumOff val="5000"/>
                  </a:prstClr>
                </a:solidFill>
                <a:latin typeface="楷体" pitchFamily="49" charset="-122"/>
                <a:ea typeface="楷体" pitchFamily="49" charset="-122"/>
              </a:rPr>
              <a:t>您的内容打在这里，或通过复制您的文本后在此框中选择粘贴并选择只保留文字您的内容打在这里</a:t>
            </a:r>
            <a:endParaRPr lang="en-US" altLang="zh-CN" sz="2133" kern="0" spc="-200">
              <a:solidFill>
                <a:prstClr val="black">
                  <a:lumMod val="95000"/>
                  <a:lumOff val="5000"/>
                </a:prstClr>
              </a:solidFill>
              <a:latin typeface="楷体" pitchFamily="49" charset="-122"/>
              <a:ea typeface="楷体" pitchFamily="49" charset="-122"/>
            </a:endParaRPr>
          </a:p>
        </p:txBody>
      </p:sp>
      <p:grpSp>
        <p:nvGrpSpPr>
          <p:cNvPr id="24" name="组合 23"/>
          <p:cNvGrpSpPr/>
          <p:nvPr/>
        </p:nvGrpSpPr>
        <p:grpSpPr>
          <a:xfrm>
            <a:off x="1775521" y="3515565"/>
            <a:ext cx="2256084" cy="2201604"/>
            <a:chOff x="1331640" y="2636674"/>
            <a:chExt cx="1692063" cy="1651203"/>
          </a:xfrm>
        </p:grpSpPr>
        <p:pic>
          <p:nvPicPr>
            <p:cNvPr id="19" name="Picture 2" descr="C:\Users\Thinkpad\Desktop\PNG\1_0003_渐变映射-2-副本-2.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31640" y="263667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1793936" y="2825866"/>
              <a:ext cx="621805" cy="1223412"/>
            </a:xfrm>
            <a:prstGeom prst="rect">
              <a:avLst/>
            </a:prstGeom>
          </p:spPr>
          <p:txBody>
            <a:bodyPr wrap="none">
              <a:spAutoFit/>
            </a:bodyPr>
            <a:lstStyle/>
            <a:p>
              <a:pPr defTabSz="1219170">
                <a:lnSpc>
                  <a:spcPct val="125000"/>
                </a:lnSpc>
              </a:pPr>
              <a:r>
                <a:rPr lang="en-US" altLang="zh-CN" sz="8000">
                  <a:solidFill>
                    <a:prstClr val="white"/>
                  </a:solidFill>
                  <a:latin typeface="方正古隶简体" pitchFamily="65" charset="-122"/>
                  <a:ea typeface="方正古隶简体" pitchFamily="65" charset="-122"/>
                </a:rPr>
                <a:t>B</a:t>
              </a:r>
              <a:endParaRPr lang="zh-CN" altLang="en-US" sz="8000">
                <a:solidFill>
                  <a:prstClr val="white"/>
                </a:solidFill>
                <a:latin typeface="方正古隶简体" pitchFamily="65" charset="-122"/>
                <a:ea typeface="方正古隶简体" pitchFamily="65" charset="-122"/>
              </a:endParaRPr>
            </a:p>
          </p:txBody>
        </p:sp>
      </p:grpSp>
      <p:pic>
        <p:nvPicPr>
          <p:cNvPr id="28" name="Picture 5" descr="C:\Users\Thinkpad\Desktop\植物\-_0047_图层-38.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flipH="1">
            <a:off x="9526749" y="3869691"/>
            <a:ext cx="2275979" cy="2981771"/>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72202296"/>
      </p:ext>
    </p:extLst>
  </p:cSld>
  <p:clrMapOvr>
    <a:masterClrMapping/>
  </p:clrMapOvr>
  <mc:AlternateContent>
    <mc:Choice xmlns:p14="http://schemas.microsoft.com/office/powerpoint/2010/main" Requires="p14">
      <p:transition spd="med" advClick="0" advTm="6281" p14:dur="700">
        <p:fade/>
      </p:transition>
    </mc:Choice>
    <mc:Fallback>
      <p:transition spd="med" advClick="0" advTm="6281">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par>
                                <p:cTn id="12" presetID="21" presetClass="entr" presetSubtype="1" fill="hold"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heel(1)">
                                      <p:cBhvr>
                                        <p:cTn id="14" dur="2000"/>
                                        <p:tgtEl>
                                          <p:spTgt spid="24"/>
                                        </p:tgtEl>
                                      </p:cBhvr>
                                    </p:animEffect>
                                  </p:childTnLst>
                                </p:cTn>
                              </p:par>
                            </p:childTnLst>
                          </p:cTn>
                        </p:par>
                        <p:par>
                          <p:cTn id="15" fill="hold" nodeType="afterGroup">
                            <p:stCondLst>
                              <p:cond delay="2500"/>
                            </p:stCondLst>
                            <p:childTnLst>
                              <p:par>
                                <p:cTn id="16" presetID="22" presetClass="entr" presetSubtype="8"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left)">
                                      <p:cBhvr>
                                        <p:cTn id="18" dur="1500"/>
                                        <p:tgtEl>
                                          <p:spTgt spid="26"/>
                                        </p:tgtEl>
                                      </p:cBhvr>
                                    </p:animEffect>
                                  </p:childTnLst>
                                </p:cTn>
                              </p:par>
                              <p:par>
                                <p:cTn id="19" presetID="22" presetClass="entr" presetSubtype="8"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1500"/>
                                        <p:tgtEl>
                                          <p:spTgt spid="27"/>
                                        </p:tgtEl>
                                      </p:cBhvr>
                                    </p:animEffect>
                                  </p:childTnLst>
                                </p:cTn>
                              </p:par>
                            </p:childTnLst>
                          </p:cTn>
                        </p:par>
                        <p:par>
                          <p:cTn id="22" fill="hold" nodeType="afterGroup">
                            <p:stCondLst>
                              <p:cond delay="4000"/>
                            </p:stCondLst>
                            <p:childTnLst>
                              <p:par>
                                <p:cTn id="23" presetID="10" presetClass="entr" presetSubtype="0" fill="hold" grpId="0" nodeType="afterEffect">
                                  <p:stCondLst>
                                    <p:cond delay="0"/>
                                  </p:stCondLst>
                                  <p:iterate type="wd">
                                    <p:tmPct val="10000"/>
                                  </p:iterate>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iterate type="wd">
                                    <p:tmPct val="10000"/>
                                  </p:iterate>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P spid="1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87864" name="Line 120"/>
          <p:cNvSpPr>
            <a:spLocks noChangeShapeType="1"/>
          </p:cNvSpPr>
          <p:nvPr/>
        </p:nvSpPr>
        <p:spPr bwMode="auto">
          <a:xfrm flipV="1">
            <a:off x="5101975" y="2635323"/>
            <a:ext cx="1523736" cy="1066471"/>
          </a:xfrm>
          <a:prstGeom prst="line">
            <a:avLst/>
          </a:prstGeom>
          <a:noFill/>
          <a:ln w="3175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1884" tIns="60941" rIns="121884" bIns="60941" anchor="ctr"/>
          <a:lstStyle/>
          <a:p>
            <a:pPr defTabSz="1219170"/>
            <a:endParaRPr lang="zh-CN" altLang="en-US" sz="2400">
              <a:solidFill>
                <a:prstClr val="black"/>
              </a:solidFill>
              <a:latin typeface="Calibri"/>
              <a:ea typeface="隶书" pitchFamily="49" charset="-122"/>
            </a:endParaRPr>
          </a:p>
        </p:txBody>
      </p:sp>
      <p:sp>
        <p:nvSpPr>
          <p:cNvPr id="287863" name="Line 119"/>
          <p:cNvSpPr>
            <a:spLocks noChangeShapeType="1"/>
          </p:cNvSpPr>
          <p:nvPr/>
        </p:nvSpPr>
        <p:spPr bwMode="auto">
          <a:xfrm flipV="1">
            <a:off x="3171909" y="3930323"/>
            <a:ext cx="1523736" cy="1066471"/>
          </a:xfrm>
          <a:prstGeom prst="line">
            <a:avLst/>
          </a:prstGeom>
          <a:noFill/>
          <a:ln w="3175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1884" tIns="60941" rIns="121884" bIns="60941" anchor="ctr"/>
          <a:lstStyle/>
          <a:p>
            <a:pPr defTabSz="1219170"/>
            <a:endParaRPr lang="zh-CN" altLang="en-US" sz="2400">
              <a:solidFill>
                <a:prstClr val="black"/>
              </a:solidFill>
              <a:latin typeface="Calibri"/>
              <a:ea typeface="隶书" pitchFamily="49" charset="-122"/>
            </a:endParaRPr>
          </a:p>
        </p:txBody>
      </p:sp>
      <p:pic>
        <p:nvPicPr>
          <p:cNvPr id="287860" name="Picture 116" descr="6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914634" y="2332734"/>
            <a:ext cx="1218988" cy="8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62" name="Picture 118" descr="6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661883" y="4539735"/>
            <a:ext cx="1221104" cy="83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65" name="Line 121"/>
          <p:cNvSpPr>
            <a:spLocks noChangeShapeType="1"/>
          </p:cNvSpPr>
          <p:nvPr/>
        </p:nvSpPr>
        <p:spPr bwMode="auto">
          <a:xfrm flipV="1">
            <a:off x="6727292" y="1642912"/>
            <a:ext cx="1320571" cy="916235"/>
          </a:xfrm>
          <a:prstGeom prst="line">
            <a:avLst/>
          </a:prstGeom>
          <a:noFill/>
          <a:ln w="31750" cap="rnd">
            <a:solidFill>
              <a:srgbClr val="0000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1884" tIns="60941" rIns="121884" bIns="60941" anchor="ctr"/>
          <a:lstStyle/>
          <a:p>
            <a:pPr defTabSz="1219170"/>
            <a:endParaRPr lang="zh-CN" altLang="en-US" sz="2400">
              <a:solidFill>
                <a:prstClr val="black"/>
              </a:solidFill>
              <a:latin typeface="Calibri"/>
              <a:ea typeface="隶书" pitchFamily="49" charset="-122"/>
            </a:endParaRPr>
          </a:p>
        </p:txBody>
      </p:sp>
      <p:pic>
        <p:nvPicPr>
          <p:cNvPr id="287861" name="Picture 117" descr="6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390899" y="3397088"/>
            <a:ext cx="1218988" cy="835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67" name="Picture 123" descr="83"/>
          <p:cNvPicPr>
            <a:picLocks noChangeAspect="1" noChangeArrowheads="1"/>
          </p:cNvPicPr>
          <p:nvPr/>
        </p:nvPicPr>
        <p:blipFill>
          <a:blip r:embed="rId4">
            <a:lum bright="22000"/>
            <a:extLst>
              <a:ext uri="{28A0092B-C50C-407E-A947-70E740481C1C}">
                <a14:useLocalDpi xmlns:a14="http://schemas.microsoft.com/office/drawing/2010/main" val="0"/>
              </a:ext>
            </a:extLst>
          </a:blip>
          <a:stretch>
            <a:fillRect/>
          </a:stretch>
        </p:blipFill>
        <p:spPr bwMode="auto">
          <a:xfrm>
            <a:off x="5406723" y="1109677"/>
            <a:ext cx="2173440" cy="68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68" name="Rectangle 124"/>
          <p:cNvSpPr>
            <a:spLocks noChangeArrowheads="1"/>
          </p:cNvSpPr>
          <p:nvPr/>
        </p:nvSpPr>
        <p:spPr bwMode="auto">
          <a:xfrm>
            <a:off x="6016217" y="1137841"/>
            <a:ext cx="1218988" cy="5530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nchor="ctr">
            <a:spAutoFit/>
          </a:bodyPr>
          <a:lstStyle/>
          <a:p>
            <a:pPr defTabSz="1087613">
              <a:lnSpc>
                <a:spcPct val="120000"/>
              </a:lnSpc>
            </a:pPr>
            <a:r>
              <a:rPr lang="zh-CN" altLang="en-US" sz="2400" b="1">
                <a:solidFill>
                  <a:srgbClr val="FFFFFF"/>
                </a:solidFill>
                <a:latin typeface="Calibri"/>
                <a:ea typeface="楷体" pitchFamily="49" charset="-122"/>
              </a:rPr>
              <a:t>文字</a:t>
            </a:r>
          </a:p>
        </p:txBody>
      </p:sp>
      <p:pic>
        <p:nvPicPr>
          <p:cNvPr id="287869" name="Picture 125" descr="83"/>
          <p:cNvPicPr>
            <a:picLocks noChangeAspect="1" noChangeArrowheads="1"/>
          </p:cNvPicPr>
          <p:nvPr/>
        </p:nvPicPr>
        <p:blipFill>
          <a:blip r:embed="rId4">
            <a:lum bright="22000"/>
            <a:extLst>
              <a:ext uri="{28A0092B-C50C-407E-A947-70E740481C1C}">
                <a14:useLocalDpi xmlns:a14="http://schemas.microsoft.com/office/drawing/2010/main" val="0"/>
              </a:ext>
            </a:extLst>
          </a:blip>
          <a:stretch>
            <a:fillRect/>
          </a:stretch>
        </p:blipFill>
        <p:spPr bwMode="auto">
          <a:xfrm>
            <a:off x="3882987" y="2176147"/>
            <a:ext cx="2173440" cy="68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0" name="Rectangle 126"/>
          <p:cNvSpPr>
            <a:spLocks noChangeArrowheads="1"/>
          </p:cNvSpPr>
          <p:nvPr/>
        </p:nvSpPr>
        <p:spPr bwMode="auto">
          <a:xfrm>
            <a:off x="4492482" y="2206429"/>
            <a:ext cx="1218988" cy="5530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nchor="ctr">
            <a:spAutoFit/>
          </a:bodyPr>
          <a:lstStyle/>
          <a:p>
            <a:pPr defTabSz="1087613">
              <a:lnSpc>
                <a:spcPct val="120000"/>
              </a:lnSpc>
            </a:pPr>
            <a:r>
              <a:rPr lang="zh-CN" altLang="en-US" sz="2400" b="1">
                <a:solidFill>
                  <a:srgbClr val="FFFFFF"/>
                </a:solidFill>
                <a:latin typeface="Calibri"/>
                <a:ea typeface="楷体" pitchFamily="49" charset="-122"/>
              </a:rPr>
              <a:t>文字</a:t>
            </a:r>
          </a:p>
        </p:txBody>
      </p:sp>
      <p:pic>
        <p:nvPicPr>
          <p:cNvPr id="287871" name="Picture 127" descr="83"/>
          <p:cNvPicPr>
            <a:picLocks noChangeAspect="1" noChangeArrowheads="1"/>
          </p:cNvPicPr>
          <p:nvPr/>
        </p:nvPicPr>
        <p:blipFill>
          <a:blip r:embed="rId5">
            <a:lum bright="22000"/>
            <a:extLst>
              <a:ext uri="{28A0092B-C50C-407E-A947-70E740481C1C}">
                <a14:useLocalDpi xmlns:a14="http://schemas.microsoft.com/office/drawing/2010/main" val="0"/>
              </a:ext>
            </a:extLst>
          </a:blip>
          <a:stretch>
            <a:fillRect/>
          </a:stretch>
        </p:blipFill>
        <p:spPr bwMode="auto">
          <a:xfrm>
            <a:off x="2458718" y="3090265"/>
            <a:ext cx="2175556" cy="687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2" name="Rectangle 128"/>
          <p:cNvSpPr>
            <a:spLocks noChangeArrowheads="1"/>
          </p:cNvSpPr>
          <p:nvPr/>
        </p:nvSpPr>
        <p:spPr bwMode="auto">
          <a:xfrm>
            <a:off x="3070329" y="3120547"/>
            <a:ext cx="1218988" cy="5530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nchor="ctr">
            <a:spAutoFit/>
          </a:bodyPr>
          <a:lstStyle/>
          <a:p>
            <a:pPr defTabSz="1087613">
              <a:lnSpc>
                <a:spcPct val="120000"/>
              </a:lnSpc>
            </a:pPr>
            <a:r>
              <a:rPr lang="zh-CN" altLang="en-US" sz="2400" b="1">
                <a:solidFill>
                  <a:srgbClr val="FFFFFF"/>
                </a:solidFill>
                <a:latin typeface="Calibri"/>
                <a:ea typeface="楷体" pitchFamily="49" charset="-122"/>
              </a:rPr>
              <a:t>文字</a:t>
            </a:r>
          </a:p>
        </p:txBody>
      </p:sp>
      <p:pic>
        <p:nvPicPr>
          <p:cNvPr id="287873" name="Picture 129" descr="83"/>
          <p:cNvPicPr>
            <a:picLocks noChangeAspect="1" noChangeArrowheads="1"/>
          </p:cNvPicPr>
          <p:nvPr/>
        </p:nvPicPr>
        <p:blipFill>
          <a:blip r:embed="rId4">
            <a:lum bright="22000"/>
            <a:extLst>
              <a:ext uri="{28A0092B-C50C-407E-A947-70E740481C1C}">
                <a14:useLocalDpi xmlns:a14="http://schemas.microsoft.com/office/drawing/2010/main" val="0"/>
              </a:ext>
            </a:extLst>
          </a:blip>
          <a:stretch>
            <a:fillRect/>
          </a:stretch>
        </p:blipFill>
        <p:spPr bwMode="auto">
          <a:xfrm>
            <a:off x="691607" y="4387382"/>
            <a:ext cx="2175556" cy="68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4" name="Rectangle 130"/>
          <p:cNvSpPr>
            <a:spLocks noChangeArrowheads="1"/>
          </p:cNvSpPr>
          <p:nvPr/>
        </p:nvSpPr>
        <p:spPr bwMode="auto">
          <a:xfrm>
            <a:off x="1301102" y="4415547"/>
            <a:ext cx="1218988" cy="5530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nchor="ctr">
            <a:spAutoFit/>
          </a:bodyPr>
          <a:lstStyle/>
          <a:p>
            <a:pPr defTabSz="1087613">
              <a:lnSpc>
                <a:spcPct val="120000"/>
              </a:lnSpc>
            </a:pPr>
            <a:r>
              <a:rPr lang="zh-CN" altLang="en-US" sz="2400" b="1">
                <a:solidFill>
                  <a:srgbClr val="FFFFFF"/>
                </a:solidFill>
                <a:latin typeface="Calibri"/>
                <a:ea typeface="楷体" pitchFamily="49" charset="-122"/>
              </a:rPr>
              <a:t>文字</a:t>
            </a:r>
          </a:p>
        </p:txBody>
      </p:sp>
      <p:sp>
        <p:nvSpPr>
          <p:cNvPr id="287875" name="Rectangle 131"/>
          <p:cNvSpPr>
            <a:spLocks noChangeArrowheads="1"/>
          </p:cNvSpPr>
          <p:nvPr/>
        </p:nvSpPr>
        <p:spPr bwMode="auto">
          <a:xfrm>
            <a:off x="8149446" y="1806057"/>
            <a:ext cx="2133229" cy="79943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nchor="ctr">
            <a:spAutoFit/>
          </a:bodyPr>
          <a:lstStyle/>
          <a:p>
            <a:pPr defTabSz="1087613">
              <a:lnSpc>
                <a:spcPct val="120000"/>
              </a:lnSpc>
            </a:pPr>
            <a:r>
              <a:rPr lang="zh-CN" altLang="en-US" sz="1867" b="1">
                <a:solidFill>
                  <a:srgbClr val="000000"/>
                </a:solidFill>
                <a:latin typeface="Calibri"/>
                <a:ea typeface="楷体" pitchFamily="49" charset="-122"/>
              </a:rPr>
              <a:t>点击输入相关的文字内容</a:t>
            </a:r>
          </a:p>
        </p:txBody>
      </p:sp>
      <p:sp>
        <p:nvSpPr>
          <p:cNvPr id="287876" name="Rectangle 132"/>
          <p:cNvSpPr>
            <a:spLocks noChangeArrowheads="1"/>
          </p:cNvSpPr>
          <p:nvPr/>
        </p:nvSpPr>
        <p:spPr bwMode="auto">
          <a:xfrm>
            <a:off x="6625711" y="2872528"/>
            <a:ext cx="2133229" cy="79943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nchor="ctr">
            <a:spAutoFit/>
          </a:bodyPr>
          <a:lstStyle/>
          <a:p>
            <a:pPr defTabSz="1087613">
              <a:lnSpc>
                <a:spcPct val="120000"/>
              </a:lnSpc>
            </a:pPr>
            <a:r>
              <a:rPr lang="zh-CN" altLang="en-US" sz="1867" b="1">
                <a:solidFill>
                  <a:srgbClr val="000000"/>
                </a:solidFill>
                <a:latin typeface="Calibri"/>
                <a:ea typeface="楷体" pitchFamily="49" charset="-122"/>
              </a:rPr>
              <a:t>点击输入相关的文字内容</a:t>
            </a:r>
          </a:p>
        </p:txBody>
      </p:sp>
      <p:sp>
        <p:nvSpPr>
          <p:cNvPr id="287877" name="Rectangle 133"/>
          <p:cNvSpPr>
            <a:spLocks noChangeArrowheads="1"/>
          </p:cNvSpPr>
          <p:nvPr/>
        </p:nvSpPr>
        <p:spPr bwMode="auto">
          <a:xfrm>
            <a:off x="5203558" y="3947464"/>
            <a:ext cx="2133229" cy="79943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nchor="ctr">
            <a:spAutoFit/>
          </a:bodyPr>
          <a:lstStyle/>
          <a:p>
            <a:pPr defTabSz="1087613">
              <a:lnSpc>
                <a:spcPct val="120000"/>
              </a:lnSpc>
            </a:pPr>
            <a:r>
              <a:rPr lang="zh-CN" altLang="en-US" sz="1867" b="1">
                <a:solidFill>
                  <a:srgbClr val="000000"/>
                </a:solidFill>
                <a:latin typeface="Calibri"/>
                <a:ea typeface="楷体" pitchFamily="49" charset="-122"/>
              </a:rPr>
              <a:t>点击输入相关的文字内容</a:t>
            </a:r>
          </a:p>
        </p:txBody>
      </p:sp>
      <p:sp>
        <p:nvSpPr>
          <p:cNvPr id="287878" name="Rectangle 134"/>
          <p:cNvSpPr>
            <a:spLocks noChangeArrowheads="1"/>
          </p:cNvSpPr>
          <p:nvPr/>
        </p:nvSpPr>
        <p:spPr bwMode="auto">
          <a:xfrm>
            <a:off x="3578240" y="5013934"/>
            <a:ext cx="2133229" cy="79943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nchor="ctr">
            <a:spAutoFit/>
          </a:bodyPr>
          <a:lstStyle/>
          <a:p>
            <a:pPr defTabSz="1087613">
              <a:lnSpc>
                <a:spcPct val="120000"/>
              </a:lnSpc>
            </a:pPr>
            <a:r>
              <a:rPr lang="zh-CN" altLang="en-US" sz="1867" b="1">
                <a:solidFill>
                  <a:srgbClr val="000000"/>
                </a:solidFill>
                <a:latin typeface="Calibri"/>
                <a:ea typeface="楷体" pitchFamily="49" charset="-122"/>
              </a:rPr>
              <a:t>点击输入相关的文字内容</a:t>
            </a:r>
          </a:p>
        </p:txBody>
      </p:sp>
      <p:pic>
        <p:nvPicPr>
          <p:cNvPr id="287859" name="Picture 115" descr="68"/>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539953" y="836712"/>
            <a:ext cx="1726900" cy="118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81" name="Picture 137" descr="46"/>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9427691" y="2025911"/>
            <a:ext cx="2236928" cy="2970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83" name="Picture 139" descr="71"/>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8513449" y="3473264"/>
            <a:ext cx="2844307" cy="2532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1538455935"/>
      </p:ext>
    </p:extLst>
  </p:cSld>
  <p:clrMapOvr>
    <a:masterClrMapping/>
  </p:clrMapOvr>
  <mc:AlternateContent>
    <mc:Choice xmlns:p14="http://schemas.microsoft.com/office/powerpoint/2010/main" Requires="p14">
      <p:transition spd="med" advTm="21624" p14:dur="700">
        <p:fade/>
      </p:transition>
    </mc:Choice>
    <mc:Fallback>
      <p:transition spd="med" advTm="21624">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nodeType="afterGroup">
                            <p:stCondLst>
                              <p:cond delay="500"/>
                            </p:stCondLst>
                            <p:childTnLst>
                              <p:par>
                                <p:cTn id="9" presetID="31" presetClass="entr" presetSubtype="0" fill="hold" nodeType="afterEffect">
                                  <p:stCondLst>
                                    <p:cond delay="0"/>
                                  </p:stCondLst>
                                  <p:iterate type="lt">
                                    <p:tmPct val="5000"/>
                                  </p:iterate>
                                  <p:childTnLst>
                                    <p:set>
                                      <p:cBhvr>
                                        <p:cTn id="10" dur="1" fill="hold">
                                          <p:stCondLst>
                                            <p:cond delay="0"/>
                                          </p:stCondLst>
                                        </p:cTn>
                                        <p:tgtEl>
                                          <p:spTgt spid="287862"/>
                                        </p:tgtEl>
                                        <p:attrNameLst>
                                          <p:attrName>style.visibility</p:attrName>
                                        </p:attrNameLst>
                                      </p:cBhvr>
                                      <p:to>
                                        <p:strVal val="visible"/>
                                      </p:to>
                                    </p:set>
                                    <p:anim calcmode="lin" valueType="num">
                                      <p:cBhvr>
                                        <p:cTn id="11" dur="1000" fill="hold"/>
                                        <p:tgtEl>
                                          <p:spTgt spid="287862"/>
                                        </p:tgtEl>
                                        <p:attrNameLst>
                                          <p:attrName>ppt_w</p:attrName>
                                        </p:attrNameLst>
                                      </p:cBhvr>
                                      <p:tavLst>
                                        <p:tav tm="0">
                                          <p:val>
                                            <p:fltVal val="0"/>
                                          </p:val>
                                        </p:tav>
                                        <p:tav tm="100000">
                                          <p:val>
                                            <p:strVal val="#ppt_w"/>
                                          </p:val>
                                        </p:tav>
                                      </p:tavLst>
                                    </p:anim>
                                    <p:anim calcmode="lin" valueType="num">
                                      <p:cBhvr>
                                        <p:cTn id="12" dur="1000" fill="hold"/>
                                        <p:tgtEl>
                                          <p:spTgt spid="287862"/>
                                        </p:tgtEl>
                                        <p:attrNameLst>
                                          <p:attrName>ppt_h</p:attrName>
                                        </p:attrNameLst>
                                      </p:cBhvr>
                                      <p:tavLst>
                                        <p:tav tm="0">
                                          <p:val>
                                            <p:fltVal val="0"/>
                                          </p:val>
                                        </p:tav>
                                        <p:tav tm="100000">
                                          <p:val>
                                            <p:strVal val="#ppt_h"/>
                                          </p:val>
                                        </p:tav>
                                      </p:tavLst>
                                    </p:anim>
                                    <p:anim calcmode="lin" valueType="num">
                                      <p:cBhvr>
                                        <p:cTn id="13" dur="1000" fill="hold"/>
                                        <p:tgtEl>
                                          <p:spTgt spid="287862"/>
                                        </p:tgtEl>
                                        <p:attrNameLst>
                                          <p:attrName>style.rotation</p:attrName>
                                        </p:attrNameLst>
                                      </p:cBhvr>
                                      <p:tavLst>
                                        <p:tav tm="0">
                                          <p:val>
                                            <p:fltVal val="90"/>
                                          </p:val>
                                        </p:tav>
                                        <p:tav tm="100000">
                                          <p:val>
                                            <p:fltVal val="0"/>
                                          </p:val>
                                        </p:tav>
                                      </p:tavLst>
                                    </p:anim>
                                    <p:animEffect transition="in" filter="fade">
                                      <p:cBhvr>
                                        <p:cTn id="14" dur="1000"/>
                                        <p:tgtEl>
                                          <p:spTgt spid="287862"/>
                                        </p:tgtEl>
                                      </p:cBhvr>
                                    </p:animEffect>
                                  </p:childTnLst>
                                </p:cTn>
                              </p:par>
                            </p:childTnLst>
                          </p:cTn>
                        </p:par>
                        <p:par>
                          <p:cTn id="15" fill="hold" nodeType="afterGroup">
                            <p:stCondLst>
                              <p:cond delay="1500"/>
                            </p:stCondLst>
                            <p:childTnLst>
                              <p:par>
                                <p:cTn id="16" presetID="55" presetClass="entr" presetSubtype="0" fill="hold" nodeType="afterEffect">
                                  <p:stCondLst>
                                    <p:cond delay="0"/>
                                  </p:stCondLst>
                                  <p:childTnLst>
                                    <p:set>
                                      <p:cBhvr>
                                        <p:cTn id="17" dur="1" fill="hold">
                                          <p:stCondLst>
                                            <p:cond delay="0"/>
                                          </p:stCondLst>
                                        </p:cTn>
                                        <p:tgtEl>
                                          <p:spTgt spid="287873"/>
                                        </p:tgtEl>
                                        <p:attrNameLst>
                                          <p:attrName>style.visibility</p:attrName>
                                        </p:attrNameLst>
                                      </p:cBhvr>
                                      <p:to>
                                        <p:strVal val="visible"/>
                                      </p:to>
                                    </p:set>
                                    <p:anim calcmode="lin" valueType="num">
                                      <p:cBhvr>
                                        <p:cTn id="18" dur="1000" fill="hold"/>
                                        <p:tgtEl>
                                          <p:spTgt spid="287873"/>
                                        </p:tgtEl>
                                        <p:attrNameLst>
                                          <p:attrName>ppt_w</p:attrName>
                                        </p:attrNameLst>
                                      </p:cBhvr>
                                      <p:tavLst>
                                        <p:tav tm="0">
                                          <p:val>
                                            <p:strVal val="#ppt_w*0.70"/>
                                          </p:val>
                                        </p:tav>
                                        <p:tav tm="100000">
                                          <p:val>
                                            <p:strVal val="#ppt_w"/>
                                          </p:val>
                                        </p:tav>
                                      </p:tavLst>
                                    </p:anim>
                                    <p:anim calcmode="lin" valueType="num">
                                      <p:cBhvr>
                                        <p:cTn id="19" dur="1000" fill="hold"/>
                                        <p:tgtEl>
                                          <p:spTgt spid="287873"/>
                                        </p:tgtEl>
                                        <p:attrNameLst>
                                          <p:attrName>ppt_h</p:attrName>
                                        </p:attrNameLst>
                                      </p:cBhvr>
                                      <p:tavLst>
                                        <p:tav tm="0">
                                          <p:val>
                                            <p:strVal val="#ppt_h"/>
                                          </p:val>
                                        </p:tav>
                                        <p:tav tm="100000">
                                          <p:val>
                                            <p:strVal val="#ppt_h"/>
                                          </p:val>
                                        </p:tav>
                                      </p:tavLst>
                                    </p:anim>
                                    <p:animEffect transition="in" filter="fade">
                                      <p:cBhvr>
                                        <p:cTn id="20" dur="1000"/>
                                        <p:tgtEl>
                                          <p:spTgt spid="287873"/>
                                        </p:tgtEl>
                                      </p:cBhvr>
                                    </p:animEffect>
                                  </p:childTnLst>
                                </p:cTn>
                              </p:par>
                            </p:childTnLst>
                          </p:cTn>
                        </p:par>
                        <p:par>
                          <p:cTn id="21" fill="hold" nodeType="afterGroup">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287874"/>
                                        </p:tgtEl>
                                        <p:attrNameLst>
                                          <p:attrName>style.visibility</p:attrName>
                                        </p:attrNameLst>
                                      </p:cBhvr>
                                      <p:to>
                                        <p:strVal val="visible"/>
                                      </p:to>
                                    </p:set>
                                    <p:animEffect transition="in" filter="wipe(left)">
                                      <p:cBhvr>
                                        <p:cTn id="24" dur="1000"/>
                                        <p:tgtEl>
                                          <p:spTgt spid="287874"/>
                                        </p:tgtEl>
                                      </p:cBhvr>
                                    </p:animEffect>
                                  </p:childTnLst>
                                </p:cTn>
                              </p:par>
                            </p:childTnLst>
                          </p:cTn>
                        </p:par>
                        <p:par>
                          <p:cTn id="25" fill="hold" nodeType="afterGroup">
                            <p:stCondLst>
                              <p:cond delay="3500"/>
                            </p:stCondLst>
                            <p:childTnLst>
                              <p:par>
                                <p:cTn id="26" presetID="47" presetClass="entr" presetSubtype="0" fill="hold" grpId="0" nodeType="afterEffect">
                                  <p:stCondLst>
                                    <p:cond delay="0"/>
                                  </p:stCondLst>
                                  <p:childTnLst>
                                    <p:set>
                                      <p:cBhvr>
                                        <p:cTn id="27" dur="1" fill="hold">
                                          <p:stCondLst>
                                            <p:cond delay="0"/>
                                          </p:stCondLst>
                                        </p:cTn>
                                        <p:tgtEl>
                                          <p:spTgt spid="287878"/>
                                        </p:tgtEl>
                                        <p:attrNameLst>
                                          <p:attrName>style.visibility</p:attrName>
                                        </p:attrNameLst>
                                      </p:cBhvr>
                                      <p:to>
                                        <p:strVal val="visible"/>
                                      </p:to>
                                    </p:set>
                                    <p:animEffect transition="in" filter="fade">
                                      <p:cBhvr>
                                        <p:cTn id="28" dur="1000"/>
                                        <p:tgtEl>
                                          <p:spTgt spid="287878"/>
                                        </p:tgtEl>
                                      </p:cBhvr>
                                    </p:animEffect>
                                    <p:anim calcmode="lin" valueType="num">
                                      <p:cBhvr>
                                        <p:cTn id="29" dur="1000" fill="hold"/>
                                        <p:tgtEl>
                                          <p:spTgt spid="287878"/>
                                        </p:tgtEl>
                                        <p:attrNameLst>
                                          <p:attrName>ppt_x</p:attrName>
                                        </p:attrNameLst>
                                      </p:cBhvr>
                                      <p:tavLst>
                                        <p:tav tm="0">
                                          <p:val>
                                            <p:strVal val="#ppt_x"/>
                                          </p:val>
                                        </p:tav>
                                        <p:tav tm="100000">
                                          <p:val>
                                            <p:strVal val="#ppt_x"/>
                                          </p:val>
                                        </p:tav>
                                      </p:tavLst>
                                    </p:anim>
                                    <p:anim calcmode="lin" valueType="num">
                                      <p:cBhvr>
                                        <p:cTn id="30" dur="1000" fill="hold"/>
                                        <p:tgtEl>
                                          <p:spTgt spid="287878"/>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4500"/>
                            </p:stCondLst>
                            <p:childTnLst>
                              <p:par>
                                <p:cTn id="32" presetID="22" presetClass="entr" presetSubtype="4" fill="hold" grpId="0" nodeType="afterEffect">
                                  <p:stCondLst>
                                    <p:cond delay="0"/>
                                  </p:stCondLst>
                                  <p:childTnLst>
                                    <p:set>
                                      <p:cBhvr>
                                        <p:cTn id="33" dur="1" fill="hold">
                                          <p:stCondLst>
                                            <p:cond delay="0"/>
                                          </p:stCondLst>
                                        </p:cTn>
                                        <p:tgtEl>
                                          <p:spTgt spid="287863"/>
                                        </p:tgtEl>
                                        <p:attrNameLst>
                                          <p:attrName>style.visibility</p:attrName>
                                        </p:attrNameLst>
                                      </p:cBhvr>
                                      <p:to>
                                        <p:strVal val="visible"/>
                                      </p:to>
                                    </p:set>
                                    <p:animEffect transition="in" filter="wipe(down)">
                                      <p:cBhvr>
                                        <p:cTn id="34" dur="1000"/>
                                        <p:tgtEl>
                                          <p:spTgt spid="287863"/>
                                        </p:tgtEl>
                                      </p:cBhvr>
                                    </p:animEffect>
                                  </p:childTnLst>
                                </p:cTn>
                              </p:par>
                            </p:childTnLst>
                          </p:cTn>
                        </p:par>
                        <p:par>
                          <p:cTn id="35" fill="hold" nodeType="afterGroup">
                            <p:stCondLst>
                              <p:cond delay="5500"/>
                            </p:stCondLst>
                            <p:childTnLst>
                              <p:par>
                                <p:cTn id="36" presetID="31" presetClass="entr" presetSubtype="0" fill="hold" nodeType="afterEffect">
                                  <p:stCondLst>
                                    <p:cond delay="0"/>
                                  </p:stCondLst>
                                  <p:iterate type="lt">
                                    <p:tmPct val="5000"/>
                                  </p:iterate>
                                  <p:childTnLst>
                                    <p:set>
                                      <p:cBhvr>
                                        <p:cTn id="37" dur="1" fill="hold">
                                          <p:stCondLst>
                                            <p:cond delay="0"/>
                                          </p:stCondLst>
                                        </p:cTn>
                                        <p:tgtEl>
                                          <p:spTgt spid="287861"/>
                                        </p:tgtEl>
                                        <p:attrNameLst>
                                          <p:attrName>style.visibility</p:attrName>
                                        </p:attrNameLst>
                                      </p:cBhvr>
                                      <p:to>
                                        <p:strVal val="visible"/>
                                      </p:to>
                                    </p:set>
                                    <p:anim calcmode="lin" valueType="num">
                                      <p:cBhvr>
                                        <p:cTn id="38" dur="1000" fill="hold"/>
                                        <p:tgtEl>
                                          <p:spTgt spid="287861"/>
                                        </p:tgtEl>
                                        <p:attrNameLst>
                                          <p:attrName>ppt_w</p:attrName>
                                        </p:attrNameLst>
                                      </p:cBhvr>
                                      <p:tavLst>
                                        <p:tav tm="0">
                                          <p:val>
                                            <p:fltVal val="0"/>
                                          </p:val>
                                        </p:tav>
                                        <p:tav tm="100000">
                                          <p:val>
                                            <p:strVal val="#ppt_w"/>
                                          </p:val>
                                        </p:tav>
                                      </p:tavLst>
                                    </p:anim>
                                    <p:anim calcmode="lin" valueType="num">
                                      <p:cBhvr>
                                        <p:cTn id="39" dur="1000" fill="hold"/>
                                        <p:tgtEl>
                                          <p:spTgt spid="287861"/>
                                        </p:tgtEl>
                                        <p:attrNameLst>
                                          <p:attrName>ppt_h</p:attrName>
                                        </p:attrNameLst>
                                      </p:cBhvr>
                                      <p:tavLst>
                                        <p:tav tm="0">
                                          <p:val>
                                            <p:fltVal val="0"/>
                                          </p:val>
                                        </p:tav>
                                        <p:tav tm="100000">
                                          <p:val>
                                            <p:strVal val="#ppt_h"/>
                                          </p:val>
                                        </p:tav>
                                      </p:tavLst>
                                    </p:anim>
                                    <p:anim calcmode="lin" valueType="num">
                                      <p:cBhvr>
                                        <p:cTn id="40" dur="1000" fill="hold"/>
                                        <p:tgtEl>
                                          <p:spTgt spid="287861"/>
                                        </p:tgtEl>
                                        <p:attrNameLst>
                                          <p:attrName>style.rotation</p:attrName>
                                        </p:attrNameLst>
                                      </p:cBhvr>
                                      <p:tavLst>
                                        <p:tav tm="0">
                                          <p:val>
                                            <p:fltVal val="90"/>
                                          </p:val>
                                        </p:tav>
                                        <p:tav tm="100000">
                                          <p:val>
                                            <p:fltVal val="0"/>
                                          </p:val>
                                        </p:tav>
                                      </p:tavLst>
                                    </p:anim>
                                    <p:animEffect transition="in" filter="fade">
                                      <p:cBhvr>
                                        <p:cTn id="41" dur="1000"/>
                                        <p:tgtEl>
                                          <p:spTgt spid="287861"/>
                                        </p:tgtEl>
                                      </p:cBhvr>
                                    </p:animEffect>
                                  </p:childTnLst>
                                </p:cTn>
                              </p:par>
                            </p:childTnLst>
                          </p:cTn>
                        </p:par>
                        <p:par>
                          <p:cTn id="42" fill="hold" nodeType="afterGroup">
                            <p:stCondLst>
                              <p:cond delay="6500"/>
                            </p:stCondLst>
                            <p:childTnLst>
                              <p:par>
                                <p:cTn id="43" presetID="55" presetClass="entr" presetSubtype="0" fill="hold" nodeType="afterEffect">
                                  <p:stCondLst>
                                    <p:cond delay="0"/>
                                  </p:stCondLst>
                                  <p:childTnLst>
                                    <p:set>
                                      <p:cBhvr>
                                        <p:cTn id="44" dur="1" fill="hold">
                                          <p:stCondLst>
                                            <p:cond delay="0"/>
                                          </p:stCondLst>
                                        </p:cTn>
                                        <p:tgtEl>
                                          <p:spTgt spid="287871"/>
                                        </p:tgtEl>
                                        <p:attrNameLst>
                                          <p:attrName>style.visibility</p:attrName>
                                        </p:attrNameLst>
                                      </p:cBhvr>
                                      <p:to>
                                        <p:strVal val="visible"/>
                                      </p:to>
                                    </p:set>
                                    <p:anim calcmode="lin" valueType="num">
                                      <p:cBhvr>
                                        <p:cTn id="45" dur="1000" fill="hold"/>
                                        <p:tgtEl>
                                          <p:spTgt spid="287871"/>
                                        </p:tgtEl>
                                        <p:attrNameLst>
                                          <p:attrName>ppt_w</p:attrName>
                                        </p:attrNameLst>
                                      </p:cBhvr>
                                      <p:tavLst>
                                        <p:tav tm="0">
                                          <p:val>
                                            <p:strVal val="#ppt_w*0.70"/>
                                          </p:val>
                                        </p:tav>
                                        <p:tav tm="100000">
                                          <p:val>
                                            <p:strVal val="#ppt_w"/>
                                          </p:val>
                                        </p:tav>
                                      </p:tavLst>
                                    </p:anim>
                                    <p:anim calcmode="lin" valueType="num">
                                      <p:cBhvr>
                                        <p:cTn id="46" dur="1000" fill="hold"/>
                                        <p:tgtEl>
                                          <p:spTgt spid="287871"/>
                                        </p:tgtEl>
                                        <p:attrNameLst>
                                          <p:attrName>ppt_h</p:attrName>
                                        </p:attrNameLst>
                                      </p:cBhvr>
                                      <p:tavLst>
                                        <p:tav tm="0">
                                          <p:val>
                                            <p:strVal val="#ppt_h"/>
                                          </p:val>
                                        </p:tav>
                                        <p:tav tm="100000">
                                          <p:val>
                                            <p:strVal val="#ppt_h"/>
                                          </p:val>
                                        </p:tav>
                                      </p:tavLst>
                                    </p:anim>
                                    <p:animEffect transition="in" filter="fade">
                                      <p:cBhvr>
                                        <p:cTn id="47" dur="1000"/>
                                        <p:tgtEl>
                                          <p:spTgt spid="287871"/>
                                        </p:tgtEl>
                                      </p:cBhvr>
                                    </p:animEffect>
                                  </p:childTnLst>
                                </p:cTn>
                              </p:par>
                            </p:childTnLst>
                          </p:cTn>
                        </p:par>
                        <p:par>
                          <p:cTn id="48" fill="hold" nodeType="afterGroup">
                            <p:stCondLst>
                              <p:cond delay="7500"/>
                            </p:stCondLst>
                            <p:childTnLst>
                              <p:par>
                                <p:cTn id="49" presetID="22" presetClass="entr" presetSubtype="8" fill="hold" grpId="0" nodeType="afterEffect">
                                  <p:stCondLst>
                                    <p:cond delay="0"/>
                                  </p:stCondLst>
                                  <p:childTnLst>
                                    <p:set>
                                      <p:cBhvr>
                                        <p:cTn id="50" dur="1" fill="hold">
                                          <p:stCondLst>
                                            <p:cond delay="0"/>
                                          </p:stCondLst>
                                        </p:cTn>
                                        <p:tgtEl>
                                          <p:spTgt spid="287872"/>
                                        </p:tgtEl>
                                        <p:attrNameLst>
                                          <p:attrName>style.visibility</p:attrName>
                                        </p:attrNameLst>
                                      </p:cBhvr>
                                      <p:to>
                                        <p:strVal val="visible"/>
                                      </p:to>
                                    </p:set>
                                    <p:animEffect transition="in" filter="wipe(left)">
                                      <p:cBhvr>
                                        <p:cTn id="51" dur="1000"/>
                                        <p:tgtEl>
                                          <p:spTgt spid="287872"/>
                                        </p:tgtEl>
                                      </p:cBhvr>
                                    </p:animEffect>
                                  </p:childTnLst>
                                </p:cTn>
                              </p:par>
                            </p:childTnLst>
                          </p:cTn>
                        </p:par>
                        <p:par>
                          <p:cTn id="52" fill="hold" nodeType="afterGroup">
                            <p:stCondLst>
                              <p:cond delay="8500"/>
                            </p:stCondLst>
                            <p:childTnLst>
                              <p:par>
                                <p:cTn id="53" presetID="47" presetClass="entr" presetSubtype="0" fill="hold" grpId="0" nodeType="afterEffect">
                                  <p:stCondLst>
                                    <p:cond delay="0"/>
                                  </p:stCondLst>
                                  <p:childTnLst>
                                    <p:set>
                                      <p:cBhvr>
                                        <p:cTn id="54" dur="1" fill="hold">
                                          <p:stCondLst>
                                            <p:cond delay="0"/>
                                          </p:stCondLst>
                                        </p:cTn>
                                        <p:tgtEl>
                                          <p:spTgt spid="287877"/>
                                        </p:tgtEl>
                                        <p:attrNameLst>
                                          <p:attrName>style.visibility</p:attrName>
                                        </p:attrNameLst>
                                      </p:cBhvr>
                                      <p:to>
                                        <p:strVal val="visible"/>
                                      </p:to>
                                    </p:set>
                                    <p:animEffect transition="in" filter="fade">
                                      <p:cBhvr>
                                        <p:cTn id="55" dur="1000"/>
                                        <p:tgtEl>
                                          <p:spTgt spid="287877"/>
                                        </p:tgtEl>
                                      </p:cBhvr>
                                    </p:animEffect>
                                    <p:anim calcmode="lin" valueType="num">
                                      <p:cBhvr>
                                        <p:cTn id="56" dur="1000" fill="hold"/>
                                        <p:tgtEl>
                                          <p:spTgt spid="287877"/>
                                        </p:tgtEl>
                                        <p:attrNameLst>
                                          <p:attrName>ppt_x</p:attrName>
                                        </p:attrNameLst>
                                      </p:cBhvr>
                                      <p:tavLst>
                                        <p:tav tm="0">
                                          <p:val>
                                            <p:strVal val="#ppt_x"/>
                                          </p:val>
                                        </p:tav>
                                        <p:tav tm="100000">
                                          <p:val>
                                            <p:strVal val="#ppt_x"/>
                                          </p:val>
                                        </p:tav>
                                      </p:tavLst>
                                    </p:anim>
                                    <p:anim calcmode="lin" valueType="num">
                                      <p:cBhvr>
                                        <p:cTn id="57" dur="1000" fill="hold"/>
                                        <p:tgtEl>
                                          <p:spTgt spid="287877"/>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9500"/>
                            </p:stCondLst>
                            <p:childTnLst>
                              <p:par>
                                <p:cTn id="59" presetID="22" presetClass="entr" presetSubtype="4" fill="hold" grpId="0" nodeType="afterEffect">
                                  <p:stCondLst>
                                    <p:cond delay="0"/>
                                  </p:stCondLst>
                                  <p:childTnLst>
                                    <p:set>
                                      <p:cBhvr>
                                        <p:cTn id="60" dur="1" fill="hold">
                                          <p:stCondLst>
                                            <p:cond delay="0"/>
                                          </p:stCondLst>
                                        </p:cTn>
                                        <p:tgtEl>
                                          <p:spTgt spid="287864"/>
                                        </p:tgtEl>
                                        <p:attrNameLst>
                                          <p:attrName>style.visibility</p:attrName>
                                        </p:attrNameLst>
                                      </p:cBhvr>
                                      <p:to>
                                        <p:strVal val="visible"/>
                                      </p:to>
                                    </p:set>
                                    <p:animEffect transition="in" filter="wipe(down)">
                                      <p:cBhvr>
                                        <p:cTn id="61" dur="1000"/>
                                        <p:tgtEl>
                                          <p:spTgt spid="287864"/>
                                        </p:tgtEl>
                                      </p:cBhvr>
                                    </p:animEffect>
                                  </p:childTnLst>
                                </p:cTn>
                              </p:par>
                            </p:childTnLst>
                          </p:cTn>
                        </p:par>
                        <p:par>
                          <p:cTn id="62" fill="hold" nodeType="afterGroup">
                            <p:stCondLst>
                              <p:cond delay="10500"/>
                            </p:stCondLst>
                            <p:childTnLst>
                              <p:par>
                                <p:cTn id="63" presetID="31" presetClass="entr" presetSubtype="0" fill="hold" nodeType="afterEffect">
                                  <p:stCondLst>
                                    <p:cond delay="0"/>
                                  </p:stCondLst>
                                  <p:iterate type="lt">
                                    <p:tmPct val="5000"/>
                                  </p:iterate>
                                  <p:childTnLst>
                                    <p:set>
                                      <p:cBhvr>
                                        <p:cTn id="64" dur="1" fill="hold">
                                          <p:stCondLst>
                                            <p:cond delay="0"/>
                                          </p:stCondLst>
                                        </p:cTn>
                                        <p:tgtEl>
                                          <p:spTgt spid="287860"/>
                                        </p:tgtEl>
                                        <p:attrNameLst>
                                          <p:attrName>style.visibility</p:attrName>
                                        </p:attrNameLst>
                                      </p:cBhvr>
                                      <p:to>
                                        <p:strVal val="visible"/>
                                      </p:to>
                                    </p:set>
                                    <p:anim calcmode="lin" valueType="num">
                                      <p:cBhvr>
                                        <p:cTn id="65" dur="1000" fill="hold"/>
                                        <p:tgtEl>
                                          <p:spTgt spid="287860"/>
                                        </p:tgtEl>
                                        <p:attrNameLst>
                                          <p:attrName>ppt_w</p:attrName>
                                        </p:attrNameLst>
                                      </p:cBhvr>
                                      <p:tavLst>
                                        <p:tav tm="0">
                                          <p:val>
                                            <p:fltVal val="0"/>
                                          </p:val>
                                        </p:tav>
                                        <p:tav tm="100000">
                                          <p:val>
                                            <p:strVal val="#ppt_w"/>
                                          </p:val>
                                        </p:tav>
                                      </p:tavLst>
                                    </p:anim>
                                    <p:anim calcmode="lin" valueType="num">
                                      <p:cBhvr>
                                        <p:cTn id="66" dur="1000" fill="hold"/>
                                        <p:tgtEl>
                                          <p:spTgt spid="287860"/>
                                        </p:tgtEl>
                                        <p:attrNameLst>
                                          <p:attrName>ppt_h</p:attrName>
                                        </p:attrNameLst>
                                      </p:cBhvr>
                                      <p:tavLst>
                                        <p:tav tm="0">
                                          <p:val>
                                            <p:fltVal val="0"/>
                                          </p:val>
                                        </p:tav>
                                        <p:tav tm="100000">
                                          <p:val>
                                            <p:strVal val="#ppt_h"/>
                                          </p:val>
                                        </p:tav>
                                      </p:tavLst>
                                    </p:anim>
                                    <p:anim calcmode="lin" valueType="num">
                                      <p:cBhvr>
                                        <p:cTn id="67" dur="1000" fill="hold"/>
                                        <p:tgtEl>
                                          <p:spTgt spid="287860"/>
                                        </p:tgtEl>
                                        <p:attrNameLst>
                                          <p:attrName>style.rotation</p:attrName>
                                        </p:attrNameLst>
                                      </p:cBhvr>
                                      <p:tavLst>
                                        <p:tav tm="0">
                                          <p:val>
                                            <p:fltVal val="90"/>
                                          </p:val>
                                        </p:tav>
                                        <p:tav tm="100000">
                                          <p:val>
                                            <p:fltVal val="0"/>
                                          </p:val>
                                        </p:tav>
                                      </p:tavLst>
                                    </p:anim>
                                    <p:animEffect transition="in" filter="fade">
                                      <p:cBhvr>
                                        <p:cTn id="68" dur="1000"/>
                                        <p:tgtEl>
                                          <p:spTgt spid="287860"/>
                                        </p:tgtEl>
                                      </p:cBhvr>
                                    </p:animEffect>
                                  </p:childTnLst>
                                </p:cTn>
                              </p:par>
                            </p:childTnLst>
                          </p:cTn>
                        </p:par>
                        <p:par>
                          <p:cTn id="69" fill="hold" nodeType="afterGroup">
                            <p:stCondLst>
                              <p:cond delay="11500"/>
                            </p:stCondLst>
                            <p:childTnLst>
                              <p:par>
                                <p:cTn id="70" presetID="55" presetClass="entr" presetSubtype="0" fill="hold" nodeType="afterEffect">
                                  <p:stCondLst>
                                    <p:cond delay="0"/>
                                  </p:stCondLst>
                                  <p:childTnLst>
                                    <p:set>
                                      <p:cBhvr>
                                        <p:cTn id="71" dur="1" fill="hold">
                                          <p:stCondLst>
                                            <p:cond delay="0"/>
                                          </p:stCondLst>
                                        </p:cTn>
                                        <p:tgtEl>
                                          <p:spTgt spid="287869"/>
                                        </p:tgtEl>
                                        <p:attrNameLst>
                                          <p:attrName>style.visibility</p:attrName>
                                        </p:attrNameLst>
                                      </p:cBhvr>
                                      <p:to>
                                        <p:strVal val="visible"/>
                                      </p:to>
                                    </p:set>
                                    <p:anim calcmode="lin" valueType="num">
                                      <p:cBhvr>
                                        <p:cTn id="72" dur="1000" fill="hold"/>
                                        <p:tgtEl>
                                          <p:spTgt spid="287869"/>
                                        </p:tgtEl>
                                        <p:attrNameLst>
                                          <p:attrName>ppt_w</p:attrName>
                                        </p:attrNameLst>
                                      </p:cBhvr>
                                      <p:tavLst>
                                        <p:tav tm="0">
                                          <p:val>
                                            <p:strVal val="#ppt_w*0.70"/>
                                          </p:val>
                                        </p:tav>
                                        <p:tav tm="100000">
                                          <p:val>
                                            <p:strVal val="#ppt_w"/>
                                          </p:val>
                                        </p:tav>
                                      </p:tavLst>
                                    </p:anim>
                                    <p:anim calcmode="lin" valueType="num">
                                      <p:cBhvr>
                                        <p:cTn id="73" dur="1000" fill="hold"/>
                                        <p:tgtEl>
                                          <p:spTgt spid="287869"/>
                                        </p:tgtEl>
                                        <p:attrNameLst>
                                          <p:attrName>ppt_h</p:attrName>
                                        </p:attrNameLst>
                                      </p:cBhvr>
                                      <p:tavLst>
                                        <p:tav tm="0">
                                          <p:val>
                                            <p:strVal val="#ppt_h"/>
                                          </p:val>
                                        </p:tav>
                                        <p:tav tm="100000">
                                          <p:val>
                                            <p:strVal val="#ppt_h"/>
                                          </p:val>
                                        </p:tav>
                                      </p:tavLst>
                                    </p:anim>
                                    <p:animEffect transition="in" filter="fade">
                                      <p:cBhvr>
                                        <p:cTn id="74" dur="1000"/>
                                        <p:tgtEl>
                                          <p:spTgt spid="287869"/>
                                        </p:tgtEl>
                                      </p:cBhvr>
                                    </p:animEffect>
                                  </p:childTnLst>
                                </p:cTn>
                              </p:par>
                            </p:childTnLst>
                          </p:cTn>
                        </p:par>
                        <p:par>
                          <p:cTn id="75" fill="hold" nodeType="afterGroup">
                            <p:stCondLst>
                              <p:cond delay="12500"/>
                            </p:stCondLst>
                            <p:childTnLst>
                              <p:par>
                                <p:cTn id="76" presetID="22" presetClass="entr" presetSubtype="8" fill="hold" grpId="0" nodeType="afterEffect">
                                  <p:stCondLst>
                                    <p:cond delay="0"/>
                                  </p:stCondLst>
                                  <p:childTnLst>
                                    <p:set>
                                      <p:cBhvr>
                                        <p:cTn id="77" dur="1" fill="hold">
                                          <p:stCondLst>
                                            <p:cond delay="0"/>
                                          </p:stCondLst>
                                        </p:cTn>
                                        <p:tgtEl>
                                          <p:spTgt spid="287870"/>
                                        </p:tgtEl>
                                        <p:attrNameLst>
                                          <p:attrName>style.visibility</p:attrName>
                                        </p:attrNameLst>
                                      </p:cBhvr>
                                      <p:to>
                                        <p:strVal val="visible"/>
                                      </p:to>
                                    </p:set>
                                    <p:animEffect transition="in" filter="wipe(left)">
                                      <p:cBhvr>
                                        <p:cTn id="78" dur="1000"/>
                                        <p:tgtEl>
                                          <p:spTgt spid="287870"/>
                                        </p:tgtEl>
                                      </p:cBhvr>
                                    </p:animEffect>
                                  </p:childTnLst>
                                </p:cTn>
                              </p:par>
                            </p:childTnLst>
                          </p:cTn>
                        </p:par>
                        <p:par>
                          <p:cTn id="79" fill="hold" nodeType="afterGroup">
                            <p:stCondLst>
                              <p:cond delay="13500"/>
                            </p:stCondLst>
                            <p:childTnLst>
                              <p:par>
                                <p:cTn id="80" presetID="47" presetClass="entr" presetSubtype="0" fill="hold" grpId="0" nodeType="afterEffect">
                                  <p:stCondLst>
                                    <p:cond delay="0"/>
                                  </p:stCondLst>
                                  <p:childTnLst>
                                    <p:set>
                                      <p:cBhvr>
                                        <p:cTn id="81" dur="1" fill="hold">
                                          <p:stCondLst>
                                            <p:cond delay="0"/>
                                          </p:stCondLst>
                                        </p:cTn>
                                        <p:tgtEl>
                                          <p:spTgt spid="287876"/>
                                        </p:tgtEl>
                                        <p:attrNameLst>
                                          <p:attrName>style.visibility</p:attrName>
                                        </p:attrNameLst>
                                      </p:cBhvr>
                                      <p:to>
                                        <p:strVal val="visible"/>
                                      </p:to>
                                    </p:set>
                                    <p:animEffect transition="in" filter="fade">
                                      <p:cBhvr>
                                        <p:cTn id="82" dur="1000"/>
                                        <p:tgtEl>
                                          <p:spTgt spid="287876"/>
                                        </p:tgtEl>
                                      </p:cBhvr>
                                    </p:animEffect>
                                    <p:anim calcmode="lin" valueType="num">
                                      <p:cBhvr>
                                        <p:cTn id="83" dur="1000" fill="hold"/>
                                        <p:tgtEl>
                                          <p:spTgt spid="287876"/>
                                        </p:tgtEl>
                                        <p:attrNameLst>
                                          <p:attrName>ppt_x</p:attrName>
                                        </p:attrNameLst>
                                      </p:cBhvr>
                                      <p:tavLst>
                                        <p:tav tm="0">
                                          <p:val>
                                            <p:strVal val="#ppt_x"/>
                                          </p:val>
                                        </p:tav>
                                        <p:tav tm="100000">
                                          <p:val>
                                            <p:strVal val="#ppt_x"/>
                                          </p:val>
                                        </p:tav>
                                      </p:tavLst>
                                    </p:anim>
                                    <p:anim calcmode="lin" valueType="num">
                                      <p:cBhvr>
                                        <p:cTn id="84" dur="1000" fill="hold"/>
                                        <p:tgtEl>
                                          <p:spTgt spid="287876"/>
                                        </p:tgtEl>
                                        <p:attrNameLst>
                                          <p:attrName>ppt_y</p:attrName>
                                        </p:attrNameLst>
                                      </p:cBhvr>
                                      <p:tavLst>
                                        <p:tav tm="0">
                                          <p:val>
                                            <p:strVal val="#ppt_y-.1"/>
                                          </p:val>
                                        </p:tav>
                                        <p:tav tm="100000">
                                          <p:val>
                                            <p:strVal val="#ppt_y"/>
                                          </p:val>
                                        </p:tav>
                                      </p:tavLst>
                                    </p:anim>
                                  </p:childTnLst>
                                </p:cTn>
                              </p:par>
                            </p:childTnLst>
                          </p:cTn>
                        </p:par>
                        <p:par>
                          <p:cTn id="85" fill="hold" nodeType="afterGroup">
                            <p:stCondLst>
                              <p:cond delay="14500"/>
                            </p:stCondLst>
                            <p:childTnLst>
                              <p:par>
                                <p:cTn id="86" presetID="22" presetClass="entr" presetSubtype="4" fill="hold" grpId="0" nodeType="afterEffect">
                                  <p:stCondLst>
                                    <p:cond delay="0"/>
                                  </p:stCondLst>
                                  <p:childTnLst>
                                    <p:set>
                                      <p:cBhvr>
                                        <p:cTn id="87" dur="1" fill="hold">
                                          <p:stCondLst>
                                            <p:cond delay="0"/>
                                          </p:stCondLst>
                                        </p:cTn>
                                        <p:tgtEl>
                                          <p:spTgt spid="287865"/>
                                        </p:tgtEl>
                                        <p:attrNameLst>
                                          <p:attrName>style.visibility</p:attrName>
                                        </p:attrNameLst>
                                      </p:cBhvr>
                                      <p:to>
                                        <p:strVal val="visible"/>
                                      </p:to>
                                    </p:set>
                                    <p:animEffect transition="in" filter="wipe(down)">
                                      <p:cBhvr>
                                        <p:cTn id="88" dur="1000"/>
                                        <p:tgtEl>
                                          <p:spTgt spid="287865"/>
                                        </p:tgtEl>
                                      </p:cBhvr>
                                    </p:animEffect>
                                  </p:childTnLst>
                                </p:cTn>
                              </p:par>
                            </p:childTnLst>
                          </p:cTn>
                        </p:par>
                        <p:par>
                          <p:cTn id="89" fill="hold" nodeType="afterGroup">
                            <p:stCondLst>
                              <p:cond delay="15500"/>
                            </p:stCondLst>
                            <p:childTnLst>
                              <p:par>
                                <p:cTn id="90" presetID="31" presetClass="entr" presetSubtype="0" fill="hold" nodeType="afterEffect">
                                  <p:stCondLst>
                                    <p:cond delay="0"/>
                                  </p:stCondLst>
                                  <p:iterate type="lt">
                                    <p:tmPct val="5000"/>
                                  </p:iterate>
                                  <p:childTnLst>
                                    <p:set>
                                      <p:cBhvr>
                                        <p:cTn id="91" dur="1" fill="hold">
                                          <p:stCondLst>
                                            <p:cond delay="0"/>
                                          </p:stCondLst>
                                        </p:cTn>
                                        <p:tgtEl>
                                          <p:spTgt spid="287859"/>
                                        </p:tgtEl>
                                        <p:attrNameLst>
                                          <p:attrName>style.visibility</p:attrName>
                                        </p:attrNameLst>
                                      </p:cBhvr>
                                      <p:to>
                                        <p:strVal val="visible"/>
                                      </p:to>
                                    </p:set>
                                    <p:anim calcmode="lin" valueType="num">
                                      <p:cBhvr>
                                        <p:cTn id="92" dur="1000" fill="hold"/>
                                        <p:tgtEl>
                                          <p:spTgt spid="287859"/>
                                        </p:tgtEl>
                                        <p:attrNameLst>
                                          <p:attrName>ppt_w</p:attrName>
                                        </p:attrNameLst>
                                      </p:cBhvr>
                                      <p:tavLst>
                                        <p:tav tm="0">
                                          <p:val>
                                            <p:fltVal val="0"/>
                                          </p:val>
                                        </p:tav>
                                        <p:tav tm="100000">
                                          <p:val>
                                            <p:strVal val="#ppt_w"/>
                                          </p:val>
                                        </p:tav>
                                      </p:tavLst>
                                    </p:anim>
                                    <p:anim calcmode="lin" valueType="num">
                                      <p:cBhvr>
                                        <p:cTn id="93" dur="1000" fill="hold"/>
                                        <p:tgtEl>
                                          <p:spTgt spid="287859"/>
                                        </p:tgtEl>
                                        <p:attrNameLst>
                                          <p:attrName>ppt_h</p:attrName>
                                        </p:attrNameLst>
                                      </p:cBhvr>
                                      <p:tavLst>
                                        <p:tav tm="0">
                                          <p:val>
                                            <p:fltVal val="0"/>
                                          </p:val>
                                        </p:tav>
                                        <p:tav tm="100000">
                                          <p:val>
                                            <p:strVal val="#ppt_h"/>
                                          </p:val>
                                        </p:tav>
                                      </p:tavLst>
                                    </p:anim>
                                    <p:anim calcmode="lin" valueType="num">
                                      <p:cBhvr>
                                        <p:cTn id="94" dur="1000" fill="hold"/>
                                        <p:tgtEl>
                                          <p:spTgt spid="287859"/>
                                        </p:tgtEl>
                                        <p:attrNameLst>
                                          <p:attrName>style.rotation</p:attrName>
                                        </p:attrNameLst>
                                      </p:cBhvr>
                                      <p:tavLst>
                                        <p:tav tm="0">
                                          <p:val>
                                            <p:fltVal val="90"/>
                                          </p:val>
                                        </p:tav>
                                        <p:tav tm="100000">
                                          <p:val>
                                            <p:fltVal val="0"/>
                                          </p:val>
                                        </p:tav>
                                      </p:tavLst>
                                    </p:anim>
                                    <p:animEffect transition="in" filter="fade">
                                      <p:cBhvr>
                                        <p:cTn id="95" dur="1000"/>
                                        <p:tgtEl>
                                          <p:spTgt spid="287859"/>
                                        </p:tgtEl>
                                      </p:cBhvr>
                                    </p:animEffect>
                                  </p:childTnLst>
                                </p:cTn>
                              </p:par>
                            </p:childTnLst>
                          </p:cTn>
                        </p:par>
                        <p:par>
                          <p:cTn id="96" fill="hold" nodeType="afterGroup">
                            <p:stCondLst>
                              <p:cond delay="16500"/>
                            </p:stCondLst>
                            <p:childTnLst>
                              <p:par>
                                <p:cTn id="97" presetID="55" presetClass="entr" presetSubtype="0" fill="hold" nodeType="afterEffect">
                                  <p:stCondLst>
                                    <p:cond delay="0"/>
                                  </p:stCondLst>
                                  <p:childTnLst>
                                    <p:set>
                                      <p:cBhvr>
                                        <p:cTn id="98" dur="1" fill="hold">
                                          <p:stCondLst>
                                            <p:cond delay="0"/>
                                          </p:stCondLst>
                                        </p:cTn>
                                        <p:tgtEl>
                                          <p:spTgt spid="287867"/>
                                        </p:tgtEl>
                                        <p:attrNameLst>
                                          <p:attrName>style.visibility</p:attrName>
                                        </p:attrNameLst>
                                      </p:cBhvr>
                                      <p:to>
                                        <p:strVal val="visible"/>
                                      </p:to>
                                    </p:set>
                                    <p:anim calcmode="lin" valueType="num">
                                      <p:cBhvr>
                                        <p:cTn id="99" dur="1000" fill="hold"/>
                                        <p:tgtEl>
                                          <p:spTgt spid="287867"/>
                                        </p:tgtEl>
                                        <p:attrNameLst>
                                          <p:attrName>ppt_w</p:attrName>
                                        </p:attrNameLst>
                                      </p:cBhvr>
                                      <p:tavLst>
                                        <p:tav tm="0">
                                          <p:val>
                                            <p:strVal val="#ppt_w*0.70"/>
                                          </p:val>
                                        </p:tav>
                                        <p:tav tm="100000">
                                          <p:val>
                                            <p:strVal val="#ppt_w"/>
                                          </p:val>
                                        </p:tav>
                                      </p:tavLst>
                                    </p:anim>
                                    <p:anim calcmode="lin" valueType="num">
                                      <p:cBhvr>
                                        <p:cTn id="100" dur="1000" fill="hold"/>
                                        <p:tgtEl>
                                          <p:spTgt spid="287867"/>
                                        </p:tgtEl>
                                        <p:attrNameLst>
                                          <p:attrName>ppt_h</p:attrName>
                                        </p:attrNameLst>
                                      </p:cBhvr>
                                      <p:tavLst>
                                        <p:tav tm="0">
                                          <p:val>
                                            <p:strVal val="#ppt_h"/>
                                          </p:val>
                                        </p:tav>
                                        <p:tav tm="100000">
                                          <p:val>
                                            <p:strVal val="#ppt_h"/>
                                          </p:val>
                                        </p:tav>
                                      </p:tavLst>
                                    </p:anim>
                                    <p:animEffect transition="in" filter="fade">
                                      <p:cBhvr>
                                        <p:cTn id="101" dur="1000"/>
                                        <p:tgtEl>
                                          <p:spTgt spid="287867"/>
                                        </p:tgtEl>
                                      </p:cBhvr>
                                    </p:animEffect>
                                  </p:childTnLst>
                                </p:cTn>
                              </p:par>
                            </p:childTnLst>
                          </p:cTn>
                        </p:par>
                        <p:par>
                          <p:cTn id="102" fill="hold" nodeType="afterGroup">
                            <p:stCondLst>
                              <p:cond delay="17500"/>
                            </p:stCondLst>
                            <p:childTnLst>
                              <p:par>
                                <p:cTn id="103" presetID="22" presetClass="entr" presetSubtype="8" fill="hold" grpId="0" nodeType="afterEffect">
                                  <p:stCondLst>
                                    <p:cond delay="0"/>
                                  </p:stCondLst>
                                  <p:childTnLst>
                                    <p:set>
                                      <p:cBhvr>
                                        <p:cTn id="104" dur="1" fill="hold">
                                          <p:stCondLst>
                                            <p:cond delay="0"/>
                                          </p:stCondLst>
                                        </p:cTn>
                                        <p:tgtEl>
                                          <p:spTgt spid="287868"/>
                                        </p:tgtEl>
                                        <p:attrNameLst>
                                          <p:attrName>style.visibility</p:attrName>
                                        </p:attrNameLst>
                                      </p:cBhvr>
                                      <p:to>
                                        <p:strVal val="visible"/>
                                      </p:to>
                                    </p:set>
                                    <p:animEffect transition="in" filter="wipe(left)">
                                      <p:cBhvr>
                                        <p:cTn id="105" dur="1000"/>
                                        <p:tgtEl>
                                          <p:spTgt spid="287868"/>
                                        </p:tgtEl>
                                      </p:cBhvr>
                                    </p:animEffect>
                                  </p:childTnLst>
                                </p:cTn>
                              </p:par>
                            </p:childTnLst>
                          </p:cTn>
                        </p:par>
                        <p:par>
                          <p:cTn id="106" fill="hold" nodeType="afterGroup">
                            <p:stCondLst>
                              <p:cond delay="18500"/>
                            </p:stCondLst>
                            <p:childTnLst>
                              <p:par>
                                <p:cTn id="107" presetID="47" presetClass="entr" presetSubtype="0" fill="hold" grpId="0" nodeType="afterEffect">
                                  <p:stCondLst>
                                    <p:cond delay="0"/>
                                  </p:stCondLst>
                                  <p:childTnLst>
                                    <p:set>
                                      <p:cBhvr>
                                        <p:cTn id="108" dur="1" fill="hold">
                                          <p:stCondLst>
                                            <p:cond delay="0"/>
                                          </p:stCondLst>
                                        </p:cTn>
                                        <p:tgtEl>
                                          <p:spTgt spid="287875"/>
                                        </p:tgtEl>
                                        <p:attrNameLst>
                                          <p:attrName>style.visibility</p:attrName>
                                        </p:attrNameLst>
                                      </p:cBhvr>
                                      <p:to>
                                        <p:strVal val="visible"/>
                                      </p:to>
                                    </p:set>
                                    <p:animEffect transition="in" filter="fade">
                                      <p:cBhvr>
                                        <p:cTn id="109" dur="1000"/>
                                        <p:tgtEl>
                                          <p:spTgt spid="287875"/>
                                        </p:tgtEl>
                                      </p:cBhvr>
                                    </p:animEffect>
                                    <p:anim calcmode="lin" valueType="num">
                                      <p:cBhvr>
                                        <p:cTn id="110" dur="1000" fill="hold"/>
                                        <p:tgtEl>
                                          <p:spTgt spid="287875"/>
                                        </p:tgtEl>
                                        <p:attrNameLst>
                                          <p:attrName>ppt_x</p:attrName>
                                        </p:attrNameLst>
                                      </p:cBhvr>
                                      <p:tavLst>
                                        <p:tav tm="0">
                                          <p:val>
                                            <p:strVal val="#ppt_x"/>
                                          </p:val>
                                        </p:tav>
                                        <p:tav tm="100000">
                                          <p:val>
                                            <p:strVal val="#ppt_x"/>
                                          </p:val>
                                        </p:tav>
                                      </p:tavLst>
                                    </p:anim>
                                    <p:anim calcmode="lin" valueType="num">
                                      <p:cBhvr>
                                        <p:cTn id="111" dur="1000" fill="hold"/>
                                        <p:tgtEl>
                                          <p:spTgt spid="287875"/>
                                        </p:tgtEl>
                                        <p:attrNameLst>
                                          <p:attrName>ppt_y</p:attrName>
                                        </p:attrNameLst>
                                      </p:cBhvr>
                                      <p:tavLst>
                                        <p:tav tm="0">
                                          <p:val>
                                            <p:strVal val="#ppt_y-.1"/>
                                          </p:val>
                                        </p:tav>
                                        <p:tav tm="100000">
                                          <p:val>
                                            <p:strVal val="#ppt_y"/>
                                          </p:val>
                                        </p:tav>
                                      </p:tavLst>
                                    </p:anim>
                                  </p:childTnLst>
                                </p:cTn>
                              </p:par>
                            </p:childTnLst>
                          </p:cTn>
                        </p:par>
                        <p:par>
                          <p:cTn id="112" fill="hold" nodeType="afterGroup">
                            <p:stCondLst>
                              <p:cond delay="19500"/>
                            </p:stCondLst>
                            <p:childTnLst>
                              <p:par>
                                <p:cTn id="113" presetID="6" presetClass="entr" presetSubtype="16" fill="hold" nodeType="afterEffect">
                                  <p:stCondLst>
                                    <p:cond delay="0"/>
                                  </p:stCondLst>
                                  <p:childTnLst>
                                    <p:set>
                                      <p:cBhvr>
                                        <p:cTn id="114" dur="1" fill="hold">
                                          <p:stCondLst>
                                            <p:cond delay="0"/>
                                          </p:stCondLst>
                                        </p:cTn>
                                        <p:tgtEl>
                                          <p:spTgt spid="287883"/>
                                        </p:tgtEl>
                                        <p:attrNameLst>
                                          <p:attrName>style.visibility</p:attrName>
                                        </p:attrNameLst>
                                      </p:cBhvr>
                                      <p:to>
                                        <p:strVal val="visible"/>
                                      </p:to>
                                    </p:set>
                                    <p:animEffect transition="in" filter="circle(in)">
                                      <p:cBhvr>
                                        <p:cTn id="115" dur="1000"/>
                                        <p:tgtEl>
                                          <p:spTgt spid="287883"/>
                                        </p:tgtEl>
                                      </p:cBhvr>
                                    </p:animEffect>
                                  </p:childTnLst>
                                </p:cTn>
                              </p:par>
                            </p:childTnLst>
                          </p:cTn>
                        </p:par>
                        <p:par>
                          <p:cTn id="116" fill="hold" nodeType="afterGroup">
                            <p:stCondLst>
                              <p:cond delay="20500"/>
                            </p:stCondLst>
                            <p:childTnLst>
                              <p:par>
                                <p:cTn id="117" presetID="42" presetClass="entr" presetSubtype="0" fill="hold" nodeType="afterEffect">
                                  <p:stCondLst>
                                    <p:cond delay="0"/>
                                  </p:stCondLst>
                                  <p:childTnLst>
                                    <p:set>
                                      <p:cBhvr>
                                        <p:cTn id="118" dur="1" fill="hold">
                                          <p:stCondLst>
                                            <p:cond delay="0"/>
                                          </p:stCondLst>
                                        </p:cTn>
                                        <p:tgtEl>
                                          <p:spTgt spid="287881"/>
                                        </p:tgtEl>
                                        <p:attrNameLst>
                                          <p:attrName>style.visibility</p:attrName>
                                        </p:attrNameLst>
                                      </p:cBhvr>
                                      <p:to>
                                        <p:strVal val="visible"/>
                                      </p:to>
                                    </p:set>
                                    <p:animEffect transition="in" filter="fade">
                                      <p:cBhvr>
                                        <p:cTn id="119" dur="1000"/>
                                        <p:tgtEl>
                                          <p:spTgt spid="287881"/>
                                        </p:tgtEl>
                                      </p:cBhvr>
                                    </p:animEffect>
                                    <p:anim calcmode="lin" valueType="num">
                                      <p:cBhvr>
                                        <p:cTn id="120" dur="1000" fill="hold"/>
                                        <p:tgtEl>
                                          <p:spTgt spid="287881"/>
                                        </p:tgtEl>
                                        <p:attrNameLst>
                                          <p:attrName>ppt_x</p:attrName>
                                        </p:attrNameLst>
                                      </p:cBhvr>
                                      <p:tavLst>
                                        <p:tav tm="0">
                                          <p:val>
                                            <p:strVal val="#ppt_x"/>
                                          </p:val>
                                        </p:tav>
                                        <p:tav tm="100000">
                                          <p:val>
                                            <p:strVal val="#ppt_x"/>
                                          </p:val>
                                        </p:tav>
                                      </p:tavLst>
                                    </p:anim>
                                    <p:anim calcmode="lin" valueType="num">
                                      <p:cBhvr>
                                        <p:cTn id="121" dur="1000" fill="hold"/>
                                        <p:tgtEl>
                                          <p:spTgt spid="2878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864" grpId="0" animBg="1"/>
      <p:bldP spid="287863" grpId="0" animBg="1"/>
      <p:bldP spid="287865" grpId="0" animBg="1"/>
      <p:bldP spid="287868" grpId="0"/>
      <p:bldP spid="287870" grpId="0"/>
      <p:bldP spid="287872" grpId="0"/>
      <p:bldP spid="287874" grpId="0"/>
      <p:bldP spid="287875" grpId="0"/>
      <p:bldP spid="287876" grpId="0"/>
      <p:bldP spid="287877" grpId="0"/>
      <p:bldP spid="287878" grpId="0"/>
      <p:bldP spid="2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027" name="Picture 3" descr="C:\Users\Thinkpad\Desktop\PNG\1_0002_图层-5-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19347" y="2809394"/>
            <a:ext cx="2688655" cy="248663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861587" y="3531640"/>
            <a:ext cx="1453165" cy="707886"/>
          </a:xfrm>
          <a:prstGeom prst="rect">
            <a:avLst/>
          </a:prstGeom>
          <a:noFill/>
        </p:spPr>
        <p:txBody>
          <a:bodyPr wrap="square" rtlCol="0">
            <a:spAutoFit/>
          </a:bodyPr>
          <a:lstStyle/>
          <a:p>
            <a:pPr algn="ctr" defTabSz="1219170">
              <a:lnSpc>
                <a:spcPct val="125000"/>
              </a:lnSpc>
            </a:pPr>
            <a:r>
              <a:rPr lang="zh-CN" altLang="en-US" sz="1600">
                <a:solidFill>
                  <a:prstClr val="black"/>
                </a:solidFill>
                <a:latin typeface="方正宋黑简体" pitchFamily="2" charset="-122"/>
                <a:ea typeface="方正宋黑简体" pitchFamily="2" charset="-122"/>
              </a:rPr>
              <a:t>点此输入文字点此输入文字</a:t>
            </a:r>
          </a:p>
        </p:txBody>
      </p:sp>
      <p:sp>
        <p:nvSpPr>
          <p:cNvPr id="4" name="矩形 3"/>
          <p:cNvSpPr/>
          <p:nvPr/>
        </p:nvSpPr>
        <p:spPr>
          <a:xfrm>
            <a:off x="2198166" y="2950893"/>
            <a:ext cx="595035" cy="584775"/>
          </a:xfrm>
          <a:prstGeom prst="rect">
            <a:avLst/>
          </a:prstGeom>
        </p:spPr>
        <p:txBody>
          <a:bodyPr wrap="none">
            <a:spAutoFit/>
          </a:bodyPr>
          <a:lstStyle/>
          <a:p>
            <a:pPr defTabSz="1219170"/>
            <a:r>
              <a:rPr lang="zh-CN" altLang="en-US" sz="3200" b="1">
                <a:solidFill>
                  <a:prstClr val="black"/>
                </a:solidFill>
                <a:latin typeface="方正古隶简体" pitchFamily="65" charset="-122"/>
                <a:ea typeface="方正古隶简体" pitchFamily="65" charset="-122"/>
              </a:rPr>
              <a:t>壹</a:t>
            </a:r>
          </a:p>
        </p:txBody>
      </p:sp>
      <p:pic>
        <p:nvPicPr>
          <p:cNvPr id="12" name="Picture 3" descr="C:\Users\Thinkpad\Desktop\PNG\1_0002_图层-5-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64669" y="2851486"/>
            <a:ext cx="2688655" cy="2486636"/>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206908" y="3573730"/>
            <a:ext cx="1453165" cy="707886"/>
          </a:xfrm>
          <a:prstGeom prst="rect">
            <a:avLst/>
          </a:prstGeom>
          <a:noFill/>
        </p:spPr>
        <p:txBody>
          <a:bodyPr wrap="square" rtlCol="0">
            <a:spAutoFit/>
          </a:bodyPr>
          <a:lstStyle/>
          <a:p>
            <a:pPr algn="ctr" defTabSz="1219170">
              <a:lnSpc>
                <a:spcPct val="125000"/>
              </a:lnSpc>
            </a:pPr>
            <a:r>
              <a:rPr lang="zh-CN" altLang="en-US" sz="1600">
                <a:solidFill>
                  <a:prstClr val="black"/>
                </a:solidFill>
                <a:latin typeface="方正宋黑简体" pitchFamily="2" charset="-122"/>
                <a:ea typeface="方正宋黑简体" pitchFamily="2" charset="-122"/>
              </a:rPr>
              <a:t>点此输入文字点此输入文字</a:t>
            </a:r>
          </a:p>
        </p:txBody>
      </p:sp>
      <p:sp>
        <p:nvSpPr>
          <p:cNvPr id="15" name="矩形 14"/>
          <p:cNvSpPr/>
          <p:nvPr/>
        </p:nvSpPr>
        <p:spPr>
          <a:xfrm>
            <a:off x="4543487" y="2992983"/>
            <a:ext cx="595035" cy="584775"/>
          </a:xfrm>
          <a:prstGeom prst="rect">
            <a:avLst/>
          </a:prstGeom>
        </p:spPr>
        <p:txBody>
          <a:bodyPr wrap="none">
            <a:spAutoFit/>
          </a:bodyPr>
          <a:lstStyle/>
          <a:p>
            <a:pPr defTabSz="1219170"/>
            <a:r>
              <a:rPr lang="zh-CN" altLang="en-US" sz="3200" b="1">
                <a:solidFill>
                  <a:prstClr val="black"/>
                </a:solidFill>
                <a:latin typeface="方正古隶简体" pitchFamily="65" charset="-122"/>
                <a:ea typeface="方正古隶简体" pitchFamily="65" charset="-122"/>
              </a:rPr>
              <a:t>贰</a:t>
            </a:r>
          </a:p>
        </p:txBody>
      </p:sp>
      <p:pic>
        <p:nvPicPr>
          <p:cNvPr id="17" name="Picture 3" descr="C:\Users\Thinkpad\Desktop\PNG\1_0002_图层-5-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909989" y="2835767"/>
            <a:ext cx="2688655" cy="2486636"/>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6552228" y="3558013"/>
            <a:ext cx="1453165" cy="707886"/>
          </a:xfrm>
          <a:prstGeom prst="rect">
            <a:avLst/>
          </a:prstGeom>
          <a:noFill/>
        </p:spPr>
        <p:txBody>
          <a:bodyPr wrap="square" rtlCol="0">
            <a:spAutoFit/>
          </a:bodyPr>
          <a:lstStyle/>
          <a:p>
            <a:pPr algn="ctr" defTabSz="1219170">
              <a:lnSpc>
                <a:spcPct val="125000"/>
              </a:lnSpc>
            </a:pPr>
            <a:r>
              <a:rPr lang="zh-CN" altLang="en-US" sz="1600">
                <a:solidFill>
                  <a:prstClr val="black"/>
                </a:solidFill>
                <a:latin typeface="方正宋黑简体" pitchFamily="2" charset="-122"/>
                <a:ea typeface="方正宋黑简体" pitchFamily="2" charset="-122"/>
              </a:rPr>
              <a:t>点此输入文字点此输入文字</a:t>
            </a:r>
          </a:p>
        </p:txBody>
      </p:sp>
      <p:sp>
        <p:nvSpPr>
          <p:cNvPr id="20" name="矩形 19"/>
          <p:cNvSpPr/>
          <p:nvPr/>
        </p:nvSpPr>
        <p:spPr>
          <a:xfrm>
            <a:off x="6888809" y="2977266"/>
            <a:ext cx="595035" cy="584775"/>
          </a:xfrm>
          <a:prstGeom prst="rect">
            <a:avLst/>
          </a:prstGeom>
        </p:spPr>
        <p:txBody>
          <a:bodyPr wrap="none">
            <a:spAutoFit/>
          </a:bodyPr>
          <a:lstStyle/>
          <a:p>
            <a:pPr defTabSz="1219170"/>
            <a:r>
              <a:rPr lang="zh-CN" altLang="en-US" sz="3200" b="1">
                <a:solidFill>
                  <a:prstClr val="black"/>
                </a:solidFill>
                <a:latin typeface="方正古隶简体" pitchFamily="65" charset="-122"/>
                <a:ea typeface="方正古隶简体" pitchFamily="65" charset="-122"/>
              </a:rPr>
              <a:t>叁</a:t>
            </a:r>
          </a:p>
        </p:txBody>
      </p:sp>
      <p:pic>
        <p:nvPicPr>
          <p:cNvPr id="22" name="Picture 3" descr="C:\Users\Thinkpad\Desktop\PNG\1_0002_图层-5-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255311" y="2851486"/>
            <a:ext cx="2688655" cy="2486636"/>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8897551" y="3573730"/>
            <a:ext cx="1453165" cy="707886"/>
          </a:xfrm>
          <a:prstGeom prst="rect">
            <a:avLst/>
          </a:prstGeom>
          <a:noFill/>
        </p:spPr>
        <p:txBody>
          <a:bodyPr wrap="square" rtlCol="0">
            <a:spAutoFit/>
          </a:bodyPr>
          <a:lstStyle/>
          <a:p>
            <a:pPr algn="ctr" defTabSz="1219170">
              <a:lnSpc>
                <a:spcPct val="125000"/>
              </a:lnSpc>
            </a:pPr>
            <a:r>
              <a:rPr lang="zh-CN" altLang="en-US" sz="1600">
                <a:solidFill>
                  <a:prstClr val="black"/>
                </a:solidFill>
                <a:latin typeface="方正宋黑简体" pitchFamily="2" charset="-122"/>
                <a:ea typeface="方正宋黑简体" pitchFamily="2" charset="-122"/>
              </a:rPr>
              <a:t>点此输入文字点此输入文字</a:t>
            </a:r>
          </a:p>
        </p:txBody>
      </p:sp>
      <p:sp>
        <p:nvSpPr>
          <p:cNvPr id="25" name="矩形 24"/>
          <p:cNvSpPr/>
          <p:nvPr/>
        </p:nvSpPr>
        <p:spPr>
          <a:xfrm>
            <a:off x="9234130" y="2992983"/>
            <a:ext cx="595035" cy="584775"/>
          </a:xfrm>
          <a:prstGeom prst="rect">
            <a:avLst/>
          </a:prstGeom>
        </p:spPr>
        <p:txBody>
          <a:bodyPr wrap="none">
            <a:spAutoFit/>
          </a:bodyPr>
          <a:lstStyle/>
          <a:p>
            <a:pPr defTabSz="1219170"/>
            <a:r>
              <a:rPr lang="zh-CN" altLang="en-US" sz="3200" b="1">
                <a:solidFill>
                  <a:prstClr val="black"/>
                </a:solidFill>
                <a:latin typeface="方正古隶简体" pitchFamily="65" charset="-122"/>
                <a:ea typeface="方正古隶简体" pitchFamily="65" charset="-122"/>
              </a:rPr>
              <a:t>肆</a:t>
            </a:r>
          </a:p>
        </p:txBody>
      </p:sp>
      <p:grpSp>
        <p:nvGrpSpPr>
          <p:cNvPr id="2" name="组合 1"/>
          <p:cNvGrpSpPr/>
          <p:nvPr/>
        </p:nvGrpSpPr>
        <p:grpSpPr>
          <a:xfrm>
            <a:off x="1261071" y="1134692"/>
            <a:ext cx="4191543" cy="1573845"/>
            <a:chOff x="945803" y="915566"/>
            <a:chExt cx="3143657" cy="1180384"/>
          </a:xfrm>
        </p:grpSpPr>
        <p:pic>
          <p:nvPicPr>
            <p:cNvPr id="1026" name="Picture 2" descr="C:\Users\Thinkpad\Desktop\PNG\1_0001_图层-6.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45803" y="915566"/>
              <a:ext cx="3143657" cy="1180384"/>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1429770" y="1138982"/>
              <a:ext cx="1061829" cy="761747"/>
            </a:xfrm>
            <a:prstGeom prst="rect">
              <a:avLst/>
            </a:prstGeom>
          </p:spPr>
          <p:txBody>
            <a:bodyPr wrap="none">
              <a:spAutoFit/>
            </a:bodyPr>
            <a:lstStyle/>
            <a:p>
              <a:pPr algn="ctr" defTabSz="1219170">
                <a:lnSpc>
                  <a:spcPct val="125000"/>
                </a:lnSpc>
              </a:pPr>
              <a:r>
                <a:rPr lang="zh-CN" altLang="en-US" sz="4800" b="1">
                  <a:solidFill>
                    <a:prstClr val="white"/>
                  </a:solidFill>
                  <a:latin typeface="方正古隶简体" pitchFamily="65" charset="-122"/>
                  <a:ea typeface="方正古隶简体" pitchFamily="65" charset="-122"/>
                </a:rPr>
                <a:t>目录</a:t>
              </a:r>
            </a:p>
          </p:txBody>
        </p:sp>
      </p:grpSp>
      <p:pic>
        <p:nvPicPr>
          <p:cNvPr id="48" name="Picture 272" descr="2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70760" y="654638"/>
            <a:ext cx="2106328" cy="16093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val="3830732187"/>
      </p:ext>
    </p:extLst>
  </p:cSld>
  <p:clrMapOvr>
    <a:masterClrMapping/>
  </p:clrMapOvr>
  <mc:AlternateContent>
    <mc:Choice xmlns:p14="http://schemas.microsoft.com/office/powerpoint/2010/main" Requires="p14">
      <p:transition spd="med" advClick="0" advTm="11553" p14:dur="700">
        <p:fade/>
      </p:transition>
    </mc:Choice>
    <mc:Fallback>
      <p:transition spd="med" advClick="0" advTm="1155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par>
                          <p:cTn id="8" fill="hold" nodeType="afterGroup">
                            <p:stCondLst>
                              <p:cond delay="500"/>
                            </p:stCondLst>
                            <p:childTnLst>
                              <p:par>
                                <p:cTn id="9" presetID="63" presetClass="path" presetSubtype="0" accel="50000" decel="50000" fill="hold" nodeType="afterEffect">
                                  <p:stCondLst>
                                    <p:cond delay="0"/>
                                  </p:stCondLst>
                                  <p:childTnLst>
                                    <p:animMotion origin="layout" path="M -1.66667E-06 1.79685E-06 L 0.24688 1.79685E-06" pathEditMode="relative" rAng="0" ptsTypes="AA">
                                      <p:cBhvr>
                                        <p:cTn id="10" dur="2750" fill="hold"/>
                                        <p:tgtEl>
                                          <p:spTgt spid="48"/>
                                        </p:tgtEl>
                                        <p:attrNameLst>
                                          <p:attrName>ppt_x</p:attrName>
                                          <p:attrName>ppt_y</p:attrName>
                                        </p:attrNameLst>
                                      </p:cBhvr>
                                      <p:rCtr x="12344" y="0"/>
                                    </p:animMotion>
                                  </p:childTnLst>
                                </p:cTn>
                              </p:par>
                              <p:par>
                                <p:cTn id="11" presetID="22" presetClass="entr" presetSubtype="8"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2750"/>
                                        <p:tgtEl>
                                          <p:spTgt spid="2"/>
                                        </p:tgtEl>
                                      </p:cBhvr>
                                    </p:animEffect>
                                  </p:childTnLst>
                                </p:cTn>
                              </p:par>
                            </p:childTnLst>
                          </p:cTn>
                        </p:par>
                        <p:par>
                          <p:cTn id="14" fill="hold" nodeType="afterGroup">
                            <p:stCondLst>
                              <p:cond delay="3250"/>
                            </p:stCondLst>
                            <p:childTnLst>
                              <p:par>
                                <p:cTn id="15" presetID="10" presetClass="exit" presetSubtype="0" fill="hold" nodeType="afterEffect">
                                  <p:stCondLst>
                                    <p:cond delay="0"/>
                                  </p:stCondLst>
                                  <p:childTnLst>
                                    <p:animEffect transition="out" filter="fade">
                                      <p:cBhvr>
                                        <p:cTn id="16" dur="500"/>
                                        <p:tgtEl>
                                          <p:spTgt spid="48"/>
                                        </p:tgtEl>
                                      </p:cBhvr>
                                    </p:animEffect>
                                    <p:set>
                                      <p:cBhvr>
                                        <p:cTn id="17" dur="1" fill="hold">
                                          <p:stCondLst>
                                            <p:cond delay="499"/>
                                          </p:stCondLst>
                                        </p:cTn>
                                        <p:tgtEl>
                                          <p:spTgt spid="48"/>
                                        </p:tgtEl>
                                        <p:attrNameLst>
                                          <p:attrName>style.visibility</p:attrName>
                                        </p:attrNameLst>
                                      </p:cBhvr>
                                      <p:to>
                                        <p:strVal val="hidden"/>
                                      </p:to>
                                    </p:set>
                                  </p:childTnLst>
                                </p:cTn>
                              </p:par>
                            </p:childTnLst>
                          </p:cTn>
                        </p:par>
                        <p:par>
                          <p:cTn id="18" fill="hold" nodeType="afterGroup">
                            <p:stCondLst>
                              <p:cond delay="3750"/>
                            </p:stCondLst>
                            <p:childTnLst>
                              <p:par>
                                <p:cTn id="19" presetID="31" presetClass="entr" presetSubtype="0" fill="hold" nodeType="afterEffect">
                                  <p:stCondLst>
                                    <p:cond delay="0"/>
                                  </p:stCondLst>
                                  <p:childTnLst>
                                    <p:set>
                                      <p:cBhvr>
                                        <p:cTn id="20" dur="1" fill="hold">
                                          <p:stCondLst>
                                            <p:cond delay="0"/>
                                          </p:stCondLst>
                                        </p:cTn>
                                        <p:tgtEl>
                                          <p:spTgt spid="1027"/>
                                        </p:tgtEl>
                                        <p:attrNameLst>
                                          <p:attrName>style.visibility</p:attrName>
                                        </p:attrNameLst>
                                      </p:cBhvr>
                                      <p:to>
                                        <p:strVal val="visible"/>
                                      </p:to>
                                    </p:set>
                                    <p:anim calcmode="lin" valueType="num">
                                      <p:cBhvr>
                                        <p:cTn id="21" dur="1000" fill="hold"/>
                                        <p:tgtEl>
                                          <p:spTgt spid="1027"/>
                                        </p:tgtEl>
                                        <p:attrNameLst>
                                          <p:attrName>ppt_w</p:attrName>
                                        </p:attrNameLst>
                                      </p:cBhvr>
                                      <p:tavLst>
                                        <p:tav tm="0">
                                          <p:val>
                                            <p:fltVal val="0"/>
                                          </p:val>
                                        </p:tav>
                                        <p:tav tm="100000">
                                          <p:val>
                                            <p:strVal val="#ppt_w"/>
                                          </p:val>
                                        </p:tav>
                                      </p:tavLst>
                                    </p:anim>
                                    <p:anim calcmode="lin" valueType="num">
                                      <p:cBhvr>
                                        <p:cTn id="22" dur="1000" fill="hold"/>
                                        <p:tgtEl>
                                          <p:spTgt spid="1027"/>
                                        </p:tgtEl>
                                        <p:attrNameLst>
                                          <p:attrName>ppt_h</p:attrName>
                                        </p:attrNameLst>
                                      </p:cBhvr>
                                      <p:tavLst>
                                        <p:tav tm="0">
                                          <p:val>
                                            <p:fltVal val="0"/>
                                          </p:val>
                                        </p:tav>
                                        <p:tav tm="100000">
                                          <p:val>
                                            <p:strVal val="#ppt_h"/>
                                          </p:val>
                                        </p:tav>
                                      </p:tavLst>
                                    </p:anim>
                                    <p:anim calcmode="lin" valueType="num">
                                      <p:cBhvr>
                                        <p:cTn id="23" dur="1000" fill="hold"/>
                                        <p:tgtEl>
                                          <p:spTgt spid="1027"/>
                                        </p:tgtEl>
                                        <p:attrNameLst>
                                          <p:attrName>style.rotation</p:attrName>
                                        </p:attrNameLst>
                                      </p:cBhvr>
                                      <p:tavLst>
                                        <p:tav tm="0">
                                          <p:val>
                                            <p:fltVal val="90"/>
                                          </p:val>
                                        </p:tav>
                                        <p:tav tm="100000">
                                          <p:val>
                                            <p:fltVal val="0"/>
                                          </p:val>
                                        </p:tav>
                                      </p:tavLst>
                                    </p:anim>
                                    <p:animEffect transition="in" filter="fade">
                                      <p:cBhvr>
                                        <p:cTn id="24" dur="1000"/>
                                        <p:tgtEl>
                                          <p:spTgt spid="1027"/>
                                        </p:tgtEl>
                                      </p:cBhvr>
                                    </p:animEffect>
                                  </p:childTnLst>
                                </p:cTn>
                              </p:par>
                            </p:childTnLst>
                          </p:cTn>
                        </p:par>
                        <p:par>
                          <p:cTn id="25" fill="hold" nodeType="afterGroup">
                            <p:stCondLst>
                              <p:cond delay="4750"/>
                            </p:stCondLst>
                            <p:childTnLst>
                              <p:par>
                                <p:cTn id="26" presetID="53" presetClass="entr" presetSubtype="16"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childTnLst>
                          </p:cTn>
                        </p:par>
                        <p:par>
                          <p:cTn id="31" fill="hold" nodeType="afterGroup">
                            <p:stCondLst>
                              <p:cond delay="525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750"/>
                                        <p:tgtEl>
                                          <p:spTgt spid="7"/>
                                        </p:tgtEl>
                                      </p:cBhvr>
                                    </p:animEffect>
                                  </p:childTnLst>
                                </p:cTn>
                              </p:par>
                              <p:par>
                                <p:cTn id="35" presetID="3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fltVal val="0"/>
                                          </p:val>
                                        </p:tav>
                                        <p:tav tm="100000">
                                          <p:val>
                                            <p:strVal val="#ppt_w"/>
                                          </p:val>
                                        </p:tav>
                                      </p:tavLst>
                                    </p:anim>
                                    <p:anim calcmode="lin" valueType="num">
                                      <p:cBhvr>
                                        <p:cTn id="38" dur="1000" fill="hold"/>
                                        <p:tgtEl>
                                          <p:spTgt spid="12"/>
                                        </p:tgtEl>
                                        <p:attrNameLst>
                                          <p:attrName>ppt_h</p:attrName>
                                        </p:attrNameLst>
                                      </p:cBhvr>
                                      <p:tavLst>
                                        <p:tav tm="0">
                                          <p:val>
                                            <p:fltVal val="0"/>
                                          </p:val>
                                        </p:tav>
                                        <p:tav tm="100000">
                                          <p:val>
                                            <p:strVal val="#ppt_h"/>
                                          </p:val>
                                        </p:tav>
                                      </p:tavLst>
                                    </p:anim>
                                    <p:anim calcmode="lin" valueType="num">
                                      <p:cBhvr>
                                        <p:cTn id="39" dur="1000" fill="hold"/>
                                        <p:tgtEl>
                                          <p:spTgt spid="12"/>
                                        </p:tgtEl>
                                        <p:attrNameLst>
                                          <p:attrName>style.rotation</p:attrName>
                                        </p:attrNameLst>
                                      </p:cBhvr>
                                      <p:tavLst>
                                        <p:tav tm="0">
                                          <p:val>
                                            <p:fltVal val="90"/>
                                          </p:val>
                                        </p:tav>
                                        <p:tav tm="100000">
                                          <p:val>
                                            <p:fltVal val="0"/>
                                          </p:val>
                                        </p:tav>
                                      </p:tavLst>
                                    </p:anim>
                                    <p:animEffect transition="in" filter="fade">
                                      <p:cBhvr>
                                        <p:cTn id="40" dur="1000"/>
                                        <p:tgtEl>
                                          <p:spTgt spid="12"/>
                                        </p:tgtEl>
                                      </p:cBhvr>
                                    </p:animEffect>
                                  </p:childTnLst>
                                </p:cTn>
                              </p:par>
                            </p:childTnLst>
                          </p:cTn>
                        </p:par>
                        <p:par>
                          <p:cTn id="41" fill="hold" nodeType="afterGroup">
                            <p:stCondLst>
                              <p:cond delay="6250"/>
                            </p:stCondLst>
                            <p:childTnLst>
                              <p:par>
                                <p:cTn id="42" presetID="5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nodeType="afterGroup">
                            <p:stCondLst>
                              <p:cond delay="6750"/>
                            </p:stCondLst>
                            <p:childTnLst>
                              <p:par>
                                <p:cTn id="48" presetID="10" presetClass="entr" presetSubtype="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750"/>
                                        <p:tgtEl>
                                          <p:spTgt spid="14"/>
                                        </p:tgtEl>
                                      </p:cBhvr>
                                    </p:animEffect>
                                  </p:childTnLst>
                                </p:cTn>
                              </p:par>
                              <p:par>
                                <p:cTn id="51" presetID="31" presetClass="entr" presetSubtype="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1000" fill="hold"/>
                                        <p:tgtEl>
                                          <p:spTgt spid="17"/>
                                        </p:tgtEl>
                                        <p:attrNameLst>
                                          <p:attrName>ppt_w</p:attrName>
                                        </p:attrNameLst>
                                      </p:cBhvr>
                                      <p:tavLst>
                                        <p:tav tm="0">
                                          <p:val>
                                            <p:fltVal val="0"/>
                                          </p:val>
                                        </p:tav>
                                        <p:tav tm="100000">
                                          <p:val>
                                            <p:strVal val="#ppt_w"/>
                                          </p:val>
                                        </p:tav>
                                      </p:tavLst>
                                    </p:anim>
                                    <p:anim calcmode="lin" valueType="num">
                                      <p:cBhvr>
                                        <p:cTn id="54" dur="1000" fill="hold"/>
                                        <p:tgtEl>
                                          <p:spTgt spid="17"/>
                                        </p:tgtEl>
                                        <p:attrNameLst>
                                          <p:attrName>ppt_h</p:attrName>
                                        </p:attrNameLst>
                                      </p:cBhvr>
                                      <p:tavLst>
                                        <p:tav tm="0">
                                          <p:val>
                                            <p:fltVal val="0"/>
                                          </p:val>
                                        </p:tav>
                                        <p:tav tm="100000">
                                          <p:val>
                                            <p:strVal val="#ppt_h"/>
                                          </p:val>
                                        </p:tav>
                                      </p:tavLst>
                                    </p:anim>
                                    <p:anim calcmode="lin" valueType="num">
                                      <p:cBhvr>
                                        <p:cTn id="55" dur="1000" fill="hold"/>
                                        <p:tgtEl>
                                          <p:spTgt spid="17"/>
                                        </p:tgtEl>
                                        <p:attrNameLst>
                                          <p:attrName>style.rotation</p:attrName>
                                        </p:attrNameLst>
                                      </p:cBhvr>
                                      <p:tavLst>
                                        <p:tav tm="0">
                                          <p:val>
                                            <p:fltVal val="90"/>
                                          </p:val>
                                        </p:tav>
                                        <p:tav tm="100000">
                                          <p:val>
                                            <p:fltVal val="0"/>
                                          </p:val>
                                        </p:tav>
                                      </p:tavLst>
                                    </p:anim>
                                    <p:animEffect transition="in" filter="fade">
                                      <p:cBhvr>
                                        <p:cTn id="56" dur="1000"/>
                                        <p:tgtEl>
                                          <p:spTgt spid="17"/>
                                        </p:tgtEl>
                                      </p:cBhvr>
                                    </p:animEffect>
                                  </p:childTnLst>
                                </p:cTn>
                              </p:par>
                            </p:childTnLst>
                          </p:cTn>
                        </p:par>
                        <p:par>
                          <p:cTn id="57" fill="hold" nodeType="afterGroup">
                            <p:stCondLst>
                              <p:cond delay="7750"/>
                            </p:stCondLst>
                            <p:childTnLst>
                              <p:par>
                                <p:cTn id="58" presetID="53" presetClass="entr" presetSubtype="16"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childTnLst>
                                </p:cTn>
                              </p:par>
                            </p:childTnLst>
                          </p:cTn>
                        </p:par>
                        <p:par>
                          <p:cTn id="63" fill="hold" nodeType="afterGroup">
                            <p:stCondLst>
                              <p:cond delay="8250"/>
                            </p:stCondLst>
                            <p:childTnLst>
                              <p:par>
                                <p:cTn id="64" presetID="10" presetClass="entr" presetSubtype="0"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750"/>
                                        <p:tgtEl>
                                          <p:spTgt spid="19"/>
                                        </p:tgtEl>
                                      </p:cBhvr>
                                    </p:animEffect>
                                  </p:childTnLst>
                                </p:cTn>
                              </p:par>
                              <p:par>
                                <p:cTn id="67" presetID="31" presetClass="entr" presetSubtype="0" fill="hold" nodeType="with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1000" fill="hold"/>
                                        <p:tgtEl>
                                          <p:spTgt spid="22"/>
                                        </p:tgtEl>
                                        <p:attrNameLst>
                                          <p:attrName>ppt_w</p:attrName>
                                        </p:attrNameLst>
                                      </p:cBhvr>
                                      <p:tavLst>
                                        <p:tav tm="0">
                                          <p:val>
                                            <p:fltVal val="0"/>
                                          </p:val>
                                        </p:tav>
                                        <p:tav tm="100000">
                                          <p:val>
                                            <p:strVal val="#ppt_w"/>
                                          </p:val>
                                        </p:tav>
                                      </p:tavLst>
                                    </p:anim>
                                    <p:anim calcmode="lin" valueType="num">
                                      <p:cBhvr>
                                        <p:cTn id="70" dur="1000" fill="hold"/>
                                        <p:tgtEl>
                                          <p:spTgt spid="22"/>
                                        </p:tgtEl>
                                        <p:attrNameLst>
                                          <p:attrName>ppt_h</p:attrName>
                                        </p:attrNameLst>
                                      </p:cBhvr>
                                      <p:tavLst>
                                        <p:tav tm="0">
                                          <p:val>
                                            <p:fltVal val="0"/>
                                          </p:val>
                                        </p:tav>
                                        <p:tav tm="100000">
                                          <p:val>
                                            <p:strVal val="#ppt_h"/>
                                          </p:val>
                                        </p:tav>
                                      </p:tavLst>
                                    </p:anim>
                                    <p:anim calcmode="lin" valueType="num">
                                      <p:cBhvr>
                                        <p:cTn id="71" dur="1000" fill="hold"/>
                                        <p:tgtEl>
                                          <p:spTgt spid="22"/>
                                        </p:tgtEl>
                                        <p:attrNameLst>
                                          <p:attrName>style.rotation</p:attrName>
                                        </p:attrNameLst>
                                      </p:cBhvr>
                                      <p:tavLst>
                                        <p:tav tm="0">
                                          <p:val>
                                            <p:fltVal val="90"/>
                                          </p:val>
                                        </p:tav>
                                        <p:tav tm="100000">
                                          <p:val>
                                            <p:fltVal val="0"/>
                                          </p:val>
                                        </p:tav>
                                      </p:tavLst>
                                    </p:anim>
                                    <p:animEffect transition="in" filter="fade">
                                      <p:cBhvr>
                                        <p:cTn id="72" dur="1000"/>
                                        <p:tgtEl>
                                          <p:spTgt spid="22"/>
                                        </p:tgtEl>
                                      </p:cBhvr>
                                    </p:animEffect>
                                  </p:childTnLst>
                                </p:cTn>
                              </p:par>
                            </p:childTnLst>
                          </p:cTn>
                        </p:par>
                        <p:par>
                          <p:cTn id="73" fill="hold" nodeType="afterGroup">
                            <p:stCondLst>
                              <p:cond delay="9250"/>
                            </p:stCondLst>
                            <p:childTnLst>
                              <p:par>
                                <p:cTn id="74" presetID="53" presetClass="entr" presetSubtype="16"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p:cTn id="76" dur="500" fill="hold"/>
                                        <p:tgtEl>
                                          <p:spTgt spid="25"/>
                                        </p:tgtEl>
                                        <p:attrNameLst>
                                          <p:attrName>ppt_w</p:attrName>
                                        </p:attrNameLst>
                                      </p:cBhvr>
                                      <p:tavLst>
                                        <p:tav tm="0">
                                          <p:val>
                                            <p:fltVal val="0"/>
                                          </p:val>
                                        </p:tav>
                                        <p:tav tm="100000">
                                          <p:val>
                                            <p:strVal val="#ppt_w"/>
                                          </p:val>
                                        </p:tav>
                                      </p:tavLst>
                                    </p:anim>
                                    <p:anim calcmode="lin" valueType="num">
                                      <p:cBhvr>
                                        <p:cTn id="77" dur="500" fill="hold"/>
                                        <p:tgtEl>
                                          <p:spTgt spid="25"/>
                                        </p:tgtEl>
                                        <p:attrNameLst>
                                          <p:attrName>ppt_h</p:attrName>
                                        </p:attrNameLst>
                                      </p:cBhvr>
                                      <p:tavLst>
                                        <p:tav tm="0">
                                          <p:val>
                                            <p:fltVal val="0"/>
                                          </p:val>
                                        </p:tav>
                                        <p:tav tm="100000">
                                          <p:val>
                                            <p:strVal val="#ppt_h"/>
                                          </p:val>
                                        </p:tav>
                                      </p:tavLst>
                                    </p:anim>
                                    <p:animEffect transition="in" filter="fade">
                                      <p:cBhvr>
                                        <p:cTn id="78" dur="500"/>
                                        <p:tgtEl>
                                          <p:spTgt spid="25"/>
                                        </p:tgtEl>
                                      </p:cBhvr>
                                    </p:animEffect>
                                  </p:childTnLst>
                                </p:cTn>
                              </p:par>
                            </p:childTnLst>
                          </p:cTn>
                        </p:par>
                        <p:par>
                          <p:cTn id="79" fill="hold" nodeType="afterGroup">
                            <p:stCondLst>
                              <p:cond delay="9750"/>
                            </p:stCondLst>
                            <p:childTnLst>
                              <p:par>
                                <p:cTn id="80" presetID="10" presetClass="entr" presetSubtype="0"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14" grpId="0"/>
      <p:bldP spid="15" grpId="0"/>
      <p:bldP spid="19" grpId="0"/>
      <p:bldP spid="20" grpId="0"/>
      <p:bldP spid="24" grpId="0"/>
      <p:bldP spid="2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 name="Rectangle 25"/>
          <p:cNvSpPr>
            <a:spLocks noChangeArrowheads="1"/>
          </p:cNvSpPr>
          <p:nvPr/>
        </p:nvSpPr>
        <p:spPr bwMode="auto">
          <a:xfrm>
            <a:off x="6363805" y="1133040"/>
            <a:ext cx="4063295" cy="43824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defTabSz="1087939">
              <a:lnSpc>
                <a:spcPct val="80000"/>
              </a:lnSpc>
            </a:pPr>
            <a:r>
              <a:rPr lang="zh-CN" altLang="en-US" sz="2667" spc="-200">
                <a:solidFill>
                  <a:srgbClr val="000000"/>
                </a:solidFill>
                <a:latin typeface="楷体" pitchFamily="49" charset="-122"/>
                <a:ea typeface="楷体" pitchFamily="49" charset="-122"/>
              </a:rPr>
              <a:t>点击添加文字模板</a:t>
            </a:r>
          </a:p>
        </p:txBody>
      </p:sp>
      <p:sp>
        <p:nvSpPr>
          <p:cNvPr id="13" name="Rectangle 26"/>
          <p:cNvSpPr>
            <a:spLocks noChangeArrowheads="1"/>
          </p:cNvSpPr>
          <p:nvPr/>
        </p:nvSpPr>
        <p:spPr bwMode="auto">
          <a:xfrm>
            <a:off x="5683209" y="2049274"/>
            <a:ext cx="4063295" cy="43824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defTabSz="1087939">
              <a:lnSpc>
                <a:spcPct val="80000"/>
              </a:lnSpc>
            </a:pPr>
            <a:r>
              <a:rPr lang="zh-CN" altLang="en-US" sz="2667" spc="-200">
                <a:solidFill>
                  <a:srgbClr val="000000"/>
                </a:solidFill>
                <a:latin typeface="楷体" pitchFamily="49" charset="-122"/>
                <a:ea typeface="楷体" pitchFamily="49" charset="-122"/>
              </a:rPr>
              <a:t>点击添加文字模板</a:t>
            </a:r>
          </a:p>
        </p:txBody>
      </p:sp>
      <p:sp>
        <p:nvSpPr>
          <p:cNvPr id="14" name="Rectangle 27"/>
          <p:cNvSpPr>
            <a:spLocks noChangeArrowheads="1"/>
          </p:cNvSpPr>
          <p:nvPr/>
        </p:nvSpPr>
        <p:spPr bwMode="auto">
          <a:xfrm>
            <a:off x="6760210" y="2948128"/>
            <a:ext cx="4063295" cy="43824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defTabSz="1087939">
              <a:lnSpc>
                <a:spcPct val="80000"/>
              </a:lnSpc>
            </a:pPr>
            <a:r>
              <a:rPr lang="zh-CN" altLang="en-US" sz="2667" spc="-200">
                <a:solidFill>
                  <a:srgbClr val="000000"/>
                </a:solidFill>
                <a:latin typeface="楷体" pitchFamily="49" charset="-122"/>
                <a:ea typeface="楷体" pitchFamily="49" charset="-122"/>
              </a:rPr>
              <a:t>点击添加文字模板</a:t>
            </a:r>
          </a:p>
        </p:txBody>
      </p:sp>
      <p:sp>
        <p:nvSpPr>
          <p:cNvPr id="15" name="Rectangle 28"/>
          <p:cNvSpPr>
            <a:spLocks noChangeArrowheads="1"/>
          </p:cNvSpPr>
          <p:nvPr/>
        </p:nvSpPr>
        <p:spPr bwMode="auto">
          <a:xfrm>
            <a:off x="7283362" y="3984119"/>
            <a:ext cx="4063295" cy="43824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defTabSz="1087939">
              <a:lnSpc>
                <a:spcPct val="80000"/>
              </a:lnSpc>
            </a:pPr>
            <a:r>
              <a:rPr lang="zh-CN" altLang="en-US" sz="2667" spc="-200">
                <a:solidFill>
                  <a:srgbClr val="000000"/>
                </a:solidFill>
                <a:latin typeface="楷体" pitchFamily="49" charset="-122"/>
                <a:ea typeface="楷体" pitchFamily="49" charset="-122"/>
              </a:rPr>
              <a:t>点击添加文字模板</a:t>
            </a:r>
          </a:p>
        </p:txBody>
      </p:sp>
      <p:sp>
        <p:nvSpPr>
          <p:cNvPr id="16" name="Rectangle 29"/>
          <p:cNvSpPr>
            <a:spLocks noChangeArrowheads="1"/>
          </p:cNvSpPr>
          <p:nvPr/>
        </p:nvSpPr>
        <p:spPr bwMode="auto">
          <a:xfrm>
            <a:off x="6048915" y="4791604"/>
            <a:ext cx="4063295" cy="43824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defTabSz="1087939">
              <a:lnSpc>
                <a:spcPct val="80000"/>
              </a:lnSpc>
            </a:pPr>
            <a:r>
              <a:rPr lang="zh-CN" altLang="en-US" sz="2667" spc="-200">
                <a:solidFill>
                  <a:srgbClr val="000000"/>
                </a:solidFill>
                <a:latin typeface="楷体" pitchFamily="49" charset="-122"/>
                <a:ea typeface="楷体" pitchFamily="49" charset="-122"/>
              </a:rPr>
              <a:t>点击添加文字模板</a:t>
            </a:r>
          </a:p>
        </p:txBody>
      </p:sp>
      <p:grpSp>
        <p:nvGrpSpPr>
          <p:cNvPr id="17" name="组合 16"/>
          <p:cNvGrpSpPr/>
          <p:nvPr/>
        </p:nvGrpSpPr>
        <p:grpSpPr>
          <a:xfrm>
            <a:off x="5656717" y="1028734"/>
            <a:ext cx="721015" cy="650044"/>
            <a:chOff x="2854652" y="992964"/>
            <a:chExt cx="540761" cy="487533"/>
          </a:xfrm>
        </p:grpSpPr>
        <p:pic>
          <p:nvPicPr>
            <p:cNvPr id="17410" name="Picture 2" descr="C:\Users\Thinkpad\Desktop\PNG\1_0004_图层-1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25"/>
            <p:cNvSpPr>
              <a:spLocks noChangeArrowheads="1"/>
            </p:cNvSpPr>
            <p:nvPr/>
          </p:nvSpPr>
          <p:spPr bwMode="auto">
            <a:xfrm>
              <a:off x="2895736" y="1040756"/>
              <a:ext cx="419544" cy="3286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algn="ctr" defTabSz="1087939">
                <a:lnSpc>
                  <a:spcPct val="80000"/>
                </a:lnSpc>
              </a:pPr>
              <a:r>
                <a:rPr lang="zh-CN" altLang="en-US" sz="2667" b="1" spc="-200">
                  <a:solidFill>
                    <a:srgbClr val="000000"/>
                  </a:solidFill>
                  <a:latin typeface="华文隶书" pitchFamily="2" charset="-122"/>
                  <a:ea typeface="华文隶书" pitchFamily="2" charset="-122"/>
                </a:rPr>
                <a:t>一</a:t>
              </a:r>
            </a:p>
          </p:txBody>
        </p:sp>
      </p:grpSp>
      <p:grpSp>
        <p:nvGrpSpPr>
          <p:cNvPr id="20" name="组合 19"/>
          <p:cNvGrpSpPr/>
          <p:nvPr/>
        </p:nvGrpSpPr>
        <p:grpSpPr>
          <a:xfrm>
            <a:off x="5054754" y="1943373"/>
            <a:ext cx="721015" cy="650044"/>
            <a:chOff x="2854652" y="992964"/>
            <a:chExt cx="540761" cy="487533"/>
          </a:xfrm>
        </p:grpSpPr>
        <p:pic>
          <p:nvPicPr>
            <p:cNvPr id="21" name="Picture 2" descr="C:\Users\Thinkpad\Desktop\PNG\1_0004_图层-1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5"/>
            <p:cNvSpPr>
              <a:spLocks noChangeArrowheads="1"/>
            </p:cNvSpPr>
            <p:nvPr/>
          </p:nvSpPr>
          <p:spPr bwMode="auto">
            <a:xfrm>
              <a:off x="2895736" y="1040756"/>
              <a:ext cx="419544" cy="3286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algn="ctr" defTabSz="1087939">
                <a:lnSpc>
                  <a:spcPct val="80000"/>
                </a:lnSpc>
              </a:pPr>
              <a:r>
                <a:rPr lang="zh-CN" altLang="en-US" sz="2667" b="1" spc="-200">
                  <a:solidFill>
                    <a:srgbClr val="000000"/>
                  </a:solidFill>
                  <a:latin typeface="华文隶书" pitchFamily="2" charset="-122"/>
                  <a:ea typeface="华文隶书" pitchFamily="2" charset="-122"/>
                </a:rPr>
                <a:t>二</a:t>
              </a:r>
            </a:p>
          </p:txBody>
        </p:sp>
      </p:grpSp>
      <p:grpSp>
        <p:nvGrpSpPr>
          <p:cNvPr id="23" name="组合 22"/>
          <p:cNvGrpSpPr/>
          <p:nvPr/>
        </p:nvGrpSpPr>
        <p:grpSpPr>
          <a:xfrm>
            <a:off x="5991191" y="2842227"/>
            <a:ext cx="721015" cy="650044"/>
            <a:chOff x="2854652" y="992964"/>
            <a:chExt cx="540761" cy="487533"/>
          </a:xfrm>
        </p:grpSpPr>
        <p:pic>
          <p:nvPicPr>
            <p:cNvPr id="24" name="Picture 2" descr="C:\Users\Thinkpad\Desktop\PNG\1_0004_图层-1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5"/>
            <p:cNvSpPr>
              <a:spLocks noChangeArrowheads="1"/>
            </p:cNvSpPr>
            <p:nvPr/>
          </p:nvSpPr>
          <p:spPr bwMode="auto">
            <a:xfrm>
              <a:off x="2895736" y="1040756"/>
              <a:ext cx="419544" cy="3286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algn="ctr" defTabSz="1087939">
                <a:lnSpc>
                  <a:spcPct val="80000"/>
                </a:lnSpc>
              </a:pPr>
              <a:r>
                <a:rPr lang="zh-CN" altLang="en-US" sz="2667" b="1" spc="-200">
                  <a:solidFill>
                    <a:srgbClr val="000000"/>
                  </a:solidFill>
                  <a:latin typeface="华文隶书" pitchFamily="2" charset="-122"/>
                  <a:ea typeface="华文隶书" pitchFamily="2" charset="-122"/>
                </a:rPr>
                <a:t>三</a:t>
              </a:r>
            </a:p>
          </p:txBody>
        </p:sp>
      </p:grpSp>
      <p:grpSp>
        <p:nvGrpSpPr>
          <p:cNvPr id="26" name="组合 25"/>
          <p:cNvGrpSpPr/>
          <p:nvPr/>
        </p:nvGrpSpPr>
        <p:grpSpPr>
          <a:xfrm>
            <a:off x="6459997" y="3878218"/>
            <a:ext cx="721015" cy="650044"/>
            <a:chOff x="2854652" y="992964"/>
            <a:chExt cx="540761" cy="487533"/>
          </a:xfrm>
        </p:grpSpPr>
        <p:pic>
          <p:nvPicPr>
            <p:cNvPr id="27" name="Picture 2" descr="C:\Users\Thinkpad\Desktop\PNG\1_0004_图层-1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5"/>
            <p:cNvSpPr>
              <a:spLocks noChangeArrowheads="1"/>
            </p:cNvSpPr>
            <p:nvPr/>
          </p:nvSpPr>
          <p:spPr bwMode="auto">
            <a:xfrm>
              <a:off x="2895736" y="1040756"/>
              <a:ext cx="419544" cy="3286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algn="ctr" defTabSz="1087939">
                <a:lnSpc>
                  <a:spcPct val="80000"/>
                </a:lnSpc>
              </a:pPr>
              <a:r>
                <a:rPr lang="zh-CN" altLang="en-US" sz="2667" b="1" spc="-200">
                  <a:solidFill>
                    <a:srgbClr val="000000"/>
                  </a:solidFill>
                  <a:latin typeface="华文隶书" pitchFamily="2" charset="-122"/>
                  <a:ea typeface="华文隶书" pitchFamily="2" charset="-122"/>
                </a:rPr>
                <a:t>四</a:t>
              </a:r>
            </a:p>
          </p:txBody>
        </p:sp>
      </p:grpSp>
      <p:grpSp>
        <p:nvGrpSpPr>
          <p:cNvPr id="29" name="组合 28"/>
          <p:cNvGrpSpPr/>
          <p:nvPr/>
        </p:nvGrpSpPr>
        <p:grpSpPr>
          <a:xfrm>
            <a:off x="5425553" y="4685703"/>
            <a:ext cx="721015" cy="650044"/>
            <a:chOff x="2854652" y="992964"/>
            <a:chExt cx="540761" cy="487533"/>
          </a:xfrm>
        </p:grpSpPr>
        <p:pic>
          <p:nvPicPr>
            <p:cNvPr id="30" name="Picture 2" descr="C:\Users\Thinkpad\Desktop\PNG\1_0004_图层-1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25"/>
            <p:cNvSpPr>
              <a:spLocks noChangeArrowheads="1"/>
            </p:cNvSpPr>
            <p:nvPr/>
          </p:nvSpPr>
          <p:spPr bwMode="auto">
            <a:xfrm>
              <a:off x="2895736" y="1040756"/>
              <a:ext cx="419544" cy="3286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1" tIns="54411" rIns="108821" bIns="54411" anchor="ctr">
              <a:spAutoFit/>
            </a:bodyPr>
            <a:lstStyle/>
            <a:p>
              <a:pPr algn="ctr" defTabSz="1087939">
                <a:lnSpc>
                  <a:spcPct val="80000"/>
                </a:lnSpc>
              </a:pPr>
              <a:r>
                <a:rPr lang="zh-CN" altLang="en-US" sz="2667" b="1" spc="-200">
                  <a:solidFill>
                    <a:srgbClr val="000000"/>
                  </a:solidFill>
                  <a:latin typeface="华文隶书" pitchFamily="2" charset="-122"/>
                  <a:ea typeface="华文隶书" pitchFamily="2" charset="-122"/>
                </a:rPr>
                <a:t>五</a:t>
              </a:r>
            </a:p>
          </p:txBody>
        </p:sp>
      </p:grpSp>
      <p:pic>
        <p:nvPicPr>
          <p:cNvPr id="17411" name="Picture 3" descr="C:\Users\Thinkpad\Desktop\PNG\1_0001_图层-18.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87488" y="2268395"/>
            <a:ext cx="3217499" cy="2776056"/>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2434008039"/>
      </p:ext>
    </p:extLst>
  </p:cSld>
  <p:clrMapOvr>
    <a:masterClrMapping/>
  </p:clrMapOvr>
  <mc:AlternateContent>
    <mc:Choice xmlns:p14="http://schemas.microsoft.com/office/powerpoint/2010/main" Requires="p14">
      <p:transition spd="med" advClick="0" advTm="6998" p14:dur="700">
        <p:fade/>
      </p:transition>
    </mc:Choice>
    <mc:Fallback>
      <p:transition spd="med" advClick="0" advTm="6998">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17411"/>
                                        </p:tgtEl>
                                        <p:attrNameLst>
                                          <p:attrName>style.visibility</p:attrName>
                                        </p:attrNameLst>
                                      </p:cBhvr>
                                      <p:to>
                                        <p:strVal val="visible"/>
                                      </p:to>
                                    </p:set>
                                    <p:animEffect transition="in" filter="fade">
                                      <p:cBhvr>
                                        <p:cTn id="10" dur="500"/>
                                        <p:tgtEl>
                                          <p:spTgt spid="17411"/>
                                        </p:tgtEl>
                                      </p:cBhvr>
                                    </p:animEffect>
                                  </p:childTnLst>
                                </p:cTn>
                              </p:par>
                            </p:childTnLst>
                          </p:cTn>
                        </p:par>
                        <p:par>
                          <p:cTn id="11" fill="hold" nodeType="afterGroup">
                            <p:stCondLst>
                              <p:cond delay="500"/>
                            </p:stCondLst>
                            <p:childTnLst>
                              <p:par>
                                <p:cTn id="12" presetID="2" presetClass="entr" presetSubtype="12"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0-#ppt_w/2"/>
                                          </p:val>
                                        </p:tav>
                                        <p:tav tm="100000">
                                          <p:val>
                                            <p:strVal val="#ppt_x"/>
                                          </p:val>
                                        </p:tav>
                                      </p:tavLst>
                                    </p:anim>
                                    <p:anim calcmode="lin" valueType="num">
                                      <p:cBhvr additive="base">
                                        <p:cTn id="15" dur="500" fill="hold"/>
                                        <p:tgtEl>
                                          <p:spTgt spid="17"/>
                                        </p:tgtEl>
                                        <p:attrNameLst>
                                          <p:attrName>ppt_y</p:attrName>
                                        </p:attrNameLst>
                                      </p:cBhvr>
                                      <p:tavLst>
                                        <p:tav tm="0">
                                          <p:val>
                                            <p:strVal val="1+#ppt_h/2"/>
                                          </p:val>
                                        </p:tav>
                                        <p:tav tm="100000">
                                          <p:val>
                                            <p:strVal val="#ppt_y"/>
                                          </p:val>
                                        </p:tav>
                                      </p:tavLst>
                                    </p:anim>
                                  </p:childTnLst>
                                </p:cTn>
                              </p:par>
                              <p:par>
                                <p:cTn id="16" presetID="2" presetClass="entr" presetSubtype="12" fill="hold" nodeType="withEffect">
                                  <p:stCondLst>
                                    <p:cond delay="25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0-#ppt_w/2"/>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50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0-#ppt_w/2"/>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75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0-#ppt_w/2"/>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10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0-#ppt_w/2"/>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2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2"/>
                                        </p:tgtEl>
                                        <p:attrNameLst>
                                          <p:attrName>ppt_y</p:attrName>
                                        </p:attrNameLst>
                                      </p:cBhvr>
                                      <p:tavLst>
                                        <p:tav tm="0">
                                          <p:val>
                                            <p:strVal val="#ppt_y"/>
                                          </p:val>
                                        </p:tav>
                                        <p:tav tm="100000">
                                          <p:val>
                                            <p:strVal val="#ppt_y"/>
                                          </p:val>
                                        </p:tav>
                                      </p:tavLst>
                                    </p:anim>
                                    <p:anim calcmode="lin" valueType="num">
                                      <p:cBhvr>
                                        <p:cTn id="3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2"/>
                                        </p:tgtEl>
                                      </p:cBhvr>
                                    </p:animEffect>
                                  </p:childTnLst>
                                </p:cTn>
                              </p:par>
                            </p:childTnLst>
                          </p:cTn>
                        </p:par>
                        <p:par>
                          <p:cTn id="40" fill="hold" nodeType="afterGroup">
                            <p:stCondLst>
                              <p:cond delay="25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3"/>
                                        </p:tgtEl>
                                        <p:attrNameLst>
                                          <p:attrName>ppt_y</p:attrName>
                                        </p:attrNameLst>
                                      </p:cBhvr>
                                      <p:tavLst>
                                        <p:tav tm="0">
                                          <p:val>
                                            <p:strVal val="#ppt_y"/>
                                          </p:val>
                                        </p:tav>
                                        <p:tav tm="100000">
                                          <p:val>
                                            <p:strVal val="#ppt_y"/>
                                          </p:val>
                                        </p:tav>
                                      </p:tavLst>
                                    </p:anim>
                                    <p:anim calcmode="lin" valueType="num">
                                      <p:cBhvr>
                                        <p:cTn id="4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3"/>
                                        </p:tgtEl>
                                      </p:cBhvr>
                                    </p:animEffect>
                                  </p:childTnLst>
                                </p:cTn>
                              </p:par>
                            </p:childTnLst>
                          </p:cTn>
                        </p:par>
                        <p:par>
                          <p:cTn id="48" fill="hold" nodeType="afterGroup">
                            <p:stCondLst>
                              <p:cond delay="30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4"/>
                                        </p:tgtEl>
                                        <p:attrNameLst>
                                          <p:attrName>ppt_y</p:attrName>
                                        </p:attrNameLst>
                                      </p:cBhvr>
                                      <p:tavLst>
                                        <p:tav tm="0">
                                          <p:val>
                                            <p:strVal val="#ppt_y"/>
                                          </p:val>
                                        </p:tav>
                                        <p:tav tm="100000">
                                          <p:val>
                                            <p:strVal val="#ppt_y"/>
                                          </p:val>
                                        </p:tav>
                                      </p:tavLst>
                                    </p:anim>
                                    <p:anim calcmode="lin" valueType="num">
                                      <p:cBhvr>
                                        <p:cTn id="5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4"/>
                                        </p:tgtEl>
                                      </p:cBhvr>
                                    </p:animEffect>
                                  </p:childTnLst>
                                </p:cTn>
                              </p:par>
                            </p:childTnLst>
                          </p:cTn>
                        </p:par>
                        <p:par>
                          <p:cTn id="56" fill="hold" nodeType="afterGroup">
                            <p:stCondLst>
                              <p:cond delay="35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5"/>
                                        </p:tgtEl>
                                        <p:attrNameLst>
                                          <p:attrName>ppt_y</p:attrName>
                                        </p:attrNameLst>
                                      </p:cBhvr>
                                      <p:tavLst>
                                        <p:tav tm="0">
                                          <p:val>
                                            <p:strVal val="#ppt_y"/>
                                          </p:val>
                                        </p:tav>
                                        <p:tav tm="100000">
                                          <p:val>
                                            <p:strVal val="#ppt_y"/>
                                          </p:val>
                                        </p:tav>
                                      </p:tavLst>
                                    </p:anim>
                                    <p:anim calcmode="lin" valueType="num">
                                      <p:cBhvr>
                                        <p:cTn id="6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5"/>
                                        </p:tgtEl>
                                      </p:cBhvr>
                                    </p:animEffect>
                                  </p:childTnLst>
                                </p:cTn>
                              </p:par>
                            </p:childTnLst>
                          </p:cTn>
                        </p:par>
                        <p:par>
                          <p:cTn id="64" fill="hold" nodeType="afterGroup">
                            <p:stCondLst>
                              <p:cond delay="40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16"/>
                                        </p:tgtEl>
                                        <p:attrNameLst>
                                          <p:attrName>ppt_y</p:attrName>
                                        </p:attrNameLst>
                                      </p:cBhvr>
                                      <p:tavLst>
                                        <p:tav tm="0">
                                          <p:val>
                                            <p:strVal val="#ppt_y"/>
                                          </p:val>
                                        </p:tav>
                                        <p:tav tm="100000">
                                          <p:val>
                                            <p:strVal val="#ppt_y"/>
                                          </p:val>
                                        </p:tav>
                                      </p:tavLst>
                                    </p:anim>
                                    <p:anim calcmode="lin" valueType="num">
                                      <p:cBhvr>
                                        <p:cTn id="6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3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icture 3" descr="C:\Users\Thinkpad\Desktop\PNG\1_0002_图层-5-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05296" y="1124745"/>
            <a:ext cx="3063952" cy="283373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389239" y="1851857"/>
            <a:ext cx="1709084" cy="1212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defTabSz="1219170"/>
            <a:r>
              <a:rPr lang="zh-CN" altLang="en-US" sz="1867" b="1" spc="-200">
                <a:solidFill>
                  <a:prstClr val="black">
                    <a:lumMod val="95000"/>
                    <a:lumOff val="5000"/>
                  </a:prstClr>
                </a:solidFill>
              </a:rPr>
              <a:t>此处添加标题</a:t>
            </a:r>
            <a:endParaRPr lang="en-US" altLang="zh-CN" sz="1867" b="1" spc="-200">
              <a:solidFill>
                <a:prstClr val="black">
                  <a:lumMod val="95000"/>
                  <a:lumOff val="5000"/>
                </a:prstClr>
              </a:solidFill>
            </a:endParaRPr>
          </a:p>
          <a:p>
            <a:pPr defTabSz="1219170"/>
            <a:r>
              <a:rPr lang="zh-CN" altLang="en-US" sz="1867" spc="-200">
                <a:solidFill>
                  <a:prstClr val="black">
                    <a:lumMod val="95000"/>
                    <a:lumOff val="5000"/>
                  </a:prstClr>
                </a:solidFill>
              </a:rPr>
              <a:t>点击此处添加</a:t>
            </a:r>
          </a:p>
          <a:p>
            <a:pPr defTabSz="1219170"/>
            <a:r>
              <a:rPr lang="zh-CN" altLang="en-US" sz="1867" spc="-200">
                <a:solidFill>
                  <a:prstClr val="black">
                    <a:lumMod val="95000"/>
                    <a:lumOff val="5000"/>
                  </a:prstClr>
                </a:solidFill>
              </a:rPr>
              <a:t>点击此处添加</a:t>
            </a:r>
          </a:p>
        </p:txBody>
      </p:sp>
      <p:pic>
        <p:nvPicPr>
          <p:cNvPr id="7" name="Picture 3" descr="C:\Users\Thinkpad\Desktop\PNG\1_0002_图层-5-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439029" y="1124745"/>
            <a:ext cx="3063952" cy="283373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239905" y="1851857"/>
            <a:ext cx="1686108" cy="1212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defTabSz="1219170"/>
            <a:r>
              <a:rPr lang="zh-CN" altLang="en-US" sz="1867" b="1" spc="-200">
                <a:solidFill>
                  <a:prstClr val="black">
                    <a:lumMod val="95000"/>
                    <a:lumOff val="5000"/>
                  </a:prstClr>
                </a:solidFill>
              </a:rPr>
              <a:t>此处添加标题</a:t>
            </a:r>
            <a:endParaRPr lang="en-US" altLang="zh-CN" sz="1867" b="1" spc="-200">
              <a:solidFill>
                <a:prstClr val="black">
                  <a:lumMod val="95000"/>
                  <a:lumOff val="5000"/>
                </a:prstClr>
              </a:solidFill>
            </a:endParaRPr>
          </a:p>
          <a:p>
            <a:pPr defTabSz="1219170"/>
            <a:r>
              <a:rPr lang="zh-CN" altLang="en-US" sz="1867" spc="-200">
                <a:solidFill>
                  <a:prstClr val="black">
                    <a:lumMod val="95000"/>
                    <a:lumOff val="5000"/>
                  </a:prstClr>
                </a:solidFill>
              </a:rPr>
              <a:t>点击此处添加</a:t>
            </a:r>
          </a:p>
          <a:p>
            <a:pPr defTabSz="1219170"/>
            <a:r>
              <a:rPr lang="zh-CN" altLang="en-US" sz="1867" spc="-200">
                <a:solidFill>
                  <a:prstClr val="black">
                    <a:lumMod val="95000"/>
                    <a:lumOff val="5000"/>
                  </a:prstClr>
                </a:solidFill>
              </a:rPr>
              <a:t>点击此处添加</a:t>
            </a:r>
          </a:p>
        </p:txBody>
      </p:sp>
      <p:pic>
        <p:nvPicPr>
          <p:cNvPr id="10" name="Picture 3" descr="C:\Users\Thinkpad\Desktop\PNG\1_0002_图层-5-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272764" y="1124745"/>
            <a:ext cx="3063952" cy="283373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8073638" y="1851857"/>
            <a:ext cx="1636684" cy="1212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defTabSz="1219170"/>
            <a:r>
              <a:rPr lang="zh-CN" altLang="en-US" sz="1867" b="1" spc="-200">
                <a:solidFill>
                  <a:prstClr val="black">
                    <a:lumMod val="95000"/>
                    <a:lumOff val="5000"/>
                  </a:prstClr>
                </a:solidFill>
              </a:rPr>
              <a:t>此处添加标题</a:t>
            </a:r>
            <a:endParaRPr lang="en-US" altLang="zh-CN" sz="1867" b="1" spc="-200">
              <a:solidFill>
                <a:prstClr val="black">
                  <a:lumMod val="95000"/>
                  <a:lumOff val="5000"/>
                </a:prstClr>
              </a:solidFill>
            </a:endParaRPr>
          </a:p>
          <a:p>
            <a:pPr defTabSz="1219170"/>
            <a:r>
              <a:rPr lang="zh-CN" altLang="en-US" sz="1867" spc="-200">
                <a:solidFill>
                  <a:prstClr val="black">
                    <a:lumMod val="95000"/>
                    <a:lumOff val="5000"/>
                  </a:prstClr>
                </a:solidFill>
              </a:rPr>
              <a:t>点击此处添加</a:t>
            </a:r>
          </a:p>
          <a:p>
            <a:pPr defTabSz="1219170"/>
            <a:r>
              <a:rPr lang="zh-CN" altLang="en-US" sz="1867" spc="-200">
                <a:solidFill>
                  <a:prstClr val="black">
                    <a:lumMod val="95000"/>
                    <a:lumOff val="5000"/>
                  </a:prstClr>
                </a:solidFill>
              </a:rPr>
              <a:t>点击此处添加</a:t>
            </a:r>
          </a:p>
        </p:txBody>
      </p:sp>
      <p:pic>
        <p:nvPicPr>
          <p:cNvPr id="13" name="Picture 2" descr="C:\Users\Thinkpad\Desktop\PNG\1_0008_图层-16-副本.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8526480">
            <a:off x="3563489" y="3260397"/>
            <a:ext cx="688721" cy="151399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Thinkpad\Desktop\PNG\1_0008_图层-16-副本.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3073520" flipH="1">
            <a:off x="7665093" y="3260396"/>
            <a:ext cx="688721" cy="151399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Thinkpad\Desktop\PNG\1_0008_图层-16-副本.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0800000" flipH="1">
            <a:off x="5614292" y="3124033"/>
            <a:ext cx="688721" cy="1513992"/>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C:\Users\Thinkpad\Desktop\PNG\1_0001_渐变映射-2-副本-4.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525168" y="4569944"/>
            <a:ext cx="7987323" cy="859421"/>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4098324" y="4717931"/>
            <a:ext cx="3262432" cy="486287"/>
          </a:xfrm>
          <a:prstGeom prst="rect">
            <a:avLst/>
          </a:prstGeom>
        </p:spPr>
        <p:txBody>
          <a:bodyPr wrap="none">
            <a:spAutoFit/>
          </a:bodyPr>
          <a:lstStyle/>
          <a:p>
            <a:pPr defTabSz="1087939">
              <a:lnSpc>
                <a:spcPct val="80000"/>
              </a:lnSpc>
            </a:pPr>
            <a:r>
              <a:rPr lang="zh-CN" altLang="en-US" sz="3200" spc="-200">
                <a:solidFill>
                  <a:prstClr val="white"/>
                </a:solidFill>
                <a:latin typeface="楷体" pitchFamily="49" charset="-122"/>
                <a:ea typeface="楷体" pitchFamily="49" charset="-122"/>
              </a:rPr>
              <a:t>点击添加文字模板</a:t>
            </a:r>
          </a:p>
        </p:txBody>
      </p:sp>
      <p:sp>
        <p:nvSpPr>
          <p:cNvPr id="17" name="TextBox 16"/>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310202091"/>
      </p:ext>
    </p:extLst>
  </p:cSld>
  <p:clrMapOvr>
    <a:masterClrMapping/>
  </p:clrMapOvr>
  <mc:AlternateContent>
    <mc:Choice xmlns:p14="http://schemas.microsoft.com/office/powerpoint/2010/main" Requires="p14">
      <p:transition spd="med" advClick="0" advTm="4586" p14:dur="700">
        <p:fade/>
      </p:transition>
    </mc:Choice>
    <mc:Fallback>
      <p:transition spd="med" advClick="0" advTm="4586">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750" fill="hold"/>
                                        <p:tgtEl>
                                          <p:spTgt spid="10"/>
                                        </p:tgtEl>
                                        <p:attrNameLst>
                                          <p:attrName>ppt_x</p:attrName>
                                        </p:attrNameLst>
                                      </p:cBhvr>
                                      <p:tavLst>
                                        <p:tav tm="0">
                                          <p:val>
                                            <p:strVal val="#ppt_x"/>
                                          </p:val>
                                        </p:tav>
                                        <p:tav tm="100000">
                                          <p:val>
                                            <p:strVal val="#ppt_x"/>
                                          </p:val>
                                        </p:tav>
                                      </p:tavLst>
                                    </p:anim>
                                    <p:anim calcmode="lin" valueType="num">
                                      <p:cBhvr additive="base">
                                        <p:cTn id="11" dur="750" fill="hold"/>
                                        <p:tgtEl>
                                          <p:spTgt spid="10"/>
                                        </p:tgtEl>
                                        <p:attrNameLst>
                                          <p:attrName>ppt_y</p:attrName>
                                        </p:attrNameLst>
                                      </p:cBhvr>
                                      <p:tavLst>
                                        <p:tav tm="0">
                                          <p:val>
                                            <p:strVal val="0-#ppt_h/2"/>
                                          </p:val>
                                        </p:tav>
                                        <p:tav tm="100000">
                                          <p:val>
                                            <p:strVal val="#ppt_y"/>
                                          </p:val>
                                        </p:tav>
                                      </p:tavLst>
                                    </p:anim>
                                  </p:childTnLst>
                                </p:cTn>
                              </p:par>
                              <p:par>
                                <p:cTn id="12" presetID="2" presetClass="entr" presetSubtype="1" fill="hold" nodeType="withEffect">
                                  <p:stCondLst>
                                    <p:cond delay="25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750" fill="hold"/>
                                        <p:tgtEl>
                                          <p:spTgt spid="7"/>
                                        </p:tgtEl>
                                        <p:attrNameLst>
                                          <p:attrName>ppt_x</p:attrName>
                                        </p:attrNameLst>
                                      </p:cBhvr>
                                      <p:tavLst>
                                        <p:tav tm="0">
                                          <p:val>
                                            <p:strVal val="#ppt_x"/>
                                          </p:val>
                                        </p:tav>
                                        <p:tav tm="100000">
                                          <p:val>
                                            <p:strVal val="#ppt_x"/>
                                          </p:val>
                                        </p:tav>
                                      </p:tavLst>
                                    </p:anim>
                                    <p:anim calcmode="lin" valueType="num">
                                      <p:cBhvr additive="base">
                                        <p:cTn id="15" dur="750" fill="hold"/>
                                        <p:tgtEl>
                                          <p:spTgt spid="7"/>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50" fill="hold"/>
                                        <p:tgtEl>
                                          <p:spTgt spid="2"/>
                                        </p:tgtEl>
                                        <p:attrNameLst>
                                          <p:attrName>ppt_x</p:attrName>
                                        </p:attrNameLst>
                                      </p:cBhvr>
                                      <p:tavLst>
                                        <p:tav tm="0">
                                          <p:val>
                                            <p:strVal val="#ppt_x"/>
                                          </p:val>
                                        </p:tav>
                                        <p:tav tm="100000">
                                          <p:val>
                                            <p:strVal val="#ppt_x"/>
                                          </p:val>
                                        </p:tav>
                                      </p:tavLst>
                                    </p:anim>
                                    <p:anim calcmode="lin" valueType="num">
                                      <p:cBhvr additive="base">
                                        <p:cTn id="19" dur="750" fill="hold"/>
                                        <p:tgtEl>
                                          <p:spTgt spid="2"/>
                                        </p:tgtEl>
                                        <p:attrNameLst>
                                          <p:attrName>ppt_y</p:attrName>
                                        </p:attrNameLst>
                                      </p:cBhvr>
                                      <p:tavLst>
                                        <p:tav tm="0">
                                          <p:val>
                                            <p:strVal val="0-#ppt_h/2"/>
                                          </p:val>
                                        </p:tav>
                                        <p:tav tm="100000">
                                          <p:val>
                                            <p:strVal val="#ppt_y"/>
                                          </p:val>
                                        </p:tav>
                                      </p:tavLst>
                                    </p:anim>
                                  </p:childTnLst>
                                </p:cTn>
                              </p:par>
                            </p:childTnLst>
                          </p:cTn>
                        </p:par>
                        <p:par>
                          <p:cTn id="20" fill="hold" nodeType="afterGroup">
                            <p:stCondLst>
                              <p:cond delay="125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nodeType="afterGroup">
                            <p:stCondLst>
                              <p:cond delay="2250"/>
                            </p:stCondLst>
                            <p:childTnLst>
                              <p:par>
                                <p:cTn id="31" presetID="10" presetClass="entr" presetSubtype="0"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par>
                                <p:cTn id="37" presetID="10"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nodeType="afterGroup">
                            <p:stCondLst>
                              <p:cond delay="2750"/>
                            </p:stCondLst>
                            <p:childTnLst>
                              <p:par>
                                <p:cTn id="41" presetID="22" presetClass="entr" presetSubtype="8" fill="hold" nodeType="afterEffect">
                                  <p:stCondLst>
                                    <p:cond delay="0"/>
                                  </p:stCondLst>
                                  <p:childTnLst>
                                    <p:set>
                                      <p:cBhvr>
                                        <p:cTn id="42" dur="1" fill="hold">
                                          <p:stCondLst>
                                            <p:cond delay="0"/>
                                          </p:stCondLst>
                                        </p:cTn>
                                        <p:tgtEl>
                                          <p:spTgt spid="18434"/>
                                        </p:tgtEl>
                                        <p:attrNameLst>
                                          <p:attrName>style.visibility</p:attrName>
                                        </p:attrNameLst>
                                      </p:cBhvr>
                                      <p:to>
                                        <p:strVal val="visible"/>
                                      </p:to>
                                    </p:set>
                                    <p:animEffect transition="in" filter="wipe(left)">
                                      <p:cBhvr>
                                        <p:cTn id="43" dur="500"/>
                                        <p:tgtEl>
                                          <p:spTgt spid="1843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right)">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1" grpId="0"/>
      <p:bldP spid="16" grpId="0"/>
      <p:bldP spid="1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 name="矩形 8"/>
          <p:cNvSpPr/>
          <p:nvPr/>
        </p:nvSpPr>
        <p:spPr>
          <a:xfrm>
            <a:off x="3821429" y="1886046"/>
            <a:ext cx="4590171" cy="1118319"/>
          </a:xfrm>
          <a:prstGeom prst="rect">
            <a:avLst/>
          </a:prstGeom>
        </p:spPr>
        <p:txBody>
          <a:bodyPr wrap="square">
            <a:spAutoFit/>
          </a:bodyPr>
          <a:lstStyle/>
          <a:p>
            <a:pPr algn="ctr" defTabSz="1219170"/>
            <a:r>
              <a:rPr lang="zh-CN" altLang="en-US" sz="6667" spc="-400">
                <a:solidFill>
                  <a:prstClr val="black"/>
                </a:solidFill>
                <a:latin typeface="叶根友毛笔行书简体" pitchFamily="2" charset="-122"/>
                <a:ea typeface="叶根友毛笔行书简体" pitchFamily="2" charset="-122"/>
              </a:rPr>
              <a:t>第四部分</a:t>
            </a:r>
          </a:p>
        </p:txBody>
      </p:sp>
      <p:sp>
        <p:nvSpPr>
          <p:cNvPr id="10" name="矩形 9"/>
          <p:cNvSpPr/>
          <p:nvPr/>
        </p:nvSpPr>
        <p:spPr>
          <a:xfrm>
            <a:off x="3011557" y="4752948"/>
            <a:ext cx="6669537" cy="830997"/>
          </a:xfrm>
          <a:prstGeom prst="rect">
            <a:avLst/>
          </a:prstGeom>
        </p:spPr>
        <p:txBody>
          <a:bodyPr wrap="square">
            <a:spAutoFit/>
          </a:bodyPr>
          <a:lstStyle/>
          <a:p>
            <a:pPr algn="ctr" defTabSz="1219170"/>
            <a:r>
              <a:rPr lang="zh-CN" altLang="en-US" sz="4800" spc="-400">
                <a:solidFill>
                  <a:prstClr val="black"/>
                </a:solidFill>
                <a:latin typeface="方正华隶简体" pitchFamily="65" charset="-122"/>
                <a:ea typeface="方正华隶简体" pitchFamily="65" charset="-122"/>
              </a:rPr>
              <a:t>单击此处添加文字模板</a:t>
            </a:r>
          </a:p>
        </p:txBody>
      </p:sp>
      <p:pic>
        <p:nvPicPr>
          <p:cNvPr id="16" name="Picture 4" descr="E:\PPT\PPT中国风元素\水墨祥云\水墨祥云\011.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153808" y="4858031"/>
            <a:ext cx="1076891" cy="67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41" descr="C_108.jpg"/>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961515" y="5495299"/>
            <a:ext cx="7127205" cy="218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987195" y="791775"/>
            <a:ext cx="6085136" cy="3808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val="1324359216"/>
      </p:ext>
    </p:extLst>
  </p:cSld>
  <p:clrMapOvr>
    <a:masterClrMapping/>
  </p:clrMapOvr>
  <mc:AlternateContent>
    <mc:Choice xmlns:p14="http://schemas.microsoft.com/office/powerpoint/2010/main" Requires="p14">
      <p:transition spd="med" advClick="0" advTm="10504" p14:dur="700">
        <p:fade/>
      </p:transition>
    </mc:Choice>
    <mc:Fallback>
      <p:transition spd="med" advClick="0" advTm="10504">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750" fill="hold"/>
                                        <p:tgtEl>
                                          <p:spTgt spid="9"/>
                                        </p:tgtEl>
                                        <p:attrNameLst>
                                          <p:attrName>ppt_w</p:attrName>
                                        </p:attrNameLst>
                                      </p:cBhvr>
                                      <p:tavLst>
                                        <p:tav tm="0">
                                          <p:val>
                                            <p:fltVal val="0"/>
                                          </p:val>
                                        </p:tav>
                                        <p:tav tm="100000">
                                          <p:val>
                                            <p:strVal val="#ppt_w"/>
                                          </p:val>
                                        </p:tav>
                                      </p:tavLst>
                                    </p:anim>
                                    <p:anim calcmode="lin" valueType="num">
                                      <p:cBhvr>
                                        <p:cTn id="14" dur="750" fill="hold"/>
                                        <p:tgtEl>
                                          <p:spTgt spid="9"/>
                                        </p:tgtEl>
                                        <p:attrNameLst>
                                          <p:attrName>ppt_h</p:attrName>
                                        </p:attrNameLst>
                                      </p:cBhvr>
                                      <p:tavLst>
                                        <p:tav tm="0">
                                          <p:val>
                                            <p:fltVal val="0"/>
                                          </p:val>
                                        </p:tav>
                                        <p:tav tm="100000">
                                          <p:val>
                                            <p:strVal val="#ppt_h"/>
                                          </p:val>
                                        </p:tav>
                                      </p:tavLst>
                                    </p:anim>
                                    <p:animEffect transition="in" filter="fade">
                                      <p:cBhvr>
                                        <p:cTn id="15" dur="750"/>
                                        <p:tgtEl>
                                          <p:spTgt spid="9"/>
                                        </p:tgtEl>
                                      </p:cBhvr>
                                    </p:animEffect>
                                  </p:childTnLst>
                                </p:cTn>
                              </p:par>
                            </p:childTnLst>
                          </p:cTn>
                        </p:par>
                        <p:par>
                          <p:cTn id="16" fill="hold" nodeType="afterGroup">
                            <p:stCondLst>
                              <p:cond delay="1750"/>
                            </p:stCondLst>
                            <p:childTnLst>
                              <p:par>
                                <p:cTn id="17" presetID="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250" fill="hold"/>
                                        <p:tgtEl>
                                          <p:spTgt spid="16"/>
                                        </p:tgtEl>
                                        <p:attrNameLst>
                                          <p:attrName>ppt_x</p:attrName>
                                        </p:attrNameLst>
                                      </p:cBhvr>
                                      <p:tavLst>
                                        <p:tav tm="0">
                                          <p:val>
                                            <p:strVal val="0-#ppt_w/2"/>
                                          </p:val>
                                        </p:tav>
                                        <p:tav tm="100000">
                                          <p:val>
                                            <p:strVal val="#ppt_x"/>
                                          </p:val>
                                        </p:tav>
                                      </p:tavLst>
                                    </p:anim>
                                    <p:anim calcmode="lin" valueType="num">
                                      <p:cBhvr additive="base">
                                        <p:cTn id="20" dur="1250" fill="hold"/>
                                        <p:tgtEl>
                                          <p:spTgt spid="16"/>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000"/>
                            </p:stCondLst>
                            <p:childTnLst>
                              <p:par>
                                <p:cTn id="22" presetID="22" presetClass="entr" presetSubtype="8"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2250"/>
                                        <p:tgtEl>
                                          <p:spTgt spid="18"/>
                                        </p:tgtEl>
                                      </p:cBhvr>
                                    </p:animEffect>
                                  </p:childTnLst>
                                </p:cTn>
                              </p:par>
                              <p:par>
                                <p:cTn id="25" presetID="22" presetClass="entr" presetSubtype="8" fill="hold" grpId="0" nodeType="withEffect">
                                  <p:stCondLst>
                                    <p:cond delay="125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p:cNvSpPr/>
          <p:nvPr/>
        </p:nvSpPr>
        <p:spPr>
          <a:xfrm>
            <a:off x="1771949" y="4072525"/>
            <a:ext cx="8734953" cy="748795"/>
          </a:xfrm>
          <a:prstGeom prst="rect">
            <a:avLst/>
          </a:prstGeom>
        </p:spPr>
        <p:txBody>
          <a:bodyPr wrap="square">
            <a:spAutoFit/>
          </a:bodyPr>
          <a:lstStyle/>
          <a:p>
            <a:pPr defTabSz="1219170">
              <a:spcBef>
                <a:spcPct val="50000"/>
              </a:spcBef>
            </a:pPr>
            <a:r>
              <a:rPr lang="zh-CN" altLang="en-US" sz="2133" b="1">
                <a:solidFill>
                  <a:prstClr val="black"/>
                </a:solidFill>
                <a:latin typeface="Calibri"/>
                <a:ea typeface="楷体" pitchFamily="49" charset="-122"/>
              </a:rPr>
              <a:t>点击添加文字点击添加文字点击添加文字点击添加文字点击添加文字点击添加文字点击添加文字点击添加文字点击添加文字点击添加文字点击</a:t>
            </a:r>
          </a:p>
        </p:txBody>
      </p:sp>
      <p:grpSp>
        <p:nvGrpSpPr>
          <p:cNvPr id="55" name="组合 54"/>
          <p:cNvGrpSpPr/>
          <p:nvPr/>
        </p:nvGrpSpPr>
        <p:grpSpPr>
          <a:xfrm>
            <a:off x="1024368" y="1796819"/>
            <a:ext cx="2586707" cy="2332096"/>
            <a:chOff x="1142101" y="1736725"/>
            <a:chExt cx="1940030" cy="1749072"/>
          </a:xfrm>
        </p:grpSpPr>
        <p:pic>
          <p:nvPicPr>
            <p:cNvPr id="52" name="Picture 2" descr="C:\Users\Thinkpad\Desktop\PNG\1_0004_图层-1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54" name="矩形 29"/>
            <p:cNvSpPr>
              <a:spLocks noChangeArrowheads="1"/>
            </p:cNvSpPr>
            <p:nvPr/>
          </p:nvSpPr>
          <p:spPr bwMode="auto">
            <a:xfrm>
              <a:off x="1640727" y="2051886"/>
              <a:ext cx="931665" cy="930928"/>
            </a:xfrm>
            <a:prstGeom prst="rect">
              <a:avLst/>
            </a:prstGeom>
          </p:spPr>
          <p:txBody>
            <a:bodyPr wrap="square">
              <a:spAutoFit/>
            </a:bodyPr>
            <a:lstStyle/>
            <a:p>
              <a:pPr defTabSz="1219170">
                <a:spcBef>
                  <a:spcPct val="50000"/>
                </a:spcBef>
              </a:pPr>
              <a:r>
                <a:rPr lang="zh-CN" altLang="en-US" sz="3733" b="1" spc="-400">
                  <a:solidFill>
                    <a:prstClr val="black"/>
                  </a:solidFill>
                  <a:latin typeface="Calibri"/>
                  <a:ea typeface="楷体" pitchFamily="49" charset="-122"/>
                </a:rPr>
                <a:t>添加文本</a:t>
              </a:r>
            </a:p>
          </p:txBody>
        </p:sp>
      </p:grpSp>
      <p:grpSp>
        <p:nvGrpSpPr>
          <p:cNvPr id="56" name="组合 55"/>
          <p:cNvGrpSpPr/>
          <p:nvPr/>
        </p:nvGrpSpPr>
        <p:grpSpPr>
          <a:xfrm>
            <a:off x="3479727" y="1796819"/>
            <a:ext cx="2586707" cy="2332096"/>
            <a:chOff x="1142101" y="1736725"/>
            <a:chExt cx="1940030" cy="1749072"/>
          </a:xfrm>
        </p:grpSpPr>
        <p:pic>
          <p:nvPicPr>
            <p:cNvPr id="57" name="Picture 2" descr="C:\Users\Thinkpad\Desktop\PNG\1_0004_图层-1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58" name="矩形 29"/>
            <p:cNvSpPr>
              <a:spLocks noChangeArrowheads="1"/>
            </p:cNvSpPr>
            <p:nvPr/>
          </p:nvSpPr>
          <p:spPr bwMode="auto">
            <a:xfrm>
              <a:off x="1640727" y="2051886"/>
              <a:ext cx="931665" cy="930928"/>
            </a:xfrm>
            <a:prstGeom prst="rect">
              <a:avLst/>
            </a:prstGeom>
          </p:spPr>
          <p:txBody>
            <a:bodyPr wrap="square">
              <a:spAutoFit/>
            </a:bodyPr>
            <a:lstStyle/>
            <a:p>
              <a:pPr defTabSz="1219170">
                <a:spcBef>
                  <a:spcPct val="50000"/>
                </a:spcBef>
              </a:pPr>
              <a:r>
                <a:rPr lang="zh-CN" altLang="en-US" sz="3733" b="1" spc="-400">
                  <a:solidFill>
                    <a:prstClr val="black"/>
                  </a:solidFill>
                  <a:latin typeface="Calibri"/>
                  <a:ea typeface="楷体" pitchFamily="49" charset="-122"/>
                </a:rPr>
                <a:t>添加文本</a:t>
              </a:r>
            </a:p>
          </p:txBody>
        </p:sp>
      </p:grpSp>
      <p:grpSp>
        <p:nvGrpSpPr>
          <p:cNvPr id="59" name="组合 58"/>
          <p:cNvGrpSpPr/>
          <p:nvPr/>
        </p:nvGrpSpPr>
        <p:grpSpPr>
          <a:xfrm>
            <a:off x="5935085" y="1796819"/>
            <a:ext cx="2586707" cy="2332096"/>
            <a:chOff x="1142101" y="1736725"/>
            <a:chExt cx="1940030" cy="1749072"/>
          </a:xfrm>
        </p:grpSpPr>
        <p:pic>
          <p:nvPicPr>
            <p:cNvPr id="60" name="Picture 2" descr="C:\Users\Thinkpad\Desktop\PNG\1_0004_图层-1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29"/>
            <p:cNvSpPr>
              <a:spLocks noChangeArrowheads="1"/>
            </p:cNvSpPr>
            <p:nvPr/>
          </p:nvSpPr>
          <p:spPr bwMode="auto">
            <a:xfrm>
              <a:off x="1640727" y="2051886"/>
              <a:ext cx="931665" cy="930928"/>
            </a:xfrm>
            <a:prstGeom prst="rect">
              <a:avLst/>
            </a:prstGeom>
          </p:spPr>
          <p:txBody>
            <a:bodyPr wrap="square">
              <a:spAutoFit/>
            </a:bodyPr>
            <a:lstStyle/>
            <a:p>
              <a:pPr defTabSz="1219170">
                <a:spcBef>
                  <a:spcPct val="50000"/>
                </a:spcBef>
              </a:pPr>
              <a:r>
                <a:rPr lang="zh-CN" altLang="en-US" sz="3733" b="1" spc="-400">
                  <a:solidFill>
                    <a:prstClr val="black"/>
                  </a:solidFill>
                  <a:latin typeface="Calibri"/>
                  <a:ea typeface="楷体" pitchFamily="49" charset="-122"/>
                </a:rPr>
                <a:t>添加文本</a:t>
              </a:r>
            </a:p>
          </p:txBody>
        </p:sp>
      </p:grpSp>
      <p:grpSp>
        <p:nvGrpSpPr>
          <p:cNvPr id="62" name="组合 61"/>
          <p:cNvGrpSpPr/>
          <p:nvPr/>
        </p:nvGrpSpPr>
        <p:grpSpPr>
          <a:xfrm>
            <a:off x="8390444" y="1796819"/>
            <a:ext cx="2586707" cy="2332096"/>
            <a:chOff x="1142101" y="1736725"/>
            <a:chExt cx="1940030" cy="1749072"/>
          </a:xfrm>
        </p:grpSpPr>
        <p:pic>
          <p:nvPicPr>
            <p:cNvPr id="63" name="Picture 2" descr="C:\Users\Thinkpad\Desktop\PNG\1_0004_图层-1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64" name="矩形 29"/>
            <p:cNvSpPr>
              <a:spLocks noChangeArrowheads="1"/>
            </p:cNvSpPr>
            <p:nvPr/>
          </p:nvSpPr>
          <p:spPr bwMode="auto">
            <a:xfrm>
              <a:off x="1640727" y="2051886"/>
              <a:ext cx="931665" cy="930928"/>
            </a:xfrm>
            <a:prstGeom prst="rect">
              <a:avLst/>
            </a:prstGeom>
          </p:spPr>
          <p:txBody>
            <a:bodyPr wrap="square">
              <a:spAutoFit/>
            </a:bodyPr>
            <a:lstStyle/>
            <a:p>
              <a:pPr defTabSz="1219170">
                <a:spcBef>
                  <a:spcPct val="50000"/>
                </a:spcBef>
              </a:pPr>
              <a:r>
                <a:rPr lang="zh-CN" altLang="en-US" sz="3733" b="1" spc="-400">
                  <a:solidFill>
                    <a:prstClr val="black"/>
                  </a:solidFill>
                  <a:latin typeface="Calibri"/>
                  <a:ea typeface="楷体" pitchFamily="49" charset="-122"/>
                </a:rPr>
                <a:t>添加文本</a:t>
              </a:r>
            </a:p>
          </p:txBody>
        </p:sp>
      </p:grpSp>
      <p:sp>
        <p:nvSpPr>
          <p:cNvPr id="16" name="TextBox 15"/>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1031758199"/>
      </p:ext>
    </p:extLst>
  </p:cSld>
  <p:clrMapOvr>
    <a:masterClrMapping/>
  </p:clrMapOvr>
  <mc:AlternateContent>
    <mc:Choice xmlns:p14="http://schemas.microsoft.com/office/powerpoint/2010/main" Requires="p14">
      <p:transition spd="med" advClick="0" advTm="4232" p14:dur="700">
        <p:fade/>
      </p:transition>
    </mc:Choice>
    <mc:Fallback>
      <p:transition spd="med" advClick="0" advTm="4232">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1" presetClass="entr" presetSubtype="1"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heel(1)">
                                      <p:cBhvr>
                                        <p:cTn id="10" dur="2000"/>
                                        <p:tgtEl>
                                          <p:spTgt spid="55"/>
                                        </p:tgtEl>
                                      </p:cBhvr>
                                    </p:animEffect>
                                  </p:childTnLst>
                                </p:cTn>
                              </p:par>
                              <p:par>
                                <p:cTn id="11" presetID="21" presetClass="entr" presetSubtype="1" fill="hold" nodeType="withEffect">
                                  <p:stCondLst>
                                    <p:cond delay="250"/>
                                  </p:stCondLst>
                                  <p:childTnLst>
                                    <p:set>
                                      <p:cBhvr>
                                        <p:cTn id="12" dur="1" fill="hold">
                                          <p:stCondLst>
                                            <p:cond delay="0"/>
                                          </p:stCondLst>
                                        </p:cTn>
                                        <p:tgtEl>
                                          <p:spTgt spid="56"/>
                                        </p:tgtEl>
                                        <p:attrNameLst>
                                          <p:attrName>style.visibility</p:attrName>
                                        </p:attrNameLst>
                                      </p:cBhvr>
                                      <p:to>
                                        <p:strVal val="visible"/>
                                      </p:to>
                                    </p:set>
                                    <p:animEffect transition="in" filter="wheel(1)">
                                      <p:cBhvr>
                                        <p:cTn id="13" dur="2000"/>
                                        <p:tgtEl>
                                          <p:spTgt spid="56"/>
                                        </p:tgtEl>
                                      </p:cBhvr>
                                    </p:animEffect>
                                  </p:childTnLst>
                                </p:cTn>
                              </p:par>
                              <p:par>
                                <p:cTn id="14" presetID="21" presetClass="entr" presetSubtype="1" fill="hold" nodeType="withEffect">
                                  <p:stCondLst>
                                    <p:cond delay="500"/>
                                  </p:stCondLst>
                                  <p:childTnLst>
                                    <p:set>
                                      <p:cBhvr>
                                        <p:cTn id="15" dur="1" fill="hold">
                                          <p:stCondLst>
                                            <p:cond delay="0"/>
                                          </p:stCondLst>
                                        </p:cTn>
                                        <p:tgtEl>
                                          <p:spTgt spid="59"/>
                                        </p:tgtEl>
                                        <p:attrNameLst>
                                          <p:attrName>style.visibility</p:attrName>
                                        </p:attrNameLst>
                                      </p:cBhvr>
                                      <p:to>
                                        <p:strVal val="visible"/>
                                      </p:to>
                                    </p:set>
                                    <p:animEffect transition="in" filter="wheel(1)">
                                      <p:cBhvr>
                                        <p:cTn id="16" dur="2000"/>
                                        <p:tgtEl>
                                          <p:spTgt spid="59"/>
                                        </p:tgtEl>
                                      </p:cBhvr>
                                    </p:animEffect>
                                  </p:childTnLst>
                                </p:cTn>
                              </p:par>
                              <p:par>
                                <p:cTn id="17" presetID="21" presetClass="entr" presetSubtype="1" fill="hold" nodeType="withEffect">
                                  <p:stCondLst>
                                    <p:cond delay="750"/>
                                  </p:stCondLst>
                                  <p:childTnLst>
                                    <p:set>
                                      <p:cBhvr>
                                        <p:cTn id="18" dur="1" fill="hold">
                                          <p:stCondLst>
                                            <p:cond delay="0"/>
                                          </p:stCondLst>
                                        </p:cTn>
                                        <p:tgtEl>
                                          <p:spTgt spid="62"/>
                                        </p:tgtEl>
                                        <p:attrNameLst>
                                          <p:attrName>style.visibility</p:attrName>
                                        </p:attrNameLst>
                                      </p:cBhvr>
                                      <p:to>
                                        <p:strVal val="visible"/>
                                      </p:to>
                                    </p:set>
                                    <p:animEffect transition="in" filter="wheel(1)">
                                      <p:cBhvr>
                                        <p:cTn id="19" dur="2000"/>
                                        <p:tgtEl>
                                          <p:spTgt spid="62"/>
                                        </p:tgtEl>
                                      </p:cBhvr>
                                    </p:animEffect>
                                  </p:childTnLst>
                                </p:cTn>
                              </p:par>
                            </p:childTnLst>
                          </p:cTn>
                        </p:par>
                        <p:par>
                          <p:cTn id="20" fill="hold" nodeType="afterGroup">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2" name="组合 71"/>
          <p:cNvGrpSpPr/>
          <p:nvPr/>
        </p:nvGrpSpPr>
        <p:grpSpPr>
          <a:xfrm>
            <a:off x="7440150" y="214997"/>
            <a:ext cx="4578589" cy="3502035"/>
            <a:chOff x="1226372" y="297473"/>
            <a:chExt cx="5914712" cy="4523997"/>
          </a:xfrm>
        </p:grpSpPr>
        <p:pic>
          <p:nvPicPr>
            <p:cNvPr id="73" name="Picture 2" descr="F:\360安全浏览器下载\水墨\1402\06.pn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bwMode="auto">
            <a:xfrm>
              <a:off x="1226372" y="297473"/>
              <a:ext cx="5914712" cy="4523997"/>
            </a:xfrm>
            <a:prstGeom prst="rect">
              <a:avLst/>
            </a:prstGeom>
            <a:noFill/>
            <a:extLst>
              <a:ext uri="{909E8E84-426E-40DD-AFC4-6F175D3DCCD1}">
                <a14:hiddenFill xmlns:a14="http://schemas.microsoft.com/office/drawing/2010/main">
                  <a:solidFill>
                    <a:srgbClr val="FFFFFF"/>
                  </a:solidFill>
                </a14:hiddenFill>
              </a:ext>
            </a:extLst>
          </p:spPr>
        </p:pic>
        <p:sp>
          <p:nvSpPr>
            <p:cNvPr id="74" name="TextBox 19"/>
            <p:cNvSpPr txBox="1">
              <a:spLocks noChangeArrowheads="1"/>
            </p:cNvSpPr>
            <p:nvPr/>
          </p:nvSpPr>
          <p:spPr bwMode="auto">
            <a:xfrm>
              <a:off x="4976668" y="1509641"/>
              <a:ext cx="1086917" cy="2169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itchFamily="34" charset="0"/>
                  <a:ea typeface="宋体" panose="02010600030101010101" pitchFamily="2" charset="-122"/>
                </a:defRPr>
              </a:lvl1pPr>
              <a:lvl2pPr marL="742950" indent="-285750">
                <a:defRPr>
                  <a:solidFill>
                    <a:schemeClr val="tx1"/>
                  </a:solidFill>
                  <a:latin typeface="Calibri" pitchFamily="34" charset="0"/>
                  <a:ea typeface="宋体" panose="02010600030101010101" pitchFamily="2" charset="-122"/>
                </a:defRPr>
              </a:lvl2pPr>
              <a:lvl3pPr marL="1143000" indent="-228600">
                <a:defRPr>
                  <a:solidFill>
                    <a:schemeClr val="tx1"/>
                  </a:solidFill>
                  <a:latin typeface="Calibri" pitchFamily="34" charset="0"/>
                  <a:ea typeface="宋体" panose="02010600030101010101" pitchFamily="2" charset="-122"/>
                </a:defRPr>
              </a:lvl3pPr>
              <a:lvl4pPr marL="1600200" indent="-228600">
                <a:defRPr>
                  <a:solidFill>
                    <a:schemeClr val="tx1"/>
                  </a:solidFill>
                  <a:latin typeface="Calibri" pitchFamily="34" charset="0"/>
                  <a:ea typeface="宋体" panose="02010600030101010101" pitchFamily="2" charset="-122"/>
                </a:defRPr>
              </a:lvl4pPr>
              <a:lvl5pPr marL="2057400" indent="-228600">
                <a:defRPr>
                  <a:solidFill>
                    <a:schemeClr val="tx1"/>
                  </a:solidFill>
                  <a:latin typeface="Calibri"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itchFamily="34" charset="0"/>
                  <a:ea typeface="宋体" panose="02010600030101010101" pitchFamily="2" charset="-122"/>
                </a:defRPr>
              </a:lvl9pPr>
            </a:lstStyle>
            <a:p>
              <a:pPr defTabSz="1087939">
                <a:lnSpc>
                  <a:spcPct val="80000"/>
                </a:lnSpc>
              </a:pPr>
              <a:r>
                <a:rPr lang="zh-CN" altLang="en-US" sz="2667" spc="-200">
                  <a:solidFill>
                    <a:prstClr val="white"/>
                  </a:solidFill>
                  <a:latin typeface="楷体" pitchFamily="49" charset="-122"/>
                  <a:ea typeface="楷体" pitchFamily="49" charset="-122"/>
                </a:rPr>
                <a:t>点击添加文字模板</a:t>
              </a:r>
            </a:p>
          </p:txBody>
        </p:sp>
      </p:grpSp>
      <p:grpSp>
        <p:nvGrpSpPr>
          <p:cNvPr id="21516" name="组合 21515"/>
          <p:cNvGrpSpPr/>
          <p:nvPr/>
        </p:nvGrpSpPr>
        <p:grpSpPr>
          <a:xfrm>
            <a:off x="2633770" y="2522551"/>
            <a:ext cx="6892925" cy="2205567"/>
            <a:chOff x="1943496" y="1919288"/>
            <a:chExt cx="5169694" cy="1654175"/>
          </a:xfrm>
        </p:grpSpPr>
        <p:cxnSp>
          <p:nvCxnSpPr>
            <p:cNvPr id="21505" name="直接连接符 21504"/>
            <p:cNvCxnSpPr/>
            <p:nvPr/>
          </p:nvCxnSpPr>
          <p:spPr>
            <a:xfrm>
              <a:off x="1943496" y="1919288"/>
              <a:ext cx="768351" cy="12414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509" name="直接连接符 21508"/>
            <p:cNvCxnSpPr/>
            <p:nvPr/>
          </p:nvCxnSpPr>
          <p:spPr>
            <a:xfrm flipV="1">
              <a:off x="2711847" y="2074069"/>
              <a:ext cx="1239043" cy="108664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511" name="直接连接符 21510"/>
            <p:cNvCxnSpPr/>
            <p:nvPr/>
          </p:nvCxnSpPr>
          <p:spPr>
            <a:xfrm>
              <a:off x="3950890" y="2074069"/>
              <a:ext cx="500857" cy="149939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513" name="直接连接符 21512"/>
            <p:cNvCxnSpPr/>
            <p:nvPr/>
          </p:nvCxnSpPr>
          <p:spPr>
            <a:xfrm flipV="1">
              <a:off x="4451747" y="2786063"/>
              <a:ext cx="1189831" cy="7683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515" name="直接连接符 21514"/>
            <p:cNvCxnSpPr/>
            <p:nvPr/>
          </p:nvCxnSpPr>
          <p:spPr>
            <a:xfrm>
              <a:off x="5675709" y="2786063"/>
              <a:ext cx="1437481" cy="6318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40"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2077087" y="1997617"/>
            <a:ext cx="1113367" cy="10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3190453" y="3678251"/>
            <a:ext cx="1111251" cy="10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754672" y="2202933"/>
            <a:ext cx="1111249" cy="105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514553" y="4177784"/>
            <a:ext cx="1111251" cy="10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053371" y="3161784"/>
            <a:ext cx="1113367" cy="10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8971072" y="3995751"/>
            <a:ext cx="1111249" cy="10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文本框 29"/>
          <p:cNvSpPr txBox="1">
            <a:spLocks noChangeArrowheads="1"/>
          </p:cNvSpPr>
          <p:nvPr/>
        </p:nvSpPr>
        <p:spPr bwMode="auto">
          <a:xfrm>
            <a:off x="1582466" y="1342643"/>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anose="02010600030101010101" pitchFamily="2" charset="-122"/>
              </a:defRPr>
            </a:lvl1pPr>
            <a:lvl2pPr marL="742950" indent="-285750">
              <a:defRPr>
                <a:solidFill>
                  <a:schemeClr val="tx1"/>
                </a:solidFill>
                <a:latin typeface="Calibri" pitchFamily="34" charset="0"/>
                <a:ea typeface="宋体" panose="02010600030101010101" pitchFamily="2" charset="-122"/>
              </a:defRPr>
            </a:lvl2pPr>
            <a:lvl3pPr marL="1143000" indent="-228600">
              <a:defRPr>
                <a:solidFill>
                  <a:schemeClr val="tx1"/>
                </a:solidFill>
                <a:latin typeface="Calibri" pitchFamily="34" charset="0"/>
                <a:ea typeface="宋体" panose="02010600030101010101" pitchFamily="2" charset="-122"/>
              </a:defRPr>
            </a:lvl3pPr>
            <a:lvl4pPr marL="1600200" indent="-228600">
              <a:defRPr>
                <a:solidFill>
                  <a:schemeClr val="tx1"/>
                </a:solidFill>
                <a:latin typeface="Calibri" pitchFamily="34" charset="0"/>
                <a:ea typeface="宋体" panose="02010600030101010101" pitchFamily="2" charset="-122"/>
              </a:defRPr>
            </a:lvl4pPr>
            <a:lvl5pPr marL="2057400" indent="-228600">
              <a:defRPr>
                <a:solidFill>
                  <a:schemeClr val="tx1"/>
                </a:solidFill>
                <a:latin typeface="Calibri"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itchFamily="34" charset="0"/>
                <a:ea typeface="宋体" panose="02010600030101010101" pitchFamily="2" charset="-122"/>
              </a:defRPr>
            </a:lvl9pPr>
          </a:lstStyle>
          <a:p>
            <a:pPr defTabSz="1219170"/>
            <a:r>
              <a:rPr lang="zh-CN" altLang="en-US" sz="1867">
                <a:solidFill>
                  <a:prstClr val="black"/>
                </a:solidFill>
                <a:latin typeface="楷体" pitchFamily="49" charset="-122"/>
                <a:ea typeface="楷体" pitchFamily="49" charset="-122"/>
              </a:rPr>
              <a:t>点击此处添加文字</a:t>
            </a:r>
            <a:endParaRPr lang="en-US" altLang="zh-CN" sz="1867">
              <a:solidFill>
                <a:prstClr val="black"/>
              </a:solidFill>
              <a:latin typeface="楷体" pitchFamily="49" charset="-122"/>
              <a:ea typeface="楷体" pitchFamily="49" charset="-122"/>
            </a:endParaRPr>
          </a:p>
          <a:p>
            <a:pPr defTabSz="1219170"/>
            <a:r>
              <a:rPr lang="zh-CN" altLang="en-US" sz="1867">
                <a:solidFill>
                  <a:prstClr val="black"/>
                </a:solidFill>
                <a:latin typeface="楷体" pitchFamily="49" charset="-122"/>
                <a:ea typeface="楷体" pitchFamily="49" charset="-122"/>
              </a:rPr>
              <a:t>点击此处添加文字</a:t>
            </a:r>
            <a:endParaRPr lang="en-US" altLang="zh-CN" sz="1867">
              <a:solidFill>
                <a:prstClr val="black"/>
              </a:solidFill>
              <a:latin typeface="楷体" pitchFamily="49" charset="-122"/>
              <a:ea typeface="楷体" pitchFamily="49" charset="-122"/>
            </a:endParaRPr>
          </a:p>
        </p:txBody>
      </p:sp>
      <p:sp>
        <p:nvSpPr>
          <p:cNvPr id="67" name="文本框 29"/>
          <p:cNvSpPr txBox="1">
            <a:spLocks noChangeArrowheads="1"/>
          </p:cNvSpPr>
          <p:nvPr/>
        </p:nvSpPr>
        <p:spPr bwMode="auto">
          <a:xfrm>
            <a:off x="2668134" y="4696804"/>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anose="02010600030101010101" pitchFamily="2" charset="-122"/>
              </a:defRPr>
            </a:lvl1pPr>
            <a:lvl2pPr marL="742950" indent="-285750">
              <a:defRPr>
                <a:solidFill>
                  <a:schemeClr val="tx1"/>
                </a:solidFill>
                <a:latin typeface="Calibri" pitchFamily="34" charset="0"/>
                <a:ea typeface="宋体" panose="02010600030101010101" pitchFamily="2" charset="-122"/>
              </a:defRPr>
            </a:lvl2pPr>
            <a:lvl3pPr marL="1143000" indent="-228600">
              <a:defRPr>
                <a:solidFill>
                  <a:schemeClr val="tx1"/>
                </a:solidFill>
                <a:latin typeface="Calibri" pitchFamily="34" charset="0"/>
                <a:ea typeface="宋体" panose="02010600030101010101" pitchFamily="2" charset="-122"/>
              </a:defRPr>
            </a:lvl3pPr>
            <a:lvl4pPr marL="1600200" indent="-228600">
              <a:defRPr>
                <a:solidFill>
                  <a:schemeClr val="tx1"/>
                </a:solidFill>
                <a:latin typeface="Calibri" pitchFamily="34" charset="0"/>
                <a:ea typeface="宋体" panose="02010600030101010101" pitchFamily="2" charset="-122"/>
              </a:defRPr>
            </a:lvl4pPr>
            <a:lvl5pPr marL="2057400" indent="-228600">
              <a:defRPr>
                <a:solidFill>
                  <a:schemeClr val="tx1"/>
                </a:solidFill>
                <a:latin typeface="Calibri"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itchFamily="34" charset="0"/>
                <a:ea typeface="宋体" panose="02010600030101010101" pitchFamily="2" charset="-122"/>
              </a:defRPr>
            </a:lvl9pPr>
          </a:lstStyle>
          <a:p>
            <a:pPr defTabSz="1219170"/>
            <a:r>
              <a:rPr lang="zh-CN" altLang="en-US" sz="1867">
                <a:solidFill>
                  <a:prstClr val="black"/>
                </a:solidFill>
                <a:latin typeface="楷体" pitchFamily="49" charset="-122"/>
                <a:ea typeface="楷体" pitchFamily="49" charset="-122"/>
              </a:rPr>
              <a:t>点击此处添加文字</a:t>
            </a:r>
            <a:endParaRPr lang="en-US" altLang="zh-CN" sz="1867">
              <a:solidFill>
                <a:prstClr val="black"/>
              </a:solidFill>
              <a:latin typeface="楷体" pitchFamily="49" charset="-122"/>
              <a:ea typeface="楷体" pitchFamily="49" charset="-122"/>
            </a:endParaRPr>
          </a:p>
          <a:p>
            <a:pPr defTabSz="1219170"/>
            <a:r>
              <a:rPr lang="zh-CN" altLang="en-US" sz="1867">
                <a:solidFill>
                  <a:prstClr val="black"/>
                </a:solidFill>
                <a:latin typeface="楷体" pitchFamily="49" charset="-122"/>
                <a:ea typeface="楷体" pitchFamily="49" charset="-122"/>
              </a:rPr>
              <a:t>点击此处添加文字</a:t>
            </a:r>
            <a:endParaRPr lang="en-US" altLang="zh-CN" sz="1867">
              <a:solidFill>
                <a:prstClr val="black"/>
              </a:solidFill>
              <a:latin typeface="楷体" pitchFamily="49" charset="-122"/>
              <a:ea typeface="楷体" pitchFamily="49" charset="-122"/>
            </a:endParaRPr>
          </a:p>
        </p:txBody>
      </p:sp>
      <p:sp>
        <p:nvSpPr>
          <p:cNvPr id="68" name="文本框 29"/>
          <p:cNvSpPr txBox="1">
            <a:spLocks noChangeArrowheads="1"/>
          </p:cNvSpPr>
          <p:nvPr/>
        </p:nvSpPr>
        <p:spPr bwMode="auto">
          <a:xfrm>
            <a:off x="4301704" y="1548276"/>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anose="02010600030101010101" pitchFamily="2" charset="-122"/>
              </a:defRPr>
            </a:lvl1pPr>
            <a:lvl2pPr marL="742950" indent="-285750">
              <a:defRPr>
                <a:solidFill>
                  <a:schemeClr val="tx1"/>
                </a:solidFill>
                <a:latin typeface="Calibri" pitchFamily="34" charset="0"/>
                <a:ea typeface="宋体" panose="02010600030101010101" pitchFamily="2" charset="-122"/>
              </a:defRPr>
            </a:lvl2pPr>
            <a:lvl3pPr marL="1143000" indent="-228600">
              <a:defRPr>
                <a:solidFill>
                  <a:schemeClr val="tx1"/>
                </a:solidFill>
                <a:latin typeface="Calibri" pitchFamily="34" charset="0"/>
                <a:ea typeface="宋体" panose="02010600030101010101" pitchFamily="2" charset="-122"/>
              </a:defRPr>
            </a:lvl3pPr>
            <a:lvl4pPr marL="1600200" indent="-228600">
              <a:defRPr>
                <a:solidFill>
                  <a:schemeClr val="tx1"/>
                </a:solidFill>
                <a:latin typeface="Calibri" pitchFamily="34" charset="0"/>
                <a:ea typeface="宋体" panose="02010600030101010101" pitchFamily="2" charset="-122"/>
              </a:defRPr>
            </a:lvl4pPr>
            <a:lvl5pPr marL="2057400" indent="-228600">
              <a:defRPr>
                <a:solidFill>
                  <a:schemeClr val="tx1"/>
                </a:solidFill>
                <a:latin typeface="Calibri"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itchFamily="34" charset="0"/>
                <a:ea typeface="宋体" panose="02010600030101010101" pitchFamily="2" charset="-122"/>
              </a:defRPr>
            </a:lvl9pPr>
          </a:lstStyle>
          <a:p>
            <a:pPr defTabSz="1219170"/>
            <a:r>
              <a:rPr lang="zh-CN" altLang="en-US" sz="1867">
                <a:solidFill>
                  <a:prstClr val="black"/>
                </a:solidFill>
                <a:latin typeface="楷体" pitchFamily="49" charset="-122"/>
                <a:ea typeface="楷体" pitchFamily="49" charset="-122"/>
              </a:rPr>
              <a:t>点击此处添加文字</a:t>
            </a:r>
            <a:endParaRPr lang="en-US" altLang="zh-CN" sz="1867">
              <a:solidFill>
                <a:prstClr val="black"/>
              </a:solidFill>
              <a:latin typeface="楷体" pitchFamily="49" charset="-122"/>
              <a:ea typeface="楷体" pitchFamily="49" charset="-122"/>
            </a:endParaRPr>
          </a:p>
          <a:p>
            <a:pPr defTabSz="1219170"/>
            <a:r>
              <a:rPr lang="zh-CN" altLang="en-US" sz="1867">
                <a:solidFill>
                  <a:prstClr val="black"/>
                </a:solidFill>
                <a:latin typeface="楷体" pitchFamily="49" charset="-122"/>
                <a:ea typeface="楷体" pitchFamily="49" charset="-122"/>
              </a:rPr>
              <a:t>点击此处添加文字</a:t>
            </a:r>
            <a:endParaRPr lang="en-US" altLang="zh-CN" sz="1867">
              <a:solidFill>
                <a:prstClr val="black"/>
              </a:solidFill>
              <a:latin typeface="楷体" pitchFamily="49" charset="-122"/>
              <a:ea typeface="楷体" pitchFamily="49" charset="-122"/>
            </a:endParaRPr>
          </a:p>
        </p:txBody>
      </p:sp>
      <p:sp>
        <p:nvSpPr>
          <p:cNvPr id="69" name="文本框 29"/>
          <p:cNvSpPr txBox="1">
            <a:spLocks noChangeArrowheads="1"/>
          </p:cNvSpPr>
          <p:nvPr/>
        </p:nvSpPr>
        <p:spPr bwMode="auto">
          <a:xfrm>
            <a:off x="4988372" y="5227651"/>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anose="02010600030101010101" pitchFamily="2" charset="-122"/>
              </a:defRPr>
            </a:lvl1pPr>
            <a:lvl2pPr marL="742950" indent="-285750">
              <a:defRPr>
                <a:solidFill>
                  <a:schemeClr val="tx1"/>
                </a:solidFill>
                <a:latin typeface="Calibri" pitchFamily="34" charset="0"/>
                <a:ea typeface="宋体" panose="02010600030101010101" pitchFamily="2" charset="-122"/>
              </a:defRPr>
            </a:lvl2pPr>
            <a:lvl3pPr marL="1143000" indent="-228600">
              <a:defRPr>
                <a:solidFill>
                  <a:schemeClr val="tx1"/>
                </a:solidFill>
                <a:latin typeface="Calibri" pitchFamily="34" charset="0"/>
                <a:ea typeface="宋体" panose="02010600030101010101" pitchFamily="2" charset="-122"/>
              </a:defRPr>
            </a:lvl3pPr>
            <a:lvl4pPr marL="1600200" indent="-228600">
              <a:defRPr>
                <a:solidFill>
                  <a:schemeClr val="tx1"/>
                </a:solidFill>
                <a:latin typeface="Calibri" pitchFamily="34" charset="0"/>
                <a:ea typeface="宋体" panose="02010600030101010101" pitchFamily="2" charset="-122"/>
              </a:defRPr>
            </a:lvl4pPr>
            <a:lvl5pPr marL="2057400" indent="-228600">
              <a:defRPr>
                <a:solidFill>
                  <a:schemeClr val="tx1"/>
                </a:solidFill>
                <a:latin typeface="Calibri"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itchFamily="34" charset="0"/>
                <a:ea typeface="宋体" panose="02010600030101010101" pitchFamily="2" charset="-122"/>
              </a:defRPr>
            </a:lvl9pPr>
          </a:lstStyle>
          <a:p>
            <a:pPr defTabSz="1219170"/>
            <a:r>
              <a:rPr lang="zh-CN" altLang="en-US" sz="1867">
                <a:solidFill>
                  <a:prstClr val="black"/>
                </a:solidFill>
                <a:latin typeface="楷体" pitchFamily="49" charset="-122"/>
                <a:ea typeface="楷体" pitchFamily="49" charset="-122"/>
              </a:rPr>
              <a:t>点击此处添加文字</a:t>
            </a:r>
            <a:endParaRPr lang="en-US" altLang="zh-CN" sz="1867">
              <a:solidFill>
                <a:prstClr val="black"/>
              </a:solidFill>
              <a:latin typeface="楷体" pitchFamily="49" charset="-122"/>
              <a:ea typeface="楷体" pitchFamily="49" charset="-122"/>
            </a:endParaRPr>
          </a:p>
          <a:p>
            <a:pPr defTabSz="1219170"/>
            <a:r>
              <a:rPr lang="zh-CN" altLang="en-US" sz="1867">
                <a:solidFill>
                  <a:prstClr val="black"/>
                </a:solidFill>
                <a:latin typeface="楷体" pitchFamily="49" charset="-122"/>
                <a:ea typeface="楷体" pitchFamily="49" charset="-122"/>
              </a:rPr>
              <a:t>点击此处添加文字</a:t>
            </a:r>
            <a:endParaRPr lang="en-US" altLang="zh-CN" sz="1867">
              <a:solidFill>
                <a:prstClr val="black"/>
              </a:solidFill>
              <a:latin typeface="楷体" pitchFamily="49" charset="-122"/>
              <a:ea typeface="楷体" pitchFamily="49" charset="-122"/>
            </a:endParaRPr>
          </a:p>
        </p:txBody>
      </p:sp>
      <p:sp>
        <p:nvSpPr>
          <p:cNvPr id="70" name="文本框 29"/>
          <p:cNvSpPr txBox="1">
            <a:spLocks noChangeArrowheads="1"/>
          </p:cNvSpPr>
          <p:nvPr/>
        </p:nvSpPr>
        <p:spPr bwMode="auto">
          <a:xfrm>
            <a:off x="6625804" y="2522551"/>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anose="02010600030101010101" pitchFamily="2" charset="-122"/>
              </a:defRPr>
            </a:lvl1pPr>
            <a:lvl2pPr marL="742950" indent="-285750">
              <a:defRPr>
                <a:solidFill>
                  <a:schemeClr val="tx1"/>
                </a:solidFill>
                <a:latin typeface="Calibri" pitchFamily="34" charset="0"/>
                <a:ea typeface="宋体" panose="02010600030101010101" pitchFamily="2" charset="-122"/>
              </a:defRPr>
            </a:lvl2pPr>
            <a:lvl3pPr marL="1143000" indent="-228600">
              <a:defRPr>
                <a:solidFill>
                  <a:schemeClr val="tx1"/>
                </a:solidFill>
                <a:latin typeface="Calibri" pitchFamily="34" charset="0"/>
                <a:ea typeface="宋体" panose="02010600030101010101" pitchFamily="2" charset="-122"/>
              </a:defRPr>
            </a:lvl3pPr>
            <a:lvl4pPr marL="1600200" indent="-228600">
              <a:defRPr>
                <a:solidFill>
                  <a:schemeClr val="tx1"/>
                </a:solidFill>
                <a:latin typeface="Calibri" pitchFamily="34" charset="0"/>
                <a:ea typeface="宋体" panose="02010600030101010101" pitchFamily="2" charset="-122"/>
              </a:defRPr>
            </a:lvl4pPr>
            <a:lvl5pPr marL="2057400" indent="-228600">
              <a:defRPr>
                <a:solidFill>
                  <a:schemeClr val="tx1"/>
                </a:solidFill>
                <a:latin typeface="Calibri"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itchFamily="34" charset="0"/>
                <a:ea typeface="宋体" panose="02010600030101010101" pitchFamily="2" charset="-122"/>
              </a:defRPr>
            </a:lvl9pPr>
          </a:lstStyle>
          <a:p>
            <a:pPr defTabSz="1219170"/>
            <a:r>
              <a:rPr lang="zh-CN" altLang="en-US" sz="1867">
                <a:solidFill>
                  <a:prstClr val="black"/>
                </a:solidFill>
                <a:latin typeface="楷体" pitchFamily="49" charset="-122"/>
                <a:ea typeface="楷体" pitchFamily="49" charset="-122"/>
              </a:rPr>
              <a:t>点击此处添加文字</a:t>
            </a:r>
            <a:endParaRPr lang="en-US" altLang="zh-CN" sz="1867">
              <a:solidFill>
                <a:prstClr val="black"/>
              </a:solidFill>
              <a:latin typeface="楷体" pitchFamily="49" charset="-122"/>
              <a:ea typeface="楷体" pitchFamily="49" charset="-122"/>
            </a:endParaRPr>
          </a:p>
          <a:p>
            <a:pPr defTabSz="1219170"/>
            <a:r>
              <a:rPr lang="zh-CN" altLang="en-US" sz="1867">
                <a:solidFill>
                  <a:prstClr val="black"/>
                </a:solidFill>
                <a:latin typeface="楷体" pitchFamily="49" charset="-122"/>
                <a:ea typeface="楷体" pitchFamily="49" charset="-122"/>
              </a:rPr>
              <a:t>点击此处添加文字</a:t>
            </a:r>
            <a:endParaRPr lang="en-US" altLang="zh-CN" sz="1867">
              <a:solidFill>
                <a:prstClr val="black"/>
              </a:solidFill>
              <a:latin typeface="楷体" pitchFamily="49" charset="-122"/>
              <a:ea typeface="楷体" pitchFamily="49" charset="-122"/>
            </a:endParaRPr>
          </a:p>
        </p:txBody>
      </p:sp>
      <p:sp>
        <p:nvSpPr>
          <p:cNvPr id="71" name="文本框 29"/>
          <p:cNvSpPr txBox="1">
            <a:spLocks noChangeArrowheads="1"/>
          </p:cNvSpPr>
          <p:nvPr/>
        </p:nvSpPr>
        <p:spPr bwMode="auto">
          <a:xfrm>
            <a:off x="8444888" y="5045617"/>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anose="02010600030101010101" pitchFamily="2" charset="-122"/>
              </a:defRPr>
            </a:lvl1pPr>
            <a:lvl2pPr marL="742950" indent="-285750">
              <a:defRPr>
                <a:solidFill>
                  <a:schemeClr val="tx1"/>
                </a:solidFill>
                <a:latin typeface="Calibri" pitchFamily="34" charset="0"/>
                <a:ea typeface="宋体" panose="02010600030101010101" pitchFamily="2" charset="-122"/>
              </a:defRPr>
            </a:lvl2pPr>
            <a:lvl3pPr marL="1143000" indent="-228600">
              <a:defRPr>
                <a:solidFill>
                  <a:schemeClr val="tx1"/>
                </a:solidFill>
                <a:latin typeface="Calibri" pitchFamily="34" charset="0"/>
                <a:ea typeface="宋体" panose="02010600030101010101" pitchFamily="2" charset="-122"/>
              </a:defRPr>
            </a:lvl3pPr>
            <a:lvl4pPr marL="1600200" indent="-228600">
              <a:defRPr>
                <a:solidFill>
                  <a:schemeClr val="tx1"/>
                </a:solidFill>
                <a:latin typeface="Calibri" pitchFamily="34" charset="0"/>
                <a:ea typeface="宋体" panose="02010600030101010101" pitchFamily="2" charset="-122"/>
              </a:defRPr>
            </a:lvl4pPr>
            <a:lvl5pPr marL="2057400" indent="-228600">
              <a:defRPr>
                <a:solidFill>
                  <a:schemeClr val="tx1"/>
                </a:solidFill>
                <a:latin typeface="Calibri"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itchFamily="34" charset="0"/>
                <a:ea typeface="宋体" panose="02010600030101010101" pitchFamily="2" charset="-122"/>
              </a:defRPr>
            </a:lvl9pPr>
          </a:lstStyle>
          <a:p>
            <a:pPr defTabSz="1219170"/>
            <a:r>
              <a:rPr lang="zh-CN" altLang="en-US" sz="1867">
                <a:solidFill>
                  <a:prstClr val="black"/>
                </a:solidFill>
                <a:latin typeface="楷体" pitchFamily="49" charset="-122"/>
                <a:ea typeface="楷体" pitchFamily="49" charset="-122"/>
              </a:rPr>
              <a:t>点击此处添加文字</a:t>
            </a:r>
            <a:endParaRPr lang="en-US" altLang="zh-CN" sz="1867">
              <a:solidFill>
                <a:prstClr val="black"/>
              </a:solidFill>
              <a:latin typeface="楷体" pitchFamily="49" charset="-122"/>
              <a:ea typeface="楷体" pitchFamily="49" charset="-122"/>
            </a:endParaRPr>
          </a:p>
          <a:p>
            <a:pPr defTabSz="1219170"/>
            <a:r>
              <a:rPr lang="zh-CN" altLang="en-US" sz="1867">
                <a:solidFill>
                  <a:prstClr val="black"/>
                </a:solidFill>
                <a:latin typeface="楷体" pitchFamily="49" charset="-122"/>
                <a:ea typeface="楷体" pitchFamily="49" charset="-122"/>
              </a:rPr>
              <a:t>点击此处添加文字</a:t>
            </a:r>
            <a:endParaRPr lang="en-US" altLang="zh-CN" sz="1867">
              <a:solidFill>
                <a:prstClr val="black"/>
              </a:solidFill>
              <a:latin typeface="楷体" pitchFamily="49" charset="-122"/>
              <a:ea typeface="楷体" pitchFamily="49" charset="-122"/>
            </a:endParaRPr>
          </a:p>
        </p:txBody>
      </p:sp>
      <p:sp>
        <p:nvSpPr>
          <p:cNvPr id="23" name="TextBox 22"/>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1883636181"/>
      </p:ext>
    </p:extLst>
  </p:cSld>
  <p:clrMapOvr>
    <a:masterClrMapping/>
  </p:clrMapOvr>
  <mc:AlternateContent>
    <mc:Choice xmlns:p14="http://schemas.microsoft.com/office/powerpoint/2010/main" Requires="p14">
      <p:transition spd="med" advClick="0" advTm="8375" p14:dur="700">
        <p:fade/>
      </p:transition>
    </mc:Choice>
    <mc:Fallback>
      <p:transition spd="med" advClick="0" advTm="8375">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1000"/>
                                        <p:tgtEl>
                                          <p:spTgt spid="72"/>
                                        </p:tgtEl>
                                      </p:cBhvr>
                                    </p:animEffect>
                                  </p:childTnLst>
                                </p:cTn>
                              </p:par>
                            </p:childTnLst>
                          </p:cTn>
                        </p:par>
                        <p:par>
                          <p:cTn id="11" fill="hold" nodeType="afterGroup">
                            <p:stCondLst>
                              <p:cond delay="1000"/>
                            </p:stCondLst>
                            <p:childTnLst>
                              <p:par>
                                <p:cTn id="12" presetID="10" presetClass="entr" presetSubtype="0"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500"/>
                                        <p:tgtEl>
                                          <p:spTgt spid="40"/>
                                        </p:tgtEl>
                                      </p:cBhvr>
                                    </p:animEffect>
                                  </p:childTnLst>
                                </p:cTn>
                              </p:par>
                              <p:par>
                                <p:cTn id="15" presetID="10" presetClass="entr" presetSubtype="0" fill="hold" nodeType="withEffect">
                                  <p:stCondLst>
                                    <p:cond delay="25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par>
                                <p:cTn id="18" presetID="10" presetClass="entr" presetSubtype="0" fill="hold" nodeType="withEffect">
                                  <p:stCondLst>
                                    <p:cond delay="50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par>
                                <p:cTn id="21" presetID="10" presetClass="entr" presetSubtype="0" fill="hold" nodeType="withEffect">
                                  <p:stCondLst>
                                    <p:cond delay="75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par>
                                <p:cTn id="24" presetID="10" presetClass="entr" presetSubtype="0" fill="hold" nodeType="withEffect">
                                  <p:stCondLst>
                                    <p:cond delay="100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par>
                                <p:cTn id="27" presetID="10" presetClass="entr" presetSubtype="0" fill="hold" nodeType="withEffect">
                                  <p:stCondLst>
                                    <p:cond delay="125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childTnLst>
                          </p:cTn>
                        </p:par>
                        <p:par>
                          <p:cTn id="30" fill="hold" nodeType="afterGroup">
                            <p:stCondLst>
                              <p:cond delay="2750"/>
                            </p:stCondLst>
                            <p:childTnLst>
                              <p:par>
                                <p:cTn id="31" presetID="22" presetClass="entr" presetSubtype="8" fill="hold" nodeType="afterEffect">
                                  <p:stCondLst>
                                    <p:cond delay="0"/>
                                  </p:stCondLst>
                                  <p:childTnLst>
                                    <p:set>
                                      <p:cBhvr>
                                        <p:cTn id="32" dur="1" fill="hold">
                                          <p:stCondLst>
                                            <p:cond delay="0"/>
                                          </p:stCondLst>
                                        </p:cTn>
                                        <p:tgtEl>
                                          <p:spTgt spid="21516"/>
                                        </p:tgtEl>
                                        <p:attrNameLst>
                                          <p:attrName>style.visibility</p:attrName>
                                        </p:attrNameLst>
                                      </p:cBhvr>
                                      <p:to>
                                        <p:strVal val="visible"/>
                                      </p:to>
                                    </p:set>
                                    <p:animEffect transition="in" filter="wipe(left)">
                                      <p:cBhvr>
                                        <p:cTn id="33" dur="2000"/>
                                        <p:tgtEl>
                                          <p:spTgt spid="21516"/>
                                        </p:tgtEl>
                                      </p:cBhvr>
                                    </p:animEffect>
                                  </p:childTnLst>
                                </p:cTn>
                              </p:par>
                            </p:childTnLst>
                          </p:cTn>
                        </p:par>
                        <p:par>
                          <p:cTn id="34" fill="hold" nodeType="afterGroup">
                            <p:stCondLst>
                              <p:cond delay="4750"/>
                            </p:stCondLst>
                            <p:childTnLst>
                              <p:par>
                                <p:cTn id="35" presetID="10" presetClass="entr" presetSubtype="0"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childTnLst>
                          </p:cTn>
                        </p:par>
                        <p:par>
                          <p:cTn id="38" fill="hold" nodeType="afterGroup">
                            <p:stCondLst>
                              <p:cond delay="5250"/>
                            </p:stCondLst>
                            <p:childTnLst>
                              <p:par>
                                <p:cTn id="39" presetID="10" presetClass="entr" presetSubtype="0"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fade">
                                      <p:cBhvr>
                                        <p:cTn id="41" dur="500"/>
                                        <p:tgtEl>
                                          <p:spTgt spid="67"/>
                                        </p:tgtEl>
                                      </p:cBhvr>
                                    </p:animEffect>
                                  </p:childTnLst>
                                </p:cTn>
                              </p:par>
                            </p:childTnLst>
                          </p:cTn>
                        </p:par>
                        <p:par>
                          <p:cTn id="42" fill="hold" nodeType="afterGroup">
                            <p:stCondLst>
                              <p:cond delay="5750"/>
                            </p:stCondLst>
                            <p:childTnLst>
                              <p:par>
                                <p:cTn id="43" presetID="10" presetClass="entr" presetSubtype="0" fill="hold" grpId="0" nodeType="after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childTnLst>
                                </p:cTn>
                              </p:par>
                            </p:childTnLst>
                          </p:cTn>
                        </p:par>
                        <p:par>
                          <p:cTn id="46" fill="hold" nodeType="afterGroup">
                            <p:stCondLst>
                              <p:cond delay="6250"/>
                            </p:stCondLst>
                            <p:childTnLst>
                              <p:par>
                                <p:cTn id="47" presetID="10" presetClass="entr" presetSubtype="0" fill="hold" grpId="0" nodeType="after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500"/>
                                        <p:tgtEl>
                                          <p:spTgt spid="69"/>
                                        </p:tgtEl>
                                      </p:cBhvr>
                                    </p:animEffect>
                                  </p:childTnLst>
                                </p:cTn>
                              </p:par>
                            </p:childTnLst>
                          </p:cTn>
                        </p:par>
                        <p:par>
                          <p:cTn id="50" fill="hold" nodeType="afterGroup">
                            <p:stCondLst>
                              <p:cond delay="6750"/>
                            </p:stCondLst>
                            <p:childTnLst>
                              <p:par>
                                <p:cTn id="51" presetID="10" presetClass="entr" presetSubtype="0" fill="hold" grpId="0" nodeType="after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500"/>
                                        <p:tgtEl>
                                          <p:spTgt spid="70"/>
                                        </p:tgtEl>
                                      </p:cBhvr>
                                    </p:animEffect>
                                  </p:childTnLst>
                                </p:cTn>
                              </p:par>
                            </p:childTnLst>
                          </p:cTn>
                        </p:par>
                        <p:par>
                          <p:cTn id="54" fill="hold" nodeType="afterGroup">
                            <p:stCondLst>
                              <p:cond delay="7250"/>
                            </p:stCondLst>
                            <p:childTnLst>
                              <p:par>
                                <p:cTn id="55" presetID="10" presetClass="entr" presetSubtype="0" fill="hold" grpId="0" nodeType="after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fade">
                                      <p:cBhvr>
                                        <p:cTn id="5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67" grpId="0"/>
      <p:bldP spid="68" grpId="0"/>
      <p:bldP spid="69" grpId="0"/>
      <p:bldP spid="70" grpId="0"/>
      <p:bldP spid="71" grpId="0"/>
      <p:bldP spid="2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9458" name="Picture 2" descr="C:\Users\Thinkpad\Desktop\PNG\1_0001_图层-6.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5593458">
            <a:off x="7137462" y="2107139"/>
            <a:ext cx="4850813" cy="168520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9287072" y="1248867"/>
            <a:ext cx="578620" cy="2400657"/>
          </a:xfrm>
          <a:prstGeom prst="rect">
            <a:avLst/>
          </a:prstGeom>
        </p:spPr>
        <p:txBody>
          <a:bodyPr vert="eaVert" wrap="none">
            <a:spAutoFit/>
          </a:bodyPr>
          <a:lstStyle/>
          <a:p>
            <a:pPr defTabSz="1087939">
              <a:lnSpc>
                <a:spcPct val="80000"/>
              </a:lnSpc>
            </a:pPr>
            <a:r>
              <a:rPr lang="zh-CN" altLang="en-US" sz="3200" spc="-200">
                <a:solidFill>
                  <a:prstClr val="white"/>
                </a:solidFill>
                <a:latin typeface="楷体" pitchFamily="49" charset="-122"/>
                <a:ea typeface="楷体" pitchFamily="49" charset="-122"/>
              </a:rPr>
              <a:t>点击添加标题</a:t>
            </a:r>
          </a:p>
        </p:txBody>
      </p:sp>
      <p:sp>
        <p:nvSpPr>
          <p:cNvPr id="4" name="TextBox 3"/>
          <p:cNvSpPr txBox="1"/>
          <p:nvPr/>
        </p:nvSpPr>
        <p:spPr>
          <a:xfrm>
            <a:off x="2600057" y="1666776"/>
            <a:ext cx="5930726" cy="2914352"/>
          </a:xfrm>
          <a:prstGeom prst="rect">
            <a:avLst/>
          </a:prstGeom>
          <a:noFill/>
        </p:spPr>
        <p:txBody>
          <a:bodyPr vert="eaVert"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defTabSz="1219170">
              <a:lnSpc>
                <a:spcPct val="200000"/>
              </a:lnSpc>
            </a:pPr>
            <a:r>
              <a:rPr lang="zh-CN" altLang="en-US" sz="2667" spc="0">
                <a:solidFill>
                  <a:prstClr val="black">
                    <a:lumMod val="95000"/>
                    <a:lumOff val="5000"/>
                  </a:prstClr>
                </a:solidFill>
              </a:rPr>
              <a:t>点击此处添加文本</a:t>
            </a:r>
          </a:p>
          <a:p>
            <a:pPr defTabSz="1219170">
              <a:lnSpc>
                <a:spcPct val="200000"/>
              </a:lnSpc>
            </a:pPr>
            <a:r>
              <a:rPr lang="zh-CN" altLang="en-US" sz="2667" spc="0">
                <a:solidFill>
                  <a:prstClr val="black">
                    <a:lumMod val="95000"/>
                    <a:lumOff val="5000"/>
                  </a:prstClr>
                </a:solidFill>
              </a:rPr>
              <a:t>点击此处添加文本点击此处添加文本</a:t>
            </a:r>
          </a:p>
          <a:p>
            <a:pPr defTabSz="1219170">
              <a:lnSpc>
                <a:spcPct val="200000"/>
              </a:lnSpc>
            </a:pPr>
            <a:r>
              <a:rPr lang="zh-CN" altLang="en-US" sz="2667" spc="0">
                <a:solidFill>
                  <a:prstClr val="black">
                    <a:lumMod val="95000"/>
                    <a:lumOff val="5000"/>
                  </a:prstClr>
                </a:solidFill>
              </a:rPr>
              <a:t>点击此处添加文本</a:t>
            </a:r>
          </a:p>
          <a:p>
            <a:pPr defTabSz="1219170">
              <a:lnSpc>
                <a:spcPct val="200000"/>
              </a:lnSpc>
            </a:pPr>
            <a:r>
              <a:rPr lang="zh-CN" altLang="en-US" sz="2667" spc="0">
                <a:solidFill>
                  <a:prstClr val="black">
                    <a:lumMod val="95000"/>
                    <a:lumOff val="5000"/>
                  </a:prstClr>
                </a:solidFill>
              </a:rPr>
              <a:t>点击此处添加文本</a:t>
            </a:r>
          </a:p>
          <a:p>
            <a:pPr defTabSz="1219170">
              <a:lnSpc>
                <a:spcPct val="200000"/>
              </a:lnSpc>
            </a:pPr>
            <a:r>
              <a:rPr lang="zh-CN" altLang="en-US" sz="2667" spc="0">
                <a:solidFill>
                  <a:prstClr val="black">
                    <a:lumMod val="95000"/>
                    <a:lumOff val="5000"/>
                  </a:prstClr>
                </a:solidFill>
              </a:rPr>
              <a:t>点击此处添加文本</a:t>
            </a:r>
          </a:p>
          <a:p>
            <a:pPr defTabSz="1219170">
              <a:lnSpc>
                <a:spcPct val="200000"/>
              </a:lnSpc>
            </a:pPr>
            <a:endParaRPr lang="zh-CN" altLang="en-US" sz="2667" spc="0">
              <a:solidFill>
                <a:prstClr val="black">
                  <a:lumMod val="95000"/>
                  <a:lumOff val="5000"/>
                </a:prstClr>
              </a:solidFill>
            </a:endParaRPr>
          </a:p>
        </p:txBody>
      </p:sp>
      <p:grpSp>
        <p:nvGrpSpPr>
          <p:cNvPr id="12" name="组合 11"/>
          <p:cNvGrpSpPr/>
          <p:nvPr/>
        </p:nvGrpSpPr>
        <p:grpSpPr>
          <a:xfrm>
            <a:off x="4175787" y="1666778"/>
            <a:ext cx="4120192" cy="2914351"/>
            <a:chOff x="3436696" y="1250083"/>
            <a:chExt cx="2698204" cy="1996719"/>
          </a:xfrm>
        </p:grpSpPr>
        <p:cxnSp>
          <p:nvCxnSpPr>
            <p:cNvPr id="5" name="直接连接符 4"/>
            <p:cNvCxnSpPr/>
            <p:nvPr/>
          </p:nvCxnSpPr>
          <p:spPr>
            <a:xfrm flipH="1">
              <a:off x="6134900"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5595260"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055619"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4515978"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976337"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3436696"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19461" name="Picture 5" descr="F:\360安全浏览器下载\水墨\1402\未标题-1.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4159734"/>
            <a:ext cx="6417733" cy="270038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1319541255"/>
      </p:ext>
    </p:extLst>
  </p:cSld>
  <p:clrMapOvr>
    <a:masterClrMapping/>
  </p:clrMapOvr>
  <mc:AlternateContent>
    <mc:Choice xmlns:p14="http://schemas.microsoft.com/office/powerpoint/2010/main" Requires="p14">
      <p:transition spd="med" advClick="0" advTm="3023" p14:dur="700">
        <p:fade/>
      </p:transition>
    </mc:Choice>
    <mc:Fallback>
      <p:transition spd="med" advClick="0" advTm="302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 presetClass="entr" presetSubtype="4" fill="hold" nodeType="withEffect">
                                  <p:stCondLst>
                                    <p:cond delay="0"/>
                                  </p:stCondLst>
                                  <p:childTnLst>
                                    <p:set>
                                      <p:cBhvr>
                                        <p:cTn id="9" dur="1" fill="hold">
                                          <p:stCondLst>
                                            <p:cond delay="0"/>
                                          </p:stCondLst>
                                        </p:cTn>
                                        <p:tgtEl>
                                          <p:spTgt spid="19458"/>
                                        </p:tgtEl>
                                        <p:attrNameLst>
                                          <p:attrName>style.visibility</p:attrName>
                                        </p:attrNameLst>
                                      </p:cBhvr>
                                      <p:to>
                                        <p:strVal val="visible"/>
                                      </p:to>
                                    </p:set>
                                    <p:anim calcmode="lin" valueType="num">
                                      <p:cBhvr additive="base">
                                        <p:cTn id="10" dur="500" fill="hold"/>
                                        <p:tgtEl>
                                          <p:spTgt spid="19458"/>
                                        </p:tgtEl>
                                        <p:attrNameLst>
                                          <p:attrName>ppt_x</p:attrName>
                                        </p:attrNameLst>
                                      </p:cBhvr>
                                      <p:tavLst>
                                        <p:tav tm="0">
                                          <p:val>
                                            <p:strVal val="#ppt_x"/>
                                          </p:val>
                                        </p:tav>
                                        <p:tav tm="100000">
                                          <p:val>
                                            <p:strVal val="#ppt_x"/>
                                          </p:val>
                                        </p:tav>
                                      </p:tavLst>
                                    </p:anim>
                                    <p:anim calcmode="lin" valueType="num">
                                      <p:cBhvr additive="base">
                                        <p:cTn id="11" dur="500" fill="hold"/>
                                        <p:tgtEl>
                                          <p:spTgt spid="19458"/>
                                        </p:tgtEl>
                                        <p:attrNameLst>
                                          <p:attrName>ppt_y</p:attrName>
                                        </p:attrNameLst>
                                      </p:cBhvr>
                                      <p:tavLst>
                                        <p:tav tm="0">
                                          <p:val>
                                            <p:strVal val="1+#ppt_h/2"/>
                                          </p:val>
                                        </p:tav>
                                        <p:tav tm="100000">
                                          <p:val>
                                            <p:strVal val="#ppt_y"/>
                                          </p:val>
                                        </p:tav>
                                      </p:tavLst>
                                    </p:anim>
                                  </p:childTnLst>
                                </p:cTn>
                              </p:par>
                            </p:childTnLst>
                          </p:cTn>
                        </p:par>
                        <p:par>
                          <p:cTn id="12" fill="hold" nodeType="afterGroup">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nodeType="afterGroup">
                            <p:stCondLst>
                              <p:cond delay="1000"/>
                            </p:stCondLst>
                            <p:childTnLst>
                              <p:par>
                                <p:cTn id="17" presetID="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82632" name="Picture 8" descr="2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64598" y="1257545"/>
            <a:ext cx="5028327" cy="44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36" name="Picture 12" descr="4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6485" y="1964293"/>
            <a:ext cx="4412484" cy="3080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40" name="Text Box 16"/>
          <p:cNvSpPr txBox="1">
            <a:spLocks noChangeArrowheads="1"/>
          </p:cNvSpPr>
          <p:nvPr/>
        </p:nvSpPr>
        <p:spPr bwMode="auto">
          <a:xfrm>
            <a:off x="4935959" y="3219089"/>
            <a:ext cx="2539559" cy="663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3600" b="1" baseline="0">
                <a:solidFill>
                  <a:srgbClr val="000000"/>
                </a:solidFill>
                <a:ea typeface="楷体" pitchFamily="49" charset="-122"/>
              </a:rPr>
              <a:t>文字标题</a:t>
            </a:r>
          </a:p>
        </p:txBody>
      </p:sp>
      <p:pic>
        <p:nvPicPr>
          <p:cNvPr id="282628" name="Picture 4" descr="6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553853" y="548681"/>
            <a:ext cx="2738491" cy="245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29" name="Picture 5" descr="6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255574" y="3293149"/>
            <a:ext cx="2742724" cy="2450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30" name="Picture 6" descr="6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713650" y="3210624"/>
            <a:ext cx="2742724" cy="2450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37" name="Text Box 13"/>
          <p:cNvSpPr txBox="1">
            <a:spLocks noChangeArrowheads="1"/>
          </p:cNvSpPr>
          <p:nvPr/>
        </p:nvSpPr>
        <p:spPr bwMode="auto">
          <a:xfrm>
            <a:off x="5293255" y="1316766"/>
            <a:ext cx="1625317" cy="848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2400" b="1" baseline="0">
                <a:solidFill>
                  <a:prstClr val="white"/>
                </a:solidFill>
                <a:ea typeface="楷体" pitchFamily="49" charset="-122"/>
              </a:rPr>
              <a:t>点击输入文字内容</a:t>
            </a:r>
          </a:p>
        </p:txBody>
      </p:sp>
      <p:sp>
        <p:nvSpPr>
          <p:cNvPr id="282638" name="Text Box 14"/>
          <p:cNvSpPr txBox="1">
            <a:spLocks noChangeArrowheads="1"/>
          </p:cNvSpPr>
          <p:nvPr/>
        </p:nvSpPr>
        <p:spPr bwMode="auto">
          <a:xfrm>
            <a:off x="3005895" y="4112047"/>
            <a:ext cx="1625317" cy="848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2400" b="1" baseline="0">
                <a:solidFill>
                  <a:srgbClr val="FFFFFF"/>
                </a:solidFill>
                <a:ea typeface="楷体" pitchFamily="49" charset="-122"/>
              </a:rPr>
              <a:t>点击输入文字内容</a:t>
            </a:r>
          </a:p>
        </p:txBody>
      </p:sp>
      <p:sp>
        <p:nvSpPr>
          <p:cNvPr id="282639" name="Text Box 15"/>
          <p:cNvSpPr txBox="1">
            <a:spLocks noChangeArrowheads="1"/>
          </p:cNvSpPr>
          <p:nvPr/>
        </p:nvSpPr>
        <p:spPr bwMode="auto">
          <a:xfrm>
            <a:off x="7475519" y="3978739"/>
            <a:ext cx="1625317" cy="848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2400" b="1" baseline="0">
                <a:solidFill>
                  <a:srgbClr val="FFFFFF"/>
                </a:solidFill>
                <a:ea typeface="楷体" pitchFamily="49" charset="-122"/>
              </a:rPr>
              <a:t>点击输入文字内容</a:t>
            </a:r>
          </a:p>
        </p:txBody>
      </p:sp>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85011" y="709962"/>
            <a:ext cx="3779760" cy="1703949"/>
          </a:xfrm>
          <a:prstGeom prst="rect">
            <a:avLst/>
          </a:prstGeom>
        </p:spPr>
      </p:pic>
      <p:sp>
        <p:nvSpPr>
          <p:cNvPr id="12" name="TextBox 11"/>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3452473728"/>
      </p:ext>
    </p:extLst>
  </p:cSld>
  <p:clrMapOvr>
    <a:masterClrMapping/>
  </p:clrMapOvr>
  <mc:AlternateContent>
    <mc:Choice xmlns:p14="http://schemas.microsoft.com/office/powerpoint/2010/main" Requires="p14">
      <p:transition spd="med" advTm="12912" p14:dur="700">
        <p:fade/>
      </p:transition>
    </mc:Choice>
    <mc:Fallback>
      <p:transition spd="med" advTm="12912">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7" presetClass="entr" presetSubtype="8" fill="hold" nodeType="afterEffect">
                                  <p:stCondLst>
                                    <p:cond delay="0"/>
                                  </p:stCondLst>
                                  <p:childTnLst>
                                    <p:set>
                                      <p:cBhvr>
                                        <p:cTn id="16" dur="1" fill="hold">
                                          <p:stCondLst>
                                            <p:cond delay="0"/>
                                          </p:stCondLst>
                                        </p:cTn>
                                        <p:tgtEl>
                                          <p:spTgt spid="282636"/>
                                        </p:tgtEl>
                                        <p:attrNameLst>
                                          <p:attrName>style.visibility</p:attrName>
                                        </p:attrNameLst>
                                      </p:cBhvr>
                                      <p:to>
                                        <p:strVal val="visible"/>
                                      </p:to>
                                    </p:set>
                                    <p:anim calcmode="lin" valueType="num">
                                      <p:cBhvr additive="base">
                                        <p:cTn id="17" dur="1500" fill="hold"/>
                                        <p:tgtEl>
                                          <p:spTgt spid="282636"/>
                                        </p:tgtEl>
                                        <p:attrNameLst>
                                          <p:attrName>ppt_x</p:attrName>
                                        </p:attrNameLst>
                                      </p:cBhvr>
                                      <p:tavLst>
                                        <p:tav tm="0">
                                          <p:val>
                                            <p:strVal val="0-#ppt_w/2"/>
                                          </p:val>
                                        </p:tav>
                                        <p:tav tm="100000">
                                          <p:val>
                                            <p:strVal val="#ppt_x"/>
                                          </p:val>
                                        </p:tav>
                                      </p:tavLst>
                                    </p:anim>
                                    <p:anim calcmode="lin" valueType="num">
                                      <p:cBhvr additive="base">
                                        <p:cTn id="18" dur="1500" fill="hold"/>
                                        <p:tgtEl>
                                          <p:spTgt spid="282636"/>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3000"/>
                            </p:stCondLst>
                            <p:childTnLst>
                              <p:par>
                                <p:cTn id="20" presetID="23" presetClass="entr" presetSubtype="16" fill="hold" nodeType="afterEffect">
                                  <p:stCondLst>
                                    <p:cond delay="0"/>
                                  </p:stCondLst>
                                  <p:childTnLst>
                                    <p:set>
                                      <p:cBhvr>
                                        <p:cTn id="21" dur="1" fill="hold">
                                          <p:stCondLst>
                                            <p:cond delay="0"/>
                                          </p:stCondLst>
                                        </p:cTn>
                                        <p:tgtEl>
                                          <p:spTgt spid="282632"/>
                                        </p:tgtEl>
                                        <p:attrNameLst>
                                          <p:attrName>style.visibility</p:attrName>
                                        </p:attrNameLst>
                                      </p:cBhvr>
                                      <p:to>
                                        <p:strVal val="visible"/>
                                      </p:to>
                                    </p:set>
                                    <p:anim calcmode="lin" valueType="num">
                                      <p:cBhvr>
                                        <p:cTn id="22" dur="1000" fill="hold"/>
                                        <p:tgtEl>
                                          <p:spTgt spid="282632"/>
                                        </p:tgtEl>
                                        <p:attrNameLst>
                                          <p:attrName>ppt_w</p:attrName>
                                        </p:attrNameLst>
                                      </p:cBhvr>
                                      <p:tavLst>
                                        <p:tav tm="0">
                                          <p:val>
                                            <p:fltVal val="0"/>
                                          </p:val>
                                        </p:tav>
                                        <p:tav tm="100000">
                                          <p:val>
                                            <p:strVal val="#ppt_w"/>
                                          </p:val>
                                        </p:tav>
                                      </p:tavLst>
                                    </p:anim>
                                    <p:anim calcmode="lin" valueType="num">
                                      <p:cBhvr>
                                        <p:cTn id="23" dur="1000" fill="hold"/>
                                        <p:tgtEl>
                                          <p:spTgt spid="282632"/>
                                        </p:tgtEl>
                                        <p:attrNameLst>
                                          <p:attrName>ppt_h</p:attrName>
                                        </p:attrNameLst>
                                      </p:cBhvr>
                                      <p:tavLst>
                                        <p:tav tm="0">
                                          <p:val>
                                            <p:fltVal val="0"/>
                                          </p:val>
                                        </p:tav>
                                        <p:tav tm="100000">
                                          <p:val>
                                            <p:strVal val="#ppt_h"/>
                                          </p:val>
                                        </p:tav>
                                      </p:tavLst>
                                    </p:anim>
                                  </p:childTnLst>
                                </p:cTn>
                              </p:par>
                            </p:childTnLst>
                          </p:cTn>
                        </p:par>
                        <p:par>
                          <p:cTn id="24" fill="hold" nodeType="afterGroup">
                            <p:stCondLst>
                              <p:cond delay="40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282640"/>
                                        </p:tgtEl>
                                        <p:attrNameLst>
                                          <p:attrName>style.visibility</p:attrName>
                                        </p:attrNameLst>
                                      </p:cBhvr>
                                      <p:to>
                                        <p:strVal val="visible"/>
                                      </p:to>
                                    </p:set>
                                    <p:anim by="(-#ppt_w*2)" calcmode="lin" valueType="num">
                                      <p:cBhvr rctx="PPT">
                                        <p:cTn id="27" dur="500" autoRev="1" fill="hold">
                                          <p:stCondLst>
                                            <p:cond delay="0"/>
                                          </p:stCondLst>
                                        </p:cTn>
                                        <p:tgtEl>
                                          <p:spTgt spid="282640"/>
                                        </p:tgtEl>
                                        <p:attrNameLst>
                                          <p:attrName>ppt_w</p:attrName>
                                        </p:attrNameLst>
                                      </p:cBhvr>
                                    </p:anim>
                                    <p:anim by="(#ppt_w*0.50)" calcmode="lin" valueType="num">
                                      <p:cBhvr>
                                        <p:cTn id="28" dur="500" decel="50000" autoRev="1" fill="hold">
                                          <p:stCondLst>
                                            <p:cond delay="0"/>
                                          </p:stCondLst>
                                        </p:cTn>
                                        <p:tgtEl>
                                          <p:spTgt spid="282640"/>
                                        </p:tgtEl>
                                        <p:attrNameLst>
                                          <p:attrName>ppt_x</p:attrName>
                                        </p:attrNameLst>
                                      </p:cBhvr>
                                    </p:anim>
                                    <p:anim from="(-#ppt_h/2)" to="(#ppt_y)" calcmode="lin" valueType="num">
                                      <p:cBhvr>
                                        <p:cTn id="29" dur="1000" fill="hold">
                                          <p:stCondLst>
                                            <p:cond delay="0"/>
                                          </p:stCondLst>
                                        </p:cTn>
                                        <p:tgtEl>
                                          <p:spTgt spid="282640"/>
                                        </p:tgtEl>
                                        <p:attrNameLst>
                                          <p:attrName>ppt_y</p:attrName>
                                        </p:attrNameLst>
                                      </p:cBhvr>
                                    </p:anim>
                                    <p:animRot by="21600000">
                                      <p:cBhvr>
                                        <p:cTn id="30" dur="1000" fill="hold">
                                          <p:stCondLst>
                                            <p:cond delay="0"/>
                                          </p:stCondLst>
                                        </p:cTn>
                                        <p:tgtEl>
                                          <p:spTgt spid="282640"/>
                                        </p:tgtEl>
                                        <p:attrNameLst>
                                          <p:attrName>r</p:attrName>
                                        </p:attrNameLst>
                                      </p:cBhvr>
                                    </p:animRot>
                                  </p:childTnLst>
                                </p:cTn>
                              </p:par>
                            </p:childTnLst>
                          </p:cTn>
                        </p:par>
                        <p:par>
                          <p:cTn id="31" fill="hold" nodeType="afterGroup">
                            <p:stCondLst>
                              <p:cond delay="5000"/>
                            </p:stCondLst>
                            <p:childTnLst>
                              <p:par>
                                <p:cTn id="32" presetID="9" presetClass="entr" presetSubtype="0" fill="hold" nodeType="afterEffect">
                                  <p:stCondLst>
                                    <p:cond delay="0"/>
                                  </p:stCondLst>
                                  <p:childTnLst>
                                    <p:set>
                                      <p:cBhvr>
                                        <p:cTn id="33" dur="1" fill="hold">
                                          <p:stCondLst>
                                            <p:cond delay="0"/>
                                          </p:stCondLst>
                                        </p:cTn>
                                        <p:tgtEl>
                                          <p:spTgt spid="282628"/>
                                        </p:tgtEl>
                                        <p:attrNameLst>
                                          <p:attrName>style.visibility</p:attrName>
                                        </p:attrNameLst>
                                      </p:cBhvr>
                                      <p:to>
                                        <p:strVal val="visible"/>
                                      </p:to>
                                    </p:set>
                                    <p:animEffect transition="in" filter="dissolve">
                                      <p:cBhvr>
                                        <p:cTn id="34" dur="500"/>
                                        <p:tgtEl>
                                          <p:spTgt spid="282628"/>
                                        </p:tgtEl>
                                      </p:cBhvr>
                                    </p:animEffect>
                                  </p:childTnLst>
                                </p:cTn>
                              </p:par>
                            </p:childTnLst>
                          </p:cTn>
                        </p:par>
                        <p:par>
                          <p:cTn id="35" fill="hold" nodeType="afterGroup">
                            <p:stCondLst>
                              <p:cond delay="5500"/>
                            </p:stCondLst>
                            <p:childTnLst>
                              <p:par>
                                <p:cTn id="36" presetID="22" presetClass="entr" presetSubtype="8" fill="hold" grpId="0" nodeType="afterEffect">
                                  <p:stCondLst>
                                    <p:cond delay="0"/>
                                  </p:stCondLst>
                                  <p:childTnLst>
                                    <p:set>
                                      <p:cBhvr>
                                        <p:cTn id="37" dur="1" fill="hold">
                                          <p:stCondLst>
                                            <p:cond delay="0"/>
                                          </p:stCondLst>
                                        </p:cTn>
                                        <p:tgtEl>
                                          <p:spTgt spid="282637"/>
                                        </p:tgtEl>
                                        <p:attrNameLst>
                                          <p:attrName>style.visibility</p:attrName>
                                        </p:attrNameLst>
                                      </p:cBhvr>
                                      <p:to>
                                        <p:strVal val="visible"/>
                                      </p:to>
                                    </p:set>
                                    <p:animEffect transition="in" filter="wipe(left)">
                                      <p:cBhvr>
                                        <p:cTn id="38" dur="2000"/>
                                        <p:tgtEl>
                                          <p:spTgt spid="282637"/>
                                        </p:tgtEl>
                                      </p:cBhvr>
                                    </p:animEffect>
                                  </p:childTnLst>
                                </p:cTn>
                              </p:par>
                            </p:childTnLst>
                          </p:cTn>
                        </p:par>
                        <p:par>
                          <p:cTn id="39" fill="hold" nodeType="afterGroup">
                            <p:stCondLst>
                              <p:cond delay="7500"/>
                            </p:stCondLst>
                            <p:childTnLst>
                              <p:par>
                                <p:cTn id="40" presetID="9" presetClass="entr" presetSubtype="0" fill="hold" nodeType="afterEffect">
                                  <p:stCondLst>
                                    <p:cond delay="0"/>
                                  </p:stCondLst>
                                  <p:childTnLst>
                                    <p:set>
                                      <p:cBhvr>
                                        <p:cTn id="41" dur="1" fill="hold">
                                          <p:stCondLst>
                                            <p:cond delay="0"/>
                                          </p:stCondLst>
                                        </p:cTn>
                                        <p:tgtEl>
                                          <p:spTgt spid="282629"/>
                                        </p:tgtEl>
                                        <p:attrNameLst>
                                          <p:attrName>style.visibility</p:attrName>
                                        </p:attrNameLst>
                                      </p:cBhvr>
                                      <p:to>
                                        <p:strVal val="visible"/>
                                      </p:to>
                                    </p:set>
                                    <p:animEffect transition="in" filter="dissolve">
                                      <p:cBhvr>
                                        <p:cTn id="42" dur="500"/>
                                        <p:tgtEl>
                                          <p:spTgt spid="282629"/>
                                        </p:tgtEl>
                                      </p:cBhvr>
                                    </p:animEffect>
                                  </p:childTnLst>
                                </p:cTn>
                              </p:par>
                            </p:childTnLst>
                          </p:cTn>
                        </p:par>
                        <p:par>
                          <p:cTn id="43" fill="hold" nodeType="afterGroup">
                            <p:stCondLst>
                              <p:cond delay="8000"/>
                            </p:stCondLst>
                            <p:childTnLst>
                              <p:par>
                                <p:cTn id="44" presetID="22" presetClass="entr" presetSubtype="8" fill="hold" grpId="0" nodeType="afterEffect">
                                  <p:stCondLst>
                                    <p:cond delay="0"/>
                                  </p:stCondLst>
                                  <p:childTnLst>
                                    <p:set>
                                      <p:cBhvr>
                                        <p:cTn id="45" dur="1" fill="hold">
                                          <p:stCondLst>
                                            <p:cond delay="0"/>
                                          </p:stCondLst>
                                        </p:cTn>
                                        <p:tgtEl>
                                          <p:spTgt spid="282638"/>
                                        </p:tgtEl>
                                        <p:attrNameLst>
                                          <p:attrName>style.visibility</p:attrName>
                                        </p:attrNameLst>
                                      </p:cBhvr>
                                      <p:to>
                                        <p:strVal val="visible"/>
                                      </p:to>
                                    </p:set>
                                    <p:animEffect transition="in" filter="wipe(left)">
                                      <p:cBhvr>
                                        <p:cTn id="46" dur="2000"/>
                                        <p:tgtEl>
                                          <p:spTgt spid="282638"/>
                                        </p:tgtEl>
                                      </p:cBhvr>
                                    </p:animEffect>
                                  </p:childTnLst>
                                </p:cTn>
                              </p:par>
                            </p:childTnLst>
                          </p:cTn>
                        </p:par>
                        <p:par>
                          <p:cTn id="47" fill="hold" nodeType="afterGroup">
                            <p:stCondLst>
                              <p:cond delay="10000"/>
                            </p:stCondLst>
                            <p:childTnLst>
                              <p:par>
                                <p:cTn id="48" presetID="9" presetClass="entr" presetSubtype="0" fill="hold" nodeType="afterEffect">
                                  <p:stCondLst>
                                    <p:cond delay="0"/>
                                  </p:stCondLst>
                                  <p:childTnLst>
                                    <p:set>
                                      <p:cBhvr>
                                        <p:cTn id="49" dur="1" fill="hold">
                                          <p:stCondLst>
                                            <p:cond delay="0"/>
                                          </p:stCondLst>
                                        </p:cTn>
                                        <p:tgtEl>
                                          <p:spTgt spid="282630"/>
                                        </p:tgtEl>
                                        <p:attrNameLst>
                                          <p:attrName>style.visibility</p:attrName>
                                        </p:attrNameLst>
                                      </p:cBhvr>
                                      <p:to>
                                        <p:strVal val="visible"/>
                                      </p:to>
                                    </p:set>
                                    <p:animEffect transition="in" filter="dissolve">
                                      <p:cBhvr>
                                        <p:cTn id="50" dur="500"/>
                                        <p:tgtEl>
                                          <p:spTgt spid="282630"/>
                                        </p:tgtEl>
                                      </p:cBhvr>
                                    </p:animEffect>
                                  </p:childTnLst>
                                </p:cTn>
                              </p:par>
                            </p:childTnLst>
                          </p:cTn>
                        </p:par>
                        <p:par>
                          <p:cTn id="51" fill="hold" nodeType="afterGroup">
                            <p:stCondLst>
                              <p:cond delay="10500"/>
                            </p:stCondLst>
                            <p:childTnLst>
                              <p:par>
                                <p:cTn id="52" presetID="22" presetClass="entr" presetSubtype="8" fill="hold" grpId="0" nodeType="afterEffect">
                                  <p:stCondLst>
                                    <p:cond delay="0"/>
                                  </p:stCondLst>
                                  <p:childTnLst>
                                    <p:set>
                                      <p:cBhvr>
                                        <p:cTn id="53" dur="1" fill="hold">
                                          <p:stCondLst>
                                            <p:cond delay="0"/>
                                          </p:stCondLst>
                                        </p:cTn>
                                        <p:tgtEl>
                                          <p:spTgt spid="282639"/>
                                        </p:tgtEl>
                                        <p:attrNameLst>
                                          <p:attrName>style.visibility</p:attrName>
                                        </p:attrNameLst>
                                      </p:cBhvr>
                                      <p:to>
                                        <p:strVal val="visible"/>
                                      </p:to>
                                    </p:set>
                                    <p:animEffect transition="in" filter="wipe(left)">
                                      <p:cBhvr>
                                        <p:cTn id="54" dur="2000"/>
                                        <p:tgtEl>
                                          <p:spTgt spid="282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40" grpId="0"/>
      <p:bldP spid="282637" grpId="0"/>
      <p:bldP spid="282638" grpId="0"/>
      <p:bldP spid="282639" grpId="0"/>
      <p:bldP spid="1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314" name="Picture 2" descr="C:\Users\Thinkpad\Desktop\PNG\1_0001_图层-17.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143431" y="3990336"/>
            <a:ext cx="3456384" cy="1742921"/>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C:\Users\Thinkpad\Desktop\PNG\1_0000_图层-17-副本.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76284" y="3990336"/>
            <a:ext cx="3456384" cy="1742921"/>
          </a:xfrm>
          <a:prstGeom prst="rect">
            <a:avLst/>
          </a:prstGeom>
          <a:noFill/>
          <a:extLst>
            <a:ext uri="{909E8E84-426E-40DD-AFC4-6F175D3DCCD1}">
              <a14:hiddenFill xmlns:a14="http://schemas.microsoft.com/office/drawing/2010/main">
                <a:solidFill>
                  <a:srgbClr val="FFFFFF"/>
                </a:solidFill>
              </a14:hiddenFill>
            </a:ext>
          </a:extLst>
        </p:spPr>
      </p:pic>
      <p:sp>
        <p:nvSpPr>
          <p:cNvPr id="5" name="任意多边形 14"/>
          <p:cNvSpPr/>
          <p:nvPr/>
        </p:nvSpPr>
        <p:spPr bwMode="auto">
          <a:xfrm>
            <a:off x="5151606" y="1642436"/>
            <a:ext cx="499533" cy="2766483"/>
          </a:xfrm>
          <a:custGeom>
            <a:gdLst>
              <a:gd name="T0" fmla="*/ 374574 w 374574"/>
              <a:gd name="T1" fmla="*/ 2291509 h 2291509"/>
              <a:gd name="T2" fmla="*/ 374574 w 374574"/>
              <a:gd name="T3" fmla="*/ 0 h 2291509"/>
              <a:gd name="T4" fmla="*/ 0 w 374574"/>
              <a:gd name="T5" fmla="*/ 0 h 2291509"/>
            </a:gd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6" name="任意多边形 15"/>
          <p:cNvSpPr/>
          <p:nvPr/>
        </p:nvSpPr>
        <p:spPr bwMode="auto">
          <a:xfrm flipH="1">
            <a:off x="6531179" y="1642436"/>
            <a:ext cx="571500" cy="3020483"/>
          </a:xfrm>
          <a:custGeom>
            <a:gdLst>
              <a:gd name="T0" fmla="*/ 374574 w 374574"/>
              <a:gd name="T1" fmla="*/ 2291509 h 2291509"/>
              <a:gd name="T2" fmla="*/ 374574 w 374574"/>
              <a:gd name="T3" fmla="*/ 0 h 2291509"/>
              <a:gd name="T4" fmla="*/ 0 w 374574"/>
              <a:gd name="T5" fmla="*/ 0 h 2291509"/>
            </a:gd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pPr defTabSz="1219170"/>
            <a:endParaRPr lang="zh-CN" altLang="en-US" sz="2400">
              <a:solidFill>
                <a:prstClr val="black"/>
              </a:solidFill>
              <a:latin typeface="Calibri"/>
              <a:ea typeface="宋体" panose="02010600030101010101" pitchFamily="2" charset="-122"/>
            </a:endParaRPr>
          </a:p>
        </p:txBody>
      </p:sp>
      <p:sp>
        <p:nvSpPr>
          <p:cNvPr id="8" name="TextBox 11"/>
          <p:cNvSpPr txBox="1">
            <a:spLocks noChangeArrowheads="1"/>
          </p:cNvSpPr>
          <p:nvPr/>
        </p:nvSpPr>
        <p:spPr bwMode="auto">
          <a:xfrm flipH="1">
            <a:off x="1775520" y="1718636"/>
            <a:ext cx="291253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170"/>
            <a:r>
              <a:rPr lang="zh-CN" altLang="en-US" sz="2400">
                <a:solidFill>
                  <a:prstClr val="black"/>
                </a:solidFill>
                <a:latin typeface="楷体" pitchFamily="49" charset="-122"/>
                <a:ea typeface="楷体" pitchFamily="49" charset="-122"/>
              </a:rPr>
              <a:t>点击添加文字模板    </a:t>
            </a:r>
            <a:endParaRPr lang="en-US" sz="2400">
              <a:solidFill>
                <a:prstClr val="black"/>
              </a:solidFill>
              <a:latin typeface="楷体" pitchFamily="49" charset="-122"/>
              <a:ea typeface="楷体" pitchFamily="49" charset="-122"/>
            </a:endParaRPr>
          </a:p>
          <a:p>
            <a:pPr defTabSz="1219170"/>
            <a:r>
              <a:rPr lang="zh-CN" altLang="en-US" sz="2400">
                <a:solidFill>
                  <a:prstClr val="black"/>
                </a:solidFill>
                <a:latin typeface="楷体" pitchFamily="49" charset="-122"/>
                <a:ea typeface="楷体" pitchFamily="49" charset="-122"/>
              </a:rPr>
              <a:t>点击添加文字模板 </a:t>
            </a:r>
            <a:endParaRPr lang="en-US" sz="2400">
              <a:solidFill>
                <a:prstClr val="black"/>
              </a:solidFill>
              <a:latin typeface="楷体" pitchFamily="49" charset="-122"/>
              <a:ea typeface="楷体" pitchFamily="49" charset="-122"/>
            </a:endParaRPr>
          </a:p>
        </p:txBody>
      </p:sp>
      <p:sp>
        <p:nvSpPr>
          <p:cNvPr id="10" name="矩形 19"/>
          <p:cNvSpPr>
            <a:spLocks noChangeArrowheads="1"/>
          </p:cNvSpPr>
          <p:nvPr/>
        </p:nvSpPr>
        <p:spPr bwMode="auto">
          <a:xfrm>
            <a:off x="1836906" y="1636085"/>
            <a:ext cx="2851149" cy="61384"/>
          </a:xfrm>
          <a:prstGeom prst="rect">
            <a:avLst/>
          </a:prstGeom>
          <a:solidFill>
            <a:schemeClr val="tx1">
              <a:lumMod val="50000"/>
              <a:lumOff val="50000"/>
            </a:schemeClr>
          </a:solidFill>
          <a:ln>
            <a:noFill/>
          </a:ln>
          <a:extLst/>
        </p:spPr>
        <p:txBody>
          <a:bodyPr anchor="ctr"/>
          <a:lstStyle/>
          <a:p>
            <a:pPr algn="ctr" defTabSz="1219170"/>
            <a:endParaRPr lang="zh-CN" altLang="en-US" sz="2400">
              <a:solidFill>
                <a:srgbClr val="FFFFFF"/>
              </a:solidFill>
              <a:latin typeface="Calibri"/>
              <a:ea typeface="宋体" panose="02010600030101010101" pitchFamily="2" charset="-122"/>
            </a:endParaRPr>
          </a:p>
        </p:txBody>
      </p:sp>
      <p:sp>
        <p:nvSpPr>
          <p:cNvPr id="11" name="TextBox 11"/>
          <p:cNvSpPr txBox="1">
            <a:spLocks noChangeArrowheads="1"/>
          </p:cNvSpPr>
          <p:nvPr/>
        </p:nvSpPr>
        <p:spPr bwMode="auto">
          <a:xfrm flipH="1">
            <a:off x="1836906" y="1121038"/>
            <a:ext cx="194310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0000"/>
              </a:lnSpc>
              <a:defRPr sz="1400" spc="-150">
                <a:solidFill>
                  <a:schemeClr val="tx1">
                    <a:lumMod val="95000"/>
                    <a:lumOff val="5000"/>
                  </a:schemeClr>
                </a:solidFill>
                <a:latin typeface="方正宋黑简体" pitchFamily="2" charset="-122"/>
                <a:ea typeface="方正宋黑简体" pitchFamily="2" charset="-122"/>
              </a:defRPr>
            </a:lvl1pPr>
          </a:lstStyle>
          <a:p>
            <a:pPr defTabSz="1219170"/>
            <a:r>
              <a:rPr lang="zh-CN" altLang="en-US" sz="2400" spc="-200">
                <a:solidFill>
                  <a:prstClr val="black">
                    <a:lumMod val="95000"/>
                    <a:lumOff val="5000"/>
                  </a:prstClr>
                </a:solidFill>
              </a:rPr>
              <a:t>点击添加文本    </a:t>
            </a:r>
            <a:endParaRPr lang="en-US" sz="2400" spc="-200">
              <a:solidFill>
                <a:prstClr val="black">
                  <a:lumMod val="95000"/>
                  <a:lumOff val="5000"/>
                </a:prstClr>
              </a:solidFill>
            </a:endParaRPr>
          </a:p>
        </p:txBody>
      </p:sp>
      <p:sp>
        <p:nvSpPr>
          <p:cNvPr id="13" name="TextBox 11"/>
          <p:cNvSpPr txBox="1">
            <a:spLocks noChangeArrowheads="1"/>
          </p:cNvSpPr>
          <p:nvPr/>
        </p:nvSpPr>
        <p:spPr bwMode="auto">
          <a:xfrm flipH="1">
            <a:off x="7583590" y="1718636"/>
            <a:ext cx="291253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170"/>
            <a:r>
              <a:rPr lang="zh-CN" altLang="en-US" sz="2400">
                <a:solidFill>
                  <a:prstClr val="black"/>
                </a:solidFill>
                <a:latin typeface="楷体" pitchFamily="49" charset="-122"/>
                <a:ea typeface="楷体" pitchFamily="49" charset="-122"/>
              </a:rPr>
              <a:t>点击添加文字模板    </a:t>
            </a:r>
            <a:endParaRPr lang="en-US" sz="2400">
              <a:solidFill>
                <a:prstClr val="black"/>
              </a:solidFill>
              <a:latin typeface="楷体" pitchFamily="49" charset="-122"/>
              <a:ea typeface="楷体" pitchFamily="49" charset="-122"/>
            </a:endParaRPr>
          </a:p>
          <a:p>
            <a:pPr defTabSz="1219170"/>
            <a:r>
              <a:rPr lang="zh-CN" altLang="en-US" sz="2400">
                <a:solidFill>
                  <a:prstClr val="black"/>
                </a:solidFill>
                <a:latin typeface="楷体" pitchFamily="49" charset="-122"/>
                <a:ea typeface="楷体" pitchFamily="49" charset="-122"/>
              </a:rPr>
              <a:t>点击添加文字模板 </a:t>
            </a:r>
            <a:endParaRPr lang="en-US" sz="2400">
              <a:solidFill>
                <a:prstClr val="black"/>
              </a:solidFill>
              <a:latin typeface="楷体" pitchFamily="49" charset="-122"/>
              <a:ea typeface="楷体" pitchFamily="49" charset="-122"/>
            </a:endParaRPr>
          </a:p>
        </p:txBody>
      </p:sp>
      <p:sp>
        <p:nvSpPr>
          <p:cNvPr id="15" name="矩形 24"/>
          <p:cNvSpPr>
            <a:spLocks noChangeArrowheads="1"/>
          </p:cNvSpPr>
          <p:nvPr/>
        </p:nvSpPr>
        <p:spPr bwMode="auto">
          <a:xfrm>
            <a:off x="7644974" y="1636085"/>
            <a:ext cx="2851151" cy="61384"/>
          </a:xfrm>
          <a:prstGeom prst="rect">
            <a:avLst/>
          </a:prstGeom>
          <a:solidFill>
            <a:schemeClr val="tx1">
              <a:lumMod val="50000"/>
              <a:lumOff val="50000"/>
            </a:schemeClr>
          </a:solidFill>
          <a:ln>
            <a:noFill/>
          </a:ln>
          <a:extLst/>
        </p:spPr>
        <p:txBody>
          <a:bodyPr anchor="ctr"/>
          <a:lstStyle/>
          <a:p>
            <a:pPr algn="ctr" defTabSz="1219170"/>
            <a:endParaRPr lang="zh-CN" altLang="en-US" sz="2400">
              <a:solidFill>
                <a:srgbClr val="FFFFFF"/>
              </a:solidFill>
              <a:latin typeface="Calibri"/>
              <a:ea typeface="宋体" panose="02010600030101010101" pitchFamily="2" charset="-122"/>
            </a:endParaRPr>
          </a:p>
        </p:txBody>
      </p:sp>
      <p:sp>
        <p:nvSpPr>
          <p:cNvPr id="16" name="TextBox 11"/>
          <p:cNvSpPr txBox="1">
            <a:spLocks noChangeArrowheads="1"/>
          </p:cNvSpPr>
          <p:nvPr/>
        </p:nvSpPr>
        <p:spPr bwMode="auto">
          <a:xfrm flipH="1">
            <a:off x="7644974" y="1121038"/>
            <a:ext cx="194310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0000"/>
              </a:lnSpc>
              <a:defRPr spc="-150">
                <a:solidFill>
                  <a:schemeClr val="tx1">
                    <a:lumMod val="95000"/>
                    <a:lumOff val="5000"/>
                  </a:schemeClr>
                </a:solidFill>
                <a:latin typeface="方正宋黑简体" pitchFamily="2" charset="-122"/>
                <a:ea typeface="方正宋黑简体" pitchFamily="2" charset="-122"/>
              </a:defRPr>
            </a:lvl1pPr>
          </a:lstStyle>
          <a:p>
            <a:pPr defTabSz="1219170"/>
            <a:r>
              <a:rPr lang="zh-CN" altLang="en-US" sz="2400" spc="-200">
                <a:solidFill>
                  <a:prstClr val="black">
                    <a:lumMod val="95000"/>
                    <a:lumOff val="5000"/>
                  </a:prstClr>
                </a:solidFill>
              </a:rPr>
              <a:t>点击添加文本    </a:t>
            </a:r>
            <a:endParaRPr lang="en-US" sz="2400" spc="-200">
              <a:solidFill>
                <a:prstClr val="black">
                  <a:lumMod val="95000"/>
                  <a:lumOff val="5000"/>
                </a:prstClr>
              </a:solidFill>
            </a:endParaRPr>
          </a:p>
        </p:txBody>
      </p:sp>
      <p:sp>
        <p:nvSpPr>
          <p:cNvPr id="12" name="TextBox 11"/>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2884248700"/>
      </p:ext>
    </p:extLst>
  </p:cSld>
  <p:clrMapOvr>
    <a:masterClrMapping/>
  </p:clrMapOvr>
  <mc:AlternateContent>
    <mc:Choice xmlns:p14="http://schemas.microsoft.com/office/powerpoint/2010/main" Requires="p14">
      <p:transition spd="med" advClick="0" advTm="5034" p14:dur="700">
        <p:fade/>
      </p:transition>
    </mc:Choice>
    <mc:Fallback>
      <p:transition spd="med" advClick="0" advTm="5034">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 presetClass="entr" presetSubtype="2" fill="hold" nodeType="withEffect">
                                  <p:stCondLst>
                                    <p:cond delay="0"/>
                                  </p:stCondLst>
                                  <p:childTnLst>
                                    <p:set>
                                      <p:cBhvr>
                                        <p:cTn id="9" dur="1" fill="hold">
                                          <p:stCondLst>
                                            <p:cond delay="0"/>
                                          </p:stCondLst>
                                        </p:cTn>
                                        <p:tgtEl>
                                          <p:spTgt spid="13315"/>
                                        </p:tgtEl>
                                        <p:attrNameLst>
                                          <p:attrName>style.visibility</p:attrName>
                                        </p:attrNameLst>
                                      </p:cBhvr>
                                      <p:to>
                                        <p:strVal val="visible"/>
                                      </p:to>
                                    </p:set>
                                    <p:anim calcmode="lin" valueType="num">
                                      <p:cBhvr additive="base">
                                        <p:cTn id="10" dur="500" fill="hold"/>
                                        <p:tgtEl>
                                          <p:spTgt spid="13315"/>
                                        </p:tgtEl>
                                        <p:attrNameLst>
                                          <p:attrName>ppt_x</p:attrName>
                                        </p:attrNameLst>
                                      </p:cBhvr>
                                      <p:tavLst>
                                        <p:tav tm="0">
                                          <p:val>
                                            <p:strVal val="1+#ppt_w/2"/>
                                          </p:val>
                                        </p:tav>
                                        <p:tav tm="100000">
                                          <p:val>
                                            <p:strVal val="#ppt_x"/>
                                          </p:val>
                                        </p:tav>
                                      </p:tavLst>
                                    </p:anim>
                                    <p:anim calcmode="lin" valueType="num">
                                      <p:cBhvr additive="base">
                                        <p:cTn id="11" dur="500" fill="hold"/>
                                        <p:tgtEl>
                                          <p:spTgt spid="13315"/>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0"/>
                                  </p:stCondLst>
                                  <p:childTnLst>
                                    <p:set>
                                      <p:cBhvr>
                                        <p:cTn id="13" dur="1" fill="hold">
                                          <p:stCondLst>
                                            <p:cond delay="0"/>
                                          </p:stCondLst>
                                        </p:cTn>
                                        <p:tgtEl>
                                          <p:spTgt spid="13314"/>
                                        </p:tgtEl>
                                        <p:attrNameLst>
                                          <p:attrName>style.visibility</p:attrName>
                                        </p:attrNameLst>
                                      </p:cBhvr>
                                      <p:to>
                                        <p:strVal val="visible"/>
                                      </p:to>
                                    </p:set>
                                    <p:anim calcmode="lin" valueType="num">
                                      <p:cBhvr additive="base">
                                        <p:cTn id="14" dur="500" fill="hold"/>
                                        <p:tgtEl>
                                          <p:spTgt spid="13314"/>
                                        </p:tgtEl>
                                        <p:attrNameLst>
                                          <p:attrName>ppt_x</p:attrName>
                                        </p:attrNameLst>
                                      </p:cBhvr>
                                      <p:tavLst>
                                        <p:tav tm="0">
                                          <p:val>
                                            <p:strVal val="0-#ppt_w/2"/>
                                          </p:val>
                                        </p:tav>
                                        <p:tav tm="100000">
                                          <p:val>
                                            <p:strVal val="#ppt_x"/>
                                          </p:val>
                                        </p:tav>
                                      </p:tavLst>
                                    </p:anim>
                                    <p:anim calcmode="lin" valueType="num">
                                      <p:cBhvr additive="base">
                                        <p:cTn id="15" dur="500" fill="hold"/>
                                        <p:tgtEl>
                                          <p:spTgt spid="13314"/>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250"/>
                                        <p:tgtEl>
                                          <p:spTgt spid="5"/>
                                        </p:tgtEl>
                                      </p:cBhvr>
                                    </p:animEffect>
                                  </p:childTnLst>
                                </p:cTn>
                              </p:par>
                            </p:childTnLst>
                          </p:cTn>
                        </p:par>
                        <p:par>
                          <p:cTn id="20" fill="hold" nodeType="afterGroup">
                            <p:stCondLst>
                              <p:cond delay="750"/>
                            </p:stCondLst>
                            <p:childTnLst>
                              <p:par>
                                <p:cTn id="21" presetID="26" presetClass="emph" presetSubtype="0" repeatCount="2000" fill="hold" grpId="1" nodeType="afterEffect">
                                  <p:stCondLst>
                                    <p:cond delay="0"/>
                                  </p:stCondLst>
                                  <p:childTnLst>
                                    <p:animEffect transition="out" filter="fade">
                                      <p:cBhvr>
                                        <p:cTn id="22" dur="250" tmFilter="0, 0; .2, .5; .8, .5; 1, 0"/>
                                        <p:tgtEl>
                                          <p:spTgt spid="5"/>
                                        </p:tgtEl>
                                      </p:cBhvr>
                                    </p:animEffect>
                                    <p:animScale>
                                      <p:cBhvr>
                                        <p:cTn id="23" dur="125" autoRev="1" fill="hold"/>
                                        <p:tgtEl>
                                          <p:spTgt spid="5"/>
                                        </p:tgtEl>
                                      </p:cBhvr>
                                      <p:by x="105000" y="105000"/>
                                    </p:animScale>
                                  </p:childTnLst>
                                </p:cTn>
                              </p:par>
                            </p:childTnLst>
                          </p:cTn>
                        </p:par>
                        <p:par>
                          <p:cTn id="24" fill="hold" nodeType="afterGroup">
                            <p:stCondLst>
                              <p:cond delay="1000"/>
                            </p:stCondLst>
                            <p:childTnLst>
                              <p:par>
                                <p:cTn id="25" presetID="22" presetClass="entr" presetSubtype="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right)">
                                      <p:cBhvr>
                                        <p:cTn id="27" dur="250"/>
                                        <p:tgtEl>
                                          <p:spTgt spid="10"/>
                                        </p:tgtEl>
                                      </p:cBhvr>
                                    </p:animEffect>
                                  </p:childTnLst>
                                </p:cTn>
                              </p:par>
                            </p:childTnLst>
                          </p:cTn>
                        </p:par>
                        <p:par>
                          <p:cTn id="28" fill="hold" nodeType="afterGroup">
                            <p:stCondLst>
                              <p:cond delay="12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250"/>
                                        <p:tgtEl>
                                          <p:spTgt spid="11"/>
                                        </p:tgtEl>
                                      </p:cBhvr>
                                    </p:animEffect>
                                  </p:childTnLst>
                                </p:cTn>
                              </p:par>
                            </p:childTnLst>
                          </p:cTn>
                        </p:par>
                        <p:par>
                          <p:cTn id="32" fill="hold" nodeType="afterGroup">
                            <p:stCondLst>
                              <p:cond delay="1500"/>
                            </p:stCondLst>
                            <p:childTnLst>
                              <p:par>
                                <p:cTn id="33" presetID="22" presetClass="entr" presetSubtype="4"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250"/>
                                        <p:tgtEl>
                                          <p:spTgt spid="6"/>
                                        </p:tgtEl>
                                      </p:cBhvr>
                                    </p:animEffect>
                                  </p:childTnLst>
                                </p:cTn>
                              </p:par>
                            </p:childTnLst>
                          </p:cTn>
                        </p:par>
                        <p:par>
                          <p:cTn id="36" fill="hold" nodeType="afterGroup">
                            <p:stCondLst>
                              <p:cond delay="1750"/>
                            </p:stCondLst>
                            <p:childTnLst>
                              <p:par>
                                <p:cTn id="37" presetID="26" presetClass="emph" presetSubtype="0" repeatCount="2000" fill="hold" grpId="1" nodeType="afterEffect">
                                  <p:stCondLst>
                                    <p:cond delay="0"/>
                                  </p:stCondLst>
                                  <p:childTnLst>
                                    <p:animEffect transition="out" filter="fade">
                                      <p:cBhvr>
                                        <p:cTn id="38" dur="250" tmFilter="0, 0; .2, .5; .8, .5; 1, 0"/>
                                        <p:tgtEl>
                                          <p:spTgt spid="6"/>
                                        </p:tgtEl>
                                      </p:cBhvr>
                                    </p:animEffect>
                                    <p:animScale>
                                      <p:cBhvr>
                                        <p:cTn id="39" dur="125" autoRev="1" fill="hold"/>
                                        <p:tgtEl>
                                          <p:spTgt spid="6"/>
                                        </p:tgtEl>
                                      </p:cBhvr>
                                      <p:by x="105000" y="105000"/>
                                    </p:animScale>
                                  </p:childTnLst>
                                </p:cTn>
                              </p:par>
                            </p:childTnLst>
                          </p:cTn>
                        </p:par>
                        <p:par>
                          <p:cTn id="40" fill="hold" nodeType="afterGroup">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250"/>
                                        <p:tgtEl>
                                          <p:spTgt spid="15"/>
                                        </p:tgtEl>
                                      </p:cBhvr>
                                    </p:animEffect>
                                  </p:childTnLst>
                                </p:cTn>
                              </p:par>
                            </p:childTnLst>
                          </p:cTn>
                        </p:par>
                        <p:par>
                          <p:cTn id="44" fill="hold" nodeType="afterGroup">
                            <p:stCondLst>
                              <p:cond delay="2250"/>
                            </p:stCondLst>
                            <p:childTnLst>
                              <p:par>
                                <p:cTn id="45" presetID="22" presetClass="entr" presetSubtype="2"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right)">
                                      <p:cBhvr>
                                        <p:cTn id="47" dur="250"/>
                                        <p:tgtEl>
                                          <p:spTgt spid="16"/>
                                        </p:tgtEl>
                                      </p:cBhvr>
                                    </p:animEffect>
                                  </p:childTnLst>
                                </p:cTn>
                              </p:par>
                            </p:childTnLst>
                          </p:cTn>
                        </p:par>
                        <p:par>
                          <p:cTn id="48" fill="hold" nodeType="afterGroup">
                            <p:stCondLst>
                              <p:cond delay="2500"/>
                            </p:stCondLst>
                            <p:childTnLst>
                              <p:par>
                                <p:cTn id="49" presetID="42"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1000"/>
                                        <p:tgtEl>
                                          <p:spTgt spid="8"/>
                                        </p:tgtEl>
                                      </p:cBhvr>
                                    </p:animEffect>
                                    <p:anim calcmode="lin" valueType="num">
                                      <p:cBhvr>
                                        <p:cTn id="52" dur="1000" fill="hold"/>
                                        <p:tgtEl>
                                          <p:spTgt spid="8"/>
                                        </p:tgtEl>
                                        <p:attrNameLst>
                                          <p:attrName>ppt_x</p:attrName>
                                        </p:attrNameLst>
                                      </p:cBhvr>
                                      <p:tavLst>
                                        <p:tav tm="0">
                                          <p:val>
                                            <p:strVal val="#ppt_x"/>
                                          </p:val>
                                        </p:tav>
                                        <p:tav tm="100000">
                                          <p:val>
                                            <p:strVal val="#ppt_x"/>
                                          </p:val>
                                        </p:tav>
                                      </p:tavLst>
                                    </p:anim>
                                    <p:anim calcmode="lin" valueType="num">
                                      <p:cBhvr>
                                        <p:cTn id="53" dur="1000" fill="hold"/>
                                        <p:tgtEl>
                                          <p:spTgt spid="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5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8" grpId="0"/>
      <p:bldP spid="10" grpId="0" animBg="1"/>
      <p:bldP spid="11" grpId="0"/>
      <p:bldP spid="13" grpId="0"/>
      <p:bldP spid="15" grpId="0" animBg="1"/>
      <p:bldP spid="16" grpId="0"/>
      <p:bldP spid="1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1266" name="Picture 2" descr="C:\Users\Thinkpad\Desktop\s.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6424" y="2397474"/>
            <a:ext cx="11327904" cy="2085121"/>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组合 19"/>
          <p:cNvGrpSpPr/>
          <p:nvPr/>
        </p:nvGrpSpPr>
        <p:grpSpPr>
          <a:xfrm>
            <a:off x="8238842" y="2609235"/>
            <a:ext cx="2132143" cy="1855119"/>
            <a:chOff x="6165151" y="2023478"/>
            <a:chExt cx="1599107" cy="1391339"/>
          </a:xfrm>
        </p:grpSpPr>
        <p:pic>
          <p:nvPicPr>
            <p:cNvPr id="10" name="Picture 2" descr="C:\Users\Thinkpad\Desktop\PNG\1_0003_渐变映射-2-副本-2.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rot="16402187">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9"/>
            <p:cNvSpPr txBox="1">
              <a:spLocks noChangeArrowheads="1"/>
            </p:cNvSpPr>
            <p:nvPr/>
          </p:nvSpPr>
          <p:spPr bwMode="auto">
            <a:xfrm>
              <a:off x="6460738" y="2522085"/>
              <a:ext cx="11622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pPr defTabSz="1219170"/>
              <a:r>
                <a:rPr lang="zh-CN" altLang="en-US" sz="2400" b="1">
                  <a:solidFill>
                    <a:prstClr val="white"/>
                  </a:solidFill>
                </a:rPr>
                <a:t>写入文本</a:t>
              </a:r>
            </a:p>
          </p:txBody>
        </p:sp>
      </p:grpSp>
      <p:grpSp>
        <p:nvGrpSpPr>
          <p:cNvPr id="19" name="组合 18"/>
          <p:cNvGrpSpPr/>
          <p:nvPr/>
        </p:nvGrpSpPr>
        <p:grpSpPr>
          <a:xfrm>
            <a:off x="2235379" y="1502975"/>
            <a:ext cx="2113120" cy="808869"/>
            <a:chOff x="1361330" y="1123458"/>
            <a:chExt cx="1584840" cy="606652"/>
          </a:xfrm>
        </p:grpSpPr>
        <p:sp>
          <p:nvSpPr>
            <p:cNvPr id="15" name="矩形标注 14"/>
            <p:cNvSpPr/>
            <p:nvPr/>
          </p:nvSpPr>
          <p:spPr>
            <a:xfrm>
              <a:off x="1361330" y="1684391"/>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宋体" panose="02010600030101010101" pitchFamily="2" charset="-122"/>
              </a:endParaRPr>
            </a:p>
          </p:txBody>
        </p:sp>
        <p:sp>
          <p:nvSpPr>
            <p:cNvPr id="16" name="Rectangle 28"/>
            <p:cNvSpPr>
              <a:spLocks noChangeArrowheads="1"/>
            </p:cNvSpPr>
            <p:nvPr/>
          </p:nvSpPr>
          <p:spPr bwMode="auto">
            <a:xfrm>
              <a:off x="1428402" y="1123458"/>
              <a:ext cx="1475159" cy="58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a:lnSpc>
                  <a:spcPct val="120000"/>
                </a:lnSpc>
              </a:pPr>
              <a:r>
                <a:rPr lang="zh-CN" altLang="en-US" sz="1867" spc="-200">
                  <a:solidFill>
                    <a:prstClr val="black">
                      <a:lumMod val="95000"/>
                      <a:lumOff val="5000"/>
                    </a:prstClr>
                  </a:solidFill>
                  <a:latin typeface="方正宋黑简体" pitchFamily="2" charset="-122"/>
                  <a:ea typeface="方正宋黑简体" pitchFamily="2" charset="-122"/>
                </a:rPr>
                <a:t>单击此处添加文字</a:t>
              </a:r>
            </a:p>
            <a:p>
              <a:pPr defTabSz="1219170">
                <a:lnSpc>
                  <a:spcPct val="120000"/>
                </a:lnSpc>
              </a:pPr>
              <a:r>
                <a:rPr lang="zh-CN" altLang="en-US" sz="1867" spc="-200">
                  <a:solidFill>
                    <a:prstClr val="black">
                      <a:lumMod val="95000"/>
                      <a:lumOff val="5000"/>
                    </a:prstClr>
                  </a:solidFill>
                  <a:latin typeface="方正宋黑简体" pitchFamily="2" charset="-122"/>
                  <a:ea typeface="方正宋黑简体" pitchFamily="2" charset="-122"/>
                </a:rPr>
                <a:t>单击此处添加文字</a:t>
              </a:r>
            </a:p>
          </p:txBody>
        </p:sp>
      </p:grpSp>
      <p:grpSp>
        <p:nvGrpSpPr>
          <p:cNvPr id="7" name="组合 6"/>
          <p:cNvGrpSpPr/>
          <p:nvPr/>
        </p:nvGrpSpPr>
        <p:grpSpPr>
          <a:xfrm>
            <a:off x="6439831" y="1502975"/>
            <a:ext cx="2113120" cy="808869"/>
            <a:chOff x="4751345" y="1097852"/>
            <a:chExt cx="1584840" cy="606652"/>
          </a:xfrm>
        </p:grpSpPr>
        <p:sp>
          <p:nvSpPr>
            <p:cNvPr id="17" name="矩形标注 16"/>
            <p:cNvSpPr/>
            <p:nvPr/>
          </p:nvSpPr>
          <p:spPr>
            <a:xfrm>
              <a:off x="4751345" y="1658785"/>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宋体" panose="02010600030101010101" pitchFamily="2" charset="-122"/>
              </a:endParaRPr>
            </a:p>
          </p:txBody>
        </p:sp>
        <p:sp>
          <p:nvSpPr>
            <p:cNvPr id="18" name="Rectangle 28"/>
            <p:cNvSpPr>
              <a:spLocks noChangeArrowheads="1"/>
            </p:cNvSpPr>
            <p:nvPr/>
          </p:nvSpPr>
          <p:spPr bwMode="auto">
            <a:xfrm>
              <a:off x="4818417" y="1097852"/>
              <a:ext cx="1475159" cy="58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a:lnSpc>
                  <a:spcPct val="120000"/>
                </a:lnSpc>
              </a:pPr>
              <a:r>
                <a:rPr lang="zh-CN" altLang="en-US" sz="1867" spc="-200">
                  <a:solidFill>
                    <a:prstClr val="black">
                      <a:lumMod val="95000"/>
                      <a:lumOff val="5000"/>
                    </a:prstClr>
                  </a:solidFill>
                  <a:latin typeface="方正宋黑简体" pitchFamily="2" charset="-122"/>
                  <a:ea typeface="方正宋黑简体" pitchFamily="2" charset="-122"/>
                </a:rPr>
                <a:t>单击此处添加文字</a:t>
              </a:r>
            </a:p>
            <a:p>
              <a:pPr defTabSz="1219170">
                <a:lnSpc>
                  <a:spcPct val="120000"/>
                </a:lnSpc>
              </a:pPr>
              <a:r>
                <a:rPr lang="zh-CN" altLang="en-US" sz="1867" spc="-200">
                  <a:solidFill>
                    <a:prstClr val="black">
                      <a:lumMod val="95000"/>
                      <a:lumOff val="5000"/>
                    </a:prstClr>
                  </a:solidFill>
                  <a:latin typeface="方正宋黑简体" pitchFamily="2" charset="-122"/>
                  <a:ea typeface="方正宋黑简体" pitchFamily="2" charset="-122"/>
                </a:rPr>
                <a:t>单击此处添加文字</a:t>
              </a:r>
            </a:p>
          </p:txBody>
        </p:sp>
      </p:grpSp>
      <p:grpSp>
        <p:nvGrpSpPr>
          <p:cNvPr id="21" name="组合 20"/>
          <p:cNvGrpSpPr/>
          <p:nvPr/>
        </p:nvGrpSpPr>
        <p:grpSpPr>
          <a:xfrm>
            <a:off x="4327035" y="4672743"/>
            <a:ext cx="2113120" cy="808883"/>
            <a:chOff x="1361330" y="1103207"/>
            <a:chExt cx="1584840" cy="606662"/>
          </a:xfrm>
        </p:grpSpPr>
        <p:sp>
          <p:nvSpPr>
            <p:cNvPr id="22" name="矩形标注 21"/>
            <p:cNvSpPr/>
            <p:nvPr/>
          </p:nvSpPr>
          <p:spPr>
            <a:xfrm flipV="1">
              <a:off x="1361330" y="1103207"/>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宋体" panose="02010600030101010101" pitchFamily="2" charset="-122"/>
              </a:endParaRPr>
            </a:p>
          </p:txBody>
        </p:sp>
        <p:sp>
          <p:nvSpPr>
            <p:cNvPr id="23" name="Rectangle 28"/>
            <p:cNvSpPr>
              <a:spLocks noChangeArrowheads="1"/>
            </p:cNvSpPr>
            <p:nvPr/>
          </p:nvSpPr>
          <p:spPr bwMode="auto">
            <a:xfrm>
              <a:off x="1428402" y="1123458"/>
              <a:ext cx="1475159" cy="58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a:lnSpc>
                  <a:spcPct val="120000"/>
                </a:lnSpc>
              </a:pPr>
              <a:r>
                <a:rPr lang="zh-CN" altLang="en-US" sz="1867" spc="-200">
                  <a:solidFill>
                    <a:prstClr val="black">
                      <a:lumMod val="95000"/>
                      <a:lumOff val="5000"/>
                    </a:prstClr>
                  </a:solidFill>
                  <a:latin typeface="方正宋黑简体" pitchFamily="2" charset="-122"/>
                  <a:ea typeface="方正宋黑简体" pitchFamily="2" charset="-122"/>
                </a:rPr>
                <a:t>单击此处添加文字</a:t>
              </a:r>
            </a:p>
            <a:p>
              <a:pPr defTabSz="1219170">
                <a:lnSpc>
                  <a:spcPct val="120000"/>
                </a:lnSpc>
              </a:pPr>
              <a:r>
                <a:rPr lang="zh-CN" altLang="en-US" sz="1867" spc="-200">
                  <a:solidFill>
                    <a:prstClr val="black">
                      <a:lumMod val="95000"/>
                      <a:lumOff val="5000"/>
                    </a:prstClr>
                  </a:solidFill>
                  <a:latin typeface="方正宋黑简体" pitchFamily="2" charset="-122"/>
                  <a:ea typeface="方正宋黑简体" pitchFamily="2" charset="-122"/>
                </a:rPr>
                <a:t>单击此处添加文字</a:t>
              </a:r>
            </a:p>
          </p:txBody>
        </p:sp>
      </p:grpSp>
      <p:grpSp>
        <p:nvGrpSpPr>
          <p:cNvPr id="24" name="组合 23"/>
          <p:cNvGrpSpPr/>
          <p:nvPr/>
        </p:nvGrpSpPr>
        <p:grpSpPr>
          <a:xfrm>
            <a:off x="8475571" y="4672743"/>
            <a:ext cx="2113120" cy="808883"/>
            <a:chOff x="1361330" y="1103207"/>
            <a:chExt cx="1584840" cy="606662"/>
          </a:xfrm>
        </p:grpSpPr>
        <p:sp>
          <p:nvSpPr>
            <p:cNvPr id="25" name="矩形标注 24"/>
            <p:cNvSpPr/>
            <p:nvPr/>
          </p:nvSpPr>
          <p:spPr>
            <a:xfrm flipV="1">
              <a:off x="1361330" y="1103207"/>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C00000"/>
                </a:solidFill>
                <a:latin typeface="Calibri"/>
                <a:ea typeface="宋体" panose="02010600030101010101" pitchFamily="2" charset="-122"/>
              </a:endParaRPr>
            </a:p>
          </p:txBody>
        </p:sp>
        <p:sp>
          <p:nvSpPr>
            <p:cNvPr id="26" name="Rectangle 28"/>
            <p:cNvSpPr>
              <a:spLocks noChangeArrowheads="1"/>
            </p:cNvSpPr>
            <p:nvPr/>
          </p:nvSpPr>
          <p:spPr bwMode="auto">
            <a:xfrm>
              <a:off x="1428402" y="1123458"/>
              <a:ext cx="1475159" cy="58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a:lnSpc>
                  <a:spcPct val="120000"/>
                </a:lnSpc>
              </a:pPr>
              <a:r>
                <a:rPr lang="zh-CN" altLang="en-US" sz="1867" spc="-200">
                  <a:solidFill>
                    <a:prstClr val="black">
                      <a:lumMod val="95000"/>
                      <a:lumOff val="5000"/>
                    </a:prstClr>
                  </a:solidFill>
                  <a:latin typeface="方正宋黑简体" pitchFamily="2" charset="-122"/>
                  <a:ea typeface="方正宋黑简体" pitchFamily="2" charset="-122"/>
                </a:rPr>
                <a:t>单击此处添加文字</a:t>
              </a:r>
            </a:p>
            <a:p>
              <a:pPr defTabSz="1219170">
                <a:lnSpc>
                  <a:spcPct val="120000"/>
                </a:lnSpc>
              </a:pPr>
              <a:r>
                <a:rPr lang="zh-CN" altLang="en-US" sz="1867" spc="-200">
                  <a:solidFill>
                    <a:prstClr val="black">
                      <a:lumMod val="95000"/>
                      <a:lumOff val="5000"/>
                    </a:prstClr>
                  </a:solidFill>
                  <a:latin typeface="方正宋黑简体" pitchFamily="2" charset="-122"/>
                  <a:ea typeface="方正宋黑简体" pitchFamily="2" charset="-122"/>
                </a:rPr>
                <a:t>单击此处添加文字</a:t>
              </a:r>
            </a:p>
          </p:txBody>
        </p:sp>
      </p:grpSp>
      <p:grpSp>
        <p:nvGrpSpPr>
          <p:cNvPr id="28" name="组合 27"/>
          <p:cNvGrpSpPr/>
          <p:nvPr/>
        </p:nvGrpSpPr>
        <p:grpSpPr>
          <a:xfrm>
            <a:off x="6218630" y="2609235"/>
            <a:ext cx="2132143" cy="1855119"/>
            <a:chOff x="6165151" y="2023478"/>
            <a:chExt cx="1599107" cy="1391339"/>
          </a:xfrm>
        </p:grpSpPr>
        <p:pic>
          <p:nvPicPr>
            <p:cNvPr id="29" name="Picture 2" descr="C:\Users\Thinkpad\Desktop\PNG\1_0003_渐变映射-2-副本-2.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rot="16402187">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30" name="Text Box 9"/>
            <p:cNvSpPr txBox="1">
              <a:spLocks noChangeArrowheads="1"/>
            </p:cNvSpPr>
            <p:nvPr/>
          </p:nvSpPr>
          <p:spPr bwMode="auto">
            <a:xfrm>
              <a:off x="6460738" y="2522085"/>
              <a:ext cx="11622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pPr defTabSz="1219170"/>
              <a:r>
                <a:rPr lang="zh-CN" altLang="en-US" sz="2400" b="1">
                  <a:solidFill>
                    <a:prstClr val="white"/>
                  </a:solidFill>
                </a:rPr>
                <a:t>写入文本</a:t>
              </a:r>
            </a:p>
          </p:txBody>
        </p:sp>
      </p:grpSp>
      <p:grpSp>
        <p:nvGrpSpPr>
          <p:cNvPr id="31" name="组合 30"/>
          <p:cNvGrpSpPr/>
          <p:nvPr/>
        </p:nvGrpSpPr>
        <p:grpSpPr>
          <a:xfrm>
            <a:off x="4198417" y="2609235"/>
            <a:ext cx="2132143" cy="1855119"/>
            <a:chOff x="6165151" y="2023478"/>
            <a:chExt cx="1599107" cy="1391339"/>
          </a:xfrm>
        </p:grpSpPr>
        <p:pic>
          <p:nvPicPr>
            <p:cNvPr id="32" name="Picture 2" descr="C:\Users\Thinkpad\Desktop\PNG\1_0003_渐变映射-2-副本-2.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rot="16402187">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33" name="Text Box 9"/>
            <p:cNvSpPr txBox="1">
              <a:spLocks noChangeArrowheads="1"/>
            </p:cNvSpPr>
            <p:nvPr/>
          </p:nvSpPr>
          <p:spPr bwMode="auto">
            <a:xfrm>
              <a:off x="6460738" y="2522085"/>
              <a:ext cx="11622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pPr defTabSz="1219170"/>
              <a:r>
                <a:rPr lang="zh-CN" altLang="en-US" sz="2400" b="1">
                  <a:solidFill>
                    <a:prstClr val="white"/>
                  </a:solidFill>
                </a:rPr>
                <a:t>写入文本</a:t>
              </a:r>
            </a:p>
          </p:txBody>
        </p:sp>
      </p:grpSp>
      <p:grpSp>
        <p:nvGrpSpPr>
          <p:cNvPr id="34" name="组合 33"/>
          <p:cNvGrpSpPr/>
          <p:nvPr/>
        </p:nvGrpSpPr>
        <p:grpSpPr>
          <a:xfrm>
            <a:off x="2178203" y="2609235"/>
            <a:ext cx="2132143" cy="1855119"/>
            <a:chOff x="6165151" y="2023478"/>
            <a:chExt cx="1599107" cy="1391339"/>
          </a:xfrm>
        </p:grpSpPr>
        <p:pic>
          <p:nvPicPr>
            <p:cNvPr id="35" name="Picture 2" descr="C:\Users\Thinkpad\Desktop\PNG\1_0003_渐变映射-2-副本-2.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rot="16402187">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36" name="Text Box 9"/>
            <p:cNvSpPr txBox="1">
              <a:spLocks noChangeArrowheads="1"/>
            </p:cNvSpPr>
            <p:nvPr/>
          </p:nvSpPr>
          <p:spPr bwMode="auto">
            <a:xfrm>
              <a:off x="6460738" y="2522085"/>
              <a:ext cx="11622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pPr defTabSz="1219170"/>
              <a:r>
                <a:rPr lang="zh-CN" altLang="en-US" sz="2400" b="1">
                  <a:solidFill>
                    <a:prstClr val="white"/>
                  </a:solidFill>
                </a:rPr>
                <a:t>写入文本</a:t>
              </a:r>
            </a:p>
          </p:txBody>
        </p:sp>
      </p:grpSp>
      <p:sp>
        <p:nvSpPr>
          <p:cNvPr id="27" name="TextBox 26"/>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4204280575"/>
      </p:ext>
    </p:extLst>
  </p:cSld>
  <p:clrMapOvr>
    <a:masterClrMapping/>
  </p:clrMapOvr>
  <mc:AlternateContent>
    <mc:Choice xmlns:p14="http://schemas.microsoft.com/office/powerpoint/2010/main" Requires="p14">
      <p:transition spd="med" advClick="0" advTm="6150" p14:dur="700">
        <p:fade/>
      </p:transition>
    </mc:Choice>
    <mc:Fallback>
      <p:transition spd="med" advClick="0" advTm="615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2" presetClass="entr" presetSubtype="8" fill="hold" nodeType="withEffect">
                                  <p:stCondLst>
                                    <p:cond delay="0"/>
                                  </p:stCondLst>
                                  <p:childTnLst>
                                    <p:set>
                                      <p:cBhvr>
                                        <p:cTn id="9" dur="1" fill="hold">
                                          <p:stCondLst>
                                            <p:cond delay="0"/>
                                          </p:stCondLst>
                                        </p:cTn>
                                        <p:tgtEl>
                                          <p:spTgt spid="11266"/>
                                        </p:tgtEl>
                                        <p:attrNameLst>
                                          <p:attrName>style.visibility</p:attrName>
                                        </p:attrNameLst>
                                      </p:cBhvr>
                                      <p:to>
                                        <p:strVal val="visible"/>
                                      </p:to>
                                    </p:set>
                                    <p:anim calcmode="lin" valueType="num">
                                      <p:cBhvr additive="base">
                                        <p:cTn id="10" dur="500" fill="hold"/>
                                        <p:tgtEl>
                                          <p:spTgt spid="11266"/>
                                        </p:tgtEl>
                                        <p:attrNameLst>
                                          <p:attrName>ppt_x</p:attrName>
                                        </p:attrNameLst>
                                      </p:cBhvr>
                                      <p:tavLst>
                                        <p:tav tm="0">
                                          <p:val>
                                            <p:strVal val="0-#ppt_w/2"/>
                                          </p:val>
                                        </p:tav>
                                        <p:tav tm="100000">
                                          <p:val>
                                            <p:strVal val="#ppt_x"/>
                                          </p:val>
                                        </p:tav>
                                      </p:tavLst>
                                    </p:anim>
                                    <p:anim calcmode="lin" valueType="num">
                                      <p:cBhvr additive="base">
                                        <p:cTn id="11" dur="500" fill="hold"/>
                                        <p:tgtEl>
                                          <p:spTgt spid="11266"/>
                                        </p:tgtEl>
                                        <p:attrNameLst>
                                          <p:attrName>ppt_y</p:attrName>
                                        </p:attrNameLst>
                                      </p:cBhvr>
                                      <p:tavLst>
                                        <p:tav tm="0">
                                          <p:val>
                                            <p:strVal val="#ppt_y"/>
                                          </p:val>
                                        </p:tav>
                                        <p:tav tm="100000">
                                          <p:val>
                                            <p:strVal val="#ppt_y"/>
                                          </p:val>
                                        </p:tav>
                                      </p:tavLst>
                                    </p:anim>
                                  </p:childTnLst>
                                </p:cTn>
                              </p:par>
                            </p:childTnLst>
                          </p:cTn>
                        </p:par>
                        <p:par>
                          <p:cTn id="12" fill="hold" nodeType="afterGroup">
                            <p:stCondLst>
                              <p:cond delay="500"/>
                            </p:stCondLst>
                            <p:childTnLst>
                              <p:par>
                                <p:cTn id="13" presetID="10" presetClass="entr" presetSubtype="0"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par>
                                <p:cTn id="16" presetID="10" presetClass="entr" presetSubtype="0" fill="hold" nodeType="withEffect">
                                  <p:stCondLst>
                                    <p:cond delay="25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par>
                                <p:cTn id="19" presetID="10" presetClass="entr" presetSubtype="0" fill="hold" nodeType="withEffect">
                                  <p:stCondLst>
                                    <p:cond delay="50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par>
                                <p:cTn id="22" presetID="10" presetClass="entr" presetSubtype="0" fill="hold" nodeType="withEffect">
                                  <p:stCondLst>
                                    <p:cond delay="75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nodeType="afterGroup">
                            <p:stCondLst>
                              <p:cond delay="1750"/>
                            </p:stCondLst>
                            <p:childTnLst>
                              <p:par>
                                <p:cTn id="26" presetID="47" presetClass="entr" presetSubtype="0"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1000"/>
                                        <p:tgtEl>
                                          <p:spTgt spid="24"/>
                                        </p:tgtEl>
                                      </p:cBhvr>
                                    </p:animEffect>
                                    <p:anim calcmode="lin" valueType="num">
                                      <p:cBhvr>
                                        <p:cTn id="44" dur="1000" fill="hold"/>
                                        <p:tgtEl>
                                          <p:spTgt spid="24"/>
                                        </p:tgtEl>
                                        <p:attrNameLst>
                                          <p:attrName>ppt_x</p:attrName>
                                        </p:attrNameLst>
                                      </p:cBhvr>
                                      <p:tavLst>
                                        <p:tav tm="0">
                                          <p:val>
                                            <p:strVal val="#ppt_x"/>
                                          </p:val>
                                        </p:tav>
                                        <p:tav tm="100000">
                                          <p:val>
                                            <p:strVal val="#ppt_x"/>
                                          </p:val>
                                        </p:tav>
                                      </p:tavLst>
                                    </p:anim>
                                    <p:anim calcmode="lin" valueType="num">
                                      <p:cBhvr>
                                        <p:cTn id="4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pic>
        <p:nvPicPr>
          <p:cNvPr id="268496" name="Picture 208" descr="30"/>
          <p:cNvPicPr>
            <a:picLocks noChangeAspect="1" noChangeArrowheads="1"/>
          </p:cNvPicPr>
          <p:nvPr/>
        </p:nvPicPr>
        <p:blipFill>
          <a:blip r:embed="rId2">
            <a:lum bright="-54000" contrast="18000"/>
            <a:extLst>
              <a:ext uri="{28A0092B-C50C-407E-A947-70E740481C1C}">
                <a14:useLocalDpi xmlns:a14="http://schemas.microsoft.com/office/drawing/2010/main" val="0"/>
              </a:ext>
            </a:extLst>
          </a:blip>
          <a:stretch>
            <a:fillRect/>
          </a:stretch>
        </p:blipFill>
        <p:spPr bwMode="auto">
          <a:xfrm rot="1227045">
            <a:off x="4630070" y="3907489"/>
            <a:ext cx="2672885" cy="2096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7" name="Picture 199" descr="47"/>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bwMode="auto">
          <a:xfrm>
            <a:off x="3309500" y="604393"/>
            <a:ext cx="5396563" cy="319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8" name="Picture 200" descr="荷花212副本"/>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131523" y="2422032"/>
            <a:ext cx="2031647" cy="129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89" name="Text Box 201"/>
          <p:cNvSpPr txBox="1">
            <a:spLocks noChangeArrowheads="1"/>
          </p:cNvSpPr>
          <p:nvPr/>
        </p:nvSpPr>
        <p:spPr bwMode="auto">
          <a:xfrm>
            <a:off x="5586135" y="1700809"/>
            <a:ext cx="2121452" cy="1094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3200" b="1" baseline="0">
                <a:solidFill>
                  <a:srgbClr val="FFFFFF"/>
                </a:solidFill>
                <a:ea typeface="楷体" pitchFamily="49" charset="-122"/>
              </a:rPr>
              <a:t>点击输入标题内容</a:t>
            </a:r>
          </a:p>
        </p:txBody>
      </p:sp>
      <p:sp>
        <p:nvSpPr>
          <p:cNvPr id="268490" name="Line 202"/>
          <p:cNvSpPr>
            <a:spLocks noChangeShapeType="1"/>
          </p:cNvSpPr>
          <p:nvPr/>
        </p:nvSpPr>
        <p:spPr bwMode="auto">
          <a:xfrm flipH="1" flipV="1">
            <a:off x="5963337" y="3490634"/>
            <a:ext cx="0" cy="609412"/>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1884" tIns="60941" rIns="121884" bIns="60941" anchor="ctr"/>
          <a:lstStyle/>
          <a:p>
            <a:pPr defTabSz="1219170"/>
            <a:endParaRPr lang="zh-CN" altLang="en-US" sz="2400">
              <a:solidFill>
                <a:prstClr val="black"/>
              </a:solidFill>
              <a:latin typeface="Calibri"/>
              <a:ea typeface="隶书" pitchFamily="49" charset="-122"/>
            </a:endParaRPr>
          </a:p>
        </p:txBody>
      </p:sp>
      <p:pic>
        <p:nvPicPr>
          <p:cNvPr id="268495" name="Picture 207" descr="30"/>
          <p:cNvPicPr>
            <a:picLocks noChangeAspect="1" noChangeArrowheads="1"/>
          </p:cNvPicPr>
          <p:nvPr/>
        </p:nvPicPr>
        <p:blipFill>
          <a:blip r:embed="rId6">
            <a:lum bright="-54000" contrast="18000"/>
            <a:extLst>
              <a:ext uri="{28A0092B-C50C-407E-A947-70E740481C1C}">
                <a14:useLocalDpi xmlns:a14="http://schemas.microsoft.com/office/drawing/2010/main" val="0"/>
              </a:ext>
            </a:extLst>
          </a:blip>
          <a:stretch>
            <a:fillRect/>
          </a:stretch>
        </p:blipFill>
        <p:spPr bwMode="auto">
          <a:xfrm rot="1227045">
            <a:off x="7880706" y="3901140"/>
            <a:ext cx="2641141" cy="207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97" name="Picture 209" descr="30"/>
          <p:cNvPicPr>
            <a:picLocks noChangeAspect="1" noChangeArrowheads="1"/>
          </p:cNvPicPr>
          <p:nvPr/>
        </p:nvPicPr>
        <p:blipFill>
          <a:blip r:embed="rId7">
            <a:lum bright="-54000" contrast="18000"/>
            <a:extLst>
              <a:ext uri="{28A0092B-C50C-407E-A947-70E740481C1C}">
                <a14:useLocalDpi xmlns:a14="http://schemas.microsoft.com/office/drawing/2010/main" val="0"/>
              </a:ext>
            </a:extLst>
          </a:blip>
          <a:stretch>
            <a:fillRect/>
          </a:stretch>
        </p:blipFill>
        <p:spPr bwMode="auto">
          <a:xfrm rot="1227045">
            <a:off x="1582599" y="3831313"/>
            <a:ext cx="2660188" cy="2096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98" name="Line 210"/>
          <p:cNvSpPr>
            <a:spLocks noChangeShapeType="1"/>
          </p:cNvSpPr>
          <p:nvPr/>
        </p:nvSpPr>
        <p:spPr bwMode="auto">
          <a:xfrm flipH="1" flipV="1">
            <a:off x="7487074" y="3414458"/>
            <a:ext cx="914241" cy="685588"/>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1884" tIns="60941" rIns="121884" bIns="60941" anchor="ctr"/>
          <a:lstStyle/>
          <a:p>
            <a:pPr defTabSz="1219170"/>
            <a:endParaRPr lang="zh-CN" altLang="en-US" sz="2400">
              <a:solidFill>
                <a:prstClr val="black"/>
              </a:solidFill>
              <a:latin typeface="Calibri"/>
              <a:ea typeface="隶书" pitchFamily="49" charset="-122"/>
            </a:endParaRPr>
          </a:p>
        </p:txBody>
      </p:sp>
      <p:sp>
        <p:nvSpPr>
          <p:cNvPr id="268499" name="Line 211"/>
          <p:cNvSpPr>
            <a:spLocks noChangeShapeType="1"/>
          </p:cNvSpPr>
          <p:nvPr/>
        </p:nvSpPr>
        <p:spPr bwMode="auto">
          <a:xfrm flipV="1">
            <a:off x="3626944" y="3414458"/>
            <a:ext cx="812659" cy="685588"/>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1884" tIns="60941" rIns="121884" bIns="60941" anchor="ctr"/>
          <a:lstStyle/>
          <a:p>
            <a:pPr defTabSz="1219170"/>
            <a:endParaRPr lang="zh-CN" altLang="en-US" sz="2400">
              <a:solidFill>
                <a:prstClr val="black"/>
              </a:solidFill>
              <a:latin typeface="Calibri"/>
              <a:ea typeface="隶书" pitchFamily="49" charset="-122"/>
            </a:endParaRPr>
          </a:p>
        </p:txBody>
      </p:sp>
      <p:sp>
        <p:nvSpPr>
          <p:cNvPr id="268500" name="Rectangle 212"/>
          <p:cNvSpPr>
            <a:spLocks noChangeArrowheads="1"/>
          </p:cNvSpPr>
          <p:nvPr/>
        </p:nvSpPr>
        <p:spPr bwMode="auto">
          <a:xfrm>
            <a:off x="2192094" y="4596907"/>
            <a:ext cx="1627433" cy="5530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nchor="ctr">
            <a:spAutoFit/>
          </a:bodyPr>
          <a:lstStyle/>
          <a:p>
            <a:pPr defTabSz="1087613">
              <a:lnSpc>
                <a:spcPct val="120000"/>
              </a:lnSpc>
            </a:pPr>
            <a:r>
              <a:rPr lang="zh-CN" altLang="en-US" sz="2400" b="1">
                <a:solidFill>
                  <a:srgbClr val="FFFFFF"/>
                </a:solidFill>
                <a:latin typeface="Calibri"/>
                <a:ea typeface="隶书" pitchFamily="49" charset="-122"/>
              </a:rPr>
              <a:t>文字内容</a:t>
            </a:r>
          </a:p>
        </p:txBody>
      </p:sp>
      <p:sp>
        <p:nvSpPr>
          <p:cNvPr id="268501" name="Rectangle 213"/>
          <p:cNvSpPr>
            <a:spLocks noChangeArrowheads="1"/>
          </p:cNvSpPr>
          <p:nvPr/>
        </p:nvSpPr>
        <p:spPr bwMode="auto">
          <a:xfrm>
            <a:off x="5292471" y="4588443"/>
            <a:ext cx="1625317" cy="5530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nchor="ctr">
            <a:spAutoFit/>
          </a:bodyPr>
          <a:lstStyle/>
          <a:p>
            <a:pPr defTabSz="1087613">
              <a:lnSpc>
                <a:spcPct val="120000"/>
              </a:lnSpc>
            </a:pPr>
            <a:r>
              <a:rPr lang="zh-CN" altLang="en-US" sz="2400" b="1">
                <a:solidFill>
                  <a:srgbClr val="FFFFFF"/>
                </a:solidFill>
                <a:latin typeface="Calibri"/>
                <a:ea typeface="隶书" pitchFamily="49" charset="-122"/>
              </a:rPr>
              <a:t>文字内容</a:t>
            </a:r>
          </a:p>
        </p:txBody>
      </p:sp>
      <p:sp>
        <p:nvSpPr>
          <p:cNvPr id="268502" name="Rectangle 214"/>
          <p:cNvSpPr>
            <a:spLocks noChangeArrowheads="1"/>
          </p:cNvSpPr>
          <p:nvPr/>
        </p:nvSpPr>
        <p:spPr bwMode="auto">
          <a:xfrm>
            <a:off x="8593898" y="4588443"/>
            <a:ext cx="1625317" cy="55308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nchor="ctr">
            <a:spAutoFit/>
          </a:bodyPr>
          <a:lstStyle/>
          <a:p>
            <a:pPr defTabSz="1087613">
              <a:lnSpc>
                <a:spcPct val="120000"/>
              </a:lnSpc>
            </a:pPr>
            <a:r>
              <a:rPr lang="zh-CN" altLang="en-US" sz="2400" b="1">
                <a:solidFill>
                  <a:srgbClr val="FFFFFF"/>
                </a:solidFill>
                <a:latin typeface="Calibri"/>
                <a:ea typeface="隶书" pitchFamily="49" charset="-122"/>
              </a:rPr>
              <a:t>文字内容</a:t>
            </a:r>
            <a:endParaRPr lang="en-US" altLang="zh-CN" sz="2400" b="1">
              <a:solidFill>
                <a:srgbClr val="FFFFFF"/>
              </a:solidFill>
              <a:latin typeface="Calibri"/>
              <a:ea typeface="隶书" pitchFamily="49" charset="-122"/>
            </a:endParaRPr>
          </a:p>
        </p:txBody>
      </p:sp>
      <p:sp>
        <p:nvSpPr>
          <p:cNvPr id="14" name="TextBox 13"/>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926095995"/>
      </p:ext>
    </p:extLst>
  </p:cSld>
  <p:clrMapOvr>
    <a:masterClrMapping/>
  </p:clrMapOvr>
  <mc:AlternateContent>
    <mc:Choice xmlns:p14="http://schemas.microsoft.com/office/powerpoint/2010/main" Requires="p14">
      <p:transition spd="med" advTm="13038" p14:dur="700">
        <p:fade/>
      </p:transition>
    </mc:Choice>
    <mc:Fallback>
      <p:transition spd="med" advTm="13038">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268487"/>
                                        </p:tgtEl>
                                        <p:attrNameLst>
                                          <p:attrName>style.visibility</p:attrName>
                                        </p:attrNameLst>
                                      </p:cBhvr>
                                      <p:to>
                                        <p:strVal val="visible"/>
                                      </p:to>
                                    </p:set>
                                    <p:animEffect transition="in" filter="wheel(1)">
                                      <p:cBhvr>
                                        <p:cTn id="11" dur="2000"/>
                                        <p:tgtEl>
                                          <p:spTgt spid="268487"/>
                                        </p:tgtEl>
                                      </p:cBhvr>
                                    </p:animEffect>
                                  </p:childTnLst>
                                </p:cTn>
                              </p:par>
                            </p:childTnLst>
                          </p:cTn>
                        </p:par>
                        <p:par>
                          <p:cTn id="12" fill="hold" nodeType="afterGroup">
                            <p:stCondLst>
                              <p:cond delay="2500"/>
                            </p:stCondLst>
                            <p:childTnLst>
                              <p:par>
                                <p:cTn id="13" presetID="31" presetClass="entr" presetSubtype="0" fill="hold" grpId="0" nodeType="afterEffect">
                                  <p:stCondLst>
                                    <p:cond delay="0"/>
                                  </p:stCondLst>
                                  <p:iterate type="lt">
                                    <p:tmPct val="5000"/>
                                  </p:iterate>
                                  <p:childTnLst>
                                    <p:set>
                                      <p:cBhvr>
                                        <p:cTn id="14" dur="1" fill="hold">
                                          <p:stCondLst>
                                            <p:cond delay="0"/>
                                          </p:stCondLst>
                                        </p:cTn>
                                        <p:tgtEl>
                                          <p:spTgt spid="268489"/>
                                        </p:tgtEl>
                                        <p:attrNameLst>
                                          <p:attrName>style.visibility</p:attrName>
                                        </p:attrNameLst>
                                      </p:cBhvr>
                                      <p:to>
                                        <p:strVal val="visible"/>
                                      </p:to>
                                    </p:set>
                                    <p:anim calcmode="lin" valueType="num">
                                      <p:cBhvr>
                                        <p:cTn id="15" dur="1000" fill="hold"/>
                                        <p:tgtEl>
                                          <p:spTgt spid="268489"/>
                                        </p:tgtEl>
                                        <p:attrNameLst>
                                          <p:attrName>ppt_w</p:attrName>
                                        </p:attrNameLst>
                                      </p:cBhvr>
                                      <p:tavLst>
                                        <p:tav tm="0">
                                          <p:val>
                                            <p:fltVal val="0"/>
                                          </p:val>
                                        </p:tav>
                                        <p:tav tm="100000">
                                          <p:val>
                                            <p:strVal val="#ppt_w"/>
                                          </p:val>
                                        </p:tav>
                                      </p:tavLst>
                                    </p:anim>
                                    <p:anim calcmode="lin" valueType="num">
                                      <p:cBhvr>
                                        <p:cTn id="16" dur="1000" fill="hold"/>
                                        <p:tgtEl>
                                          <p:spTgt spid="268489"/>
                                        </p:tgtEl>
                                        <p:attrNameLst>
                                          <p:attrName>ppt_h</p:attrName>
                                        </p:attrNameLst>
                                      </p:cBhvr>
                                      <p:tavLst>
                                        <p:tav tm="0">
                                          <p:val>
                                            <p:fltVal val="0"/>
                                          </p:val>
                                        </p:tav>
                                        <p:tav tm="100000">
                                          <p:val>
                                            <p:strVal val="#ppt_h"/>
                                          </p:val>
                                        </p:tav>
                                      </p:tavLst>
                                    </p:anim>
                                    <p:anim calcmode="lin" valueType="num">
                                      <p:cBhvr>
                                        <p:cTn id="17" dur="1000" fill="hold"/>
                                        <p:tgtEl>
                                          <p:spTgt spid="268489"/>
                                        </p:tgtEl>
                                        <p:attrNameLst>
                                          <p:attrName>style.rotation</p:attrName>
                                        </p:attrNameLst>
                                      </p:cBhvr>
                                      <p:tavLst>
                                        <p:tav tm="0">
                                          <p:val>
                                            <p:fltVal val="90"/>
                                          </p:val>
                                        </p:tav>
                                        <p:tav tm="100000">
                                          <p:val>
                                            <p:fltVal val="0"/>
                                          </p:val>
                                        </p:tav>
                                      </p:tavLst>
                                    </p:anim>
                                    <p:animEffect transition="in" filter="fade">
                                      <p:cBhvr>
                                        <p:cTn id="18" dur="1000"/>
                                        <p:tgtEl>
                                          <p:spTgt spid="268489"/>
                                        </p:tgtEl>
                                      </p:cBhvr>
                                    </p:animEffect>
                                  </p:childTnLst>
                                </p:cTn>
                              </p:par>
                            </p:childTnLst>
                          </p:cTn>
                        </p:par>
                        <p:par>
                          <p:cTn id="19" fill="hold" nodeType="afterGroup">
                            <p:stCondLst>
                              <p:cond delay="3500"/>
                            </p:stCondLst>
                            <p:childTnLst>
                              <p:par>
                                <p:cTn id="20" presetID="42" presetClass="entr" presetSubtype="0" fill="hold" nodeType="afterEffect">
                                  <p:stCondLst>
                                    <p:cond delay="0"/>
                                  </p:stCondLst>
                                  <p:childTnLst>
                                    <p:set>
                                      <p:cBhvr>
                                        <p:cTn id="21" dur="1" fill="hold">
                                          <p:stCondLst>
                                            <p:cond delay="0"/>
                                          </p:stCondLst>
                                        </p:cTn>
                                        <p:tgtEl>
                                          <p:spTgt spid="268488"/>
                                        </p:tgtEl>
                                        <p:attrNameLst>
                                          <p:attrName>style.visibility</p:attrName>
                                        </p:attrNameLst>
                                      </p:cBhvr>
                                      <p:to>
                                        <p:strVal val="visible"/>
                                      </p:to>
                                    </p:set>
                                    <p:animEffect transition="in" filter="fade">
                                      <p:cBhvr>
                                        <p:cTn id="22" dur="1000"/>
                                        <p:tgtEl>
                                          <p:spTgt spid="268488"/>
                                        </p:tgtEl>
                                      </p:cBhvr>
                                    </p:animEffect>
                                    <p:anim calcmode="lin" valueType="num">
                                      <p:cBhvr>
                                        <p:cTn id="23" dur="1000" fill="hold"/>
                                        <p:tgtEl>
                                          <p:spTgt spid="268488"/>
                                        </p:tgtEl>
                                        <p:attrNameLst>
                                          <p:attrName>ppt_x</p:attrName>
                                        </p:attrNameLst>
                                      </p:cBhvr>
                                      <p:tavLst>
                                        <p:tav tm="0">
                                          <p:val>
                                            <p:strVal val="#ppt_x"/>
                                          </p:val>
                                        </p:tav>
                                        <p:tav tm="100000">
                                          <p:val>
                                            <p:strVal val="#ppt_x"/>
                                          </p:val>
                                        </p:tav>
                                      </p:tavLst>
                                    </p:anim>
                                    <p:anim calcmode="lin" valueType="num">
                                      <p:cBhvr>
                                        <p:cTn id="24" dur="1000" fill="hold"/>
                                        <p:tgtEl>
                                          <p:spTgt spid="268488"/>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500"/>
                            </p:stCondLst>
                            <p:childTnLst>
                              <p:par>
                                <p:cTn id="26" presetID="22" presetClass="entr" presetSubtype="1" fill="hold" grpId="0" nodeType="afterEffect">
                                  <p:stCondLst>
                                    <p:cond delay="0"/>
                                  </p:stCondLst>
                                  <p:childTnLst>
                                    <p:set>
                                      <p:cBhvr>
                                        <p:cTn id="27" dur="1" fill="hold">
                                          <p:stCondLst>
                                            <p:cond delay="0"/>
                                          </p:stCondLst>
                                        </p:cTn>
                                        <p:tgtEl>
                                          <p:spTgt spid="268499"/>
                                        </p:tgtEl>
                                        <p:attrNameLst>
                                          <p:attrName>style.visibility</p:attrName>
                                        </p:attrNameLst>
                                      </p:cBhvr>
                                      <p:to>
                                        <p:strVal val="visible"/>
                                      </p:to>
                                    </p:set>
                                    <p:animEffect transition="in" filter="wipe(up)">
                                      <p:cBhvr>
                                        <p:cTn id="28" dur="500"/>
                                        <p:tgtEl>
                                          <p:spTgt spid="268499"/>
                                        </p:tgtEl>
                                      </p:cBhvr>
                                    </p:animEffect>
                                  </p:childTnLst>
                                </p:cTn>
                              </p:par>
                            </p:childTnLst>
                          </p:cTn>
                        </p:par>
                        <p:par>
                          <p:cTn id="29" fill="hold" nodeType="afterGroup">
                            <p:stCondLst>
                              <p:cond delay="5000"/>
                            </p:stCondLst>
                            <p:childTnLst>
                              <p:par>
                                <p:cTn id="30" presetID="23" presetClass="entr" presetSubtype="16" fill="hold" nodeType="afterEffect">
                                  <p:stCondLst>
                                    <p:cond delay="0"/>
                                  </p:stCondLst>
                                  <p:childTnLst>
                                    <p:set>
                                      <p:cBhvr>
                                        <p:cTn id="31" dur="1" fill="hold">
                                          <p:stCondLst>
                                            <p:cond delay="0"/>
                                          </p:stCondLst>
                                        </p:cTn>
                                        <p:tgtEl>
                                          <p:spTgt spid="268497"/>
                                        </p:tgtEl>
                                        <p:attrNameLst>
                                          <p:attrName>style.visibility</p:attrName>
                                        </p:attrNameLst>
                                      </p:cBhvr>
                                      <p:to>
                                        <p:strVal val="visible"/>
                                      </p:to>
                                    </p:set>
                                    <p:anim calcmode="lin" valueType="num">
                                      <p:cBhvr>
                                        <p:cTn id="32" dur="1000" fill="hold"/>
                                        <p:tgtEl>
                                          <p:spTgt spid="268497"/>
                                        </p:tgtEl>
                                        <p:attrNameLst>
                                          <p:attrName>ppt_w</p:attrName>
                                        </p:attrNameLst>
                                      </p:cBhvr>
                                      <p:tavLst>
                                        <p:tav tm="0">
                                          <p:val>
                                            <p:fltVal val="0"/>
                                          </p:val>
                                        </p:tav>
                                        <p:tav tm="100000">
                                          <p:val>
                                            <p:strVal val="#ppt_w"/>
                                          </p:val>
                                        </p:tav>
                                      </p:tavLst>
                                    </p:anim>
                                    <p:anim calcmode="lin" valueType="num">
                                      <p:cBhvr>
                                        <p:cTn id="33" dur="1000" fill="hold"/>
                                        <p:tgtEl>
                                          <p:spTgt spid="268497"/>
                                        </p:tgtEl>
                                        <p:attrNameLst>
                                          <p:attrName>ppt_h</p:attrName>
                                        </p:attrNameLst>
                                      </p:cBhvr>
                                      <p:tavLst>
                                        <p:tav tm="0">
                                          <p:val>
                                            <p:fltVal val="0"/>
                                          </p:val>
                                        </p:tav>
                                        <p:tav tm="100000">
                                          <p:val>
                                            <p:strVal val="#ppt_h"/>
                                          </p:val>
                                        </p:tav>
                                      </p:tavLst>
                                    </p:anim>
                                  </p:childTnLst>
                                </p:cTn>
                              </p:par>
                            </p:childTnLst>
                          </p:cTn>
                        </p:par>
                        <p:par>
                          <p:cTn id="34" fill="hold" nodeType="afterGroup">
                            <p:stCondLst>
                              <p:cond delay="6000"/>
                            </p:stCondLst>
                            <p:childTnLst>
                              <p:par>
                                <p:cTn id="35" presetID="23" presetClass="entr" presetSubtype="16" fill="hold" grpId="0" nodeType="afterEffect">
                                  <p:stCondLst>
                                    <p:cond delay="0"/>
                                  </p:stCondLst>
                                  <p:childTnLst>
                                    <p:set>
                                      <p:cBhvr>
                                        <p:cTn id="36" dur="1" fill="hold">
                                          <p:stCondLst>
                                            <p:cond delay="0"/>
                                          </p:stCondLst>
                                        </p:cTn>
                                        <p:tgtEl>
                                          <p:spTgt spid="268500"/>
                                        </p:tgtEl>
                                        <p:attrNameLst>
                                          <p:attrName>style.visibility</p:attrName>
                                        </p:attrNameLst>
                                      </p:cBhvr>
                                      <p:to>
                                        <p:strVal val="visible"/>
                                      </p:to>
                                    </p:set>
                                    <p:anim calcmode="lin" valueType="num">
                                      <p:cBhvr>
                                        <p:cTn id="37" dur="1000" fill="hold"/>
                                        <p:tgtEl>
                                          <p:spTgt spid="268500"/>
                                        </p:tgtEl>
                                        <p:attrNameLst>
                                          <p:attrName>ppt_w</p:attrName>
                                        </p:attrNameLst>
                                      </p:cBhvr>
                                      <p:tavLst>
                                        <p:tav tm="0">
                                          <p:val>
                                            <p:fltVal val="0"/>
                                          </p:val>
                                        </p:tav>
                                        <p:tav tm="100000">
                                          <p:val>
                                            <p:strVal val="#ppt_w"/>
                                          </p:val>
                                        </p:tav>
                                      </p:tavLst>
                                    </p:anim>
                                    <p:anim calcmode="lin" valueType="num">
                                      <p:cBhvr>
                                        <p:cTn id="38" dur="1000" fill="hold"/>
                                        <p:tgtEl>
                                          <p:spTgt spid="268500"/>
                                        </p:tgtEl>
                                        <p:attrNameLst>
                                          <p:attrName>ppt_h</p:attrName>
                                        </p:attrNameLst>
                                      </p:cBhvr>
                                      <p:tavLst>
                                        <p:tav tm="0">
                                          <p:val>
                                            <p:fltVal val="0"/>
                                          </p:val>
                                        </p:tav>
                                        <p:tav tm="100000">
                                          <p:val>
                                            <p:strVal val="#ppt_h"/>
                                          </p:val>
                                        </p:tav>
                                      </p:tavLst>
                                    </p:anim>
                                  </p:childTnLst>
                                </p:cTn>
                              </p:par>
                            </p:childTnLst>
                          </p:cTn>
                        </p:par>
                        <p:par>
                          <p:cTn id="39" fill="hold" nodeType="afterGroup">
                            <p:stCondLst>
                              <p:cond delay="7000"/>
                            </p:stCondLst>
                            <p:childTnLst>
                              <p:par>
                                <p:cTn id="40" presetID="22" presetClass="entr" presetSubtype="1" fill="hold" grpId="0" nodeType="afterEffect">
                                  <p:stCondLst>
                                    <p:cond delay="0"/>
                                  </p:stCondLst>
                                  <p:childTnLst>
                                    <p:set>
                                      <p:cBhvr>
                                        <p:cTn id="41" dur="1" fill="hold">
                                          <p:stCondLst>
                                            <p:cond delay="0"/>
                                          </p:stCondLst>
                                        </p:cTn>
                                        <p:tgtEl>
                                          <p:spTgt spid="268490"/>
                                        </p:tgtEl>
                                        <p:attrNameLst>
                                          <p:attrName>style.visibility</p:attrName>
                                        </p:attrNameLst>
                                      </p:cBhvr>
                                      <p:to>
                                        <p:strVal val="visible"/>
                                      </p:to>
                                    </p:set>
                                    <p:animEffect transition="in" filter="wipe(up)">
                                      <p:cBhvr>
                                        <p:cTn id="42" dur="500"/>
                                        <p:tgtEl>
                                          <p:spTgt spid="268490"/>
                                        </p:tgtEl>
                                      </p:cBhvr>
                                    </p:animEffect>
                                  </p:childTnLst>
                                </p:cTn>
                              </p:par>
                            </p:childTnLst>
                          </p:cTn>
                        </p:par>
                        <p:par>
                          <p:cTn id="43" fill="hold" nodeType="afterGroup">
                            <p:stCondLst>
                              <p:cond delay="7500"/>
                            </p:stCondLst>
                            <p:childTnLst>
                              <p:par>
                                <p:cTn id="44" presetID="23" presetClass="entr" presetSubtype="16" fill="hold" nodeType="afterEffect">
                                  <p:stCondLst>
                                    <p:cond delay="0"/>
                                  </p:stCondLst>
                                  <p:childTnLst>
                                    <p:set>
                                      <p:cBhvr>
                                        <p:cTn id="45" dur="1" fill="hold">
                                          <p:stCondLst>
                                            <p:cond delay="0"/>
                                          </p:stCondLst>
                                        </p:cTn>
                                        <p:tgtEl>
                                          <p:spTgt spid="268496"/>
                                        </p:tgtEl>
                                        <p:attrNameLst>
                                          <p:attrName>style.visibility</p:attrName>
                                        </p:attrNameLst>
                                      </p:cBhvr>
                                      <p:to>
                                        <p:strVal val="visible"/>
                                      </p:to>
                                    </p:set>
                                    <p:anim calcmode="lin" valueType="num">
                                      <p:cBhvr>
                                        <p:cTn id="46" dur="1000" fill="hold"/>
                                        <p:tgtEl>
                                          <p:spTgt spid="268496"/>
                                        </p:tgtEl>
                                        <p:attrNameLst>
                                          <p:attrName>ppt_w</p:attrName>
                                        </p:attrNameLst>
                                      </p:cBhvr>
                                      <p:tavLst>
                                        <p:tav tm="0">
                                          <p:val>
                                            <p:fltVal val="0"/>
                                          </p:val>
                                        </p:tav>
                                        <p:tav tm="100000">
                                          <p:val>
                                            <p:strVal val="#ppt_w"/>
                                          </p:val>
                                        </p:tav>
                                      </p:tavLst>
                                    </p:anim>
                                    <p:anim calcmode="lin" valueType="num">
                                      <p:cBhvr>
                                        <p:cTn id="47" dur="1000" fill="hold"/>
                                        <p:tgtEl>
                                          <p:spTgt spid="268496"/>
                                        </p:tgtEl>
                                        <p:attrNameLst>
                                          <p:attrName>ppt_h</p:attrName>
                                        </p:attrNameLst>
                                      </p:cBhvr>
                                      <p:tavLst>
                                        <p:tav tm="0">
                                          <p:val>
                                            <p:fltVal val="0"/>
                                          </p:val>
                                        </p:tav>
                                        <p:tav tm="100000">
                                          <p:val>
                                            <p:strVal val="#ppt_h"/>
                                          </p:val>
                                        </p:tav>
                                      </p:tavLst>
                                    </p:anim>
                                  </p:childTnLst>
                                </p:cTn>
                              </p:par>
                            </p:childTnLst>
                          </p:cTn>
                        </p:par>
                        <p:par>
                          <p:cTn id="48" fill="hold" nodeType="afterGroup">
                            <p:stCondLst>
                              <p:cond delay="8500"/>
                            </p:stCondLst>
                            <p:childTnLst>
                              <p:par>
                                <p:cTn id="49" presetID="23" presetClass="entr" presetSubtype="16" fill="hold" grpId="0" nodeType="afterEffect">
                                  <p:stCondLst>
                                    <p:cond delay="0"/>
                                  </p:stCondLst>
                                  <p:childTnLst>
                                    <p:set>
                                      <p:cBhvr>
                                        <p:cTn id="50" dur="1" fill="hold">
                                          <p:stCondLst>
                                            <p:cond delay="0"/>
                                          </p:stCondLst>
                                        </p:cTn>
                                        <p:tgtEl>
                                          <p:spTgt spid="268501"/>
                                        </p:tgtEl>
                                        <p:attrNameLst>
                                          <p:attrName>style.visibility</p:attrName>
                                        </p:attrNameLst>
                                      </p:cBhvr>
                                      <p:to>
                                        <p:strVal val="visible"/>
                                      </p:to>
                                    </p:set>
                                    <p:anim calcmode="lin" valueType="num">
                                      <p:cBhvr>
                                        <p:cTn id="51" dur="1000" fill="hold"/>
                                        <p:tgtEl>
                                          <p:spTgt spid="268501"/>
                                        </p:tgtEl>
                                        <p:attrNameLst>
                                          <p:attrName>ppt_w</p:attrName>
                                        </p:attrNameLst>
                                      </p:cBhvr>
                                      <p:tavLst>
                                        <p:tav tm="0">
                                          <p:val>
                                            <p:fltVal val="0"/>
                                          </p:val>
                                        </p:tav>
                                        <p:tav tm="100000">
                                          <p:val>
                                            <p:strVal val="#ppt_w"/>
                                          </p:val>
                                        </p:tav>
                                      </p:tavLst>
                                    </p:anim>
                                    <p:anim calcmode="lin" valueType="num">
                                      <p:cBhvr>
                                        <p:cTn id="52" dur="1000" fill="hold"/>
                                        <p:tgtEl>
                                          <p:spTgt spid="268501"/>
                                        </p:tgtEl>
                                        <p:attrNameLst>
                                          <p:attrName>ppt_h</p:attrName>
                                        </p:attrNameLst>
                                      </p:cBhvr>
                                      <p:tavLst>
                                        <p:tav tm="0">
                                          <p:val>
                                            <p:fltVal val="0"/>
                                          </p:val>
                                        </p:tav>
                                        <p:tav tm="100000">
                                          <p:val>
                                            <p:strVal val="#ppt_h"/>
                                          </p:val>
                                        </p:tav>
                                      </p:tavLst>
                                    </p:anim>
                                  </p:childTnLst>
                                </p:cTn>
                              </p:par>
                            </p:childTnLst>
                          </p:cTn>
                        </p:par>
                        <p:par>
                          <p:cTn id="53" fill="hold" nodeType="afterGroup">
                            <p:stCondLst>
                              <p:cond delay="9500"/>
                            </p:stCondLst>
                            <p:childTnLst>
                              <p:par>
                                <p:cTn id="54" presetID="22" presetClass="entr" presetSubtype="1" fill="hold" grpId="0" nodeType="afterEffect">
                                  <p:stCondLst>
                                    <p:cond delay="0"/>
                                  </p:stCondLst>
                                  <p:childTnLst>
                                    <p:set>
                                      <p:cBhvr>
                                        <p:cTn id="55" dur="1" fill="hold">
                                          <p:stCondLst>
                                            <p:cond delay="0"/>
                                          </p:stCondLst>
                                        </p:cTn>
                                        <p:tgtEl>
                                          <p:spTgt spid="268498"/>
                                        </p:tgtEl>
                                        <p:attrNameLst>
                                          <p:attrName>style.visibility</p:attrName>
                                        </p:attrNameLst>
                                      </p:cBhvr>
                                      <p:to>
                                        <p:strVal val="visible"/>
                                      </p:to>
                                    </p:set>
                                    <p:animEffect transition="in" filter="wipe(up)">
                                      <p:cBhvr>
                                        <p:cTn id="56" dur="500"/>
                                        <p:tgtEl>
                                          <p:spTgt spid="268498"/>
                                        </p:tgtEl>
                                      </p:cBhvr>
                                    </p:animEffect>
                                  </p:childTnLst>
                                </p:cTn>
                              </p:par>
                            </p:childTnLst>
                          </p:cTn>
                        </p:par>
                        <p:par>
                          <p:cTn id="57" fill="hold" nodeType="afterGroup">
                            <p:stCondLst>
                              <p:cond delay="10000"/>
                            </p:stCondLst>
                            <p:childTnLst>
                              <p:par>
                                <p:cTn id="58" presetID="23" presetClass="entr" presetSubtype="16" fill="hold" nodeType="afterEffect">
                                  <p:stCondLst>
                                    <p:cond delay="0"/>
                                  </p:stCondLst>
                                  <p:childTnLst>
                                    <p:set>
                                      <p:cBhvr>
                                        <p:cTn id="59" dur="1" fill="hold">
                                          <p:stCondLst>
                                            <p:cond delay="0"/>
                                          </p:stCondLst>
                                        </p:cTn>
                                        <p:tgtEl>
                                          <p:spTgt spid="268495"/>
                                        </p:tgtEl>
                                        <p:attrNameLst>
                                          <p:attrName>style.visibility</p:attrName>
                                        </p:attrNameLst>
                                      </p:cBhvr>
                                      <p:to>
                                        <p:strVal val="visible"/>
                                      </p:to>
                                    </p:set>
                                    <p:anim calcmode="lin" valueType="num">
                                      <p:cBhvr>
                                        <p:cTn id="60" dur="1000" fill="hold"/>
                                        <p:tgtEl>
                                          <p:spTgt spid="268495"/>
                                        </p:tgtEl>
                                        <p:attrNameLst>
                                          <p:attrName>ppt_w</p:attrName>
                                        </p:attrNameLst>
                                      </p:cBhvr>
                                      <p:tavLst>
                                        <p:tav tm="0">
                                          <p:val>
                                            <p:fltVal val="0"/>
                                          </p:val>
                                        </p:tav>
                                        <p:tav tm="100000">
                                          <p:val>
                                            <p:strVal val="#ppt_w"/>
                                          </p:val>
                                        </p:tav>
                                      </p:tavLst>
                                    </p:anim>
                                    <p:anim calcmode="lin" valueType="num">
                                      <p:cBhvr>
                                        <p:cTn id="61" dur="1000" fill="hold"/>
                                        <p:tgtEl>
                                          <p:spTgt spid="268495"/>
                                        </p:tgtEl>
                                        <p:attrNameLst>
                                          <p:attrName>ppt_h</p:attrName>
                                        </p:attrNameLst>
                                      </p:cBhvr>
                                      <p:tavLst>
                                        <p:tav tm="0">
                                          <p:val>
                                            <p:fltVal val="0"/>
                                          </p:val>
                                        </p:tav>
                                        <p:tav tm="100000">
                                          <p:val>
                                            <p:strVal val="#ppt_h"/>
                                          </p:val>
                                        </p:tav>
                                      </p:tavLst>
                                    </p:anim>
                                  </p:childTnLst>
                                </p:cTn>
                              </p:par>
                            </p:childTnLst>
                          </p:cTn>
                        </p:par>
                        <p:par>
                          <p:cTn id="62" fill="hold" nodeType="afterGroup">
                            <p:stCondLst>
                              <p:cond delay="11000"/>
                            </p:stCondLst>
                            <p:childTnLst>
                              <p:par>
                                <p:cTn id="63" presetID="23" presetClass="entr" presetSubtype="16" fill="hold" grpId="0" nodeType="afterEffect">
                                  <p:stCondLst>
                                    <p:cond delay="0"/>
                                  </p:stCondLst>
                                  <p:childTnLst>
                                    <p:set>
                                      <p:cBhvr>
                                        <p:cTn id="64" dur="1" fill="hold">
                                          <p:stCondLst>
                                            <p:cond delay="0"/>
                                          </p:stCondLst>
                                        </p:cTn>
                                        <p:tgtEl>
                                          <p:spTgt spid="268502"/>
                                        </p:tgtEl>
                                        <p:attrNameLst>
                                          <p:attrName>style.visibility</p:attrName>
                                        </p:attrNameLst>
                                      </p:cBhvr>
                                      <p:to>
                                        <p:strVal val="visible"/>
                                      </p:to>
                                    </p:set>
                                    <p:anim calcmode="lin" valueType="num">
                                      <p:cBhvr>
                                        <p:cTn id="65" dur="1000" fill="hold"/>
                                        <p:tgtEl>
                                          <p:spTgt spid="268502"/>
                                        </p:tgtEl>
                                        <p:attrNameLst>
                                          <p:attrName>ppt_w</p:attrName>
                                        </p:attrNameLst>
                                      </p:cBhvr>
                                      <p:tavLst>
                                        <p:tav tm="0">
                                          <p:val>
                                            <p:fltVal val="0"/>
                                          </p:val>
                                        </p:tav>
                                        <p:tav tm="100000">
                                          <p:val>
                                            <p:strVal val="#ppt_w"/>
                                          </p:val>
                                        </p:tav>
                                      </p:tavLst>
                                    </p:anim>
                                    <p:anim calcmode="lin" valueType="num">
                                      <p:cBhvr>
                                        <p:cTn id="66" dur="1000" fill="hold"/>
                                        <p:tgtEl>
                                          <p:spTgt spid="26850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489" grpId="0"/>
      <p:bldP spid="268490" grpId="0" animBg="1"/>
      <p:bldP spid="268498" grpId="0" animBg="1"/>
      <p:bldP spid="268499" grpId="0" animBg="1"/>
      <p:bldP spid="268500" grpId="0"/>
      <p:bldP spid="268501" grpId="0"/>
      <p:bldP spid="268502" grpId="0"/>
      <p:bldP spid="1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87195" y="791775"/>
            <a:ext cx="6085136" cy="3808688"/>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3821429" y="1886046"/>
            <a:ext cx="4590171" cy="1118319"/>
          </a:xfrm>
          <a:prstGeom prst="rect">
            <a:avLst/>
          </a:prstGeom>
        </p:spPr>
        <p:txBody>
          <a:bodyPr wrap="square">
            <a:spAutoFit/>
          </a:bodyPr>
          <a:lstStyle/>
          <a:p>
            <a:pPr algn="ctr" defTabSz="1219170"/>
            <a:r>
              <a:rPr lang="zh-CN" altLang="en-US" sz="6667" spc="-400">
                <a:solidFill>
                  <a:prstClr val="black"/>
                </a:solidFill>
                <a:latin typeface="叶根友毛笔行书简体" pitchFamily="2" charset="-122"/>
                <a:ea typeface="叶根友毛笔行书简体" pitchFamily="2" charset="-122"/>
              </a:rPr>
              <a:t>第一部分</a:t>
            </a:r>
          </a:p>
        </p:txBody>
      </p:sp>
      <p:sp>
        <p:nvSpPr>
          <p:cNvPr id="12" name="矩形 11"/>
          <p:cNvSpPr/>
          <p:nvPr/>
        </p:nvSpPr>
        <p:spPr>
          <a:xfrm>
            <a:off x="3011557" y="4752948"/>
            <a:ext cx="6669537" cy="830997"/>
          </a:xfrm>
          <a:prstGeom prst="rect">
            <a:avLst/>
          </a:prstGeom>
        </p:spPr>
        <p:txBody>
          <a:bodyPr wrap="square">
            <a:spAutoFit/>
          </a:bodyPr>
          <a:lstStyle/>
          <a:p>
            <a:pPr algn="ctr" defTabSz="1219170"/>
            <a:r>
              <a:rPr lang="zh-CN" altLang="en-US" sz="4800" spc="-400">
                <a:solidFill>
                  <a:prstClr val="black"/>
                </a:solidFill>
                <a:latin typeface="方正华隶简体" pitchFamily="65" charset="-122"/>
                <a:ea typeface="方正华隶简体" pitchFamily="65" charset="-122"/>
              </a:rPr>
              <a:t>单击此处添加文字模板</a:t>
            </a:r>
          </a:p>
        </p:txBody>
      </p:sp>
      <p:pic>
        <p:nvPicPr>
          <p:cNvPr id="13" name="Picture 4" descr="E:\PPT\PPT中国风元素\水墨祥云\水墨祥云\011.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53808" y="4858031"/>
            <a:ext cx="1076891" cy="67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41" descr="C_108.jpg"/>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961515" y="5495299"/>
            <a:ext cx="7127205" cy="218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val="2986759982"/>
      </p:ext>
    </p:extLst>
  </p:cSld>
  <p:clrMapOvr>
    <a:masterClrMapping/>
  </p:clrMapOvr>
  <mc:AlternateContent>
    <mc:Choice xmlns:p14="http://schemas.microsoft.com/office/powerpoint/2010/main" Requires="p14">
      <p:transition spd="med" advClick="0" advTm="10940" p14:dur="700">
        <p:fade/>
      </p:transition>
    </mc:Choice>
    <mc:Fallback>
      <p:transition spd="med" advClick="0" advTm="1094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fade">
                                      <p:cBhvr>
                                        <p:cTn id="7" dur="1000"/>
                                        <p:tgtEl>
                                          <p:spTgt spid="25602"/>
                                        </p:tgtEl>
                                      </p:cBhvr>
                                    </p:animEffect>
                                    <p:anim calcmode="lin" valueType="num">
                                      <p:cBhvr>
                                        <p:cTn id="8" dur="1000" fill="hold"/>
                                        <p:tgtEl>
                                          <p:spTgt spid="25602"/>
                                        </p:tgtEl>
                                        <p:attrNameLst>
                                          <p:attrName>ppt_x</p:attrName>
                                        </p:attrNameLst>
                                      </p:cBhvr>
                                      <p:tavLst>
                                        <p:tav tm="0">
                                          <p:val>
                                            <p:strVal val="#ppt_x"/>
                                          </p:val>
                                        </p:tav>
                                        <p:tav tm="100000">
                                          <p:val>
                                            <p:strVal val="#ppt_x"/>
                                          </p:val>
                                        </p:tav>
                                      </p:tavLst>
                                    </p:anim>
                                    <p:anim calcmode="lin" valueType="num">
                                      <p:cBhvr>
                                        <p:cTn id="9" dur="1000" fill="hold"/>
                                        <p:tgtEl>
                                          <p:spTgt spid="2560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750" fill="hold"/>
                                        <p:tgtEl>
                                          <p:spTgt spid="11"/>
                                        </p:tgtEl>
                                        <p:attrNameLst>
                                          <p:attrName>ppt_w</p:attrName>
                                        </p:attrNameLst>
                                      </p:cBhvr>
                                      <p:tavLst>
                                        <p:tav tm="0">
                                          <p:val>
                                            <p:fltVal val="0"/>
                                          </p:val>
                                        </p:tav>
                                        <p:tav tm="100000">
                                          <p:val>
                                            <p:strVal val="#ppt_w"/>
                                          </p:val>
                                        </p:tav>
                                      </p:tavLst>
                                    </p:anim>
                                    <p:anim calcmode="lin" valueType="num">
                                      <p:cBhvr>
                                        <p:cTn id="14" dur="750" fill="hold"/>
                                        <p:tgtEl>
                                          <p:spTgt spid="11"/>
                                        </p:tgtEl>
                                        <p:attrNameLst>
                                          <p:attrName>ppt_h</p:attrName>
                                        </p:attrNameLst>
                                      </p:cBhvr>
                                      <p:tavLst>
                                        <p:tav tm="0">
                                          <p:val>
                                            <p:fltVal val="0"/>
                                          </p:val>
                                        </p:tav>
                                        <p:tav tm="100000">
                                          <p:val>
                                            <p:strVal val="#ppt_h"/>
                                          </p:val>
                                        </p:tav>
                                      </p:tavLst>
                                    </p:anim>
                                    <p:animEffect transition="in" filter="fade">
                                      <p:cBhvr>
                                        <p:cTn id="15" dur="750"/>
                                        <p:tgtEl>
                                          <p:spTgt spid="11"/>
                                        </p:tgtEl>
                                      </p:cBhvr>
                                    </p:animEffect>
                                  </p:childTnLst>
                                </p:cTn>
                              </p:par>
                            </p:childTnLst>
                          </p:cTn>
                        </p:par>
                        <p:par>
                          <p:cTn id="16" fill="hold" nodeType="afterGroup">
                            <p:stCondLst>
                              <p:cond delay="1750"/>
                            </p:stCondLst>
                            <p:childTnLst>
                              <p:par>
                                <p:cTn id="17" presetID="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250" fill="hold"/>
                                        <p:tgtEl>
                                          <p:spTgt spid="13"/>
                                        </p:tgtEl>
                                        <p:attrNameLst>
                                          <p:attrName>ppt_x</p:attrName>
                                        </p:attrNameLst>
                                      </p:cBhvr>
                                      <p:tavLst>
                                        <p:tav tm="0">
                                          <p:val>
                                            <p:strVal val="0-#ppt_w/2"/>
                                          </p:val>
                                        </p:tav>
                                        <p:tav tm="100000">
                                          <p:val>
                                            <p:strVal val="#ppt_x"/>
                                          </p:val>
                                        </p:tav>
                                      </p:tavLst>
                                    </p:anim>
                                    <p:anim calcmode="lin" valueType="num">
                                      <p:cBhvr additive="base">
                                        <p:cTn id="20" dur="1250" fill="hold"/>
                                        <p:tgtEl>
                                          <p:spTgt spid="13"/>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000"/>
                            </p:stCondLst>
                            <p:childTnLst>
                              <p:par>
                                <p:cTn id="22" presetID="22" presetClass="entr" presetSubtype="8"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2250"/>
                                        <p:tgtEl>
                                          <p:spTgt spid="15"/>
                                        </p:tgtEl>
                                      </p:cBhvr>
                                    </p:animEffect>
                                  </p:childTnLst>
                                </p:cTn>
                              </p:par>
                              <p:par>
                                <p:cTn id="25" presetID="22" presetClass="entr" presetSubtype="8" fill="hold" grpId="0" nodeType="withEffect">
                                  <p:stCondLst>
                                    <p:cond delay="125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2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 name="Text Box 13"/>
          <p:cNvSpPr txBox="1">
            <a:spLocks noChangeArrowheads="1"/>
          </p:cNvSpPr>
          <p:nvPr/>
        </p:nvSpPr>
        <p:spPr bwMode="auto">
          <a:xfrm>
            <a:off x="3023659" y="1892830"/>
            <a:ext cx="6325797" cy="1108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31" tIns="60965" rIns="121931" bIns="60965">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defTabSz="1219170"/>
            <a:r>
              <a:rPr lang="zh-CN" altLang="en-US" sz="6400">
                <a:solidFill>
                  <a:prstClr val="black"/>
                </a:solidFill>
                <a:latin typeface="叶根友毛笔行书简体" pitchFamily="2" charset="-122"/>
                <a:ea typeface="叶根友毛笔行书简体" pitchFamily="2" charset="-122"/>
              </a:rPr>
              <a:t>感谢您的聆听</a:t>
            </a: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16480" y="2564904"/>
            <a:ext cx="813611" cy="2249947"/>
          </a:xfrm>
          <a:prstGeom prst="rect">
            <a:avLst/>
          </a:prstGeom>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19382" y="4814853"/>
            <a:ext cx="190829" cy="215415"/>
          </a:xfrm>
          <a:prstGeom prst="rect">
            <a:avLst/>
          </a:prstGeom>
        </p:spPr>
      </p:pic>
    </p:spTree>
    <p:extLst>
      <p:ext uri="{BB962C8B-B14F-4D97-AF65-F5344CB8AC3E}">
        <p14:creationId val="1809145289"/>
      </p:ext>
    </p:extLst>
  </p:cSld>
  <p:clrMapOvr>
    <a:masterClrMapping/>
  </p:clrMapOvr>
  <mc:AlternateContent>
    <mc:Choice xmlns:p14="http://schemas.microsoft.com/office/powerpoint/2010/main" Requires="p14">
      <p:transition spd="med" advClick="0" advTm="5000" p14:dur="7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3250"/>
                                        <p:tgtEl>
                                          <p:spTgt spid="11"/>
                                        </p:tgtEl>
                                      </p:cBhvr>
                                    </p:animEffect>
                                  </p:childTnLst>
                                </p:cTn>
                              </p:par>
                              <p:par>
                                <p:cTn id="8" presetID="16" presetClass="entr" presetSubtype="2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Horizontal)">
                                      <p:cBhvr>
                                        <p:cTn id="10" dur="2100"/>
                                        <p:tgtEl>
                                          <p:spTgt spid="12"/>
                                        </p:tgtEl>
                                      </p:cBhvr>
                                    </p:animEffect>
                                  </p:childTnLst>
                                </p:cTn>
                              </p:par>
                              <p:par>
                                <p:cTn id="11" presetID="47" presetClass="entr" presetSubtype="0" fill="hold" nodeType="withEffect">
                                  <p:stCondLst>
                                    <p:cond delay="10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500"/>
                                        <p:tgtEl>
                                          <p:spTgt spid="13"/>
                                        </p:tgtEl>
                                      </p:cBhvr>
                                    </p:animEffect>
                                    <p:anim calcmode="lin" valueType="num">
                                      <p:cBhvr>
                                        <p:cTn id="14" dur="1500" fill="hold"/>
                                        <p:tgtEl>
                                          <p:spTgt spid="13"/>
                                        </p:tgtEl>
                                        <p:attrNameLst>
                                          <p:attrName>ppt_x</p:attrName>
                                        </p:attrNameLst>
                                      </p:cBhvr>
                                      <p:tavLst>
                                        <p:tav tm="0">
                                          <p:val>
                                            <p:strVal val="#ppt_x"/>
                                          </p:val>
                                        </p:tav>
                                        <p:tav tm="100000">
                                          <p:val>
                                            <p:strVal val="#ppt_x"/>
                                          </p:val>
                                        </p:tav>
                                      </p:tavLst>
                                    </p:anim>
                                    <p:anim calcmode="lin" valueType="num">
                                      <p:cBhvr>
                                        <p:cTn id="15" dur="1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extLst mod="1">
    <p:ext uri="{E180D4A7-C9FB-4DFB-919C-405C955672EB}">
      <p14:showEvtLst>
        <p14:playEvt time="0" objId="2"/>
      </p14:showEvtLst>
    </p:ext>
  </p:extLst>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pic>
        <p:nvPicPr>
          <p:cNvPr id="271411" name="Picture 51" descr="2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31903" y="1508787"/>
            <a:ext cx="2998795" cy="2824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2" name="Picture 52" descr="2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89401" y="1523599"/>
            <a:ext cx="2994564" cy="282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3" name="Picture 53" descr="2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091875" y="1523599"/>
            <a:ext cx="2996680" cy="282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6" name="Picture 56" descr="50"/>
          <p:cNvPicPr>
            <a:picLocks noChangeAspect="1" noChangeArrowheads="1"/>
          </p:cNvPicPr>
          <p:nvPr/>
        </p:nvPicPr>
        <p:blipFill>
          <a:blip r:embed="rId3">
            <a:lum contrast="-42000"/>
            <a:extLst>
              <a:ext uri="{28A0092B-C50C-407E-A947-70E740481C1C}">
                <a14:useLocalDpi xmlns:a14="http://schemas.microsoft.com/office/drawing/2010/main" val="0"/>
              </a:ext>
            </a:extLst>
          </a:blip>
          <a:stretch>
            <a:fillRect/>
          </a:stretch>
        </p:blipFill>
        <p:spPr bwMode="auto">
          <a:xfrm>
            <a:off x="3776740" y="2422906"/>
            <a:ext cx="1015824" cy="91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8" name="Picture 58" descr="50"/>
          <p:cNvPicPr>
            <a:picLocks noChangeAspect="1" noChangeArrowheads="1"/>
          </p:cNvPicPr>
          <p:nvPr/>
        </p:nvPicPr>
        <p:blipFill>
          <a:blip r:embed="rId3">
            <a:lum contrast="-42000"/>
            <a:extLst>
              <a:ext uri="{28A0092B-C50C-407E-A947-70E740481C1C}">
                <a14:useLocalDpi xmlns:a14="http://schemas.microsoft.com/office/drawing/2010/main" val="0"/>
              </a:ext>
            </a:extLst>
          </a:blip>
          <a:stretch>
            <a:fillRect/>
          </a:stretch>
        </p:blipFill>
        <p:spPr bwMode="auto">
          <a:xfrm>
            <a:off x="7380799" y="2422906"/>
            <a:ext cx="1015824" cy="91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419" name="Text Box 59"/>
          <p:cNvSpPr txBox="1">
            <a:spLocks noChangeArrowheads="1"/>
          </p:cNvSpPr>
          <p:nvPr/>
        </p:nvSpPr>
        <p:spPr bwMode="auto">
          <a:xfrm>
            <a:off x="1844562" y="2539286"/>
            <a:ext cx="1627433" cy="848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2400" b="1" baseline="0">
                <a:solidFill>
                  <a:srgbClr val="000000"/>
                </a:solidFill>
                <a:ea typeface="楷体" pitchFamily="49" charset="-122"/>
              </a:rPr>
              <a:t>点击输入文字内容</a:t>
            </a:r>
          </a:p>
        </p:txBody>
      </p:sp>
      <p:sp>
        <p:nvSpPr>
          <p:cNvPr id="271420" name="Text Box 60"/>
          <p:cNvSpPr txBox="1">
            <a:spLocks noChangeArrowheads="1"/>
          </p:cNvSpPr>
          <p:nvPr/>
        </p:nvSpPr>
        <p:spPr bwMode="auto">
          <a:xfrm>
            <a:off x="5450735" y="2554099"/>
            <a:ext cx="1625317" cy="848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2400" b="1" baseline="0">
                <a:solidFill>
                  <a:srgbClr val="000000"/>
                </a:solidFill>
                <a:ea typeface="楷体" pitchFamily="49" charset="-122"/>
              </a:rPr>
              <a:t>点击输入文字内容</a:t>
            </a:r>
          </a:p>
        </p:txBody>
      </p:sp>
      <p:sp>
        <p:nvSpPr>
          <p:cNvPr id="271421" name="Text Box 61"/>
          <p:cNvSpPr txBox="1">
            <a:spLocks noChangeArrowheads="1"/>
          </p:cNvSpPr>
          <p:nvPr/>
        </p:nvSpPr>
        <p:spPr bwMode="auto">
          <a:xfrm>
            <a:off x="8904535" y="2554099"/>
            <a:ext cx="1625317" cy="848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821" tIns="54411" rIns="108821" bIns="54411">
            <a:spAutoFit/>
          </a:bodyPr>
          <a:lstStyle>
            <a:lvl1pPr defTabSz="815975" eaLnBrk="0" hangingPunct="0">
              <a:defRPr sz="1600" baseline="-25000">
                <a:solidFill>
                  <a:schemeClr val="tx1"/>
                </a:solidFill>
                <a:latin typeface="Arial"/>
                <a:ea typeface="中國龍毛隸書" pitchFamily="49" charset="-120"/>
              </a:defRPr>
            </a:lvl1pPr>
            <a:lvl2pPr marL="742950" indent="-285750" defTabSz="815975" eaLnBrk="0" hangingPunct="0">
              <a:defRPr sz="1600" baseline="-25000">
                <a:solidFill>
                  <a:schemeClr val="tx1"/>
                </a:solidFill>
                <a:latin typeface="Arial"/>
                <a:ea typeface="中國龍毛隸書" pitchFamily="49" charset="-120"/>
              </a:defRPr>
            </a:lvl2pPr>
            <a:lvl3pPr marL="1143000" indent="-228600" defTabSz="815975" eaLnBrk="0" hangingPunct="0">
              <a:defRPr sz="1600" baseline="-25000">
                <a:solidFill>
                  <a:schemeClr val="tx1"/>
                </a:solidFill>
                <a:latin typeface="Arial"/>
                <a:ea typeface="中國龍毛隸書" pitchFamily="49" charset="-120"/>
              </a:defRPr>
            </a:lvl3pPr>
            <a:lvl4pPr marL="1600200" indent="-228600" defTabSz="815975" eaLnBrk="0" hangingPunct="0">
              <a:defRPr sz="1600" baseline="-25000">
                <a:solidFill>
                  <a:schemeClr val="tx1"/>
                </a:solidFill>
                <a:latin typeface="Arial"/>
                <a:ea typeface="中國龍毛隸書" pitchFamily="49" charset="-120"/>
              </a:defRPr>
            </a:lvl4pPr>
            <a:lvl5pPr marL="2057400" indent="-228600" defTabSz="815975" eaLnBrk="0" hangingPunct="0">
              <a:defRPr sz="1600" baseline="-25000">
                <a:solidFill>
                  <a:schemeClr val="tx1"/>
                </a:solidFill>
                <a:latin typeface="Arial"/>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a:ea typeface="中國龍毛隸書" pitchFamily="49" charset="-120"/>
              </a:defRPr>
            </a:lvl9pPr>
          </a:lstStyle>
          <a:p>
            <a:pPr defTabSz="1087939" eaLnBrk="1" hangingPunct="1">
              <a:spcBef>
                <a:spcPct val="50000"/>
              </a:spcBef>
            </a:pPr>
            <a:r>
              <a:rPr lang="zh-CN" altLang="en-US" sz="2400" b="1" baseline="0">
                <a:solidFill>
                  <a:srgbClr val="000000"/>
                </a:solidFill>
                <a:ea typeface="楷体" pitchFamily="49" charset="-122"/>
              </a:rPr>
              <a:t>点击输入文字内容</a:t>
            </a:r>
          </a:p>
        </p:txBody>
      </p:sp>
      <p:sp>
        <p:nvSpPr>
          <p:cNvPr id="271422" name="Rectangle 62"/>
          <p:cNvSpPr>
            <a:spLocks noChangeArrowheads="1"/>
          </p:cNvSpPr>
          <p:nvPr/>
        </p:nvSpPr>
        <p:spPr bwMode="auto">
          <a:xfrm>
            <a:off x="1231893" y="4369554"/>
            <a:ext cx="9754023" cy="41864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spAutoFit/>
          </a:bodyPr>
          <a:lstStyle/>
          <a:p>
            <a:pPr defTabSz="1087613">
              <a:lnSpc>
                <a:spcPct val="120000"/>
              </a:lnSpc>
            </a:pPr>
            <a:r>
              <a:rPr lang="zh-CN" altLang="en-US" sz="2267" b="1">
                <a:solidFill>
                  <a:srgbClr val="000000"/>
                </a:solidFill>
                <a:latin typeface="Calibri"/>
                <a:ea typeface="隶书" pitchFamily="49" charset="-122"/>
              </a:rPr>
              <a:t>点击输入你想输入的文字内容点击添加相关文字内容点击添加相关文字内容</a:t>
            </a:r>
          </a:p>
        </p:txBody>
      </p:sp>
      <p:sp>
        <p:nvSpPr>
          <p:cNvPr id="12" name="TextBox 11"/>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706464121"/>
      </p:ext>
    </p:extLst>
  </p:cSld>
  <p:clrMapOvr>
    <a:masterClrMapping/>
  </p:clrMapOvr>
  <mc:AlternateContent>
    <mc:Choice xmlns:p14="http://schemas.microsoft.com/office/powerpoint/2010/main" Requires="p14">
      <p:transition spd="med" advTm="17915" p14:dur="700">
        <p:fade/>
      </p:transition>
    </mc:Choice>
    <mc:Fallback>
      <p:transition spd="med" advTm="17915">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nodeType="afterGroup">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271411"/>
                                        </p:tgtEl>
                                        <p:attrNameLst>
                                          <p:attrName>style.visibility</p:attrName>
                                        </p:attrNameLst>
                                      </p:cBhvr>
                                      <p:to>
                                        <p:strVal val="visible"/>
                                      </p:to>
                                    </p:set>
                                    <p:anim calcmode="lin" valueType="num">
                                      <p:cBhvr>
                                        <p:cTn id="11" dur="2000" fill="hold"/>
                                        <p:tgtEl>
                                          <p:spTgt spid="271411"/>
                                        </p:tgtEl>
                                        <p:attrNameLst>
                                          <p:attrName>ppt_w</p:attrName>
                                        </p:attrNameLst>
                                      </p:cBhvr>
                                      <p:tavLst>
                                        <p:tav tm="0">
                                          <p:val>
                                            <p:fltVal val="0"/>
                                          </p:val>
                                        </p:tav>
                                        <p:tav tm="100000">
                                          <p:val>
                                            <p:strVal val="#ppt_w"/>
                                          </p:val>
                                        </p:tav>
                                      </p:tavLst>
                                    </p:anim>
                                    <p:anim calcmode="lin" valueType="num">
                                      <p:cBhvr>
                                        <p:cTn id="12" dur="2000" fill="hold"/>
                                        <p:tgtEl>
                                          <p:spTgt spid="271411"/>
                                        </p:tgtEl>
                                        <p:attrNameLst>
                                          <p:attrName>ppt_h</p:attrName>
                                        </p:attrNameLst>
                                      </p:cBhvr>
                                      <p:tavLst>
                                        <p:tav tm="0">
                                          <p:val>
                                            <p:fltVal val="0"/>
                                          </p:val>
                                        </p:tav>
                                        <p:tav tm="100000">
                                          <p:val>
                                            <p:strVal val="#ppt_h"/>
                                          </p:val>
                                        </p:tav>
                                      </p:tavLst>
                                    </p:anim>
                                    <p:anim calcmode="lin" valueType="num">
                                      <p:cBhvr>
                                        <p:cTn id="13" dur="2000" fill="hold"/>
                                        <p:tgtEl>
                                          <p:spTgt spid="271411"/>
                                        </p:tgtEl>
                                        <p:attrNameLst>
                                          <p:attrName>style.rotation</p:attrName>
                                        </p:attrNameLst>
                                      </p:cBhvr>
                                      <p:tavLst>
                                        <p:tav tm="0">
                                          <p:val>
                                            <p:fltVal val="360"/>
                                          </p:val>
                                        </p:tav>
                                        <p:tav tm="100000">
                                          <p:val>
                                            <p:fltVal val="0"/>
                                          </p:val>
                                        </p:tav>
                                      </p:tavLst>
                                    </p:anim>
                                    <p:animEffect transition="in" filter="fade">
                                      <p:cBhvr>
                                        <p:cTn id="14" dur="2000"/>
                                        <p:tgtEl>
                                          <p:spTgt spid="271411"/>
                                        </p:tgtEl>
                                      </p:cBhvr>
                                    </p:animEffect>
                                  </p:childTnLst>
                                </p:cTn>
                              </p:par>
                            </p:childTnLst>
                          </p:cTn>
                        </p:par>
                        <p:par>
                          <p:cTn id="15" fill="hold" nodeType="afterGroup">
                            <p:stCondLst>
                              <p:cond delay="2500"/>
                            </p:stCondLst>
                            <p:childTnLst>
                              <p:par>
                                <p:cTn id="16" presetID="22" presetClass="entr" presetSubtype="8" fill="hold" grpId="0" nodeType="afterEffect">
                                  <p:stCondLst>
                                    <p:cond delay="0"/>
                                  </p:stCondLst>
                                  <p:childTnLst>
                                    <p:set>
                                      <p:cBhvr>
                                        <p:cTn id="17" dur="1" fill="hold">
                                          <p:stCondLst>
                                            <p:cond delay="0"/>
                                          </p:stCondLst>
                                        </p:cTn>
                                        <p:tgtEl>
                                          <p:spTgt spid="271419"/>
                                        </p:tgtEl>
                                        <p:attrNameLst>
                                          <p:attrName>style.visibility</p:attrName>
                                        </p:attrNameLst>
                                      </p:cBhvr>
                                      <p:to>
                                        <p:strVal val="visible"/>
                                      </p:to>
                                    </p:set>
                                    <p:animEffect transition="in" filter="wipe(left)">
                                      <p:cBhvr>
                                        <p:cTn id="18" dur="2000"/>
                                        <p:tgtEl>
                                          <p:spTgt spid="271419"/>
                                        </p:tgtEl>
                                      </p:cBhvr>
                                    </p:animEffect>
                                  </p:childTnLst>
                                </p:cTn>
                              </p:par>
                            </p:childTnLst>
                          </p:cTn>
                        </p:par>
                        <p:par>
                          <p:cTn id="19" fill="hold" nodeType="afterGroup">
                            <p:stCondLst>
                              <p:cond delay="4500"/>
                            </p:stCondLst>
                            <p:childTnLst>
                              <p:par>
                                <p:cTn id="20" presetID="22" presetClass="entr" presetSubtype="8" fill="hold" nodeType="afterEffect">
                                  <p:stCondLst>
                                    <p:cond delay="0"/>
                                  </p:stCondLst>
                                  <p:childTnLst>
                                    <p:set>
                                      <p:cBhvr>
                                        <p:cTn id="21" dur="1" fill="hold">
                                          <p:stCondLst>
                                            <p:cond delay="0"/>
                                          </p:stCondLst>
                                        </p:cTn>
                                        <p:tgtEl>
                                          <p:spTgt spid="271416"/>
                                        </p:tgtEl>
                                        <p:attrNameLst>
                                          <p:attrName>style.visibility</p:attrName>
                                        </p:attrNameLst>
                                      </p:cBhvr>
                                      <p:to>
                                        <p:strVal val="visible"/>
                                      </p:to>
                                    </p:set>
                                    <p:animEffect transition="in" filter="wipe(left)">
                                      <p:cBhvr>
                                        <p:cTn id="22" dur="1000"/>
                                        <p:tgtEl>
                                          <p:spTgt spid="271416"/>
                                        </p:tgtEl>
                                      </p:cBhvr>
                                    </p:animEffect>
                                  </p:childTnLst>
                                </p:cTn>
                              </p:par>
                            </p:childTnLst>
                          </p:cTn>
                        </p:par>
                        <p:par>
                          <p:cTn id="23" fill="hold" nodeType="afterGroup">
                            <p:stCondLst>
                              <p:cond delay="5500"/>
                            </p:stCondLst>
                            <p:childTnLst>
                              <p:par>
                                <p:cTn id="24" presetID="49" presetClass="entr" presetSubtype="0" decel="100000" fill="hold" nodeType="afterEffect">
                                  <p:stCondLst>
                                    <p:cond delay="0"/>
                                  </p:stCondLst>
                                  <p:childTnLst>
                                    <p:set>
                                      <p:cBhvr>
                                        <p:cTn id="25" dur="1" fill="hold">
                                          <p:stCondLst>
                                            <p:cond delay="0"/>
                                          </p:stCondLst>
                                        </p:cTn>
                                        <p:tgtEl>
                                          <p:spTgt spid="271412"/>
                                        </p:tgtEl>
                                        <p:attrNameLst>
                                          <p:attrName>style.visibility</p:attrName>
                                        </p:attrNameLst>
                                      </p:cBhvr>
                                      <p:to>
                                        <p:strVal val="visible"/>
                                      </p:to>
                                    </p:set>
                                    <p:anim calcmode="lin" valueType="num">
                                      <p:cBhvr>
                                        <p:cTn id="26" dur="2000" fill="hold"/>
                                        <p:tgtEl>
                                          <p:spTgt spid="271412"/>
                                        </p:tgtEl>
                                        <p:attrNameLst>
                                          <p:attrName>ppt_w</p:attrName>
                                        </p:attrNameLst>
                                      </p:cBhvr>
                                      <p:tavLst>
                                        <p:tav tm="0">
                                          <p:val>
                                            <p:fltVal val="0"/>
                                          </p:val>
                                        </p:tav>
                                        <p:tav tm="100000">
                                          <p:val>
                                            <p:strVal val="#ppt_w"/>
                                          </p:val>
                                        </p:tav>
                                      </p:tavLst>
                                    </p:anim>
                                    <p:anim calcmode="lin" valueType="num">
                                      <p:cBhvr>
                                        <p:cTn id="27" dur="2000" fill="hold"/>
                                        <p:tgtEl>
                                          <p:spTgt spid="271412"/>
                                        </p:tgtEl>
                                        <p:attrNameLst>
                                          <p:attrName>ppt_h</p:attrName>
                                        </p:attrNameLst>
                                      </p:cBhvr>
                                      <p:tavLst>
                                        <p:tav tm="0">
                                          <p:val>
                                            <p:fltVal val="0"/>
                                          </p:val>
                                        </p:tav>
                                        <p:tav tm="100000">
                                          <p:val>
                                            <p:strVal val="#ppt_h"/>
                                          </p:val>
                                        </p:tav>
                                      </p:tavLst>
                                    </p:anim>
                                    <p:anim calcmode="lin" valueType="num">
                                      <p:cBhvr>
                                        <p:cTn id="28" dur="2000" fill="hold"/>
                                        <p:tgtEl>
                                          <p:spTgt spid="271412"/>
                                        </p:tgtEl>
                                        <p:attrNameLst>
                                          <p:attrName>style.rotation</p:attrName>
                                        </p:attrNameLst>
                                      </p:cBhvr>
                                      <p:tavLst>
                                        <p:tav tm="0">
                                          <p:val>
                                            <p:fltVal val="360"/>
                                          </p:val>
                                        </p:tav>
                                        <p:tav tm="100000">
                                          <p:val>
                                            <p:fltVal val="0"/>
                                          </p:val>
                                        </p:tav>
                                      </p:tavLst>
                                    </p:anim>
                                    <p:animEffect transition="in" filter="fade">
                                      <p:cBhvr>
                                        <p:cTn id="29" dur="2000"/>
                                        <p:tgtEl>
                                          <p:spTgt spid="271412"/>
                                        </p:tgtEl>
                                      </p:cBhvr>
                                    </p:animEffect>
                                  </p:childTnLst>
                                </p:cTn>
                              </p:par>
                            </p:childTnLst>
                          </p:cTn>
                        </p:par>
                        <p:par>
                          <p:cTn id="30" fill="hold" nodeType="afterGroup">
                            <p:stCondLst>
                              <p:cond delay="7500"/>
                            </p:stCondLst>
                            <p:childTnLst>
                              <p:par>
                                <p:cTn id="31" presetID="22" presetClass="entr" presetSubtype="8" fill="hold" grpId="0" nodeType="afterEffect">
                                  <p:stCondLst>
                                    <p:cond delay="0"/>
                                  </p:stCondLst>
                                  <p:childTnLst>
                                    <p:set>
                                      <p:cBhvr>
                                        <p:cTn id="32" dur="1" fill="hold">
                                          <p:stCondLst>
                                            <p:cond delay="0"/>
                                          </p:stCondLst>
                                        </p:cTn>
                                        <p:tgtEl>
                                          <p:spTgt spid="271420"/>
                                        </p:tgtEl>
                                        <p:attrNameLst>
                                          <p:attrName>style.visibility</p:attrName>
                                        </p:attrNameLst>
                                      </p:cBhvr>
                                      <p:to>
                                        <p:strVal val="visible"/>
                                      </p:to>
                                    </p:set>
                                    <p:animEffect transition="in" filter="wipe(left)">
                                      <p:cBhvr>
                                        <p:cTn id="33" dur="2000"/>
                                        <p:tgtEl>
                                          <p:spTgt spid="271420"/>
                                        </p:tgtEl>
                                      </p:cBhvr>
                                    </p:animEffect>
                                  </p:childTnLst>
                                </p:cTn>
                              </p:par>
                            </p:childTnLst>
                          </p:cTn>
                        </p:par>
                        <p:par>
                          <p:cTn id="34" fill="hold" nodeType="afterGroup">
                            <p:stCondLst>
                              <p:cond delay="9500"/>
                            </p:stCondLst>
                            <p:childTnLst>
                              <p:par>
                                <p:cTn id="35" presetID="22" presetClass="entr" presetSubtype="8" fill="hold" nodeType="afterEffect">
                                  <p:stCondLst>
                                    <p:cond delay="0"/>
                                  </p:stCondLst>
                                  <p:childTnLst>
                                    <p:set>
                                      <p:cBhvr>
                                        <p:cTn id="36" dur="1" fill="hold">
                                          <p:stCondLst>
                                            <p:cond delay="0"/>
                                          </p:stCondLst>
                                        </p:cTn>
                                        <p:tgtEl>
                                          <p:spTgt spid="271418"/>
                                        </p:tgtEl>
                                        <p:attrNameLst>
                                          <p:attrName>style.visibility</p:attrName>
                                        </p:attrNameLst>
                                      </p:cBhvr>
                                      <p:to>
                                        <p:strVal val="visible"/>
                                      </p:to>
                                    </p:set>
                                    <p:animEffect transition="in" filter="wipe(left)">
                                      <p:cBhvr>
                                        <p:cTn id="37" dur="1000"/>
                                        <p:tgtEl>
                                          <p:spTgt spid="271418"/>
                                        </p:tgtEl>
                                      </p:cBhvr>
                                    </p:animEffect>
                                  </p:childTnLst>
                                </p:cTn>
                              </p:par>
                            </p:childTnLst>
                          </p:cTn>
                        </p:par>
                        <p:par>
                          <p:cTn id="38" fill="hold" nodeType="afterGroup">
                            <p:stCondLst>
                              <p:cond delay="10500"/>
                            </p:stCondLst>
                            <p:childTnLst>
                              <p:par>
                                <p:cTn id="39" presetID="49" presetClass="entr" presetSubtype="0" decel="100000" fill="hold" nodeType="afterEffect">
                                  <p:stCondLst>
                                    <p:cond delay="0"/>
                                  </p:stCondLst>
                                  <p:childTnLst>
                                    <p:set>
                                      <p:cBhvr>
                                        <p:cTn id="40" dur="1" fill="hold">
                                          <p:stCondLst>
                                            <p:cond delay="0"/>
                                          </p:stCondLst>
                                        </p:cTn>
                                        <p:tgtEl>
                                          <p:spTgt spid="271413"/>
                                        </p:tgtEl>
                                        <p:attrNameLst>
                                          <p:attrName>style.visibility</p:attrName>
                                        </p:attrNameLst>
                                      </p:cBhvr>
                                      <p:to>
                                        <p:strVal val="visible"/>
                                      </p:to>
                                    </p:set>
                                    <p:anim calcmode="lin" valueType="num">
                                      <p:cBhvr>
                                        <p:cTn id="41" dur="2000" fill="hold"/>
                                        <p:tgtEl>
                                          <p:spTgt spid="271413"/>
                                        </p:tgtEl>
                                        <p:attrNameLst>
                                          <p:attrName>ppt_w</p:attrName>
                                        </p:attrNameLst>
                                      </p:cBhvr>
                                      <p:tavLst>
                                        <p:tav tm="0">
                                          <p:val>
                                            <p:fltVal val="0"/>
                                          </p:val>
                                        </p:tav>
                                        <p:tav tm="100000">
                                          <p:val>
                                            <p:strVal val="#ppt_w"/>
                                          </p:val>
                                        </p:tav>
                                      </p:tavLst>
                                    </p:anim>
                                    <p:anim calcmode="lin" valueType="num">
                                      <p:cBhvr>
                                        <p:cTn id="42" dur="2000" fill="hold"/>
                                        <p:tgtEl>
                                          <p:spTgt spid="271413"/>
                                        </p:tgtEl>
                                        <p:attrNameLst>
                                          <p:attrName>ppt_h</p:attrName>
                                        </p:attrNameLst>
                                      </p:cBhvr>
                                      <p:tavLst>
                                        <p:tav tm="0">
                                          <p:val>
                                            <p:fltVal val="0"/>
                                          </p:val>
                                        </p:tav>
                                        <p:tav tm="100000">
                                          <p:val>
                                            <p:strVal val="#ppt_h"/>
                                          </p:val>
                                        </p:tav>
                                      </p:tavLst>
                                    </p:anim>
                                    <p:anim calcmode="lin" valueType="num">
                                      <p:cBhvr>
                                        <p:cTn id="43" dur="2000" fill="hold"/>
                                        <p:tgtEl>
                                          <p:spTgt spid="271413"/>
                                        </p:tgtEl>
                                        <p:attrNameLst>
                                          <p:attrName>style.rotation</p:attrName>
                                        </p:attrNameLst>
                                      </p:cBhvr>
                                      <p:tavLst>
                                        <p:tav tm="0">
                                          <p:val>
                                            <p:fltVal val="360"/>
                                          </p:val>
                                        </p:tav>
                                        <p:tav tm="100000">
                                          <p:val>
                                            <p:fltVal val="0"/>
                                          </p:val>
                                        </p:tav>
                                      </p:tavLst>
                                    </p:anim>
                                    <p:animEffect transition="in" filter="fade">
                                      <p:cBhvr>
                                        <p:cTn id="44" dur="2000"/>
                                        <p:tgtEl>
                                          <p:spTgt spid="271413"/>
                                        </p:tgtEl>
                                      </p:cBhvr>
                                    </p:animEffect>
                                  </p:childTnLst>
                                </p:cTn>
                              </p:par>
                            </p:childTnLst>
                          </p:cTn>
                        </p:par>
                        <p:par>
                          <p:cTn id="45" fill="hold" nodeType="afterGroup">
                            <p:stCondLst>
                              <p:cond delay="12500"/>
                            </p:stCondLst>
                            <p:childTnLst>
                              <p:par>
                                <p:cTn id="46" presetID="22" presetClass="entr" presetSubtype="8" fill="hold" grpId="0" nodeType="afterEffect">
                                  <p:stCondLst>
                                    <p:cond delay="0"/>
                                  </p:stCondLst>
                                  <p:childTnLst>
                                    <p:set>
                                      <p:cBhvr>
                                        <p:cTn id="47" dur="1" fill="hold">
                                          <p:stCondLst>
                                            <p:cond delay="0"/>
                                          </p:stCondLst>
                                        </p:cTn>
                                        <p:tgtEl>
                                          <p:spTgt spid="271421"/>
                                        </p:tgtEl>
                                        <p:attrNameLst>
                                          <p:attrName>style.visibility</p:attrName>
                                        </p:attrNameLst>
                                      </p:cBhvr>
                                      <p:to>
                                        <p:strVal val="visible"/>
                                      </p:to>
                                    </p:set>
                                    <p:animEffect transition="in" filter="wipe(left)">
                                      <p:cBhvr>
                                        <p:cTn id="48" dur="2000"/>
                                        <p:tgtEl>
                                          <p:spTgt spid="271421"/>
                                        </p:tgtEl>
                                      </p:cBhvr>
                                    </p:animEffect>
                                  </p:childTnLst>
                                </p:cTn>
                              </p:par>
                            </p:childTnLst>
                          </p:cTn>
                        </p:par>
                        <p:par>
                          <p:cTn id="49" fill="hold" nodeType="afterGroup">
                            <p:stCondLst>
                              <p:cond delay="14500"/>
                            </p:stCondLst>
                            <p:childTnLst>
                              <p:par>
                                <p:cTn id="50" presetID="6" presetClass="entr" presetSubtype="16" fill="hold" grpId="0" nodeType="afterEffect">
                                  <p:stCondLst>
                                    <p:cond delay="0"/>
                                  </p:stCondLst>
                                  <p:childTnLst>
                                    <p:set>
                                      <p:cBhvr>
                                        <p:cTn id="51" dur="1" fill="hold">
                                          <p:stCondLst>
                                            <p:cond delay="0"/>
                                          </p:stCondLst>
                                        </p:cTn>
                                        <p:tgtEl>
                                          <p:spTgt spid="271422"/>
                                        </p:tgtEl>
                                        <p:attrNameLst>
                                          <p:attrName>style.visibility</p:attrName>
                                        </p:attrNameLst>
                                      </p:cBhvr>
                                      <p:to>
                                        <p:strVal val="visible"/>
                                      </p:to>
                                    </p:set>
                                    <p:animEffect transition="in" filter="circle(in)">
                                      <p:cBhvr>
                                        <p:cTn id="52" dur="2000"/>
                                        <p:tgtEl>
                                          <p:spTgt spid="271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419" grpId="0"/>
      <p:bldP spid="271420" grpId="0"/>
      <p:bldP spid="271421" grpId="0"/>
      <p:bldP spid="271422" grpId="0"/>
      <p:bldP spid="1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 name="Line 13"/>
          <p:cNvSpPr>
            <a:spLocks noChangeShapeType="1"/>
          </p:cNvSpPr>
          <p:nvPr/>
        </p:nvSpPr>
        <p:spPr bwMode="auto">
          <a:xfrm>
            <a:off x="1045738" y="3538103"/>
            <a:ext cx="10167516" cy="0"/>
          </a:xfrm>
          <a:prstGeom prst="line">
            <a:avLst/>
          </a:prstGeom>
          <a:noFill/>
          <a:ln w="101600">
            <a:solidFill>
              <a:schemeClr val="tx1"/>
            </a:solidFill>
            <a:round/>
            <a:tailEnd type="triangle" w="med" len="med"/>
          </a:ln>
          <a:effectLst/>
          <a:extLst/>
        </p:spPr>
        <p:txBody>
          <a:bodyPr/>
          <a:lstStyle/>
          <a:p>
            <a:pPr defTabSz="1219170">
              <a:defRPr/>
            </a:pPr>
            <a:endParaRPr lang="zh-CN" altLang="en-US" sz="2133">
              <a:ln>
                <a:solidFill>
                  <a:srgbClr val="FFD347"/>
                </a:solidFill>
              </a:ln>
              <a:solidFill>
                <a:prstClr val="black"/>
              </a:solidFill>
              <a:latin typeface="微软雅黑" pitchFamily="34" charset="-122"/>
              <a:ea typeface="微软雅黑" pitchFamily="34" charset="-122"/>
              <a:cs typeface="宋体" charset="0"/>
            </a:endParaRPr>
          </a:p>
        </p:txBody>
      </p:sp>
      <p:pic>
        <p:nvPicPr>
          <p:cNvPr id="7176" name="Picture 8" descr="C:\Users\Thinkpad\Desktop\PNG\1_0003_渐变映射-2-副本-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169948" y="793680"/>
            <a:ext cx="2388753" cy="233106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356501" y="3353067"/>
            <a:ext cx="417587" cy="370071"/>
          </a:xfrm>
          <a:prstGeom prst="rect">
            <a:avLst/>
          </a:prstGeom>
          <a:noFill/>
          <a:extLst>
            <a:ext uri="{909E8E84-426E-40DD-AFC4-6F175D3DCCD1}">
              <a14:hiddenFill xmlns:a14="http://schemas.microsoft.com/office/drawing/2010/main">
                <a:solidFill>
                  <a:srgbClr val="FFFFFF"/>
                </a:solidFill>
              </a14:hiddenFill>
            </a:ext>
          </a:extLst>
        </p:spPr>
      </p:pic>
      <p:sp>
        <p:nvSpPr>
          <p:cNvPr id="16" name="Line 16"/>
          <p:cNvSpPr>
            <a:spLocks noChangeShapeType="1"/>
          </p:cNvSpPr>
          <p:nvPr/>
        </p:nvSpPr>
        <p:spPr bwMode="auto">
          <a:xfrm flipH="1">
            <a:off x="3556436" y="1666372"/>
            <a:ext cx="0" cy="1871731"/>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defTabSz="1219170"/>
            <a:endParaRPr lang="zh-CN" altLang="en-US" sz="2133">
              <a:solidFill>
                <a:prstClr val="black"/>
              </a:solidFill>
              <a:latin typeface="微软雅黑" pitchFamily="34" charset="-122"/>
              <a:ea typeface="微软雅黑" pitchFamily="34" charset="-122"/>
            </a:endParaRPr>
          </a:p>
        </p:txBody>
      </p:sp>
      <p:sp>
        <p:nvSpPr>
          <p:cNvPr id="17" name="TextBox 57"/>
          <p:cNvSpPr txBox="1">
            <a:spLocks noChangeArrowheads="1"/>
          </p:cNvSpPr>
          <p:nvPr/>
        </p:nvSpPr>
        <p:spPr bwMode="auto">
          <a:xfrm>
            <a:off x="3604186" y="1254271"/>
            <a:ext cx="9632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anose="02010600030101010101" pitchFamily="2" charset="-122"/>
              </a:defRPr>
            </a:lvl1pPr>
            <a:lvl2pPr marL="742950" indent="-285750" eaLnBrk="0" hangingPunct="0">
              <a:defRPr>
                <a:solidFill>
                  <a:schemeClr val="tx1"/>
                </a:solidFill>
                <a:latin typeface="Calibri" pitchFamily="34" charset="0"/>
                <a:ea typeface="宋体" panose="02010600030101010101" pitchFamily="2" charset="-122"/>
              </a:defRPr>
            </a:lvl2pPr>
            <a:lvl3pPr marL="1143000" indent="-228600" eaLnBrk="0" hangingPunct="0">
              <a:defRPr>
                <a:solidFill>
                  <a:schemeClr val="tx1"/>
                </a:solidFill>
                <a:latin typeface="Calibri" pitchFamily="34" charset="0"/>
                <a:ea typeface="宋体" panose="02010600030101010101" pitchFamily="2" charset="-122"/>
              </a:defRPr>
            </a:lvl3pPr>
            <a:lvl4pPr marL="1600200" indent="-228600" eaLnBrk="0" hangingPunct="0">
              <a:defRPr>
                <a:solidFill>
                  <a:schemeClr val="tx1"/>
                </a:solidFill>
                <a:latin typeface="Calibri" pitchFamily="34" charset="0"/>
                <a:ea typeface="宋体" panose="02010600030101010101" pitchFamily="2" charset="-122"/>
              </a:defRPr>
            </a:lvl4pPr>
            <a:lvl5pPr marL="2057400" indent="-228600" eaLnBrk="0" hangingPunct="0">
              <a:defRPr>
                <a:solidFill>
                  <a:schemeClr val="tx1"/>
                </a:solidFill>
                <a:latin typeface="Calibri"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9pPr>
          </a:lstStyle>
          <a:p>
            <a:pPr defTabSz="1219170" eaLnBrk="1" hangingPunct="1"/>
            <a:r>
              <a:rPr lang="zh-CN" altLang="en-US" sz="2400" b="1">
                <a:solidFill>
                  <a:prstClr val="white"/>
                </a:solidFill>
                <a:latin typeface="方正宋黑简体" pitchFamily="2" charset="-122"/>
                <a:ea typeface="方正宋黑简体" pitchFamily="2" charset="-122"/>
              </a:rPr>
              <a:t>标题</a:t>
            </a:r>
          </a:p>
        </p:txBody>
      </p:sp>
      <p:sp>
        <p:nvSpPr>
          <p:cNvPr id="18" name="TextBox 57"/>
          <p:cNvSpPr txBox="1">
            <a:spLocks noChangeArrowheads="1"/>
          </p:cNvSpPr>
          <p:nvPr/>
        </p:nvSpPr>
        <p:spPr bwMode="auto">
          <a:xfrm>
            <a:off x="3625443" y="1700649"/>
            <a:ext cx="1883924" cy="9543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tabLst>
              <a:defRPr sz="1050" b="1" spc="-150">
                <a:solidFill>
                  <a:schemeClr val="bg1"/>
                </a:solidFill>
                <a:latin typeface="楷体" pitchFamily="49" charset="-122"/>
                <a:ea typeface="楷体" pitchFamily="49" charset="-122"/>
              </a:defRPr>
            </a:lvl1pPr>
            <a:lvl2pPr marL="742950" indent="-285750" eaLnBrk="0" hangingPunct="0">
              <a:tabLst>
                <a:tab pos="101600"/>
              </a:tabLst>
              <a:defRPr>
                <a:latin typeface="Calibri" pitchFamily="34" charset="0"/>
                <a:ea typeface="宋体" panose="02010600030101010101" pitchFamily="2" charset="-122"/>
              </a:defRPr>
            </a:lvl2pPr>
            <a:lvl3pPr marL="1143000" indent="-228600" eaLnBrk="0" hangingPunct="0">
              <a:tabLst>
                <a:tab pos="101600"/>
              </a:tabLst>
              <a:defRPr>
                <a:latin typeface="Calibri" pitchFamily="34" charset="0"/>
                <a:ea typeface="宋体" panose="02010600030101010101" pitchFamily="2" charset="-122"/>
              </a:defRPr>
            </a:lvl3pPr>
            <a:lvl4pPr marL="1600200" indent="-228600" eaLnBrk="0" hangingPunct="0">
              <a:tabLst>
                <a:tab pos="101600"/>
              </a:tabLst>
              <a:defRPr>
                <a:latin typeface="Calibri" pitchFamily="34" charset="0"/>
                <a:ea typeface="宋体" panose="02010600030101010101" pitchFamily="2" charset="-122"/>
              </a:defRPr>
            </a:lvl4pPr>
            <a:lvl5pPr marL="2057400" indent="-228600" eaLnBrk="0" hangingPunct="0">
              <a:tabLst>
                <a:tab pos="101600"/>
              </a:tabLst>
              <a:defRPr>
                <a:latin typeface="Calibri" pitchFamily="34" charset="0"/>
                <a:ea typeface="宋体" panose="02010600030101010101" pitchFamily="2" charset="-122"/>
              </a:defRPr>
            </a:lvl5pPr>
            <a:lvl6pPr marL="2514600" indent="-228600" eaLnBrk="0" fontAlgn="base" hangingPunct="0">
              <a:spcBef>
                <a:spcPct val="0"/>
              </a:spcBef>
              <a:spcAft>
                <a:spcPct val="0"/>
              </a:spcAft>
              <a:tabLst>
                <a:tab pos="101600"/>
              </a:tabLst>
              <a:defRPr>
                <a:latin typeface="Calibri" pitchFamily="34" charset="0"/>
                <a:ea typeface="宋体" panose="02010600030101010101" pitchFamily="2" charset="-122"/>
              </a:defRPr>
            </a:lvl6pPr>
            <a:lvl7pPr marL="2971800" indent="-228600" eaLnBrk="0" fontAlgn="base" hangingPunct="0">
              <a:spcBef>
                <a:spcPct val="0"/>
              </a:spcBef>
              <a:spcAft>
                <a:spcPct val="0"/>
              </a:spcAft>
              <a:tabLst>
                <a:tab pos="101600"/>
              </a:tabLst>
              <a:defRPr>
                <a:latin typeface="Calibri" pitchFamily="34" charset="0"/>
                <a:ea typeface="宋体" panose="02010600030101010101" pitchFamily="2" charset="-122"/>
              </a:defRPr>
            </a:lvl7pPr>
            <a:lvl8pPr marL="3429000" indent="-228600" eaLnBrk="0" fontAlgn="base" hangingPunct="0">
              <a:spcBef>
                <a:spcPct val="0"/>
              </a:spcBef>
              <a:spcAft>
                <a:spcPct val="0"/>
              </a:spcAft>
              <a:tabLst>
                <a:tab pos="101600"/>
              </a:tabLst>
              <a:defRPr>
                <a:latin typeface="Calibri" pitchFamily="34" charset="0"/>
                <a:ea typeface="宋体" panose="02010600030101010101" pitchFamily="2" charset="-122"/>
              </a:defRPr>
            </a:lvl8pPr>
            <a:lvl9pPr marL="3886200" indent="-228600" eaLnBrk="0" fontAlgn="base" hangingPunct="0">
              <a:spcBef>
                <a:spcPct val="0"/>
              </a:spcBef>
              <a:spcAft>
                <a:spcPct val="0"/>
              </a:spcAft>
              <a:tabLst>
                <a:tab pos="101600"/>
              </a:tabLst>
              <a:defRPr>
                <a:latin typeface="Calibri" pitchFamily="34" charset="0"/>
                <a:ea typeface="宋体" panose="02010600030101010101" pitchFamily="2" charset="-122"/>
              </a:defRPr>
            </a:lvl9pPr>
          </a:lstStyle>
          <a:p>
            <a:pPr defTabSz="1219170">
              <a:tabLst>
                <a:tab pos="135463"/>
              </a:tabLst>
            </a:pPr>
            <a:r>
              <a:rPr lang="zh-CN" altLang="en-US" sz="1867" spc="-200">
                <a:solidFill>
                  <a:prstClr val="white"/>
                </a:solidFill>
              </a:rPr>
              <a:t>添加文本内容</a:t>
            </a:r>
            <a:endParaRPr lang="en-US" altLang="zh-CN" sz="1867" spc="-200">
              <a:solidFill>
                <a:prstClr val="white"/>
              </a:solidFill>
            </a:endParaRPr>
          </a:p>
          <a:p>
            <a:pPr defTabSz="1219170">
              <a:tabLst>
                <a:tab pos="135463"/>
              </a:tabLst>
            </a:pPr>
            <a:r>
              <a:rPr lang="zh-CN" altLang="en-US" sz="1867" spc="-200">
                <a:solidFill>
                  <a:prstClr val="white"/>
                </a:solidFill>
              </a:rPr>
              <a:t>添加文本内容</a:t>
            </a:r>
          </a:p>
        </p:txBody>
      </p:sp>
      <p:pic>
        <p:nvPicPr>
          <p:cNvPr id="21" name="Picture 8" descr="C:\Users\Thinkpad\Desktop\PNG\1_0003_渐变映射-2-副本-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41854" y="793680"/>
            <a:ext cx="2388753" cy="233106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728408" y="3353067"/>
            <a:ext cx="417587" cy="370071"/>
          </a:xfrm>
          <a:prstGeom prst="rect">
            <a:avLst/>
          </a:prstGeom>
          <a:noFill/>
          <a:extLst>
            <a:ext uri="{909E8E84-426E-40DD-AFC4-6F175D3DCCD1}">
              <a14:hiddenFill xmlns:a14="http://schemas.microsoft.com/office/drawing/2010/main">
                <a:solidFill>
                  <a:srgbClr val="FFFFFF"/>
                </a:solidFill>
              </a14:hiddenFill>
            </a:ext>
          </a:extLst>
        </p:spPr>
      </p:pic>
      <p:sp>
        <p:nvSpPr>
          <p:cNvPr id="23" name="Line 16"/>
          <p:cNvSpPr>
            <a:spLocks noChangeShapeType="1"/>
          </p:cNvSpPr>
          <p:nvPr/>
        </p:nvSpPr>
        <p:spPr bwMode="auto">
          <a:xfrm flipH="1">
            <a:off x="6928343" y="1666372"/>
            <a:ext cx="0" cy="1871731"/>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defTabSz="1219170"/>
            <a:endParaRPr lang="zh-CN" altLang="en-US" sz="2133">
              <a:solidFill>
                <a:prstClr val="black"/>
              </a:solidFill>
              <a:latin typeface="微软雅黑" pitchFamily="34" charset="-122"/>
              <a:ea typeface="微软雅黑" pitchFamily="34" charset="-122"/>
            </a:endParaRPr>
          </a:p>
        </p:txBody>
      </p:sp>
      <p:sp>
        <p:nvSpPr>
          <p:cNvPr id="24" name="TextBox 57"/>
          <p:cNvSpPr txBox="1">
            <a:spLocks noChangeArrowheads="1"/>
          </p:cNvSpPr>
          <p:nvPr/>
        </p:nvSpPr>
        <p:spPr bwMode="auto">
          <a:xfrm>
            <a:off x="6976093" y="1254272"/>
            <a:ext cx="11361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anose="02010600030101010101" pitchFamily="2" charset="-122"/>
              </a:defRPr>
            </a:lvl2pPr>
            <a:lvl3pPr marL="1143000" indent="-228600" eaLnBrk="0" hangingPunct="0">
              <a:defRPr>
                <a:latin typeface="Calibri" pitchFamily="34" charset="0"/>
                <a:ea typeface="宋体" panose="02010600030101010101" pitchFamily="2" charset="-122"/>
              </a:defRPr>
            </a:lvl3pPr>
            <a:lvl4pPr marL="1600200" indent="-228600" eaLnBrk="0" hangingPunct="0">
              <a:defRPr>
                <a:latin typeface="Calibri" pitchFamily="34" charset="0"/>
                <a:ea typeface="宋体" panose="02010600030101010101" pitchFamily="2" charset="-122"/>
              </a:defRPr>
            </a:lvl4pPr>
            <a:lvl5pPr marL="2057400" indent="-228600" eaLnBrk="0" hangingPunct="0">
              <a:defRPr>
                <a:latin typeface="Calibri" pitchFamily="34" charset="0"/>
                <a:ea typeface="宋体" panose="02010600030101010101" pitchFamily="2" charset="-122"/>
              </a:defRPr>
            </a:lvl5pPr>
            <a:lvl6pPr marL="2514600" indent="-228600" eaLnBrk="0" fontAlgn="base" hangingPunct="0">
              <a:spcBef>
                <a:spcPct val="0"/>
              </a:spcBef>
              <a:spcAft>
                <a:spcPct val="0"/>
              </a:spcAft>
              <a:defRPr>
                <a:latin typeface="Calibri" pitchFamily="34" charset="0"/>
                <a:ea typeface="宋体" panose="02010600030101010101" pitchFamily="2" charset="-122"/>
              </a:defRPr>
            </a:lvl6pPr>
            <a:lvl7pPr marL="2971800" indent="-228600" eaLnBrk="0" fontAlgn="base" hangingPunct="0">
              <a:spcBef>
                <a:spcPct val="0"/>
              </a:spcBef>
              <a:spcAft>
                <a:spcPct val="0"/>
              </a:spcAft>
              <a:defRPr>
                <a:latin typeface="Calibri" pitchFamily="34" charset="0"/>
                <a:ea typeface="宋体" panose="02010600030101010101" pitchFamily="2" charset="-122"/>
              </a:defRPr>
            </a:lvl7pPr>
            <a:lvl8pPr marL="3429000" indent="-228600" eaLnBrk="0" fontAlgn="base" hangingPunct="0">
              <a:spcBef>
                <a:spcPct val="0"/>
              </a:spcBef>
              <a:spcAft>
                <a:spcPct val="0"/>
              </a:spcAft>
              <a:defRPr>
                <a:latin typeface="Calibri" pitchFamily="34" charset="0"/>
                <a:ea typeface="宋体" panose="02010600030101010101" pitchFamily="2" charset="-122"/>
              </a:defRPr>
            </a:lvl8pPr>
            <a:lvl9pPr marL="3886200" indent="-228600" eaLnBrk="0" fontAlgn="base" hangingPunct="0">
              <a:spcBef>
                <a:spcPct val="0"/>
              </a:spcBef>
              <a:spcAft>
                <a:spcPct val="0"/>
              </a:spcAft>
              <a:defRPr>
                <a:latin typeface="Calibri" pitchFamily="34" charset="0"/>
                <a:ea typeface="宋体" panose="02010600030101010101" pitchFamily="2" charset="-122"/>
              </a:defRPr>
            </a:lvl9pPr>
          </a:lstStyle>
          <a:p>
            <a:pPr defTabSz="1219170"/>
            <a:r>
              <a:rPr lang="zh-CN" altLang="en-US" sz="2400">
                <a:solidFill>
                  <a:prstClr val="white"/>
                </a:solidFill>
              </a:rPr>
              <a:t>标题</a:t>
            </a:r>
          </a:p>
        </p:txBody>
      </p:sp>
      <p:sp>
        <p:nvSpPr>
          <p:cNvPr id="25" name="TextBox 57"/>
          <p:cNvSpPr txBox="1">
            <a:spLocks noChangeArrowheads="1"/>
          </p:cNvSpPr>
          <p:nvPr/>
        </p:nvSpPr>
        <p:spPr bwMode="auto">
          <a:xfrm>
            <a:off x="6997350" y="1700649"/>
            <a:ext cx="1883924" cy="9543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tabLst>
              <a:defRPr sz="1400" b="1" spc="-150">
                <a:solidFill>
                  <a:schemeClr val="bg1"/>
                </a:solidFill>
                <a:latin typeface="楷体" pitchFamily="49" charset="-122"/>
                <a:ea typeface="楷体" pitchFamily="49" charset="-122"/>
              </a:defRPr>
            </a:lvl1pPr>
            <a:lvl2pPr marL="742950" indent="-285750" eaLnBrk="0" hangingPunct="0">
              <a:tabLst>
                <a:tab pos="101600"/>
              </a:tabLst>
              <a:defRPr>
                <a:latin typeface="Calibri" pitchFamily="34" charset="0"/>
                <a:ea typeface="宋体" panose="02010600030101010101" pitchFamily="2" charset="-122"/>
              </a:defRPr>
            </a:lvl2pPr>
            <a:lvl3pPr marL="1143000" indent="-228600" eaLnBrk="0" hangingPunct="0">
              <a:tabLst>
                <a:tab pos="101600"/>
              </a:tabLst>
              <a:defRPr>
                <a:latin typeface="Calibri" pitchFamily="34" charset="0"/>
                <a:ea typeface="宋体" panose="02010600030101010101" pitchFamily="2" charset="-122"/>
              </a:defRPr>
            </a:lvl3pPr>
            <a:lvl4pPr marL="1600200" indent="-228600" eaLnBrk="0" hangingPunct="0">
              <a:tabLst>
                <a:tab pos="101600"/>
              </a:tabLst>
              <a:defRPr>
                <a:latin typeface="Calibri" pitchFamily="34" charset="0"/>
                <a:ea typeface="宋体" panose="02010600030101010101" pitchFamily="2" charset="-122"/>
              </a:defRPr>
            </a:lvl4pPr>
            <a:lvl5pPr marL="2057400" indent="-228600" eaLnBrk="0" hangingPunct="0">
              <a:tabLst>
                <a:tab pos="101600"/>
              </a:tabLst>
              <a:defRPr>
                <a:latin typeface="Calibri" pitchFamily="34" charset="0"/>
                <a:ea typeface="宋体" panose="02010600030101010101" pitchFamily="2" charset="-122"/>
              </a:defRPr>
            </a:lvl5pPr>
            <a:lvl6pPr marL="2514600" indent="-228600" eaLnBrk="0" fontAlgn="base" hangingPunct="0">
              <a:spcBef>
                <a:spcPct val="0"/>
              </a:spcBef>
              <a:spcAft>
                <a:spcPct val="0"/>
              </a:spcAft>
              <a:tabLst>
                <a:tab pos="101600"/>
              </a:tabLst>
              <a:defRPr>
                <a:latin typeface="Calibri" pitchFamily="34" charset="0"/>
                <a:ea typeface="宋体" panose="02010600030101010101" pitchFamily="2" charset="-122"/>
              </a:defRPr>
            </a:lvl6pPr>
            <a:lvl7pPr marL="2971800" indent="-228600" eaLnBrk="0" fontAlgn="base" hangingPunct="0">
              <a:spcBef>
                <a:spcPct val="0"/>
              </a:spcBef>
              <a:spcAft>
                <a:spcPct val="0"/>
              </a:spcAft>
              <a:tabLst>
                <a:tab pos="101600"/>
              </a:tabLst>
              <a:defRPr>
                <a:latin typeface="Calibri" pitchFamily="34" charset="0"/>
                <a:ea typeface="宋体" panose="02010600030101010101" pitchFamily="2" charset="-122"/>
              </a:defRPr>
            </a:lvl7pPr>
            <a:lvl8pPr marL="3429000" indent="-228600" eaLnBrk="0" fontAlgn="base" hangingPunct="0">
              <a:spcBef>
                <a:spcPct val="0"/>
              </a:spcBef>
              <a:spcAft>
                <a:spcPct val="0"/>
              </a:spcAft>
              <a:tabLst>
                <a:tab pos="101600"/>
              </a:tabLst>
              <a:defRPr>
                <a:latin typeface="Calibri" pitchFamily="34" charset="0"/>
                <a:ea typeface="宋体" panose="02010600030101010101" pitchFamily="2" charset="-122"/>
              </a:defRPr>
            </a:lvl8pPr>
            <a:lvl9pPr marL="3886200" indent="-228600" eaLnBrk="0" fontAlgn="base" hangingPunct="0">
              <a:spcBef>
                <a:spcPct val="0"/>
              </a:spcBef>
              <a:spcAft>
                <a:spcPct val="0"/>
              </a:spcAft>
              <a:tabLst>
                <a:tab pos="101600"/>
              </a:tabLst>
              <a:defRPr>
                <a:latin typeface="Calibri" pitchFamily="34" charset="0"/>
                <a:ea typeface="宋体" panose="02010600030101010101" pitchFamily="2" charset="-122"/>
              </a:defRPr>
            </a:lvl9pPr>
          </a:lstStyle>
          <a:p>
            <a:pPr defTabSz="1219170">
              <a:tabLst>
                <a:tab pos="135463"/>
              </a:tabLst>
            </a:pPr>
            <a:r>
              <a:rPr lang="zh-CN" altLang="en-US" sz="1867" spc="-200">
                <a:solidFill>
                  <a:prstClr val="white"/>
                </a:solidFill>
              </a:rPr>
              <a:t>添加文本内容</a:t>
            </a:r>
            <a:endParaRPr lang="en-US" altLang="zh-CN" sz="1867" spc="-200">
              <a:solidFill>
                <a:prstClr val="white"/>
              </a:solidFill>
            </a:endParaRPr>
          </a:p>
          <a:p>
            <a:pPr defTabSz="1219170">
              <a:tabLst>
                <a:tab pos="135463"/>
              </a:tabLst>
            </a:pPr>
            <a:r>
              <a:rPr lang="zh-CN" altLang="en-US" sz="1867" spc="-200">
                <a:solidFill>
                  <a:prstClr val="white"/>
                </a:solidFill>
              </a:rPr>
              <a:t>添加文本内容</a:t>
            </a:r>
          </a:p>
        </p:txBody>
      </p:sp>
      <p:pic>
        <p:nvPicPr>
          <p:cNvPr id="27" name="Picture 8" descr="C:\Users\Thinkpad\Desktop\PNG\1_0003_渐变映射-2-副本-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83993" y="3637318"/>
            <a:ext cx="2388753" cy="233106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70547" y="3378309"/>
            <a:ext cx="417587" cy="370071"/>
          </a:xfrm>
          <a:prstGeom prst="rect">
            <a:avLst/>
          </a:prstGeom>
          <a:noFill/>
          <a:extLst>
            <a:ext uri="{909E8E84-426E-40DD-AFC4-6F175D3DCCD1}">
              <a14:hiddenFill xmlns:a14="http://schemas.microsoft.com/office/drawing/2010/main">
                <a:solidFill>
                  <a:srgbClr val="FFFFFF"/>
                </a:solidFill>
              </a14:hiddenFill>
            </a:ext>
          </a:extLst>
        </p:spPr>
      </p:pic>
      <p:sp>
        <p:nvSpPr>
          <p:cNvPr id="29" name="Line 16"/>
          <p:cNvSpPr>
            <a:spLocks noChangeShapeType="1"/>
          </p:cNvSpPr>
          <p:nvPr/>
        </p:nvSpPr>
        <p:spPr bwMode="auto">
          <a:xfrm flipH="1">
            <a:off x="1870481" y="3563344"/>
            <a:ext cx="0" cy="770297"/>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defTabSz="1219170"/>
            <a:endParaRPr lang="zh-CN" altLang="en-US" sz="2133">
              <a:solidFill>
                <a:prstClr val="black"/>
              </a:solidFill>
              <a:latin typeface="微软雅黑" pitchFamily="34" charset="-122"/>
              <a:ea typeface="微软雅黑" pitchFamily="34" charset="-122"/>
            </a:endParaRPr>
          </a:p>
        </p:txBody>
      </p:sp>
      <p:sp>
        <p:nvSpPr>
          <p:cNvPr id="30" name="TextBox 57"/>
          <p:cNvSpPr txBox="1">
            <a:spLocks noChangeArrowheads="1"/>
          </p:cNvSpPr>
          <p:nvPr/>
        </p:nvSpPr>
        <p:spPr bwMode="auto">
          <a:xfrm>
            <a:off x="1918232" y="4097908"/>
            <a:ext cx="11054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anose="02010600030101010101" pitchFamily="2" charset="-122"/>
              </a:defRPr>
            </a:lvl2pPr>
            <a:lvl3pPr marL="1143000" indent="-228600" eaLnBrk="0" hangingPunct="0">
              <a:defRPr>
                <a:latin typeface="Calibri" pitchFamily="34" charset="0"/>
                <a:ea typeface="宋体" panose="02010600030101010101" pitchFamily="2" charset="-122"/>
              </a:defRPr>
            </a:lvl3pPr>
            <a:lvl4pPr marL="1600200" indent="-228600" eaLnBrk="0" hangingPunct="0">
              <a:defRPr>
                <a:latin typeface="Calibri" pitchFamily="34" charset="0"/>
                <a:ea typeface="宋体" panose="02010600030101010101" pitchFamily="2" charset="-122"/>
              </a:defRPr>
            </a:lvl4pPr>
            <a:lvl5pPr marL="2057400" indent="-228600" eaLnBrk="0" hangingPunct="0">
              <a:defRPr>
                <a:latin typeface="Calibri" pitchFamily="34" charset="0"/>
                <a:ea typeface="宋体" panose="02010600030101010101" pitchFamily="2" charset="-122"/>
              </a:defRPr>
            </a:lvl5pPr>
            <a:lvl6pPr marL="2514600" indent="-228600" eaLnBrk="0" fontAlgn="base" hangingPunct="0">
              <a:spcBef>
                <a:spcPct val="0"/>
              </a:spcBef>
              <a:spcAft>
                <a:spcPct val="0"/>
              </a:spcAft>
              <a:defRPr>
                <a:latin typeface="Calibri" pitchFamily="34" charset="0"/>
                <a:ea typeface="宋体" panose="02010600030101010101" pitchFamily="2" charset="-122"/>
              </a:defRPr>
            </a:lvl6pPr>
            <a:lvl7pPr marL="2971800" indent="-228600" eaLnBrk="0" fontAlgn="base" hangingPunct="0">
              <a:spcBef>
                <a:spcPct val="0"/>
              </a:spcBef>
              <a:spcAft>
                <a:spcPct val="0"/>
              </a:spcAft>
              <a:defRPr>
                <a:latin typeface="Calibri" pitchFamily="34" charset="0"/>
                <a:ea typeface="宋体" panose="02010600030101010101" pitchFamily="2" charset="-122"/>
              </a:defRPr>
            </a:lvl7pPr>
            <a:lvl8pPr marL="3429000" indent="-228600" eaLnBrk="0" fontAlgn="base" hangingPunct="0">
              <a:spcBef>
                <a:spcPct val="0"/>
              </a:spcBef>
              <a:spcAft>
                <a:spcPct val="0"/>
              </a:spcAft>
              <a:defRPr>
                <a:latin typeface="Calibri" pitchFamily="34" charset="0"/>
                <a:ea typeface="宋体" panose="02010600030101010101" pitchFamily="2" charset="-122"/>
              </a:defRPr>
            </a:lvl8pPr>
            <a:lvl9pPr marL="3886200" indent="-228600" eaLnBrk="0" fontAlgn="base" hangingPunct="0">
              <a:spcBef>
                <a:spcPct val="0"/>
              </a:spcBef>
              <a:spcAft>
                <a:spcPct val="0"/>
              </a:spcAft>
              <a:defRPr>
                <a:latin typeface="Calibri" pitchFamily="34" charset="0"/>
                <a:ea typeface="宋体" panose="02010600030101010101" pitchFamily="2" charset="-122"/>
              </a:defRPr>
            </a:lvl9pPr>
          </a:lstStyle>
          <a:p>
            <a:pPr defTabSz="1219170"/>
            <a:r>
              <a:rPr lang="zh-CN" altLang="en-US" sz="2400">
                <a:solidFill>
                  <a:prstClr val="white"/>
                </a:solidFill>
              </a:rPr>
              <a:t>标题</a:t>
            </a:r>
          </a:p>
        </p:txBody>
      </p:sp>
      <p:sp>
        <p:nvSpPr>
          <p:cNvPr id="31" name="TextBox 57"/>
          <p:cNvSpPr txBox="1">
            <a:spLocks noChangeArrowheads="1"/>
          </p:cNvSpPr>
          <p:nvPr/>
        </p:nvSpPr>
        <p:spPr bwMode="auto">
          <a:xfrm>
            <a:off x="1939489" y="4544282"/>
            <a:ext cx="1883924" cy="9543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tabLst>
              <a:defRPr sz="1400" b="1" spc="-150">
                <a:solidFill>
                  <a:schemeClr val="bg1"/>
                </a:solidFill>
                <a:latin typeface="楷体" pitchFamily="49" charset="-122"/>
                <a:ea typeface="楷体" pitchFamily="49" charset="-122"/>
              </a:defRPr>
            </a:lvl1pPr>
            <a:lvl2pPr marL="742950" indent="-285750" eaLnBrk="0" hangingPunct="0">
              <a:tabLst>
                <a:tab pos="101600"/>
              </a:tabLst>
              <a:defRPr>
                <a:latin typeface="Calibri" pitchFamily="34" charset="0"/>
                <a:ea typeface="宋体" panose="02010600030101010101" pitchFamily="2" charset="-122"/>
              </a:defRPr>
            </a:lvl2pPr>
            <a:lvl3pPr marL="1143000" indent="-228600" eaLnBrk="0" hangingPunct="0">
              <a:tabLst>
                <a:tab pos="101600"/>
              </a:tabLst>
              <a:defRPr>
                <a:latin typeface="Calibri" pitchFamily="34" charset="0"/>
                <a:ea typeface="宋体" panose="02010600030101010101" pitchFamily="2" charset="-122"/>
              </a:defRPr>
            </a:lvl3pPr>
            <a:lvl4pPr marL="1600200" indent="-228600" eaLnBrk="0" hangingPunct="0">
              <a:tabLst>
                <a:tab pos="101600"/>
              </a:tabLst>
              <a:defRPr>
                <a:latin typeface="Calibri" pitchFamily="34" charset="0"/>
                <a:ea typeface="宋体" panose="02010600030101010101" pitchFamily="2" charset="-122"/>
              </a:defRPr>
            </a:lvl4pPr>
            <a:lvl5pPr marL="2057400" indent="-228600" eaLnBrk="0" hangingPunct="0">
              <a:tabLst>
                <a:tab pos="101600"/>
              </a:tabLst>
              <a:defRPr>
                <a:latin typeface="Calibri" pitchFamily="34" charset="0"/>
                <a:ea typeface="宋体" panose="02010600030101010101" pitchFamily="2" charset="-122"/>
              </a:defRPr>
            </a:lvl5pPr>
            <a:lvl6pPr marL="2514600" indent="-228600" eaLnBrk="0" fontAlgn="base" hangingPunct="0">
              <a:spcBef>
                <a:spcPct val="0"/>
              </a:spcBef>
              <a:spcAft>
                <a:spcPct val="0"/>
              </a:spcAft>
              <a:tabLst>
                <a:tab pos="101600"/>
              </a:tabLst>
              <a:defRPr>
                <a:latin typeface="Calibri" pitchFamily="34" charset="0"/>
                <a:ea typeface="宋体" panose="02010600030101010101" pitchFamily="2" charset="-122"/>
              </a:defRPr>
            </a:lvl6pPr>
            <a:lvl7pPr marL="2971800" indent="-228600" eaLnBrk="0" fontAlgn="base" hangingPunct="0">
              <a:spcBef>
                <a:spcPct val="0"/>
              </a:spcBef>
              <a:spcAft>
                <a:spcPct val="0"/>
              </a:spcAft>
              <a:tabLst>
                <a:tab pos="101600"/>
              </a:tabLst>
              <a:defRPr>
                <a:latin typeface="Calibri" pitchFamily="34" charset="0"/>
                <a:ea typeface="宋体" panose="02010600030101010101" pitchFamily="2" charset="-122"/>
              </a:defRPr>
            </a:lvl7pPr>
            <a:lvl8pPr marL="3429000" indent="-228600" eaLnBrk="0" fontAlgn="base" hangingPunct="0">
              <a:spcBef>
                <a:spcPct val="0"/>
              </a:spcBef>
              <a:spcAft>
                <a:spcPct val="0"/>
              </a:spcAft>
              <a:tabLst>
                <a:tab pos="101600"/>
              </a:tabLst>
              <a:defRPr>
                <a:latin typeface="Calibri" pitchFamily="34" charset="0"/>
                <a:ea typeface="宋体" panose="02010600030101010101" pitchFamily="2" charset="-122"/>
              </a:defRPr>
            </a:lvl8pPr>
            <a:lvl9pPr marL="3886200" indent="-228600" eaLnBrk="0" fontAlgn="base" hangingPunct="0">
              <a:spcBef>
                <a:spcPct val="0"/>
              </a:spcBef>
              <a:spcAft>
                <a:spcPct val="0"/>
              </a:spcAft>
              <a:tabLst>
                <a:tab pos="101600"/>
              </a:tabLst>
              <a:defRPr>
                <a:latin typeface="Calibri" pitchFamily="34" charset="0"/>
                <a:ea typeface="宋体" panose="02010600030101010101" pitchFamily="2" charset="-122"/>
              </a:defRPr>
            </a:lvl9pPr>
          </a:lstStyle>
          <a:p>
            <a:pPr defTabSz="1219170">
              <a:tabLst>
                <a:tab pos="135463"/>
              </a:tabLst>
            </a:pPr>
            <a:r>
              <a:rPr lang="zh-CN" altLang="en-US" sz="1867" spc="-200">
                <a:solidFill>
                  <a:prstClr val="white"/>
                </a:solidFill>
              </a:rPr>
              <a:t>添加文本内容</a:t>
            </a:r>
            <a:endParaRPr lang="en-US" altLang="zh-CN" sz="1867" spc="-200">
              <a:solidFill>
                <a:prstClr val="white"/>
              </a:solidFill>
            </a:endParaRPr>
          </a:p>
          <a:p>
            <a:pPr defTabSz="1219170">
              <a:tabLst>
                <a:tab pos="135463"/>
              </a:tabLst>
            </a:pPr>
            <a:r>
              <a:rPr lang="zh-CN" altLang="en-US" sz="1867" spc="-200">
                <a:solidFill>
                  <a:prstClr val="white"/>
                </a:solidFill>
              </a:rPr>
              <a:t>添加文本内容</a:t>
            </a:r>
          </a:p>
        </p:txBody>
      </p:sp>
      <p:pic>
        <p:nvPicPr>
          <p:cNvPr id="33" name="Picture 8" descr="C:\Users\Thinkpad\Desktop\PNG\1_0003_渐变映射-2-副本-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855901" y="3637318"/>
            <a:ext cx="2388753" cy="233106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042455" y="3378309"/>
            <a:ext cx="417587" cy="370071"/>
          </a:xfrm>
          <a:prstGeom prst="rect">
            <a:avLst/>
          </a:prstGeom>
          <a:noFill/>
          <a:extLst>
            <a:ext uri="{909E8E84-426E-40DD-AFC4-6F175D3DCCD1}">
              <a14:hiddenFill xmlns:a14="http://schemas.microsoft.com/office/drawing/2010/main">
                <a:solidFill>
                  <a:srgbClr val="FFFFFF"/>
                </a:solidFill>
              </a14:hiddenFill>
            </a:ext>
          </a:extLst>
        </p:spPr>
      </p:pic>
      <p:sp>
        <p:nvSpPr>
          <p:cNvPr id="35" name="Line 16"/>
          <p:cNvSpPr>
            <a:spLocks noChangeShapeType="1"/>
          </p:cNvSpPr>
          <p:nvPr/>
        </p:nvSpPr>
        <p:spPr bwMode="auto">
          <a:xfrm flipH="1">
            <a:off x="5242389" y="3563344"/>
            <a:ext cx="0" cy="770297"/>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defTabSz="1219170"/>
            <a:endParaRPr lang="zh-CN" altLang="en-US" sz="2133">
              <a:solidFill>
                <a:prstClr val="black"/>
              </a:solidFill>
              <a:latin typeface="微软雅黑" pitchFamily="34" charset="-122"/>
              <a:ea typeface="微软雅黑" pitchFamily="34" charset="-122"/>
            </a:endParaRPr>
          </a:p>
        </p:txBody>
      </p:sp>
      <p:sp>
        <p:nvSpPr>
          <p:cNvPr id="36" name="TextBox 57"/>
          <p:cNvSpPr txBox="1">
            <a:spLocks noChangeArrowheads="1"/>
          </p:cNvSpPr>
          <p:nvPr/>
        </p:nvSpPr>
        <p:spPr bwMode="auto">
          <a:xfrm>
            <a:off x="5290139" y="4097908"/>
            <a:ext cx="10938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anose="02010600030101010101" pitchFamily="2" charset="-122"/>
              </a:defRPr>
            </a:lvl2pPr>
            <a:lvl3pPr marL="1143000" indent="-228600" eaLnBrk="0" hangingPunct="0">
              <a:defRPr>
                <a:latin typeface="Calibri" pitchFamily="34" charset="0"/>
                <a:ea typeface="宋体" panose="02010600030101010101" pitchFamily="2" charset="-122"/>
              </a:defRPr>
            </a:lvl3pPr>
            <a:lvl4pPr marL="1600200" indent="-228600" eaLnBrk="0" hangingPunct="0">
              <a:defRPr>
                <a:latin typeface="Calibri" pitchFamily="34" charset="0"/>
                <a:ea typeface="宋体" panose="02010600030101010101" pitchFamily="2" charset="-122"/>
              </a:defRPr>
            </a:lvl4pPr>
            <a:lvl5pPr marL="2057400" indent="-228600" eaLnBrk="0" hangingPunct="0">
              <a:defRPr>
                <a:latin typeface="Calibri" pitchFamily="34" charset="0"/>
                <a:ea typeface="宋体" panose="02010600030101010101" pitchFamily="2" charset="-122"/>
              </a:defRPr>
            </a:lvl5pPr>
            <a:lvl6pPr marL="2514600" indent="-228600" eaLnBrk="0" fontAlgn="base" hangingPunct="0">
              <a:spcBef>
                <a:spcPct val="0"/>
              </a:spcBef>
              <a:spcAft>
                <a:spcPct val="0"/>
              </a:spcAft>
              <a:defRPr>
                <a:latin typeface="Calibri" pitchFamily="34" charset="0"/>
                <a:ea typeface="宋体" panose="02010600030101010101" pitchFamily="2" charset="-122"/>
              </a:defRPr>
            </a:lvl6pPr>
            <a:lvl7pPr marL="2971800" indent="-228600" eaLnBrk="0" fontAlgn="base" hangingPunct="0">
              <a:spcBef>
                <a:spcPct val="0"/>
              </a:spcBef>
              <a:spcAft>
                <a:spcPct val="0"/>
              </a:spcAft>
              <a:defRPr>
                <a:latin typeface="Calibri" pitchFamily="34" charset="0"/>
                <a:ea typeface="宋体" panose="02010600030101010101" pitchFamily="2" charset="-122"/>
              </a:defRPr>
            </a:lvl7pPr>
            <a:lvl8pPr marL="3429000" indent="-228600" eaLnBrk="0" fontAlgn="base" hangingPunct="0">
              <a:spcBef>
                <a:spcPct val="0"/>
              </a:spcBef>
              <a:spcAft>
                <a:spcPct val="0"/>
              </a:spcAft>
              <a:defRPr>
                <a:latin typeface="Calibri" pitchFamily="34" charset="0"/>
                <a:ea typeface="宋体" panose="02010600030101010101" pitchFamily="2" charset="-122"/>
              </a:defRPr>
            </a:lvl8pPr>
            <a:lvl9pPr marL="3886200" indent="-228600" eaLnBrk="0" fontAlgn="base" hangingPunct="0">
              <a:spcBef>
                <a:spcPct val="0"/>
              </a:spcBef>
              <a:spcAft>
                <a:spcPct val="0"/>
              </a:spcAft>
              <a:defRPr>
                <a:latin typeface="Calibri" pitchFamily="34" charset="0"/>
                <a:ea typeface="宋体" panose="02010600030101010101" pitchFamily="2" charset="-122"/>
              </a:defRPr>
            </a:lvl9pPr>
          </a:lstStyle>
          <a:p>
            <a:pPr defTabSz="1219170"/>
            <a:r>
              <a:rPr lang="zh-CN" altLang="en-US" sz="2400">
                <a:solidFill>
                  <a:prstClr val="white"/>
                </a:solidFill>
              </a:rPr>
              <a:t>标题</a:t>
            </a:r>
          </a:p>
        </p:txBody>
      </p:sp>
      <p:sp>
        <p:nvSpPr>
          <p:cNvPr id="37" name="TextBox 57"/>
          <p:cNvSpPr txBox="1">
            <a:spLocks noChangeArrowheads="1"/>
          </p:cNvSpPr>
          <p:nvPr/>
        </p:nvSpPr>
        <p:spPr bwMode="auto">
          <a:xfrm>
            <a:off x="5311397" y="4544282"/>
            <a:ext cx="1883924" cy="9543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tabLst>
              <a:defRPr sz="1400" b="1" spc="-150">
                <a:solidFill>
                  <a:schemeClr val="bg1"/>
                </a:solidFill>
                <a:latin typeface="楷体" pitchFamily="49" charset="-122"/>
                <a:ea typeface="楷体" pitchFamily="49" charset="-122"/>
              </a:defRPr>
            </a:lvl1pPr>
            <a:lvl2pPr marL="742950" indent="-285750" eaLnBrk="0" hangingPunct="0">
              <a:tabLst>
                <a:tab pos="101600"/>
              </a:tabLst>
              <a:defRPr>
                <a:latin typeface="Calibri" pitchFamily="34" charset="0"/>
                <a:ea typeface="宋体" panose="02010600030101010101" pitchFamily="2" charset="-122"/>
              </a:defRPr>
            </a:lvl2pPr>
            <a:lvl3pPr marL="1143000" indent="-228600" eaLnBrk="0" hangingPunct="0">
              <a:tabLst>
                <a:tab pos="101600"/>
              </a:tabLst>
              <a:defRPr>
                <a:latin typeface="Calibri" pitchFamily="34" charset="0"/>
                <a:ea typeface="宋体" panose="02010600030101010101" pitchFamily="2" charset="-122"/>
              </a:defRPr>
            </a:lvl3pPr>
            <a:lvl4pPr marL="1600200" indent="-228600" eaLnBrk="0" hangingPunct="0">
              <a:tabLst>
                <a:tab pos="101600"/>
              </a:tabLst>
              <a:defRPr>
                <a:latin typeface="Calibri" pitchFamily="34" charset="0"/>
                <a:ea typeface="宋体" panose="02010600030101010101" pitchFamily="2" charset="-122"/>
              </a:defRPr>
            </a:lvl4pPr>
            <a:lvl5pPr marL="2057400" indent="-228600" eaLnBrk="0" hangingPunct="0">
              <a:tabLst>
                <a:tab pos="101600"/>
              </a:tabLst>
              <a:defRPr>
                <a:latin typeface="Calibri" pitchFamily="34" charset="0"/>
                <a:ea typeface="宋体" panose="02010600030101010101" pitchFamily="2" charset="-122"/>
              </a:defRPr>
            </a:lvl5pPr>
            <a:lvl6pPr marL="2514600" indent="-228600" eaLnBrk="0" fontAlgn="base" hangingPunct="0">
              <a:spcBef>
                <a:spcPct val="0"/>
              </a:spcBef>
              <a:spcAft>
                <a:spcPct val="0"/>
              </a:spcAft>
              <a:tabLst>
                <a:tab pos="101600"/>
              </a:tabLst>
              <a:defRPr>
                <a:latin typeface="Calibri" pitchFamily="34" charset="0"/>
                <a:ea typeface="宋体" panose="02010600030101010101" pitchFamily="2" charset="-122"/>
              </a:defRPr>
            </a:lvl6pPr>
            <a:lvl7pPr marL="2971800" indent="-228600" eaLnBrk="0" fontAlgn="base" hangingPunct="0">
              <a:spcBef>
                <a:spcPct val="0"/>
              </a:spcBef>
              <a:spcAft>
                <a:spcPct val="0"/>
              </a:spcAft>
              <a:tabLst>
                <a:tab pos="101600"/>
              </a:tabLst>
              <a:defRPr>
                <a:latin typeface="Calibri" pitchFamily="34" charset="0"/>
                <a:ea typeface="宋体" panose="02010600030101010101" pitchFamily="2" charset="-122"/>
              </a:defRPr>
            </a:lvl7pPr>
            <a:lvl8pPr marL="3429000" indent="-228600" eaLnBrk="0" fontAlgn="base" hangingPunct="0">
              <a:spcBef>
                <a:spcPct val="0"/>
              </a:spcBef>
              <a:spcAft>
                <a:spcPct val="0"/>
              </a:spcAft>
              <a:tabLst>
                <a:tab pos="101600"/>
              </a:tabLst>
              <a:defRPr>
                <a:latin typeface="Calibri" pitchFamily="34" charset="0"/>
                <a:ea typeface="宋体" panose="02010600030101010101" pitchFamily="2" charset="-122"/>
              </a:defRPr>
            </a:lvl8pPr>
            <a:lvl9pPr marL="3886200" indent="-228600" eaLnBrk="0" fontAlgn="base" hangingPunct="0">
              <a:spcBef>
                <a:spcPct val="0"/>
              </a:spcBef>
              <a:spcAft>
                <a:spcPct val="0"/>
              </a:spcAft>
              <a:tabLst>
                <a:tab pos="101600"/>
              </a:tabLst>
              <a:defRPr>
                <a:latin typeface="Calibri" pitchFamily="34" charset="0"/>
                <a:ea typeface="宋体" panose="02010600030101010101" pitchFamily="2" charset="-122"/>
              </a:defRPr>
            </a:lvl9pPr>
          </a:lstStyle>
          <a:p>
            <a:pPr defTabSz="1219170">
              <a:tabLst>
                <a:tab pos="135463"/>
              </a:tabLst>
            </a:pPr>
            <a:r>
              <a:rPr lang="zh-CN" altLang="en-US" sz="1867" spc="-200">
                <a:solidFill>
                  <a:prstClr val="white"/>
                </a:solidFill>
              </a:rPr>
              <a:t>添加文本内容</a:t>
            </a:r>
            <a:endParaRPr lang="en-US" altLang="zh-CN" sz="1867" spc="-200">
              <a:solidFill>
                <a:prstClr val="white"/>
              </a:solidFill>
            </a:endParaRPr>
          </a:p>
          <a:p>
            <a:pPr defTabSz="1219170">
              <a:tabLst>
                <a:tab pos="135463"/>
              </a:tabLst>
            </a:pPr>
            <a:r>
              <a:rPr lang="zh-CN" altLang="en-US" sz="1867" spc="-200">
                <a:solidFill>
                  <a:prstClr val="white"/>
                </a:solidFill>
              </a:rPr>
              <a:t>添加文本内容</a:t>
            </a:r>
          </a:p>
        </p:txBody>
      </p:sp>
      <p:pic>
        <p:nvPicPr>
          <p:cNvPr id="39" name="Picture 8" descr="C:\Users\Thinkpad\Desktop\PNG\1_0003_渐变映射-2-副本-2.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227809" y="3637318"/>
            <a:ext cx="2388753" cy="233106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C:\Users\Thinkpad\Desktop\PNG\1_0000_渐变映射-2-副本-9.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414363" y="3378309"/>
            <a:ext cx="417587" cy="370071"/>
          </a:xfrm>
          <a:prstGeom prst="rect">
            <a:avLst/>
          </a:prstGeom>
          <a:noFill/>
          <a:extLst>
            <a:ext uri="{909E8E84-426E-40DD-AFC4-6F175D3DCCD1}">
              <a14:hiddenFill xmlns:a14="http://schemas.microsoft.com/office/drawing/2010/main">
                <a:solidFill>
                  <a:srgbClr val="FFFFFF"/>
                </a:solidFill>
              </a14:hiddenFill>
            </a:ext>
          </a:extLst>
        </p:spPr>
      </p:pic>
      <p:sp>
        <p:nvSpPr>
          <p:cNvPr id="41" name="Line 16"/>
          <p:cNvSpPr>
            <a:spLocks noChangeShapeType="1"/>
          </p:cNvSpPr>
          <p:nvPr/>
        </p:nvSpPr>
        <p:spPr bwMode="auto">
          <a:xfrm flipH="1">
            <a:off x="8614297" y="3563344"/>
            <a:ext cx="0" cy="770297"/>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defTabSz="1219170"/>
            <a:endParaRPr lang="zh-CN" altLang="en-US" sz="2133">
              <a:solidFill>
                <a:prstClr val="black"/>
              </a:solidFill>
              <a:latin typeface="微软雅黑" pitchFamily="34" charset="-122"/>
              <a:ea typeface="微软雅黑" pitchFamily="34" charset="-122"/>
            </a:endParaRPr>
          </a:p>
        </p:txBody>
      </p:sp>
      <p:sp>
        <p:nvSpPr>
          <p:cNvPr id="42" name="TextBox 57"/>
          <p:cNvSpPr txBox="1">
            <a:spLocks noChangeArrowheads="1"/>
          </p:cNvSpPr>
          <p:nvPr/>
        </p:nvSpPr>
        <p:spPr bwMode="auto">
          <a:xfrm>
            <a:off x="8662048" y="4097908"/>
            <a:ext cx="11783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anose="02010600030101010101" pitchFamily="2" charset="-122"/>
              </a:defRPr>
            </a:lvl2pPr>
            <a:lvl3pPr marL="1143000" indent="-228600" eaLnBrk="0" hangingPunct="0">
              <a:defRPr>
                <a:latin typeface="Calibri" pitchFamily="34" charset="0"/>
                <a:ea typeface="宋体" panose="02010600030101010101" pitchFamily="2" charset="-122"/>
              </a:defRPr>
            </a:lvl3pPr>
            <a:lvl4pPr marL="1600200" indent="-228600" eaLnBrk="0" hangingPunct="0">
              <a:defRPr>
                <a:latin typeface="Calibri" pitchFamily="34" charset="0"/>
                <a:ea typeface="宋体" panose="02010600030101010101" pitchFamily="2" charset="-122"/>
              </a:defRPr>
            </a:lvl4pPr>
            <a:lvl5pPr marL="2057400" indent="-228600" eaLnBrk="0" hangingPunct="0">
              <a:defRPr>
                <a:latin typeface="Calibri" pitchFamily="34" charset="0"/>
                <a:ea typeface="宋体" panose="02010600030101010101" pitchFamily="2" charset="-122"/>
              </a:defRPr>
            </a:lvl5pPr>
            <a:lvl6pPr marL="2514600" indent="-228600" eaLnBrk="0" fontAlgn="base" hangingPunct="0">
              <a:spcBef>
                <a:spcPct val="0"/>
              </a:spcBef>
              <a:spcAft>
                <a:spcPct val="0"/>
              </a:spcAft>
              <a:defRPr>
                <a:latin typeface="Calibri" pitchFamily="34" charset="0"/>
                <a:ea typeface="宋体" panose="02010600030101010101" pitchFamily="2" charset="-122"/>
              </a:defRPr>
            </a:lvl6pPr>
            <a:lvl7pPr marL="2971800" indent="-228600" eaLnBrk="0" fontAlgn="base" hangingPunct="0">
              <a:spcBef>
                <a:spcPct val="0"/>
              </a:spcBef>
              <a:spcAft>
                <a:spcPct val="0"/>
              </a:spcAft>
              <a:defRPr>
                <a:latin typeface="Calibri" pitchFamily="34" charset="0"/>
                <a:ea typeface="宋体" panose="02010600030101010101" pitchFamily="2" charset="-122"/>
              </a:defRPr>
            </a:lvl7pPr>
            <a:lvl8pPr marL="3429000" indent="-228600" eaLnBrk="0" fontAlgn="base" hangingPunct="0">
              <a:spcBef>
                <a:spcPct val="0"/>
              </a:spcBef>
              <a:spcAft>
                <a:spcPct val="0"/>
              </a:spcAft>
              <a:defRPr>
                <a:latin typeface="Calibri" pitchFamily="34" charset="0"/>
                <a:ea typeface="宋体" panose="02010600030101010101" pitchFamily="2" charset="-122"/>
              </a:defRPr>
            </a:lvl8pPr>
            <a:lvl9pPr marL="3886200" indent="-228600" eaLnBrk="0" fontAlgn="base" hangingPunct="0">
              <a:spcBef>
                <a:spcPct val="0"/>
              </a:spcBef>
              <a:spcAft>
                <a:spcPct val="0"/>
              </a:spcAft>
              <a:defRPr>
                <a:latin typeface="Calibri" pitchFamily="34" charset="0"/>
                <a:ea typeface="宋体" panose="02010600030101010101" pitchFamily="2" charset="-122"/>
              </a:defRPr>
            </a:lvl9pPr>
          </a:lstStyle>
          <a:p>
            <a:pPr defTabSz="1219170"/>
            <a:r>
              <a:rPr lang="zh-CN" altLang="en-US" sz="2400">
                <a:solidFill>
                  <a:prstClr val="white"/>
                </a:solidFill>
              </a:rPr>
              <a:t>标题</a:t>
            </a:r>
          </a:p>
        </p:txBody>
      </p:sp>
      <p:sp>
        <p:nvSpPr>
          <p:cNvPr id="43" name="TextBox 57"/>
          <p:cNvSpPr txBox="1">
            <a:spLocks noChangeArrowheads="1"/>
          </p:cNvSpPr>
          <p:nvPr/>
        </p:nvSpPr>
        <p:spPr bwMode="auto">
          <a:xfrm>
            <a:off x="8683305" y="4544282"/>
            <a:ext cx="1883924" cy="9543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tabLst>
              <a:defRPr sz="1400" b="1" spc="-150">
                <a:solidFill>
                  <a:schemeClr val="bg1"/>
                </a:solidFill>
                <a:latin typeface="楷体" pitchFamily="49" charset="-122"/>
                <a:ea typeface="楷体" pitchFamily="49" charset="-122"/>
              </a:defRPr>
            </a:lvl1pPr>
            <a:lvl2pPr marL="742950" indent="-285750" eaLnBrk="0" hangingPunct="0">
              <a:tabLst>
                <a:tab pos="101600"/>
              </a:tabLst>
              <a:defRPr>
                <a:latin typeface="Calibri" pitchFamily="34" charset="0"/>
                <a:ea typeface="宋体" panose="02010600030101010101" pitchFamily="2" charset="-122"/>
              </a:defRPr>
            </a:lvl2pPr>
            <a:lvl3pPr marL="1143000" indent="-228600" eaLnBrk="0" hangingPunct="0">
              <a:tabLst>
                <a:tab pos="101600"/>
              </a:tabLst>
              <a:defRPr>
                <a:latin typeface="Calibri" pitchFamily="34" charset="0"/>
                <a:ea typeface="宋体" panose="02010600030101010101" pitchFamily="2" charset="-122"/>
              </a:defRPr>
            </a:lvl3pPr>
            <a:lvl4pPr marL="1600200" indent="-228600" eaLnBrk="0" hangingPunct="0">
              <a:tabLst>
                <a:tab pos="101600"/>
              </a:tabLst>
              <a:defRPr>
                <a:latin typeface="Calibri" pitchFamily="34" charset="0"/>
                <a:ea typeface="宋体" panose="02010600030101010101" pitchFamily="2" charset="-122"/>
              </a:defRPr>
            </a:lvl4pPr>
            <a:lvl5pPr marL="2057400" indent="-228600" eaLnBrk="0" hangingPunct="0">
              <a:tabLst>
                <a:tab pos="101600"/>
              </a:tabLst>
              <a:defRPr>
                <a:latin typeface="Calibri" pitchFamily="34" charset="0"/>
                <a:ea typeface="宋体" panose="02010600030101010101" pitchFamily="2" charset="-122"/>
              </a:defRPr>
            </a:lvl5pPr>
            <a:lvl6pPr marL="2514600" indent="-228600" eaLnBrk="0" fontAlgn="base" hangingPunct="0">
              <a:spcBef>
                <a:spcPct val="0"/>
              </a:spcBef>
              <a:spcAft>
                <a:spcPct val="0"/>
              </a:spcAft>
              <a:tabLst>
                <a:tab pos="101600"/>
              </a:tabLst>
              <a:defRPr>
                <a:latin typeface="Calibri" pitchFamily="34" charset="0"/>
                <a:ea typeface="宋体" panose="02010600030101010101" pitchFamily="2" charset="-122"/>
              </a:defRPr>
            </a:lvl6pPr>
            <a:lvl7pPr marL="2971800" indent="-228600" eaLnBrk="0" fontAlgn="base" hangingPunct="0">
              <a:spcBef>
                <a:spcPct val="0"/>
              </a:spcBef>
              <a:spcAft>
                <a:spcPct val="0"/>
              </a:spcAft>
              <a:tabLst>
                <a:tab pos="101600"/>
              </a:tabLst>
              <a:defRPr>
                <a:latin typeface="Calibri" pitchFamily="34" charset="0"/>
                <a:ea typeface="宋体" panose="02010600030101010101" pitchFamily="2" charset="-122"/>
              </a:defRPr>
            </a:lvl7pPr>
            <a:lvl8pPr marL="3429000" indent="-228600" eaLnBrk="0" fontAlgn="base" hangingPunct="0">
              <a:spcBef>
                <a:spcPct val="0"/>
              </a:spcBef>
              <a:spcAft>
                <a:spcPct val="0"/>
              </a:spcAft>
              <a:tabLst>
                <a:tab pos="101600"/>
              </a:tabLst>
              <a:defRPr>
                <a:latin typeface="Calibri" pitchFamily="34" charset="0"/>
                <a:ea typeface="宋体" panose="02010600030101010101" pitchFamily="2" charset="-122"/>
              </a:defRPr>
            </a:lvl8pPr>
            <a:lvl9pPr marL="3886200" indent="-228600" eaLnBrk="0" fontAlgn="base" hangingPunct="0">
              <a:spcBef>
                <a:spcPct val="0"/>
              </a:spcBef>
              <a:spcAft>
                <a:spcPct val="0"/>
              </a:spcAft>
              <a:tabLst>
                <a:tab pos="101600"/>
              </a:tabLst>
              <a:defRPr>
                <a:latin typeface="Calibri" pitchFamily="34" charset="0"/>
                <a:ea typeface="宋体" panose="02010600030101010101" pitchFamily="2" charset="-122"/>
              </a:defRPr>
            </a:lvl9pPr>
          </a:lstStyle>
          <a:p>
            <a:pPr defTabSz="1219170">
              <a:tabLst>
                <a:tab pos="135463"/>
              </a:tabLst>
            </a:pPr>
            <a:r>
              <a:rPr lang="zh-CN" altLang="en-US" sz="1867" spc="-200">
                <a:solidFill>
                  <a:prstClr val="white"/>
                </a:solidFill>
              </a:rPr>
              <a:t>添加文本内容</a:t>
            </a:r>
            <a:endParaRPr lang="en-US" altLang="zh-CN" sz="1867" spc="-200">
              <a:solidFill>
                <a:prstClr val="white"/>
              </a:solidFill>
            </a:endParaRPr>
          </a:p>
          <a:p>
            <a:pPr defTabSz="1219170">
              <a:tabLst>
                <a:tab pos="135463"/>
              </a:tabLst>
            </a:pPr>
            <a:r>
              <a:rPr lang="zh-CN" altLang="en-US" sz="1867" spc="-200">
                <a:solidFill>
                  <a:prstClr val="white"/>
                </a:solidFill>
              </a:rPr>
              <a:t>添加文本内容</a:t>
            </a:r>
          </a:p>
        </p:txBody>
      </p:sp>
      <p:sp>
        <p:nvSpPr>
          <p:cNvPr id="32" name="TextBox 31"/>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85641613"/>
      </p:ext>
    </p:extLst>
  </p:cSld>
  <p:clrMapOvr>
    <a:masterClrMapping/>
  </p:clrMapOvr>
  <mc:AlternateContent>
    <mc:Choice xmlns:p14="http://schemas.microsoft.com/office/powerpoint/2010/main" Requires="p14">
      <p:transition spd="med" advClick="0" advTm="12849" p14:dur="700">
        <p:fade/>
      </p:transition>
    </mc:Choice>
    <mc:Fallback>
      <p:transition spd="med" advClick="0" advTm="12849">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500" fill="hold"/>
                                        <p:tgtEl>
                                          <p:spTgt spid="12"/>
                                        </p:tgtEl>
                                        <p:attrNameLst>
                                          <p:attrName>ppt_x</p:attrName>
                                        </p:attrNameLst>
                                      </p:cBhvr>
                                      <p:tavLst>
                                        <p:tav tm="0">
                                          <p:val>
                                            <p:strVal val="0-#ppt_w/2"/>
                                          </p:val>
                                        </p:tav>
                                        <p:tav tm="100000">
                                          <p:val>
                                            <p:strVal val="#ppt_x"/>
                                          </p:val>
                                        </p:tav>
                                      </p:tavLst>
                                    </p:anim>
                                    <p:anim calcmode="lin" valueType="num">
                                      <p:cBhvr additive="base">
                                        <p:cTn id="11" dur="500" fill="hold"/>
                                        <p:tgtEl>
                                          <p:spTgt spid="12"/>
                                        </p:tgtEl>
                                        <p:attrNameLst>
                                          <p:attrName>ppt_y</p:attrName>
                                        </p:attrNameLst>
                                      </p:cBhvr>
                                      <p:tavLst>
                                        <p:tav tm="0">
                                          <p:val>
                                            <p:strVal val="#ppt_y"/>
                                          </p:val>
                                        </p:tav>
                                        <p:tav tm="100000">
                                          <p:val>
                                            <p:strVal val="#ppt_y"/>
                                          </p:val>
                                        </p:tav>
                                      </p:tavLst>
                                    </p:anim>
                                  </p:childTnLst>
                                </p:cTn>
                              </p:par>
                            </p:childTnLst>
                          </p:cTn>
                        </p:par>
                        <p:par>
                          <p:cTn id="12" fill="hold" nodeType="afterGroup">
                            <p:stCondLst>
                              <p:cond delay="500"/>
                            </p:stCondLst>
                            <p:childTnLst>
                              <p:par>
                                <p:cTn id="13" presetID="2" presetClass="entr" presetSubtype="1"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50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ppt_x"/>
                                          </p:val>
                                        </p:tav>
                                        <p:tav tm="100000">
                                          <p:val>
                                            <p:strVal val="#ppt_x"/>
                                          </p:val>
                                        </p:tav>
                                      </p:tavLst>
                                    </p:anim>
                                    <p:anim calcmode="lin" valueType="num">
                                      <p:cBhvr additive="base">
                                        <p:cTn id="24" dur="500" fill="hold"/>
                                        <p:tgtEl>
                                          <p:spTgt spid="3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75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0-#ppt_h/2"/>
                                          </p:val>
                                        </p:tav>
                                        <p:tav tm="100000">
                                          <p:val>
                                            <p:strVal val="#ppt_y"/>
                                          </p:val>
                                        </p:tav>
                                      </p:tavLst>
                                    </p:anim>
                                  </p:childTnLst>
                                </p:cTn>
                              </p:par>
                            </p:childTnLst>
                          </p:cTn>
                        </p:par>
                        <p:par>
                          <p:cTn id="33" fill="hold" nodeType="afterGroup">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up)">
                                      <p:cBhvr>
                                        <p:cTn id="36" dur="500"/>
                                        <p:tgtEl>
                                          <p:spTgt spid="29"/>
                                        </p:tgtEl>
                                      </p:cBhvr>
                                    </p:animEffect>
                                  </p:childTnLst>
                                </p:cTn>
                              </p:par>
                            </p:childTnLst>
                          </p:cTn>
                        </p:par>
                        <p:par>
                          <p:cTn id="37" fill="hold" nodeType="afterGroup">
                            <p:stCondLst>
                              <p:cond delay="2500"/>
                            </p:stCondLst>
                            <p:childTnLst>
                              <p:par>
                                <p:cTn id="38" presetID="10" presetClass="entr" presetSubtype="0"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000"/>
                                        <p:tgtEl>
                                          <p:spTgt spid="27"/>
                                        </p:tgtEl>
                                      </p:cBhvr>
                                    </p:animEffect>
                                  </p:childTnLst>
                                </p:cTn>
                              </p:par>
                              <p:par>
                                <p:cTn id="41" presetID="53" presetClass="entr" presetSubtype="16"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1000" fill="hold"/>
                                        <p:tgtEl>
                                          <p:spTgt spid="27"/>
                                        </p:tgtEl>
                                        <p:attrNameLst>
                                          <p:attrName>ppt_w</p:attrName>
                                        </p:attrNameLst>
                                      </p:cBhvr>
                                      <p:tavLst>
                                        <p:tav tm="0">
                                          <p:val>
                                            <p:fltVal val="0"/>
                                          </p:val>
                                        </p:tav>
                                        <p:tav tm="100000">
                                          <p:val>
                                            <p:strVal val="#ppt_w"/>
                                          </p:val>
                                        </p:tav>
                                      </p:tavLst>
                                    </p:anim>
                                    <p:anim calcmode="lin" valueType="num">
                                      <p:cBhvr>
                                        <p:cTn id="44" dur="1000" fill="hold"/>
                                        <p:tgtEl>
                                          <p:spTgt spid="27"/>
                                        </p:tgtEl>
                                        <p:attrNameLst>
                                          <p:attrName>ppt_h</p:attrName>
                                        </p:attrNameLst>
                                      </p:cBhvr>
                                      <p:tavLst>
                                        <p:tav tm="0">
                                          <p:val>
                                            <p:fltVal val="0"/>
                                          </p:val>
                                        </p:tav>
                                        <p:tav tm="100000">
                                          <p:val>
                                            <p:strVal val="#ppt_h"/>
                                          </p:val>
                                        </p:tav>
                                      </p:tavLst>
                                    </p:anim>
                                    <p:animEffect transition="in" filter="fade">
                                      <p:cBhvr>
                                        <p:cTn id="45" dur="1000"/>
                                        <p:tgtEl>
                                          <p:spTgt spid="27"/>
                                        </p:tgtEl>
                                      </p:cBhvr>
                                    </p:animEffect>
                                  </p:childTnLst>
                                </p:cTn>
                              </p:par>
                            </p:childTnLst>
                          </p:cTn>
                        </p:par>
                        <p:par>
                          <p:cTn id="46" fill="hold" nodeType="afterGroup">
                            <p:stCondLst>
                              <p:cond delay="3500"/>
                            </p:stCondLst>
                            <p:childTnLst>
                              <p:par>
                                <p:cTn id="47" presetID="16" presetClass="entr" presetSubtype="21"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barn(inVertical)">
                                      <p:cBhvr>
                                        <p:cTn id="49" dur="500"/>
                                        <p:tgtEl>
                                          <p:spTgt spid="30"/>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barn(inVertical)">
                                      <p:cBhvr>
                                        <p:cTn id="52" dur="500"/>
                                        <p:tgtEl>
                                          <p:spTgt spid="31"/>
                                        </p:tgtEl>
                                      </p:cBhvr>
                                    </p:animEffect>
                                  </p:childTnLst>
                                </p:cTn>
                              </p:par>
                            </p:childTnLst>
                          </p:cTn>
                        </p:par>
                        <p:par>
                          <p:cTn id="53" fill="hold" nodeType="afterGroup">
                            <p:stCondLst>
                              <p:cond delay="4000"/>
                            </p:stCondLst>
                            <p:childTnLst>
                              <p:par>
                                <p:cTn id="54" presetID="22" presetClass="entr" presetSubtype="4"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down)">
                                      <p:cBhvr>
                                        <p:cTn id="56" dur="500"/>
                                        <p:tgtEl>
                                          <p:spTgt spid="16"/>
                                        </p:tgtEl>
                                      </p:cBhvr>
                                    </p:animEffect>
                                  </p:childTnLst>
                                </p:cTn>
                              </p:par>
                            </p:childTnLst>
                          </p:cTn>
                        </p:par>
                        <p:par>
                          <p:cTn id="57" fill="hold" nodeType="afterGroup">
                            <p:stCondLst>
                              <p:cond delay="4500"/>
                            </p:stCondLst>
                            <p:childTnLst>
                              <p:par>
                                <p:cTn id="58" presetID="10" presetClass="entr" presetSubtype="0" fill="hold" nodeType="afterEffect">
                                  <p:stCondLst>
                                    <p:cond delay="0"/>
                                  </p:stCondLst>
                                  <p:childTnLst>
                                    <p:set>
                                      <p:cBhvr>
                                        <p:cTn id="59" dur="1" fill="hold">
                                          <p:stCondLst>
                                            <p:cond delay="0"/>
                                          </p:stCondLst>
                                        </p:cTn>
                                        <p:tgtEl>
                                          <p:spTgt spid="7176"/>
                                        </p:tgtEl>
                                        <p:attrNameLst>
                                          <p:attrName>style.visibility</p:attrName>
                                        </p:attrNameLst>
                                      </p:cBhvr>
                                      <p:to>
                                        <p:strVal val="visible"/>
                                      </p:to>
                                    </p:set>
                                    <p:animEffect transition="in" filter="fade">
                                      <p:cBhvr>
                                        <p:cTn id="60" dur="1000"/>
                                        <p:tgtEl>
                                          <p:spTgt spid="7176"/>
                                        </p:tgtEl>
                                      </p:cBhvr>
                                    </p:animEffect>
                                  </p:childTnLst>
                                </p:cTn>
                              </p:par>
                              <p:par>
                                <p:cTn id="61" presetID="53" presetClass="entr" presetSubtype="16" fill="hold" nodeType="withEffect">
                                  <p:stCondLst>
                                    <p:cond delay="0"/>
                                  </p:stCondLst>
                                  <p:childTnLst>
                                    <p:set>
                                      <p:cBhvr>
                                        <p:cTn id="62" dur="1" fill="hold">
                                          <p:stCondLst>
                                            <p:cond delay="0"/>
                                          </p:stCondLst>
                                        </p:cTn>
                                        <p:tgtEl>
                                          <p:spTgt spid="7176"/>
                                        </p:tgtEl>
                                        <p:attrNameLst>
                                          <p:attrName>style.visibility</p:attrName>
                                        </p:attrNameLst>
                                      </p:cBhvr>
                                      <p:to>
                                        <p:strVal val="visible"/>
                                      </p:to>
                                    </p:set>
                                    <p:anim calcmode="lin" valueType="num">
                                      <p:cBhvr>
                                        <p:cTn id="63" dur="1000" fill="hold"/>
                                        <p:tgtEl>
                                          <p:spTgt spid="7176"/>
                                        </p:tgtEl>
                                        <p:attrNameLst>
                                          <p:attrName>ppt_w</p:attrName>
                                        </p:attrNameLst>
                                      </p:cBhvr>
                                      <p:tavLst>
                                        <p:tav tm="0">
                                          <p:val>
                                            <p:fltVal val="0"/>
                                          </p:val>
                                        </p:tav>
                                        <p:tav tm="100000">
                                          <p:val>
                                            <p:strVal val="#ppt_w"/>
                                          </p:val>
                                        </p:tav>
                                      </p:tavLst>
                                    </p:anim>
                                    <p:anim calcmode="lin" valueType="num">
                                      <p:cBhvr>
                                        <p:cTn id="64" dur="1000" fill="hold"/>
                                        <p:tgtEl>
                                          <p:spTgt spid="7176"/>
                                        </p:tgtEl>
                                        <p:attrNameLst>
                                          <p:attrName>ppt_h</p:attrName>
                                        </p:attrNameLst>
                                      </p:cBhvr>
                                      <p:tavLst>
                                        <p:tav tm="0">
                                          <p:val>
                                            <p:fltVal val="0"/>
                                          </p:val>
                                        </p:tav>
                                        <p:tav tm="100000">
                                          <p:val>
                                            <p:strVal val="#ppt_h"/>
                                          </p:val>
                                        </p:tav>
                                      </p:tavLst>
                                    </p:anim>
                                    <p:animEffect transition="in" filter="fade">
                                      <p:cBhvr>
                                        <p:cTn id="65" dur="1000"/>
                                        <p:tgtEl>
                                          <p:spTgt spid="7176"/>
                                        </p:tgtEl>
                                      </p:cBhvr>
                                    </p:animEffect>
                                  </p:childTnLst>
                                </p:cTn>
                              </p:par>
                            </p:childTnLst>
                          </p:cTn>
                        </p:par>
                        <p:par>
                          <p:cTn id="66" fill="hold" nodeType="afterGroup">
                            <p:stCondLst>
                              <p:cond delay="5500"/>
                            </p:stCondLst>
                            <p:childTnLst>
                              <p:par>
                                <p:cTn id="67" presetID="16" presetClass="entr" presetSubtype="21"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barn(inVertical)">
                                      <p:cBhvr>
                                        <p:cTn id="69" dur="500"/>
                                        <p:tgtEl>
                                          <p:spTgt spid="17"/>
                                        </p:tgtEl>
                                      </p:cBhvr>
                                    </p:animEffect>
                                  </p:childTnLst>
                                </p:cTn>
                              </p:par>
                              <p:par>
                                <p:cTn id="70" presetID="16" presetClass="entr" presetSubtype="21"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barn(inVertical)">
                                      <p:cBhvr>
                                        <p:cTn id="72" dur="500"/>
                                        <p:tgtEl>
                                          <p:spTgt spid="18"/>
                                        </p:tgtEl>
                                      </p:cBhvr>
                                    </p:animEffect>
                                  </p:childTnLst>
                                </p:cTn>
                              </p:par>
                            </p:childTnLst>
                          </p:cTn>
                        </p:par>
                        <p:par>
                          <p:cTn id="73" fill="hold" nodeType="afterGroup">
                            <p:stCondLst>
                              <p:cond delay="6000"/>
                            </p:stCondLst>
                            <p:childTnLst>
                              <p:par>
                                <p:cTn id="74" presetID="22" presetClass="entr" presetSubtype="1"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up)">
                                      <p:cBhvr>
                                        <p:cTn id="76" dur="500"/>
                                        <p:tgtEl>
                                          <p:spTgt spid="35"/>
                                        </p:tgtEl>
                                      </p:cBhvr>
                                    </p:animEffect>
                                  </p:childTnLst>
                                </p:cTn>
                              </p:par>
                            </p:childTnLst>
                          </p:cTn>
                        </p:par>
                        <p:par>
                          <p:cTn id="77" fill="hold" nodeType="afterGroup">
                            <p:stCondLst>
                              <p:cond delay="6500"/>
                            </p:stCondLst>
                            <p:childTnLst>
                              <p:par>
                                <p:cTn id="78" presetID="10" presetClass="entr" presetSubtype="0" fill="hold" nodeType="after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fade">
                                      <p:cBhvr>
                                        <p:cTn id="80" dur="1000"/>
                                        <p:tgtEl>
                                          <p:spTgt spid="33"/>
                                        </p:tgtEl>
                                      </p:cBhvr>
                                    </p:animEffect>
                                  </p:childTnLst>
                                </p:cTn>
                              </p:par>
                              <p:par>
                                <p:cTn id="81" presetID="53" presetClass="entr" presetSubtype="16" fill="hold"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p:cTn id="83" dur="1000" fill="hold"/>
                                        <p:tgtEl>
                                          <p:spTgt spid="33"/>
                                        </p:tgtEl>
                                        <p:attrNameLst>
                                          <p:attrName>ppt_w</p:attrName>
                                        </p:attrNameLst>
                                      </p:cBhvr>
                                      <p:tavLst>
                                        <p:tav tm="0">
                                          <p:val>
                                            <p:fltVal val="0"/>
                                          </p:val>
                                        </p:tav>
                                        <p:tav tm="100000">
                                          <p:val>
                                            <p:strVal val="#ppt_w"/>
                                          </p:val>
                                        </p:tav>
                                      </p:tavLst>
                                    </p:anim>
                                    <p:anim calcmode="lin" valueType="num">
                                      <p:cBhvr>
                                        <p:cTn id="84" dur="1000" fill="hold"/>
                                        <p:tgtEl>
                                          <p:spTgt spid="33"/>
                                        </p:tgtEl>
                                        <p:attrNameLst>
                                          <p:attrName>ppt_h</p:attrName>
                                        </p:attrNameLst>
                                      </p:cBhvr>
                                      <p:tavLst>
                                        <p:tav tm="0">
                                          <p:val>
                                            <p:fltVal val="0"/>
                                          </p:val>
                                        </p:tav>
                                        <p:tav tm="100000">
                                          <p:val>
                                            <p:strVal val="#ppt_h"/>
                                          </p:val>
                                        </p:tav>
                                      </p:tavLst>
                                    </p:anim>
                                    <p:animEffect transition="in" filter="fade">
                                      <p:cBhvr>
                                        <p:cTn id="85" dur="1000"/>
                                        <p:tgtEl>
                                          <p:spTgt spid="33"/>
                                        </p:tgtEl>
                                      </p:cBhvr>
                                    </p:animEffect>
                                  </p:childTnLst>
                                </p:cTn>
                              </p:par>
                            </p:childTnLst>
                          </p:cTn>
                        </p:par>
                        <p:par>
                          <p:cTn id="86" fill="hold" nodeType="afterGroup">
                            <p:stCondLst>
                              <p:cond delay="7500"/>
                            </p:stCondLst>
                            <p:childTnLst>
                              <p:par>
                                <p:cTn id="87" presetID="16" presetClass="entr" presetSubtype="21" fill="hold" grpId="0" nodeType="after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barn(inVertical)">
                                      <p:cBhvr>
                                        <p:cTn id="89" dur="500"/>
                                        <p:tgtEl>
                                          <p:spTgt spid="36"/>
                                        </p:tgtEl>
                                      </p:cBhvr>
                                    </p:animEffect>
                                  </p:childTnLst>
                                </p:cTn>
                              </p:par>
                              <p:par>
                                <p:cTn id="90" presetID="16" presetClass="entr" presetSubtype="21"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barn(inVertical)">
                                      <p:cBhvr>
                                        <p:cTn id="92" dur="500"/>
                                        <p:tgtEl>
                                          <p:spTgt spid="37"/>
                                        </p:tgtEl>
                                      </p:cBhvr>
                                    </p:animEffect>
                                  </p:childTnLst>
                                </p:cTn>
                              </p:par>
                            </p:childTnLst>
                          </p:cTn>
                        </p:par>
                        <p:par>
                          <p:cTn id="93" fill="hold" nodeType="afterGroup">
                            <p:stCondLst>
                              <p:cond delay="8000"/>
                            </p:stCondLst>
                            <p:childTnLst>
                              <p:par>
                                <p:cTn id="94" presetID="22" presetClass="entr" presetSubtype="4" fill="hold" grpId="0" nodeType="after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wipe(down)">
                                      <p:cBhvr>
                                        <p:cTn id="96" dur="500"/>
                                        <p:tgtEl>
                                          <p:spTgt spid="23"/>
                                        </p:tgtEl>
                                      </p:cBhvr>
                                    </p:animEffect>
                                  </p:childTnLst>
                                </p:cTn>
                              </p:par>
                            </p:childTnLst>
                          </p:cTn>
                        </p:par>
                        <p:par>
                          <p:cTn id="97" fill="hold" nodeType="afterGroup">
                            <p:stCondLst>
                              <p:cond delay="8500"/>
                            </p:stCondLst>
                            <p:childTnLst>
                              <p:par>
                                <p:cTn id="98" presetID="10" presetClass="entr" presetSubtype="0" fill="hold" nodeType="after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fade">
                                      <p:cBhvr>
                                        <p:cTn id="100" dur="1000"/>
                                        <p:tgtEl>
                                          <p:spTgt spid="21"/>
                                        </p:tgtEl>
                                      </p:cBhvr>
                                    </p:animEffect>
                                  </p:childTnLst>
                                </p:cTn>
                              </p:par>
                              <p:par>
                                <p:cTn id="101" presetID="53" presetClass="entr" presetSubtype="16" fill="hold" nodeType="with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1000" fill="hold"/>
                                        <p:tgtEl>
                                          <p:spTgt spid="21"/>
                                        </p:tgtEl>
                                        <p:attrNameLst>
                                          <p:attrName>ppt_w</p:attrName>
                                        </p:attrNameLst>
                                      </p:cBhvr>
                                      <p:tavLst>
                                        <p:tav tm="0">
                                          <p:val>
                                            <p:fltVal val="0"/>
                                          </p:val>
                                        </p:tav>
                                        <p:tav tm="100000">
                                          <p:val>
                                            <p:strVal val="#ppt_w"/>
                                          </p:val>
                                        </p:tav>
                                      </p:tavLst>
                                    </p:anim>
                                    <p:anim calcmode="lin" valueType="num">
                                      <p:cBhvr>
                                        <p:cTn id="104" dur="1000" fill="hold"/>
                                        <p:tgtEl>
                                          <p:spTgt spid="21"/>
                                        </p:tgtEl>
                                        <p:attrNameLst>
                                          <p:attrName>ppt_h</p:attrName>
                                        </p:attrNameLst>
                                      </p:cBhvr>
                                      <p:tavLst>
                                        <p:tav tm="0">
                                          <p:val>
                                            <p:fltVal val="0"/>
                                          </p:val>
                                        </p:tav>
                                        <p:tav tm="100000">
                                          <p:val>
                                            <p:strVal val="#ppt_h"/>
                                          </p:val>
                                        </p:tav>
                                      </p:tavLst>
                                    </p:anim>
                                    <p:animEffect transition="in" filter="fade">
                                      <p:cBhvr>
                                        <p:cTn id="105" dur="1000"/>
                                        <p:tgtEl>
                                          <p:spTgt spid="21"/>
                                        </p:tgtEl>
                                      </p:cBhvr>
                                    </p:animEffect>
                                  </p:childTnLst>
                                </p:cTn>
                              </p:par>
                            </p:childTnLst>
                          </p:cTn>
                        </p:par>
                        <p:par>
                          <p:cTn id="106" fill="hold" nodeType="afterGroup">
                            <p:stCondLst>
                              <p:cond delay="9500"/>
                            </p:stCondLst>
                            <p:childTnLst>
                              <p:par>
                                <p:cTn id="107" presetID="16" presetClass="entr" presetSubtype="21" fill="hold" grpId="0" nodeType="afterEffect">
                                  <p:stCondLst>
                                    <p:cond delay="0"/>
                                  </p:stCondLst>
                                  <p:childTnLst>
                                    <p:set>
                                      <p:cBhvr>
                                        <p:cTn id="108" dur="1" fill="hold">
                                          <p:stCondLst>
                                            <p:cond delay="0"/>
                                          </p:stCondLst>
                                        </p:cTn>
                                        <p:tgtEl>
                                          <p:spTgt spid="24"/>
                                        </p:tgtEl>
                                        <p:attrNameLst>
                                          <p:attrName>style.visibility</p:attrName>
                                        </p:attrNameLst>
                                      </p:cBhvr>
                                      <p:to>
                                        <p:strVal val="visible"/>
                                      </p:to>
                                    </p:set>
                                    <p:animEffect transition="in" filter="barn(inVertical)">
                                      <p:cBhvr>
                                        <p:cTn id="109" dur="500"/>
                                        <p:tgtEl>
                                          <p:spTgt spid="24"/>
                                        </p:tgtEl>
                                      </p:cBhvr>
                                    </p:animEffect>
                                  </p:childTnLst>
                                </p:cTn>
                              </p:par>
                              <p:par>
                                <p:cTn id="110" presetID="16" presetClass="entr" presetSubtype="21" fill="hold" grpId="0" nodeType="with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barn(inVertical)">
                                      <p:cBhvr>
                                        <p:cTn id="112" dur="500"/>
                                        <p:tgtEl>
                                          <p:spTgt spid="25"/>
                                        </p:tgtEl>
                                      </p:cBhvr>
                                    </p:animEffect>
                                  </p:childTnLst>
                                </p:cTn>
                              </p:par>
                            </p:childTnLst>
                          </p:cTn>
                        </p:par>
                        <p:par>
                          <p:cTn id="113" fill="hold" nodeType="afterGroup">
                            <p:stCondLst>
                              <p:cond delay="10000"/>
                            </p:stCondLst>
                            <p:childTnLst>
                              <p:par>
                                <p:cTn id="114" presetID="22" presetClass="entr" presetSubtype="1" fill="hold" grpId="0" nodeType="afterEffect">
                                  <p:stCondLst>
                                    <p:cond delay="0"/>
                                  </p:stCondLst>
                                  <p:childTnLst>
                                    <p:set>
                                      <p:cBhvr>
                                        <p:cTn id="115" dur="1" fill="hold">
                                          <p:stCondLst>
                                            <p:cond delay="0"/>
                                          </p:stCondLst>
                                        </p:cTn>
                                        <p:tgtEl>
                                          <p:spTgt spid="41"/>
                                        </p:tgtEl>
                                        <p:attrNameLst>
                                          <p:attrName>style.visibility</p:attrName>
                                        </p:attrNameLst>
                                      </p:cBhvr>
                                      <p:to>
                                        <p:strVal val="visible"/>
                                      </p:to>
                                    </p:set>
                                    <p:animEffect transition="in" filter="wipe(up)">
                                      <p:cBhvr>
                                        <p:cTn id="116" dur="500"/>
                                        <p:tgtEl>
                                          <p:spTgt spid="41"/>
                                        </p:tgtEl>
                                      </p:cBhvr>
                                    </p:animEffect>
                                  </p:childTnLst>
                                </p:cTn>
                              </p:par>
                            </p:childTnLst>
                          </p:cTn>
                        </p:par>
                        <p:par>
                          <p:cTn id="117" fill="hold" nodeType="afterGroup">
                            <p:stCondLst>
                              <p:cond delay="10500"/>
                            </p:stCondLst>
                            <p:childTnLst>
                              <p:par>
                                <p:cTn id="118" presetID="10" presetClass="entr" presetSubtype="0" fill="hold" nodeType="afterEffect">
                                  <p:stCondLst>
                                    <p:cond delay="0"/>
                                  </p:stCondLst>
                                  <p:childTnLst>
                                    <p:set>
                                      <p:cBhvr>
                                        <p:cTn id="119" dur="1" fill="hold">
                                          <p:stCondLst>
                                            <p:cond delay="0"/>
                                          </p:stCondLst>
                                        </p:cTn>
                                        <p:tgtEl>
                                          <p:spTgt spid="39"/>
                                        </p:tgtEl>
                                        <p:attrNameLst>
                                          <p:attrName>style.visibility</p:attrName>
                                        </p:attrNameLst>
                                      </p:cBhvr>
                                      <p:to>
                                        <p:strVal val="visible"/>
                                      </p:to>
                                    </p:set>
                                    <p:animEffect transition="in" filter="fade">
                                      <p:cBhvr>
                                        <p:cTn id="120" dur="1000"/>
                                        <p:tgtEl>
                                          <p:spTgt spid="39"/>
                                        </p:tgtEl>
                                      </p:cBhvr>
                                    </p:animEffect>
                                  </p:childTnLst>
                                </p:cTn>
                              </p:par>
                              <p:par>
                                <p:cTn id="121" presetID="53" presetClass="entr" presetSubtype="16" fill="hold" nodeType="withEffect">
                                  <p:stCondLst>
                                    <p:cond delay="0"/>
                                  </p:stCondLst>
                                  <p:childTnLst>
                                    <p:set>
                                      <p:cBhvr>
                                        <p:cTn id="122" dur="1" fill="hold">
                                          <p:stCondLst>
                                            <p:cond delay="0"/>
                                          </p:stCondLst>
                                        </p:cTn>
                                        <p:tgtEl>
                                          <p:spTgt spid="39"/>
                                        </p:tgtEl>
                                        <p:attrNameLst>
                                          <p:attrName>style.visibility</p:attrName>
                                        </p:attrNameLst>
                                      </p:cBhvr>
                                      <p:to>
                                        <p:strVal val="visible"/>
                                      </p:to>
                                    </p:set>
                                    <p:anim calcmode="lin" valueType="num">
                                      <p:cBhvr>
                                        <p:cTn id="123" dur="1000" fill="hold"/>
                                        <p:tgtEl>
                                          <p:spTgt spid="39"/>
                                        </p:tgtEl>
                                        <p:attrNameLst>
                                          <p:attrName>ppt_w</p:attrName>
                                        </p:attrNameLst>
                                      </p:cBhvr>
                                      <p:tavLst>
                                        <p:tav tm="0">
                                          <p:val>
                                            <p:fltVal val="0"/>
                                          </p:val>
                                        </p:tav>
                                        <p:tav tm="100000">
                                          <p:val>
                                            <p:strVal val="#ppt_w"/>
                                          </p:val>
                                        </p:tav>
                                      </p:tavLst>
                                    </p:anim>
                                    <p:anim calcmode="lin" valueType="num">
                                      <p:cBhvr>
                                        <p:cTn id="124" dur="1000" fill="hold"/>
                                        <p:tgtEl>
                                          <p:spTgt spid="39"/>
                                        </p:tgtEl>
                                        <p:attrNameLst>
                                          <p:attrName>ppt_h</p:attrName>
                                        </p:attrNameLst>
                                      </p:cBhvr>
                                      <p:tavLst>
                                        <p:tav tm="0">
                                          <p:val>
                                            <p:fltVal val="0"/>
                                          </p:val>
                                        </p:tav>
                                        <p:tav tm="100000">
                                          <p:val>
                                            <p:strVal val="#ppt_h"/>
                                          </p:val>
                                        </p:tav>
                                      </p:tavLst>
                                    </p:anim>
                                    <p:animEffect transition="in" filter="fade">
                                      <p:cBhvr>
                                        <p:cTn id="125" dur="1000"/>
                                        <p:tgtEl>
                                          <p:spTgt spid="39"/>
                                        </p:tgtEl>
                                      </p:cBhvr>
                                    </p:animEffect>
                                  </p:childTnLst>
                                </p:cTn>
                              </p:par>
                            </p:childTnLst>
                          </p:cTn>
                        </p:par>
                        <p:par>
                          <p:cTn id="126" fill="hold" nodeType="afterGroup">
                            <p:stCondLst>
                              <p:cond delay="11500"/>
                            </p:stCondLst>
                            <p:childTnLst>
                              <p:par>
                                <p:cTn id="127" presetID="16" presetClass="entr" presetSubtype="21" fill="hold" grpId="0" nodeType="afterEffect">
                                  <p:stCondLst>
                                    <p:cond delay="0"/>
                                  </p:stCondLst>
                                  <p:childTnLst>
                                    <p:set>
                                      <p:cBhvr>
                                        <p:cTn id="128" dur="1" fill="hold">
                                          <p:stCondLst>
                                            <p:cond delay="0"/>
                                          </p:stCondLst>
                                        </p:cTn>
                                        <p:tgtEl>
                                          <p:spTgt spid="42"/>
                                        </p:tgtEl>
                                        <p:attrNameLst>
                                          <p:attrName>style.visibility</p:attrName>
                                        </p:attrNameLst>
                                      </p:cBhvr>
                                      <p:to>
                                        <p:strVal val="visible"/>
                                      </p:to>
                                    </p:set>
                                    <p:animEffect transition="in" filter="barn(inVertical)">
                                      <p:cBhvr>
                                        <p:cTn id="129" dur="500"/>
                                        <p:tgtEl>
                                          <p:spTgt spid="42"/>
                                        </p:tgtEl>
                                      </p:cBhvr>
                                    </p:animEffect>
                                  </p:childTnLst>
                                </p:cTn>
                              </p:par>
                              <p:par>
                                <p:cTn id="130" presetID="16" presetClass="entr" presetSubtype="21" fill="hold" grpId="0" nodeType="with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barn(inVertical)">
                                      <p:cBhvr>
                                        <p:cTn id="1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p:bldP spid="18" grpId="0"/>
      <p:bldP spid="23" grpId="0" animBg="1"/>
      <p:bldP spid="24" grpId="0"/>
      <p:bldP spid="25" grpId="0"/>
      <p:bldP spid="29" grpId="0" animBg="1"/>
      <p:bldP spid="30" grpId="0"/>
      <p:bldP spid="31" grpId="0"/>
      <p:bldP spid="35" grpId="0" animBg="1"/>
      <p:bldP spid="36" grpId="0"/>
      <p:bldP spid="37" grpId="0"/>
      <p:bldP spid="41" grpId="0" animBg="1"/>
      <p:bldP spid="42" grpId="0"/>
      <p:bldP spid="43" grpId="0"/>
      <p:bldP spid="3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pic>
        <p:nvPicPr>
          <p:cNvPr id="241710" name="Picture 46" descr="48"/>
          <p:cNvPicPr>
            <a:picLocks noChangeAspect="1" noChangeArrowheads="1"/>
          </p:cNvPicPr>
          <p:nvPr/>
        </p:nvPicPr>
        <p:blipFill>
          <a:blip r:embed="rId2">
            <a:grayscl/>
            <a:extLst>
              <a:ext uri="{28A0092B-C50C-407E-A947-70E740481C1C}">
                <a14:useLocalDpi xmlns:a14="http://schemas.microsoft.com/office/drawing/2010/main" val="0"/>
              </a:ext>
            </a:extLst>
          </a:blip>
          <a:stretch>
            <a:fillRect/>
          </a:stretch>
        </p:blipFill>
        <p:spPr bwMode="auto">
          <a:xfrm>
            <a:off x="1199456" y="1324693"/>
            <a:ext cx="4032448" cy="4054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1" name="Picture 47" descr="0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03336" y="1756361"/>
            <a:ext cx="4875953" cy="611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4" name="Picture 50" descr="0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03336" y="2746655"/>
            <a:ext cx="4875953" cy="611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5" name="Picture 51" descr="0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03336" y="3736949"/>
            <a:ext cx="4875953" cy="611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716" name="Rectangle 52"/>
          <p:cNvSpPr>
            <a:spLocks noChangeArrowheads="1"/>
          </p:cNvSpPr>
          <p:nvPr/>
        </p:nvSpPr>
        <p:spPr bwMode="auto">
          <a:xfrm>
            <a:off x="5809665" y="1301976"/>
            <a:ext cx="4063295" cy="47921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nchor="ctr">
            <a:spAutoFit/>
          </a:bodyPr>
          <a:lstStyle/>
          <a:p>
            <a:pPr defTabSz="1087613">
              <a:lnSpc>
                <a:spcPct val="120000"/>
              </a:lnSpc>
            </a:pPr>
            <a:r>
              <a:rPr lang="zh-CN" altLang="en-US" sz="2000" b="1">
                <a:solidFill>
                  <a:srgbClr val="000000"/>
                </a:solidFill>
                <a:latin typeface="Calibri"/>
                <a:ea typeface="隶书" pitchFamily="49" charset="-122"/>
              </a:rPr>
              <a:t>点击输入你想输入的文字内容</a:t>
            </a:r>
          </a:p>
        </p:txBody>
      </p:sp>
      <p:sp>
        <p:nvSpPr>
          <p:cNvPr id="241717" name="Rectangle 53"/>
          <p:cNvSpPr>
            <a:spLocks noChangeArrowheads="1"/>
          </p:cNvSpPr>
          <p:nvPr/>
        </p:nvSpPr>
        <p:spPr bwMode="auto">
          <a:xfrm>
            <a:off x="5809665" y="2368446"/>
            <a:ext cx="4063295" cy="47921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nchor="ctr">
            <a:spAutoFit/>
          </a:bodyPr>
          <a:lstStyle/>
          <a:p>
            <a:pPr defTabSz="1087613">
              <a:lnSpc>
                <a:spcPct val="120000"/>
              </a:lnSpc>
            </a:pPr>
            <a:r>
              <a:rPr lang="zh-CN" altLang="en-US" sz="2000" b="1">
                <a:solidFill>
                  <a:srgbClr val="000000"/>
                </a:solidFill>
                <a:latin typeface="Calibri"/>
                <a:ea typeface="隶书" pitchFamily="49" charset="-122"/>
              </a:rPr>
              <a:t>点击输入你想输入的文字内容</a:t>
            </a:r>
          </a:p>
        </p:txBody>
      </p:sp>
      <p:sp>
        <p:nvSpPr>
          <p:cNvPr id="241718" name="Rectangle 54"/>
          <p:cNvSpPr>
            <a:spLocks noChangeArrowheads="1"/>
          </p:cNvSpPr>
          <p:nvPr/>
        </p:nvSpPr>
        <p:spPr bwMode="auto">
          <a:xfrm>
            <a:off x="5809665" y="3360857"/>
            <a:ext cx="4063295" cy="47921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nchor="ctr">
            <a:spAutoFit/>
          </a:bodyPr>
          <a:lstStyle/>
          <a:p>
            <a:pPr defTabSz="1087613">
              <a:lnSpc>
                <a:spcPct val="120000"/>
              </a:lnSpc>
            </a:pPr>
            <a:r>
              <a:rPr lang="zh-CN" altLang="en-US" sz="2000" b="1">
                <a:solidFill>
                  <a:srgbClr val="000000"/>
                </a:solidFill>
                <a:latin typeface="Calibri"/>
                <a:ea typeface="隶书" pitchFamily="49" charset="-122"/>
              </a:rPr>
              <a:t>点击输入你想输入的文字内容</a:t>
            </a:r>
          </a:p>
        </p:txBody>
      </p:sp>
      <p:pic>
        <p:nvPicPr>
          <p:cNvPr id="241719" name="Picture 55" descr="0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03336" y="4803419"/>
            <a:ext cx="4875953" cy="611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720" name="Rectangle 56"/>
          <p:cNvSpPr>
            <a:spLocks noChangeArrowheads="1"/>
          </p:cNvSpPr>
          <p:nvPr/>
        </p:nvSpPr>
        <p:spPr bwMode="auto">
          <a:xfrm>
            <a:off x="5809665" y="4427328"/>
            <a:ext cx="4063295" cy="47921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nchor="ctr">
            <a:spAutoFit/>
          </a:bodyPr>
          <a:lstStyle/>
          <a:p>
            <a:pPr defTabSz="1087613">
              <a:lnSpc>
                <a:spcPct val="120000"/>
              </a:lnSpc>
            </a:pPr>
            <a:r>
              <a:rPr lang="zh-CN" altLang="en-US" sz="2000" b="1">
                <a:solidFill>
                  <a:srgbClr val="000000"/>
                </a:solidFill>
                <a:latin typeface="Calibri"/>
                <a:ea typeface="隶书" pitchFamily="49" charset="-122"/>
              </a:rPr>
              <a:t>点击输入你想输入的文字内容</a:t>
            </a:r>
          </a:p>
        </p:txBody>
      </p:sp>
      <p:sp>
        <p:nvSpPr>
          <p:cNvPr id="11" name="TextBox 10"/>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1443702189"/>
      </p:ext>
    </p:extLst>
  </p:cSld>
  <p:clrMapOvr>
    <a:masterClrMapping/>
  </p:clrMapOvr>
  <mc:AlternateContent>
    <mc:Choice xmlns:p14="http://schemas.microsoft.com/office/powerpoint/2010/main" Requires="p14">
      <p:transition spd="med" advTm="16043" p14:dur="700">
        <p:fade/>
      </p:transition>
    </mc:Choice>
    <mc:Fallback>
      <p:transition spd="med" advTm="1604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241710"/>
                                        </p:tgtEl>
                                        <p:attrNameLst>
                                          <p:attrName>style.visibility</p:attrName>
                                        </p:attrNameLst>
                                      </p:cBhvr>
                                      <p:to>
                                        <p:strVal val="visible"/>
                                      </p:to>
                                    </p:set>
                                    <p:animEffect transition="in" filter="wheel(1)">
                                      <p:cBhvr>
                                        <p:cTn id="11" dur="2000"/>
                                        <p:tgtEl>
                                          <p:spTgt spid="241710"/>
                                        </p:tgtEl>
                                      </p:cBhvr>
                                    </p:animEffect>
                                  </p:childTnLst>
                                </p:cTn>
                              </p:par>
                            </p:childTnLst>
                          </p:cTn>
                        </p:par>
                        <p:par>
                          <p:cTn id="12" fill="hold" nodeType="afterGroup">
                            <p:stCondLst>
                              <p:cond delay="2500"/>
                            </p:stCondLst>
                            <p:childTnLst>
                              <p:par>
                                <p:cTn id="13" presetID="29" presetClass="entr" presetSubtype="0" fill="hold" nodeType="afterEffect">
                                  <p:stCondLst>
                                    <p:cond delay="0"/>
                                  </p:stCondLst>
                                  <p:childTnLst>
                                    <p:set>
                                      <p:cBhvr>
                                        <p:cTn id="14" dur="1" fill="hold">
                                          <p:stCondLst>
                                            <p:cond delay="0"/>
                                          </p:stCondLst>
                                        </p:cTn>
                                        <p:tgtEl>
                                          <p:spTgt spid="241711"/>
                                        </p:tgtEl>
                                        <p:attrNameLst>
                                          <p:attrName>style.visibility</p:attrName>
                                        </p:attrNameLst>
                                      </p:cBhvr>
                                      <p:to>
                                        <p:strVal val="visible"/>
                                      </p:to>
                                    </p:set>
                                    <p:anim calcmode="lin" valueType="num">
                                      <p:cBhvr>
                                        <p:cTn id="15" dur="1000" fill="hold"/>
                                        <p:tgtEl>
                                          <p:spTgt spid="241711"/>
                                        </p:tgtEl>
                                        <p:attrNameLst>
                                          <p:attrName>ppt_x</p:attrName>
                                        </p:attrNameLst>
                                      </p:cBhvr>
                                      <p:tavLst>
                                        <p:tav tm="0">
                                          <p:val>
                                            <p:strVal val="#ppt_x-.2"/>
                                          </p:val>
                                        </p:tav>
                                        <p:tav tm="100000">
                                          <p:val>
                                            <p:strVal val="#ppt_x"/>
                                          </p:val>
                                        </p:tav>
                                      </p:tavLst>
                                    </p:anim>
                                    <p:anim calcmode="lin" valueType="num">
                                      <p:cBhvr>
                                        <p:cTn id="16" dur="1000" fill="hold"/>
                                        <p:tgtEl>
                                          <p:spTgt spid="241711"/>
                                        </p:tgtEl>
                                        <p:attrNameLst>
                                          <p:attrName>ppt_y</p:attrName>
                                        </p:attrNameLst>
                                      </p:cBhvr>
                                      <p:tavLst>
                                        <p:tav tm="0">
                                          <p:val>
                                            <p:strVal val="#ppt_y"/>
                                          </p:val>
                                        </p:tav>
                                        <p:tav tm="100000">
                                          <p:val>
                                            <p:strVal val="#ppt_y"/>
                                          </p:val>
                                        </p:tav>
                                      </p:tavLst>
                                    </p:anim>
                                    <p:animEffect transition="in" filter="wipe(right)" prLst="gradientSize: 0.1">
                                      <p:cBhvr>
                                        <p:cTn id="17" dur="1000"/>
                                        <p:tgtEl>
                                          <p:spTgt spid="241711"/>
                                        </p:tgtEl>
                                      </p:cBhvr>
                                    </p:animEffect>
                                  </p:childTnLst>
                                </p:cTn>
                              </p:par>
                            </p:childTnLst>
                          </p:cTn>
                        </p:par>
                        <p:par>
                          <p:cTn id="18" fill="hold" nodeType="afterGroup">
                            <p:stCondLst>
                              <p:cond delay="3500"/>
                            </p:stCondLst>
                            <p:childTnLst>
                              <p:par>
                                <p:cTn id="19" presetID="45" presetClass="entr" presetSubtype="0" fill="hold" grpId="0" nodeType="afterEffect">
                                  <p:stCondLst>
                                    <p:cond delay="0"/>
                                  </p:stCondLst>
                                  <p:iterate type="lt">
                                    <p:tmPct val="10000"/>
                                  </p:iterate>
                                  <p:childTnLst>
                                    <p:set>
                                      <p:cBhvr>
                                        <p:cTn id="20" dur="1" fill="hold">
                                          <p:stCondLst>
                                            <p:cond delay="0"/>
                                          </p:stCondLst>
                                        </p:cTn>
                                        <p:tgtEl>
                                          <p:spTgt spid="241716"/>
                                        </p:tgtEl>
                                        <p:attrNameLst>
                                          <p:attrName>style.visibility</p:attrName>
                                        </p:attrNameLst>
                                      </p:cBhvr>
                                      <p:to>
                                        <p:strVal val="visible"/>
                                      </p:to>
                                    </p:set>
                                    <p:animEffect transition="in" filter="fade">
                                      <p:cBhvr>
                                        <p:cTn id="21" dur="1000"/>
                                        <p:tgtEl>
                                          <p:spTgt spid="241716"/>
                                        </p:tgtEl>
                                      </p:cBhvr>
                                    </p:animEffect>
                                    <p:anim calcmode="lin" valueType="num">
                                      <p:cBhvr>
                                        <p:cTn id="22" dur="1000" fill="hold"/>
                                        <p:tgtEl>
                                          <p:spTgt spid="241716"/>
                                        </p:tgtEl>
                                        <p:attrNameLst>
                                          <p:attrName>ppt_w</p:attrName>
                                        </p:attrNameLst>
                                      </p:cBhvr>
                                      <p:tavLst>
                                        <p:tav tm="0" fmla="#ppt_w*sin(2.5*pi*$)">
                                          <p:val>
                                            <p:fltVal val="0"/>
                                          </p:val>
                                        </p:tav>
                                        <p:tav tm="100000">
                                          <p:val>
                                            <p:fltVal val="1"/>
                                          </p:val>
                                        </p:tav>
                                      </p:tavLst>
                                    </p:anim>
                                    <p:anim calcmode="lin" valueType="num">
                                      <p:cBhvr>
                                        <p:cTn id="23" dur="1000" fill="hold"/>
                                        <p:tgtEl>
                                          <p:spTgt spid="241716"/>
                                        </p:tgtEl>
                                        <p:attrNameLst>
                                          <p:attrName>ppt_h</p:attrName>
                                        </p:attrNameLst>
                                      </p:cBhvr>
                                      <p:tavLst>
                                        <p:tav tm="0">
                                          <p:val>
                                            <p:strVal val="#ppt_h"/>
                                          </p:val>
                                        </p:tav>
                                        <p:tav tm="100000">
                                          <p:val>
                                            <p:strVal val="#ppt_h"/>
                                          </p:val>
                                        </p:tav>
                                      </p:tavLst>
                                    </p:anim>
                                  </p:childTnLst>
                                </p:cTn>
                              </p:par>
                            </p:childTnLst>
                          </p:cTn>
                        </p:par>
                        <p:par>
                          <p:cTn id="24" fill="hold" nodeType="afterGroup">
                            <p:stCondLst>
                              <p:cond delay="4500"/>
                            </p:stCondLst>
                            <p:childTnLst>
                              <p:par>
                                <p:cTn id="25" presetID="29" presetClass="entr" presetSubtype="0" fill="hold" nodeType="afterEffect">
                                  <p:stCondLst>
                                    <p:cond delay="0"/>
                                  </p:stCondLst>
                                  <p:childTnLst>
                                    <p:set>
                                      <p:cBhvr>
                                        <p:cTn id="26" dur="1" fill="hold">
                                          <p:stCondLst>
                                            <p:cond delay="0"/>
                                          </p:stCondLst>
                                        </p:cTn>
                                        <p:tgtEl>
                                          <p:spTgt spid="241714"/>
                                        </p:tgtEl>
                                        <p:attrNameLst>
                                          <p:attrName>style.visibility</p:attrName>
                                        </p:attrNameLst>
                                      </p:cBhvr>
                                      <p:to>
                                        <p:strVal val="visible"/>
                                      </p:to>
                                    </p:set>
                                    <p:anim calcmode="lin" valueType="num">
                                      <p:cBhvr>
                                        <p:cTn id="27" dur="1000" fill="hold"/>
                                        <p:tgtEl>
                                          <p:spTgt spid="241714"/>
                                        </p:tgtEl>
                                        <p:attrNameLst>
                                          <p:attrName>ppt_x</p:attrName>
                                        </p:attrNameLst>
                                      </p:cBhvr>
                                      <p:tavLst>
                                        <p:tav tm="0">
                                          <p:val>
                                            <p:strVal val="#ppt_x-.2"/>
                                          </p:val>
                                        </p:tav>
                                        <p:tav tm="100000">
                                          <p:val>
                                            <p:strVal val="#ppt_x"/>
                                          </p:val>
                                        </p:tav>
                                      </p:tavLst>
                                    </p:anim>
                                    <p:anim calcmode="lin" valueType="num">
                                      <p:cBhvr>
                                        <p:cTn id="28" dur="1000" fill="hold"/>
                                        <p:tgtEl>
                                          <p:spTgt spid="241714"/>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41714"/>
                                        </p:tgtEl>
                                      </p:cBhvr>
                                    </p:animEffect>
                                  </p:childTnLst>
                                </p:cTn>
                              </p:par>
                            </p:childTnLst>
                          </p:cTn>
                        </p:par>
                        <p:par>
                          <p:cTn id="30" fill="hold" nodeType="afterGroup">
                            <p:stCondLst>
                              <p:cond delay="5500"/>
                            </p:stCondLst>
                            <p:childTnLst>
                              <p:par>
                                <p:cTn id="31" presetID="45" presetClass="entr" presetSubtype="0" fill="hold" nodeType="afterEffect">
                                  <p:stCondLst>
                                    <p:cond delay="0"/>
                                  </p:stCondLst>
                                  <p:iterate type="lt">
                                    <p:tmPct val="10000"/>
                                  </p:iterate>
                                  <p:childTnLst>
                                    <p:set>
                                      <p:cBhvr>
                                        <p:cTn id="32" dur="1" fill="hold">
                                          <p:stCondLst>
                                            <p:cond delay="0"/>
                                          </p:stCondLst>
                                        </p:cTn>
                                        <p:tgtEl>
                                          <p:spTgt spid="241717">
                                            <p:txEl>
                                              <p:pRg st="0" end="0"/>
                                            </p:txEl>
                                          </p:spTgt>
                                        </p:tgtEl>
                                        <p:attrNameLst>
                                          <p:attrName>style.visibility</p:attrName>
                                        </p:attrNameLst>
                                      </p:cBhvr>
                                      <p:to>
                                        <p:strVal val="visible"/>
                                      </p:to>
                                    </p:set>
                                    <p:animEffect transition="in" filter="fade">
                                      <p:cBhvr>
                                        <p:cTn id="33" dur="1000"/>
                                        <p:tgtEl>
                                          <p:spTgt spid="241717">
                                            <p:txEl>
                                              <p:pRg st="0" end="0"/>
                                            </p:txEl>
                                          </p:spTgt>
                                        </p:tgtEl>
                                      </p:cBhvr>
                                    </p:animEffect>
                                    <p:anim calcmode="lin" valueType="num">
                                      <p:cBhvr>
                                        <p:cTn id="34" dur="1000" fill="hold"/>
                                        <p:tgtEl>
                                          <p:spTgt spid="241717">
                                            <p:txEl>
                                              <p:pRg st="0" end="0"/>
                                            </p:txEl>
                                          </p:spTgt>
                                        </p:tgtEl>
                                        <p:attrNameLst>
                                          <p:attrName>ppt_w</p:attrName>
                                        </p:attrNameLst>
                                      </p:cBhvr>
                                      <p:tavLst>
                                        <p:tav tm="0" fmla="#ppt_w*sin(2.5*pi*$)">
                                          <p:val>
                                            <p:fltVal val="0"/>
                                          </p:val>
                                        </p:tav>
                                        <p:tav tm="100000">
                                          <p:val>
                                            <p:fltVal val="1"/>
                                          </p:val>
                                        </p:tav>
                                      </p:tavLst>
                                    </p:anim>
                                    <p:anim calcmode="lin" valueType="num">
                                      <p:cBhvr>
                                        <p:cTn id="35" dur="1000" fill="hold"/>
                                        <p:tgtEl>
                                          <p:spTgt spid="241717">
                                            <p:txEl>
                                              <p:pRg st="0" end="0"/>
                                            </p:txEl>
                                          </p:spTgt>
                                        </p:tgtEl>
                                        <p:attrNameLst>
                                          <p:attrName>ppt_h</p:attrName>
                                        </p:attrNameLst>
                                      </p:cBhvr>
                                      <p:tavLst>
                                        <p:tav tm="0">
                                          <p:val>
                                            <p:strVal val="#ppt_h"/>
                                          </p:val>
                                        </p:tav>
                                        <p:tav tm="100000">
                                          <p:val>
                                            <p:strVal val="#ppt_h"/>
                                          </p:val>
                                        </p:tav>
                                      </p:tavLst>
                                    </p:anim>
                                  </p:childTnLst>
                                </p:cTn>
                              </p:par>
                            </p:childTnLst>
                          </p:cTn>
                        </p:par>
                        <p:par>
                          <p:cTn id="36" fill="hold" nodeType="afterGroup">
                            <p:stCondLst>
                              <p:cond delay="6500"/>
                            </p:stCondLst>
                            <p:childTnLst>
                              <p:par>
                                <p:cTn id="37" presetID="29" presetClass="entr" presetSubtype="0" fill="hold" nodeType="afterEffect">
                                  <p:stCondLst>
                                    <p:cond delay="0"/>
                                  </p:stCondLst>
                                  <p:childTnLst>
                                    <p:set>
                                      <p:cBhvr>
                                        <p:cTn id="38" dur="1" fill="hold">
                                          <p:stCondLst>
                                            <p:cond delay="0"/>
                                          </p:stCondLst>
                                        </p:cTn>
                                        <p:tgtEl>
                                          <p:spTgt spid="241715"/>
                                        </p:tgtEl>
                                        <p:attrNameLst>
                                          <p:attrName>style.visibility</p:attrName>
                                        </p:attrNameLst>
                                      </p:cBhvr>
                                      <p:to>
                                        <p:strVal val="visible"/>
                                      </p:to>
                                    </p:set>
                                    <p:anim calcmode="lin" valueType="num">
                                      <p:cBhvr>
                                        <p:cTn id="39" dur="1000" fill="hold"/>
                                        <p:tgtEl>
                                          <p:spTgt spid="241715"/>
                                        </p:tgtEl>
                                        <p:attrNameLst>
                                          <p:attrName>ppt_x</p:attrName>
                                        </p:attrNameLst>
                                      </p:cBhvr>
                                      <p:tavLst>
                                        <p:tav tm="0">
                                          <p:val>
                                            <p:strVal val="#ppt_x-.2"/>
                                          </p:val>
                                        </p:tav>
                                        <p:tav tm="100000">
                                          <p:val>
                                            <p:strVal val="#ppt_x"/>
                                          </p:val>
                                        </p:tav>
                                      </p:tavLst>
                                    </p:anim>
                                    <p:anim calcmode="lin" valueType="num">
                                      <p:cBhvr>
                                        <p:cTn id="40" dur="1000" fill="hold"/>
                                        <p:tgtEl>
                                          <p:spTgt spid="241715"/>
                                        </p:tgtEl>
                                        <p:attrNameLst>
                                          <p:attrName>ppt_y</p:attrName>
                                        </p:attrNameLst>
                                      </p:cBhvr>
                                      <p:tavLst>
                                        <p:tav tm="0">
                                          <p:val>
                                            <p:strVal val="#ppt_y"/>
                                          </p:val>
                                        </p:tav>
                                        <p:tav tm="100000">
                                          <p:val>
                                            <p:strVal val="#ppt_y"/>
                                          </p:val>
                                        </p:tav>
                                      </p:tavLst>
                                    </p:anim>
                                    <p:animEffect transition="in" filter="wipe(right)" prLst="gradientSize: 0.1">
                                      <p:cBhvr>
                                        <p:cTn id="41" dur="1000"/>
                                        <p:tgtEl>
                                          <p:spTgt spid="241715"/>
                                        </p:tgtEl>
                                      </p:cBhvr>
                                    </p:animEffect>
                                  </p:childTnLst>
                                </p:cTn>
                              </p:par>
                            </p:childTnLst>
                          </p:cTn>
                        </p:par>
                        <p:par>
                          <p:cTn id="42" fill="hold" nodeType="afterGroup">
                            <p:stCondLst>
                              <p:cond delay="7500"/>
                            </p:stCondLst>
                            <p:childTnLst>
                              <p:par>
                                <p:cTn id="43" presetID="45" presetClass="entr" presetSubtype="0" fill="hold" nodeType="afterEffect">
                                  <p:stCondLst>
                                    <p:cond delay="0"/>
                                  </p:stCondLst>
                                  <p:iterate type="lt">
                                    <p:tmPct val="10000"/>
                                  </p:iterate>
                                  <p:childTnLst>
                                    <p:set>
                                      <p:cBhvr>
                                        <p:cTn id="44" dur="1" fill="hold">
                                          <p:stCondLst>
                                            <p:cond delay="0"/>
                                          </p:stCondLst>
                                        </p:cTn>
                                        <p:tgtEl>
                                          <p:spTgt spid="241718">
                                            <p:txEl>
                                              <p:pRg st="0" end="0"/>
                                            </p:txEl>
                                          </p:spTgt>
                                        </p:tgtEl>
                                        <p:attrNameLst>
                                          <p:attrName>style.visibility</p:attrName>
                                        </p:attrNameLst>
                                      </p:cBhvr>
                                      <p:to>
                                        <p:strVal val="visible"/>
                                      </p:to>
                                    </p:set>
                                    <p:animEffect transition="in" filter="fade">
                                      <p:cBhvr>
                                        <p:cTn id="45" dur="1000"/>
                                        <p:tgtEl>
                                          <p:spTgt spid="241718">
                                            <p:txEl>
                                              <p:pRg st="0" end="0"/>
                                            </p:txEl>
                                          </p:spTgt>
                                        </p:tgtEl>
                                      </p:cBhvr>
                                    </p:animEffect>
                                    <p:anim calcmode="lin" valueType="num">
                                      <p:cBhvr>
                                        <p:cTn id="46" dur="1000" fill="hold"/>
                                        <p:tgtEl>
                                          <p:spTgt spid="241718">
                                            <p:txEl>
                                              <p:pRg st="0" end="0"/>
                                            </p:txEl>
                                          </p:spTgt>
                                        </p:tgtEl>
                                        <p:attrNameLst>
                                          <p:attrName>ppt_w</p:attrName>
                                        </p:attrNameLst>
                                      </p:cBhvr>
                                      <p:tavLst>
                                        <p:tav tm="0" fmla="#ppt_w*sin(2.5*pi*$)">
                                          <p:val>
                                            <p:fltVal val="0"/>
                                          </p:val>
                                        </p:tav>
                                        <p:tav tm="100000">
                                          <p:val>
                                            <p:fltVal val="1"/>
                                          </p:val>
                                        </p:tav>
                                      </p:tavLst>
                                    </p:anim>
                                    <p:anim calcmode="lin" valueType="num">
                                      <p:cBhvr>
                                        <p:cTn id="47" dur="1000" fill="hold"/>
                                        <p:tgtEl>
                                          <p:spTgt spid="241718">
                                            <p:txEl>
                                              <p:pRg st="0" end="0"/>
                                            </p:txEl>
                                          </p:spTgt>
                                        </p:tgtEl>
                                        <p:attrNameLst>
                                          <p:attrName>ppt_h</p:attrName>
                                        </p:attrNameLst>
                                      </p:cBhvr>
                                      <p:tavLst>
                                        <p:tav tm="0">
                                          <p:val>
                                            <p:strVal val="#ppt_h"/>
                                          </p:val>
                                        </p:tav>
                                        <p:tav tm="100000">
                                          <p:val>
                                            <p:strVal val="#ppt_h"/>
                                          </p:val>
                                        </p:tav>
                                      </p:tavLst>
                                    </p:anim>
                                  </p:childTnLst>
                                </p:cTn>
                              </p:par>
                            </p:childTnLst>
                          </p:cTn>
                        </p:par>
                        <p:par>
                          <p:cTn id="48" fill="hold" nodeType="afterGroup">
                            <p:stCondLst>
                              <p:cond delay="8500"/>
                            </p:stCondLst>
                            <p:childTnLst>
                              <p:par>
                                <p:cTn id="49" presetID="29" presetClass="entr" presetSubtype="0" fill="hold" nodeType="afterEffect">
                                  <p:stCondLst>
                                    <p:cond delay="0"/>
                                  </p:stCondLst>
                                  <p:childTnLst>
                                    <p:set>
                                      <p:cBhvr>
                                        <p:cTn id="50" dur="1" fill="hold">
                                          <p:stCondLst>
                                            <p:cond delay="0"/>
                                          </p:stCondLst>
                                        </p:cTn>
                                        <p:tgtEl>
                                          <p:spTgt spid="241719"/>
                                        </p:tgtEl>
                                        <p:attrNameLst>
                                          <p:attrName>style.visibility</p:attrName>
                                        </p:attrNameLst>
                                      </p:cBhvr>
                                      <p:to>
                                        <p:strVal val="visible"/>
                                      </p:to>
                                    </p:set>
                                    <p:anim calcmode="lin" valueType="num">
                                      <p:cBhvr>
                                        <p:cTn id="51" dur="1000" fill="hold"/>
                                        <p:tgtEl>
                                          <p:spTgt spid="241719"/>
                                        </p:tgtEl>
                                        <p:attrNameLst>
                                          <p:attrName>ppt_x</p:attrName>
                                        </p:attrNameLst>
                                      </p:cBhvr>
                                      <p:tavLst>
                                        <p:tav tm="0">
                                          <p:val>
                                            <p:strVal val="#ppt_x-.2"/>
                                          </p:val>
                                        </p:tav>
                                        <p:tav tm="100000">
                                          <p:val>
                                            <p:strVal val="#ppt_x"/>
                                          </p:val>
                                        </p:tav>
                                      </p:tavLst>
                                    </p:anim>
                                    <p:anim calcmode="lin" valueType="num">
                                      <p:cBhvr>
                                        <p:cTn id="52" dur="1000" fill="hold"/>
                                        <p:tgtEl>
                                          <p:spTgt spid="241719"/>
                                        </p:tgtEl>
                                        <p:attrNameLst>
                                          <p:attrName>ppt_y</p:attrName>
                                        </p:attrNameLst>
                                      </p:cBhvr>
                                      <p:tavLst>
                                        <p:tav tm="0">
                                          <p:val>
                                            <p:strVal val="#ppt_y"/>
                                          </p:val>
                                        </p:tav>
                                        <p:tav tm="100000">
                                          <p:val>
                                            <p:strVal val="#ppt_y"/>
                                          </p:val>
                                        </p:tav>
                                      </p:tavLst>
                                    </p:anim>
                                    <p:animEffect transition="in" filter="wipe(right)" prLst="gradientSize: 0.1">
                                      <p:cBhvr>
                                        <p:cTn id="53" dur="1000"/>
                                        <p:tgtEl>
                                          <p:spTgt spid="241719"/>
                                        </p:tgtEl>
                                      </p:cBhvr>
                                    </p:animEffect>
                                  </p:childTnLst>
                                </p:cTn>
                              </p:par>
                            </p:childTnLst>
                          </p:cTn>
                        </p:par>
                        <p:par>
                          <p:cTn id="54" fill="hold" nodeType="afterGroup">
                            <p:stCondLst>
                              <p:cond delay="9500"/>
                            </p:stCondLst>
                            <p:childTnLst>
                              <p:par>
                                <p:cTn id="55" presetID="45" presetClass="entr" presetSubtype="0" fill="hold" nodeType="afterEffect">
                                  <p:stCondLst>
                                    <p:cond delay="0"/>
                                  </p:stCondLst>
                                  <p:iterate type="lt">
                                    <p:tmPct val="10000"/>
                                  </p:iterate>
                                  <p:childTnLst>
                                    <p:set>
                                      <p:cBhvr>
                                        <p:cTn id="56" dur="1" fill="hold">
                                          <p:stCondLst>
                                            <p:cond delay="0"/>
                                          </p:stCondLst>
                                        </p:cTn>
                                        <p:tgtEl>
                                          <p:spTgt spid="241720">
                                            <p:txEl>
                                              <p:pRg st="0" end="0"/>
                                            </p:txEl>
                                          </p:spTgt>
                                        </p:tgtEl>
                                        <p:attrNameLst>
                                          <p:attrName>style.visibility</p:attrName>
                                        </p:attrNameLst>
                                      </p:cBhvr>
                                      <p:to>
                                        <p:strVal val="visible"/>
                                      </p:to>
                                    </p:set>
                                    <p:animEffect transition="in" filter="fade">
                                      <p:cBhvr>
                                        <p:cTn id="57" dur="1000"/>
                                        <p:tgtEl>
                                          <p:spTgt spid="241720">
                                            <p:txEl>
                                              <p:pRg st="0" end="0"/>
                                            </p:txEl>
                                          </p:spTgt>
                                        </p:tgtEl>
                                      </p:cBhvr>
                                    </p:animEffect>
                                    <p:anim calcmode="lin" valueType="num">
                                      <p:cBhvr>
                                        <p:cTn id="58" dur="1000" fill="hold"/>
                                        <p:tgtEl>
                                          <p:spTgt spid="241720">
                                            <p:txEl>
                                              <p:pRg st="0" end="0"/>
                                            </p:txEl>
                                          </p:spTgt>
                                        </p:tgtEl>
                                        <p:attrNameLst>
                                          <p:attrName>ppt_w</p:attrName>
                                        </p:attrNameLst>
                                      </p:cBhvr>
                                      <p:tavLst>
                                        <p:tav tm="0" fmla="#ppt_w*sin(2.5*pi*$)">
                                          <p:val>
                                            <p:fltVal val="0"/>
                                          </p:val>
                                        </p:tav>
                                        <p:tav tm="100000">
                                          <p:val>
                                            <p:fltVal val="1"/>
                                          </p:val>
                                        </p:tav>
                                      </p:tavLst>
                                    </p:anim>
                                    <p:anim calcmode="lin" valueType="num">
                                      <p:cBhvr>
                                        <p:cTn id="59" dur="1000" fill="hold"/>
                                        <p:tgtEl>
                                          <p:spTgt spid="241720">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716" grpId="0"/>
      <p:bldP spid="11"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6386" name="Picture 2" descr="C:\Users\Thinkpad\Desktop\PNG\1_0003_图层-2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82372" y="1665579"/>
            <a:ext cx="3436387" cy="3494864"/>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C:\Users\Thinkpad\Desktop\PNG\1_0000_图层-22.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439736" y="3413011"/>
            <a:ext cx="447177" cy="701724"/>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C:\Users\Thinkpad\Desktop\PNG\1_0001_图层-23.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627131" y="3650752"/>
            <a:ext cx="708604" cy="681085"/>
          </a:xfrm>
          <a:prstGeom prst="rect">
            <a:avLst/>
          </a:prstGeom>
          <a:noFill/>
          <a:extLst>
            <a:ext uri="{909E8E84-426E-40DD-AFC4-6F175D3DCCD1}">
              <a14:hiddenFill xmlns:a14="http://schemas.microsoft.com/office/drawing/2010/main">
                <a:solidFill>
                  <a:srgbClr val="FFFFFF"/>
                </a:solidFill>
              </a14:hiddenFill>
            </a:ext>
          </a:extLst>
        </p:spPr>
      </p:pic>
      <p:pic>
        <p:nvPicPr>
          <p:cNvPr id="16389" name="Picture 5" descr="C:\Users\Thinkpad\Desktop\PNG\1_0002_图层-21.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348425" y="2676326"/>
            <a:ext cx="560692" cy="85307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Thinkpad\Desktop\PNG\1_0000_渐变映射-2-副本-9.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368050" y="1452864"/>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53"/>
          <p:cNvSpPr txBox="1">
            <a:spLocks noChangeArrowheads="1"/>
          </p:cNvSpPr>
          <p:nvPr/>
        </p:nvSpPr>
        <p:spPr bwMode="auto">
          <a:xfrm>
            <a:off x="3540741" y="1316765"/>
            <a:ext cx="2171216"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a:p>
            <a:pP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p:txBody>
      </p:sp>
      <p:pic>
        <p:nvPicPr>
          <p:cNvPr id="9" name="Picture 4" descr="C:\Users\Thinkpad\Desktop\PNG\1_0000_渐变映射-2-副本-9.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376430" y="2851483"/>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53"/>
          <p:cNvSpPr txBox="1">
            <a:spLocks noChangeArrowheads="1"/>
          </p:cNvSpPr>
          <p:nvPr/>
        </p:nvSpPr>
        <p:spPr bwMode="auto">
          <a:xfrm>
            <a:off x="2343473" y="2676325"/>
            <a:ext cx="2067335"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a:p>
            <a:pPr algn="ct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p:txBody>
      </p:sp>
      <p:pic>
        <p:nvPicPr>
          <p:cNvPr id="11" name="Picture 4" descr="C:\Users\Thinkpad\Desktop\PNG\1_0000_渐变映射-2-副本-9.pn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842346" y="4467936"/>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53"/>
          <p:cNvSpPr txBox="1">
            <a:spLocks noChangeArrowheads="1"/>
          </p:cNvSpPr>
          <p:nvPr/>
        </p:nvSpPr>
        <p:spPr bwMode="auto">
          <a:xfrm>
            <a:off x="2671129" y="4331837"/>
            <a:ext cx="2171216"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a:p>
            <a:pPr algn="ctr" defTabSz="1219170"/>
            <a:r>
              <a:rPr lang="zh-CN" altLang="en-US" sz="2133" spc="-200">
                <a:solidFill>
                  <a:prstClr val="black">
                    <a:lumMod val="95000"/>
                    <a:lumOff val="5000"/>
                  </a:prstClr>
                </a:solidFill>
              </a:rPr>
              <a:t>在此插入内容</a:t>
            </a:r>
            <a:endParaRPr lang="en-US" altLang="zh-CN" sz="2133" spc="-200">
              <a:solidFill>
                <a:prstClr val="black">
                  <a:lumMod val="95000"/>
                  <a:lumOff val="5000"/>
                </a:prstClr>
              </a:solidFill>
            </a:endParaRPr>
          </a:p>
        </p:txBody>
      </p:sp>
      <p:pic>
        <p:nvPicPr>
          <p:cNvPr id="22" name="Picture 5" descr="F:\360安全浏览器下载\水墨\1402\chinaz9.png"/>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7886912" y="3105233"/>
            <a:ext cx="2167467" cy="216746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E:\PPT\PPT中国风元素\水墨祥云\水墨祥云\011.jpg"/>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flipH="1">
            <a:off x="8518759" y="2473731"/>
            <a:ext cx="1212267" cy="75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3584566578"/>
      </p:ext>
    </p:extLst>
  </p:cSld>
  <p:clrMapOvr>
    <a:masterClrMapping/>
  </p:clrMapOvr>
  <mc:AlternateContent>
    <mc:Choice xmlns:p14="http://schemas.microsoft.com/office/powerpoint/2010/main" Requires="p14">
      <p:transition spd="med" advClick="0" advTm="10283" p14:dur="700">
        <p:fade/>
      </p:transition>
    </mc:Choice>
    <mc:Fallback>
      <p:transition spd="med" advClick="0" advTm="1028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31" presetClass="entr" presetSubtype="0" fill="hold" nodeType="withEffect">
                                  <p:stCondLst>
                                    <p:cond delay="0"/>
                                  </p:stCondLst>
                                  <p:childTnLst>
                                    <p:set>
                                      <p:cBhvr>
                                        <p:cTn id="9" dur="1" fill="hold">
                                          <p:stCondLst>
                                            <p:cond delay="0"/>
                                          </p:stCondLst>
                                        </p:cTn>
                                        <p:tgtEl>
                                          <p:spTgt spid="16386"/>
                                        </p:tgtEl>
                                        <p:attrNameLst>
                                          <p:attrName>style.visibility</p:attrName>
                                        </p:attrNameLst>
                                      </p:cBhvr>
                                      <p:to>
                                        <p:strVal val="visible"/>
                                      </p:to>
                                    </p:set>
                                    <p:anim calcmode="lin" valueType="num">
                                      <p:cBhvr>
                                        <p:cTn id="10" dur="1000" fill="hold"/>
                                        <p:tgtEl>
                                          <p:spTgt spid="16386"/>
                                        </p:tgtEl>
                                        <p:attrNameLst>
                                          <p:attrName>ppt_w</p:attrName>
                                        </p:attrNameLst>
                                      </p:cBhvr>
                                      <p:tavLst>
                                        <p:tav tm="0">
                                          <p:val>
                                            <p:fltVal val="0"/>
                                          </p:val>
                                        </p:tav>
                                        <p:tav tm="100000">
                                          <p:val>
                                            <p:strVal val="#ppt_w"/>
                                          </p:val>
                                        </p:tav>
                                      </p:tavLst>
                                    </p:anim>
                                    <p:anim calcmode="lin" valueType="num">
                                      <p:cBhvr>
                                        <p:cTn id="11" dur="1000" fill="hold"/>
                                        <p:tgtEl>
                                          <p:spTgt spid="16386"/>
                                        </p:tgtEl>
                                        <p:attrNameLst>
                                          <p:attrName>ppt_h</p:attrName>
                                        </p:attrNameLst>
                                      </p:cBhvr>
                                      <p:tavLst>
                                        <p:tav tm="0">
                                          <p:val>
                                            <p:fltVal val="0"/>
                                          </p:val>
                                        </p:tav>
                                        <p:tav tm="100000">
                                          <p:val>
                                            <p:strVal val="#ppt_h"/>
                                          </p:val>
                                        </p:tav>
                                      </p:tavLst>
                                    </p:anim>
                                    <p:anim calcmode="lin" valueType="num">
                                      <p:cBhvr>
                                        <p:cTn id="12" dur="1000" fill="hold"/>
                                        <p:tgtEl>
                                          <p:spTgt spid="16386"/>
                                        </p:tgtEl>
                                        <p:attrNameLst>
                                          <p:attrName>style.rotation</p:attrName>
                                        </p:attrNameLst>
                                      </p:cBhvr>
                                      <p:tavLst>
                                        <p:tav tm="0">
                                          <p:val>
                                            <p:fltVal val="90"/>
                                          </p:val>
                                        </p:tav>
                                        <p:tav tm="100000">
                                          <p:val>
                                            <p:fltVal val="0"/>
                                          </p:val>
                                        </p:tav>
                                      </p:tavLst>
                                    </p:anim>
                                    <p:animEffect transition="in" filter="fade">
                                      <p:cBhvr>
                                        <p:cTn id="13" dur="1000"/>
                                        <p:tgtEl>
                                          <p:spTgt spid="16386"/>
                                        </p:tgtEl>
                                      </p:cBhvr>
                                    </p:animEffect>
                                  </p:childTnLst>
                                </p:cTn>
                              </p:par>
                            </p:childTnLst>
                          </p:cTn>
                        </p:par>
                        <p:par>
                          <p:cTn id="14" fill="hold" nodeType="afterGroup">
                            <p:stCondLst>
                              <p:cond delay="1000"/>
                            </p:stCondLst>
                            <p:childTnLst>
                              <p:par>
                                <p:cTn id="15" presetID="42" presetClass="entr" presetSubtype="0" fill="hold" nodeType="afterEffect">
                                  <p:stCondLst>
                                    <p:cond delay="0"/>
                                  </p:stCondLst>
                                  <p:childTnLst>
                                    <p:set>
                                      <p:cBhvr>
                                        <p:cTn id="16" dur="1" fill="hold">
                                          <p:stCondLst>
                                            <p:cond delay="0"/>
                                          </p:stCondLst>
                                        </p:cTn>
                                        <p:tgtEl>
                                          <p:spTgt spid="16389"/>
                                        </p:tgtEl>
                                        <p:attrNameLst>
                                          <p:attrName>style.visibility</p:attrName>
                                        </p:attrNameLst>
                                      </p:cBhvr>
                                      <p:to>
                                        <p:strVal val="visible"/>
                                      </p:to>
                                    </p:set>
                                    <p:animEffect transition="in" filter="fade">
                                      <p:cBhvr>
                                        <p:cTn id="17" dur="1000"/>
                                        <p:tgtEl>
                                          <p:spTgt spid="16389"/>
                                        </p:tgtEl>
                                      </p:cBhvr>
                                    </p:animEffect>
                                    <p:anim calcmode="lin" valueType="num">
                                      <p:cBhvr>
                                        <p:cTn id="18" dur="1000" fill="hold"/>
                                        <p:tgtEl>
                                          <p:spTgt spid="16389"/>
                                        </p:tgtEl>
                                        <p:attrNameLst>
                                          <p:attrName>ppt_x</p:attrName>
                                        </p:attrNameLst>
                                      </p:cBhvr>
                                      <p:tavLst>
                                        <p:tav tm="0">
                                          <p:val>
                                            <p:strVal val="#ppt_x"/>
                                          </p:val>
                                        </p:tav>
                                        <p:tav tm="100000">
                                          <p:val>
                                            <p:strVal val="#ppt_x"/>
                                          </p:val>
                                        </p:tav>
                                      </p:tavLst>
                                    </p:anim>
                                    <p:anim calcmode="lin" valueType="num">
                                      <p:cBhvr>
                                        <p:cTn id="19" dur="1000" fill="hold"/>
                                        <p:tgtEl>
                                          <p:spTgt spid="1638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6387"/>
                                        </p:tgtEl>
                                        <p:attrNameLst>
                                          <p:attrName>style.visibility</p:attrName>
                                        </p:attrNameLst>
                                      </p:cBhvr>
                                      <p:to>
                                        <p:strVal val="visible"/>
                                      </p:to>
                                    </p:set>
                                    <p:animEffect transition="in" filter="fade">
                                      <p:cBhvr>
                                        <p:cTn id="22" dur="1000"/>
                                        <p:tgtEl>
                                          <p:spTgt spid="16387"/>
                                        </p:tgtEl>
                                      </p:cBhvr>
                                    </p:animEffect>
                                    <p:anim calcmode="lin" valueType="num">
                                      <p:cBhvr>
                                        <p:cTn id="23" dur="1000" fill="hold"/>
                                        <p:tgtEl>
                                          <p:spTgt spid="16387"/>
                                        </p:tgtEl>
                                        <p:attrNameLst>
                                          <p:attrName>ppt_x</p:attrName>
                                        </p:attrNameLst>
                                      </p:cBhvr>
                                      <p:tavLst>
                                        <p:tav tm="0">
                                          <p:val>
                                            <p:strVal val="#ppt_x"/>
                                          </p:val>
                                        </p:tav>
                                        <p:tav tm="100000">
                                          <p:val>
                                            <p:strVal val="#ppt_x"/>
                                          </p:val>
                                        </p:tav>
                                      </p:tavLst>
                                    </p:anim>
                                    <p:anim calcmode="lin" valueType="num">
                                      <p:cBhvr>
                                        <p:cTn id="24" dur="1000" fill="hold"/>
                                        <p:tgtEl>
                                          <p:spTgt spid="1638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6388"/>
                                        </p:tgtEl>
                                        <p:attrNameLst>
                                          <p:attrName>style.visibility</p:attrName>
                                        </p:attrNameLst>
                                      </p:cBhvr>
                                      <p:to>
                                        <p:strVal val="visible"/>
                                      </p:to>
                                    </p:set>
                                    <p:animEffect transition="in" filter="fade">
                                      <p:cBhvr>
                                        <p:cTn id="27" dur="1000"/>
                                        <p:tgtEl>
                                          <p:spTgt spid="16388"/>
                                        </p:tgtEl>
                                      </p:cBhvr>
                                    </p:animEffect>
                                    <p:anim calcmode="lin" valueType="num">
                                      <p:cBhvr>
                                        <p:cTn id="28" dur="1000" fill="hold"/>
                                        <p:tgtEl>
                                          <p:spTgt spid="16388"/>
                                        </p:tgtEl>
                                        <p:attrNameLst>
                                          <p:attrName>ppt_x</p:attrName>
                                        </p:attrNameLst>
                                      </p:cBhvr>
                                      <p:tavLst>
                                        <p:tav tm="0">
                                          <p:val>
                                            <p:strVal val="#ppt_x"/>
                                          </p:val>
                                        </p:tav>
                                        <p:tav tm="100000">
                                          <p:val>
                                            <p:strVal val="#ppt_x"/>
                                          </p:val>
                                        </p:tav>
                                      </p:tavLst>
                                    </p:anim>
                                    <p:anim calcmode="lin" valueType="num">
                                      <p:cBhvr>
                                        <p:cTn id="29" dur="1000" fill="hold"/>
                                        <p:tgtEl>
                                          <p:spTgt spid="16388"/>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2000"/>
                            </p:stCondLst>
                            <p:childTnLst>
                              <p:par>
                                <p:cTn id="31" presetID="42" presetClass="entr" presetSubtype="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par>
                                <p:cTn id="36" presetID="2" presetClass="entr" presetSubtype="2" fill="hold" nodeType="withEffect">
                                  <p:stCondLst>
                                    <p:cond delay="125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2000" fill="hold"/>
                                        <p:tgtEl>
                                          <p:spTgt spid="23"/>
                                        </p:tgtEl>
                                        <p:attrNameLst>
                                          <p:attrName>ppt_x</p:attrName>
                                        </p:attrNameLst>
                                      </p:cBhvr>
                                      <p:tavLst>
                                        <p:tav tm="0">
                                          <p:val>
                                            <p:strVal val="1+#ppt_w/2"/>
                                          </p:val>
                                        </p:tav>
                                        <p:tav tm="100000">
                                          <p:val>
                                            <p:strVal val="#ppt_x"/>
                                          </p:val>
                                        </p:tav>
                                      </p:tavLst>
                                    </p:anim>
                                    <p:anim calcmode="lin" valueType="num">
                                      <p:cBhvr additive="base">
                                        <p:cTn id="39" dur="2000" fill="hold"/>
                                        <p:tgtEl>
                                          <p:spTgt spid="23"/>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5250"/>
                            </p:stCondLst>
                            <p:childTnLst>
                              <p:par>
                                <p:cTn id="41" presetID="10"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par>
                          <p:cTn id="44" fill="hold" nodeType="afterGroup">
                            <p:stCondLst>
                              <p:cond delay="575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nodeType="afterGroup">
                            <p:stCondLst>
                              <p:cond delay="6250"/>
                            </p:stCondLst>
                            <p:childTnLst>
                              <p:par>
                                <p:cTn id="49" presetID="10" presetClass="entr" presetSubtype="0"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par>
                          <p:cTn id="52" fill="hold" nodeType="afterGroup">
                            <p:stCondLst>
                              <p:cond delay="675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par>
                          <p:cTn id="56" fill="hold" nodeType="afterGroup">
                            <p:stCondLst>
                              <p:cond delay="7250"/>
                            </p:stCondLst>
                            <p:childTnLst>
                              <p:par>
                                <p:cTn id="57" presetID="10" presetClass="entr" presetSubtype="0"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500"/>
                                        <p:tgtEl>
                                          <p:spTgt spid="7"/>
                                        </p:tgtEl>
                                      </p:cBhvr>
                                    </p:animEffect>
                                  </p:childTnLst>
                                </p:cTn>
                              </p:par>
                            </p:childTnLst>
                          </p:cTn>
                        </p:par>
                        <p:par>
                          <p:cTn id="60" fill="hold" nodeType="afterGroup">
                            <p:stCondLst>
                              <p:cond delay="7750"/>
                            </p:stCondLst>
                            <p:childTnLst>
                              <p:par>
                                <p:cTn id="61" presetID="10" presetClass="entr" presetSubtype="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2" name="组合 31"/>
          <p:cNvGrpSpPr/>
          <p:nvPr/>
        </p:nvGrpSpPr>
        <p:grpSpPr>
          <a:xfrm>
            <a:off x="2970106" y="3115429"/>
            <a:ext cx="5856401" cy="502347"/>
            <a:chOff x="2227579" y="2336572"/>
            <a:chExt cx="4392301" cy="376760"/>
          </a:xfrm>
        </p:grpSpPr>
        <p:cxnSp>
          <p:nvCxnSpPr>
            <p:cNvPr id="5" name="AutoShape 18"/>
            <p:cNvCxnSpPr>
              <a:cxnSpLocks noChangeShapeType="1"/>
            </p:cNvCxnSpPr>
            <p:nvPr/>
          </p:nvCxnSpPr>
          <p:spPr bwMode="auto">
            <a:xfrm flipH="1">
              <a:off x="4423380" y="2336572"/>
              <a:ext cx="0" cy="375974"/>
            </a:xfrm>
            <a:prstGeom prst="straightConnector1">
              <a:avLst/>
            </a:prstGeom>
            <a:noFill/>
            <a:ln w="9525">
              <a:solidFill>
                <a:srgbClr val="000000"/>
              </a:solidFill>
              <a:round/>
            </a:ln>
            <a:extLst>
              <a:ext uri="{909E8E84-426E-40DD-AFC4-6F175D3DCCD1}">
                <a14:hiddenFill xmlns:a14="http://schemas.microsoft.com/office/drawing/2010/main">
                  <a:noFill/>
                </a14:hiddenFill>
              </a:ext>
            </a:extLst>
          </p:spPr>
        </p:cxnSp>
        <p:cxnSp>
          <p:nvCxnSpPr>
            <p:cNvPr id="6" name="AutoShape 19"/>
            <p:cNvCxnSpPr>
              <a:cxnSpLocks noChangeShapeType="1"/>
            </p:cNvCxnSpPr>
            <p:nvPr/>
          </p:nvCxnSpPr>
          <p:spPr bwMode="auto">
            <a:xfrm rot="5400000">
              <a:off x="3137493" y="1426658"/>
              <a:ext cx="375974" cy="2195801"/>
            </a:xfrm>
            <a:prstGeom prst="bentConnector3">
              <a:avLst>
                <a:gd name="adj1" fmla="val 50000"/>
              </a:avLst>
            </a:prstGeom>
            <a:noFill/>
            <a:ln w="9525">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7" name="AutoShape 19"/>
            <p:cNvCxnSpPr>
              <a:cxnSpLocks noChangeShapeType="1"/>
            </p:cNvCxnSpPr>
            <p:nvPr/>
          </p:nvCxnSpPr>
          <p:spPr bwMode="auto">
            <a:xfrm rot="16200000" flipH="1">
              <a:off x="5333993" y="1427444"/>
              <a:ext cx="375974" cy="2195801"/>
            </a:xfrm>
            <a:prstGeom prst="bentConnector3">
              <a:avLst>
                <a:gd name="adj1" fmla="val 50000"/>
              </a:avLst>
            </a:prstGeom>
            <a:noFill/>
            <a:ln w="9525">
              <a:solidFill>
                <a:srgbClr val="000000"/>
              </a:solidFill>
              <a:miter lim="800000"/>
              <a:tailEnd type="triangle" w="med" len="med"/>
            </a:ln>
            <a:extLst>
              <a:ext uri="{909E8E84-426E-40DD-AFC4-6F175D3DCCD1}">
                <a14:hiddenFill xmlns:a14="http://schemas.microsoft.com/office/drawing/2010/main">
                  <a:noFill/>
                </a14:hiddenFill>
              </a:ext>
            </a:extLst>
          </p:spPr>
        </p:cxnSp>
      </p:grpSp>
      <p:pic>
        <p:nvPicPr>
          <p:cNvPr id="4098" name="Picture 2" descr="C:\Users\Thinkpad\Desktop\PNG\1_0004_图层-1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99000" y="885294"/>
            <a:ext cx="2355851" cy="216905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924861" y="1326318"/>
            <a:ext cx="1781161" cy="465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defTabSz="1219170"/>
            <a:r>
              <a:rPr lang="zh-CN" altLang="en-US" sz="1867" b="1" spc="-200">
                <a:solidFill>
                  <a:prstClr val="black">
                    <a:lumMod val="95000"/>
                    <a:lumOff val="5000"/>
                  </a:prstClr>
                </a:solidFill>
              </a:rPr>
              <a:t>此处添加标题</a:t>
            </a:r>
            <a:endParaRPr lang="en-US" altLang="zh-CN" sz="1867" b="1" spc="-200">
              <a:solidFill>
                <a:prstClr val="black">
                  <a:lumMod val="95000"/>
                  <a:lumOff val="5000"/>
                </a:prstClr>
              </a:solidFill>
            </a:endParaRPr>
          </a:p>
        </p:txBody>
      </p:sp>
      <p:sp>
        <p:nvSpPr>
          <p:cNvPr id="14" name="TextBox 13"/>
          <p:cNvSpPr txBox="1"/>
          <p:nvPr/>
        </p:nvSpPr>
        <p:spPr>
          <a:xfrm>
            <a:off x="4910006" y="1644547"/>
            <a:ext cx="1861599" cy="810607"/>
          </a:xfrm>
          <a:prstGeom prst="rect">
            <a:avLst/>
          </a:prstGeom>
          <a:noFill/>
        </p:spPr>
        <p:txBody>
          <a:bodyPr wrap="square" rtlCol="0">
            <a:spAutoFit/>
          </a:bodyPr>
          <a:lstStyle/>
          <a:p>
            <a:pPr algn="ctr" defTabSz="1219170">
              <a:lnSpc>
                <a:spcPct val="125000"/>
              </a:lnSpc>
            </a:pPr>
            <a:r>
              <a:rPr lang="zh-CN" altLang="en-US" sz="1867">
                <a:solidFill>
                  <a:prstClr val="black"/>
                </a:solidFill>
                <a:latin typeface="方正宋黑简体" pitchFamily="2" charset="-122"/>
                <a:ea typeface="方正宋黑简体" pitchFamily="2" charset="-122"/>
              </a:rPr>
              <a:t>点此输入文字点此输入文字</a:t>
            </a:r>
          </a:p>
        </p:txBody>
      </p:sp>
      <p:pic>
        <p:nvPicPr>
          <p:cNvPr id="19" name="Picture 2" descr="C:\Users\Thinkpad\Desktop\PNG\1_0004_图层-10.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74447" y="3733940"/>
            <a:ext cx="2586707" cy="2332096"/>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2254774" y="4174964"/>
            <a:ext cx="1740335" cy="465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defTabSz="1219170"/>
            <a:r>
              <a:rPr lang="zh-CN" altLang="en-US" sz="1867" b="1" spc="-200">
                <a:solidFill>
                  <a:prstClr val="black">
                    <a:lumMod val="95000"/>
                    <a:lumOff val="5000"/>
                  </a:prstClr>
                </a:solidFill>
              </a:rPr>
              <a:t>此处添加标题</a:t>
            </a:r>
            <a:endParaRPr lang="en-US" altLang="zh-CN" sz="1867" b="1" spc="-200">
              <a:solidFill>
                <a:prstClr val="black">
                  <a:lumMod val="95000"/>
                  <a:lumOff val="5000"/>
                </a:prstClr>
              </a:solidFill>
            </a:endParaRPr>
          </a:p>
        </p:txBody>
      </p:sp>
      <p:sp>
        <p:nvSpPr>
          <p:cNvPr id="21" name="TextBox 20"/>
          <p:cNvSpPr txBox="1"/>
          <p:nvPr/>
        </p:nvSpPr>
        <p:spPr>
          <a:xfrm>
            <a:off x="2273786" y="4493193"/>
            <a:ext cx="1755191" cy="810607"/>
          </a:xfrm>
          <a:prstGeom prst="rect">
            <a:avLst/>
          </a:prstGeom>
          <a:noFill/>
        </p:spPr>
        <p:txBody>
          <a:bodyPr wrap="square" rtlCol="0">
            <a:spAutoFit/>
          </a:bodyPr>
          <a:lstStyle/>
          <a:p>
            <a:pPr algn="ctr" defTabSz="1219170">
              <a:lnSpc>
                <a:spcPct val="125000"/>
              </a:lnSpc>
            </a:pPr>
            <a:r>
              <a:rPr lang="zh-CN" altLang="en-US" sz="1867">
                <a:solidFill>
                  <a:prstClr val="black"/>
                </a:solidFill>
                <a:latin typeface="方正宋黑简体" pitchFamily="2" charset="-122"/>
                <a:ea typeface="方正宋黑简体" pitchFamily="2" charset="-122"/>
              </a:rPr>
              <a:t>点此输入文字点此输入文字</a:t>
            </a:r>
          </a:p>
        </p:txBody>
      </p:sp>
      <p:pic>
        <p:nvPicPr>
          <p:cNvPr id="23" name="Picture 2" descr="C:\Users\Thinkpad\Desktop\PNG\1_0004_图层-10.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02648" y="3733940"/>
            <a:ext cx="2586707" cy="2332096"/>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5182976" y="4158031"/>
            <a:ext cx="1649048" cy="46583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defTabSz="1219170"/>
            <a:r>
              <a:rPr lang="zh-CN" altLang="en-US" sz="1867" b="1" spc="-200">
                <a:solidFill>
                  <a:prstClr val="black">
                    <a:lumMod val="95000"/>
                    <a:lumOff val="5000"/>
                  </a:prstClr>
                </a:solidFill>
              </a:rPr>
              <a:t>此处添加标题</a:t>
            </a:r>
            <a:endParaRPr lang="en-US" altLang="zh-CN" sz="1867" b="1" spc="-200">
              <a:solidFill>
                <a:prstClr val="black">
                  <a:lumMod val="95000"/>
                  <a:lumOff val="5000"/>
                </a:prstClr>
              </a:solidFill>
            </a:endParaRPr>
          </a:p>
        </p:txBody>
      </p:sp>
      <p:sp>
        <p:nvSpPr>
          <p:cNvPr id="25" name="TextBox 24"/>
          <p:cNvSpPr txBox="1"/>
          <p:nvPr/>
        </p:nvSpPr>
        <p:spPr>
          <a:xfrm>
            <a:off x="5113371" y="4493193"/>
            <a:ext cx="1803320" cy="810607"/>
          </a:xfrm>
          <a:prstGeom prst="rect">
            <a:avLst/>
          </a:prstGeom>
          <a:noFill/>
        </p:spPr>
        <p:txBody>
          <a:bodyPr wrap="square" rtlCol="0">
            <a:spAutoFit/>
          </a:bodyPr>
          <a:lstStyle/>
          <a:p>
            <a:pPr algn="ctr" defTabSz="1219170">
              <a:lnSpc>
                <a:spcPct val="125000"/>
              </a:lnSpc>
            </a:pPr>
            <a:r>
              <a:rPr lang="zh-CN" altLang="en-US" sz="1867">
                <a:solidFill>
                  <a:prstClr val="black"/>
                </a:solidFill>
                <a:latin typeface="方正宋黑简体" pitchFamily="2" charset="-122"/>
                <a:ea typeface="方正宋黑简体" pitchFamily="2" charset="-122"/>
              </a:rPr>
              <a:t>点此输入文字点此输入文字</a:t>
            </a:r>
          </a:p>
        </p:txBody>
      </p:sp>
      <p:pic>
        <p:nvPicPr>
          <p:cNvPr id="27" name="Picture 2" descr="C:\Users\Thinkpad\Desktop\PNG\1_0004_图层-10.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730848" y="3733940"/>
            <a:ext cx="2586707" cy="2332096"/>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8094243" y="4174964"/>
            <a:ext cx="1740584" cy="465833"/>
          </a:xfrm>
          <a:prstGeom prst="rect">
            <a:avLst/>
          </a:prstGeom>
          <a:noFill/>
        </p:spPr>
        <p:txBody>
          <a:bodyPr wrap="square" rtlCol="0">
            <a:spAutoFit/>
          </a:bodyPr>
          <a:lstStyle>
            <a:defPPr>
              <a:defRPr lang="zh-CN"/>
            </a:defPPr>
            <a:lvl1pPr algn="ctr">
              <a:lnSpc>
                <a:spcPct val="130000"/>
              </a:lnSpc>
              <a:defRPr sz="1400" b="1" kern="0" spc="-150">
                <a:solidFill>
                  <a:schemeClr val="tx1">
                    <a:lumMod val="95000"/>
                    <a:lumOff val="5000"/>
                  </a:schemeClr>
                </a:solidFill>
                <a:latin typeface="楷体" pitchFamily="49" charset="-122"/>
                <a:ea typeface="楷体" pitchFamily="49" charset="-122"/>
              </a:defRPr>
            </a:lvl1pPr>
          </a:lstStyle>
          <a:p>
            <a:pPr defTabSz="1219170"/>
            <a:r>
              <a:rPr lang="zh-CN" altLang="en-US" sz="1867" spc="-200">
                <a:solidFill>
                  <a:prstClr val="black">
                    <a:lumMod val="95000"/>
                    <a:lumOff val="5000"/>
                  </a:prstClr>
                </a:solidFill>
              </a:rPr>
              <a:t>此处添加标题</a:t>
            </a:r>
            <a:endParaRPr lang="en-US" altLang="zh-CN" sz="1867" spc="-200">
              <a:solidFill>
                <a:prstClr val="black">
                  <a:lumMod val="95000"/>
                  <a:lumOff val="5000"/>
                </a:prstClr>
              </a:solidFill>
            </a:endParaRPr>
          </a:p>
        </p:txBody>
      </p:sp>
      <p:sp>
        <p:nvSpPr>
          <p:cNvPr id="29" name="TextBox 28"/>
          <p:cNvSpPr txBox="1"/>
          <p:nvPr/>
        </p:nvSpPr>
        <p:spPr>
          <a:xfrm>
            <a:off x="8079387" y="4493193"/>
            <a:ext cx="1851451" cy="810607"/>
          </a:xfrm>
          <a:prstGeom prst="rect">
            <a:avLst/>
          </a:prstGeom>
          <a:noFill/>
        </p:spPr>
        <p:txBody>
          <a:bodyPr wrap="square" rtlCol="0">
            <a:spAutoFit/>
          </a:bodyPr>
          <a:lstStyle/>
          <a:p>
            <a:pPr algn="ctr" defTabSz="1219170">
              <a:lnSpc>
                <a:spcPct val="125000"/>
              </a:lnSpc>
            </a:pPr>
            <a:r>
              <a:rPr lang="zh-CN" altLang="en-US" sz="1867">
                <a:solidFill>
                  <a:prstClr val="black"/>
                </a:solidFill>
                <a:latin typeface="方正宋黑简体" pitchFamily="2" charset="-122"/>
                <a:ea typeface="方正宋黑简体" pitchFamily="2" charset="-122"/>
              </a:rPr>
              <a:t>点此输入文字点此输入文字</a:t>
            </a:r>
          </a:p>
        </p:txBody>
      </p:sp>
      <p:pic>
        <p:nvPicPr>
          <p:cNvPr id="35" name="Picture 5" descr="F:\360安全浏览器下载\水墨\1402\chinaz7.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flipH="1">
            <a:off x="7730849" y="1644547"/>
            <a:ext cx="1575180" cy="157518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371747" y="344270"/>
            <a:ext cx="3262432" cy="461665"/>
          </a:xfrm>
          <a:prstGeom prst="rect">
            <a:avLst/>
          </a:prstGeom>
          <a:noFill/>
        </p:spPr>
        <p:txBody>
          <a:bodyPr wrap="none" rtlCol="0">
            <a:spAutoFit/>
          </a:bodyPr>
          <a:lstStyle/>
          <a:p>
            <a:pPr defTabSz="1219170"/>
            <a:r>
              <a:rPr lang="zh-CN" altLang="en-US" sz="2400">
                <a:solidFill>
                  <a:prstClr val="black"/>
                </a:solidFill>
                <a:latin typeface="华文行楷" pitchFamily="2" charset="-122"/>
                <a:ea typeface="华文行楷" pitchFamily="2" charset="-122"/>
              </a:rPr>
              <a:t>点击添加文字标题内容</a:t>
            </a:r>
          </a:p>
        </p:txBody>
      </p:sp>
    </p:spTree>
    <p:extLst>
      <p:ext uri="{BB962C8B-B14F-4D97-AF65-F5344CB8AC3E}">
        <p14:creationId val="120003355"/>
      </p:ext>
    </p:extLst>
  </p:cSld>
  <p:clrMapOvr>
    <a:masterClrMapping/>
  </p:clrMapOvr>
  <mc:AlternateContent>
    <mc:Choice xmlns:p14="http://schemas.microsoft.com/office/powerpoint/2010/main" Requires="p14">
      <p:transition spd="med" advClick="0" advTm="5693" p14:dur="700">
        <p:fade/>
      </p:transition>
    </mc:Choice>
    <mc:Fallback>
      <p:transition spd="med" advClick="0" advTm="5693">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par>
                                <p:cTn id="8" presetID="31" presetClass="entr" presetSubtype="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 calcmode="lin" valueType="num">
                                      <p:cBhvr>
                                        <p:cTn id="10" dur="1000" fill="hold"/>
                                        <p:tgtEl>
                                          <p:spTgt spid="4098"/>
                                        </p:tgtEl>
                                        <p:attrNameLst>
                                          <p:attrName>ppt_w</p:attrName>
                                        </p:attrNameLst>
                                      </p:cBhvr>
                                      <p:tavLst>
                                        <p:tav tm="0">
                                          <p:val>
                                            <p:fltVal val="0"/>
                                          </p:val>
                                        </p:tav>
                                        <p:tav tm="100000">
                                          <p:val>
                                            <p:strVal val="#ppt_w"/>
                                          </p:val>
                                        </p:tav>
                                      </p:tavLst>
                                    </p:anim>
                                    <p:anim calcmode="lin" valueType="num">
                                      <p:cBhvr>
                                        <p:cTn id="11" dur="1000" fill="hold"/>
                                        <p:tgtEl>
                                          <p:spTgt spid="4098"/>
                                        </p:tgtEl>
                                        <p:attrNameLst>
                                          <p:attrName>ppt_h</p:attrName>
                                        </p:attrNameLst>
                                      </p:cBhvr>
                                      <p:tavLst>
                                        <p:tav tm="0">
                                          <p:val>
                                            <p:fltVal val="0"/>
                                          </p:val>
                                        </p:tav>
                                        <p:tav tm="100000">
                                          <p:val>
                                            <p:strVal val="#ppt_h"/>
                                          </p:val>
                                        </p:tav>
                                      </p:tavLst>
                                    </p:anim>
                                    <p:anim calcmode="lin" valueType="num">
                                      <p:cBhvr>
                                        <p:cTn id="12" dur="1000" fill="hold"/>
                                        <p:tgtEl>
                                          <p:spTgt spid="4098"/>
                                        </p:tgtEl>
                                        <p:attrNameLst>
                                          <p:attrName>style.rotation</p:attrName>
                                        </p:attrNameLst>
                                      </p:cBhvr>
                                      <p:tavLst>
                                        <p:tav tm="0">
                                          <p:val>
                                            <p:fltVal val="90"/>
                                          </p:val>
                                        </p:tav>
                                        <p:tav tm="100000">
                                          <p:val>
                                            <p:fltVal val="0"/>
                                          </p:val>
                                        </p:tav>
                                      </p:tavLst>
                                    </p:anim>
                                    <p:animEffect transition="in" filter="fade">
                                      <p:cBhvr>
                                        <p:cTn id="13" dur="1000"/>
                                        <p:tgtEl>
                                          <p:spTgt spid="4098"/>
                                        </p:tgtEl>
                                      </p:cBhvr>
                                    </p:animEffect>
                                  </p:childTnLst>
                                </p:cTn>
                              </p:par>
                              <p:par>
                                <p:cTn id="14" presetID="23" presetClass="entr" presetSubtype="528" fill="hold" grpId="0" nodeType="withEffect">
                                  <p:stCondLst>
                                    <p:cond delay="50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 calcmode="lin" valueType="num">
                                      <p:cBhvr>
                                        <p:cTn id="18" dur="500" fill="hold"/>
                                        <p:tgtEl>
                                          <p:spTgt spid="13"/>
                                        </p:tgtEl>
                                        <p:attrNameLst>
                                          <p:attrName>ppt_x</p:attrName>
                                        </p:attrNameLst>
                                      </p:cBhvr>
                                      <p:tavLst>
                                        <p:tav tm="0">
                                          <p:val>
                                            <p:fltVal val="0.5"/>
                                          </p:val>
                                        </p:tav>
                                        <p:tav tm="100000">
                                          <p:val>
                                            <p:strVal val="#ppt_x"/>
                                          </p:val>
                                        </p:tav>
                                      </p:tavLst>
                                    </p:anim>
                                    <p:anim calcmode="lin" valueType="num">
                                      <p:cBhvr>
                                        <p:cTn id="19" dur="500" fill="hold"/>
                                        <p:tgtEl>
                                          <p:spTgt spid="13"/>
                                        </p:tgtEl>
                                        <p:attrNameLst>
                                          <p:attrName>ppt_y</p:attrName>
                                        </p:attrNameLst>
                                      </p:cBhvr>
                                      <p:tavLst>
                                        <p:tav tm="0">
                                          <p:val>
                                            <p:fltVal val="0.5"/>
                                          </p:val>
                                        </p:tav>
                                        <p:tav tm="100000">
                                          <p:val>
                                            <p:strVal val="#ppt_y"/>
                                          </p:val>
                                        </p:tav>
                                      </p:tavLst>
                                    </p:anim>
                                  </p:childTnLst>
                                </p:cTn>
                              </p:par>
                              <p:par>
                                <p:cTn id="20" presetID="23" presetClass="entr" presetSubtype="528" fill="hold" grpId="0" nodeType="withEffect">
                                  <p:stCondLst>
                                    <p:cond delay="50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childTnLst>
                          </p:cTn>
                        </p:par>
                        <p:par>
                          <p:cTn id="26" fill="hold" nodeType="afterGroup">
                            <p:stCondLst>
                              <p:cond delay="1000"/>
                            </p:stCondLst>
                            <p:childTnLst>
                              <p:par>
                                <p:cTn id="27" presetID="22" presetClass="entr" presetSubtype="1"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up)">
                                      <p:cBhvr>
                                        <p:cTn id="29" dur="500"/>
                                        <p:tgtEl>
                                          <p:spTgt spid="32"/>
                                        </p:tgtEl>
                                      </p:cBhvr>
                                    </p:animEffect>
                                  </p:childTnLst>
                                </p:cTn>
                              </p:par>
                            </p:childTnLst>
                          </p:cTn>
                        </p:par>
                        <p:par>
                          <p:cTn id="30" fill="hold" nodeType="afterGroup">
                            <p:stCondLst>
                              <p:cond delay="1500"/>
                            </p:stCondLst>
                            <p:childTnLst>
                              <p:par>
                                <p:cTn id="31" presetID="31" presetClass="entr" presetSubtype="0"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1000" fill="hold"/>
                                        <p:tgtEl>
                                          <p:spTgt spid="19"/>
                                        </p:tgtEl>
                                        <p:attrNameLst>
                                          <p:attrName>ppt_w</p:attrName>
                                        </p:attrNameLst>
                                      </p:cBhvr>
                                      <p:tavLst>
                                        <p:tav tm="0">
                                          <p:val>
                                            <p:fltVal val="0"/>
                                          </p:val>
                                        </p:tav>
                                        <p:tav tm="100000">
                                          <p:val>
                                            <p:strVal val="#ppt_w"/>
                                          </p:val>
                                        </p:tav>
                                      </p:tavLst>
                                    </p:anim>
                                    <p:anim calcmode="lin" valueType="num">
                                      <p:cBhvr>
                                        <p:cTn id="34" dur="1000" fill="hold"/>
                                        <p:tgtEl>
                                          <p:spTgt spid="19"/>
                                        </p:tgtEl>
                                        <p:attrNameLst>
                                          <p:attrName>ppt_h</p:attrName>
                                        </p:attrNameLst>
                                      </p:cBhvr>
                                      <p:tavLst>
                                        <p:tav tm="0">
                                          <p:val>
                                            <p:fltVal val="0"/>
                                          </p:val>
                                        </p:tav>
                                        <p:tav tm="100000">
                                          <p:val>
                                            <p:strVal val="#ppt_h"/>
                                          </p:val>
                                        </p:tav>
                                      </p:tavLst>
                                    </p:anim>
                                    <p:anim calcmode="lin" valueType="num">
                                      <p:cBhvr>
                                        <p:cTn id="35" dur="1000" fill="hold"/>
                                        <p:tgtEl>
                                          <p:spTgt spid="19"/>
                                        </p:tgtEl>
                                        <p:attrNameLst>
                                          <p:attrName>style.rotation</p:attrName>
                                        </p:attrNameLst>
                                      </p:cBhvr>
                                      <p:tavLst>
                                        <p:tav tm="0">
                                          <p:val>
                                            <p:fltVal val="90"/>
                                          </p:val>
                                        </p:tav>
                                        <p:tav tm="100000">
                                          <p:val>
                                            <p:fltVal val="0"/>
                                          </p:val>
                                        </p:tav>
                                      </p:tavLst>
                                    </p:anim>
                                    <p:animEffect transition="in" filter="fade">
                                      <p:cBhvr>
                                        <p:cTn id="36" dur="1000"/>
                                        <p:tgtEl>
                                          <p:spTgt spid="19"/>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childTnLst>
                                </p:cTn>
                              </p:par>
                              <p:par>
                                <p:cTn id="43" presetID="3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1000" fill="hold"/>
                                        <p:tgtEl>
                                          <p:spTgt spid="23"/>
                                        </p:tgtEl>
                                        <p:attrNameLst>
                                          <p:attrName>ppt_w</p:attrName>
                                        </p:attrNameLst>
                                      </p:cBhvr>
                                      <p:tavLst>
                                        <p:tav tm="0">
                                          <p:val>
                                            <p:fltVal val="0"/>
                                          </p:val>
                                        </p:tav>
                                        <p:tav tm="100000">
                                          <p:val>
                                            <p:strVal val="#ppt_w"/>
                                          </p:val>
                                        </p:tav>
                                      </p:tavLst>
                                    </p:anim>
                                    <p:anim calcmode="lin" valueType="num">
                                      <p:cBhvr>
                                        <p:cTn id="46" dur="1000" fill="hold"/>
                                        <p:tgtEl>
                                          <p:spTgt spid="23"/>
                                        </p:tgtEl>
                                        <p:attrNameLst>
                                          <p:attrName>ppt_h</p:attrName>
                                        </p:attrNameLst>
                                      </p:cBhvr>
                                      <p:tavLst>
                                        <p:tav tm="0">
                                          <p:val>
                                            <p:fltVal val="0"/>
                                          </p:val>
                                        </p:tav>
                                        <p:tav tm="100000">
                                          <p:val>
                                            <p:strVal val="#ppt_h"/>
                                          </p:val>
                                        </p:tav>
                                      </p:tavLst>
                                    </p:anim>
                                    <p:anim calcmode="lin" valueType="num">
                                      <p:cBhvr>
                                        <p:cTn id="47" dur="1000" fill="hold"/>
                                        <p:tgtEl>
                                          <p:spTgt spid="23"/>
                                        </p:tgtEl>
                                        <p:attrNameLst>
                                          <p:attrName>style.rotation</p:attrName>
                                        </p:attrNameLst>
                                      </p:cBhvr>
                                      <p:tavLst>
                                        <p:tav tm="0">
                                          <p:val>
                                            <p:fltVal val="90"/>
                                          </p:val>
                                        </p:tav>
                                        <p:tav tm="100000">
                                          <p:val>
                                            <p:fltVal val="0"/>
                                          </p:val>
                                        </p:tav>
                                      </p:tavLst>
                                    </p:anim>
                                    <p:animEffect transition="in" filter="fade">
                                      <p:cBhvr>
                                        <p:cTn id="48" dur="1000"/>
                                        <p:tgtEl>
                                          <p:spTgt spid="23"/>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1000"/>
                                        <p:tgtEl>
                                          <p:spTgt spid="24"/>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1000"/>
                                        <p:tgtEl>
                                          <p:spTgt spid="25"/>
                                        </p:tgtEl>
                                      </p:cBhvr>
                                    </p:animEffect>
                                  </p:childTnLst>
                                </p:cTn>
                              </p:par>
                              <p:par>
                                <p:cTn id="55" presetID="31" presetClass="entr" presetSubtype="0"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1000" fill="hold"/>
                                        <p:tgtEl>
                                          <p:spTgt spid="27"/>
                                        </p:tgtEl>
                                        <p:attrNameLst>
                                          <p:attrName>ppt_w</p:attrName>
                                        </p:attrNameLst>
                                      </p:cBhvr>
                                      <p:tavLst>
                                        <p:tav tm="0">
                                          <p:val>
                                            <p:fltVal val="0"/>
                                          </p:val>
                                        </p:tav>
                                        <p:tav tm="100000">
                                          <p:val>
                                            <p:strVal val="#ppt_w"/>
                                          </p:val>
                                        </p:tav>
                                      </p:tavLst>
                                    </p:anim>
                                    <p:anim calcmode="lin" valueType="num">
                                      <p:cBhvr>
                                        <p:cTn id="58" dur="1000" fill="hold"/>
                                        <p:tgtEl>
                                          <p:spTgt spid="27"/>
                                        </p:tgtEl>
                                        <p:attrNameLst>
                                          <p:attrName>ppt_h</p:attrName>
                                        </p:attrNameLst>
                                      </p:cBhvr>
                                      <p:tavLst>
                                        <p:tav tm="0">
                                          <p:val>
                                            <p:fltVal val="0"/>
                                          </p:val>
                                        </p:tav>
                                        <p:tav tm="100000">
                                          <p:val>
                                            <p:strVal val="#ppt_h"/>
                                          </p:val>
                                        </p:tav>
                                      </p:tavLst>
                                    </p:anim>
                                    <p:anim calcmode="lin" valueType="num">
                                      <p:cBhvr>
                                        <p:cTn id="59" dur="1000" fill="hold"/>
                                        <p:tgtEl>
                                          <p:spTgt spid="27"/>
                                        </p:tgtEl>
                                        <p:attrNameLst>
                                          <p:attrName>style.rotation</p:attrName>
                                        </p:attrNameLst>
                                      </p:cBhvr>
                                      <p:tavLst>
                                        <p:tav tm="0">
                                          <p:val>
                                            <p:fltVal val="90"/>
                                          </p:val>
                                        </p:tav>
                                        <p:tav tm="100000">
                                          <p:val>
                                            <p:fltVal val="0"/>
                                          </p:val>
                                        </p:tav>
                                      </p:tavLst>
                                    </p:anim>
                                    <p:animEffect transition="in" filter="fade">
                                      <p:cBhvr>
                                        <p:cTn id="60" dur="1000"/>
                                        <p:tgtEl>
                                          <p:spTgt spid="27"/>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1000"/>
                                        <p:tgtEl>
                                          <p:spTgt spid="29"/>
                                        </p:tgtEl>
                                      </p:cBhvr>
                                    </p:animEffect>
                                  </p:childTnLst>
                                </p:cTn>
                              </p:par>
                            </p:childTnLst>
                          </p:cTn>
                        </p:par>
                        <p:par>
                          <p:cTn id="67" fill="hold" nodeType="afterGroup">
                            <p:stCondLst>
                              <p:cond delay="3500"/>
                            </p:stCondLst>
                            <p:childTnLst>
                              <p:par>
                                <p:cTn id="68" presetID="31" presetClass="entr" presetSubtype="0"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p:cTn id="70" dur="1000" fill="hold"/>
                                        <p:tgtEl>
                                          <p:spTgt spid="35"/>
                                        </p:tgtEl>
                                        <p:attrNameLst>
                                          <p:attrName>ppt_w</p:attrName>
                                        </p:attrNameLst>
                                      </p:cBhvr>
                                      <p:tavLst>
                                        <p:tav tm="0">
                                          <p:val>
                                            <p:fltVal val="0"/>
                                          </p:val>
                                        </p:tav>
                                        <p:tav tm="100000">
                                          <p:val>
                                            <p:strVal val="#ppt_w"/>
                                          </p:val>
                                        </p:tav>
                                      </p:tavLst>
                                    </p:anim>
                                    <p:anim calcmode="lin" valueType="num">
                                      <p:cBhvr>
                                        <p:cTn id="71" dur="1000" fill="hold"/>
                                        <p:tgtEl>
                                          <p:spTgt spid="35"/>
                                        </p:tgtEl>
                                        <p:attrNameLst>
                                          <p:attrName>ppt_h</p:attrName>
                                        </p:attrNameLst>
                                      </p:cBhvr>
                                      <p:tavLst>
                                        <p:tav tm="0">
                                          <p:val>
                                            <p:fltVal val="0"/>
                                          </p:val>
                                        </p:tav>
                                        <p:tav tm="100000">
                                          <p:val>
                                            <p:strVal val="#ppt_h"/>
                                          </p:val>
                                        </p:tav>
                                      </p:tavLst>
                                    </p:anim>
                                    <p:anim calcmode="lin" valueType="num">
                                      <p:cBhvr>
                                        <p:cTn id="72" dur="1000" fill="hold"/>
                                        <p:tgtEl>
                                          <p:spTgt spid="35"/>
                                        </p:tgtEl>
                                        <p:attrNameLst>
                                          <p:attrName>style.rotation</p:attrName>
                                        </p:attrNameLst>
                                      </p:cBhvr>
                                      <p:tavLst>
                                        <p:tav tm="0">
                                          <p:val>
                                            <p:fltVal val="90"/>
                                          </p:val>
                                        </p:tav>
                                        <p:tav tm="100000">
                                          <p:val>
                                            <p:fltVal val="0"/>
                                          </p:val>
                                        </p:tav>
                                      </p:tavLst>
                                    </p:anim>
                                    <p:animEffect transition="in" filter="fade">
                                      <p:cBhvr>
                                        <p:cTn id="7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0" grpId="0"/>
      <p:bldP spid="21" grpId="0"/>
      <p:bldP spid="24" grpId="0"/>
      <p:bldP spid="25" grpId="0"/>
      <p:bldP spid="28" grpId="0"/>
      <p:bldP spid="29" grpId="0"/>
      <p:bldP spid="2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 name="矩形 8"/>
          <p:cNvSpPr/>
          <p:nvPr/>
        </p:nvSpPr>
        <p:spPr>
          <a:xfrm>
            <a:off x="3821429" y="1886046"/>
            <a:ext cx="4590171" cy="1118319"/>
          </a:xfrm>
          <a:prstGeom prst="rect">
            <a:avLst/>
          </a:prstGeom>
        </p:spPr>
        <p:txBody>
          <a:bodyPr wrap="square">
            <a:spAutoFit/>
          </a:bodyPr>
          <a:lstStyle/>
          <a:p>
            <a:pPr algn="ctr" defTabSz="1219170"/>
            <a:r>
              <a:rPr lang="zh-CN" altLang="en-US" sz="6667" spc="-400">
                <a:solidFill>
                  <a:prstClr val="black"/>
                </a:solidFill>
                <a:latin typeface="叶根友毛笔行书简体" pitchFamily="2" charset="-122"/>
                <a:ea typeface="叶根友毛笔行书简体" pitchFamily="2" charset="-122"/>
              </a:rPr>
              <a:t>第二部分</a:t>
            </a:r>
          </a:p>
        </p:txBody>
      </p:sp>
      <p:sp>
        <p:nvSpPr>
          <p:cNvPr id="10" name="矩形 9"/>
          <p:cNvSpPr/>
          <p:nvPr/>
        </p:nvSpPr>
        <p:spPr>
          <a:xfrm>
            <a:off x="3011557" y="4752948"/>
            <a:ext cx="6669537" cy="830997"/>
          </a:xfrm>
          <a:prstGeom prst="rect">
            <a:avLst/>
          </a:prstGeom>
        </p:spPr>
        <p:txBody>
          <a:bodyPr wrap="square">
            <a:spAutoFit/>
          </a:bodyPr>
          <a:lstStyle/>
          <a:p>
            <a:pPr algn="ctr" defTabSz="1219170"/>
            <a:r>
              <a:rPr lang="zh-CN" altLang="en-US" sz="4800" spc="-400">
                <a:solidFill>
                  <a:prstClr val="black"/>
                </a:solidFill>
                <a:latin typeface="方正华隶简体" pitchFamily="65" charset="-122"/>
                <a:ea typeface="方正华隶简体" pitchFamily="65" charset="-122"/>
              </a:rPr>
              <a:t>单击此处添加文字模板</a:t>
            </a:r>
          </a:p>
        </p:txBody>
      </p:sp>
      <p:pic>
        <p:nvPicPr>
          <p:cNvPr id="16" name="Picture 4" descr="E:\PPT\PPT中国风元素\水墨祥云\水墨祥云\011.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153808" y="4858031"/>
            <a:ext cx="1076891" cy="67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41" descr="C_108.jpg"/>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961515" y="5495299"/>
            <a:ext cx="7127205" cy="218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987195" y="791775"/>
            <a:ext cx="6085136" cy="3808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val="2180560599"/>
      </p:ext>
    </p:extLst>
  </p:cSld>
  <p:clrMapOvr>
    <a:masterClrMapping/>
  </p:clrMapOvr>
  <mc:AlternateContent>
    <mc:Choice xmlns:p14="http://schemas.microsoft.com/office/powerpoint/2010/main" Requires="p14">
      <p:transition spd="med" advClick="0" advTm="10265" p14:dur="700">
        <p:fade/>
      </p:transition>
    </mc:Choice>
    <mc:Fallback>
      <p:transition spd="med" advClick="0" advTm="10265">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750" fill="hold"/>
                                        <p:tgtEl>
                                          <p:spTgt spid="9"/>
                                        </p:tgtEl>
                                        <p:attrNameLst>
                                          <p:attrName>ppt_w</p:attrName>
                                        </p:attrNameLst>
                                      </p:cBhvr>
                                      <p:tavLst>
                                        <p:tav tm="0">
                                          <p:val>
                                            <p:fltVal val="0"/>
                                          </p:val>
                                        </p:tav>
                                        <p:tav tm="100000">
                                          <p:val>
                                            <p:strVal val="#ppt_w"/>
                                          </p:val>
                                        </p:tav>
                                      </p:tavLst>
                                    </p:anim>
                                    <p:anim calcmode="lin" valueType="num">
                                      <p:cBhvr>
                                        <p:cTn id="14" dur="750" fill="hold"/>
                                        <p:tgtEl>
                                          <p:spTgt spid="9"/>
                                        </p:tgtEl>
                                        <p:attrNameLst>
                                          <p:attrName>ppt_h</p:attrName>
                                        </p:attrNameLst>
                                      </p:cBhvr>
                                      <p:tavLst>
                                        <p:tav tm="0">
                                          <p:val>
                                            <p:fltVal val="0"/>
                                          </p:val>
                                        </p:tav>
                                        <p:tav tm="100000">
                                          <p:val>
                                            <p:strVal val="#ppt_h"/>
                                          </p:val>
                                        </p:tav>
                                      </p:tavLst>
                                    </p:anim>
                                    <p:animEffect transition="in" filter="fade">
                                      <p:cBhvr>
                                        <p:cTn id="15" dur="750"/>
                                        <p:tgtEl>
                                          <p:spTgt spid="9"/>
                                        </p:tgtEl>
                                      </p:cBhvr>
                                    </p:animEffect>
                                  </p:childTnLst>
                                </p:cTn>
                              </p:par>
                            </p:childTnLst>
                          </p:cTn>
                        </p:par>
                        <p:par>
                          <p:cTn id="16" fill="hold" nodeType="afterGroup">
                            <p:stCondLst>
                              <p:cond delay="1750"/>
                            </p:stCondLst>
                            <p:childTnLst>
                              <p:par>
                                <p:cTn id="17" presetID="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250" fill="hold"/>
                                        <p:tgtEl>
                                          <p:spTgt spid="16"/>
                                        </p:tgtEl>
                                        <p:attrNameLst>
                                          <p:attrName>ppt_x</p:attrName>
                                        </p:attrNameLst>
                                      </p:cBhvr>
                                      <p:tavLst>
                                        <p:tav tm="0">
                                          <p:val>
                                            <p:strVal val="0-#ppt_w/2"/>
                                          </p:val>
                                        </p:tav>
                                        <p:tav tm="100000">
                                          <p:val>
                                            <p:strVal val="#ppt_x"/>
                                          </p:val>
                                        </p:tav>
                                      </p:tavLst>
                                    </p:anim>
                                    <p:anim calcmode="lin" valueType="num">
                                      <p:cBhvr additive="base">
                                        <p:cTn id="20" dur="1250" fill="hold"/>
                                        <p:tgtEl>
                                          <p:spTgt spid="16"/>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000"/>
                            </p:stCondLst>
                            <p:childTnLst>
                              <p:par>
                                <p:cTn id="22" presetID="22" presetClass="entr" presetSubtype="8"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2250"/>
                                        <p:tgtEl>
                                          <p:spTgt spid="18"/>
                                        </p:tgtEl>
                                      </p:cBhvr>
                                    </p:animEffect>
                                  </p:childTnLst>
                                </p:cTn>
                              </p:par>
                              <p:par>
                                <p:cTn id="25" presetID="22" presetClass="entr" presetSubtype="8" fill="hold" grpId="0" nodeType="withEffect">
                                  <p:stCondLst>
                                    <p:cond delay="125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Light"/>
        <a:ea typeface="微软雅黑 Light"/>
        <a:cs typeface="Arial"/>
      </a:majorFont>
      <a:minorFont>
        <a:latin typeface="微软雅黑 Light"/>
        <a:ea typeface="微软雅黑 Light"/>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smtClean="0">
            <a:solidFill>
              <a:schemeClr val="bg1"/>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226</Paragraphs>
  <Slides>30</Slides>
  <Notes>0</Notes>
  <TotalTime>9</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30</vt:i4>
      </vt:variant>
    </vt:vector>
  </HeadingPairs>
  <TitlesOfParts>
    <vt:vector baseType="lpstr" size="49">
      <vt:lpstr>Arial</vt:lpstr>
      <vt:lpstr>微软雅黑 Light</vt:lpstr>
      <vt:lpstr>Calibri</vt:lpstr>
      <vt:lpstr>等线 Light</vt:lpstr>
      <vt:lpstr>等线</vt:lpstr>
      <vt:lpstr>宋体</vt:lpstr>
      <vt:lpstr>微软雅黑</vt:lpstr>
      <vt:lpstr>李旭科书法</vt:lpstr>
      <vt:lpstr>方正宋黑简体</vt:lpstr>
      <vt:lpstr>方正古隶简体</vt:lpstr>
      <vt:lpstr>叶根友毛笔行书简体</vt:lpstr>
      <vt:lpstr>方正华隶简体</vt:lpstr>
      <vt:lpstr>中國龍毛隸書</vt:lpstr>
      <vt:lpstr>楷体</vt:lpstr>
      <vt:lpstr>隶书</vt:lpstr>
      <vt:lpstr>华文行楷</vt:lpstr>
      <vt:lpstr>굴림</vt:lpstr>
      <vt:lpstr>华文隶书</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王丹</dc:creator>
  <cp:lastModifiedBy>Mloong</cp:lastModifiedBy>
  <cp:revision>7</cp:revision>
  <dcterms:created xsi:type="dcterms:W3CDTF">2018-04-03T11:34:33Z</dcterms:created>
  <dcterms:modified xsi:type="dcterms:W3CDTF">2023-10-16T15:58:34Z</dcterms:modified>
</cp:coreProperties>
</file>