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</p:sldMasterIdLst>
  <p:notesMasterIdLst>
    <p:notesMasterId r:id="rId28"/>
  </p:notesMasterIdLst>
  <p:sldIdLst>
    <p:sldId id="855" r:id="rId3"/>
    <p:sldId id="856" r:id="rId4"/>
    <p:sldId id="857" r:id="rId5"/>
    <p:sldId id="310" r:id="rId6"/>
    <p:sldId id="282" r:id="rId7"/>
    <p:sldId id="297" r:id="rId8"/>
    <p:sldId id="292" r:id="rId9"/>
    <p:sldId id="858" r:id="rId10"/>
    <p:sldId id="261" r:id="rId11"/>
    <p:sldId id="284" r:id="rId12"/>
    <p:sldId id="290" r:id="rId13"/>
    <p:sldId id="277" r:id="rId14"/>
    <p:sldId id="859" r:id="rId15"/>
    <p:sldId id="264" r:id="rId16"/>
    <p:sldId id="260" r:id="rId17"/>
    <p:sldId id="308" r:id="rId18"/>
    <p:sldId id="298" r:id="rId19"/>
    <p:sldId id="295" r:id="rId20"/>
    <p:sldId id="860" r:id="rId21"/>
    <p:sldId id="283" r:id="rId22"/>
    <p:sldId id="279" r:id="rId23"/>
    <p:sldId id="294" r:id="rId24"/>
    <p:sldId id="302" r:id="rId25"/>
    <p:sldId id="280" r:id="rId26"/>
    <p:sldId id="861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640">
          <p15:clr>
            <a:srgbClr val="A4A3A4"/>
          </p15:clr>
        </p15:guide>
        <p15:guide id="4" pos="506">
          <p15:clr>
            <a:srgbClr val="A4A3A4"/>
          </p15:clr>
        </p15:guide>
        <p15:guide id="5" pos="7242">
          <p15:clr>
            <a:srgbClr val="A4A3A4"/>
          </p15:clr>
        </p15:guide>
        <p15:guide id="6" orient="horz" pos="3861">
          <p15:clr>
            <a:srgbClr val="A4A3A4"/>
          </p15:clr>
        </p15:guide>
        <p15:guide id="7" pos="3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474747"/>
    <a:srgbClr val="BDBDBD"/>
    <a:srgbClr val="E0E0E0"/>
    <a:srgbClr val="808080"/>
    <a:srgbClr val="7979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0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720" y="-216"/>
      </p:cViewPr>
      <p:guideLst>
        <p:guide orient="horz" pos="2183"/>
        <p:guide pos="3840"/>
        <p:guide orient="horz" pos="640"/>
        <p:guide pos="506"/>
        <p:guide pos="7242"/>
        <p:guide orient="horz" pos="3861"/>
        <p:guide pos="3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1.9506480183933798E-2"/>
          <c:w val="0.98281249999999998"/>
          <c:h val="0.979099422561247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808080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00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00C-4906-9AD7-529D2FD58EA1}"/>
              </c:ext>
            </c:extLst>
          </c:dPt>
          <c:dPt>
            <c:idx val="7"/>
            <c:invertIfNegative val="0"/>
            <c:bubble3D val="0"/>
            <c:spPr>
              <a:solidFill>
                <a:srgbClr val="00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00C-4906-9AD7-529D2FD58EA1}"/>
              </c:ext>
            </c:extLst>
          </c:dPt>
          <c:dPt>
            <c:idx val="8"/>
            <c:invertIfNegative val="0"/>
            <c:bubble3D val="0"/>
            <c:spPr>
              <a:solidFill>
                <a:srgbClr val="00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00C-4906-9AD7-529D2FD58EA1}"/>
              </c:ext>
            </c:extLst>
          </c:dPt>
          <c:dPt>
            <c:idx val="9"/>
            <c:invertIfNegative val="0"/>
            <c:bubble3D val="0"/>
            <c:spPr>
              <a:solidFill>
                <a:srgbClr val="00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00C-4906-9AD7-529D2FD58EA1}"/>
              </c:ext>
            </c:extLst>
          </c:dPt>
          <c:dPt>
            <c:idx val="10"/>
            <c:invertIfNegative val="0"/>
            <c:bubble3D val="0"/>
            <c:spPr>
              <a:solidFill>
                <a:srgbClr val="00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D00C-4906-9AD7-529D2FD58EA1}"/>
              </c:ext>
            </c:extLst>
          </c:dPt>
          <c:dPt>
            <c:idx val="11"/>
            <c:invertIfNegative val="0"/>
            <c:bubble3D val="0"/>
            <c:spPr>
              <a:solidFill>
                <a:srgbClr val="00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D00C-4906-9AD7-529D2FD58EA1}"/>
              </c:ext>
            </c:extLst>
          </c:dPt>
          <c:cat>
            <c:strRef>
              <c:f>Sheet1!$A$2:$A$13</c:f>
              <c:strCache>
                <c:ptCount val="12"/>
                <c:pt idx="0">
                  <c:v>TITLE</c:v>
                </c:pt>
                <c:pt idx="1">
                  <c:v>TITLE</c:v>
                </c:pt>
                <c:pt idx="2">
                  <c:v>TITLE</c:v>
                </c:pt>
                <c:pt idx="3">
                  <c:v>TITLE</c:v>
                </c:pt>
                <c:pt idx="4">
                  <c:v>TITLE</c:v>
                </c:pt>
                <c:pt idx="5">
                  <c:v>TITLE</c:v>
                </c:pt>
                <c:pt idx="6">
                  <c:v>TITLE</c:v>
                </c:pt>
                <c:pt idx="7">
                  <c:v>TITLE</c:v>
                </c:pt>
                <c:pt idx="8">
                  <c:v>TITLE</c:v>
                </c:pt>
                <c:pt idx="9">
                  <c:v>TITLE</c:v>
                </c:pt>
                <c:pt idx="10">
                  <c:v>TITLE</c:v>
                </c:pt>
                <c:pt idx="11">
                  <c:v>TITLE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8</c:v>
                </c:pt>
                <c:pt idx="2">
                  <c:v>5</c:v>
                </c:pt>
                <c:pt idx="3">
                  <c:v>10</c:v>
                </c:pt>
                <c:pt idx="4">
                  <c:v>6</c:v>
                </c:pt>
                <c:pt idx="5">
                  <c:v>8</c:v>
                </c:pt>
                <c:pt idx="6">
                  <c:v>-4</c:v>
                </c:pt>
                <c:pt idx="7">
                  <c:v>-6</c:v>
                </c:pt>
                <c:pt idx="8">
                  <c:v>-3</c:v>
                </c:pt>
                <c:pt idx="9">
                  <c:v>-7</c:v>
                </c:pt>
                <c:pt idx="10">
                  <c:v>-9</c:v>
                </c:pt>
                <c:pt idx="11">
                  <c:v>-5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D00C-4906-9AD7-529D2FD58E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72962200"/>
        <c:axId val="972958280"/>
      </c:barChart>
      <c:catAx>
        <c:axId val="972962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cs"/>
                <a:sym typeface="字魂58号-创中黑" panose="00000500000000000000" pitchFamily="2" charset="-122"/>
              </a:defRPr>
            </a:pPr>
            <a:endParaRPr lang="zh-CN"/>
          </a:p>
        </c:txPr>
        <c:crossAx val="972958280"/>
        <c:crosses val="autoZero"/>
        <c:auto val="1"/>
        <c:lblAlgn val="ctr"/>
        <c:lblOffset val="100"/>
        <c:noMultiLvlLbl val="0"/>
      </c:catAx>
      <c:valAx>
        <c:axId val="9729582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72962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字魂58号-创中黑" panose="00000500000000000000" pitchFamily="2" charset="-122"/>
          <a:ea typeface="字魂58号-创中黑" panose="00000500000000000000" pitchFamily="2" charset="-122"/>
          <a:sym typeface="字魂58号-创中黑" panose="00000500000000000000" pitchFamily="2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rgbClr val="79797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4EB-4BA1-AD5D-2A0ABFF8EE25}"/>
              </c:ext>
            </c:extLst>
          </c:dPt>
          <c:dPt>
            <c:idx val="1"/>
            <c:bubble3D val="0"/>
            <c:explosion val="1"/>
            <c:spPr>
              <a:solidFill>
                <a:srgbClr val="00000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4EB-4BA1-AD5D-2A0ABFF8EE2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4EB-4BA1-AD5D-2A0ABFF8EE2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4EB-4BA1-AD5D-2A0ABFF8EE25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4EB-4BA1-AD5D-2A0ABFF8EE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字魂58号-创中黑" panose="00000500000000000000" pitchFamily="2" charset="-122"/>
          <a:ea typeface="字魂58号-创中黑" panose="00000500000000000000" pitchFamily="2" charset="-122"/>
          <a:sym typeface="字魂58号-创中黑" panose="00000500000000000000" pitchFamily="2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rgbClr val="79797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270-43ED-A238-31FAFD85200B}"/>
              </c:ext>
            </c:extLst>
          </c:dPt>
          <c:dPt>
            <c:idx val="1"/>
            <c:bubble3D val="0"/>
            <c:explosion val="1"/>
            <c:spPr>
              <a:solidFill>
                <a:srgbClr val="00000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270-43ED-A238-31FAFD85200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270-43ED-A238-31FAFD85200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270-43ED-A238-31FAFD85200B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270-43ED-A238-31FAFD8520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字魂58号-创中黑" panose="00000500000000000000" pitchFamily="2" charset="-122"/>
          <a:ea typeface="字魂58号-创中黑" panose="00000500000000000000" pitchFamily="2" charset="-122"/>
          <a:sym typeface="字魂58号-创中黑" panose="00000500000000000000" pitchFamily="2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rgbClr val="79797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A1E-4B13-861F-705534002892}"/>
              </c:ext>
            </c:extLst>
          </c:dPt>
          <c:dPt>
            <c:idx val="1"/>
            <c:bubble3D val="0"/>
            <c:explosion val="1"/>
            <c:spPr>
              <a:solidFill>
                <a:srgbClr val="00000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A1E-4B13-861F-70553400289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A1E-4B13-861F-70553400289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A1E-4B13-861F-705534002892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A1E-4B13-861F-7055340028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字魂58号-创中黑" panose="00000500000000000000" pitchFamily="2" charset="-122"/>
          <a:ea typeface="字魂58号-创中黑" panose="00000500000000000000" pitchFamily="2" charset="-122"/>
          <a:sym typeface="字魂58号-创中黑" panose="00000500000000000000" pitchFamily="2" charset="-122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rgbClr val="79797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CE4-445D-8DE9-3AC6281698CE}"/>
              </c:ext>
            </c:extLst>
          </c:dPt>
          <c:dPt>
            <c:idx val="1"/>
            <c:bubble3D val="0"/>
            <c:explosion val="1"/>
            <c:spPr>
              <a:solidFill>
                <a:srgbClr val="00000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CE4-445D-8DE9-3AC6281698C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CE4-445D-8DE9-3AC6281698C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CE4-445D-8DE9-3AC6281698CE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2.2000000000000002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CE4-445D-8DE9-3AC6281698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字魂58号-创中黑" panose="00000500000000000000" pitchFamily="2" charset="-122"/>
          <a:ea typeface="字魂58号-创中黑" panose="00000500000000000000" pitchFamily="2" charset="-122"/>
          <a:sym typeface="字魂58号-创中黑" panose="00000500000000000000" pitchFamily="2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EA799-0AE1-48FF-B581-646A974B41D2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2428E-2EB0-49F2-975B-693AFC5CAE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655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97916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2428E-2EB0-49F2-975B-693AFC5CAE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7415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2428E-2EB0-49F2-975B-693AFC5CAE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5245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2428E-2EB0-49F2-975B-693AFC5CAE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6157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3142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2428E-2EB0-49F2-975B-693AFC5CAE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2162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2428E-2EB0-49F2-975B-693AFC5CAE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2513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2428E-2EB0-49F2-975B-693AFC5CAE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4083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2428E-2EB0-49F2-975B-693AFC5CAE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0334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2428E-2EB0-49F2-975B-693AFC5CAE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937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142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0290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2428E-2EB0-49F2-975B-693AFC5CAE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2754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2428E-2EB0-49F2-975B-693AFC5CAE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760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2428E-2EB0-49F2-975B-693AFC5CAE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8253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2428E-2EB0-49F2-975B-693AFC5CAE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2497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2428E-2EB0-49F2-975B-693AFC5CAE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4543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8484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80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2428E-2EB0-49F2-975B-693AFC5CAE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6723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2428E-2EB0-49F2-975B-693AFC5CAE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3227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2428E-2EB0-49F2-975B-693AFC5CAE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7133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2428E-2EB0-49F2-975B-693AFC5CAE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0019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423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2428E-2EB0-49F2-975B-693AFC5CAE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239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404"/>
          <a:stretch>
            <a:fillRect/>
          </a:stretch>
        </p:blipFill>
        <p:spPr>
          <a:xfrm>
            <a:off x="0" y="-17930"/>
            <a:ext cx="12192000" cy="6875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738B-DB63-4829-85B9-F64B3FBB6007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0EEE9-7FBF-4542-9808-B8DB6EFC41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738B-DB63-4829-85B9-F64B3FBB6007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0EEE9-7FBF-4542-9808-B8DB6EFC41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738B-DB63-4829-85B9-F64B3FBB6007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0EEE9-7FBF-4542-9808-B8DB6EFC41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742950"/>
            <a:ext cx="12192000" cy="2571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742950"/>
            <a:ext cx="2367095" cy="257175"/>
          </a:xfrm>
          <a:prstGeom prst="rect">
            <a:avLst/>
          </a:prstGeom>
          <a:solidFill>
            <a:srgbClr val="008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200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>
            <a:normAutofit/>
          </a:bodyPr>
          <a:lstStyle>
            <a:lvl1pPr marL="0" indent="0" algn="ctr">
              <a:buNone/>
              <a:defRPr sz="1865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2021/1/26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01654-C328-4D7F-8379-14C1805D0D0D}" type="datetimeFigureOut">
              <a:rPr lang="zh-CN" altLang="en-US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421DB7-F3D9-48CB-8617-87E748E9288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3B258-F792-467C-8952-6564F7F7A64C}" type="datetimeFigureOut">
              <a:rPr lang="zh-CN" altLang="en-US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32BDC5-71A1-4D20-8EF0-8F919F29C0C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E8ED0-4CC8-41FB-A813-AF3EE990F4EA}" type="datetimeFigureOut">
              <a:rPr lang="zh-CN" altLang="en-US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AE3268-E185-4A0B-A5A9-CD634315B01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5B230-0B8A-4324-8096-B0A755B49C08}" type="datetimeFigureOut">
              <a:rPr lang="zh-CN" altLang="en-US"/>
              <a:t>2021/1/26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C879A5-D176-4ABC-9E08-BE7D148649D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3C78F-01F3-4EBB-8C19-5282C12060D8}" type="datetimeFigureOut">
              <a:rPr lang="zh-CN" altLang="en-US"/>
              <a:t>2021/1/26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A41306-BA03-4BCE-9FF0-80456018BC5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28795-3798-49B7-99EE-351E9F40A0C4}" type="datetimeFigureOut">
              <a:rPr lang="zh-CN" altLang="en-US"/>
              <a:t>2021/1/26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707729-9787-46F8-B085-CA1F955117C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77328-FDBE-4128-A06A-0E4EBD2AD1E0}" type="datetimeFigureOut">
              <a:rPr lang="zh-CN" altLang="en-US"/>
              <a:t>2021/1/26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F54854-6997-4642-95D0-70E8C6EE6C3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BD367-96EF-42E6-B24E-CA1E7E032EF0}" type="datetimeFigureOut">
              <a:rPr lang="zh-CN" altLang="en-US"/>
              <a:t>2021/1/26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8B825A-7E81-44C3-B3B9-3CE7C7317BE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4923F-5CC1-47A1-8CDC-A5AB7535644B}" type="datetimeFigureOut">
              <a:rPr lang="zh-CN" altLang="en-US"/>
              <a:t>2021/1/26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A47B71-0CCF-4F19-BDED-D37F0E2613A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32489-02C9-4B03-8508-CE0419D7D36C}" type="datetimeFigureOut">
              <a:rPr lang="zh-CN" altLang="en-US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3826D8-9AD3-419B-A4E6-CC8E8BEDD67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4E0AC-1760-453B-913D-8414A7E3B035}" type="datetimeFigureOut">
              <a:rPr lang="zh-CN" altLang="en-US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3F0D1-4657-4B7B-8EC0-DFDEE341E13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71"/>
          <a:stretch>
            <a:fillRect/>
          </a:stretch>
        </p:blipFill>
        <p:spPr>
          <a:xfrm>
            <a:off x="0" y="-21772"/>
            <a:ext cx="12192000" cy="6879772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-47399"/>
            <a:ext cx="12192000" cy="6905399"/>
          </a:xfrm>
          <a:prstGeom prst="rect">
            <a:avLst/>
          </a:prstGeom>
          <a:solidFill>
            <a:srgbClr val="BDBDBD">
              <a:alpha val="46000"/>
            </a:srgbClr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000" dirty="0">
              <a:solidFill>
                <a:srgbClr val="80808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738B-DB63-4829-85B9-F64B3FBB6007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0EEE9-7FBF-4542-9808-B8DB6EFC41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738B-DB63-4829-85B9-F64B3FBB6007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0EEE9-7FBF-4542-9808-B8DB6EFC41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738B-DB63-4829-85B9-F64B3FBB6007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0EEE9-7FBF-4542-9808-B8DB6EFC41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738B-DB63-4829-85B9-F64B3FBB6007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0EEE9-7FBF-4542-9808-B8DB6EFC41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738B-DB63-4829-85B9-F64B3FBB6007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0EEE9-7FBF-4542-9808-B8DB6EFC41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738B-DB63-4829-85B9-F64B3FBB6007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0EEE9-7FBF-4542-9808-B8DB6EFC41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6738B-DB63-4829-85B9-F64B3FBB6007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00EEE9-7FBF-4542-9808-B8DB6EFC41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EE8DB8C-8B3F-437E-8616-505C52744BCD}" type="datetimeFigureOut">
              <a:rPr lang="zh-CN" altLang="en-US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80C1C8B-0847-42AA-878D-865D1C9E5090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6.png"/><Relationship Id="rId4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2095510" y="-592050"/>
            <a:ext cx="8042100" cy="80421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819911" y="-805815"/>
            <a:ext cx="8509635" cy="8468360"/>
            <a:chOff x="2899" y="-1269"/>
            <a:chExt cx="13401" cy="13336"/>
          </a:xfrm>
        </p:grpSpPr>
        <p:sp>
          <p:nvSpPr>
            <p:cNvPr id="39" name="椭圆 38"/>
            <p:cNvSpPr/>
            <p:nvPr/>
          </p:nvSpPr>
          <p:spPr>
            <a:xfrm>
              <a:off x="2964" y="-1269"/>
              <a:ext cx="13337" cy="13337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6000">
                    <a:schemeClr val="tx1"/>
                  </a:gs>
                  <a:gs pos="60000">
                    <a:schemeClr val="bg1"/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2899" y="3268"/>
              <a:ext cx="503" cy="1249"/>
              <a:chOff x="1820381" y="2075156"/>
              <a:chExt cx="319500" cy="792801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1975944" y="2075156"/>
                <a:ext cx="163937" cy="1639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820381" y="2331550"/>
                <a:ext cx="295688" cy="2956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1820381" y="2704020"/>
                <a:ext cx="163937" cy="1639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5056" y="7951"/>
              <a:ext cx="825" cy="1279"/>
              <a:chOff x="15056" y="7951"/>
              <a:chExt cx="825" cy="1279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5623" y="7951"/>
                <a:ext cx="258" cy="25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5288" y="8385"/>
                <a:ext cx="466" cy="4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 dirty="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5056" y="8972"/>
                <a:ext cx="258" cy="25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</p:grpSp>
      </p:grpSp>
      <p:sp>
        <p:nvSpPr>
          <p:cNvPr id="50" name="矩形 49"/>
          <p:cNvSpPr/>
          <p:nvPr/>
        </p:nvSpPr>
        <p:spPr>
          <a:xfrm>
            <a:off x="3693421" y="1893808"/>
            <a:ext cx="5139055" cy="1323439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8000" dirty="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极简商务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473074" y="3709841"/>
            <a:ext cx="5580380" cy="116840"/>
            <a:chOff x="5156" y="5307"/>
            <a:chExt cx="8788" cy="184"/>
          </a:xfrm>
        </p:grpSpPr>
        <p:cxnSp>
          <p:nvCxnSpPr>
            <p:cNvPr id="8" name="PA_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156" y="5315"/>
              <a:ext cx="8788" cy="0"/>
            </a:xfrm>
            <a:prstGeom prst="line">
              <a:avLst/>
            </a:prstGeom>
            <a:ln w="28575">
              <a:solidFill>
                <a:srgbClr val="BEBE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PA_矩形 27"/>
            <p:cNvSpPr/>
            <p:nvPr>
              <p:custDataLst>
                <p:tags r:id="rId3"/>
              </p:custDataLst>
            </p:nvPr>
          </p:nvSpPr>
          <p:spPr>
            <a:xfrm>
              <a:off x="7995" y="5307"/>
              <a:ext cx="3110" cy="184"/>
            </a:xfrm>
            <a:prstGeom prst="rect">
              <a:avLst/>
            </a:prstGeom>
            <a:solidFill>
              <a:srgbClr val="1212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198543" y="5189895"/>
            <a:ext cx="2083708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65" spc="600" dirty="0">
                <a:solidFill>
                  <a:srgbClr val="121212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汇报人</a:t>
            </a:r>
            <a:r>
              <a:rPr lang="zh-CN" altLang="en-US" sz="1465" spc="600" dirty="0" smtClean="0">
                <a:solidFill>
                  <a:srgbClr val="121212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：创妹</a:t>
            </a:r>
            <a:endParaRPr lang="zh-CN" altLang="en-US" sz="1465" spc="600" dirty="0">
              <a:solidFill>
                <a:srgbClr val="121212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20940" y="4418228"/>
            <a:ext cx="6018666" cy="55310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95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Business end of year job summary general PPT template Business end of year job </a:t>
            </a:r>
            <a:r>
              <a:rPr kumimoji="0" lang="en-US" altLang="zh-CN" sz="1495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sumary</a:t>
            </a:r>
            <a:r>
              <a:rPr kumimoji="0" lang="en-US" altLang="zh-CN" sz="1495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 general PPT template</a:t>
            </a:r>
            <a:endParaRPr kumimoji="0" lang="zh-CN" altLang="en-US" sz="1495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2343150" y="1562100"/>
            <a:ext cx="1016168" cy="15075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2590790" y="948391"/>
            <a:ext cx="1581150" cy="23457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8134817" y="2564542"/>
            <a:ext cx="1016168" cy="15075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8382457" y="1950833"/>
            <a:ext cx="1581150" cy="23457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13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 descr="C:\Users\Administrator\Desktop\插画商务办公\QQ图片20181226154631.jpgQQ图片20181226154631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1748155" y="3566795"/>
            <a:ext cx="8444230" cy="324739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152356" y="2239025"/>
            <a:ext cx="0" cy="1754868"/>
          </a:xfrm>
          <a:prstGeom prst="line">
            <a:avLst/>
          </a:prstGeom>
          <a:ln w="3175">
            <a:solidFill>
              <a:srgbClr val="474747">
                <a:alpha val="70000"/>
              </a:srgb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754880" y="3087456"/>
            <a:ext cx="0" cy="1686250"/>
          </a:xfrm>
          <a:prstGeom prst="line">
            <a:avLst/>
          </a:prstGeom>
          <a:ln w="3175">
            <a:solidFill>
              <a:srgbClr val="474747">
                <a:alpha val="70000"/>
              </a:srgb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568418" y="1898310"/>
            <a:ext cx="0" cy="2714031"/>
          </a:xfrm>
          <a:prstGeom prst="line">
            <a:avLst/>
          </a:prstGeom>
          <a:ln w="3175">
            <a:solidFill>
              <a:srgbClr val="474747">
                <a:alpha val="70000"/>
              </a:srgb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622301" y="3567569"/>
            <a:ext cx="0" cy="1676784"/>
          </a:xfrm>
          <a:prstGeom prst="line">
            <a:avLst/>
          </a:prstGeom>
          <a:ln w="3175">
            <a:solidFill>
              <a:srgbClr val="474747">
                <a:alpha val="70000"/>
              </a:srgb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197893" y="2076025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</a:p>
        </p:txBody>
      </p:sp>
      <p:sp>
        <p:nvSpPr>
          <p:cNvPr id="14" name="矩形 13"/>
          <p:cNvSpPr/>
          <p:nvPr/>
        </p:nvSpPr>
        <p:spPr>
          <a:xfrm>
            <a:off x="2197893" y="2427957"/>
            <a:ext cx="2300437" cy="563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7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 EIUSMOD TEMPOR INCIDIDUNT UT LABORE ET DOLORE MAGNA ALIQUA</a:t>
            </a:r>
            <a:r>
              <a:rPr lang="nb-NO" altLang="zh-CN" sz="7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VENIAM , QUIS NOS</a:t>
            </a:r>
            <a:endParaRPr lang="zh-CN" altLang="en-US" sz="7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48973" y="2903297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48973" y="3255229"/>
            <a:ext cx="2300437" cy="563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7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 EIUSMOD TEMPOR INCIDIDUNT UT LABORE ET DOLORE MAGNA ALIQUA</a:t>
            </a:r>
            <a:r>
              <a:rPr lang="nb-NO" altLang="zh-CN" sz="7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VENIAM , QUIS NOS</a:t>
            </a:r>
            <a:endParaRPr lang="zh-CN" altLang="en-US" sz="7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68418" y="1750997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568418" y="2102929"/>
            <a:ext cx="2300437" cy="563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7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 EIUSMOD TEMPOR INCIDIDUNT UT LABORE ET DOLORE MAGNA ALIQUA</a:t>
            </a:r>
            <a:r>
              <a:rPr lang="nb-NO" altLang="zh-CN" sz="7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VENIAM , QUIS NOS</a:t>
            </a:r>
            <a:endParaRPr lang="zh-CN" altLang="en-US" sz="7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716393" y="3399796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716393" y="3751728"/>
            <a:ext cx="2300437" cy="563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7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 EIUSMOD TEMPOR INCIDIDUNT UT LABORE ET DOLORE MAGNA ALIQUA</a:t>
            </a:r>
            <a:r>
              <a:rPr lang="nb-NO" altLang="zh-CN" sz="7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VENIAM , QUIS NOS</a:t>
            </a:r>
            <a:endParaRPr lang="zh-CN" altLang="en-US" sz="7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47429" y="526590"/>
            <a:ext cx="4556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ADD YOUR TITLE HERE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4" name="菱形 23"/>
          <p:cNvSpPr/>
          <p:nvPr/>
        </p:nvSpPr>
        <p:spPr>
          <a:xfrm flipH="1">
            <a:off x="210473" y="110832"/>
            <a:ext cx="690064" cy="690064"/>
          </a:xfrm>
          <a:prstGeom prst="diamond">
            <a:avLst/>
          </a:prstGeom>
          <a:noFill/>
          <a:ln w="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5" name="菱形 24"/>
          <p:cNvSpPr/>
          <p:nvPr/>
        </p:nvSpPr>
        <p:spPr>
          <a:xfrm flipH="1">
            <a:off x="0" y="282533"/>
            <a:ext cx="347206" cy="346662"/>
          </a:xfrm>
          <a:prstGeom prst="diamond">
            <a:avLst/>
          </a:prstGeom>
          <a:noFill/>
          <a:ln w="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16447" y="118687"/>
            <a:ext cx="45562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1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1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2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2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48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 p14:presetBounceEnd="48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48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 p14:presetBounceEnd="48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7" dur="1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8" dur="1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9" dur="2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0" dur="2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  <p:bldP spid="17" grpId="0"/>
          <p:bldP spid="18" grpId="0"/>
          <p:bldP spid="20" grpId="0"/>
          <p:bldP spid="21" grpId="0"/>
          <p:bldP spid="22" grpId="0"/>
          <p:bldP spid="25" grpId="0" animBg="1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1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1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2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2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7" dur="1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8" dur="1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9" dur="2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0" dur="2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  <p:bldP spid="17" grpId="0"/>
          <p:bldP spid="18" grpId="0"/>
          <p:bldP spid="20" grpId="0"/>
          <p:bldP spid="21" grpId="0"/>
          <p:bldP spid="22" grpId="0"/>
          <p:bldP spid="25" grpId="0" animBg="1"/>
          <p:bldP spid="26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10832"/>
            <a:ext cx="5503664" cy="785090"/>
            <a:chOff x="0" y="110832"/>
            <a:chExt cx="5503664" cy="785090"/>
          </a:xfrm>
        </p:grpSpPr>
        <p:sp>
          <p:nvSpPr>
            <p:cNvPr id="26" name="文本框 25"/>
            <p:cNvSpPr txBox="1"/>
            <p:nvPr/>
          </p:nvSpPr>
          <p:spPr>
            <a:xfrm>
              <a:off x="947429" y="526590"/>
              <a:ext cx="4556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ADD YOUR TITLE HERE</a:t>
              </a:r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7" name="菱形 26"/>
            <p:cNvSpPr/>
            <p:nvPr/>
          </p:nvSpPr>
          <p:spPr>
            <a:xfrm flipH="1">
              <a:off x="210473" y="110832"/>
              <a:ext cx="690064" cy="690064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8" name="菱形 27"/>
            <p:cNvSpPr/>
            <p:nvPr/>
          </p:nvSpPr>
          <p:spPr>
            <a:xfrm flipH="1">
              <a:off x="0" y="282533"/>
              <a:ext cx="347206" cy="346662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16447" y="118687"/>
              <a:ext cx="455623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请输入标题文字</a:t>
              </a:r>
            </a:p>
          </p:txBody>
        </p:sp>
      </p:grpSp>
      <p:sp>
        <p:nvSpPr>
          <p:cNvPr id="30" name="椭圆 29"/>
          <p:cNvSpPr/>
          <p:nvPr/>
        </p:nvSpPr>
        <p:spPr>
          <a:xfrm>
            <a:off x="373489" y="2572401"/>
            <a:ext cx="2483893" cy="2483893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296384" y="2572400"/>
            <a:ext cx="2483893" cy="2483893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219279" y="2572399"/>
            <a:ext cx="2483893" cy="2483893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142174" y="2572398"/>
            <a:ext cx="2483893" cy="2483893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61885" y="3581797"/>
            <a:ext cx="17103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</a:p>
        </p:txBody>
      </p:sp>
      <p:sp>
        <p:nvSpPr>
          <p:cNvPr id="35" name="矩形 34"/>
          <p:cNvSpPr/>
          <p:nvPr/>
        </p:nvSpPr>
        <p:spPr>
          <a:xfrm>
            <a:off x="3619947" y="3581796"/>
            <a:ext cx="18101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</a:p>
        </p:txBody>
      </p:sp>
      <p:sp>
        <p:nvSpPr>
          <p:cNvPr id="36" name="矩形 35"/>
          <p:cNvSpPr/>
          <p:nvPr/>
        </p:nvSpPr>
        <p:spPr>
          <a:xfrm>
            <a:off x="6677085" y="3549669"/>
            <a:ext cx="17103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</a:p>
        </p:txBody>
      </p:sp>
      <p:sp>
        <p:nvSpPr>
          <p:cNvPr id="37" name="矩形 36"/>
          <p:cNvSpPr/>
          <p:nvPr/>
        </p:nvSpPr>
        <p:spPr>
          <a:xfrm>
            <a:off x="9748603" y="3581795"/>
            <a:ext cx="17103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</a:p>
        </p:txBody>
      </p:sp>
      <p:sp>
        <p:nvSpPr>
          <p:cNvPr id="38" name="矩形 37"/>
          <p:cNvSpPr/>
          <p:nvPr/>
        </p:nvSpPr>
        <p:spPr>
          <a:xfrm>
            <a:off x="2742348" y="3306025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》</a:t>
            </a:r>
            <a:endParaRPr lang="zh-CN" altLang="en-US" sz="6600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646034" y="3273897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》</a:t>
            </a:r>
            <a:endParaRPr lang="zh-CN" altLang="en-US" sz="6600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577713" y="3306025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》</a:t>
            </a:r>
            <a:endParaRPr lang="zh-CN" altLang="en-US" sz="6600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插画商务办公\QQ图片20181226154640.jpgQQ图片20181226154640"/>
          <p:cNvPicPr>
            <a:picLocks noChangeAspect="1"/>
          </p:cNvPicPr>
          <p:nvPr/>
        </p:nvPicPr>
        <p:blipFill rotWithShape="1">
          <a:blip r:embed="rId3">
            <a:grayscl/>
          </a:blip>
          <a:srcRect r="55194"/>
          <a:stretch>
            <a:fillRect/>
          </a:stretch>
        </p:blipFill>
        <p:spPr>
          <a:xfrm>
            <a:off x="4929505" y="993140"/>
            <a:ext cx="2333625" cy="53403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91070" y="2102588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</a:p>
        </p:txBody>
      </p:sp>
      <p:sp>
        <p:nvSpPr>
          <p:cNvPr id="6" name="矩形 5"/>
          <p:cNvSpPr/>
          <p:nvPr/>
        </p:nvSpPr>
        <p:spPr>
          <a:xfrm>
            <a:off x="479426" y="2454520"/>
            <a:ext cx="4187308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 EIUSMOD E ET DOLORE</a:t>
            </a: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91070" y="4374013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9426" y="4725945"/>
            <a:ext cx="4187308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 EIUSMOD E ET DOLORE</a:t>
            </a: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77668" y="2102588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77668" y="2454520"/>
            <a:ext cx="4187308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 EIUSMOD E ET DOLORE</a:t>
            </a: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77668" y="4374013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</a:p>
        </p:txBody>
      </p:sp>
      <p:sp>
        <p:nvSpPr>
          <p:cNvPr id="12" name="矩形 11"/>
          <p:cNvSpPr/>
          <p:nvPr/>
        </p:nvSpPr>
        <p:spPr>
          <a:xfrm>
            <a:off x="7677668" y="4725945"/>
            <a:ext cx="4187308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 EIUSMOD E ET DOLORE</a:t>
            </a: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110832"/>
            <a:ext cx="5503664" cy="785090"/>
            <a:chOff x="0" y="110832"/>
            <a:chExt cx="5503664" cy="785090"/>
          </a:xfrm>
        </p:grpSpPr>
        <p:sp>
          <p:nvSpPr>
            <p:cNvPr id="13" name="文本框 12"/>
            <p:cNvSpPr txBox="1"/>
            <p:nvPr/>
          </p:nvSpPr>
          <p:spPr>
            <a:xfrm>
              <a:off x="947429" y="526590"/>
              <a:ext cx="4556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ADD YOUR TITLE HERE</a:t>
              </a:r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4" name="菱形 13"/>
            <p:cNvSpPr/>
            <p:nvPr/>
          </p:nvSpPr>
          <p:spPr>
            <a:xfrm flipH="1">
              <a:off x="210473" y="110832"/>
              <a:ext cx="690064" cy="690064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5" name="菱形 14"/>
            <p:cNvSpPr/>
            <p:nvPr/>
          </p:nvSpPr>
          <p:spPr>
            <a:xfrm flipH="1">
              <a:off x="0" y="282533"/>
              <a:ext cx="347206" cy="346662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16447" y="118687"/>
              <a:ext cx="455623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请输入标题文字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grpId="0" nodeType="withEffect" p14:presetBounceEnd="3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3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 p14:presetBounceEnd="3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 p14:presetBounceEnd="3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 p14:presetBounceEnd="3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 p14:presetBounceEnd="3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 p14:presetBounceEnd="3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 p14:presetBounceEnd="3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  <p:bldP spid="8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  <p:bldP spid="8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628825" y="1174825"/>
            <a:ext cx="1567543" cy="450366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8665" dirty="0">
                <a:solidFill>
                  <a:schemeClr val="bg2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687711" y="1702234"/>
            <a:ext cx="1567543" cy="376500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238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3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220462" y="1151891"/>
            <a:ext cx="4732655" cy="4709795"/>
            <a:chOff x="2899" y="-1269"/>
            <a:chExt cx="13401" cy="13336"/>
          </a:xfrm>
        </p:grpSpPr>
        <p:sp>
          <p:nvSpPr>
            <p:cNvPr id="39" name="椭圆 38"/>
            <p:cNvSpPr/>
            <p:nvPr/>
          </p:nvSpPr>
          <p:spPr>
            <a:xfrm>
              <a:off x="2964" y="-1269"/>
              <a:ext cx="13337" cy="13337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6000">
                    <a:schemeClr val="tx1"/>
                  </a:gs>
                  <a:gs pos="60000">
                    <a:schemeClr val="bg1"/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2899" y="3268"/>
              <a:ext cx="503" cy="1249"/>
              <a:chOff x="1820381" y="2075156"/>
              <a:chExt cx="319500" cy="792801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1975944" y="2075156"/>
                <a:ext cx="163937" cy="1639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820381" y="2331550"/>
                <a:ext cx="295688" cy="295688"/>
              </a:xfrm>
              <a:prstGeom prst="ellipse">
                <a:avLst/>
              </a:prstGeom>
              <a:solidFill>
                <a:srgbClr val="E1F1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820381" y="2704020"/>
                <a:ext cx="163937" cy="1639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5056" y="7951"/>
              <a:ext cx="825" cy="1279"/>
              <a:chOff x="15056" y="7951"/>
              <a:chExt cx="825" cy="1279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5623" y="7951"/>
                <a:ext cx="258" cy="25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5288" y="8385"/>
                <a:ext cx="466" cy="466"/>
              </a:xfrm>
              <a:prstGeom prst="ellipse">
                <a:avLst/>
              </a:prstGeom>
              <a:solidFill>
                <a:srgbClr val="AEC7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5056" y="8972"/>
                <a:ext cx="258" cy="25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1789314" y="2912497"/>
            <a:ext cx="2505814" cy="3793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865">
                <a:solidFill>
                  <a:schemeClr val="accent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PROJECT INTRODUCTION</a:t>
            </a:r>
            <a:endParaRPr lang="zh-CN" altLang="en-US" sz="1865">
              <a:solidFill>
                <a:schemeClr val="accent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814284" y="3391748"/>
            <a:ext cx="45587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049651" y="3366521"/>
            <a:ext cx="3985145" cy="1034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adipiscing elit. Donec luctus nibh sit amet sem vulputate venenatisbibendum 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10800000">
            <a:off x="2868878" y="4625041"/>
            <a:ext cx="346691" cy="245715"/>
          </a:xfrm>
          <a:prstGeom prst="triangle">
            <a:avLst/>
          </a:prstGeom>
          <a:solidFill>
            <a:schemeClr val="accent2"/>
          </a:soli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5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28629" y="2311075"/>
            <a:ext cx="24256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chemeClr val="accent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成功项目展示</a:t>
            </a:r>
            <a:endParaRPr lang="zh-CN" altLang="en-US" sz="2800" dirty="0">
              <a:solidFill>
                <a:schemeClr val="accent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7.40741E-7 L 0.01367 -0.00046 " pathEditMode="relative" rAng="0" ptsTypes="AA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44444E-6 L -0.01432 0.00138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00" y="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插画商务办公\0a5f618600fe4ed702deba94667dca20.jpg0a5f618600fe4ed702deba94667dca20"/>
          <p:cNvPicPr>
            <a:picLocks noChangeAspect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>
          <a:xfrm>
            <a:off x="2798445" y="2385695"/>
            <a:ext cx="7118985" cy="32607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665261" y="2048052"/>
            <a:ext cx="1369327" cy="338554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</a:p>
        </p:txBody>
      </p:sp>
      <p:sp>
        <p:nvSpPr>
          <p:cNvPr id="18" name="矩形 17"/>
          <p:cNvSpPr/>
          <p:nvPr/>
        </p:nvSpPr>
        <p:spPr>
          <a:xfrm>
            <a:off x="1515359" y="2655924"/>
            <a:ext cx="3478906" cy="282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9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793629" y="2197451"/>
            <a:ext cx="1769086" cy="0"/>
          </a:xfrm>
          <a:prstGeom prst="line">
            <a:avLst/>
          </a:prstGeom>
          <a:ln w="3175">
            <a:solidFill>
              <a:srgbClr val="474747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562715" y="2197451"/>
            <a:ext cx="0" cy="1886332"/>
          </a:xfrm>
          <a:prstGeom prst="line">
            <a:avLst/>
          </a:prstGeom>
          <a:ln w="3175">
            <a:solidFill>
              <a:srgbClr val="474747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7681188" y="5227983"/>
            <a:ext cx="894751" cy="0"/>
          </a:xfrm>
          <a:prstGeom prst="line">
            <a:avLst/>
          </a:prstGeom>
          <a:ln w="3175">
            <a:solidFill>
              <a:srgbClr val="474747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 flipV="1">
            <a:off x="7681188" y="3465513"/>
            <a:ext cx="0" cy="1762470"/>
          </a:xfrm>
          <a:prstGeom prst="line">
            <a:avLst/>
          </a:prstGeom>
          <a:ln w="3175">
            <a:solidFill>
              <a:srgbClr val="474747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8734739" y="5039346"/>
            <a:ext cx="1369327" cy="338554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sz="16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584837" y="5647218"/>
            <a:ext cx="3478906" cy="282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9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6796644" y="1331843"/>
            <a:ext cx="1294197" cy="0"/>
          </a:xfrm>
          <a:prstGeom prst="line">
            <a:avLst/>
          </a:prstGeom>
          <a:ln w="3175">
            <a:solidFill>
              <a:srgbClr val="474747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6796644" y="1331843"/>
            <a:ext cx="0" cy="2267247"/>
          </a:xfrm>
          <a:prstGeom prst="line">
            <a:avLst/>
          </a:prstGeom>
          <a:ln w="3175">
            <a:solidFill>
              <a:srgbClr val="474747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8424647" y="1171540"/>
            <a:ext cx="1369327" cy="338554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sz="16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274745" y="1779412"/>
            <a:ext cx="3478906" cy="282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9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0" y="110832"/>
            <a:ext cx="5503664" cy="785090"/>
            <a:chOff x="0" y="110832"/>
            <a:chExt cx="5503664" cy="785090"/>
          </a:xfrm>
        </p:grpSpPr>
        <p:sp>
          <p:nvSpPr>
            <p:cNvPr id="19" name="文本框 18"/>
            <p:cNvSpPr txBox="1"/>
            <p:nvPr/>
          </p:nvSpPr>
          <p:spPr>
            <a:xfrm>
              <a:off x="947429" y="526590"/>
              <a:ext cx="4556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ADD YOUR TITLE HERE</a:t>
              </a:r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1" name="菱形 20"/>
            <p:cNvSpPr/>
            <p:nvPr/>
          </p:nvSpPr>
          <p:spPr>
            <a:xfrm flipH="1">
              <a:off x="210473" y="110832"/>
              <a:ext cx="690064" cy="690064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2" name="菱形 21"/>
            <p:cNvSpPr/>
            <p:nvPr/>
          </p:nvSpPr>
          <p:spPr>
            <a:xfrm flipH="1">
              <a:off x="0" y="282533"/>
              <a:ext cx="347206" cy="346662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16447" y="118687"/>
              <a:ext cx="455623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请输入标题文字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 p14:presetBounceEnd="42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8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 p14:presetBounceEnd="42000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8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42000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8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8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8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/>
          <p:bldP spid="29" grpId="0" animBg="1"/>
          <p:bldP spid="30" grpId="0"/>
          <p:bldP spid="34" grpId="0" animBg="1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8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8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8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8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8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/>
          <p:bldP spid="29" grpId="0" animBg="1"/>
          <p:bldP spid="30" grpId="0"/>
          <p:bldP spid="34" grpId="0" animBg="1"/>
          <p:bldP spid="35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158" y="3040036"/>
            <a:ext cx="7550305" cy="3674927"/>
          </a:xfrm>
          <a:prstGeom prst="rect">
            <a:avLst/>
          </a:prstGeom>
          <a:ln>
            <a:noFill/>
          </a:ln>
          <a:scene3d>
            <a:camera prst="orthographicFront">
              <a:rot lat="2100000" lon="0" rev="0"/>
            </a:camera>
            <a:lightRig rig="threePt" dir="t"/>
          </a:scene3d>
        </p:spPr>
      </p:pic>
      <p:cxnSp>
        <p:nvCxnSpPr>
          <p:cNvPr id="5" name="直接连接符 4"/>
          <p:cNvCxnSpPr/>
          <p:nvPr/>
        </p:nvCxnSpPr>
        <p:spPr>
          <a:xfrm>
            <a:off x="2179526" y="1822145"/>
            <a:ext cx="0" cy="2432736"/>
          </a:xfrm>
          <a:prstGeom prst="line">
            <a:avLst/>
          </a:prstGeom>
          <a:ln w="3175">
            <a:solidFill>
              <a:srgbClr val="474747">
                <a:alpha val="70000"/>
              </a:srgb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989177" y="2709026"/>
            <a:ext cx="0" cy="2071985"/>
          </a:xfrm>
          <a:prstGeom prst="line">
            <a:avLst/>
          </a:prstGeom>
          <a:ln w="3175">
            <a:solidFill>
              <a:srgbClr val="474747">
                <a:alpha val="70000"/>
              </a:srgb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057812" y="3841506"/>
            <a:ext cx="0" cy="2071985"/>
          </a:xfrm>
          <a:prstGeom prst="line">
            <a:avLst/>
          </a:prstGeom>
          <a:ln w="3175">
            <a:solidFill>
              <a:srgbClr val="474747">
                <a:alpha val="70000"/>
              </a:srgb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456921" y="2002520"/>
            <a:ext cx="0" cy="2071985"/>
          </a:xfrm>
          <a:prstGeom prst="line">
            <a:avLst/>
          </a:prstGeom>
          <a:ln w="3175">
            <a:solidFill>
              <a:srgbClr val="474747">
                <a:alpha val="70000"/>
              </a:srgb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418033" y="4716486"/>
            <a:ext cx="0" cy="1035993"/>
          </a:xfrm>
          <a:prstGeom prst="line">
            <a:avLst/>
          </a:prstGeom>
          <a:ln w="3175">
            <a:solidFill>
              <a:srgbClr val="474747">
                <a:alpha val="70000"/>
              </a:srgb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250409" y="1662133"/>
            <a:ext cx="13693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</a:p>
        </p:txBody>
      </p:sp>
      <p:sp>
        <p:nvSpPr>
          <p:cNvPr id="15" name="矩形 14"/>
          <p:cNvSpPr/>
          <p:nvPr/>
        </p:nvSpPr>
        <p:spPr>
          <a:xfrm>
            <a:off x="2250409" y="2014065"/>
            <a:ext cx="3138225" cy="490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9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82890" y="2532205"/>
            <a:ext cx="13693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sz="1600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82891" y="2884137"/>
            <a:ext cx="2349042" cy="282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</a:t>
            </a:r>
            <a:endParaRPr lang="zh-CN" altLang="en-US" sz="9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06585" y="4603744"/>
            <a:ext cx="13693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sz="1600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26870" y="4955676"/>
            <a:ext cx="2349042" cy="282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9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</a:t>
            </a:r>
            <a:endParaRPr lang="zh-CN" altLang="en-US" sz="9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655136" y="1831410"/>
            <a:ext cx="13693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sz="1600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55136" y="2183342"/>
            <a:ext cx="3138225" cy="490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9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99934" y="3672229"/>
            <a:ext cx="13693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sz="1600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199934" y="4024161"/>
            <a:ext cx="3138225" cy="490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9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4" name="等腰三角形 23"/>
          <p:cNvSpPr/>
          <p:nvPr/>
        </p:nvSpPr>
        <p:spPr>
          <a:xfrm rot="16200000">
            <a:off x="11784356" y="3187334"/>
            <a:ext cx="466815" cy="557890"/>
          </a:xfrm>
          <a:prstGeom prst="triangle">
            <a:avLst/>
          </a:prstGeom>
          <a:solidFill>
            <a:srgbClr val="000000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5" name="等腰三角形 24"/>
          <p:cNvSpPr/>
          <p:nvPr/>
        </p:nvSpPr>
        <p:spPr>
          <a:xfrm rot="16200000" flipV="1">
            <a:off x="-51716" y="3156232"/>
            <a:ext cx="466815" cy="557890"/>
          </a:xfrm>
          <a:prstGeom prst="triangle">
            <a:avLst/>
          </a:prstGeom>
          <a:solidFill>
            <a:srgbClr val="000000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0" y="110832"/>
            <a:ext cx="5503664" cy="785090"/>
            <a:chOff x="0" y="110832"/>
            <a:chExt cx="5503664" cy="785090"/>
          </a:xfrm>
        </p:grpSpPr>
        <p:sp>
          <p:nvSpPr>
            <p:cNvPr id="27" name="文本框 26"/>
            <p:cNvSpPr txBox="1"/>
            <p:nvPr/>
          </p:nvSpPr>
          <p:spPr>
            <a:xfrm>
              <a:off x="947429" y="526590"/>
              <a:ext cx="4556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ADD YOUR TITLE HERE</a:t>
              </a:r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8" name="菱形 27"/>
            <p:cNvSpPr/>
            <p:nvPr/>
          </p:nvSpPr>
          <p:spPr>
            <a:xfrm flipH="1">
              <a:off x="210473" y="110832"/>
              <a:ext cx="690064" cy="690064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9" name="菱形 28"/>
            <p:cNvSpPr/>
            <p:nvPr/>
          </p:nvSpPr>
          <p:spPr>
            <a:xfrm flipH="1">
              <a:off x="0" y="282533"/>
              <a:ext cx="347206" cy="346662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16447" y="118687"/>
              <a:ext cx="455623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请输入标题文字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 p14:presetBounceEnd="36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 p14:presetBounceEnd="36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 p14:presetBounceEnd="36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3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3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 p14:presetBounceEnd="36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3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 p14:presetBounceEnd="36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 p14:presetBounceEnd="36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 p14:presetBounceEnd="36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 p14:presetBounceEnd="36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 p14:presetBounceEnd="36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 p14:presetBounceEnd="36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5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5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16200000">
            <a:off x="6953595" y="1592796"/>
            <a:ext cx="6858000" cy="3672408"/>
          </a:xfrm>
          <a:prstGeom prst="triangle">
            <a:avLst/>
          </a:prstGeom>
          <a:blipFill dpi="0" rotWithShape="1">
            <a:blip r:embed="rId3">
              <a:alphaModFix amt="8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080250" y="2382838"/>
            <a:ext cx="2016125" cy="2016125"/>
            <a:chOff x="7080250" y="2382838"/>
            <a:chExt cx="2016125" cy="2016125"/>
          </a:xfrm>
        </p:grpSpPr>
        <p:sp>
          <p:nvSpPr>
            <p:cNvPr id="4" name="Freeform 130"/>
            <p:cNvSpPr>
              <a:spLocks noEditPoints="1"/>
            </p:cNvSpPr>
            <p:nvPr/>
          </p:nvSpPr>
          <p:spPr bwMode="auto">
            <a:xfrm>
              <a:off x="7847013" y="3113088"/>
              <a:ext cx="481012" cy="495300"/>
            </a:xfrm>
            <a:custGeom>
              <a:avLst/>
              <a:gdLst>
                <a:gd name="T0" fmla="*/ 2147483646 w 210"/>
                <a:gd name="T1" fmla="*/ 2147483646 h 216"/>
                <a:gd name="T2" fmla="*/ 2147483646 w 210"/>
                <a:gd name="T3" fmla="*/ 2147483646 h 216"/>
                <a:gd name="T4" fmla="*/ 2147483646 w 210"/>
                <a:gd name="T5" fmla="*/ 2147483646 h 216"/>
                <a:gd name="T6" fmla="*/ 2147483646 w 210"/>
                <a:gd name="T7" fmla="*/ 2147483646 h 216"/>
                <a:gd name="T8" fmla="*/ 2147483646 w 210"/>
                <a:gd name="T9" fmla="*/ 2147483646 h 216"/>
                <a:gd name="T10" fmla="*/ 2147483646 w 210"/>
                <a:gd name="T11" fmla="*/ 2147483646 h 216"/>
                <a:gd name="T12" fmla="*/ 2147483646 w 210"/>
                <a:gd name="T13" fmla="*/ 2147483646 h 216"/>
                <a:gd name="T14" fmla="*/ 2147483646 w 210"/>
                <a:gd name="T15" fmla="*/ 2147483646 h 216"/>
                <a:gd name="T16" fmla="*/ 2147483646 w 210"/>
                <a:gd name="T17" fmla="*/ 0 h 216"/>
                <a:gd name="T18" fmla="*/ 2147483646 w 210"/>
                <a:gd name="T19" fmla="*/ 2147483646 h 216"/>
                <a:gd name="T20" fmla="*/ 2147483646 w 210"/>
                <a:gd name="T21" fmla="*/ 2147483646 h 216"/>
                <a:gd name="T22" fmla="*/ 2147483646 w 210"/>
                <a:gd name="T23" fmla="*/ 2147483646 h 216"/>
                <a:gd name="T24" fmla="*/ 2147483646 w 210"/>
                <a:gd name="T25" fmla="*/ 2147483646 h 216"/>
                <a:gd name="T26" fmla="*/ 2147483646 w 210"/>
                <a:gd name="T27" fmla="*/ 2147483646 h 216"/>
                <a:gd name="T28" fmla="*/ 2147483646 w 210"/>
                <a:gd name="T29" fmla="*/ 2147483646 h 216"/>
                <a:gd name="T30" fmla="*/ 2147483646 w 210"/>
                <a:gd name="T31" fmla="*/ 2147483646 h 216"/>
                <a:gd name="T32" fmla="*/ 0 w 210"/>
                <a:gd name="T33" fmla="*/ 2147483646 h 216"/>
                <a:gd name="T34" fmla="*/ 2147483646 w 210"/>
                <a:gd name="T35" fmla="*/ 2147483646 h 216"/>
                <a:gd name="T36" fmla="*/ 2147483646 w 210"/>
                <a:gd name="T37" fmla="*/ 2147483646 h 216"/>
                <a:gd name="T38" fmla="*/ 2147483646 w 210"/>
                <a:gd name="T39" fmla="*/ 2147483646 h 216"/>
                <a:gd name="T40" fmla="*/ 2147483646 w 210"/>
                <a:gd name="T41" fmla="*/ 2147483646 h 216"/>
                <a:gd name="T42" fmla="*/ 2147483646 w 210"/>
                <a:gd name="T43" fmla="*/ 2147483646 h 216"/>
                <a:gd name="T44" fmla="*/ 2147483646 w 210"/>
                <a:gd name="T45" fmla="*/ 2147483646 h 216"/>
                <a:gd name="T46" fmla="*/ 2147483646 w 210"/>
                <a:gd name="T47" fmla="*/ 2147483646 h 216"/>
                <a:gd name="T48" fmla="*/ 2147483646 w 210"/>
                <a:gd name="T49" fmla="*/ 2147483646 h 216"/>
                <a:gd name="T50" fmla="*/ 2147483646 w 210"/>
                <a:gd name="T51" fmla="*/ 2147483646 h 216"/>
                <a:gd name="T52" fmla="*/ 2147483646 w 210"/>
                <a:gd name="T53" fmla="*/ 2147483646 h 216"/>
                <a:gd name="T54" fmla="*/ 2147483646 w 210"/>
                <a:gd name="T55" fmla="*/ 2147483646 h 21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10" h="216">
                  <a:moveTo>
                    <a:pt x="210" y="172"/>
                  </a:moveTo>
                  <a:cubicBezTo>
                    <a:pt x="194" y="139"/>
                    <a:pt x="194" y="139"/>
                    <a:pt x="194" y="139"/>
                  </a:cubicBezTo>
                  <a:cubicBezTo>
                    <a:pt x="158" y="154"/>
                    <a:pt x="158" y="154"/>
                    <a:pt x="158" y="154"/>
                  </a:cubicBezTo>
                  <a:cubicBezTo>
                    <a:pt x="161" y="161"/>
                    <a:pt x="161" y="161"/>
                    <a:pt x="161" y="161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74" y="183"/>
                    <a:pt x="145" y="206"/>
                    <a:pt x="110" y="208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25" y="62"/>
                    <a:pt x="138" y="49"/>
                    <a:pt x="138" y="32"/>
                  </a:cubicBezTo>
                  <a:cubicBezTo>
                    <a:pt x="138" y="15"/>
                    <a:pt x="123" y="0"/>
                    <a:pt x="106" y="0"/>
                  </a:cubicBezTo>
                  <a:cubicBezTo>
                    <a:pt x="88" y="0"/>
                    <a:pt x="74" y="15"/>
                    <a:pt x="74" y="32"/>
                  </a:cubicBezTo>
                  <a:cubicBezTo>
                    <a:pt x="74" y="49"/>
                    <a:pt x="86" y="62"/>
                    <a:pt x="102" y="64"/>
                  </a:cubicBezTo>
                  <a:cubicBezTo>
                    <a:pt x="102" y="208"/>
                    <a:pt x="102" y="208"/>
                    <a:pt x="102" y="208"/>
                  </a:cubicBezTo>
                  <a:cubicBezTo>
                    <a:pt x="67" y="206"/>
                    <a:pt x="38" y="184"/>
                    <a:pt x="27" y="152"/>
                  </a:cubicBezTo>
                  <a:cubicBezTo>
                    <a:pt x="48" y="161"/>
                    <a:pt x="48" y="161"/>
                    <a:pt x="48" y="161"/>
                  </a:cubicBezTo>
                  <a:cubicBezTo>
                    <a:pt x="51" y="154"/>
                    <a:pt x="51" y="154"/>
                    <a:pt x="51" y="154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30" y="189"/>
                    <a:pt x="65" y="216"/>
                    <a:pt x="106" y="216"/>
                  </a:cubicBezTo>
                  <a:cubicBezTo>
                    <a:pt x="146" y="216"/>
                    <a:pt x="180" y="191"/>
                    <a:pt x="192" y="155"/>
                  </a:cubicBezTo>
                  <a:cubicBezTo>
                    <a:pt x="203" y="176"/>
                    <a:pt x="203" y="176"/>
                    <a:pt x="203" y="176"/>
                  </a:cubicBezTo>
                  <a:lnTo>
                    <a:pt x="210" y="172"/>
                  </a:lnTo>
                  <a:close/>
                  <a:moveTo>
                    <a:pt x="82" y="32"/>
                  </a:moveTo>
                  <a:cubicBezTo>
                    <a:pt x="82" y="19"/>
                    <a:pt x="92" y="8"/>
                    <a:pt x="106" y="8"/>
                  </a:cubicBezTo>
                  <a:cubicBezTo>
                    <a:pt x="119" y="8"/>
                    <a:pt x="130" y="19"/>
                    <a:pt x="130" y="32"/>
                  </a:cubicBezTo>
                  <a:cubicBezTo>
                    <a:pt x="130" y="45"/>
                    <a:pt x="119" y="56"/>
                    <a:pt x="106" y="56"/>
                  </a:cubicBezTo>
                  <a:cubicBezTo>
                    <a:pt x="92" y="56"/>
                    <a:pt x="82" y="45"/>
                    <a:pt x="82" y="32"/>
                  </a:cubicBezTo>
                  <a:close/>
                </a:path>
              </a:pathLst>
            </a:custGeom>
            <a:solidFill>
              <a:srgbClr val="E76F7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5" name="菱形 4"/>
            <p:cNvSpPr/>
            <p:nvPr/>
          </p:nvSpPr>
          <p:spPr>
            <a:xfrm>
              <a:off x="7080250" y="2382838"/>
              <a:ext cx="2016125" cy="2016125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6" name="菱形 5"/>
          <p:cNvSpPr/>
          <p:nvPr/>
        </p:nvSpPr>
        <p:spPr>
          <a:xfrm>
            <a:off x="6359525" y="2922588"/>
            <a:ext cx="1014413" cy="1012825"/>
          </a:xfrm>
          <a:prstGeom prst="diamond">
            <a:avLst/>
          </a:prstGeom>
          <a:noFill/>
          <a:ln w="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3275" y="3451511"/>
            <a:ext cx="376237" cy="376237"/>
            <a:chOff x="700088" y="2233613"/>
            <a:chExt cx="376237" cy="376237"/>
          </a:xfrm>
          <a:solidFill>
            <a:schemeClr val="tx1"/>
          </a:solidFill>
        </p:grpSpPr>
        <p:sp>
          <p:nvSpPr>
            <p:cNvPr id="8" name="Freeform 85"/>
            <p:cNvSpPr>
              <a:spLocks noEditPoints="1"/>
            </p:cNvSpPr>
            <p:nvPr/>
          </p:nvSpPr>
          <p:spPr bwMode="auto">
            <a:xfrm>
              <a:off x="700088" y="2233613"/>
              <a:ext cx="376237" cy="200025"/>
            </a:xfrm>
            <a:custGeom>
              <a:avLst/>
              <a:gdLst>
                <a:gd name="T0" fmla="*/ 119 w 237"/>
                <a:gd name="T1" fmla="*/ 0 h 126"/>
                <a:gd name="T2" fmla="*/ 71 w 237"/>
                <a:gd name="T3" fmla="*/ 48 h 126"/>
                <a:gd name="T4" fmla="*/ 71 w 237"/>
                <a:gd name="T5" fmla="*/ 29 h 126"/>
                <a:gd name="T6" fmla="*/ 33 w 237"/>
                <a:gd name="T7" fmla="*/ 29 h 126"/>
                <a:gd name="T8" fmla="*/ 33 w 237"/>
                <a:gd name="T9" fmla="*/ 85 h 126"/>
                <a:gd name="T10" fmla="*/ 0 w 237"/>
                <a:gd name="T11" fmla="*/ 119 h 126"/>
                <a:gd name="T12" fmla="*/ 6 w 237"/>
                <a:gd name="T13" fmla="*/ 126 h 126"/>
                <a:gd name="T14" fmla="*/ 119 w 237"/>
                <a:gd name="T15" fmla="*/ 13 h 126"/>
                <a:gd name="T16" fmla="*/ 230 w 237"/>
                <a:gd name="T17" fmla="*/ 126 h 126"/>
                <a:gd name="T18" fmla="*/ 237 w 237"/>
                <a:gd name="T19" fmla="*/ 119 h 126"/>
                <a:gd name="T20" fmla="*/ 119 w 237"/>
                <a:gd name="T21" fmla="*/ 0 h 126"/>
                <a:gd name="T22" fmla="*/ 43 w 237"/>
                <a:gd name="T23" fmla="*/ 38 h 126"/>
                <a:gd name="T24" fmla="*/ 62 w 237"/>
                <a:gd name="T25" fmla="*/ 38 h 126"/>
                <a:gd name="T26" fmla="*/ 62 w 237"/>
                <a:gd name="T27" fmla="*/ 57 h 126"/>
                <a:gd name="T28" fmla="*/ 43 w 237"/>
                <a:gd name="T29" fmla="*/ 76 h 126"/>
                <a:gd name="T30" fmla="*/ 43 w 237"/>
                <a:gd name="T31" fmla="*/ 3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7" h="126">
                  <a:moveTo>
                    <a:pt x="119" y="0"/>
                  </a:moveTo>
                  <a:lnTo>
                    <a:pt x="71" y="48"/>
                  </a:lnTo>
                  <a:lnTo>
                    <a:pt x="71" y="29"/>
                  </a:lnTo>
                  <a:lnTo>
                    <a:pt x="33" y="29"/>
                  </a:lnTo>
                  <a:lnTo>
                    <a:pt x="33" y="85"/>
                  </a:lnTo>
                  <a:lnTo>
                    <a:pt x="0" y="119"/>
                  </a:lnTo>
                  <a:lnTo>
                    <a:pt x="6" y="126"/>
                  </a:lnTo>
                  <a:lnTo>
                    <a:pt x="119" y="13"/>
                  </a:lnTo>
                  <a:lnTo>
                    <a:pt x="230" y="126"/>
                  </a:lnTo>
                  <a:lnTo>
                    <a:pt x="237" y="119"/>
                  </a:lnTo>
                  <a:lnTo>
                    <a:pt x="119" y="0"/>
                  </a:lnTo>
                  <a:close/>
                  <a:moveTo>
                    <a:pt x="43" y="38"/>
                  </a:moveTo>
                  <a:lnTo>
                    <a:pt x="62" y="38"/>
                  </a:lnTo>
                  <a:lnTo>
                    <a:pt x="62" y="57"/>
                  </a:lnTo>
                  <a:lnTo>
                    <a:pt x="43" y="76"/>
                  </a:lnTo>
                  <a:lnTo>
                    <a:pt x="43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9" name="Freeform 86"/>
            <p:cNvSpPr>
              <a:spLocks noEditPoints="1"/>
            </p:cNvSpPr>
            <p:nvPr/>
          </p:nvSpPr>
          <p:spPr bwMode="auto">
            <a:xfrm>
              <a:off x="752476" y="2293938"/>
              <a:ext cx="271462" cy="315912"/>
            </a:xfrm>
            <a:custGeom>
              <a:avLst/>
              <a:gdLst>
                <a:gd name="T0" fmla="*/ 0 w 171"/>
                <a:gd name="T1" fmla="*/ 85 h 199"/>
                <a:gd name="T2" fmla="*/ 0 w 171"/>
                <a:gd name="T3" fmla="*/ 199 h 199"/>
                <a:gd name="T4" fmla="*/ 67 w 171"/>
                <a:gd name="T5" fmla="*/ 199 h 199"/>
                <a:gd name="T6" fmla="*/ 67 w 171"/>
                <a:gd name="T7" fmla="*/ 133 h 199"/>
                <a:gd name="T8" fmla="*/ 104 w 171"/>
                <a:gd name="T9" fmla="*/ 133 h 199"/>
                <a:gd name="T10" fmla="*/ 104 w 171"/>
                <a:gd name="T11" fmla="*/ 199 h 199"/>
                <a:gd name="T12" fmla="*/ 171 w 171"/>
                <a:gd name="T13" fmla="*/ 199 h 199"/>
                <a:gd name="T14" fmla="*/ 171 w 171"/>
                <a:gd name="T15" fmla="*/ 85 h 199"/>
                <a:gd name="T16" fmla="*/ 86 w 171"/>
                <a:gd name="T17" fmla="*/ 0 h 199"/>
                <a:gd name="T18" fmla="*/ 0 w 171"/>
                <a:gd name="T19" fmla="*/ 85 h 199"/>
                <a:gd name="T20" fmla="*/ 161 w 171"/>
                <a:gd name="T21" fmla="*/ 190 h 199"/>
                <a:gd name="T22" fmla="*/ 114 w 171"/>
                <a:gd name="T23" fmla="*/ 190 h 199"/>
                <a:gd name="T24" fmla="*/ 114 w 171"/>
                <a:gd name="T25" fmla="*/ 133 h 199"/>
                <a:gd name="T26" fmla="*/ 114 w 171"/>
                <a:gd name="T27" fmla="*/ 123 h 199"/>
                <a:gd name="T28" fmla="*/ 104 w 171"/>
                <a:gd name="T29" fmla="*/ 123 h 199"/>
                <a:gd name="T30" fmla="*/ 67 w 171"/>
                <a:gd name="T31" fmla="*/ 123 h 199"/>
                <a:gd name="T32" fmla="*/ 57 w 171"/>
                <a:gd name="T33" fmla="*/ 123 h 199"/>
                <a:gd name="T34" fmla="*/ 57 w 171"/>
                <a:gd name="T35" fmla="*/ 133 h 199"/>
                <a:gd name="T36" fmla="*/ 57 w 171"/>
                <a:gd name="T37" fmla="*/ 190 h 199"/>
                <a:gd name="T38" fmla="*/ 10 w 171"/>
                <a:gd name="T39" fmla="*/ 190 h 199"/>
                <a:gd name="T40" fmla="*/ 10 w 171"/>
                <a:gd name="T41" fmla="*/ 89 h 199"/>
                <a:gd name="T42" fmla="*/ 86 w 171"/>
                <a:gd name="T43" fmla="*/ 13 h 199"/>
                <a:gd name="T44" fmla="*/ 161 w 171"/>
                <a:gd name="T45" fmla="*/ 89 h 199"/>
                <a:gd name="T46" fmla="*/ 161 w 171"/>
                <a:gd name="T47" fmla="*/ 1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1" h="199">
                  <a:moveTo>
                    <a:pt x="0" y="85"/>
                  </a:moveTo>
                  <a:lnTo>
                    <a:pt x="0" y="199"/>
                  </a:lnTo>
                  <a:lnTo>
                    <a:pt x="67" y="199"/>
                  </a:lnTo>
                  <a:lnTo>
                    <a:pt x="67" y="133"/>
                  </a:lnTo>
                  <a:lnTo>
                    <a:pt x="104" y="133"/>
                  </a:lnTo>
                  <a:lnTo>
                    <a:pt x="104" y="199"/>
                  </a:lnTo>
                  <a:lnTo>
                    <a:pt x="171" y="199"/>
                  </a:lnTo>
                  <a:lnTo>
                    <a:pt x="171" y="85"/>
                  </a:lnTo>
                  <a:lnTo>
                    <a:pt x="86" y="0"/>
                  </a:lnTo>
                  <a:lnTo>
                    <a:pt x="0" y="85"/>
                  </a:lnTo>
                  <a:close/>
                  <a:moveTo>
                    <a:pt x="161" y="190"/>
                  </a:moveTo>
                  <a:lnTo>
                    <a:pt x="114" y="190"/>
                  </a:lnTo>
                  <a:lnTo>
                    <a:pt x="114" y="133"/>
                  </a:lnTo>
                  <a:lnTo>
                    <a:pt x="114" y="123"/>
                  </a:lnTo>
                  <a:lnTo>
                    <a:pt x="104" y="123"/>
                  </a:lnTo>
                  <a:lnTo>
                    <a:pt x="67" y="123"/>
                  </a:lnTo>
                  <a:lnTo>
                    <a:pt x="57" y="123"/>
                  </a:lnTo>
                  <a:lnTo>
                    <a:pt x="57" y="133"/>
                  </a:lnTo>
                  <a:lnTo>
                    <a:pt x="57" y="190"/>
                  </a:lnTo>
                  <a:lnTo>
                    <a:pt x="10" y="190"/>
                  </a:lnTo>
                  <a:lnTo>
                    <a:pt x="10" y="89"/>
                  </a:lnTo>
                  <a:lnTo>
                    <a:pt x="86" y="13"/>
                  </a:lnTo>
                  <a:lnTo>
                    <a:pt x="161" y="89"/>
                  </a:lnTo>
                  <a:lnTo>
                    <a:pt x="161" y="1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396977" y="3417685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10229" y="3896402"/>
            <a:ext cx="4163056" cy="303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531718" y="3866529"/>
            <a:ext cx="440383" cy="0"/>
          </a:xfrm>
          <a:prstGeom prst="line">
            <a:avLst/>
          </a:prstGeom>
          <a:ln w="3175">
            <a:solidFill>
              <a:srgbClr val="0000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reeform 131"/>
          <p:cNvSpPr>
            <a:spLocks noEditPoints="1"/>
          </p:cNvSpPr>
          <p:nvPr/>
        </p:nvSpPr>
        <p:spPr bwMode="auto">
          <a:xfrm>
            <a:off x="855663" y="4686343"/>
            <a:ext cx="300037" cy="436562"/>
          </a:xfrm>
          <a:custGeom>
            <a:avLst/>
            <a:gdLst>
              <a:gd name="T0" fmla="*/ 160 w 160"/>
              <a:gd name="T1" fmla="*/ 80 h 232"/>
              <a:gd name="T2" fmla="*/ 80 w 160"/>
              <a:gd name="T3" fmla="*/ 0 h 232"/>
              <a:gd name="T4" fmla="*/ 0 w 160"/>
              <a:gd name="T5" fmla="*/ 80 h 232"/>
              <a:gd name="T6" fmla="*/ 32 w 160"/>
              <a:gd name="T7" fmla="*/ 144 h 232"/>
              <a:gd name="T8" fmla="*/ 32 w 160"/>
              <a:gd name="T9" fmla="*/ 144 h 232"/>
              <a:gd name="T10" fmla="*/ 33 w 160"/>
              <a:gd name="T11" fmla="*/ 145 h 232"/>
              <a:gd name="T12" fmla="*/ 33 w 160"/>
              <a:gd name="T13" fmla="*/ 145 h 232"/>
              <a:gd name="T14" fmla="*/ 48 w 160"/>
              <a:gd name="T15" fmla="*/ 176 h 232"/>
              <a:gd name="T16" fmla="*/ 48 w 160"/>
              <a:gd name="T17" fmla="*/ 232 h 232"/>
              <a:gd name="T18" fmla="*/ 112 w 160"/>
              <a:gd name="T19" fmla="*/ 232 h 232"/>
              <a:gd name="T20" fmla="*/ 112 w 160"/>
              <a:gd name="T21" fmla="*/ 176 h 232"/>
              <a:gd name="T22" fmla="*/ 128 w 160"/>
              <a:gd name="T23" fmla="*/ 144 h 232"/>
              <a:gd name="T24" fmla="*/ 128 w 160"/>
              <a:gd name="T25" fmla="*/ 144 h 232"/>
              <a:gd name="T26" fmla="*/ 160 w 160"/>
              <a:gd name="T27" fmla="*/ 80 h 232"/>
              <a:gd name="T28" fmla="*/ 56 w 160"/>
              <a:gd name="T29" fmla="*/ 224 h 232"/>
              <a:gd name="T30" fmla="*/ 56 w 160"/>
              <a:gd name="T31" fmla="*/ 200 h 232"/>
              <a:gd name="T32" fmla="*/ 104 w 160"/>
              <a:gd name="T33" fmla="*/ 200 h 232"/>
              <a:gd name="T34" fmla="*/ 104 w 160"/>
              <a:gd name="T35" fmla="*/ 224 h 232"/>
              <a:gd name="T36" fmla="*/ 56 w 160"/>
              <a:gd name="T37" fmla="*/ 224 h 232"/>
              <a:gd name="T38" fmla="*/ 80 w 160"/>
              <a:gd name="T39" fmla="*/ 88 h 232"/>
              <a:gd name="T40" fmla="*/ 72 w 160"/>
              <a:gd name="T41" fmla="*/ 80 h 232"/>
              <a:gd name="T42" fmla="*/ 80 w 160"/>
              <a:gd name="T43" fmla="*/ 72 h 232"/>
              <a:gd name="T44" fmla="*/ 88 w 160"/>
              <a:gd name="T45" fmla="*/ 80 h 232"/>
              <a:gd name="T46" fmla="*/ 80 w 160"/>
              <a:gd name="T47" fmla="*/ 88 h 232"/>
              <a:gd name="T48" fmla="*/ 123 w 160"/>
              <a:gd name="T49" fmla="*/ 138 h 232"/>
              <a:gd name="T50" fmla="*/ 123 w 160"/>
              <a:gd name="T51" fmla="*/ 138 h 232"/>
              <a:gd name="T52" fmla="*/ 104 w 160"/>
              <a:gd name="T53" fmla="*/ 176 h 232"/>
              <a:gd name="T54" fmla="*/ 104 w 160"/>
              <a:gd name="T55" fmla="*/ 192 h 232"/>
              <a:gd name="T56" fmla="*/ 84 w 160"/>
              <a:gd name="T57" fmla="*/ 192 h 232"/>
              <a:gd name="T58" fmla="*/ 84 w 160"/>
              <a:gd name="T59" fmla="*/ 96 h 232"/>
              <a:gd name="T60" fmla="*/ 96 w 160"/>
              <a:gd name="T61" fmla="*/ 80 h 232"/>
              <a:gd name="T62" fmla="*/ 80 w 160"/>
              <a:gd name="T63" fmla="*/ 64 h 232"/>
              <a:gd name="T64" fmla="*/ 64 w 160"/>
              <a:gd name="T65" fmla="*/ 80 h 232"/>
              <a:gd name="T66" fmla="*/ 76 w 160"/>
              <a:gd name="T67" fmla="*/ 96 h 232"/>
              <a:gd name="T68" fmla="*/ 76 w 160"/>
              <a:gd name="T69" fmla="*/ 192 h 232"/>
              <a:gd name="T70" fmla="*/ 56 w 160"/>
              <a:gd name="T71" fmla="*/ 192 h 232"/>
              <a:gd name="T72" fmla="*/ 56 w 160"/>
              <a:gd name="T73" fmla="*/ 176 h 232"/>
              <a:gd name="T74" fmla="*/ 38 w 160"/>
              <a:gd name="T75" fmla="*/ 139 h 232"/>
              <a:gd name="T76" fmla="*/ 38 w 160"/>
              <a:gd name="T77" fmla="*/ 138 h 232"/>
              <a:gd name="T78" fmla="*/ 37 w 160"/>
              <a:gd name="T79" fmla="*/ 138 h 232"/>
              <a:gd name="T80" fmla="*/ 36 w 160"/>
              <a:gd name="T81" fmla="*/ 138 h 232"/>
              <a:gd name="T82" fmla="*/ 8 w 160"/>
              <a:gd name="T83" fmla="*/ 80 h 232"/>
              <a:gd name="T84" fmla="*/ 80 w 160"/>
              <a:gd name="T85" fmla="*/ 8 h 232"/>
              <a:gd name="T86" fmla="*/ 152 w 160"/>
              <a:gd name="T87" fmla="*/ 80 h 232"/>
              <a:gd name="T88" fmla="*/ 123 w 160"/>
              <a:gd name="T89" fmla="*/ 13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232">
                <a:moveTo>
                  <a:pt x="160" y="80"/>
                </a:moveTo>
                <a:cubicBezTo>
                  <a:pt x="160" y="36"/>
                  <a:pt x="124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06"/>
                  <a:pt x="12" y="129"/>
                  <a:pt x="32" y="144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4"/>
                  <a:pt x="32" y="144"/>
                  <a:pt x="33" y="145"/>
                </a:cubicBezTo>
                <a:cubicBezTo>
                  <a:pt x="33" y="145"/>
                  <a:pt x="33" y="145"/>
                  <a:pt x="33" y="145"/>
                </a:cubicBezTo>
                <a:cubicBezTo>
                  <a:pt x="39" y="150"/>
                  <a:pt x="48" y="161"/>
                  <a:pt x="48" y="176"/>
                </a:cubicBezTo>
                <a:cubicBezTo>
                  <a:pt x="48" y="232"/>
                  <a:pt x="48" y="232"/>
                  <a:pt x="48" y="232"/>
                </a:cubicBezTo>
                <a:cubicBezTo>
                  <a:pt x="112" y="232"/>
                  <a:pt x="112" y="232"/>
                  <a:pt x="112" y="232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12" y="160"/>
                  <a:pt x="121" y="149"/>
                  <a:pt x="128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47" y="130"/>
                  <a:pt x="160" y="106"/>
                  <a:pt x="160" y="80"/>
                </a:cubicBezTo>
                <a:close/>
                <a:moveTo>
                  <a:pt x="56" y="224"/>
                </a:moveTo>
                <a:cubicBezTo>
                  <a:pt x="56" y="200"/>
                  <a:pt x="56" y="200"/>
                  <a:pt x="56" y="200"/>
                </a:cubicBezTo>
                <a:cubicBezTo>
                  <a:pt x="104" y="200"/>
                  <a:pt x="104" y="200"/>
                  <a:pt x="104" y="200"/>
                </a:cubicBezTo>
                <a:cubicBezTo>
                  <a:pt x="104" y="224"/>
                  <a:pt x="104" y="224"/>
                  <a:pt x="104" y="224"/>
                </a:cubicBezTo>
                <a:lnTo>
                  <a:pt x="56" y="224"/>
                </a:lnTo>
                <a:close/>
                <a:moveTo>
                  <a:pt x="80" y="88"/>
                </a:moveTo>
                <a:cubicBezTo>
                  <a:pt x="76" y="88"/>
                  <a:pt x="72" y="85"/>
                  <a:pt x="72" y="80"/>
                </a:cubicBezTo>
                <a:cubicBezTo>
                  <a:pt x="72" y="76"/>
                  <a:pt x="76" y="72"/>
                  <a:pt x="80" y="72"/>
                </a:cubicBezTo>
                <a:cubicBezTo>
                  <a:pt x="84" y="72"/>
                  <a:pt x="88" y="76"/>
                  <a:pt x="88" y="80"/>
                </a:cubicBezTo>
                <a:cubicBezTo>
                  <a:pt x="88" y="85"/>
                  <a:pt x="84" y="88"/>
                  <a:pt x="80" y="88"/>
                </a:cubicBezTo>
                <a:close/>
                <a:moveTo>
                  <a:pt x="123" y="138"/>
                </a:moveTo>
                <a:cubicBezTo>
                  <a:pt x="123" y="138"/>
                  <a:pt x="123" y="138"/>
                  <a:pt x="123" y="138"/>
                </a:cubicBezTo>
                <a:cubicBezTo>
                  <a:pt x="114" y="144"/>
                  <a:pt x="104" y="158"/>
                  <a:pt x="104" y="176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84" y="192"/>
                  <a:pt x="84" y="192"/>
                  <a:pt x="84" y="192"/>
                </a:cubicBezTo>
                <a:cubicBezTo>
                  <a:pt x="84" y="96"/>
                  <a:pt x="84" y="96"/>
                  <a:pt x="84" y="96"/>
                </a:cubicBezTo>
                <a:cubicBezTo>
                  <a:pt x="91" y="94"/>
                  <a:pt x="96" y="88"/>
                  <a:pt x="96" y="80"/>
                </a:cubicBezTo>
                <a:cubicBezTo>
                  <a:pt x="96" y="71"/>
                  <a:pt x="89" y="64"/>
                  <a:pt x="80" y="64"/>
                </a:cubicBezTo>
                <a:cubicBezTo>
                  <a:pt x="71" y="64"/>
                  <a:pt x="64" y="71"/>
                  <a:pt x="64" y="80"/>
                </a:cubicBezTo>
                <a:cubicBezTo>
                  <a:pt x="64" y="88"/>
                  <a:pt x="69" y="94"/>
                  <a:pt x="76" y="96"/>
                </a:cubicBezTo>
                <a:cubicBezTo>
                  <a:pt x="76" y="192"/>
                  <a:pt x="76" y="192"/>
                  <a:pt x="76" y="192"/>
                </a:cubicBezTo>
                <a:cubicBezTo>
                  <a:pt x="56" y="192"/>
                  <a:pt x="56" y="192"/>
                  <a:pt x="56" y="192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56" y="159"/>
                  <a:pt x="46" y="145"/>
                  <a:pt x="38" y="139"/>
                </a:cubicBezTo>
                <a:cubicBezTo>
                  <a:pt x="38" y="139"/>
                  <a:pt x="38" y="138"/>
                  <a:pt x="38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7" y="138"/>
                  <a:pt x="37" y="138"/>
                  <a:pt x="36" y="138"/>
                </a:cubicBezTo>
                <a:cubicBezTo>
                  <a:pt x="18" y="124"/>
                  <a:pt x="8" y="103"/>
                  <a:pt x="8" y="80"/>
                </a:cubicBezTo>
                <a:cubicBezTo>
                  <a:pt x="8" y="41"/>
                  <a:pt x="40" y="8"/>
                  <a:pt x="80" y="8"/>
                </a:cubicBezTo>
                <a:cubicBezTo>
                  <a:pt x="120" y="8"/>
                  <a:pt x="152" y="41"/>
                  <a:pt x="152" y="80"/>
                </a:cubicBezTo>
                <a:cubicBezTo>
                  <a:pt x="152" y="103"/>
                  <a:pt x="141" y="124"/>
                  <a:pt x="123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11265" y="4653068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24517" y="5131785"/>
            <a:ext cx="4033748" cy="303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546006" y="5101912"/>
            <a:ext cx="440383" cy="0"/>
          </a:xfrm>
          <a:prstGeom prst="line">
            <a:avLst/>
          </a:prstGeom>
          <a:ln w="3175">
            <a:solidFill>
              <a:srgbClr val="0000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825500" y="2198137"/>
            <a:ext cx="360362" cy="361950"/>
            <a:chOff x="708026" y="3603626"/>
            <a:chExt cx="360362" cy="361950"/>
          </a:xfrm>
          <a:solidFill>
            <a:schemeClr val="tx1"/>
          </a:solidFill>
        </p:grpSpPr>
        <p:sp>
          <p:nvSpPr>
            <p:cNvPr id="18" name="Freeform 119"/>
            <p:cNvSpPr>
              <a:spLocks noEditPoints="1"/>
            </p:cNvSpPr>
            <p:nvPr/>
          </p:nvSpPr>
          <p:spPr bwMode="auto">
            <a:xfrm>
              <a:off x="708026" y="3603626"/>
              <a:ext cx="360362" cy="361950"/>
            </a:xfrm>
            <a:custGeom>
              <a:avLst/>
              <a:gdLst>
                <a:gd name="T0" fmla="*/ 186 w 192"/>
                <a:gd name="T1" fmla="*/ 40 h 192"/>
                <a:gd name="T2" fmla="*/ 160 w 192"/>
                <a:gd name="T3" fmla="*/ 40 h 192"/>
                <a:gd name="T4" fmla="*/ 160 w 192"/>
                <a:gd name="T5" fmla="*/ 18 h 192"/>
                <a:gd name="T6" fmla="*/ 142 w 192"/>
                <a:gd name="T7" fmla="*/ 0 h 192"/>
                <a:gd name="T8" fmla="*/ 18 w 192"/>
                <a:gd name="T9" fmla="*/ 0 h 192"/>
                <a:gd name="T10" fmla="*/ 0 w 192"/>
                <a:gd name="T11" fmla="*/ 18 h 192"/>
                <a:gd name="T12" fmla="*/ 0 w 192"/>
                <a:gd name="T13" fmla="*/ 46 h 192"/>
                <a:gd name="T14" fmla="*/ 0 w 192"/>
                <a:gd name="T15" fmla="*/ 46 h 192"/>
                <a:gd name="T16" fmla="*/ 0 w 192"/>
                <a:gd name="T17" fmla="*/ 186 h 192"/>
                <a:gd name="T18" fmla="*/ 6 w 192"/>
                <a:gd name="T19" fmla="*/ 192 h 192"/>
                <a:gd name="T20" fmla="*/ 186 w 192"/>
                <a:gd name="T21" fmla="*/ 192 h 192"/>
                <a:gd name="T22" fmla="*/ 192 w 192"/>
                <a:gd name="T23" fmla="*/ 186 h 192"/>
                <a:gd name="T24" fmla="*/ 192 w 192"/>
                <a:gd name="T25" fmla="*/ 46 h 192"/>
                <a:gd name="T26" fmla="*/ 186 w 192"/>
                <a:gd name="T27" fmla="*/ 40 h 192"/>
                <a:gd name="T28" fmla="*/ 18 w 192"/>
                <a:gd name="T29" fmla="*/ 8 h 192"/>
                <a:gd name="T30" fmla="*/ 142 w 192"/>
                <a:gd name="T31" fmla="*/ 8 h 192"/>
                <a:gd name="T32" fmla="*/ 152 w 192"/>
                <a:gd name="T33" fmla="*/ 18 h 192"/>
                <a:gd name="T34" fmla="*/ 152 w 192"/>
                <a:gd name="T35" fmla="*/ 40 h 192"/>
                <a:gd name="T36" fmla="*/ 8 w 192"/>
                <a:gd name="T37" fmla="*/ 40 h 192"/>
                <a:gd name="T38" fmla="*/ 8 w 192"/>
                <a:gd name="T39" fmla="*/ 18 h 192"/>
                <a:gd name="T40" fmla="*/ 18 w 192"/>
                <a:gd name="T41" fmla="*/ 8 h 192"/>
                <a:gd name="T42" fmla="*/ 184 w 192"/>
                <a:gd name="T43" fmla="*/ 184 h 192"/>
                <a:gd name="T44" fmla="*/ 8 w 192"/>
                <a:gd name="T45" fmla="*/ 184 h 192"/>
                <a:gd name="T46" fmla="*/ 8 w 192"/>
                <a:gd name="T47" fmla="*/ 48 h 192"/>
                <a:gd name="T48" fmla="*/ 8 w 192"/>
                <a:gd name="T49" fmla="*/ 48 h 192"/>
                <a:gd name="T50" fmla="*/ 152 w 192"/>
                <a:gd name="T51" fmla="*/ 48 h 192"/>
                <a:gd name="T52" fmla="*/ 160 w 192"/>
                <a:gd name="T53" fmla="*/ 48 h 192"/>
                <a:gd name="T54" fmla="*/ 184 w 192"/>
                <a:gd name="T55" fmla="*/ 48 h 192"/>
                <a:gd name="T56" fmla="*/ 184 w 192"/>
                <a:gd name="T57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192">
                  <a:moveTo>
                    <a:pt x="186" y="40"/>
                  </a:moveTo>
                  <a:cubicBezTo>
                    <a:pt x="160" y="40"/>
                    <a:pt x="160" y="40"/>
                    <a:pt x="160" y="40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8"/>
                    <a:pt x="152" y="0"/>
                    <a:pt x="14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9"/>
                    <a:pt x="3" y="192"/>
                    <a:pt x="6" y="192"/>
                  </a:cubicBezTo>
                  <a:cubicBezTo>
                    <a:pt x="186" y="192"/>
                    <a:pt x="186" y="192"/>
                    <a:pt x="186" y="192"/>
                  </a:cubicBezTo>
                  <a:cubicBezTo>
                    <a:pt x="189" y="192"/>
                    <a:pt x="192" y="189"/>
                    <a:pt x="192" y="186"/>
                  </a:cubicBezTo>
                  <a:cubicBezTo>
                    <a:pt x="192" y="46"/>
                    <a:pt x="192" y="46"/>
                    <a:pt x="192" y="46"/>
                  </a:cubicBezTo>
                  <a:cubicBezTo>
                    <a:pt x="192" y="43"/>
                    <a:pt x="189" y="40"/>
                    <a:pt x="186" y="40"/>
                  </a:cubicBezTo>
                  <a:close/>
                  <a:moveTo>
                    <a:pt x="18" y="8"/>
                  </a:moveTo>
                  <a:cubicBezTo>
                    <a:pt x="142" y="8"/>
                    <a:pt x="142" y="8"/>
                    <a:pt x="142" y="8"/>
                  </a:cubicBezTo>
                  <a:cubicBezTo>
                    <a:pt x="147" y="8"/>
                    <a:pt x="152" y="12"/>
                    <a:pt x="152" y="18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2"/>
                    <a:pt x="12" y="8"/>
                    <a:pt x="18" y="8"/>
                  </a:cubicBezTo>
                  <a:close/>
                  <a:moveTo>
                    <a:pt x="184" y="184"/>
                  </a:moveTo>
                  <a:cubicBezTo>
                    <a:pt x="8" y="184"/>
                    <a:pt x="8" y="184"/>
                    <a:pt x="8" y="184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84" y="48"/>
                    <a:pt x="184" y="48"/>
                    <a:pt x="184" y="48"/>
                  </a:cubicBezTo>
                  <a:lnTo>
                    <a:pt x="184" y="18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9" name="Freeform 120"/>
            <p:cNvSpPr>
              <a:spLocks noEditPoints="1"/>
            </p:cNvSpPr>
            <p:nvPr/>
          </p:nvSpPr>
          <p:spPr bwMode="auto">
            <a:xfrm>
              <a:off x="947738" y="3784601"/>
              <a:ext cx="76200" cy="74612"/>
            </a:xfrm>
            <a:custGeom>
              <a:avLst/>
              <a:gdLst>
                <a:gd name="T0" fmla="*/ 0 w 40"/>
                <a:gd name="T1" fmla="*/ 20 h 40"/>
                <a:gd name="T2" fmla="*/ 20 w 40"/>
                <a:gd name="T3" fmla="*/ 40 h 40"/>
                <a:gd name="T4" fmla="*/ 40 w 40"/>
                <a:gd name="T5" fmla="*/ 20 h 40"/>
                <a:gd name="T6" fmla="*/ 20 w 40"/>
                <a:gd name="T7" fmla="*/ 0 h 40"/>
                <a:gd name="T8" fmla="*/ 0 w 40"/>
                <a:gd name="T9" fmla="*/ 20 h 40"/>
                <a:gd name="T10" fmla="*/ 32 w 40"/>
                <a:gd name="T11" fmla="*/ 20 h 40"/>
                <a:gd name="T12" fmla="*/ 20 w 40"/>
                <a:gd name="T13" fmla="*/ 32 h 40"/>
                <a:gd name="T14" fmla="*/ 8 w 40"/>
                <a:gd name="T15" fmla="*/ 20 h 40"/>
                <a:gd name="T16" fmla="*/ 20 w 40"/>
                <a:gd name="T17" fmla="*/ 8 h 40"/>
                <a:gd name="T18" fmla="*/ 32 w 40"/>
                <a:gd name="T19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20"/>
                  </a:move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lose/>
                  <a:moveTo>
                    <a:pt x="32" y="20"/>
                  </a:moveTo>
                  <a:cubicBezTo>
                    <a:pt x="32" y="26"/>
                    <a:pt x="27" y="32"/>
                    <a:pt x="20" y="32"/>
                  </a:cubicBezTo>
                  <a:cubicBezTo>
                    <a:pt x="13" y="32"/>
                    <a:pt x="8" y="26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27" y="8"/>
                    <a:pt x="32" y="13"/>
                    <a:pt x="32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411265" y="2080373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</a:p>
        </p:txBody>
      </p:sp>
      <p:sp>
        <p:nvSpPr>
          <p:cNvPr id="21" name="矩形 20"/>
          <p:cNvSpPr/>
          <p:nvPr/>
        </p:nvSpPr>
        <p:spPr>
          <a:xfrm>
            <a:off x="1424516" y="2559090"/>
            <a:ext cx="4148769" cy="303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546006" y="2529217"/>
            <a:ext cx="440383" cy="0"/>
          </a:xfrm>
          <a:prstGeom prst="line">
            <a:avLst/>
          </a:prstGeom>
          <a:ln w="3175">
            <a:solidFill>
              <a:srgbClr val="0000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0" y="110832"/>
            <a:ext cx="5503664" cy="785090"/>
            <a:chOff x="0" y="110832"/>
            <a:chExt cx="5503664" cy="785090"/>
          </a:xfrm>
        </p:grpSpPr>
        <p:sp>
          <p:nvSpPr>
            <p:cNvPr id="25" name="文本框 24"/>
            <p:cNvSpPr txBox="1"/>
            <p:nvPr/>
          </p:nvSpPr>
          <p:spPr>
            <a:xfrm>
              <a:off x="947429" y="526590"/>
              <a:ext cx="4556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ADD YOUR TITLE HERE</a:t>
              </a:r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6" name="菱形 25"/>
            <p:cNvSpPr/>
            <p:nvPr/>
          </p:nvSpPr>
          <p:spPr>
            <a:xfrm flipH="1">
              <a:off x="210473" y="110832"/>
              <a:ext cx="690064" cy="690064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7" name="菱形 26"/>
            <p:cNvSpPr/>
            <p:nvPr/>
          </p:nvSpPr>
          <p:spPr>
            <a:xfrm flipH="1">
              <a:off x="0" y="282533"/>
              <a:ext cx="347206" cy="346662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16447" y="118687"/>
              <a:ext cx="455623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请输入标题文字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animBg="1"/>
      <p:bldP spid="10" grpId="0"/>
      <p:bldP spid="11" grpId="0"/>
      <p:bldP spid="13" grpId="0" animBg="1"/>
      <p:bldP spid="14" grpId="0"/>
      <p:bldP spid="15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/>
        </p:nvGraphicFramePr>
        <p:xfrm>
          <a:off x="749300" y="1089025"/>
          <a:ext cx="10693400" cy="4688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1221794" y="4882038"/>
            <a:ext cx="376237" cy="376237"/>
            <a:chOff x="700088" y="2233613"/>
            <a:chExt cx="376237" cy="376237"/>
          </a:xfrm>
          <a:solidFill>
            <a:schemeClr val="tx1"/>
          </a:solidFill>
        </p:grpSpPr>
        <p:sp>
          <p:nvSpPr>
            <p:cNvPr id="9" name="Freeform 85"/>
            <p:cNvSpPr>
              <a:spLocks noEditPoints="1"/>
            </p:cNvSpPr>
            <p:nvPr/>
          </p:nvSpPr>
          <p:spPr bwMode="auto">
            <a:xfrm>
              <a:off x="700088" y="2233613"/>
              <a:ext cx="376237" cy="200025"/>
            </a:xfrm>
            <a:custGeom>
              <a:avLst/>
              <a:gdLst>
                <a:gd name="T0" fmla="*/ 119 w 237"/>
                <a:gd name="T1" fmla="*/ 0 h 126"/>
                <a:gd name="T2" fmla="*/ 71 w 237"/>
                <a:gd name="T3" fmla="*/ 48 h 126"/>
                <a:gd name="T4" fmla="*/ 71 w 237"/>
                <a:gd name="T5" fmla="*/ 29 h 126"/>
                <a:gd name="T6" fmla="*/ 33 w 237"/>
                <a:gd name="T7" fmla="*/ 29 h 126"/>
                <a:gd name="T8" fmla="*/ 33 w 237"/>
                <a:gd name="T9" fmla="*/ 85 h 126"/>
                <a:gd name="T10" fmla="*/ 0 w 237"/>
                <a:gd name="T11" fmla="*/ 119 h 126"/>
                <a:gd name="T12" fmla="*/ 6 w 237"/>
                <a:gd name="T13" fmla="*/ 126 h 126"/>
                <a:gd name="T14" fmla="*/ 119 w 237"/>
                <a:gd name="T15" fmla="*/ 13 h 126"/>
                <a:gd name="T16" fmla="*/ 230 w 237"/>
                <a:gd name="T17" fmla="*/ 126 h 126"/>
                <a:gd name="T18" fmla="*/ 237 w 237"/>
                <a:gd name="T19" fmla="*/ 119 h 126"/>
                <a:gd name="T20" fmla="*/ 119 w 237"/>
                <a:gd name="T21" fmla="*/ 0 h 126"/>
                <a:gd name="T22" fmla="*/ 43 w 237"/>
                <a:gd name="T23" fmla="*/ 38 h 126"/>
                <a:gd name="T24" fmla="*/ 62 w 237"/>
                <a:gd name="T25" fmla="*/ 38 h 126"/>
                <a:gd name="T26" fmla="*/ 62 w 237"/>
                <a:gd name="T27" fmla="*/ 57 h 126"/>
                <a:gd name="T28" fmla="*/ 43 w 237"/>
                <a:gd name="T29" fmla="*/ 76 h 126"/>
                <a:gd name="T30" fmla="*/ 43 w 237"/>
                <a:gd name="T31" fmla="*/ 3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7" h="126">
                  <a:moveTo>
                    <a:pt x="119" y="0"/>
                  </a:moveTo>
                  <a:lnTo>
                    <a:pt x="71" y="48"/>
                  </a:lnTo>
                  <a:lnTo>
                    <a:pt x="71" y="29"/>
                  </a:lnTo>
                  <a:lnTo>
                    <a:pt x="33" y="29"/>
                  </a:lnTo>
                  <a:lnTo>
                    <a:pt x="33" y="85"/>
                  </a:lnTo>
                  <a:lnTo>
                    <a:pt x="0" y="119"/>
                  </a:lnTo>
                  <a:lnTo>
                    <a:pt x="6" y="126"/>
                  </a:lnTo>
                  <a:lnTo>
                    <a:pt x="119" y="13"/>
                  </a:lnTo>
                  <a:lnTo>
                    <a:pt x="230" y="126"/>
                  </a:lnTo>
                  <a:lnTo>
                    <a:pt x="237" y="119"/>
                  </a:lnTo>
                  <a:lnTo>
                    <a:pt x="119" y="0"/>
                  </a:lnTo>
                  <a:close/>
                  <a:moveTo>
                    <a:pt x="43" y="38"/>
                  </a:moveTo>
                  <a:lnTo>
                    <a:pt x="62" y="38"/>
                  </a:lnTo>
                  <a:lnTo>
                    <a:pt x="62" y="57"/>
                  </a:lnTo>
                  <a:lnTo>
                    <a:pt x="43" y="76"/>
                  </a:lnTo>
                  <a:lnTo>
                    <a:pt x="43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0" name="Freeform 86"/>
            <p:cNvSpPr>
              <a:spLocks noEditPoints="1"/>
            </p:cNvSpPr>
            <p:nvPr/>
          </p:nvSpPr>
          <p:spPr bwMode="auto">
            <a:xfrm>
              <a:off x="752476" y="2293938"/>
              <a:ext cx="271462" cy="315912"/>
            </a:xfrm>
            <a:custGeom>
              <a:avLst/>
              <a:gdLst>
                <a:gd name="T0" fmla="*/ 0 w 171"/>
                <a:gd name="T1" fmla="*/ 85 h 199"/>
                <a:gd name="T2" fmla="*/ 0 w 171"/>
                <a:gd name="T3" fmla="*/ 199 h 199"/>
                <a:gd name="T4" fmla="*/ 67 w 171"/>
                <a:gd name="T5" fmla="*/ 199 h 199"/>
                <a:gd name="T6" fmla="*/ 67 w 171"/>
                <a:gd name="T7" fmla="*/ 133 h 199"/>
                <a:gd name="T8" fmla="*/ 104 w 171"/>
                <a:gd name="T9" fmla="*/ 133 h 199"/>
                <a:gd name="T10" fmla="*/ 104 w 171"/>
                <a:gd name="T11" fmla="*/ 199 h 199"/>
                <a:gd name="T12" fmla="*/ 171 w 171"/>
                <a:gd name="T13" fmla="*/ 199 h 199"/>
                <a:gd name="T14" fmla="*/ 171 w 171"/>
                <a:gd name="T15" fmla="*/ 85 h 199"/>
                <a:gd name="T16" fmla="*/ 86 w 171"/>
                <a:gd name="T17" fmla="*/ 0 h 199"/>
                <a:gd name="T18" fmla="*/ 0 w 171"/>
                <a:gd name="T19" fmla="*/ 85 h 199"/>
                <a:gd name="T20" fmla="*/ 161 w 171"/>
                <a:gd name="T21" fmla="*/ 190 h 199"/>
                <a:gd name="T22" fmla="*/ 114 w 171"/>
                <a:gd name="T23" fmla="*/ 190 h 199"/>
                <a:gd name="T24" fmla="*/ 114 w 171"/>
                <a:gd name="T25" fmla="*/ 133 h 199"/>
                <a:gd name="T26" fmla="*/ 114 w 171"/>
                <a:gd name="T27" fmla="*/ 123 h 199"/>
                <a:gd name="T28" fmla="*/ 104 w 171"/>
                <a:gd name="T29" fmla="*/ 123 h 199"/>
                <a:gd name="T30" fmla="*/ 67 w 171"/>
                <a:gd name="T31" fmla="*/ 123 h 199"/>
                <a:gd name="T32" fmla="*/ 57 w 171"/>
                <a:gd name="T33" fmla="*/ 123 h 199"/>
                <a:gd name="T34" fmla="*/ 57 w 171"/>
                <a:gd name="T35" fmla="*/ 133 h 199"/>
                <a:gd name="T36" fmla="*/ 57 w 171"/>
                <a:gd name="T37" fmla="*/ 190 h 199"/>
                <a:gd name="T38" fmla="*/ 10 w 171"/>
                <a:gd name="T39" fmla="*/ 190 h 199"/>
                <a:gd name="T40" fmla="*/ 10 w 171"/>
                <a:gd name="T41" fmla="*/ 89 h 199"/>
                <a:gd name="T42" fmla="*/ 86 w 171"/>
                <a:gd name="T43" fmla="*/ 13 h 199"/>
                <a:gd name="T44" fmla="*/ 161 w 171"/>
                <a:gd name="T45" fmla="*/ 89 h 199"/>
                <a:gd name="T46" fmla="*/ 161 w 171"/>
                <a:gd name="T47" fmla="*/ 1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1" h="199">
                  <a:moveTo>
                    <a:pt x="0" y="85"/>
                  </a:moveTo>
                  <a:lnTo>
                    <a:pt x="0" y="199"/>
                  </a:lnTo>
                  <a:lnTo>
                    <a:pt x="67" y="199"/>
                  </a:lnTo>
                  <a:lnTo>
                    <a:pt x="67" y="133"/>
                  </a:lnTo>
                  <a:lnTo>
                    <a:pt x="104" y="133"/>
                  </a:lnTo>
                  <a:lnTo>
                    <a:pt x="104" y="199"/>
                  </a:lnTo>
                  <a:lnTo>
                    <a:pt x="171" y="199"/>
                  </a:lnTo>
                  <a:lnTo>
                    <a:pt x="171" y="85"/>
                  </a:lnTo>
                  <a:lnTo>
                    <a:pt x="86" y="0"/>
                  </a:lnTo>
                  <a:lnTo>
                    <a:pt x="0" y="85"/>
                  </a:lnTo>
                  <a:close/>
                  <a:moveTo>
                    <a:pt x="161" y="190"/>
                  </a:moveTo>
                  <a:lnTo>
                    <a:pt x="114" y="190"/>
                  </a:lnTo>
                  <a:lnTo>
                    <a:pt x="114" y="133"/>
                  </a:lnTo>
                  <a:lnTo>
                    <a:pt x="114" y="123"/>
                  </a:lnTo>
                  <a:lnTo>
                    <a:pt x="104" y="123"/>
                  </a:lnTo>
                  <a:lnTo>
                    <a:pt x="67" y="123"/>
                  </a:lnTo>
                  <a:lnTo>
                    <a:pt x="57" y="123"/>
                  </a:lnTo>
                  <a:lnTo>
                    <a:pt x="57" y="133"/>
                  </a:lnTo>
                  <a:lnTo>
                    <a:pt x="57" y="190"/>
                  </a:lnTo>
                  <a:lnTo>
                    <a:pt x="10" y="190"/>
                  </a:lnTo>
                  <a:lnTo>
                    <a:pt x="10" y="89"/>
                  </a:lnTo>
                  <a:lnTo>
                    <a:pt x="86" y="13"/>
                  </a:lnTo>
                  <a:lnTo>
                    <a:pt x="161" y="89"/>
                  </a:lnTo>
                  <a:lnTo>
                    <a:pt x="161" y="1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815496" y="4848212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28748" y="5326929"/>
            <a:ext cx="3424074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950237" y="5297056"/>
            <a:ext cx="440383" cy="0"/>
          </a:xfrm>
          <a:prstGeom prst="line">
            <a:avLst/>
          </a:prstGeom>
          <a:ln w="3175">
            <a:solidFill>
              <a:srgbClr val="0000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131"/>
          <p:cNvSpPr>
            <a:spLocks noEditPoints="1"/>
          </p:cNvSpPr>
          <p:nvPr/>
        </p:nvSpPr>
        <p:spPr bwMode="auto">
          <a:xfrm>
            <a:off x="7137954" y="2241555"/>
            <a:ext cx="300037" cy="436562"/>
          </a:xfrm>
          <a:custGeom>
            <a:avLst/>
            <a:gdLst>
              <a:gd name="T0" fmla="*/ 160 w 160"/>
              <a:gd name="T1" fmla="*/ 80 h 232"/>
              <a:gd name="T2" fmla="*/ 80 w 160"/>
              <a:gd name="T3" fmla="*/ 0 h 232"/>
              <a:gd name="T4" fmla="*/ 0 w 160"/>
              <a:gd name="T5" fmla="*/ 80 h 232"/>
              <a:gd name="T6" fmla="*/ 32 w 160"/>
              <a:gd name="T7" fmla="*/ 144 h 232"/>
              <a:gd name="T8" fmla="*/ 32 w 160"/>
              <a:gd name="T9" fmla="*/ 144 h 232"/>
              <a:gd name="T10" fmla="*/ 33 w 160"/>
              <a:gd name="T11" fmla="*/ 145 h 232"/>
              <a:gd name="T12" fmla="*/ 33 w 160"/>
              <a:gd name="T13" fmla="*/ 145 h 232"/>
              <a:gd name="T14" fmla="*/ 48 w 160"/>
              <a:gd name="T15" fmla="*/ 176 h 232"/>
              <a:gd name="T16" fmla="*/ 48 w 160"/>
              <a:gd name="T17" fmla="*/ 232 h 232"/>
              <a:gd name="T18" fmla="*/ 112 w 160"/>
              <a:gd name="T19" fmla="*/ 232 h 232"/>
              <a:gd name="T20" fmla="*/ 112 w 160"/>
              <a:gd name="T21" fmla="*/ 176 h 232"/>
              <a:gd name="T22" fmla="*/ 128 w 160"/>
              <a:gd name="T23" fmla="*/ 144 h 232"/>
              <a:gd name="T24" fmla="*/ 128 w 160"/>
              <a:gd name="T25" fmla="*/ 144 h 232"/>
              <a:gd name="T26" fmla="*/ 160 w 160"/>
              <a:gd name="T27" fmla="*/ 80 h 232"/>
              <a:gd name="T28" fmla="*/ 56 w 160"/>
              <a:gd name="T29" fmla="*/ 224 h 232"/>
              <a:gd name="T30" fmla="*/ 56 w 160"/>
              <a:gd name="T31" fmla="*/ 200 h 232"/>
              <a:gd name="T32" fmla="*/ 104 w 160"/>
              <a:gd name="T33" fmla="*/ 200 h 232"/>
              <a:gd name="T34" fmla="*/ 104 w 160"/>
              <a:gd name="T35" fmla="*/ 224 h 232"/>
              <a:gd name="T36" fmla="*/ 56 w 160"/>
              <a:gd name="T37" fmla="*/ 224 h 232"/>
              <a:gd name="T38" fmla="*/ 80 w 160"/>
              <a:gd name="T39" fmla="*/ 88 h 232"/>
              <a:gd name="T40" fmla="*/ 72 w 160"/>
              <a:gd name="T41" fmla="*/ 80 h 232"/>
              <a:gd name="T42" fmla="*/ 80 w 160"/>
              <a:gd name="T43" fmla="*/ 72 h 232"/>
              <a:gd name="T44" fmla="*/ 88 w 160"/>
              <a:gd name="T45" fmla="*/ 80 h 232"/>
              <a:gd name="T46" fmla="*/ 80 w 160"/>
              <a:gd name="T47" fmla="*/ 88 h 232"/>
              <a:gd name="T48" fmla="*/ 123 w 160"/>
              <a:gd name="T49" fmla="*/ 138 h 232"/>
              <a:gd name="T50" fmla="*/ 123 w 160"/>
              <a:gd name="T51" fmla="*/ 138 h 232"/>
              <a:gd name="T52" fmla="*/ 104 w 160"/>
              <a:gd name="T53" fmla="*/ 176 h 232"/>
              <a:gd name="T54" fmla="*/ 104 w 160"/>
              <a:gd name="T55" fmla="*/ 192 h 232"/>
              <a:gd name="T56" fmla="*/ 84 w 160"/>
              <a:gd name="T57" fmla="*/ 192 h 232"/>
              <a:gd name="T58" fmla="*/ 84 w 160"/>
              <a:gd name="T59" fmla="*/ 96 h 232"/>
              <a:gd name="T60" fmla="*/ 96 w 160"/>
              <a:gd name="T61" fmla="*/ 80 h 232"/>
              <a:gd name="T62" fmla="*/ 80 w 160"/>
              <a:gd name="T63" fmla="*/ 64 h 232"/>
              <a:gd name="T64" fmla="*/ 64 w 160"/>
              <a:gd name="T65" fmla="*/ 80 h 232"/>
              <a:gd name="T66" fmla="*/ 76 w 160"/>
              <a:gd name="T67" fmla="*/ 96 h 232"/>
              <a:gd name="T68" fmla="*/ 76 w 160"/>
              <a:gd name="T69" fmla="*/ 192 h 232"/>
              <a:gd name="T70" fmla="*/ 56 w 160"/>
              <a:gd name="T71" fmla="*/ 192 h 232"/>
              <a:gd name="T72" fmla="*/ 56 w 160"/>
              <a:gd name="T73" fmla="*/ 176 h 232"/>
              <a:gd name="T74" fmla="*/ 38 w 160"/>
              <a:gd name="T75" fmla="*/ 139 h 232"/>
              <a:gd name="T76" fmla="*/ 38 w 160"/>
              <a:gd name="T77" fmla="*/ 138 h 232"/>
              <a:gd name="T78" fmla="*/ 37 w 160"/>
              <a:gd name="T79" fmla="*/ 138 h 232"/>
              <a:gd name="T80" fmla="*/ 36 w 160"/>
              <a:gd name="T81" fmla="*/ 138 h 232"/>
              <a:gd name="T82" fmla="*/ 8 w 160"/>
              <a:gd name="T83" fmla="*/ 80 h 232"/>
              <a:gd name="T84" fmla="*/ 80 w 160"/>
              <a:gd name="T85" fmla="*/ 8 h 232"/>
              <a:gd name="T86" fmla="*/ 152 w 160"/>
              <a:gd name="T87" fmla="*/ 80 h 232"/>
              <a:gd name="T88" fmla="*/ 123 w 160"/>
              <a:gd name="T89" fmla="*/ 13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232">
                <a:moveTo>
                  <a:pt x="160" y="80"/>
                </a:moveTo>
                <a:cubicBezTo>
                  <a:pt x="160" y="36"/>
                  <a:pt x="124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06"/>
                  <a:pt x="12" y="129"/>
                  <a:pt x="32" y="144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4"/>
                  <a:pt x="32" y="144"/>
                  <a:pt x="33" y="145"/>
                </a:cubicBezTo>
                <a:cubicBezTo>
                  <a:pt x="33" y="145"/>
                  <a:pt x="33" y="145"/>
                  <a:pt x="33" y="145"/>
                </a:cubicBezTo>
                <a:cubicBezTo>
                  <a:pt x="39" y="150"/>
                  <a:pt x="48" y="161"/>
                  <a:pt x="48" y="176"/>
                </a:cubicBezTo>
                <a:cubicBezTo>
                  <a:pt x="48" y="232"/>
                  <a:pt x="48" y="232"/>
                  <a:pt x="48" y="232"/>
                </a:cubicBezTo>
                <a:cubicBezTo>
                  <a:pt x="112" y="232"/>
                  <a:pt x="112" y="232"/>
                  <a:pt x="112" y="232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12" y="160"/>
                  <a:pt x="121" y="149"/>
                  <a:pt x="128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47" y="130"/>
                  <a:pt x="160" y="106"/>
                  <a:pt x="160" y="80"/>
                </a:cubicBezTo>
                <a:close/>
                <a:moveTo>
                  <a:pt x="56" y="224"/>
                </a:moveTo>
                <a:cubicBezTo>
                  <a:pt x="56" y="200"/>
                  <a:pt x="56" y="200"/>
                  <a:pt x="56" y="200"/>
                </a:cubicBezTo>
                <a:cubicBezTo>
                  <a:pt x="104" y="200"/>
                  <a:pt x="104" y="200"/>
                  <a:pt x="104" y="200"/>
                </a:cubicBezTo>
                <a:cubicBezTo>
                  <a:pt x="104" y="224"/>
                  <a:pt x="104" y="224"/>
                  <a:pt x="104" y="224"/>
                </a:cubicBezTo>
                <a:lnTo>
                  <a:pt x="56" y="224"/>
                </a:lnTo>
                <a:close/>
                <a:moveTo>
                  <a:pt x="80" y="88"/>
                </a:moveTo>
                <a:cubicBezTo>
                  <a:pt x="76" y="88"/>
                  <a:pt x="72" y="85"/>
                  <a:pt x="72" y="80"/>
                </a:cubicBezTo>
                <a:cubicBezTo>
                  <a:pt x="72" y="76"/>
                  <a:pt x="76" y="72"/>
                  <a:pt x="80" y="72"/>
                </a:cubicBezTo>
                <a:cubicBezTo>
                  <a:pt x="84" y="72"/>
                  <a:pt x="88" y="76"/>
                  <a:pt x="88" y="80"/>
                </a:cubicBezTo>
                <a:cubicBezTo>
                  <a:pt x="88" y="85"/>
                  <a:pt x="84" y="88"/>
                  <a:pt x="80" y="88"/>
                </a:cubicBezTo>
                <a:close/>
                <a:moveTo>
                  <a:pt x="123" y="138"/>
                </a:moveTo>
                <a:cubicBezTo>
                  <a:pt x="123" y="138"/>
                  <a:pt x="123" y="138"/>
                  <a:pt x="123" y="138"/>
                </a:cubicBezTo>
                <a:cubicBezTo>
                  <a:pt x="114" y="144"/>
                  <a:pt x="104" y="158"/>
                  <a:pt x="104" y="176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84" y="192"/>
                  <a:pt x="84" y="192"/>
                  <a:pt x="84" y="192"/>
                </a:cubicBezTo>
                <a:cubicBezTo>
                  <a:pt x="84" y="96"/>
                  <a:pt x="84" y="96"/>
                  <a:pt x="84" y="96"/>
                </a:cubicBezTo>
                <a:cubicBezTo>
                  <a:pt x="91" y="94"/>
                  <a:pt x="96" y="88"/>
                  <a:pt x="96" y="80"/>
                </a:cubicBezTo>
                <a:cubicBezTo>
                  <a:pt x="96" y="71"/>
                  <a:pt x="89" y="64"/>
                  <a:pt x="80" y="64"/>
                </a:cubicBezTo>
                <a:cubicBezTo>
                  <a:pt x="71" y="64"/>
                  <a:pt x="64" y="71"/>
                  <a:pt x="64" y="80"/>
                </a:cubicBezTo>
                <a:cubicBezTo>
                  <a:pt x="64" y="88"/>
                  <a:pt x="69" y="94"/>
                  <a:pt x="76" y="96"/>
                </a:cubicBezTo>
                <a:cubicBezTo>
                  <a:pt x="76" y="192"/>
                  <a:pt x="76" y="192"/>
                  <a:pt x="76" y="192"/>
                </a:cubicBezTo>
                <a:cubicBezTo>
                  <a:pt x="56" y="192"/>
                  <a:pt x="56" y="192"/>
                  <a:pt x="56" y="192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56" y="159"/>
                  <a:pt x="46" y="145"/>
                  <a:pt x="38" y="139"/>
                </a:cubicBezTo>
                <a:cubicBezTo>
                  <a:pt x="38" y="139"/>
                  <a:pt x="38" y="138"/>
                  <a:pt x="38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7" y="138"/>
                  <a:pt x="37" y="138"/>
                  <a:pt x="36" y="138"/>
                </a:cubicBezTo>
                <a:cubicBezTo>
                  <a:pt x="18" y="124"/>
                  <a:pt x="8" y="103"/>
                  <a:pt x="8" y="80"/>
                </a:cubicBezTo>
                <a:cubicBezTo>
                  <a:pt x="8" y="41"/>
                  <a:pt x="40" y="8"/>
                  <a:pt x="80" y="8"/>
                </a:cubicBezTo>
                <a:cubicBezTo>
                  <a:pt x="120" y="8"/>
                  <a:pt x="152" y="41"/>
                  <a:pt x="152" y="80"/>
                </a:cubicBezTo>
                <a:cubicBezTo>
                  <a:pt x="152" y="103"/>
                  <a:pt x="141" y="124"/>
                  <a:pt x="123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93556" y="2208280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06808" y="2686997"/>
            <a:ext cx="3424074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828297" y="2657124"/>
            <a:ext cx="440383" cy="0"/>
          </a:xfrm>
          <a:prstGeom prst="line">
            <a:avLst/>
          </a:prstGeom>
          <a:ln w="3175">
            <a:solidFill>
              <a:srgbClr val="0000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0" y="110832"/>
            <a:ext cx="5503664" cy="785090"/>
            <a:chOff x="0" y="110832"/>
            <a:chExt cx="5503664" cy="785090"/>
          </a:xfrm>
        </p:grpSpPr>
        <p:sp>
          <p:nvSpPr>
            <p:cNvPr id="19" name="文本框 18"/>
            <p:cNvSpPr txBox="1"/>
            <p:nvPr/>
          </p:nvSpPr>
          <p:spPr>
            <a:xfrm>
              <a:off x="947429" y="526590"/>
              <a:ext cx="4556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ADD YOUR TITLE HERE</a:t>
              </a:r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0" name="菱形 19"/>
            <p:cNvSpPr/>
            <p:nvPr/>
          </p:nvSpPr>
          <p:spPr>
            <a:xfrm flipH="1">
              <a:off x="210473" y="110832"/>
              <a:ext cx="690064" cy="690064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1" name="菱形 20"/>
            <p:cNvSpPr/>
            <p:nvPr/>
          </p:nvSpPr>
          <p:spPr>
            <a:xfrm flipH="1">
              <a:off x="0" y="282533"/>
              <a:ext cx="347206" cy="346662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16447" y="118687"/>
              <a:ext cx="455623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请输入标题文字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8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">
                                            <p:graphicEl>
                                              <a:chart seriesIdx="0" categoryIdx="8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9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0" categoryIdx="9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1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">
                                            <p:graphicEl>
                                              <a:chart seriesIdx="0" categoryIdx="1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1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">
                                            <p:graphicEl>
                                              <a:chart seriesIdx="0" categoryIdx="1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seriesEl"/>
        </p:bldSub>
      </p:bldGraphic>
      <p:bldP spid="11" grpId="0"/>
      <p:bldP spid="12" grpId="0"/>
      <p:bldP spid="14" grpId="0" animBg="1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Administrator\Desktop\儿童寒假插画\QQ图片20181226154619.jpgQQ图片201812261546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2436023">
            <a:off x="-497069" y="4384357"/>
            <a:ext cx="11585575" cy="772375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429135" y="2022598"/>
            <a:ext cx="376237" cy="376237"/>
            <a:chOff x="700088" y="2233613"/>
            <a:chExt cx="376237" cy="376237"/>
          </a:xfrm>
          <a:solidFill>
            <a:schemeClr val="tx1"/>
          </a:solidFill>
        </p:grpSpPr>
        <p:sp>
          <p:nvSpPr>
            <p:cNvPr id="6" name="Freeform 85"/>
            <p:cNvSpPr>
              <a:spLocks noEditPoints="1"/>
            </p:cNvSpPr>
            <p:nvPr/>
          </p:nvSpPr>
          <p:spPr bwMode="auto">
            <a:xfrm>
              <a:off x="700088" y="2233613"/>
              <a:ext cx="376237" cy="200025"/>
            </a:xfrm>
            <a:custGeom>
              <a:avLst/>
              <a:gdLst>
                <a:gd name="T0" fmla="*/ 119 w 237"/>
                <a:gd name="T1" fmla="*/ 0 h 126"/>
                <a:gd name="T2" fmla="*/ 71 w 237"/>
                <a:gd name="T3" fmla="*/ 48 h 126"/>
                <a:gd name="T4" fmla="*/ 71 w 237"/>
                <a:gd name="T5" fmla="*/ 29 h 126"/>
                <a:gd name="T6" fmla="*/ 33 w 237"/>
                <a:gd name="T7" fmla="*/ 29 h 126"/>
                <a:gd name="T8" fmla="*/ 33 w 237"/>
                <a:gd name="T9" fmla="*/ 85 h 126"/>
                <a:gd name="T10" fmla="*/ 0 w 237"/>
                <a:gd name="T11" fmla="*/ 119 h 126"/>
                <a:gd name="T12" fmla="*/ 6 w 237"/>
                <a:gd name="T13" fmla="*/ 126 h 126"/>
                <a:gd name="T14" fmla="*/ 119 w 237"/>
                <a:gd name="T15" fmla="*/ 13 h 126"/>
                <a:gd name="T16" fmla="*/ 230 w 237"/>
                <a:gd name="T17" fmla="*/ 126 h 126"/>
                <a:gd name="T18" fmla="*/ 237 w 237"/>
                <a:gd name="T19" fmla="*/ 119 h 126"/>
                <a:gd name="T20" fmla="*/ 119 w 237"/>
                <a:gd name="T21" fmla="*/ 0 h 126"/>
                <a:gd name="T22" fmla="*/ 43 w 237"/>
                <a:gd name="T23" fmla="*/ 38 h 126"/>
                <a:gd name="T24" fmla="*/ 62 w 237"/>
                <a:gd name="T25" fmla="*/ 38 h 126"/>
                <a:gd name="T26" fmla="*/ 62 w 237"/>
                <a:gd name="T27" fmla="*/ 57 h 126"/>
                <a:gd name="T28" fmla="*/ 43 w 237"/>
                <a:gd name="T29" fmla="*/ 76 h 126"/>
                <a:gd name="T30" fmla="*/ 43 w 237"/>
                <a:gd name="T31" fmla="*/ 3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7" h="126">
                  <a:moveTo>
                    <a:pt x="119" y="0"/>
                  </a:moveTo>
                  <a:lnTo>
                    <a:pt x="71" y="48"/>
                  </a:lnTo>
                  <a:lnTo>
                    <a:pt x="71" y="29"/>
                  </a:lnTo>
                  <a:lnTo>
                    <a:pt x="33" y="29"/>
                  </a:lnTo>
                  <a:lnTo>
                    <a:pt x="33" y="85"/>
                  </a:lnTo>
                  <a:lnTo>
                    <a:pt x="0" y="119"/>
                  </a:lnTo>
                  <a:lnTo>
                    <a:pt x="6" y="126"/>
                  </a:lnTo>
                  <a:lnTo>
                    <a:pt x="119" y="13"/>
                  </a:lnTo>
                  <a:lnTo>
                    <a:pt x="230" y="126"/>
                  </a:lnTo>
                  <a:lnTo>
                    <a:pt x="237" y="119"/>
                  </a:lnTo>
                  <a:lnTo>
                    <a:pt x="119" y="0"/>
                  </a:lnTo>
                  <a:close/>
                  <a:moveTo>
                    <a:pt x="43" y="38"/>
                  </a:moveTo>
                  <a:lnTo>
                    <a:pt x="62" y="38"/>
                  </a:lnTo>
                  <a:lnTo>
                    <a:pt x="62" y="57"/>
                  </a:lnTo>
                  <a:lnTo>
                    <a:pt x="43" y="76"/>
                  </a:lnTo>
                  <a:lnTo>
                    <a:pt x="43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7" name="Freeform 86"/>
            <p:cNvSpPr>
              <a:spLocks noEditPoints="1"/>
            </p:cNvSpPr>
            <p:nvPr/>
          </p:nvSpPr>
          <p:spPr bwMode="auto">
            <a:xfrm>
              <a:off x="752476" y="2293938"/>
              <a:ext cx="271462" cy="315912"/>
            </a:xfrm>
            <a:custGeom>
              <a:avLst/>
              <a:gdLst>
                <a:gd name="T0" fmla="*/ 0 w 171"/>
                <a:gd name="T1" fmla="*/ 85 h 199"/>
                <a:gd name="T2" fmla="*/ 0 w 171"/>
                <a:gd name="T3" fmla="*/ 199 h 199"/>
                <a:gd name="T4" fmla="*/ 67 w 171"/>
                <a:gd name="T5" fmla="*/ 199 h 199"/>
                <a:gd name="T6" fmla="*/ 67 w 171"/>
                <a:gd name="T7" fmla="*/ 133 h 199"/>
                <a:gd name="T8" fmla="*/ 104 w 171"/>
                <a:gd name="T9" fmla="*/ 133 h 199"/>
                <a:gd name="T10" fmla="*/ 104 w 171"/>
                <a:gd name="T11" fmla="*/ 199 h 199"/>
                <a:gd name="T12" fmla="*/ 171 w 171"/>
                <a:gd name="T13" fmla="*/ 199 h 199"/>
                <a:gd name="T14" fmla="*/ 171 w 171"/>
                <a:gd name="T15" fmla="*/ 85 h 199"/>
                <a:gd name="T16" fmla="*/ 86 w 171"/>
                <a:gd name="T17" fmla="*/ 0 h 199"/>
                <a:gd name="T18" fmla="*/ 0 w 171"/>
                <a:gd name="T19" fmla="*/ 85 h 199"/>
                <a:gd name="T20" fmla="*/ 161 w 171"/>
                <a:gd name="T21" fmla="*/ 190 h 199"/>
                <a:gd name="T22" fmla="*/ 114 w 171"/>
                <a:gd name="T23" fmla="*/ 190 h 199"/>
                <a:gd name="T24" fmla="*/ 114 w 171"/>
                <a:gd name="T25" fmla="*/ 133 h 199"/>
                <a:gd name="T26" fmla="*/ 114 w 171"/>
                <a:gd name="T27" fmla="*/ 123 h 199"/>
                <a:gd name="T28" fmla="*/ 104 w 171"/>
                <a:gd name="T29" fmla="*/ 123 h 199"/>
                <a:gd name="T30" fmla="*/ 67 w 171"/>
                <a:gd name="T31" fmla="*/ 123 h 199"/>
                <a:gd name="T32" fmla="*/ 57 w 171"/>
                <a:gd name="T33" fmla="*/ 123 h 199"/>
                <a:gd name="T34" fmla="*/ 57 w 171"/>
                <a:gd name="T35" fmla="*/ 133 h 199"/>
                <a:gd name="T36" fmla="*/ 57 w 171"/>
                <a:gd name="T37" fmla="*/ 190 h 199"/>
                <a:gd name="T38" fmla="*/ 10 w 171"/>
                <a:gd name="T39" fmla="*/ 190 h 199"/>
                <a:gd name="T40" fmla="*/ 10 w 171"/>
                <a:gd name="T41" fmla="*/ 89 h 199"/>
                <a:gd name="T42" fmla="*/ 86 w 171"/>
                <a:gd name="T43" fmla="*/ 13 h 199"/>
                <a:gd name="T44" fmla="*/ 161 w 171"/>
                <a:gd name="T45" fmla="*/ 89 h 199"/>
                <a:gd name="T46" fmla="*/ 161 w 171"/>
                <a:gd name="T47" fmla="*/ 1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1" h="199">
                  <a:moveTo>
                    <a:pt x="0" y="85"/>
                  </a:moveTo>
                  <a:lnTo>
                    <a:pt x="0" y="199"/>
                  </a:lnTo>
                  <a:lnTo>
                    <a:pt x="67" y="199"/>
                  </a:lnTo>
                  <a:lnTo>
                    <a:pt x="67" y="133"/>
                  </a:lnTo>
                  <a:lnTo>
                    <a:pt x="104" y="133"/>
                  </a:lnTo>
                  <a:lnTo>
                    <a:pt x="104" y="199"/>
                  </a:lnTo>
                  <a:lnTo>
                    <a:pt x="171" y="199"/>
                  </a:lnTo>
                  <a:lnTo>
                    <a:pt x="171" y="85"/>
                  </a:lnTo>
                  <a:lnTo>
                    <a:pt x="86" y="0"/>
                  </a:lnTo>
                  <a:lnTo>
                    <a:pt x="0" y="85"/>
                  </a:lnTo>
                  <a:close/>
                  <a:moveTo>
                    <a:pt x="161" y="190"/>
                  </a:moveTo>
                  <a:lnTo>
                    <a:pt x="114" y="190"/>
                  </a:lnTo>
                  <a:lnTo>
                    <a:pt x="114" y="133"/>
                  </a:lnTo>
                  <a:lnTo>
                    <a:pt x="114" y="123"/>
                  </a:lnTo>
                  <a:lnTo>
                    <a:pt x="104" y="123"/>
                  </a:lnTo>
                  <a:lnTo>
                    <a:pt x="67" y="123"/>
                  </a:lnTo>
                  <a:lnTo>
                    <a:pt x="57" y="123"/>
                  </a:lnTo>
                  <a:lnTo>
                    <a:pt x="57" y="133"/>
                  </a:lnTo>
                  <a:lnTo>
                    <a:pt x="57" y="190"/>
                  </a:lnTo>
                  <a:lnTo>
                    <a:pt x="10" y="190"/>
                  </a:lnTo>
                  <a:lnTo>
                    <a:pt x="10" y="89"/>
                  </a:lnTo>
                  <a:lnTo>
                    <a:pt x="86" y="13"/>
                  </a:lnTo>
                  <a:lnTo>
                    <a:pt x="161" y="89"/>
                  </a:lnTo>
                  <a:lnTo>
                    <a:pt x="161" y="1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437072" y="3248636"/>
            <a:ext cx="360362" cy="361950"/>
            <a:chOff x="708026" y="3603626"/>
            <a:chExt cx="360362" cy="361950"/>
          </a:xfrm>
          <a:solidFill>
            <a:schemeClr val="tx1"/>
          </a:solidFill>
        </p:grpSpPr>
        <p:sp>
          <p:nvSpPr>
            <p:cNvPr id="10" name="Freeform 119"/>
            <p:cNvSpPr>
              <a:spLocks noEditPoints="1"/>
            </p:cNvSpPr>
            <p:nvPr/>
          </p:nvSpPr>
          <p:spPr bwMode="auto">
            <a:xfrm>
              <a:off x="708026" y="3603626"/>
              <a:ext cx="360362" cy="361950"/>
            </a:xfrm>
            <a:custGeom>
              <a:avLst/>
              <a:gdLst>
                <a:gd name="T0" fmla="*/ 186 w 192"/>
                <a:gd name="T1" fmla="*/ 40 h 192"/>
                <a:gd name="T2" fmla="*/ 160 w 192"/>
                <a:gd name="T3" fmla="*/ 40 h 192"/>
                <a:gd name="T4" fmla="*/ 160 w 192"/>
                <a:gd name="T5" fmla="*/ 18 h 192"/>
                <a:gd name="T6" fmla="*/ 142 w 192"/>
                <a:gd name="T7" fmla="*/ 0 h 192"/>
                <a:gd name="T8" fmla="*/ 18 w 192"/>
                <a:gd name="T9" fmla="*/ 0 h 192"/>
                <a:gd name="T10" fmla="*/ 0 w 192"/>
                <a:gd name="T11" fmla="*/ 18 h 192"/>
                <a:gd name="T12" fmla="*/ 0 w 192"/>
                <a:gd name="T13" fmla="*/ 46 h 192"/>
                <a:gd name="T14" fmla="*/ 0 w 192"/>
                <a:gd name="T15" fmla="*/ 46 h 192"/>
                <a:gd name="T16" fmla="*/ 0 w 192"/>
                <a:gd name="T17" fmla="*/ 186 h 192"/>
                <a:gd name="T18" fmla="*/ 6 w 192"/>
                <a:gd name="T19" fmla="*/ 192 h 192"/>
                <a:gd name="T20" fmla="*/ 186 w 192"/>
                <a:gd name="T21" fmla="*/ 192 h 192"/>
                <a:gd name="T22" fmla="*/ 192 w 192"/>
                <a:gd name="T23" fmla="*/ 186 h 192"/>
                <a:gd name="T24" fmla="*/ 192 w 192"/>
                <a:gd name="T25" fmla="*/ 46 h 192"/>
                <a:gd name="T26" fmla="*/ 186 w 192"/>
                <a:gd name="T27" fmla="*/ 40 h 192"/>
                <a:gd name="T28" fmla="*/ 18 w 192"/>
                <a:gd name="T29" fmla="*/ 8 h 192"/>
                <a:gd name="T30" fmla="*/ 142 w 192"/>
                <a:gd name="T31" fmla="*/ 8 h 192"/>
                <a:gd name="T32" fmla="*/ 152 w 192"/>
                <a:gd name="T33" fmla="*/ 18 h 192"/>
                <a:gd name="T34" fmla="*/ 152 w 192"/>
                <a:gd name="T35" fmla="*/ 40 h 192"/>
                <a:gd name="T36" fmla="*/ 8 w 192"/>
                <a:gd name="T37" fmla="*/ 40 h 192"/>
                <a:gd name="T38" fmla="*/ 8 w 192"/>
                <a:gd name="T39" fmla="*/ 18 h 192"/>
                <a:gd name="T40" fmla="*/ 18 w 192"/>
                <a:gd name="T41" fmla="*/ 8 h 192"/>
                <a:gd name="T42" fmla="*/ 184 w 192"/>
                <a:gd name="T43" fmla="*/ 184 h 192"/>
                <a:gd name="T44" fmla="*/ 8 w 192"/>
                <a:gd name="T45" fmla="*/ 184 h 192"/>
                <a:gd name="T46" fmla="*/ 8 w 192"/>
                <a:gd name="T47" fmla="*/ 48 h 192"/>
                <a:gd name="T48" fmla="*/ 8 w 192"/>
                <a:gd name="T49" fmla="*/ 48 h 192"/>
                <a:gd name="T50" fmla="*/ 152 w 192"/>
                <a:gd name="T51" fmla="*/ 48 h 192"/>
                <a:gd name="T52" fmla="*/ 160 w 192"/>
                <a:gd name="T53" fmla="*/ 48 h 192"/>
                <a:gd name="T54" fmla="*/ 184 w 192"/>
                <a:gd name="T55" fmla="*/ 48 h 192"/>
                <a:gd name="T56" fmla="*/ 184 w 192"/>
                <a:gd name="T57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192">
                  <a:moveTo>
                    <a:pt x="186" y="40"/>
                  </a:moveTo>
                  <a:cubicBezTo>
                    <a:pt x="160" y="40"/>
                    <a:pt x="160" y="40"/>
                    <a:pt x="160" y="40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8"/>
                    <a:pt x="152" y="0"/>
                    <a:pt x="14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9"/>
                    <a:pt x="3" y="192"/>
                    <a:pt x="6" y="192"/>
                  </a:cubicBezTo>
                  <a:cubicBezTo>
                    <a:pt x="186" y="192"/>
                    <a:pt x="186" y="192"/>
                    <a:pt x="186" y="192"/>
                  </a:cubicBezTo>
                  <a:cubicBezTo>
                    <a:pt x="189" y="192"/>
                    <a:pt x="192" y="189"/>
                    <a:pt x="192" y="186"/>
                  </a:cubicBezTo>
                  <a:cubicBezTo>
                    <a:pt x="192" y="46"/>
                    <a:pt x="192" y="46"/>
                    <a:pt x="192" y="46"/>
                  </a:cubicBezTo>
                  <a:cubicBezTo>
                    <a:pt x="192" y="43"/>
                    <a:pt x="189" y="40"/>
                    <a:pt x="186" y="40"/>
                  </a:cubicBezTo>
                  <a:close/>
                  <a:moveTo>
                    <a:pt x="18" y="8"/>
                  </a:moveTo>
                  <a:cubicBezTo>
                    <a:pt x="142" y="8"/>
                    <a:pt x="142" y="8"/>
                    <a:pt x="142" y="8"/>
                  </a:cubicBezTo>
                  <a:cubicBezTo>
                    <a:pt x="147" y="8"/>
                    <a:pt x="152" y="12"/>
                    <a:pt x="152" y="18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2"/>
                    <a:pt x="12" y="8"/>
                    <a:pt x="18" y="8"/>
                  </a:cubicBezTo>
                  <a:close/>
                  <a:moveTo>
                    <a:pt x="184" y="184"/>
                  </a:moveTo>
                  <a:cubicBezTo>
                    <a:pt x="8" y="184"/>
                    <a:pt x="8" y="184"/>
                    <a:pt x="8" y="184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84" y="48"/>
                    <a:pt x="184" y="48"/>
                    <a:pt x="184" y="48"/>
                  </a:cubicBezTo>
                  <a:lnTo>
                    <a:pt x="184" y="18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1" name="Freeform 120"/>
            <p:cNvSpPr>
              <a:spLocks noEditPoints="1"/>
            </p:cNvSpPr>
            <p:nvPr/>
          </p:nvSpPr>
          <p:spPr bwMode="auto">
            <a:xfrm>
              <a:off x="947738" y="3784601"/>
              <a:ext cx="76200" cy="74612"/>
            </a:xfrm>
            <a:custGeom>
              <a:avLst/>
              <a:gdLst>
                <a:gd name="T0" fmla="*/ 0 w 40"/>
                <a:gd name="T1" fmla="*/ 20 h 40"/>
                <a:gd name="T2" fmla="*/ 20 w 40"/>
                <a:gd name="T3" fmla="*/ 40 h 40"/>
                <a:gd name="T4" fmla="*/ 40 w 40"/>
                <a:gd name="T5" fmla="*/ 20 h 40"/>
                <a:gd name="T6" fmla="*/ 20 w 40"/>
                <a:gd name="T7" fmla="*/ 0 h 40"/>
                <a:gd name="T8" fmla="*/ 0 w 40"/>
                <a:gd name="T9" fmla="*/ 20 h 40"/>
                <a:gd name="T10" fmla="*/ 32 w 40"/>
                <a:gd name="T11" fmla="*/ 20 h 40"/>
                <a:gd name="T12" fmla="*/ 20 w 40"/>
                <a:gd name="T13" fmla="*/ 32 h 40"/>
                <a:gd name="T14" fmla="*/ 8 w 40"/>
                <a:gd name="T15" fmla="*/ 20 h 40"/>
                <a:gd name="T16" fmla="*/ 20 w 40"/>
                <a:gd name="T17" fmla="*/ 8 h 40"/>
                <a:gd name="T18" fmla="*/ 32 w 40"/>
                <a:gd name="T19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20"/>
                  </a:move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lose/>
                  <a:moveTo>
                    <a:pt x="32" y="20"/>
                  </a:moveTo>
                  <a:cubicBezTo>
                    <a:pt x="32" y="26"/>
                    <a:pt x="27" y="32"/>
                    <a:pt x="20" y="32"/>
                  </a:cubicBezTo>
                  <a:cubicBezTo>
                    <a:pt x="13" y="32"/>
                    <a:pt x="8" y="26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27" y="8"/>
                    <a:pt x="32" y="13"/>
                    <a:pt x="32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12" name="Freeform 131"/>
          <p:cNvSpPr>
            <a:spLocks noEditPoints="1"/>
          </p:cNvSpPr>
          <p:nvPr/>
        </p:nvSpPr>
        <p:spPr bwMode="auto">
          <a:xfrm>
            <a:off x="7467235" y="4460388"/>
            <a:ext cx="300037" cy="436562"/>
          </a:xfrm>
          <a:custGeom>
            <a:avLst/>
            <a:gdLst>
              <a:gd name="T0" fmla="*/ 160 w 160"/>
              <a:gd name="T1" fmla="*/ 80 h 232"/>
              <a:gd name="T2" fmla="*/ 80 w 160"/>
              <a:gd name="T3" fmla="*/ 0 h 232"/>
              <a:gd name="T4" fmla="*/ 0 w 160"/>
              <a:gd name="T5" fmla="*/ 80 h 232"/>
              <a:gd name="T6" fmla="*/ 32 w 160"/>
              <a:gd name="T7" fmla="*/ 144 h 232"/>
              <a:gd name="T8" fmla="*/ 32 w 160"/>
              <a:gd name="T9" fmla="*/ 144 h 232"/>
              <a:gd name="T10" fmla="*/ 33 w 160"/>
              <a:gd name="T11" fmla="*/ 145 h 232"/>
              <a:gd name="T12" fmla="*/ 33 w 160"/>
              <a:gd name="T13" fmla="*/ 145 h 232"/>
              <a:gd name="T14" fmla="*/ 48 w 160"/>
              <a:gd name="T15" fmla="*/ 176 h 232"/>
              <a:gd name="T16" fmla="*/ 48 w 160"/>
              <a:gd name="T17" fmla="*/ 232 h 232"/>
              <a:gd name="T18" fmla="*/ 112 w 160"/>
              <a:gd name="T19" fmla="*/ 232 h 232"/>
              <a:gd name="T20" fmla="*/ 112 w 160"/>
              <a:gd name="T21" fmla="*/ 176 h 232"/>
              <a:gd name="T22" fmla="*/ 128 w 160"/>
              <a:gd name="T23" fmla="*/ 144 h 232"/>
              <a:gd name="T24" fmla="*/ 128 w 160"/>
              <a:gd name="T25" fmla="*/ 144 h 232"/>
              <a:gd name="T26" fmla="*/ 160 w 160"/>
              <a:gd name="T27" fmla="*/ 80 h 232"/>
              <a:gd name="T28" fmla="*/ 56 w 160"/>
              <a:gd name="T29" fmla="*/ 224 h 232"/>
              <a:gd name="T30" fmla="*/ 56 w 160"/>
              <a:gd name="T31" fmla="*/ 200 h 232"/>
              <a:gd name="T32" fmla="*/ 104 w 160"/>
              <a:gd name="T33" fmla="*/ 200 h 232"/>
              <a:gd name="T34" fmla="*/ 104 w 160"/>
              <a:gd name="T35" fmla="*/ 224 h 232"/>
              <a:gd name="T36" fmla="*/ 56 w 160"/>
              <a:gd name="T37" fmla="*/ 224 h 232"/>
              <a:gd name="T38" fmla="*/ 80 w 160"/>
              <a:gd name="T39" fmla="*/ 88 h 232"/>
              <a:gd name="T40" fmla="*/ 72 w 160"/>
              <a:gd name="T41" fmla="*/ 80 h 232"/>
              <a:gd name="T42" fmla="*/ 80 w 160"/>
              <a:gd name="T43" fmla="*/ 72 h 232"/>
              <a:gd name="T44" fmla="*/ 88 w 160"/>
              <a:gd name="T45" fmla="*/ 80 h 232"/>
              <a:gd name="T46" fmla="*/ 80 w 160"/>
              <a:gd name="T47" fmla="*/ 88 h 232"/>
              <a:gd name="T48" fmla="*/ 123 w 160"/>
              <a:gd name="T49" fmla="*/ 138 h 232"/>
              <a:gd name="T50" fmla="*/ 123 w 160"/>
              <a:gd name="T51" fmla="*/ 138 h 232"/>
              <a:gd name="T52" fmla="*/ 104 w 160"/>
              <a:gd name="T53" fmla="*/ 176 h 232"/>
              <a:gd name="T54" fmla="*/ 104 w 160"/>
              <a:gd name="T55" fmla="*/ 192 h 232"/>
              <a:gd name="T56" fmla="*/ 84 w 160"/>
              <a:gd name="T57" fmla="*/ 192 h 232"/>
              <a:gd name="T58" fmla="*/ 84 w 160"/>
              <a:gd name="T59" fmla="*/ 96 h 232"/>
              <a:gd name="T60" fmla="*/ 96 w 160"/>
              <a:gd name="T61" fmla="*/ 80 h 232"/>
              <a:gd name="T62" fmla="*/ 80 w 160"/>
              <a:gd name="T63" fmla="*/ 64 h 232"/>
              <a:gd name="T64" fmla="*/ 64 w 160"/>
              <a:gd name="T65" fmla="*/ 80 h 232"/>
              <a:gd name="T66" fmla="*/ 76 w 160"/>
              <a:gd name="T67" fmla="*/ 96 h 232"/>
              <a:gd name="T68" fmla="*/ 76 w 160"/>
              <a:gd name="T69" fmla="*/ 192 h 232"/>
              <a:gd name="T70" fmla="*/ 56 w 160"/>
              <a:gd name="T71" fmla="*/ 192 h 232"/>
              <a:gd name="T72" fmla="*/ 56 w 160"/>
              <a:gd name="T73" fmla="*/ 176 h 232"/>
              <a:gd name="T74" fmla="*/ 38 w 160"/>
              <a:gd name="T75" fmla="*/ 139 h 232"/>
              <a:gd name="T76" fmla="*/ 38 w 160"/>
              <a:gd name="T77" fmla="*/ 138 h 232"/>
              <a:gd name="T78" fmla="*/ 37 w 160"/>
              <a:gd name="T79" fmla="*/ 138 h 232"/>
              <a:gd name="T80" fmla="*/ 36 w 160"/>
              <a:gd name="T81" fmla="*/ 138 h 232"/>
              <a:gd name="T82" fmla="*/ 8 w 160"/>
              <a:gd name="T83" fmla="*/ 80 h 232"/>
              <a:gd name="T84" fmla="*/ 80 w 160"/>
              <a:gd name="T85" fmla="*/ 8 h 232"/>
              <a:gd name="T86" fmla="*/ 152 w 160"/>
              <a:gd name="T87" fmla="*/ 80 h 232"/>
              <a:gd name="T88" fmla="*/ 123 w 160"/>
              <a:gd name="T89" fmla="*/ 13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232">
                <a:moveTo>
                  <a:pt x="160" y="80"/>
                </a:moveTo>
                <a:cubicBezTo>
                  <a:pt x="160" y="36"/>
                  <a:pt x="124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06"/>
                  <a:pt x="12" y="129"/>
                  <a:pt x="32" y="144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4"/>
                  <a:pt x="32" y="144"/>
                  <a:pt x="33" y="145"/>
                </a:cubicBezTo>
                <a:cubicBezTo>
                  <a:pt x="33" y="145"/>
                  <a:pt x="33" y="145"/>
                  <a:pt x="33" y="145"/>
                </a:cubicBezTo>
                <a:cubicBezTo>
                  <a:pt x="39" y="150"/>
                  <a:pt x="48" y="161"/>
                  <a:pt x="48" y="176"/>
                </a:cubicBezTo>
                <a:cubicBezTo>
                  <a:pt x="48" y="232"/>
                  <a:pt x="48" y="232"/>
                  <a:pt x="48" y="232"/>
                </a:cubicBezTo>
                <a:cubicBezTo>
                  <a:pt x="112" y="232"/>
                  <a:pt x="112" y="232"/>
                  <a:pt x="112" y="232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12" y="160"/>
                  <a:pt x="121" y="149"/>
                  <a:pt x="128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47" y="130"/>
                  <a:pt x="160" y="106"/>
                  <a:pt x="160" y="80"/>
                </a:cubicBezTo>
                <a:close/>
                <a:moveTo>
                  <a:pt x="56" y="224"/>
                </a:moveTo>
                <a:cubicBezTo>
                  <a:pt x="56" y="200"/>
                  <a:pt x="56" y="200"/>
                  <a:pt x="56" y="200"/>
                </a:cubicBezTo>
                <a:cubicBezTo>
                  <a:pt x="104" y="200"/>
                  <a:pt x="104" y="200"/>
                  <a:pt x="104" y="200"/>
                </a:cubicBezTo>
                <a:cubicBezTo>
                  <a:pt x="104" y="224"/>
                  <a:pt x="104" y="224"/>
                  <a:pt x="104" y="224"/>
                </a:cubicBezTo>
                <a:lnTo>
                  <a:pt x="56" y="224"/>
                </a:lnTo>
                <a:close/>
                <a:moveTo>
                  <a:pt x="80" y="88"/>
                </a:moveTo>
                <a:cubicBezTo>
                  <a:pt x="76" y="88"/>
                  <a:pt x="72" y="85"/>
                  <a:pt x="72" y="80"/>
                </a:cubicBezTo>
                <a:cubicBezTo>
                  <a:pt x="72" y="76"/>
                  <a:pt x="76" y="72"/>
                  <a:pt x="80" y="72"/>
                </a:cubicBezTo>
                <a:cubicBezTo>
                  <a:pt x="84" y="72"/>
                  <a:pt x="88" y="76"/>
                  <a:pt x="88" y="80"/>
                </a:cubicBezTo>
                <a:cubicBezTo>
                  <a:pt x="88" y="85"/>
                  <a:pt x="84" y="88"/>
                  <a:pt x="80" y="88"/>
                </a:cubicBezTo>
                <a:close/>
                <a:moveTo>
                  <a:pt x="123" y="138"/>
                </a:moveTo>
                <a:cubicBezTo>
                  <a:pt x="123" y="138"/>
                  <a:pt x="123" y="138"/>
                  <a:pt x="123" y="138"/>
                </a:cubicBezTo>
                <a:cubicBezTo>
                  <a:pt x="114" y="144"/>
                  <a:pt x="104" y="158"/>
                  <a:pt x="104" y="176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84" y="192"/>
                  <a:pt x="84" y="192"/>
                  <a:pt x="84" y="192"/>
                </a:cubicBezTo>
                <a:cubicBezTo>
                  <a:pt x="84" y="96"/>
                  <a:pt x="84" y="96"/>
                  <a:pt x="84" y="96"/>
                </a:cubicBezTo>
                <a:cubicBezTo>
                  <a:pt x="91" y="94"/>
                  <a:pt x="96" y="88"/>
                  <a:pt x="96" y="80"/>
                </a:cubicBezTo>
                <a:cubicBezTo>
                  <a:pt x="96" y="71"/>
                  <a:pt x="89" y="64"/>
                  <a:pt x="80" y="64"/>
                </a:cubicBezTo>
                <a:cubicBezTo>
                  <a:pt x="71" y="64"/>
                  <a:pt x="64" y="71"/>
                  <a:pt x="64" y="80"/>
                </a:cubicBezTo>
                <a:cubicBezTo>
                  <a:pt x="64" y="88"/>
                  <a:pt x="69" y="94"/>
                  <a:pt x="76" y="96"/>
                </a:cubicBezTo>
                <a:cubicBezTo>
                  <a:pt x="76" y="192"/>
                  <a:pt x="76" y="192"/>
                  <a:pt x="76" y="192"/>
                </a:cubicBezTo>
                <a:cubicBezTo>
                  <a:pt x="56" y="192"/>
                  <a:pt x="56" y="192"/>
                  <a:pt x="56" y="192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56" y="159"/>
                  <a:pt x="46" y="145"/>
                  <a:pt x="38" y="139"/>
                </a:cubicBezTo>
                <a:cubicBezTo>
                  <a:pt x="38" y="139"/>
                  <a:pt x="38" y="138"/>
                  <a:pt x="38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7" y="138"/>
                  <a:pt x="37" y="138"/>
                  <a:pt x="36" y="138"/>
                </a:cubicBezTo>
                <a:cubicBezTo>
                  <a:pt x="18" y="124"/>
                  <a:pt x="8" y="103"/>
                  <a:pt x="8" y="80"/>
                </a:cubicBezTo>
                <a:cubicBezTo>
                  <a:pt x="8" y="41"/>
                  <a:pt x="40" y="8"/>
                  <a:pt x="80" y="8"/>
                </a:cubicBezTo>
                <a:cubicBezTo>
                  <a:pt x="120" y="8"/>
                  <a:pt x="152" y="41"/>
                  <a:pt x="152" y="80"/>
                </a:cubicBezTo>
                <a:cubicBezTo>
                  <a:pt x="152" y="103"/>
                  <a:pt x="141" y="124"/>
                  <a:pt x="123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22837" y="1988772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</a:p>
        </p:txBody>
      </p:sp>
      <p:sp>
        <p:nvSpPr>
          <p:cNvPr id="14" name="矩形 13"/>
          <p:cNvSpPr/>
          <p:nvPr/>
        </p:nvSpPr>
        <p:spPr>
          <a:xfrm>
            <a:off x="8036089" y="2467489"/>
            <a:ext cx="3424074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157578" y="2437616"/>
            <a:ext cx="440383" cy="0"/>
          </a:xfrm>
          <a:prstGeom prst="line">
            <a:avLst/>
          </a:prstGeom>
          <a:ln w="3175">
            <a:solidFill>
              <a:srgbClr val="0000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022837" y="3130872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36089" y="3609589"/>
            <a:ext cx="3424074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157578" y="3579716"/>
            <a:ext cx="440383" cy="0"/>
          </a:xfrm>
          <a:prstGeom prst="line">
            <a:avLst/>
          </a:prstGeom>
          <a:ln w="3175">
            <a:solidFill>
              <a:srgbClr val="0000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8022837" y="4427113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036089" y="4905830"/>
            <a:ext cx="3424074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8157578" y="4875957"/>
            <a:ext cx="440383" cy="0"/>
          </a:xfrm>
          <a:prstGeom prst="line">
            <a:avLst/>
          </a:prstGeom>
          <a:ln w="3175">
            <a:solidFill>
              <a:srgbClr val="0000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0" y="110832"/>
            <a:ext cx="5503664" cy="785090"/>
            <a:chOff x="0" y="110832"/>
            <a:chExt cx="5503664" cy="785090"/>
          </a:xfrm>
        </p:grpSpPr>
        <p:sp>
          <p:nvSpPr>
            <p:cNvPr id="24" name="文本框 23"/>
            <p:cNvSpPr txBox="1"/>
            <p:nvPr/>
          </p:nvSpPr>
          <p:spPr>
            <a:xfrm>
              <a:off x="947429" y="526590"/>
              <a:ext cx="4556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ADD YOUR TITLE HERE</a:t>
              </a:r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5" name="菱形 24"/>
            <p:cNvSpPr/>
            <p:nvPr/>
          </p:nvSpPr>
          <p:spPr>
            <a:xfrm flipH="1">
              <a:off x="210473" y="110832"/>
              <a:ext cx="690064" cy="690064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6" name="菱形 25"/>
            <p:cNvSpPr/>
            <p:nvPr/>
          </p:nvSpPr>
          <p:spPr>
            <a:xfrm flipH="1">
              <a:off x="0" y="282533"/>
              <a:ext cx="347206" cy="346662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16447" y="118687"/>
              <a:ext cx="455623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请输入标题文字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3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34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34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34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628825" y="1174825"/>
            <a:ext cx="1567543" cy="450366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28665" dirty="0">
                <a:solidFill>
                  <a:schemeClr val="bg2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4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687711" y="1702234"/>
            <a:ext cx="1567543" cy="376500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238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4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220462" y="1151891"/>
            <a:ext cx="4732655" cy="4709795"/>
            <a:chOff x="2899" y="-1269"/>
            <a:chExt cx="13401" cy="13336"/>
          </a:xfrm>
        </p:grpSpPr>
        <p:sp>
          <p:nvSpPr>
            <p:cNvPr id="39" name="椭圆 38"/>
            <p:cNvSpPr/>
            <p:nvPr/>
          </p:nvSpPr>
          <p:spPr>
            <a:xfrm>
              <a:off x="2964" y="-1269"/>
              <a:ext cx="13337" cy="13337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6000">
                    <a:schemeClr val="tx1"/>
                  </a:gs>
                  <a:gs pos="60000">
                    <a:schemeClr val="bg1"/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2899" y="3268"/>
              <a:ext cx="503" cy="1249"/>
              <a:chOff x="1820381" y="2075156"/>
              <a:chExt cx="319500" cy="792801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1975944" y="2075156"/>
                <a:ext cx="163937" cy="1639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820381" y="2331550"/>
                <a:ext cx="295688" cy="295688"/>
              </a:xfrm>
              <a:prstGeom prst="ellipse">
                <a:avLst/>
              </a:prstGeom>
              <a:solidFill>
                <a:srgbClr val="E1F1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820381" y="2704020"/>
                <a:ext cx="163937" cy="1639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5056" y="7951"/>
              <a:ext cx="825" cy="1279"/>
              <a:chOff x="15056" y="7951"/>
              <a:chExt cx="825" cy="1279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5623" y="7951"/>
                <a:ext cx="258" cy="25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5288" y="8385"/>
                <a:ext cx="466" cy="466"/>
              </a:xfrm>
              <a:prstGeom prst="ellipse">
                <a:avLst/>
              </a:prstGeom>
              <a:solidFill>
                <a:srgbClr val="AEC7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5056" y="8972"/>
                <a:ext cx="258" cy="25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2014712" y="2975052"/>
            <a:ext cx="2505814" cy="3793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865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PROJECT INTRODUCTION</a:t>
            </a:r>
            <a:endParaRPr lang="zh-CN" altLang="en-US" sz="1865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039682" y="3454303"/>
            <a:ext cx="45587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275049" y="3429076"/>
            <a:ext cx="398514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adipiscing elit. Donec luctus nibh sit amet sem vulputate venenatisbibendum </a:t>
            </a:r>
            <a:endParaRPr lang="zh-CN" altLang="en-US" sz="240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10800000">
            <a:off x="3094276" y="4687596"/>
            <a:ext cx="346691" cy="245715"/>
          </a:xfrm>
          <a:prstGeom prst="triangle">
            <a:avLst/>
          </a:prstGeom>
          <a:solidFill>
            <a:schemeClr val="accent2"/>
          </a:soli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5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54027" y="2373630"/>
            <a:ext cx="24256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下月工作计划</a:t>
            </a:r>
            <a:endParaRPr lang="zh-CN" altLang="en-US" sz="2800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7.40741E-7 L 0.01367 -0.00046 " pathEditMode="relative" rAng="0" ptsTypes="AA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44444E-6 L -0.01432 0.00138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00" y="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2095510" y="-592050"/>
            <a:ext cx="8042100" cy="80421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2834005" y="-806451"/>
            <a:ext cx="8652511" cy="8468360"/>
            <a:chOff x="-4463" y="-1270"/>
            <a:chExt cx="13626" cy="13336"/>
          </a:xfrm>
        </p:grpSpPr>
        <p:grpSp>
          <p:nvGrpSpPr>
            <p:cNvPr id="11" name="组合 10"/>
            <p:cNvGrpSpPr/>
            <p:nvPr/>
          </p:nvGrpSpPr>
          <p:grpSpPr>
            <a:xfrm rot="19860000">
              <a:off x="-4463" y="-1270"/>
              <a:ext cx="13627" cy="13337"/>
              <a:chOff x="2899" y="-1269"/>
              <a:chExt cx="13627" cy="13337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964" y="-1269"/>
                <a:ext cx="13337" cy="13337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tx1"/>
                    </a:gs>
                    <a:gs pos="60000">
                      <a:schemeClr val="bg1"/>
                    </a:gs>
                    <a:gs pos="100000">
                      <a:schemeClr val="tx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 dirty="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2899" y="3268"/>
                <a:ext cx="503" cy="1249"/>
                <a:chOff x="1820381" y="2075156"/>
                <a:chExt cx="319500" cy="792801"/>
              </a:xfrm>
            </p:grpSpPr>
            <p:sp>
              <p:nvSpPr>
                <p:cNvPr id="6" name="椭圆 5"/>
                <p:cNvSpPr/>
                <p:nvPr/>
              </p:nvSpPr>
              <p:spPr>
                <a:xfrm>
                  <a:off x="1975944" y="2075156"/>
                  <a:ext cx="163937" cy="16393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字魂58号-创中黑" panose="00000500000000000000" pitchFamily="2" charset="-122"/>
                  </a:endParaRPr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1820381" y="2331550"/>
                  <a:ext cx="295688" cy="295688"/>
                </a:xfrm>
                <a:prstGeom prst="ellipse">
                  <a:avLst/>
                </a:prstGeom>
                <a:solidFill>
                  <a:srgbClr val="E1F1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字魂58号-创中黑" panose="00000500000000000000" pitchFamily="2" charset="-122"/>
                  </a:endParaRPr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1820381" y="2704020"/>
                  <a:ext cx="163937" cy="16393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字魂58号-创中黑" panose="00000500000000000000" pitchFamily="2" charset="-122"/>
                  </a:endParaRPr>
                </a:p>
              </p:txBody>
            </p:sp>
          </p:grpSp>
          <p:sp>
            <p:nvSpPr>
              <p:cNvPr id="46" name="椭圆 45"/>
              <p:cNvSpPr/>
              <p:nvPr/>
            </p:nvSpPr>
            <p:spPr>
              <a:xfrm>
                <a:off x="16060" y="4703"/>
                <a:ext cx="466" cy="4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 rot="19860000">
              <a:off x="8658" y="3984"/>
              <a:ext cx="466" cy="4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19860000">
              <a:off x="8648" y="6144"/>
              <a:ext cx="466" cy="4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rot="19860000">
              <a:off x="7828" y="8474"/>
              <a:ext cx="466" cy="4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39309" y="2683810"/>
            <a:ext cx="3621147" cy="120032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dist"/>
            <a:r>
              <a:rPr lang="zh-CN" altLang="en-US" sz="7200" dirty="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目录</a:t>
            </a:r>
            <a:endParaRPr lang="en-US" altLang="zh-CN" sz="7200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9309" y="4253530"/>
            <a:ext cx="3621147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dist"/>
            <a:r>
              <a:rPr lang="en-US" sz="1600" dirty="0">
                <a:solidFill>
                  <a:srgbClr val="121212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CONTENT</a:t>
            </a:r>
          </a:p>
        </p:txBody>
      </p:sp>
      <p:sp>
        <p:nvSpPr>
          <p:cNvPr id="48" name="TextBox 12"/>
          <p:cNvSpPr txBox="1"/>
          <p:nvPr/>
        </p:nvSpPr>
        <p:spPr>
          <a:xfrm>
            <a:off x="7825902" y="2451076"/>
            <a:ext cx="3409792" cy="4585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80000"/>
              </a:lnSpc>
            </a:pPr>
            <a:r>
              <a:rPr lang="zh-CN" altLang="en-US" sz="2800" spc="-150" dirty="0">
                <a:solidFill>
                  <a:schemeClr val="tx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工作完成情况</a:t>
            </a:r>
          </a:p>
        </p:txBody>
      </p:sp>
      <p:sp>
        <p:nvSpPr>
          <p:cNvPr id="63" name="椭圆 62"/>
          <p:cNvSpPr/>
          <p:nvPr/>
        </p:nvSpPr>
        <p:spPr>
          <a:xfrm>
            <a:off x="6358921" y="1413215"/>
            <a:ext cx="540000" cy="54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 b="1" dirty="0">
                <a:solidFill>
                  <a:srgbClr val="17324D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1</a:t>
            </a:r>
            <a:endParaRPr lang="zh-CN" altLang="en-US" sz="2400" b="1" dirty="0">
              <a:solidFill>
                <a:srgbClr val="17324D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64" name="TextBox 19"/>
          <p:cNvSpPr txBox="1"/>
          <p:nvPr/>
        </p:nvSpPr>
        <p:spPr>
          <a:xfrm>
            <a:off x="7223017" y="1421605"/>
            <a:ext cx="3409792" cy="4585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80000"/>
              </a:lnSpc>
            </a:pPr>
            <a:r>
              <a:rPr lang="zh-CN" altLang="en-US" sz="2800" spc="-150" dirty="0">
                <a:solidFill>
                  <a:schemeClr val="tx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年度工作概述</a:t>
            </a:r>
          </a:p>
        </p:txBody>
      </p:sp>
      <p:sp>
        <p:nvSpPr>
          <p:cNvPr id="65" name="TextBox 26"/>
          <p:cNvSpPr txBox="1"/>
          <p:nvPr/>
        </p:nvSpPr>
        <p:spPr>
          <a:xfrm>
            <a:off x="7229002" y="4795774"/>
            <a:ext cx="3409792" cy="4585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80000"/>
              </a:lnSpc>
            </a:pPr>
            <a:r>
              <a:rPr lang="zh-CN" altLang="en-US" sz="2800" spc="-150" dirty="0">
                <a:solidFill>
                  <a:schemeClr val="tx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明年工作计划</a:t>
            </a:r>
          </a:p>
        </p:txBody>
      </p:sp>
      <p:sp>
        <p:nvSpPr>
          <p:cNvPr id="66" name="TextBox 33"/>
          <p:cNvSpPr txBox="1"/>
          <p:nvPr/>
        </p:nvSpPr>
        <p:spPr>
          <a:xfrm>
            <a:off x="7794889" y="3630039"/>
            <a:ext cx="3409792" cy="4585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80000"/>
              </a:lnSpc>
            </a:pPr>
            <a:r>
              <a:rPr lang="zh-CN" altLang="en-US" sz="2800" spc="-150" dirty="0">
                <a:solidFill>
                  <a:schemeClr val="tx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成功项目展示</a:t>
            </a:r>
          </a:p>
        </p:txBody>
      </p:sp>
      <p:sp>
        <p:nvSpPr>
          <p:cNvPr id="67" name="椭圆 66"/>
          <p:cNvSpPr/>
          <p:nvPr/>
        </p:nvSpPr>
        <p:spPr>
          <a:xfrm>
            <a:off x="7067317" y="2442686"/>
            <a:ext cx="540000" cy="54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 b="1">
                <a:solidFill>
                  <a:srgbClr val="17324D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2</a:t>
            </a:r>
            <a:endParaRPr lang="zh-CN" altLang="en-US" sz="2400" b="1">
              <a:solidFill>
                <a:srgbClr val="17324D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7092841" y="3627796"/>
            <a:ext cx="540000" cy="54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 b="1">
                <a:solidFill>
                  <a:srgbClr val="17324D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3</a:t>
            </a:r>
            <a:endParaRPr lang="zh-CN" altLang="en-US" sz="2400" b="1">
              <a:solidFill>
                <a:srgbClr val="17324D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6470417" y="4787384"/>
            <a:ext cx="540000" cy="54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 b="1">
                <a:solidFill>
                  <a:srgbClr val="17324D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4</a:t>
            </a:r>
            <a:endParaRPr lang="zh-CN" altLang="en-US" sz="2400" b="1">
              <a:solidFill>
                <a:srgbClr val="17324D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331834" y="1860422"/>
            <a:ext cx="22320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b="1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ADD YOUR TITLE</a:t>
            </a:r>
          </a:p>
        </p:txBody>
      </p:sp>
      <p:sp>
        <p:nvSpPr>
          <p:cNvPr id="71" name="矩形 70"/>
          <p:cNvSpPr/>
          <p:nvPr/>
        </p:nvSpPr>
        <p:spPr>
          <a:xfrm>
            <a:off x="7902974" y="2887842"/>
            <a:ext cx="22320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b="1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ADD YOUR TITLE</a:t>
            </a:r>
          </a:p>
        </p:txBody>
      </p:sp>
      <p:sp>
        <p:nvSpPr>
          <p:cNvPr id="72" name="矩形 71"/>
          <p:cNvSpPr/>
          <p:nvPr/>
        </p:nvSpPr>
        <p:spPr>
          <a:xfrm>
            <a:off x="7902974" y="4135962"/>
            <a:ext cx="22320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b="1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ADD YOUR TITLE</a:t>
            </a:r>
          </a:p>
        </p:txBody>
      </p:sp>
      <p:sp>
        <p:nvSpPr>
          <p:cNvPr id="73" name="矩形 72"/>
          <p:cNvSpPr/>
          <p:nvPr/>
        </p:nvSpPr>
        <p:spPr>
          <a:xfrm>
            <a:off x="7331834" y="5232540"/>
            <a:ext cx="22320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b="1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ADD YOUR TITLE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28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288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288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48" grpId="0"/>
      <p:bldP spid="63" grpId="0" animBg="1"/>
      <p:bldP spid="64" grpId="0"/>
      <p:bldP spid="65" grpId="0"/>
      <p:bldP spid="66" grpId="0"/>
      <p:bldP spid="67" grpId="0" animBg="1"/>
      <p:bldP spid="68" grpId="0" animBg="1"/>
      <p:bldP spid="6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394" y="3093142"/>
            <a:ext cx="2042398" cy="280846"/>
          </a:xfrm>
          <a:prstGeom prst="rect">
            <a:avLst/>
          </a:prstGeom>
          <a:noFill/>
          <a:ln>
            <a:solidFill>
              <a:srgbClr val="808080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8" name="Freeform 115"/>
          <p:cNvSpPr>
            <a:spLocks noEditPoints="1"/>
          </p:cNvSpPr>
          <p:nvPr/>
        </p:nvSpPr>
        <p:spPr bwMode="auto">
          <a:xfrm>
            <a:off x="1618474" y="2380304"/>
            <a:ext cx="376238" cy="376238"/>
          </a:xfrm>
          <a:custGeom>
            <a:avLst/>
            <a:gdLst>
              <a:gd name="T0" fmla="*/ 87 w 237"/>
              <a:gd name="T1" fmla="*/ 152 h 237"/>
              <a:gd name="T2" fmla="*/ 129 w 237"/>
              <a:gd name="T3" fmla="*/ 237 h 237"/>
              <a:gd name="T4" fmla="*/ 237 w 237"/>
              <a:gd name="T5" fmla="*/ 0 h 237"/>
              <a:gd name="T6" fmla="*/ 0 w 237"/>
              <a:gd name="T7" fmla="*/ 114 h 237"/>
              <a:gd name="T8" fmla="*/ 87 w 237"/>
              <a:gd name="T9" fmla="*/ 152 h 237"/>
              <a:gd name="T10" fmla="*/ 89 w 237"/>
              <a:gd name="T11" fmla="*/ 142 h 237"/>
              <a:gd name="T12" fmla="*/ 24 w 237"/>
              <a:gd name="T13" fmla="*/ 113 h 237"/>
              <a:gd name="T14" fmla="*/ 205 w 237"/>
              <a:gd name="T15" fmla="*/ 26 h 237"/>
              <a:gd name="T16" fmla="*/ 89 w 237"/>
              <a:gd name="T17" fmla="*/ 142 h 237"/>
              <a:gd name="T18" fmla="*/ 129 w 237"/>
              <a:gd name="T19" fmla="*/ 215 h 237"/>
              <a:gd name="T20" fmla="*/ 96 w 237"/>
              <a:gd name="T21" fmla="*/ 148 h 237"/>
              <a:gd name="T22" fmla="*/ 212 w 237"/>
              <a:gd name="T23" fmla="*/ 31 h 237"/>
              <a:gd name="T24" fmla="*/ 129 w 237"/>
              <a:gd name="T25" fmla="*/ 215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7" h="237">
                <a:moveTo>
                  <a:pt x="87" y="152"/>
                </a:moveTo>
                <a:lnTo>
                  <a:pt x="129" y="237"/>
                </a:lnTo>
                <a:lnTo>
                  <a:pt x="237" y="0"/>
                </a:lnTo>
                <a:lnTo>
                  <a:pt x="0" y="114"/>
                </a:lnTo>
                <a:lnTo>
                  <a:pt x="87" y="152"/>
                </a:lnTo>
                <a:close/>
                <a:moveTo>
                  <a:pt x="89" y="142"/>
                </a:moveTo>
                <a:lnTo>
                  <a:pt x="24" y="113"/>
                </a:lnTo>
                <a:lnTo>
                  <a:pt x="205" y="26"/>
                </a:lnTo>
                <a:lnTo>
                  <a:pt x="89" y="142"/>
                </a:lnTo>
                <a:close/>
                <a:moveTo>
                  <a:pt x="129" y="215"/>
                </a:moveTo>
                <a:lnTo>
                  <a:pt x="96" y="148"/>
                </a:lnTo>
                <a:lnTo>
                  <a:pt x="212" y="31"/>
                </a:lnTo>
                <a:lnTo>
                  <a:pt x="129" y="2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42440" y="3260626"/>
            <a:ext cx="13693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</a:p>
        </p:txBody>
      </p:sp>
      <p:sp>
        <p:nvSpPr>
          <p:cNvPr id="17" name="矩形 16"/>
          <p:cNvSpPr/>
          <p:nvPr/>
        </p:nvSpPr>
        <p:spPr>
          <a:xfrm>
            <a:off x="836710" y="3712344"/>
            <a:ext cx="198078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9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69061" y="3093142"/>
            <a:ext cx="2042398" cy="280846"/>
          </a:xfrm>
          <a:prstGeom prst="rect">
            <a:avLst/>
          </a:prstGeom>
          <a:noFill/>
          <a:ln>
            <a:solidFill>
              <a:srgbClr val="808080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0" name="Freeform 92"/>
          <p:cNvSpPr>
            <a:spLocks noEditPoints="1"/>
          </p:cNvSpPr>
          <p:nvPr/>
        </p:nvSpPr>
        <p:spPr bwMode="auto">
          <a:xfrm>
            <a:off x="4547385" y="2388242"/>
            <a:ext cx="285750" cy="360362"/>
          </a:xfrm>
          <a:custGeom>
            <a:avLst/>
            <a:gdLst>
              <a:gd name="T0" fmla="*/ 0 w 180"/>
              <a:gd name="T1" fmla="*/ 0 h 227"/>
              <a:gd name="T2" fmla="*/ 0 w 180"/>
              <a:gd name="T3" fmla="*/ 227 h 227"/>
              <a:gd name="T4" fmla="*/ 90 w 180"/>
              <a:gd name="T5" fmla="*/ 161 h 227"/>
              <a:gd name="T6" fmla="*/ 180 w 180"/>
              <a:gd name="T7" fmla="*/ 227 h 227"/>
              <a:gd name="T8" fmla="*/ 180 w 180"/>
              <a:gd name="T9" fmla="*/ 0 h 227"/>
              <a:gd name="T10" fmla="*/ 0 w 180"/>
              <a:gd name="T11" fmla="*/ 0 h 227"/>
              <a:gd name="T12" fmla="*/ 170 w 180"/>
              <a:gd name="T13" fmla="*/ 208 h 227"/>
              <a:gd name="T14" fmla="*/ 96 w 180"/>
              <a:gd name="T15" fmla="*/ 153 h 227"/>
              <a:gd name="T16" fmla="*/ 90 w 180"/>
              <a:gd name="T17" fmla="*/ 149 h 227"/>
              <a:gd name="T18" fmla="*/ 84 w 180"/>
              <a:gd name="T19" fmla="*/ 153 h 227"/>
              <a:gd name="T20" fmla="*/ 10 w 180"/>
              <a:gd name="T21" fmla="*/ 208 h 227"/>
              <a:gd name="T22" fmla="*/ 10 w 180"/>
              <a:gd name="T23" fmla="*/ 10 h 227"/>
              <a:gd name="T24" fmla="*/ 170 w 180"/>
              <a:gd name="T25" fmla="*/ 10 h 227"/>
              <a:gd name="T26" fmla="*/ 170 w 180"/>
              <a:gd name="T27" fmla="*/ 208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0" h="227">
                <a:moveTo>
                  <a:pt x="0" y="0"/>
                </a:moveTo>
                <a:lnTo>
                  <a:pt x="0" y="227"/>
                </a:lnTo>
                <a:lnTo>
                  <a:pt x="90" y="161"/>
                </a:lnTo>
                <a:lnTo>
                  <a:pt x="180" y="227"/>
                </a:lnTo>
                <a:lnTo>
                  <a:pt x="180" y="0"/>
                </a:lnTo>
                <a:lnTo>
                  <a:pt x="0" y="0"/>
                </a:lnTo>
                <a:close/>
                <a:moveTo>
                  <a:pt x="170" y="208"/>
                </a:moveTo>
                <a:lnTo>
                  <a:pt x="96" y="153"/>
                </a:lnTo>
                <a:lnTo>
                  <a:pt x="90" y="149"/>
                </a:lnTo>
                <a:lnTo>
                  <a:pt x="84" y="153"/>
                </a:lnTo>
                <a:lnTo>
                  <a:pt x="10" y="208"/>
                </a:lnTo>
                <a:lnTo>
                  <a:pt x="10" y="10"/>
                </a:lnTo>
                <a:lnTo>
                  <a:pt x="170" y="10"/>
                </a:lnTo>
                <a:lnTo>
                  <a:pt x="170" y="20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1" name="Rectangle 93"/>
          <p:cNvSpPr>
            <a:spLocks noChangeArrowheads="1"/>
          </p:cNvSpPr>
          <p:nvPr/>
        </p:nvSpPr>
        <p:spPr bwMode="auto">
          <a:xfrm>
            <a:off x="4615648" y="2478730"/>
            <a:ext cx="149225" cy="142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2" name="Rectangle 94"/>
          <p:cNvSpPr>
            <a:spLocks noChangeArrowheads="1"/>
          </p:cNvSpPr>
          <p:nvPr/>
        </p:nvSpPr>
        <p:spPr bwMode="auto">
          <a:xfrm>
            <a:off x="4615648" y="2539055"/>
            <a:ext cx="149225" cy="142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000697" y="3260626"/>
            <a:ext cx="13693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sz="1600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94967" y="3712344"/>
            <a:ext cx="198078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9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36395" y="3093142"/>
            <a:ext cx="2042398" cy="280846"/>
          </a:xfrm>
          <a:prstGeom prst="rect">
            <a:avLst/>
          </a:prstGeom>
          <a:noFill/>
          <a:ln>
            <a:solidFill>
              <a:srgbClr val="808080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4" name="Freeform 87"/>
          <p:cNvSpPr>
            <a:spLocks noEditPoints="1"/>
          </p:cNvSpPr>
          <p:nvPr/>
        </p:nvSpPr>
        <p:spPr bwMode="auto">
          <a:xfrm>
            <a:off x="10269475" y="2399146"/>
            <a:ext cx="376237" cy="338554"/>
          </a:xfrm>
          <a:custGeom>
            <a:avLst/>
            <a:gdLst>
              <a:gd name="T0" fmla="*/ 199 w 200"/>
              <a:gd name="T1" fmla="*/ 92 h 224"/>
              <a:gd name="T2" fmla="*/ 156 w 200"/>
              <a:gd name="T3" fmla="*/ 49 h 224"/>
              <a:gd name="T4" fmla="*/ 134 w 200"/>
              <a:gd name="T5" fmla="*/ 27 h 224"/>
              <a:gd name="T6" fmla="*/ 115 w 200"/>
              <a:gd name="T7" fmla="*/ 8 h 224"/>
              <a:gd name="T8" fmla="*/ 112 w 200"/>
              <a:gd name="T9" fmla="*/ 5 h 224"/>
              <a:gd name="T10" fmla="*/ 100 w 200"/>
              <a:gd name="T11" fmla="*/ 0 h 224"/>
              <a:gd name="T12" fmla="*/ 87 w 200"/>
              <a:gd name="T13" fmla="*/ 5 h 224"/>
              <a:gd name="T14" fmla="*/ 65 w 200"/>
              <a:gd name="T15" fmla="*/ 27 h 224"/>
              <a:gd name="T16" fmla="*/ 65 w 200"/>
              <a:gd name="T17" fmla="*/ 27 h 224"/>
              <a:gd name="T18" fmla="*/ 60 w 200"/>
              <a:gd name="T19" fmla="*/ 33 h 224"/>
              <a:gd name="T20" fmla="*/ 60 w 200"/>
              <a:gd name="T21" fmla="*/ 33 h 224"/>
              <a:gd name="T22" fmla="*/ 34 w 200"/>
              <a:gd name="T23" fmla="*/ 59 h 224"/>
              <a:gd name="T24" fmla="*/ 10 w 200"/>
              <a:gd name="T25" fmla="*/ 82 h 224"/>
              <a:gd name="T26" fmla="*/ 10 w 200"/>
              <a:gd name="T27" fmla="*/ 82 h 224"/>
              <a:gd name="T28" fmla="*/ 0 w 200"/>
              <a:gd name="T29" fmla="*/ 93 h 224"/>
              <a:gd name="T30" fmla="*/ 0 w 200"/>
              <a:gd name="T31" fmla="*/ 96 h 224"/>
              <a:gd name="T32" fmla="*/ 0 w 200"/>
              <a:gd name="T33" fmla="*/ 224 h 224"/>
              <a:gd name="T34" fmla="*/ 200 w 200"/>
              <a:gd name="T35" fmla="*/ 224 h 224"/>
              <a:gd name="T36" fmla="*/ 200 w 200"/>
              <a:gd name="T37" fmla="*/ 96 h 224"/>
              <a:gd name="T38" fmla="*/ 200 w 200"/>
              <a:gd name="T39" fmla="*/ 93 h 224"/>
              <a:gd name="T40" fmla="*/ 199 w 200"/>
              <a:gd name="T41" fmla="*/ 92 h 224"/>
              <a:gd name="T42" fmla="*/ 12 w 200"/>
              <a:gd name="T43" fmla="*/ 91 h 224"/>
              <a:gd name="T44" fmla="*/ 93 w 200"/>
              <a:gd name="T45" fmla="*/ 10 h 224"/>
              <a:gd name="T46" fmla="*/ 106 w 200"/>
              <a:gd name="T47" fmla="*/ 10 h 224"/>
              <a:gd name="T48" fmla="*/ 191 w 200"/>
              <a:gd name="T49" fmla="*/ 95 h 224"/>
              <a:gd name="T50" fmla="*/ 133 w 200"/>
              <a:gd name="T51" fmla="*/ 152 h 224"/>
              <a:gd name="T52" fmla="*/ 115 w 200"/>
              <a:gd name="T53" fmla="*/ 134 h 224"/>
              <a:gd name="T54" fmla="*/ 112 w 200"/>
              <a:gd name="T55" fmla="*/ 131 h 224"/>
              <a:gd name="T56" fmla="*/ 100 w 200"/>
              <a:gd name="T57" fmla="*/ 126 h 224"/>
              <a:gd name="T58" fmla="*/ 87 w 200"/>
              <a:gd name="T59" fmla="*/ 131 h 224"/>
              <a:gd name="T60" fmla="*/ 66 w 200"/>
              <a:gd name="T61" fmla="*/ 153 h 224"/>
              <a:gd name="T62" fmla="*/ 8 w 200"/>
              <a:gd name="T63" fmla="*/ 95 h 224"/>
              <a:gd name="T64" fmla="*/ 12 w 200"/>
              <a:gd name="T65" fmla="*/ 91 h 224"/>
              <a:gd name="T66" fmla="*/ 60 w 200"/>
              <a:gd name="T67" fmla="*/ 158 h 224"/>
              <a:gd name="T68" fmla="*/ 60 w 200"/>
              <a:gd name="T69" fmla="*/ 159 h 224"/>
              <a:gd name="T70" fmla="*/ 60 w 200"/>
              <a:gd name="T71" fmla="*/ 159 h 224"/>
              <a:gd name="T72" fmla="*/ 8 w 200"/>
              <a:gd name="T73" fmla="*/ 211 h 224"/>
              <a:gd name="T74" fmla="*/ 8 w 200"/>
              <a:gd name="T75" fmla="*/ 112 h 224"/>
              <a:gd name="T76" fmla="*/ 8 w 200"/>
              <a:gd name="T77" fmla="*/ 109 h 224"/>
              <a:gd name="T78" fmla="*/ 8 w 200"/>
              <a:gd name="T79" fmla="*/ 107 h 224"/>
              <a:gd name="T80" fmla="*/ 8 w 200"/>
              <a:gd name="T81" fmla="*/ 106 h 224"/>
              <a:gd name="T82" fmla="*/ 60 w 200"/>
              <a:gd name="T83" fmla="*/ 158 h 224"/>
              <a:gd name="T84" fmla="*/ 14 w 200"/>
              <a:gd name="T85" fmla="*/ 216 h 224"/>
              <a:gd name="T86" fmla="*/ 18 w 200"/>
              <a:gd name="T87" fmla="*/ 211 h 224"/>
              <a:gd name="T88" fmla="*/ 18 w 200"/>
              <a:gd name="T89" fmla="*/ 211 h 224"/>
              <a:gd name="T90" fmla="*/ 93 w 200"/>
              <a:gd name="T91" fmla="*/ 137 h 224"/>
              <a:gd name="T92" fmla="*/ 106 w 200"/>
              <a:gd name="T93" fmla="*/ 137 h 224"/>
              <a:gd name="T94" fmla="*/ 179 w 200"/>
              <a:gd name="T95" fmla="*/ 210 h 224"/>
              <a:gd name="T96" fmla="*/ 179 w 200"/>
              <a:gd name="T97" fmla="*/ 210 h 224"/>
              <a:gd name="T98" fmla="*/ 184 w 200"/>
              <a:gd name="T99" fmla="*/ 214 h 224"/>
              <a:gd name="T100" fmla="*/ 185 w 200"/>
              <a:gd name="T101" fmla="*/ 216 h 224"/>
              <a:gd name="T102" fmla="*/ 14 w 200"/>
              <a:gd name="T103" fmla="*/ 216 h 224"/>
              <a:gd name="T104" fmla="*/ 192 w 200"/>
              <a:gd name="T105" fmla="*/ 109 h 224"/>
              <a:gd name="T106" fmla="*/ 192 w 200"/>
              <a:gd name="T107" fmla="*/ 211 h 224"/>
              <a:gd name="T108" fmla="*/ 140 w 200"/>
              <a:gd name="T109" fmla="*/ 159 h 224"/>
              <a:gd name="T110" fmla="*/ 140 w 200"/>
              <a:gd name="T111" fmla="*/ 159 h 224"/>
              <a:gd name="T112" fmla="*/ 139 w 200"/>
              <a:gd name="T113" fmla="*/ 158 h 224"/>
              <a:gd name="T114" fmla="*/ 192 w 200"/>
              <a:gd name="T115" fmla="*/ 105 h 224"/>
              <a:gd name="T116" fmla="*/ 192 w 200"/>
              <a:gd name="T117" fmla="*/ 107 h 224"/>
              <a:gd name="T118" fmla="*/ 192 w 200"/>
              <a:gd name="T119" fmla="*/ 109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0" h="224">
                <a:moveTo>
                  <a:pt x="199" y="92"/>
                </a:moveTo>
                <a:cubicBezTo>
                  <a:pt x="156" y="49"/>
                  <a:pt x="156" y="49"/>
                  <a:pt x="156" y="49"/>
                </a:cubicBezTo>
                <a:cubicBezTo>
                  <a:pt x="134" y="27"/>
                  <a:pt x="134" y="27"/>
                  <a:pt x="134" y="27"/>
                </a:cubicBezTo>
                <a:cubicBezTo>
                  <a:pt x="115" y="8"/>
                  <a:pt x="115" y="8"/>
                  <a:pt x="115" y="8"/>
                </a:cubicBezTo>
                <a:cubicBezTo>
                  <a:pt x="112" y="5"/>
                  <a:pt x="112" y="5"/>
                  <a:pt x="112" y="5"/>
                </a:cubicBezTo>
                <a:cubicBezTo>
                  <a:pt x="109" y="2"/>
                  <a:pt x="104" y="0"/>
                  <a:pt x="100" y="0"/>
                </a:cubicBezTo>
                <a:cubicBezTo>
                  <a:pt x="95" y="0"/>
                  <a:pt x="91" y="2"/>
                  <a:pt x="87" y="5"/>
                </a:cubicBezTo>
                <a:cubicBezTo>
                  <a:pt x="65" y="27"/>
                  <a:pt x="65" y="27"/>
                  <a:pt x="65" y="27"/>
                </a:cubicBezTo>
                <a:cubicBezTo>
                  <a:pt x="65" y="27"/>
                  <a:pt x="65" y="27"/>
                  <a:pt x="65" y="27"/>
                </a:cubicBezTo>
                <a:cubicBezTo>
                  <a:pt x="60" y="33"/>
                  <a:pt x="60" y="33"/>
                  <a:pt x="60" y="33"/>
                </a:cubicBezTo>
                <a:cubicBezTo>
                  <a:pt x="60" y="33"/>
                  <a:pt x="60" y="33"/>
                  <a:pt x="60" y="33"/>
                </a:cubicBezTo>
                <a:cubicBezTo>
                  <a:pt x="34" y="59"/>
                  <a:pt x="34" y="59"/>
                  <a:pt x="34" y="59"/>
                </a:cubicBezTo>
                <a:cubicBezTo>
                  <a:pt x="10" y="82"/>
                  <a:pt x="10" y="82"/>
                  <a:pt x="10" y="82"/>
                </a:cubicBezTo>
                <a:cubicBezTo>
                  <a:pt x="10" y="82"/>
                  <a:pt x="10" y="82"/>
                  <a:pt x="10" y="82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224"/>
                  <a:pt x="0" y="224"/>
                  <a:pt x="0" y="224"/>
                </a:cubicBezTo>
                <a:cubicBezTo>
                  <a:pt x="200" y="224"/>
                  <a:pt x="200" y="224"/>
                  <a:pt x="200" y="224"/>
                </a:cubicBezTo>
                <a:cubicBezTo>
                  <a:pt x="200" y="96"/>
                  <a:pt x="200" y="96"/>
                  <a:pt x="200" y="96"/>
                </a:cubicBezTo>
                <a:cubicBezTo>
                  <a:pt x="200" y="93"/>
                  <a:pt x="200" y="93"/>
                  <a:pt x="200" y="93"/>
                </a:cubicBezTo>
                <a:lnTo>
                  <a:pt x="199" y="92"/>
                </a:lnTo>
                <a:close/>
                <a:moveTo>
                  <a:pt x="12" y="91"/>
                </a:moveTo>
                <a:cubicBezTo>
                  <a:pt x="93" y="10"/>
                  <a:pt x="93" y="10"/>
                  <a:pt x="93" y="10"/>
                </a:cubicBezTo>
                <a:cubicBezTo>
                  <a:pt x="97" y="7"/>
                  <a:pt x="103" y="7"/>
                  <a:pt x="106" y="10"/>
                </a:cubicBezTo>
                <a:cubicBezTo>
                  <a:pt x="191" y="95"/>
                  <a:pt x="191" y="95"/>
                  <a:pt x="191" y="95"/>
                </a:cubicBezTo>
                <a:cubicBezTo>
                  <a:pt x="133" y="152"/>
                  <a:pt x="133" y="152"/>
                  <a:pt x="133" y="152"/>
                </a:cubicBezTo>
                <a:cubicBezTo>
                  <a:pt x="115" y="134"/>
                  <a:pt x="115" y="134"/>
                  <a:pt x="115" y="134"/>
                </a:cubicBezTo>
                <a:cubicBezTo>
                  <a:pt x="112" y="131"/>
                  <a:pt x="112" y="131"/>
                  <a:pt x="112" y="131"/>
                </a:cubicBezTo>
                <a:cubicBezTo>
                  <a:pt x="109" y="128"/>
                  <a:pt x="104" y="126"/>
                  <a:pt x="100" y="126"/>
                </a:cubicBezTo>
                <a:cubicBezTo>
                  <a:pt x="95" y="126"/>
                  <a:pt x="91" y="128"/>
                  <a:pt x="87" y="131"/>
                </a:cubicBezTo>
                <a:cubicBezTo>
                  <a:pt x="66" y="153"/>
                  <a:pt x="66" y="153"/>
                  <a:pt x="66" y="153"/>
                </a:cubicBezTo>
                <a:cubicBezTo>
                  <a:pt x="8" y="95"/>
                  <a:pt x="8" y="95"/>
                  <a:pt x="8" y="95"/>
                </a:cubicBezTo>
                <a:lnTo>
                  <a:pt x="12" y="91"/>
                </a:lnTo>
                <a:close/>
                <a:moveTo>
                  <a:pt x="60" y="158"/>
                </a:moveTo>
                <a:cubicBezTo>
                  <a:pt x="60" y="159"/>
                  <a:pt x="60" y="159"/>
                  <a:pt x="60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8" y="211"/>
                  <a:pt x="8" y="211"/>
                  <a:pt x="8" y="211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7"/>
                  <a:pt x="8" y="107"/>
                  <a:pt x="8" y="107"/>
                </a:cubicBezTo>
                <a:cubicBezTo>
                  <a:pt x="8" y="106"/>
                  <a:pt x="8" y="106"/>
                  <a:pt x="8" y="106"/>
                </a:cubicBezTo>
                <a:lnTo>
                  <a:pt x="60" y="158"/>
                </a:lnTo>
                <a:close/>
                <a:moveTo>
                  <a:pt x="14" y="216"/>
                </a:moveTo>
                <a:cubicBezTo>
                  <a:pt x="18" y="211"/>
                  <a:pt x="18" y="211"/>
                  <a:pt x="18" y="211"/>
                </a:cubicBezTo>
                <a:cubicBezTo>
                  <a:pt x="18" y="211"/>
                  <a:pt x="18" y="211"/>
                  <a:pt x="18" y="211"/>
                </a:cubicBezTo>
                <a:cubicBezTo>
                  <a:pt x="93" y="137"/>
                  <a:pt x="93" y="137"/>
                  <a:pt x="93" y="137"/>
                </a:cubicBezTo>
                <a:cubicBezTo>
                  <a:pt x="97" y="133"/>
                  <a:pt x="103" y="133"/>
                  <a:pt x="106" y="137"/>
                </a:cubicBezTo>
                <a:cubicBezTo>
                  <a:pt x="179" y="210"/>
                  <a:pt x="179" y="210"/>
                  <a:pt x="179" y="210"/>
                </a:cubicBezTo>
                <a:cubicBezTo>
                  <a:pt x="179" y="210"/>
                  <a:pt x="179" y="210"/>
                  <a:pt x="179" y="210"/>
                </a:cubicBezTo>
                <a:cubicBezTo>
                  <a:pt x="184" y="214"/>
                  <a:pt x="184" y="214"/>
                  <a:pt x="184" y="214"/>
                </a:cubicBezTo>
                <a:cubicBezTo>
                  <a:pt x="185" y="216"/>
                  <a:pt x="185" y="216"/>
                  <a:pt x="185" y="216"/>
                </a:cubicBezTo>
                <a:lnTo>
                  <a:pt x="14" y="216"/>
                </a:lnTo>
                <a:close/>
                <a:moveTo>
                  <a:pt x="192" y="109"/>
                </a:moveTo>
                <a:cubicBezTo>
                  <a:pt x="192" y="211"/>
                  <a:pt x="192" y="211"/>
                  <a:pt x="192" y="211"/>
                </a:cubicBezTo>
                <a:cubicBezTo>
                  <a:pt x="140" y="159"/>
                  <a:pt x="140" y="159"/>
                  <a:pt x="140" y="159"/>
                </a:cubicBezTo>
                <a:cubicBezTo>
                  <a:pt x="140" y="159"/>
                  <a:pt x="140" y="159"/>
                  <a:pt x="140" y="159"/>
                </a:cubicBezTo>
                <a:cubicBezTo>
                  <a:pt x="139" y="158"/>
                  <a:pt x="139" y="158"/>
                  <a:pt x="139" y="158"/>
                </a:cubicBezTo>
                <a:cubicBezTo>
                  <a:pt x="192" y="105"/>
                  <a:pt x="192" y="105"/>
                  <a:pt x="192" y="105"/>
                </a:cubicBezTo>
                <a:cubicBezTo>
                  <a:pt x="192" y="107"/>
                  <a:pt x="192" y="107"/>
                  <a:pt x="192" y="107"/>
                </a:cubicBezTo>
                <a:lnTo>
                  <a:pt x="192" y="1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783591" y="3260626"/>
            <a:ext cx="13693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sz="1600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477861" y="3712344"/>
            <a:ext cx="198078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9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52728" y="3093142"/>
            <a:ext cx="2042398" cy="280846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3" name="Freeform 126"/>
          <p:cNvSpPr>
            <a:spLocks noEditPoints="1"/>
          </p:cNvSpPr>
          <p:nvPr/>
        </p:nvSpPr>
        <p:spPr bwMode="auto">
          <a:xfrm>
            <a:off x="7370727" y="2372367"/>
            <a:ext cx="406400" cy="392113"/>
          </a:xfrm>
          <a:custGeom>
            <a:avLst/>
            <a:gdLst>
              <a:gd name="T0" fmla="*/ 184 w 216"/>
              <a:gd name="T1" fmla="*/ 0 h 208"/>
              <a:gd name="T2" fmla="*/ 152 w 216"/>
              <a:gd name="T3" fmla="*/ 32 h 208"/>
              <a:gd name="T4" fmla="*/ 154 w 216"/>
              <a:gd name="T5" fmla="*/ 41 h 208"/>
              <a:gd name="T6" fmla="*/ 60 w 216"/>
              <a:gd name="T7" fmla="*/ 80 h 208"/>
              <a:gd name="T8" fmla="*/ 32 w 216"/>
              <a:gd name="T9" fmla="*/ 64 h 208"/>
              <a:gd name="T10" fmla="*/ 0 w 216"/>
              <a:gd name="T11" fmla="*/ 96 h 208"/>
              <a:gd name="T12" fmla="*/ 32 w 216"/>
              <a:gd name="T13" fmla="*/ 128 h 208"/>
              <a:gd name="T14" fmla="*/ 56 w 216"/>
              <a:gd name="T15" fmla="*/ 118 h 208"/>
              <a:gd name="T16" fmla="*/ 116 w 216"/>
              <a:gd name="T17" fmla="*/ 161 h 208"/>
              <a:gd name="T18" fmla="*/ 112 w 216"/>
              <a:gd name="T19" fmla="*/ 176 h 208"/>
              <a:gd name="T20" fmla="*/ 144 w 216"/>
              <a:gd name="T21" fmla="*/ 208 h 208"/>
              <a:gd name="T22" fmla="*/ 176 w 216"/>
              <a:gd name="T23" fmla="*/ 176 h 208"/>
              <a:gd name="T24" fmla="*/ 144 w 216"/>
              <a:gd name="T25" fmla="*/ 144 h 208"/>
              <a:gd name="T26" fmla="*/ 121 w 216"/>
              <a:gd name="T27" fmla="*/ 154 h 208"/>
              <a:gd name="T28" fmla="*/ 61 w 216"/>
              <a:gd name="T29" fmla="*/ 111 h 208"/>
              <a:gd name="T30" fmla="*/ 64 w 216"/>
              <a:gd name="T31" fmla="*/ 96 h 208"/>
              <a:gd name="T32" fmla="*/ 63 w 216"/>
              <a:gd name="T33" fmla="*/ 87 h 208"/>
              <a:gd name="T34" fmla="*/ 157 w 216"/>
              <a:gd name="T35" fmla="*/ 48 h 208"/>
              <a:gd name="T36" fmla="*/ 184 w 216"/>
              <a:gd name="T37" fmla="*/ 64 h 208"/>
              <a:gd name="T38" fmla="*/ 216 w 216"/>
              <a:gd name="T39" fmla="*/ 32 h 208"/>
              <a:gd name="T40" fmla="*/ 184 w 216"/>
              <a:gd name="T41" fmla="*/ 0 h 208"/>
              <a:gd name="T42" fmla="*/ 144 w 216"/>
              <a:gd name="T43" fmla="*/ 152 h 208"/>
              <a:gd name="T44" fmla="*/ 168 w 216"/>
              <a:gd name="T45" fmla="*/ 176 h 208"/>
              <a:gd name="T46" fmla="*/ 144 w 216"/>
              <a:gd name="T47" fmla="*/ 200 h 208"/>
              <a:gd name="T48" fmla="*/ 120 w 216"/>
              <a:gd name="T49" fmla="*/ 176 h 208"/>
              <a:gd name="T50" fmla="*/ 144 w 216"/>
              <a:gd name="T51" fmla="*/ 152 h 208"/>
              <a:gd name="T52" fmla="*/ 32 w 216"/>
              <a:gd name="T53" fmla="*/ 120 h 208"/>
              <a:gd name="T54" fmla="*/ 8 w 216"/>
              <a:gd name="T55" fmla="*/ 96 h 208"/>
              <a:gd name="T56" fmla="*/ 32 w 216"/>
              <a:gd name="T57" fmla="*/ 72 h 208"/>
              <a:gd name="T58" fmla="*/ 56 w 216"/>
              <a:gd name="T59" fmla="*/ 96 h 208"/>
              <a:gd name="T60" fmla="*/ 32 w 216"/>
              <a:gd name="T61" fmla="*/ 120 h 208"/>
              <a:gd name="T62" fmla="*/ 184 w 216"/>
              <a:gd name="T63" fmla="*/ 56 h 208"/>
              <a:gd name="T64" fmla="*/ 160 w 216"/>
              <a:gd name="T65" fmla="*/ 32 h 208"/>
              <a:gd name="T66" fmla="*/ 184 w 216"/>
              <a:gd name="T67" fmla="*/ 8 h 208"/>
              <a:gd name="T68" fmla="*/ 208 w 216"/>
              <a:gd name="T69" fmla="*/ 32 h 208"/>
              <a:gd name="T70" fmla="*/ 184 w 216"/>
              <a:gd name="T71" fmla="*/ 56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6" h="208">
                <a:moveTo>
                  <a:pt x="184" y="0"/>
                </a:moveTo>
                <a:cubicBezTo>
                  <a:pt x="167" y="0"/>
                  <a:pt x="152" y="14"/>
                  <a:pt x="152" y="32"/>
                </a:cubicBezTo>
                <a:cubicBezTo>
                  <a:pt x="152" y="35"/>
                  <a:pt x="153" y="38"/>
                  <a:pt x="154" y="41"/>
                </a:cubicBezTo>
                <a:cubicBezTo>
                  <a:pt x="60" y="80"/>
                  <a:pt x="60" y="80"/>
                  <a:pt x="60" y="80"/>
                </a:cubicBezTo>
                <a:cubicBezTo>
                  <a:pt x="55" y="70"/>
                  <a:pt x="44" y="64"/>
                  <a:pt x="32" y="64"/>
                </a:cubicBezTo>
                <a:cubicBezTo>
                  <a:pt x="15" y="64"/>
                  <a:pt x="0" y="78"/>
                  <a:pt x="0" y="96"/>
                </a:cubicBezTo>
                <a:cubicBezTo>
                  <a:pt x="0" y="113"/>
                  <a:pt x="15" y="128"/>
                  <a:pt x="32" y="128"/>
                </a:cubicBezTo>
                <a:cubicBezTo>
                  <a:pt x="42" y="128"/>
                  <a:pt x="50" y="124"/>
                  <a:pt x="56" y="118"/>
                </a:cubicBezTo>
                <a:cubicBezTo>
                  <a:pt x="116" y="161"/>
                  <a:pt x="116" y="161"/>
                  <a:pt x="116" y="161"/>
                </a:cubicBezTo>
                <a:cubicBezTo>
                  <a:pt x="114" y="165"/>
                  <a:pt x="112" y="170"/>
                  <a:pt x="112" y="176"/>
                </a:cubicBezTo>
                <a:cubicBezTo>
                  <a:pt x="112" y="193"/>
                  <a:pt x="127" y="208"/>
                  <a:pt x="144" y="208"/>
                </a:cubicBezTo>
                <a:cubicBezTo>
                  <a:pt x="162" y="208"/>
                  <a:pt x="176" y="193"/>
                  <a:pt x="176" y="176"/>
                </a:cubicBezTo>
                <a:cubicBezTo>
                  <a:pt x="176" y="158"/>
                  <a:pt x="162" y="144"/>
                  <a:pt x="144" y="144"/>
                </a:cubicBezTo>
                <a:cubicBezTo>
                  <a:pt x="135" y="144"/>
                  <a:pt x="127" y="148"/>
                  <a:pt x="121" y="154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3" y="106"/>
                  <a:pt x="64" y="101"/>
                  <a:pt x="64" y="96"/>
                </a:cubicBezTo>
                <a:cubicBezTo>
                  <a:pt x="64" y="93"/>
                  <a:pt x="64" y="90"/>
                  <a:pt x="63" y="87"/>
                </a:cubicBezTo>
                <a:cubicBezTo>
                  <a:pt x="157" y="48"/>
                  <a:pt x="157" y="48"/>
                  <a:pt x="157" y="48"/>
                </a:cubicBezTo>
                <a:cubicBezTo>
                  <a:pt x="162" y="57"/>
                  <a:pt x="173" y="64"/>
                  <a:pt x="184" y="64"/>
                </a:cubicBezTo>
                <a:cubicBezTo>
                  <a:pt x="202" y="64"/>
                  <a:pt x="216" y="49"/>
                  <a:pt x="216" y="32"/>
                </a:cubicBezTo>
                <a:cubicBezTo>
                  <a:pt x="216" y="14"/>
                  <a:pt x="202" y="0"/>
                  <a:pt x="184" y="0"/>
                </a:cubicBezTo>
                <a:close/>
                <a:moveTo>
                  <a:pt x="144" y="152"/>
                </a:moveTo>
                <a:cubicBezTo>
                  <a:pt x="158" y="152"/>
                  <a:pt x="168" y="163"/>
                  <a:pt x="168" y="176"/>
                </a:cubicBezTo>
                <a:cubicBezTo>
                  <a:pt x="168" y="189"/>
                  <a:pt x="158" y="200"/>
                  <a:pt x="144" y="200"/>
                </a:cubicBezTo>
                <a:cubicBezTo>
                  <a:pt x="131" y="200"/>
                  <a:pt x="120" y="189"/>
                  <a:pt x="120" y="176"/>
                </a:cubicBezTo>
                <a:cubicBezTo>
                  <a:pt x="120" y="163"/>
                  <a:pt x="131" y="152"/>
                  <a:pt x="144" y="152"/>
                </a:cubicBezTo>
                <a:close/>
                <a:moveTo>
                  <a:pt x="32" y="120"/>
                </a:moveTo>
                <a:cubicBezTo>
                  <a:pt x="19" y="120"/>
                  <a:pt x="8" y="109"/>
                  <a:pt x="8" y="96"/>
                </a:cubicBezTo>
                <a:cubicBezTo>
                  <a:pt x="8" y="83"/>
                  <a:pt x="19" y="72"/>
                  <a:pt x="32" y="72"/>
                </a:cubicBezTo>
                <a:cubicBezTo>
                  <a:pt x="46" y="72"/>
                  <a:pt x="56" y="83"/>
                  <a:pt x="56" y="96"/>
                </a:cubicBezTo>
                <a:cubicBezTo>
                  <a:pt x="56" y="109"/>
                  <a:pt x="46" y="120"/>
                  <a:pt x="32" y="120"/>
                </a:cubicBezTo>
                <a:close/>
                <a:moveTo>
                  <a:pt x="184" y="56"/>
                </a:moveTo>
                <a:cubicBezTo>
                  <a:pt x="171" y="56"/>
                  <a:pt x="160" y="45"/>
                  <a:pt x="160" y="32"/>
                </a:cubicBezTo>
                <a:cubicBezTo>
                  <a:pt x="160" y="19"/>
                  <a:pt x="171" y="8"/>
                  <a:pt x="184" y="8"/>
                </a:cubicBezTo>
                <a:cubicBezTo>
                  <a:pt x="198" y="8"/>
                  <a:pt x="208" y="19"/>
                  <a:pt x="208" y="32"/>
                </a:cubicBezTo>
                <a:cubicBezTo>
                  <a:pt x="208" y="45"/>
                  <a:pt x="198" y="56"/>
                  <a:pt x="184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83199" y="3260626"/>
            <a:ext cx="13693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sz="16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77469" y="3712344"/>
            <a:ext cx="198078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60775" y="5043023"/>
            <a:ext cx="10470450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 EIUSMOD TEMPOR INCIDIDUNT UT LABORE ET DOLORE MAGNA ALIQUA.</a:t>
            </a:r>
            <a:r>
              <a:rPr lang="nb-NO" altLang="zh-CN" sz="10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 UT ENIM AD MINIM VENIAM , QUIS NOS </a:t>
            </a:r>
            <a:r>
              <a:rPr lang="en-US" altLang="zh-CN" sz="10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 EIUSMOD TEMPOR INCIDIDUNT UT LABORE ET DOLORE MAGNA ALIQUA.</a:t>
            </a:r>
            <a:r>
              <a:rPr lang="nb-NO" altLang="zh-CN" sz="10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 UT ENIM AD MINIM VENIAM , QUIS NOS</a:t>
            </a: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0" y="110832"/>
            <a:ext cx="5503664" cy="785090"/>
            <a:chOff x="0" y="110832"/>
            <a:chExt cx="5503664" cy="785090"/>
          </a:xfrm>
        </p:grpSpPr>
        <p:sp>
          <p:nvSpPr>
            <p:cNvPr id="28" name="文本框 27"/>
            <p:cNvSpPr txBox="1"/>
            <p:nvPr/>
          </p:nvSpPr>
          <p:spPr>
            <a:xfrm>
              <a:off x="947429" y="526590"/>
              <a:ext cx="4556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ADD YOUR TITLE HERE</a:t>
              </a:r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9" name="菱形 28"/>
            <p:cNvSpPr/>
            <p:nvPr/>
          </p:nvSpPr>
          <p:spPr>
            <a:xfrm flipH="1">
              <a:off x="210473" y="110832"/>
              <a:ext cx="690064" cy="690064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0" name="菱形 29"/>
            <p:cNvSpPr/>
            <p:nvPr/>
          </p:nvSpPr>
          <p:spPr>
            <a:xfrm flipH="1">
              <a:off x="0" y="282533"/>
              <a:ext cx="347206" cy="346662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16447" y="118687"/>
              <a:ext cx="455623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请输入标题文字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等腰三角形 30"/>
          <p:cNvSpPr/>
          <p:nvPr/>
        </p:nvSpPr>
        <p:spPr>
          <a:xfrm>
            <a:off x="4398255" y="5105317"/>
            <a:ext cx="552170" cy="557890"/>
          </a:xfrm>
          <a:prstGeom prst="triangle">
            <a:avLst/>
          </a:prstGeom>
          <a:solidFill>
            <a:srgbClr val="474747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0" name="等腰三角形 29"/>
          <p:cNvSpPr/>
          <p:nvPr/>
        </p:nvSpPr>
        <p:spPr>
          <a:xfrm>
            <a:off x="8958768" y="5105317"/>
            <a:ext cx="552170" cy="557890"/>
          </a:xfrm>
          <a:prstGeom prst="triangle">
            <a:avLst/>
          </a:prstGeom>
          <a:solidFill>
            <a:srgbClr val="000000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1490614" y="4727186"/>
            <a:ext cx="1350274" cy="557890"/>
          </a:xfrm>
          <a:prstGeom prst="triangle">
            <a:avLst/>
          </a:prstGeom>
          <a:solidFill>
            <a:srgbClr val="797979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>
            <a:off x="2728183" y="4393712"/>
            <a:ext cx="2054125" cy="557890"/>
          </a:xfrm>
          <a:prstGeom prst="triangle">
            <a:avLst/>
          </a:prstGeom>
          <a:solidFill>
            <a:srgbClr val="000000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>
            <a:off x="4586165" y="3944040"/>
            <a:ext cx="3001889" cy="557890"/>
          </a:xfrm>
          <a:prstGeom prst="triangle">
            <a:avLst/>
          </a:prstGeom>
          <a:blipFill dpi="0" rotWithShape="1">
            <a:blip r:embed="rId3"/>
            <a:srcRect/>
            <a:stretch>
              <a:fillRect/>
            </a:stretch>
          </a:blip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7245668" y="4393712"/>
            <a:ext cx="2054125" cy="557890"/>
          </a:xfrm>
          <a:prstGeom prst="triangle">
            <a:avLst/>
          </a:prstGeom>
          <a:blipFill rotWithShape="1">
            <a:blip r:embed="rId4"/>
            <a:stretch>
              <a:fillRect/>
            </a:stretch>
          </a:blip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>
            <a:off x="9175818" y="4723369"/>
            <a:ext cx="1358330" cy="557890"/>
          </a:xfrm>
          <a:prstGeom prst="triangle">
            <a:avLst/>
          </a:prstGeom>
          <a:solidFill>
            <a:srgbClr val="474747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28154" y="1830670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69662" y="2247372"/>
            <a:ext cx="2434062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</a:t>
            </a: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520966" y="3282741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20966" y="3699443"/>
            <a:ext cx="2434062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</a:t>
            </a: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81134" y="2580391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</a:p>
        </p:txBody>
      </p:sp>
      <p:sp>
        <p:nvSpPr>
          <p:cNvPr id="15" name="矩形 14"/>
          <p:cNvSpPr/>
          <p:nvPr/>
        </p:nvSpPr>
        <p:spPr>
          <a:xfrm>
            <a:off x="2622642" y="2997093"/>
            <a:ext cx="2434062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</a:t>
            </a: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55101" y="3330112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6702" y="3746814"/>
            <a:ext cx="2434062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</a:t>
            </a: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98974" y="2580391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040482" y="2997093"/>
            <a:ext cx="2434062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</a:t>
            </a: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716364" y="5122651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38</a:t>
            </a:r>
            <a:r>
              <a:rPr lang="en-US" altLang="zh-CN" sz="16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260771" y="5122651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58</a:t>
            </a:r>
            <a:r>
              <a:rPr lang="en-US" altLang="zh-CN" sz="16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445900" y="5122651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48</a:t>
            </a:r>
            <a:r>
              <a:rPr lang="en-US" altLang="zh-CN" sz="16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64126" y="5122651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00000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88</a:t>
            </a:r>
            <a:r>
              <a:rPr lang="en-US" altLang="zh-CN" sz="1600" dirty="0">
                <a:solidFill>
                  <a:srgbClr val="00000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%</a:t>
            </a:r>
            <a:endParaRPr lang="zh-CN" altLang="en-US" sz="2800" dirty="0">
              <a:solidFill>
                <a:srgbClr val="00000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800313" y="5122651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00000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68</a:t>
            </a:r>
            <a:r>
              <a:rPr lang="en-US" altLang="zh-CN" sz="1600" dirty="0">
                <a:solidFill>
                  <a:srgbClr val="00000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%</a:t>
            </a:r>
            <a:endParaRPr lang="zh-CN" altLang="en-US" sz="2800" dirty="0">
              <a:solidFill>
                <a:srgbClr val="00000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47429" y="526590"/>
            <a:ext cx="4556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ADD YOUR TITLE HERE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3" name="菱形 32"/>
          <p:cNvSpPr/>
          <p:nvPr/>
        </p:nvSpPr>
        <p:spPr>
          <a:xfrm flipH="1">
            <a:off x="210473" y="110832"/>
            <a:ext cx="690064" cy="690064"/>
          </a:xfrm>
          <a:prstGeom prst="diamond">
            <a:avLst/>
          </a:prstGeom>
          <a:noFill/>
          <a:ln w="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4" name="菱形 33"/>
          <p:cNvSpPr/>
          <p:nvPr/>
        </p:nvSpPr>
        <p:spPr>
          <a:xfrm flipH="1">
            <a:off x="0" y="282533"/>
            <a:ext cx="347206" cy="346662"/>
          </a:xfrm>
          <a:prstGeom prst="diamond">
            <a:avLst/>
          </a:prstGeom>
          <a:noFill/>
          <a:ln w="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16447" y="118687"/>
            <a:ext cx="45562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1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1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1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1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0" grpId="0" animBg="1"/>
      <p:bldP spid="19" grpId="0" animBg="1"/>
      <p:bldP spid="20" grpId="0" animBg="1"/>
      <p:bldP spid="21" grpId="0" bldLvl="0" animBg="1"/>
      <p:bldP spid="22" grpId="0" bldLvl="0" animBg="1"/>
      <p:bldP spid="23" grpId="0" animBg="1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4" grpId="0"/>
      <p:bldP spid="25" grpId="0"/>
      <p:bldP spid="26" grpId="0"/>
      <p:bldP spid="27" grpId="0"/>
      <p:bldP spid="28" grpId="0"/>
      <p:bldP spid="29" grpId="0"/>
      <p:bldP spid="32" grpId="0"/>
      <p:bldP spid="34" grpId="0" animBg="1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69894" y="3685265"/>
            <a:ext cx="7637930" cy="280846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pic>
        <p:nvPicPr>
          <p:cNvPr id="3" name="图片 2" descr="C:\Users\Administrator\Desktop\插画商务办公\QQ图片20181226154625.jpgQQ图片20181226154625"/>
          <p:cNvPicPr>
            <a:picLocks noChangeAspect="1"/>
          </p:cNvPicPr>
          <p:nvPr/>
        </p:nvPicPr>
        <p:blipFill rotWithShape="1">
          <a:blip r:embed="rId3">
            <a:grayscl/>
          </a:blip>
          <a:srcRect l="53716"/>
          <a:stretch>
            <a:fillRect/>
          </a:stretch>
        </p:blipFill>
        <p:spPr>
          <a:xfrm>
            <a:off x="7835265" y="-21590"/>
            <a:ext cx="2451735" cy="41738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85008" y="5336733"/>
            <a:ext cx="1304365" cy="280846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0781" y="2496940"/>
            <a:ext cx="27901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8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PLEAESE</a:t>
            </a:r>
          </a:p>
          <a:p>
            <a:pPr algn="r">
              <a:lnSpc>
                <a:spcPct val="150000"/>
              </a:lnSpc>
            </a:pPr>
            <a:r>
              <a:rPr lang="en-US" altLang="zh-CN" sz="28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ADD</a:t>
            </a:r>
          </a:p>
          <a:p>
            <a:pPr algn="r">
              <a:lnSpc>
                <a:spcPct val="150000"/>
              </a:lnSpc>
            </a:pPr>
            <a:r>
              <a:rPr lang="en-US" altLang="zh-CN" sz="28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YOUR</a:t>
            </a:r>
          </a:p>
          <a:p>
            <a:pPr algn="r">
              <a:lnSpc>
                <a:spcPct val="150000"/>
              </a:lnSpc>
            </a:pPr>
            <a:r>
              <a:rPr lang="en-US" altLang="zh-CN" sz="28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TITLE HERE</a:t>
            </a:r>
            <a:endParaRPr lang="zh-CN" altLang="en-US" sz="2800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32102" y="3985760"/>
            <a:ext cx="2998200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 LOREM IPSUM DOLOR SIT AMET, CONSECTETUR ADIPISICING ELIT, SED DO</a:t>
            </a: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32102" y="2799051"/>
            <a:ext cx="2998200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 LOREM IPSUM DOLOR SIT AMET, CONSECTETUR ADIPISICING ELIT, SED DO</a:t>
            </a: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0" y="110832"/>
            <a:ext cx="5503664" cy="785090"/>
            <a:chOff x="0" y="110832"/>
            <a:chExt cx="5503664" cy="785090"/>
          </a:xfrm>
        </p:grpSpPr>
        <p:sp>
          <p:nvSpPr>
            <p:cNvPr id="12" name="文本框 11"/>
            <p:cNvSpPr txBox="1"/>
            <p:nvPr/>
          </p:nvSpPr>
          <p:spPr>
            <a:xfrm>
              <a:off x="947429" y="526590"/>
              <a:ext cx="4556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ADD YOUR TITLE HERE</a:t>
              </a:r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3" name="菱形 12"/>
            <p:cNvSpPr/>
            <p:nvPr/>
          </p:nvSpPr>
          <p:spPr>
            <a:xfrm flipH="1">
              <a:off x="210473" y="110832"/>
              <a:ext cx="690064" cy="690064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4" name="菱形 13"/>
            <p:cNvSpPr/>
            <p:nvPr/>
          </p:nvSpPr>
          <p:spPr>
            <a:xfrm flipH="1">
              <a:off x="0" y="282533"/>
              <a:ext cx="347206" cy="346662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16447" y="118687"/>
              <a:ext cx="455623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请输入标题文字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/>
          <p:cNvGrpSpPr/>
          <p:nvPr/>
        </p:nvGrpSpPr>
        <p:grpSpPr>
          <a:xfrm>
            <a:off x="5106144" y="2205735"/>
            <a:ext cx="1979712" cy="3051681"/>
            <a:chOff x="4811375" y="1794282"/>
            <a:chExt cx="2569250" cy="3960440"/>
          </a:xfrm>
        </p:grpSpPr>
        <p:sp>
          <p:nvSpPr>
            <p:cNvPr id="3" name="Freeform 116"/>
            <p:cNvSpPr>
              <a:spLocks noEditPoints="1"/>
            </p:cNvSpPr>
            <p:nvPr/>
          </p:nvSpPr>
          <p:spPr bwMode="auto">
            <a:xfrm>
              <a:off x="7037234" y="2584713"/>
              <a:ext cx="305099" cy="366817"/>
            </a:xfrm>
            <a:custGeom>
              <a:avLst/>
              <a:gdLst>
                <a:gd name="T0" fmla="*/ 82 w 247"/>
                <a:gd name="T1" fmla="*/ 150 h 310"/>
                <a:gd name="T2" fmla="*/ 87 w 247"/>
                <a:gd name="T3" fmla="*/ 132 h 310"/>
                <a:gd name="T4" fmla="*/ 87 w 247"/>
                <a:gd name="T5" fmla="*/ 59 h 310"/>
                <a:gd name="T6" fmla="*/ 79 w 247"/>
                <a:gd name="T7" fmla="*/ 50 h 310"/>
                <a:gd name="T8" fmla="*/ 80 w 247"/>
                <a:gd name="T9" fmla="*/ 17 h 310"/>
                <a:gd name="T10" fmla="*/ 80 w 247"/>
                <a:gd name="T11" fmla="*/ 13 h 310"/>
                <a:gd name="T12" fmla="*/ 92 w 247"/>
                <a:gd name="T13" fmla="*/ 5 h 310"/>
                <a:gd name="T14" fmla="*/ 125 w 247"/>
                <a:gd name="T15" fmla="*/ 0 h 310"/>
                <a:gd name="T16" fmla="*/ 162 w 247"/>
                <a:gd name="T17" fmla="*/ 6 h 310"/>
                <a:gd name="T18" fmla="*/ 168 w 247"/>
                <a:gd name="T19" fmla="*/ 16 h 310"/>
                <a:gd name="T20" fmla="*/ 170 w 247"/>
                <a:gd name="T21" fmla="*/ 17 h 310"/>
                <a:gd name="T22" fmla="*/ 168 w 247"/>
                <a:gd name="T23" fmla="*/ 50 h 310"/>
                <a:gd name="T24" fmla="*/ 162 w 247"/>
                <a:gd name="T25" fmla="*/ 58 h 310"/>
                <a:gd name="T26" fmla="*/ 156 w 247"/>
                <a:gd name="T27" fmla="*/ 132 h 310"/>
                <a:gd name="T28" fmla="*/ 157 w 247"/>
                <a:gd name="T29" fmla="*/ 140 h 310"/>
                <a:gd name="T30" fmla="*/ 166 w 247"/>
                <a:gd name="T31" fmla="*/ 150 h 310"/>
                <a:gd name="T32" fmla="*/ 190 w 247"/>
                <a:gd name="T33" fmla="*/ 171 h 310"/>
                <a:gd name="T34" fmla="*/ 231 w 247"/>
                <a:gd name="T35" fmla="*/ 222 h 310"/>
                <a:gd name="T36" fmla="*/ 246 w 247"/>
                <a:gd name="T37" fmla="*/ 253 h 310"/>
                <a:gd name="T38" fmla="*/ 243 w 247"/>
                <a:gd name="T39" fmla="*/ 278 h 310"/>
                <a:gd name="T40" fmla="*/ 236 w 247"/>
                <a:gd name="T41" fmla="*/ 285 h 310"/>
                <a:gd name="T42" fmla="*/ 187 w 247"/>
                <a:gd name="T43" fmla="*/ 304 h 310"/>
                <a:gd name="T44" fmla="*/ 141 w 247"/>
                <a:gd name="T45" fmla="*/ 310 h 310"/>
                <a:gd name="T46" fmla="*/ 113 w 247"/>
                <a:gd name="T47" fmla="*/ 310 h 310"/>
                <a:gd name="T48" fmla="*/ 51 w 247"/>
                <a:gd name="T49" fmla="*/ 303 h 310"/>
                <a:gd name="T50" fmla="*/ 63 w 247"/>
                <a:gd name="T51" fmla="*/ 285 h 310"/>
                <a:gd name="T52" fmla="*/ 83 w 247"/>
                <a:gd name="T53" fmla="*/ 287 h 310"/>
                <a:gd name="T54" fmla="*/ 61 w 247"/>
                <a:gd name="T55" fmla="*/ 280 h 310"/>
                <a:gd name="T56" fmla="*/ 51 w 247"/>
                <a:gd name="T57" fmla="*/ 211 h 310"/>
                <a:gd name="T58" fmla="*/ 76 w 247"/>
                <a:gd name="T59" fmla="*/ 180 h 310"/>
                <a:gd name="T60" fmla="*/ 51 w 247"/>
                <a:gd name="T61" fmla="*/ 203 h 310"/>
                <a:gd name="T62" fmla="*/ 68 w 247"/>
                <a:gd name="T63" fmla="*/ 159 h 310"/>
                <a:gd name="T64" fmla="*/ 51 w 247"/>
                <a:gd name="T65" fmla="*/ 303 h 310"/>
                <a:gd name="T66" fmla="*/ 30 w 247"/>
                <a:gd name="T67" fmla="*/ 296 h 310"/>
                <a:gd name="T68" fmla="*/ 11 w 247"/>
                <a:gd name="T69" fmla="*/ 285 h 310"/>
                <a:gd name="T70" fmla="*/ 2 w 247"/>
                <a:gd name="T71" fmla="*/ 270 h 310"/>
                <a:gd name="T72" fmla="*/ 3 w 247"/>
                <a:gd name="T73" fmla="*/ 251 h 310"/>
                <a:gd name="T74" fmla="*/ 27 w 247"/>
                <a:gd name="T75" fmla="*/ 205 h 310"/>
                <a:gd name="T76" fmla="*/ 51 w 247"/>
                <a:gd name="T77" fmla="*/ 203 h 310"/>
                <a:gd name="T78" fmla="*/ 27 w 247"/>
                <a:gd name="T79" fmla="*/ 228 h 310"/>
                <a:gd name="T80" fmla="*/ 18 w 247"/>
                <a:gd name="T81" fmla="*/ 249 h 310"/>
                <a:gd name="T82" fmla="*/ 18 w 247"/>
                <a:gd name="T83" fmla="*/ 261 h 310"/>
                <a:gd name="T84" fmla="*/ 27 w 247"/>
                <a:gd name="T85" fmla="*/ 273 h 310"/>
                <a:gd name="T86" fmla="*/ 51 w 247"/>
                <a:gd name="T87" fmla="*/ 303 h 310"/>
                <a:gd name="T88" fmla="*/ 51 w 247"/>
                <a:gd name="T89" fmla="*/ 211 h 310"/>
                <a:gd name="T90" fmla="*/ 34 w 247"/>
                <a:gd name="T91" fmla="*/ 243 h 310"/>
                <a:gd name="T92" fmla="*/ 36 w 247"/>
                <a:gd name="T93" fmla="*/ 259 h 310"/>
                <a:gd name="T94" fmla="*/ 51 w 247"/>
                <a:gd name="T95" fmla="*/ 27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7" h="310">
                  <a:moveTo>
                    <a:pt x="80" y="150"/>
                  </a:moveTo>
                  <a:lnTo>
                    <a:pt x="80" y="150"/>
                  </a:lnTo>
                  <a:lnTo>
                    <a:pt x="82" y="150"/>
                  </a:lnTo>
                  <a:lnTo>
                    <a:pt x="84" y="146"/>
                  </a:lnTo>
                  <a:lnTo>
                    <a:pt x="86" y="140"/>
                  </a:lnTo>
                  <a:lnTo>
                    <a:pt x="87" y="132"/>
                  </a:lnTo>
                  <a:lnTo>
                    <a:pt x="87" y="132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82" y="55"/>
                  </a:lnTo>
                  <a:lnTo>
                    <a:pt x="80" y="50"/>
                  </a:lnTo>
                  <a:lnTo>
                    <a:pt x="79" y="50"/>
                  </a:lnTo>
                  <a:lnTo>
                    <a:pt x="79" y="17"/>
                  </a:lnTo>
                  <a:lnTo>
                    <a:pt x="80" y="17"/>
                  </a:lnTo>
                  <a:lnTo>
                    <a:pt x="80" y="17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0" y="13"/>
                  </a:lnTo>
                  <a:lnTo>
                    <a:pt x="83" y="10"/>
                  </a:lnTo>
                  <a:lnTo>
                    <a:pt x="87" y="6"/>
                  </a:lnTo>
                  <a:lnTo>
                    <a:pt x="92" y="5"/>
                  </a:lnTo>
                  <a:lnTo>
                    <a:pt x="107" y="1"/>
                  </a:lnTo>
                  <a:lnTo>
                    <a:pt x="125" y="0"/>
                  </a:lnTo>
                  <a:lnTo>
                    <a:pt x="125" y="0"/>
                  </a:lnTo>
                  <a:lnTo>
                    <a:pt x="141" y="1"/>
                  </a:lnTo>
                  <a:lnTo>
                    <a:pt x="156" y="5"/>
                  </a:lnTo>
                  <a:lnTo>
                    <a:pt x="162" y="6"/>
                  </a:lnTo>
                  <a:lnTo>
                    <a:pt x="166" y="10"/>
                  </a:lnTo>
                  <a:lnTo>
                    <a:pt x="168" y="13"/>
                  </a:lnTo>
                  <a:lnTo>
                    <a:pt x="168" y="16"/>
                  </a:lnTo>
                  <a:lnTo>
                    <a:pt x="168" y="16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0" y="50"/>
                  </a:lnTo>
                  <a:lnTo>
                    <a:pt x="168" y="50"/>
                  </a:lnTo>
                  <a:lnTo>
                    <a:pt x="168" y="50"/>
                  </a:lnTo>
                  <a:lnTo>
                    <a:pt x="168" y="52"/>
                  </a:lnTo>
                  <a:lnTo>
                    <a:pt x="166" y="55"/>
                  </a:lnTo>
                  <a:lnTo>
                    <a:pt x="162" y="58"/>
                  </a:lnTo>
                  <a:lnTo>
                    <a:pt x="156" y="59"/>
                  </a:lnTo>
                  <a:lnTo>
                    <a:pt x="156" y="59"/>
                  </a:lnTo>
                  <a:lnTo>
                    <a:pt x="156" y="132"/>
                  </a:lnTo>
                  <a:lnTo>
                    <a:pt x="156" y="132"/>
                  </a:lnTo>
                  <a:lnTo>
                    <a:pt x="156" y="136"/>
                  </a:lnTo>
                  <a:lnTo>
                    <a:pt x="157" y="140"/>
                  </a:lnTo>
                  <a:lnTo>
                    <a:pt x="160" y="146"/>
                  </a:lnTo>
                  <a:lnTo>
                    <a:pt x="164" y="150"/>
                  </a:lnTo>
                  <a:lnTo>
                    <a:pt x="166" y="150"/>
                  </a:lnTo>
                  <a:lnTo>
                    <a:pt x="166" y="150"/>
                  </a:lnTo>
                  <a:lnTo>
                    <a:pt x="175" y="158"/>
                  </a:lnTo>
                  <a:lnTo>
                    <a:pt x="190" y="171"/>
                  </a:lnTo>
                  <a:lnTo>
                    <a:pt x="206" y="189"/>
                  </a:lnTo>
                  <a:lnTo>
                    <a:pt x="222" y="211"/>
                  </a:lnTo>
                  <a:lnTo>
                    <a:pt x="231" y="222"/>
                  </a:lnTo>
                  <a:lnTo>
                    <a:pt x="236" y="232"/>
                  </a:lnTo>
                  <a:lnTo>
                    <a:pt x="241" y="243"/>
                  </a:lnTo>
                  <a:lnTo>
                    <a:pt x="246" y="253"/>
                  </a:lnTo>
                  <a:lnTo>
                    <a:pt x="247" y="262"/>
                  </a:lnTo>
                  <a:lnTo>
                    <a:pt x="246" y="272"/>
                  </a:lnTo>
                  <a:lnTo>
                    <a:pt x="243" y="278"/>
                  </a:lnTo>
                  <a:lnTo>
                    <a:pt x="240" y="282"/>
                  </a:lnTo>
                  <a:lnTo>
                    <a:pt x="236" y="285"/>
                  </a:lnTo>
                  <a:lnTo>
                    <a:pt x="236" y="285"/>
                  </a:lnTo>
                  <a:lnTo>
                    <a:pt x="221" y="293"/>
                  </a:lnTo>
                  <a:lnTo>
                    <a:pt x="205" y="300"/>
                  </a:lnTo>
                  <a:lnTo>
                    <a:pt x="187" y="304"/>
                  </a:lnTo>
                  <a:lnTo>
                    <a:pt x="171" y="307"/>
                  </a:lnTo>
                  <a:lnTo>
                    <a:pt x="155" y="310"/>
                  </a:lnTo>
                  <a:lnTo>
                    <a:pt x="141" y="310"/>
                  </a:lnTo>
                  <a:lnTo>
                    <a:pt x="124" y="310"/>
                  </a:lnTo>
                  <a:lnTo>
                    <a:pt x="124" y="310"/>
                  </a:lnTo>
                  <a:lnTo>
                    <a:pt x="113" y="310"/>
                  </a:lnTo>
                  <a:lnTo>
                    <a:pt x="95" y="310"/>
                  </a:lnTo>
                  <a:lnTo>
                    <a:pt x="74" y="307"/>
                  </a:lnTo>
                  <a:lnTo>
                    <a:pt x="51" y="303"/>
                  </a:lnTo>
                  <a:lnTo>
                    <a:pt x="51" y="282"/>
                  </a:lnTo>
                  <a:lnTo>
                    <a:pt x="51" y="282"/>
                  </a:lnTo>
                  <a:lnTo>
                    <a:pt x="63" y="285"/>
                  </a:lnTo>
                  <a:lnTo>
                    <a:pt x="72" y="287"/>
                  </a:lnTo>
                  <a:lnTo>
                    <a:pt x="83" y="287"/>
                  </a:lnTo>
                  <a:lnTo>
                    <a:pt x="83" y="287"/>
                  </a:lnTo>
                  <a:lnTo>
                    <a:pt x="83" y="287"/>
                  </a:lnTo>
                  <a:lnTo>
                    <a:pt x="72" y="284"/>
                  </a:lnTo>
                  <a:lnTo>
                    <a:pt x="61" y="280"/>
                  </a:lnTo>
                  <a:lnTo>
                    <a:pt x="51" y="274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60" y="199"/>
                  </a:lnTo>
                  <a:lnTo>
                    <a:pt x="68" y="189"/>
                  </a:lnTo>
                  <a:lnTo>
                    <a:pt x="76" y="180"/>
                  </a:lnTo>
                  <a:lnTo>
                    <a:pt x="76" y="180"/>
                  </a:lnTo>
                  <a:lnTo>
                    <a:pt x="68" y="186"/>
                  </a:lnTo>
                  <a:lnTo>
                    <a:pt x="51" y="203"/>
                  </a:lnTo>
                  <a:lnTo>
                    <a:pt x="51" y="178"/>
                  </a:lnTo>
                  <a:lnTo>
                    <a:pt x="51" y="178"/>
                  </a:lnTo>
                  <a:lnTo>
                    <a:pt x="68" y="159"/>
                  </a:lnTo>
                  <a:lnTo>
                    <a:pt x="80" y="150"/>
                  </a:lnTo>
                  <a:lnTo>
                    <a:pt x="80" y="150"/>
                  </a:lnTo>
                  <a:close/>
                  <a:moveTo>
                    <a:pt x="51" y="303"/>
                  </a:moveTo>
                  <a:lnTo>
                    <a:pt x="51" y="303"/>
                  </a:lnTo>
                  <a:lnTo>
                    <a:pt x="40" y="299"/>
                  </a:lnTo>
                  <a:lnTo>
                    <a:pt x="30" y="296"/>
                  </a:lnTo>
                  <a:lnTo>
                    <a:pt x="21" y="291"/>
                  </a:lnTo>
                  <a:lnTo>
                    <a:pt x="11" y="285"/>
                  </a:lnTo>
                  <a:lnTo>
                    <a:pt x="11" y="285"/>
                  </a:lnTo>
                  <a:lnTo>
                    <a:pt x="6" y="281"/>
                  </a:lnTo>
                  <a:lnTo>
                    <a:pt x="3" y="276"/>
                  </a:lnTo>
                  <a:lnTo>
                    <a:pt x="2" y="270"/>
                  </a:lnTo>
                  <a:lnTo>
                    <a:pt x="0" y="265"/>
                  </a:lnTo>
                  <a:lnTo>
                    <a:pt x="0" y="258"/>
                  </a:lnTo>
                  <a:lnTo>
                    <a:pt x="3" y="251"/>
                  </a:lnTo>
                  <a:lnTo>
                    <a:pt x="9" y="236"/>
                  </a:lnTo>
                  <a:lnTo>
                    <a:pt x="17" y="222"/>
                  </a:lnTo>
                  <a:lnTo>
                    <a:pt x="27" y="205"/>
                  </a:lnTo>
                  <a:lnTo>
                    <a:pt x="38" y="192"/>
                  </a:lnTo>
                  <a:lnTo>
                    <a:pt x="51" y="178"/>
                  </a:lnTo>
                  <a:lnTo>
                    <a:pt x="51" y="203"/>
                  </a:lnTo>
                  <a:lnTo>
                    <a:pt x="51" y="203"/>
                  </a:lnTo>
                  <a:lnTo>
                    <a:pt x="38" y="215"/>
                  </a:lnTo>
                  <a:lnTo>
                    <a:pt x="27" y="228"/>
                  </a:lnTo>
                  <a:lnTo>
                    <a:pt x="23" y="235"/>
                  </a:lnTo>
                  <a:lnTo>
                    <a:pt x="21" y="242"/>
                  </a:lnTo>
                  <a:lnTo>
                    <a:pt x="18" y="249"/>
                  </a:lnTo>
                  <a:lnTo>
                    <a:pt x="18" y="255"/>
                  </a:lnTo>
                  <a:lnTo>
                    <a:pt x="18" y="255"/>
                  </a:lnTo>
                  <a:lnTo>
                    <a:pt x="18" y="261"/>
                  </a:lnTo>
                  <a:lnTo>
                    <a:pt x="21" y="266"/>
                  </a:lnTo>
                  <a:lnTo>
                    <a:pt x="23" y="270"/>
                  </a:lnTo>
                  <a:lnTo>
                    <a:pt x="27" y="273"/>
                  </a:lnTo>
                  <a:lnTo>
                    <a:pt x="38" y="278"/>
                  </a:lnTo>
                  <a:lnTo>
                    <a:pt x="51" y="282"/>
                  </a:lnTo>
                  <a:lnTo>
                    <a:pt x="51" y="303"/>
                  </a:lnTo>
                  <a:lnTo>
                    <a:pt x="51" y="303"/>
                  </a:lnTo>
                  <a:close/>
                  <a:moveTo>
                    <a:pt x="51" y="211"/>
                  </a:moveTo>
                  <a:lnTo>
                    <a:pt x="51" y="211"/>
                  </a:lnTo>
                  <a:lnTo>
                    <a:pt x="44" y="222"/>
                  </a:lnTo>
                  <a:lnTo>
                    <a:pt x="38" y="232"/>
                  </a:lnTo>
                  <a:lnTo>
                    <a:pt x="34" y="243"/>
                  </a:lnTo>
                  <a:lnTo>
                    <a:pt x="33" y="253"/>
                  </a:lnTo>
                  <a:lnTo>
                    <a:pt x="33" y="253"/>
                  </a:lnTo>
                  <a:lnTo>
                    <a:pt x="36" y="259"/>
                  </a:lnTo>
                  <a:lnTo>
                    <a:pt x="38" y="265"/>
                  </a:lnTo>
                  <a:lnTo>
                    <a:pt x="44" y="270"/>
                  </a:lnTo>
                  <a:lnTo>
                    <a:pt x="51" y="274"/>
                  </a:lnTo>
                  <a:lnTo>
                    <a:pt x="51" y="21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4" name="Freeform 128"/>
            <p:cNvSpPr>
              <a:spLocks noEditPoints="1"/>
            </p:cNvSpPr>
            <p:nvPr/>
          </p:nvSpPr>
          <p:spPr bwMode="auto">
            <a:xfrm>
              <a:off x="6554266" y="3843723"/>
              <a:ext cx="395269" cy="295820"/>
            </a:xfrm>
            <a:custGeom>
              <a:avLst/>
              <a:gdLst>
                <a:gd name="T0" fmla="*/ 298 w 320"/>
                <a:gd name="T1" fmla="*/ 57 h 250"/>
                <a:gd name="T2" fmla="*/ 320 w 320"/>
                <a:gd name="T3" fmla="*/ 138 h 250"/>
                <a:gd name="T4" fmla="*/ 303 w 320"/>
                <a:gd name="T5" fmla="*/ 212 h 250"/>
                <a:gd name="T6" fmla="*/ 271 w 320"/>
                <a:gd name="T7" fmla="*/ 245 h 250"/>
                <a:gd name="T8" fmla="*/ 263 w 320"/>
                <a:gd name="T9" fmla="*/ 233 h 250"/>
                <a:gd name="T10" fmla="*/ 279 w 320"/>
                <a:gd name="T11" fmla="*/ 214 h 250"/>
                <a:gd name="T12" fmla="*/ 276 w 320"/>
                <a:gd name="T13" fmla="*/ 191 h 250"/>
                <a:gd name="T14" fmla="*/ 261 w 320"/>
                <a:gd name="T15" fmla="*/ 165 h 250"/>
                <a:gd name="T16" fmla="*/ 287 w 320"/>
                <a:gd name="T17" fmla="*/ 165 h 250"/>
                <a:gd name="T18" fmla="*/ 299 w 320"/>
                <a:gd name="T19" fmla="*/ 153 h 250"/>
                <a:gd name="T20" fmla="*/ 299 w 320"/>
                <a:gd name="T21" fmla="*/ 126 h 250"/>
                <a:gd name="T22" fmla="*/ 283 w 320"/>
                <a:gd name="T23" fmla="*/ 112 h 250"/>
                <a:gd name="T24" fmla="*/ 261 w 320"/>
                <a:gd name="T25" fmla="*/ 100 h 250"/>
                <a:gd name="T26" fmla="*/ 278 w 320"/>
                <a:gd name="T27" fmla="*/ 96 h 250"/>
                <a:gd name="T28" fmla="*/ 287 w 320"/>
                <a:gd name="T29" fmla="*/ 74 h 250"/>
                <a:gd name="T30" fmla="*/ 280 w 320"/>
                <a:gd name="T31" fmla="*/ 58 h 250"/>
                <a:gd name="T32" fmla="*/ 238 w 320"/>
                <a:gd name="T33" fmla="*/ 8 h 250"/>
                <a:gd name="T34" fmla="*/ 261 w 320"/>
                <a:gd name="T35" fmla="*/ 50 h 250"/>
                <a:gd name="T36" fmla="*/ 242 w 320"/>
                <a:gd name="T37" fmla="*/ 59 h 250"/>
                <a:gd name="T38" fmla="*/ 238 w 320"/>
                <a:gd name="T39" fmla="*/ 34 h 250"/>
                <a:gd name="T40" fmla="*/ 261 w 320"/>
                <a:gd name="T41" fmla="*/ 247 h 250"/>
                <a:gd name="T42" fmla="*/ 244 w 320"/>
                <a:gd name="T43" fmla="*/ 235 h 250"/>
                <a:gd name="T44" fmla="*/ 261 w 320"/>
                <a:gd name="T45" fmla="*/ 247 h 250"/>
                <a:gd name="T46" fmla="*/ 261 w 320"/>
                <a:gd name="T47" fmla="*/ 113 h 250"/>
                <a:gd name="T48" fmla="*/ 245 w 320"/>
                <a:gd name="T49" fmla="*/ 135 h 250"/>
                <a:gd name="T50" fmla="*/ 252 w 320"/>
                <a:gd name="T51" fmla="*/ 155 h 250"/>
                <a:gd name="T52" fmla="*/ 256 w 320"/>
                <a:gd name="T53" fmla="*/ 174 h 250"/>
                <a:gd name="T54" fmla="*/ 238 w 320"/>
                <a:gd name="T55" fmla="*/ 82 h 250"/>
                <a:gd name="T56" fmla="*/ 255 w 320"/>
                <a:gd name="T57" fmla="*/ 100 h 250"/>
                <a:gd name="T58" fmla="*/ 238 w 320"/>
                <a:gd name="T59" fmla="*/ 8 h 250"/>
                <a:gd name="T60" fmla="*/ 234 w 320"/>
                <a:gd name="T61" fmla="*/ 20 h 250"/>
                <a:gd name="T62" fmla="*/ 219 w 320"/>
                <a:gd name="T63" fmla="*/ 2 h 250"/>
                <a:gd name="T64" fmla="*/ 219 w 320"/>
                <a:gd name="T65" fmla="*/ 215 h 250"/>
                <a:gd name="T66" fmla="*/ 229 w 320"/>
                <a:gd name="T67" fmla="*/ 227 h 250"/>
                <a:gd name="T68" fmla="*/ 238 w 320"/>
                <a:gd name="T69" fmla="*/ 39 h 250"/>
                <a:gd name="T70" fmla="*/ 238 w 320"/>
                <a:gd name="T71" fmla="*/ 174 h 250"/>
                <a:gd name="T72" fmla="*/ 226 w 320"/>
                <a:gd name="T73" fmla="*/ 184 h 250"/>
                <a:gd name="T74" fmla="*/ 225 w 320"/>
                <a:gd name="T75" fmla="*/ 51 h 250"/>
                <a:gd name="T76" fmla="*/ 238 w 320"/>
                <a:gd name="T77" fmla="*/ 39 h 250"/>
                <a:gd name="T78" fmla="*/ 134 w 320"/>
                <a:gd name="T79" fmla="*/ 8 h 250"/>
                <a:gd name="T80" fmla="*/ 219 w 320"/>
                <a:gd name="T81" fmla="*/ 2 h 250"/>
                <a:gd name="T82" fmla="*/ 211 w 320"/>
                <a:gd name="T83" fmla="*/ 16 h 250"/>
                <a:gd name="T84" fmla="*/ 203 w 320"/>
                <a:gd name="T85" fmla="*/ 42 h 250"/>
                <a:gd name="T86" fmla="*/ 219 w 320"/>
                <a:gd name="T87" fmla="*/ 53 h 250"/>
                <a:gd name="T88" fmla="*/ 218 w 320"/>
                <a:gd name="T89" fmla="*/ 210 h 250"/>
                <a:gd name="T90" fmla="*/ 194 w 320"/>
                <a:gd name="T91" fmla="*/ 230 h 250"/>
                <a:gd name="T92" fmla="*/ 125 w 320"/>
                <a:gd name="T93" fmla="*/ 192 h 250"/>
                <a:gd name="T94" fmla="*/ 68 w 320"/>
                <a:gd name="T95" fmla="*/ 164 h 250"/>
                <a:gd name="T96" fmla="*/ 84 w 320"/>
                <a:gd name="T97" fmla="*/ 159 h 250"/>
                <a:gd name="T98" fmla="*/ 104 w 320"/>
                <a:gd name="T99" fmla="*/ 131 h 250"/>
                <a:gd name="T100" fmla="*/ 95 w 320"/>
                <a:gd name="T101" fmla="*/ 100 h 250"/>
                <a:gd name="T102" fmla="*/ 0 w 320"/>
                <a:gd name="T103" fmla="*/ 136 h 250"/>
                <a:gd name="T104" fmla="*/ 5 w 320"/>
                <a:gd name="T105" fmla="*/ 96 h 250"/>
                <a:gd name="T106" fmla="*/ 45 w 320"/>
                <a:gd name="T107" fmla="*/ 44 h 250"/>
                <a:gd name="T108" fmla="*/ 68 w 320"/>
                <a:gd name="T109" fmla="*/ 88 h 250"/>
                <a:gd name="T110" fmla="*/ 38 w 320"/>
                <a:gd name="T111" fmla="*/ 101 h 250"/>
                <a:gd name="T112" fmla="*/ 31 w 320"/>
                <a:gd name="T113" fmla="*/ 135 h 250"/>
                <a:gd name="T114" fmla="*/ 57 w 320"/>
                <a:gd name="T115" fmla="*/ 162 h 250"/>
                <a:gd name="T116" fmla="*/ 42 w 320"/>
                <a:gd name="T117" fmla="*/ 189 h 250"/>
                <a:gd name="T118" fmla="*/ 3 w 320"/>
                <a:gd name="T119" fmla="*/ 1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0" h="250">
                  <a:moveTo>
                    <a:pt x="261" y="19"/>
                  </a:moveTo>
                  <a:lnTo>
                    <a:pt x="261" y="19"/>
                  </a:lnTo>
                  <a:lnTo>
                    <a:pt x="276" y="30"/>
                  </a:lnTo>
                  <a:lnTo>
                    <a:pt x="288" y="42"/>
                  </a:lnTo>
                  <a:lnTo>
                    <a:pt x="298" y="57"/>
                  </a:lnTo>
                  <a:lnTo>
                    <a:pt x="306" y="71"/>
                  </a:lnTo>
                  <a:lnTo>
                    <a:pt x="312" y="88"/>
                  </a:lnTo>
                  <a:lnTo>
                    <a:pt x="316" y="104"/>
                  </a:lnTo>
                  <a:lnTo>
                    <a:pt x="318" y="120"/>
                  </a:lnTo>
                  <a:lnTo>
                    <a:pt x="320" y="138"/>
                  </a:lnTo>
                  <a:lnTo>
                    <a:pt x="320" y="154"/>
                  </a:lnTo>
                  <a:lnTo>
                    <a:pt x="317" y="170"/>
                  </a:lnTo>
                  <a:lnTo>
                    <a:pt x="314" y="185"/>
                  </a:lnTo>
                  <a:lnTo>
                    <a:pt x="310" y="200"/>
                  </a:lnTo>
                  <a:lnTo>
                    <a:pt x="303" y="212"/>
                  </a:lnTo>
                  <a:lnTo>
                    <a:pt x="297" y="223"/>
                  </a:lnTo>
                  <a:lnTo>
                    <a:pt x="290" y="233"/>
                  </a:lnTo>
                  <a:lnTo>
                    <a:pt x="282" y="239"/>
                  </a:lnTo>
                  <a:lnTo>
                    <a:pt x="282" y="239"/>
                  </a:lnTo>
                  <a:lnTo>
                    <a:pt x="271" y="245"/>
                  </a:lnTo>
                  <a:lnTo>
                    <a:pt x="261" y="247"/>
                  </a:lnTo>
                  <a:lnTo>
                    <a:pt x="261" y="233"/>
                  </a:lnTo>
                  <a:lnTo>
                    <a:pt x="261" y="233"/>
                  </a:lnTo>
                  <a:lnTo>
                    <a:pt x="263" y="233"/>
                  </a:lnTo>
                  <a:lnTo>
                    <a:pt x="263" y="233"/>
                  </a:lnTo>
                  <a:lnTo>
                    <a:pt x="263" y="233"/>
                  </a:lnTo>
                  <a:lnTo>
                    <a:pt x="268" y="229"/>
                  </a:lnTo>
                  <a:lnTo>
                    <a:pt x="272" y="224"/>
                  </a:lnTo>
                  <a:lnTo>
                    <a:pt x="276" y="219"/>
                  </a:lnTo>
                  <a:lnTo>
                    <a:pt x="279" y="214"/>
                  </a:lnTo>
                  <a:lnTo>
                    <a:pt x="280" y="208"/>
                  </a:lnTo>
                  <a:lnTo>
                    <a:pt x="280" y="203"/>
                  </a:lnTo>
                  <a:lnTo>
                    <a:pt x="279" y="196"/>
                  </a:lnTo>
                  <a:lnTo>
                    <a:pt x="276" y="191"/>
                  </a:lnTo>
                  <a:lnTo>
                    <a:pt x="276" y="191"/>
                  </a:lnTo>
                  <a:lnTo>
                    <a:pt x="274" y="185"/>
                  </a:lnTo>
                  <a:lnTo>
                    <a:pt x="271" y="181"/>
                  </a:lnTo>
                  <a:lnTo>
                    <a:pt x="267" y="178"/>
                  </a:lnTo>
                  <a:lnTo>
                    <a:pt x="261" y="176"/>
                  </a:lnTo>
                  <a:lnTo>
                    <a:pt x="261" y="165"/>
                  </a:lnTo>
                  <a:lnTo>
                    <a:pt x="261" y="165"/>
                  </a:lnTo>
                  <a:lnTo>
                    <a:pt x="268" y="168"/>
                  </a:lnTo>
                  <a:lnTo>
                    <a:pt x="275" y="168"/>
                  </a:lnTo>
                  <a:lnTo>
                    <a:pt x="280" y="168"/>
                  </a:lnTo>
                  <a:lnTo>
                    <a:pt x="287" y="165"/>
                  </a:lnTo>
                  <a:lnTo>
                    <a:pt x="287" y="165"/>
                  </a:lnTo>
                  <a:lnTo>
                    <a:pt x="287" y="165"/>
                  </a:lnTo>
                  <a:lnTo>
                    <a:pt x="293" y="162"/>
                  </a:lnTo>
                  <a:lnTo>
                    <a:pt x="297" y="158"/>
                  </a:lnTo>
                  <a:lnTo>
                    <a:pt x="299" y="153"/>
                  </a:lnTo>
                  <a:lnTo>
                    <a:pt x="302" y="149"/>
                  </a:lnTo>
                  <a:lnTo>
                    <a:pt x="303" y="143"/>
                  </a:lnTo>
                  <a:lnTo>
                    <a:pt x="303" y="136"/>
                  </a:lnTo>
                  <a:lnTo>
                    <a:pt x="302" y="131"/>
                  </a:lnTo>
                  <a:lnTo>
                    <a:pt x="299" y="126"/>
                  </a:lnTo>
                  <a:lnTo>
                    <a:pt x="299" y="126"/>
                  </a:lnTo>
                  <a:lnTo>
                    <a:pt x="297" y="122"/>
                  </a:lnTo>
                  <a:lnTo>
                    <a:pt x="293" y="118"/>
                  </a:lnTo>
                  <a:lnTo>
                    <a:pt x="288" y="113"/>
                  </a:lnTo>
                  <a:lnTo>
                    <a:pt x="283" y="112"/>
                  </a:lnTo>
                  <a:lnTo>
                    <a:pt x="279" y="111"/>
                  </a:lnTo>
                  <a:lnTo>
                    <a:pt x="272" y="109"/>
                  </a:lnTo>
                  <a:lnTo>
                    <a:pt x="267" y="111"/>
                  </a:lnTo>
                  <a:lnTo>
                    <a:pt x="261" y="112"/>
                  </a:lnTo>
                  <a:lnTo>
                    <a:pt x="261" y="100"/>
                  </a:lnTo>
                  <a:lnTo>
                    <a:pt x="261" y="100"/>
                  </a:lnTo>
                  <a:lnTo>
                    <a:pt x="268" y="100"/>
                  </a:lnTo>
                  <a:lnTo>
                    <a:pt x="274" y="99"/>
                  </a:lnTo>
                  <a:lnTo>
                    <a:pt x="274" y="99"/>
                  </a:lnTo>
                  <a:lnTo>
                    <a:pt x="278" y="96"/>
                  </a:lnTo>
                  <a:lnTo>
                    <a:pt x="282" y="92"/>
                  </a:lnTo>
                  <a:lnTo>
                    <a:pt x="284" y="88"/>
                  </a:lnTo>
                  <a:lnTo>
                    <a:pt x="286" y="84"/>
                  </a:lnTo>
                  <a:lnTo>
                    <a:pt x="287" y="78"/>
                  </a:lnTo>
                  <a:lnTo>
                    <a:pt x="287" y="74"/>
                  </a:lnTo>
                  <a:lnTo>
                    <a:pt x="286" y="69"/>
                  </a:lnTo>
                  <a:lnTo>
                    <a:pt x="284" y="63"/>
                  </a:lnTo>
                  <a:lnTo>
                    <a:pt x="284" y="63"/>
                  </a:lnTo>
                  <a:lnTo>
                    <a:pt x="284" y="63"/>
                  </a:lnTo>
                  <a:lnTo>
                    <a:pt x="280" y="58"/>
                  </a:lnTo>
                  <a:lnTo>
                    <a:pt x="275" y="54"/>
                  </a:lnTo>
                  <a:lnTo>
                    <a:pt x="270" y="51"/>
                  </a:lnTo>
                  <a:lnTo>
                    <a:pt x="261" y="50"/>
                  </a:lnTo>
                  <a:lnTo>
                    <a:pt x="261" y="19"/>
                  </a:lnTo>
                  <a:close/>
                  <a:moveTo>
                    <a:pt x="238" y="8"/>
                  </a:moveTo>
                  <a:lnTo>
                    <a:pt x="238" y="8"/>
                  </a:lnTo>
                  <a:lnTo>
                    <a:pt x="251" y="12"/>
                  </a:lnTo>
                  <a:lnTo>
                    <a:pt x="261" y="19"/>
                  </a:lnTo>
                  <a:lnTo>
                    <a:pt x="261" y="50"/>
                  </a:lnTo>
                  <a:lnTo>
                    <a:pt x="261" y="50"/>
                  </a:lnTo>
                  <a:lnTo>
                    <a:pt x="256" y="50"/>
                  </a:lnTo>
                  <a:lnTo>
                    <a:pt x="251" y="53"/>
                  </a:lnTo>
                  <a:lnTo>
                    <a:pt x="251" y="53"/>
                  </a:lnTo>
                  <a:lnTo>
                    <a:pt x="247" y="55"/>
                  </a:lnTo>
                  <a:lnTo>
                    <a:pt x="242" y="59"/>
                  </a:lnTo>
                  <a:lnTo>
                    <a:pt x="240" y="63"/>
                  </a:lnTo>
                  <a:lnTo>
                    <a:pt x="238" y="67"/>
                  </a:lnTo>
                  <a:lnTo>
                    <a:pt x="238" y="39"/>
                  </a:lnTo>
                  <a:lnTo>
                    <a:pt x="238" y="39"/>
                  </a:lnTo>
                  <a:lnTo>
                    <a:pt x="238" y="34"/>
                  </a:lnTo>
                  <a:lnTo>
                    <a:pt x="238" y="27"/>
                  </a:lnTo>
                  <a:lnTo>
                    <a:pt x="238" y="8"/>
                  </a:lnTo>
                  <a:lnTo>
                    <a:pt x="238" y="8"/>
                  </a:lnTo>
                  <a:close/>
                  <a:moveTo>
                    <a:pt x="261" y="247"/>
                  </a:moveTo>
                  <a:lnTo>
                    <a:pt x="261" y="247"/>
                  </a:lnTo>
                  <a:lnTo>
                    <a:pt x="249" y="250"/>
                  </a:lnTo>
                  <a:lnTo>
                    <a:pt x="238" y="250"/>
                  </a:lnTo>
                  <a:lnTo>
                    <a:pt x="238" y="233"/>
                  </a:lnTo>
                  <a:lnTo>
                    <a:pt x="238" y="233"/>
                  </a:lnTo>
                  <a:lnTo>
                    <a:pt x="244" y="235"/>
                  </a:lnTo>
                  <a:lnTo>
                    <a:pt x="249" y="235"/>
                  </a:lnTo>
                  <a:lnTo>
                    <a:pt x="256" y="235"/>
                  </a:lnTo>
                  <a:lnTo>
                    <a:pt x="261" y="233"/>
                  </a:lnTo>
                  <a:lnTo>
                    <a:pt x="261" y="247"/>
                  </a:lnTo>
                  <a:lnTo>
                    <a:pt x="261" y="247"/>
                  </a:lnTo>
                  <a:close/>
                  <a:moveTo>
                    <a:pt x="261" y="100"/>
                  </a:moveTo>
                  <a:lnTo>
                    <a:pt x="261" y="112"/>
                  </a:lnTo>
                  <a:lnTo>
                    <a:pt x="261" y="112"/>
                  </a:lnTo>
                  <a:lnTo>
                    <a:pt x="261" y="113"/>
                  </a:lnTo>
                  <a:lnTo>
                    <a:pt x="261" y="113"/>
                  </a:lnTo>
                  <a:lnTo>
                    <a:pt x="256" y="116"/>
                  </a:lnTo>
                  <a:lnTo>
                    <a:pt x="252" y="120"/>
                  </a:lnTo>
                  <a:lnTo>
                    <a:pt x="249" y="124"/>
                  </a:lnTo>
                  <a:lnTo>
                    <a:pt x="247" y="130"/>
                  </a:lnTo>
                  <a:lnTo>
                    <a:pt x="245" y="135"/>
                  </a:lnTo>
                  <a:lnTo>
                    <a:pt x="245" y="141"/>
                  </a:lnTo>
                  <a:lnTo>
                    <a:pt x="247" y="146"/>
                  </a:lnTo>
                  <a:lnTo>
                    <a:pt x="249" y="151"/>
                  </a:lnTo>
                  <a:lnTo>
                    <a:pt x="249" y="151"/>
                  </a:lnTo>
                  <a:lnTo>
                    <a:pt x="252" y="155"/>
                  </a:lnTo>
                  <a:lnTo>
                    <a:pt x="255" y="159"/>
                  </a:lnTo>
                  <a:lnTo>
                    <a:pt x="261" y="165"/>
                  </a:lnTo>
                  <a:lnTo>
                    <a:pt x="261" y="176"/>
                  </a:lnTo>
                  <a:lnTo>
                    <a:pt x="261" y="176"/>
                  </a:lnTo>
                  <a:lnTo>
                    <a:pt x="256" y="174"/>
                  </a:lnTo>
                  <a:lnTo>
                    <a:pt x="251" y="173"/>
                  </a:lnTo>
                  <a:lnTo>
                    <a:pt x="244" y="173"/>
                  </a:lnTo>
                  <a:lnTo>
                    <a:pt x="238" y="174"/>
                  </a:lnTo>
                  <a:lnTo>
                    <a:pt x="238" y="82"/>
                  </a:lnTo>
                  <a:lnTo>
                    <a:pt x="238" y="82"/>
                  </a:lnTo>
                  <a:lnTo>
                    <a:pt x="240" y="86"/>
                  </a:lnTo>
                  <a:lnTo>
                    <a:pt x="240" y="86"/>
                  </a:lnTo>
                  <a:lnTo>
                    <a:pt x="244" y="92"/>
                  </a:lnTo>
                  <a:lnTo>
                    <a:pt x="249" y="97"/>
                  </a:lnTo>
                  <a:lnTo>
                    <a:pt x="255" y="100"/>
                  </a:lnTo>
                  <a:lnTo>
                    <a:pt x="261" y="100"/>
                  </a:lnTo>
                  <a:lnTo>
                    <a:pt x="261" y="100"/>
                  </a:lnTo>
                  <a:close/>
                  <a:moveTo>
                    <a:pt x="219" y="2"/>
                  </a:moveTo>
                  <a:lnTo>
                    <a:pt x="219" y="2"/>
                  </a:lnTo>
                  <a:lnTo>
                    <a:pt x="238" y="8"/>
                  </a:lnTo>
                  <a:lnTo>
                    <a:pt x="238" y="27"/>
                  </a:lnTo>
                  <a:lnTo>
                    <a:pt x="238" y="27"/>
                  </a:lnTo>
                  <a:lnTo>
                    <a:pt x="237" y="24"/>
                  </a:lnTo>
                  <a:lnTo>
                    <a:pt x="237" y="24"/>
                  </a:lnTo>
                  <a:lnTo>
                    <a:pt x="234" y="20"/>
                  </a:lnTo>
                  <a:lnTo>
                    <a:pt x="230" y="17"/>
                  </a:lnTo>
                  <a:lnTo>
                    <a:pt x="225" y="15"/>
                  </a:lnTo>
                  <a:lnTo>
                    <a:pt x="219" y="15"/>
                  </a:lnTo>
                  <a:lnTo>
                    <a:pt x="219" y="2"/>
                  </a:lnTo>
                  <a:lnTo>
                    <a:pt x="219" y="2"/>
                  </a:lnTo>
                  <a:close/>
                  <a:moveTo>
                    <a:pt x="238" y="250"/>
                  </a:moveTo>
                  <a:lnTo>
                    <a:pt x="238" y="250"/>
                  </a:lnTo>
                  <a:lnTo>
                    <a:pt x="229" y="247"/>
                  </a:lnTo>
                  <a:lnTo>
                    <a:pt x="219" y="245"/>
                  </a:lnTo>
                  <a:lnTo>
                    <a:pt x="219" y="215"/>
                  </a:lnTo>
                  <a:lnTo>
                    <a:pt x="219" y="215"/>
                  </a:lnTo>
                  <a:lnTo>
                    <a:pt x="221" y="218"/>
                  </a:lnTo>
                  <a:lnTo>
                    <a:pt x="221" y="218"/>
                  </a:lnTo>
                  <a:lnTo>
                    <a:pt x="225" y="223"/>
                  </a:lnTo>
                  <a:lnTo>
                    <a:pt x="229" y="227"/>
                  </a:lnTo>
                  <a:lnTo>
                    <a:pt x="233" y="231"/>
                  </a:lnTo>
                  <a:lnTo>
                    <a:pt x="238" y="233"/>
                  </a:lnTo>
                  <a:lnTo>
                    <a:pt x="238" y="250"/>
                  </a:lnTo>
                  <a:lnTo>
                    <a:pt x="238" y="250"/>
                  </a:lnTo>
                  <a:close/>
                  <a:moveTo>
                    <a:pt x="238" y="39"/>
                  </a:moveTo>
                  <a:lnTo>
                    <a:pt x="238" y="67"/>
                  </a:lnTo>
                  <a:lnTo>
                    <a:pt x="238" y="67"/>
                  </a:lnTo>
                  <a:lnTo>
                    <a:pt x="237" y="74"/>
                  </a:lnTo>
                  <a:lnTo>
                    <a:pt x="238" y="82"/>
                  </a:lnTo>
                  <a:lnTo>
                    <a:pt x="238" y="174"/>
                  </a:lnTo>
                  <a:lnTo>
                    <a:pt x="238" y="174"/>
                  </a:lnTo>
                  <a:lnTo>
                    <a:pt x="236" y="176"/>
                  </a:lnTo>
                  <a:lnTo>
                    <a:pt x="236" y="176"/>
                  </a:lnTo>
                  <a:lnTo>
                    <a:pt x="230" y="180"/>
                  </a:lnTo>
                  <a:lnTo>
                    <a:pt x="226" y="184"/>
                  </a:lnTo>
                  <a:lnTo>
                    <a:pt x="222" y="188"/>
                  </a:lnTo>
                  <a:lnTo>
                    <a:pt x="219" y="193"/>
                  </a:lnTo>
                  <a:lnTo>
                    <a:pt x="219" y="53"/>
                  </a:lnTo>
                  <a:lnTo>
                    <a:pt x="219" y="53"/>
                  </a:lnTo>
                  <a:lnTo>
                    <a:pt x="225" y="51"/>
                  </a:lnTo>
                  <a:lnTo>
                    <a:pt x="229" y="50"/>
                  </a:lnTo>
                  <a:lnTo>
                    <a:pt x="229" y="50"/>
                  </a:lnTo>
                  <a:lnTo>
                    <a:pt x="234" y="46"/>
                  </a:lnTo>
                  <a:lnTo>
                    <a:pt x="238" y="39"/>
                  </a:lnTo>
                  <a:lnTo>
                    <a:pt x="238" y="39"/>
                  </a:lnTo>
                  <a:close/>
                  <a:moveTo>
                    <a:pt x="68" y="31"/>
                  </a:moveTo>
                  <a:lnTo>
                    <a:pt x="68" y="31"/>
                  </a:lnTo>
                  <a:lnTo>
                    <a:pt x="91" y="21"/>
                  </a:lnTo>
                  <a:lnTo>
                    <a:pt x="112" y="13"/>
                  </a:lnTo>
                  <a:lnTo>
                    <a:pt x="134" y="8"/>
                  </a:lnTo>
                  <a:lnTo>
                    <a:pt x="153" y="4"/>
                  </a:lnTo>
                  <a:lnTo>
                    <a:pt x="172" y="1"/>
                  </a:lnTo>
                  <a:lnTo>
                    <a:pt x="190" y="0"/>
                  </a:lnTo>
                  <a:lnTo>
                    <a:pt x="205" y="1"/>
                  </a:lnTo>
                  <a:lnTo>
                    <a:pt x="219" y="2"/>
                  </a:lnTo>
                  <a:lnTo>
                    <a:pt x="219" y="15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1" y="16"/>
                  </a:lnTo>
                  <a:lnTo>
                    <a:pt x="211" y="16"/>
                  </a:lnTo>
                  <a:lnTo>
                    <a:pt x="211" y="16"/>
                  </a:lnTo>
                  <a:lnTo>
                    <a:pt x="206" y="20"/>
                  </a:lnTo>
                  <a:lnTo>
                    <a:pt x="202" y="27"/>
                  </a:lnTo>
                  <a:lnTo>
                    <a:pt x="200" y="34"/>
                  </a:lnTo>
                  <a:lnTo>
                    <a:pt x="203" y="42"/>
                  </a:lnTo>
                  <a:lnTo>
                    <a:pt x="203" y="42"/>
                  </a:lnTo>
                  <a:lnTo>
                    <a:pt x="206" y="46"/>
                  </a:lnTo>
                  <a:lnTo>
                    <a:pt x="210" y="50"/>
                  </a:lnTo>
                  <a:lnTo>
                    <a:pt x="215" y="51"/>
                  </a:lnTo>
                  <a:lnTo>
                    <a:pt x="219" y="53"/>
                  </a:lnTo>
                  <a:lnTo>
                    <a:pt x="219" y="193"/>
                  </a:lnTo>
                  <a:lnTo>
                    <a:pt x="219" y="193"/>
                  </a:lnTo>
                  <a:lnTo>
                    <a:pt x="218" y="199"/>
                  </a:lnTo>
                  <a:lnTo>
                    <a:pt x="218" y="204"/>
                  </a:lnTo>
                  <a:lnTo>
                    <a:pt x="218" y="210"/>
                  </a:lnTo>
                  <a:lnTo>
                    <a:pt x="219" y="215"/>
                  </a:lnTo>
                  <a:lnTo>
                    <a:pt x="219" y="245"/>
                  </a:lnTo>
                  <a:lnTo>
                    <a:pt x="219" y="245"/>
                  </a:lnTo>
                  <a:lnTo>
                    <a:pt x="207" y="238"/>
                  </a:lnTo>
                  <a:lnTo>
                    <a:pt x="194" y="230"/>
                  </a:lnTo>
                  <a:lnTo>
                    <a:pt x="169" y="212"/>
                  </a:lnTo>
                  <a:lnTo>
                    <a:pt x="157" y="203"/>
                  </a:lnTo>
                  <a:lnTo>
                    <a:pt x="145" y="196"/>
                  </a:lnTo>
                  <a:lnTo>
                    <a:pt x="131" y="192"/>
                  </a:lnTo>
                  <a:lnTo>
                    <a:pt x="125" y="192"/>
                  </a:lnTo>
                  <a:lnTo>
                    <a:pt x="118" y="192"/>
                  </a:lnTo>
                  <a:lnTo>
                    <a:pt x="118" y="192"/>
                  </a:lnTo>
                  <a:lnTo>
                    <a:pt x="92" y="193"/>
                  </a:lnTo>
                  <a:lnTo>
                    <a:pt x="68" y="193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76" y="162"/>
                  </a:lnTo>
                  <a:lnTo>
                    <a:pt x="84" y="159"/>
                  </a:lnTo>
                  <a:lnTo>
                    <a:pt x="84" y="159"/>
                  </a:lnTo>
                  <a:lnTo>
                    <a:pt x="84" y="159"/>
                  </a:lnTo>
                  <a:lnTo>
                    <a:pt x="91" y="155"/>
                  </a:lnTo>
                  <a:lnTo>
                    <a:pt x="96" y="150"/>
                  </a:lnTo>
                  <a:lnTo>
                    <a:pt x="100" y="145"/>
                  </a:lnTo>
                  <a:lnTo>
                    <a:pt x="103" y="138"/>
                  </a:lnTo>
                  <a:lnTo>
                    <a:pt x="104" y="131"/>
                  </a:lnTo>
                  <a:lnTo>
                    <a:pt x="104" y="123"/>
                  </a:lnTo>
                  <a:lnTo>
                    <a:pt x="103" y="116"/>
                  </a:lnTo>
                  <a:lnTo>
                    <a:pt x="100" y="109"/>
                  </a:lnTo>
                  <a:lnTo>
                    <a:pt x="100" y="109"/>
                  </a:lnTo>
                  <a:lnTo>
                    <a:pt x="95" y="100"/>
                  </a:lnTo>
                  <a:lnTo>
                    <a:pt x="87" y="93"/>
                  </a:lnTo>
                  <a:lnTo>
                    <a:pt x="77" y="89"/>
                  </a:lnTo>
                  <a:lnTo>
                    <a:pt x="68" y="88"/>
                  </a:lnTo>
                  <a:lnTo>
                    <a:pt x="68" y="31"/>
                  </a:lnTo>
                  <a:close/>
                  <a:moveTo>
                    <a:pt x="0" y="136"/>
                  </a:moveTo>
                  <a:lnTo>
                    <a:pt x="0" y="136"/>
                  </a:lnTo>
                  <a:lnTo>
                    <a:pt x="0" y="124"/>
                  </a:lnTo>
                  <a:lnTo>
                    <a:pt x="0" y="115"/>
                  </a:lnTo>
                  <a:lnTo>
                    <a:pt x="3" y="104"/>
                  </a:lnTo>
                  <a:lnTo>
                    <a:pt x="5" y="96"/>
                  </a:lnTo>
                  <a:lnTo>
                    <a:pt x="10" y="86"/>
                  </a:lnTo>
                  <a:lnTo>
                    <a:pt x="14" y="78"/>
                  </a:lnTo>
                  <a:lnTo>
                    <a:pt x="24" y="65"/>
                  </a:lnTo>
                  <a:lnTo>
                    <a:pt x="35" y="53"/>
                  </a:lnTo>
                  <a:lnTo>
                    <a:pt x="45" y="44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68" y="31"/>
                  </a:lnTo>
                  <a:lnTo>
                    <a:pt x="68" y="88"/>
                  </a:lnTo>
                  <a:lnTo>
                    <a:pt x="68" y="88"/>
                  </a:lnTo>
                  <a:lnTo>
                    <a:pt x="58" y="89"/>
                  </a:lnTo>
                  <a:lnTo>
                    <a:pt x="50" y="92"/>
                  </a:lnTo>
                  <a:lnTo>
                    <a:pt x="50" y="92"/>
                  </a:lnTo>
                  <a:lnTo>
                    <a:pt x="43" y="96"/>
                  </a:lnTo>
                  <a:lnTo>
                    <a:pt x="38" y="101"/>
                  </a:lnTo>
                  <a:lnTo>
                    <a:pt x="34" y="108"/>
                  </a:lnTo>
                  <a:lnTo>
                    <a:pt x="31" y="113"/>
                  </a:lnTo>
                  <a:lnTo>
                    <a:pt x="30" y="122"/>
                  </a:lnTo>
                  <a:lnTo>
                    <a:pt x="30" y="128"/>
                  </a:lnTo>
                  <a:lnTo>
                    <a:pt x="31" y="135"/>
                  </a:lnTo>
                  <a:lnTo>
                    <a:pt x="34" y="143"/>
                  </a:lnTo>
                  <a:lnTo>
                    <a:pt x="34" y="143"/>
                  </a:lnTo>
                  <a:lnTo>
                    <a:pt x="39" y="151"/>
                  </a:lnTo>
                  <a:lnTo>
                    <a:pt x="47" y="158"/>
                  </a:lnTo>
                  <a:lnTo>
                    <a:pt x="57" y="162"/>
                  </a:lnTo>
                  <a:lnTo>
                    <a:pt x="68" y="164"/>
                  </a:lnTo>
                  <a:lnTo>
                    <a:pt x="68" y="193"/>
                  </a:lnTo>
                  <a:lnTo>
                    <a:pt x="68" y="193"/>
                  </a:lnTo>
                  <a:lnTo>
                    <a:pt x="54" y="192"/>
                  </a:lnTo>
                  <a:lnTo>
                    <a:pt x="42" y="189"/>
                  </a:lnTo>
                  <a:lnTo>
                    <a:pt x="31" y="185"/>
                  </a:lnTo>
                  <a:lnTo>
                    <a:pt x="22" y="178"/>
                  </a:lnTo>
                  <a:lnTo>
                    <a:pt x="14" y="172"/>
                  </a:lnTo>
                  <a:lnTo>
                    <a:pt x="8" y="162"/>
                  </a:lnTo>
                  <a:lnTo>
                    <a:pt x="3" y="150"/>
                  </a:lnTo>
                  <a:lnTo>
                    <a:pt x="0" y="136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5" name="Freeform 140"/>
            <p:cNvSpPr/>
            <p:nvPr/>
          </p:nvSpPr>
          <p:spPr bwMode="auto">
            <a:xfrm>
              <a:off x="5897130" y="1794282"/>
              <a:ext cx="401445" cy="313570"/>
            </a:xfrm>
            <a:custGeom>
              <a:avLst/>
              <a:gdLst>
                <a:gd name="T0" fmla="*/ 166 w 325"/>
                <a:gd name="T1" fmla="*/ 265 h 265"/>
                <a:gd name="T2" fmla="*/ 166 w 325"/>
                <a:gd name="T3" fmla="*/ 265 h 265"/>
                <a:gd name="T4" fmla="*/ 169 w 325"/>
                <a:gd name="T5" fmla="*/ 263 h 265"/>
                <a:gd name="T6" fmla="*/ 177 w 325"/>
                <a:gd name="T7" fmla="*/ 257 h 265"/>
                <a:gd name="T8" fmla="*/ 189 w 325"/>
                <a:gd name="T9" fmla="*/ 250 h 265"/>
                <a:gd name="T10" fmla="*/ 198 w 325"/>
                <a:gd name="T11" fmla="*/ 246 h 265"/>
                <a:gd name="T12" fmla="*/ 207 w 325"/>
                <a:gd name="T13" fmla="*/ 244 h 265"/>
                <a:gd name="T14" fmla="*/ 218 w 325"/>
                <a:gd name="T15" fmla="*/ 241 h 265"/>
                <a:gd name="T16" fmla="*/ 230 w 325"/>
                <a:gd name="T17" fmla="*/ 240 h 265"/>
                <a:gd name="T18" fmla="*/ 242 w 325"/>
                <a:gd name="T19" fmla="*/ 240 h 265"/>
                <a:gd name="T20" fmla="*/ 257 w 325"/>
                <a:gd name="T21" fmla="*/ 241 h 265"/>
                <a:gd name="T22" fmla="*/ 272 w 325"/>
                <a:gd name="T23" fmla="*/ 242 h 265"/>
                <a:gd name="T24" fmla="*/ 288 w 325"/>
                <a:gd name="T25" fmla="*/ 248 h 265"/>
                <a:gd name="T26" fmla="*/ 306 w 325"/>
                <a:gd name="T27" fmla="*/ 255 h 265"/>
                <a:gd name="T28" fmla="*/ 325 w 325"/>
                <a:gd name="T29" fmla="*/ 263 h 265"/>
                <a:gd name="T30" fmla="*/ 325 w 325"/>
                <a:gd name="T31" fmla="*/ 26 h 265"/>
                <a:gd name="T32" fmla="*/ 325 w 325"/>
                <a:gd name="T33" fmla="*/ 26 h 265"/>
                <a:gd name="T34" fmla="*/ 307 w 325"/>
                <a:gd name="T35" fmla="*/ 18 h 265"/>
                <a:gd name="T36" fmla="*/ 288 w 325"/>
                <a:gd name="T37" fmla="*/ 9 h 265"/>
                <a:gd name="T38" fmla="*/ 265 w 325"/>
                <a:gd name="T39" fmla="*/ 4 h 265"/>
                <a:gd name="T40" fmla="*/ 253 w 325"/>
                <a:gd name="T41" fmla="*/ 1 h 265"/>
                <a:gd name="T42" fmla="*/ 240 w 325"/>
                <a:gd name="T43" fmla="*/ 0 h 265"/>
                <a:gd name="T44" fmla="*/ 226 w 325"/>
                <a:gd name="T45" fmla="*/ 0 h 265"/>
                <a:gd name="T46" fmla="*/ 212 w 325"/>
                <a:gd name="T47" fmla="*/ 1 h 265"/>
                <a:gd name="T48" fmla="*/ 199 w 325"/>
                <a:gd name="T49" fmla="*/ 4 h 265"/>
                <a:gd name="T50" fmla="*/ 187 w 325"/>
                <a:gd name="T51" fmla="*/ 8 h 265"/>
                <a:gd name="T52" fmla="*/ 175 w 325"/>
                <a:gd name="T53" fmla="*/ 16 h 265"/>
                <a:gd name="T54" fmla="*/ 162 w 325"/>
                <a:gd name="T55" fmla="*/ 26 h 265"/>
                <a:gd name="T56" fmla="*/ 0 w 325"/>
                <a:gd name="T57" fmla="*/ 26 h 265"/>
                <a:gd name="T58" fmla="*/ 0 w 325"/>
                <a:gd name="T59" fmla="*/ 264 h 265"/>
                <a:gd name="T60" fmla="*/ 166 w 325"/>
                <a:gd name="T61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5" h="265">
                  <a:moveTo>
                    <a:pt x="166" y="265"/>
                  </a:moveTo>
                  <a:lnTo>
                    <a:pt x="166" y="265"/>
                  </a:lnTo>
                  <a:lnTo>
                    <a:pt x="169" y="263"/>
                  </a:lnTo>
                  <a:lnTo>
                    <a:pt x="177" y="257"/>
                  </a:lnTo>
                  <a:lnTo>
                    <a:pt x="189" y="250"/>
                  </a:lnTo>
                  <a:lnTo>
                    <a:pt x="198" y="246"/>
                  </a:lnTo>
                  <a:lnTo>
                    <a:pt x="207" y="244"/>
                  </a:lnTo>
                  <a:lnTo>
                    <a:pt x="218" y="241"/>
                  </a:lnTo>
                  <a:lnTo>
                    <a:pt x="230" y="240"/>
                  </a:lnTo>
                  <a:lnTo>
                    <a:pt x="242" y="240"/>
                  </a:lnTo>
                  <a:lnTo>
                    <a:pt x="257" y="241"/>
                  </a:lnTo>
                  <a:lnTo>
                    <a:pt x="272" y="242"/>
                  </a:lnTo>
                  <a:lnTo>
                    <a:pt x="288" y="248"/>
                  </a:lnTo>
                  <a:lnTo>
                    <a:pt x="306" y="255"/>
                  </a:lnTo>
                  <a:lnTo>
                    <a:pt x="325" y="263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07" y="18"/>
                  </a:lnTo>
                  <a:lnTo>
                    <a:pt x="288" y="9"/>
                  </a:lnTo>
                  <a:lnTo>
                    <a:pt x="265" y="4"/>
                  </a:lnTo>
                  <a:lnTo>
                    <a:pt x="253" y="1"/>
                  </a:lnTo>
                  <a:lnTo>
                    <a:pt x="240" y="0"/>
                  </a:lnTo>
                  <a:lnTo>
                    <a:pt x="226" y="0"/>
                  </a:lnTo>
                  <a:lnTo>
                    <a:pt x="212" y="1"/>
                  </a:lnTo>
                  <a:lnTo>
                    <a:pt x="199" y="4"/>
                  </a:lnTo>
                  <a:lnTo>
                    <a:pt x="187" y="8"/>
                  </a:lnTo>
                  <a:lnTo>
                    <a:pt x="175" y="16"/>
                  </a:lnTo>
                  <a:lnTo>
                    <a:pt x="162" y="26"/>
                  </a:lnTo>
                  <a:lnTo>
                    <a:pt x="0" y="26"/>
                  </a:lnTo>
                  <a:lnTo>
                    <a:pt x="0" y="264"/>
                  </a:lnTo>
                  <a:lnTo>
                    <a:pt x="166" y="265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6" name="Freeform 141"/>
            <p:cNvSpPr>
              <a:spLocks noEditPoints="1"/>
            </p:cNvSpPr>
            <p:nvPr/>
          </p:nvSpPr>
          <p:spPr bwMode="auto">
            <a:xfrm>
              <a:off x="5929246" y="3712380"/>
              <a:ext cx="489146" cy="386934"/>
            </a:xfrm>
            <a:custGeom>
              <a:avLst/>
              <a:gdLst>
                <a:gd name="T0" fmla="*/ 365 w 396"/>
                <a:gd name="T1" fmla="*/ 0 h 327"/>
                <a:gd name="T2" fmla="*/ 383 w 396"/>
                <a:gd name="T3" fmla="*/ 5 h 327"/>
                <a:gd name="T4" fmla="*/ 394 w 396"/>
                <a:gd name="T5" fmla="*/ 19 h 327"/>
                <a:gd name="T6" fmla="*/ 396 w 396"/>
                <a:gd name="T7" fmla="*/ 197 h 327"/>
                <a:gd name="T8" fmla="*/ 394 w 396"/>
                <a:gd name="T9" fmla="*/ 210 h 327"/>
                <a:gd name="T10" fmla="*/ 383 w 396"/>
                <a:gd name="T11" fmla="*/ 224 h 327"/>
                <a:gd name="T12" fmla="*/ 365 w 396"/>
                <a:gd name="T13" fmla="*/ 230 h 327"/>
                <a:gd name="T14" fmla="*/ 295 w 396"/>
                <a:gd name="T15" fmla="*/ 260 h 327"/>
                <a:gd name="T16" fmla="*/ 307 w 396"/>
                <a:gd name="T17" fmla="*/ 262 h 327"/>
                <a:gd name="T18" fmla="*/ 321 w 396"/>
                <a:gd name="T19" fmla="*/ 273 h 327"/>
                <a:gd name="T20" fmla="*/ 326 w 396"/>
                <a:gd name="T21" fmla="*/ 291 h 327"/>
                <a:gd name="T22" fmla="*/ 326 w 396"/>
                <a:gd name="T23" fmla="*/ 302 h 327"/>
                <a:gd name="T24" fmla="*/ 318 w 396"/>
                <a:gd name="T25" fmla="*/ 318 h 327"/>
                <a:gd name="T26" fmla="*/ 302 w 396"/>
                <a:gd name="T27" fmla="*/ 326 h 327"/>
                <a:gd name="T28" fmla="*/ 199 w 396"/>
                <a:gd name="T29" fmla="*/ 208 h 327"/>
                <a:gd name="T30" fmla="*/ 348 w 396"/>
                <a:gd name="T31" fmla="*/ 208 h 327"/>
                <a:gd name="T32" fmla="*/ 361 w 396"/>
                <a:gd name="T33" fmla="*/ 204 h 327"/>
                <a:gd name="T34" fmla="*/ 371 w 396"/>
                <a:gd name="T35" fmla="*/ 192 h 327"/>
                <a:gd name="T36" fmla="*/ 373 w 396"/>
                <a:gd name="T37" fmla="*/ 47 h 327"/>
                <a:gd name="T38" fmla="*/ 371 w 396"/>
                <a:gd name="T39" fmla="*/ 36 h 327"/>
                <a:gd name="T40" fmla="*/ 361 w 396"/>
                <a:gd name="T41" fmla="*/ 25 h 327"/>
                <a:gd name="T42" fmla="*/ 348 w 396"/>
                <a:gd name="T43" fmla="*/ 20 h 327"/>
                <a:gd name="T44" fmla="*/ 127 w 396"/>
                <a:gd name="T45" fmla="*/ 260 h 327"/>
                <a:gd name="T46" fmla="*/ 127 w 396"/>
                <a:gd name="T47" fmla="*/ 230 h 327"/>
                <a:gd name="T48" fmla="*/ 199 w 396"/>
                <a:gd name="T49" fmla="*/ 327 h 327"/>
                <a:gd name="T50" fmla="*/ 154 w 396"/>
                <a:gd name="T51" fmla="*/ 288 h 327"/>
                <a:gd name="T52" fmla="*/ 158 w 396"/>
                <a:gd name="T53" fmla="*/ 287 h 327"/>
                <a:gd name="T54" fmla="*/ 159 w 396"/>
                <a:gd name="T55" fmla="*/ 283 h 327"/>
                <a:gd name="T56" fmla="*/ 155 w 396"/>
                <a:gd name="T57" fmla="*/ 277 h 327"/>
                <a:gd name="T58" fmla="*/ 127 w 396"/>
                <a:gd name="T59" fmla="*/ 260 h 327"/>
                <a:gd name="T60" fmla="*/ 199 w 396"/>
                <a:gd name="T61" fmla="*/ 0 h 327"/>
                <a:gd name="T62" fmla="*/ 127 w 396"/>
                <a:gd name="T63" fmla="*/ 0 h 327"/>
                <a:gd name="T64" fmla="*/ 127 w 396"/>
                <a:gd name="T65" fmla="*/ 276 h 327"/>
                <a:gd name="T66" fmla="*/ 97 w 396"/>
                <a:gd name="T67" fmla="*/ 277 h 327"/>
                <a:gd name="T68" fmla="*/ 94 w 396"/>
                <a:gd name="T69" fmla="*/ 283 h 327"/>
                <a:gd name="T70" fmla="*/ 96 w 396"/>
                <a:gd name="T71" fmla="*/ 287 h 327"/>
                <a:gd name="T72" fmla="*/ 100 w 396"/>
                <a:gd name="T73" fmla="*/ 288 h 327"/>
                <a:gd name="T74" fmla="*/ 101 w 396"/>
                <a:gd name="T75" fmla="*/ 327 h 327"/>
                <a:gd name="T76" fmla="*/ 88 w 396"/>
                <a:gd name="T77" fmla="*/ 325 h 327"/>
                <a:gd name="T78" fmla="*/ 74 w 396"/>
                <a:gd name="T79" fmla="*/ 314 h 327"/>
                <a:gd name="T80" fmla="*/ 69 w 396"/>
                <a:gd name="T81" fmla="*/ 295 h 327"/>
                <a:gd name="T82" fmla="*/ 70 w 396"/>
                <a:gd name="T83" fmla="*/ 285 h 327"/>
                <a:gd name="T84" fmla="*/ 78 w 396"/>
                <a:gd name="T85" fmla="*/ 269 h 327"/>
                <a:gd name="T86" fmla="*/ 94 w 396"/>
                <a:gd name="T87" fmla="*/ 260 h 327"/>
                <a:gd name="T88" fmla="*/ 127 w 396"/>
                <a:gd name="T89" fmla="*/ 230 h 327"/>
                <a:gd name="T90" fmla="*/ 25 w 396"/>
                <a:gd name="T91" fmla="*/ 229 h 327"/>
                <a:gd name="T92" fmla="*/ 9 w 396"/>
                <a:gd name="T93" fmla="*/ 220 h 327"/>
                <a:gd name="T94" fmla="*/ 1 w 396"/>
                <a:gd name="T95" fmla="*/ 204 h 327"/>
                <a:gd name="T96" fmla="*/ 0 w 396"/>
                <a:gd name="T97" fmla="*/ 31 h 327"/>
                <a:gd name="T98" fmla="*/ 5 w 396"/>
                <a:gd name="T99" fmla="*/ 13 h 327"/>
                <a:gd name="T100" fmla="*/ 20 w 396"/>
                <a:gd name="T101" fmla="*/ 2 h 327"/>
                <a:gd name="T102" fmla="*/ 127 w 396"/>
                <a:gd name="T103" fmla="*/ 0 h 327"/>
                <a:gd name="T104" fmla="*/ 50 w 396"/>
                <a:gd name="T105" fmla="*/ 20 h 327"/>
                <a:gd name="T106" fmla="*/ 35 w 396"/>
                <a:gd name="T107" fmla="*/ 25 h 327"/>
                <a:gd name="T108" fmla="*/ 25 w 396"/>
                <a:gd name="T109" fmla="*/ 36 h 327"/>
                <a:gd name="T110" fmla="*/ 24 w 396"/>
                <a:gd name="T111" fmla="*/ 182 h 327"/>
                <a:gd name="T112" fmla="*/ 25 w 396"/>
                <a:gd name="T113" fmla="*/ 192 h 327"/>
                <a:gd name="T114" fmla="*/ 35 w 396"/>
                <a:gd name="T115" fmla="*/ 204 h 327"/>
                <a:gd name="T116" fmla="*/ 50 w 396"/>
                <a:gd name="T117" fmla="*/ 208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6" h="327">
                  <a:moveTo>
                    <a:pt x="199" y="0"/>
                  </a:moveTo>
                  <a:lnTo>
                    <a:pt x="365" y="0"/>
                  </a:lnTo>
                  <a:lnTo>
                    <a:pt x="365" y="0"/>
                  </a:lnTo>
                  <a:lnTo>
                    <a:pt x="372" y="0"/>
                  </a:lnTo>
                  <a:lnTo>
                    <a:pt x="377" y="2"/>
                  </a:lnTo>
                  <a:lnTo>
                    <a:pt x="383" y="5"/>
                  </a:lnTo>
                  <a:lnTo>
                    <a:pt x="387" y="9"/>
                  </a:lnTo>
                  <a:lnTo>
                    <a:pt x="391" y="13"/>
                  </a:lnTo>
                  <a:lnTo>
                    <a:pt x="394" y="19"/>
                  </a:lnTo>
                  <a:lnTo>
                    <a:pt x="396" y="24"/>
                  </a:lnTo>
                  <a:lnTo>
                    <a:pt x="396" y="31"/>
                  </a:lnTo>
                  <a:lnTo>
                    <a:pt x="396" y="197"/>
                  </a:lnTo>
                  <a:lnTo>
                    <a:pt x="396" y="197"/>
                  </a:lnTo>
                  <a:lnTo>
                    <a:pt x="396" y="204"/>
                  </a:lnTo>
                  <a:lnTo>
                    <a:pt x="394" y="210"/>
                  </a:lnTo>
                  <a:lnTo>
                    <a:pt x="391" y="215"/>
                  </a:lnTo>
                  <a:lnTo>
                    <a:pt x="387" y="220"/>
                  </a:lnTo>
                  <a:lnTo>
                    <a:pt x="383" y="224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5" y="230"/>
                  </a:lnTo>
                  <a:lnTo>
                    <a:pt x="238" y="230"/>
                  </a:lnTo>
                  <a:lnTo>
                    <a:pt x="238" y="260"/>
                  </a:lnTo>
                  <a:lnTo>
                    <a:pt x="295" y="260"/>
                  </a:lnTo>
                  <a:lnTo>
                    <a:pt x="295" y="260"/>
                  </a:lnTo>
                  <a:lnTo>
                    <a:pt x="302" y="260"/>
                  </a:lnTo>
                  <a:lnTo>
                    <a:pt x="307" y="262"/>
                  </a:lnTo>
                  <a:lnTo>
                    <a:pt x="312" y="265"/>
                  </a:lnTo>
                  <a:lnTo>
                    <a:pt x="318" y="269"/>
                  </a:lnTo>
                  <a:lnTo>
                    <a:pt x="321" y="273"/>
                  </a:lnTo>
                  <a:lnTo>
                    <a:pt x="325" y="279"/>
                  </a:lnTo>
                  <a:lnTo>
                    <a:pt x="326" y="285"/>
                  </a:lnTo>
                  <a:lnTo>
                    <a:pt x="326" y="291"/>
                  </a:lnTo>
                  <a:lnTo>
                    <a:pt x="326" y="295"/>
                  </a:lnTo>
                  <a:lnTo>
                    <a:pt x="326" y="295"/>
                  </a:lnTo>
                  <a:lnTo>
                    <a:pt x="326" y="302"/>
                  </a:lnTo>
                  <a:lnTo>
                    <a:pt x="325" y="308"/>
                  </a:lnTo>
                  <a:lnTo>
                    <a:pt x="321" y="314"/>
                  </a:lnTo>
                  <a:lnTo>
                    <a:pt x="318" y="318"/>
                  </a:lnTo>
                  <a:lnTo>
                    <a:pt x="312" y="322"/>
                  </a:lnTo>
                  <a:lnTo>
                    <a:pt x="307" y="325"/>
                  </a:lnTo>
                  <a:lnTo>
                    <a:pt x="302" y="326"/>
                  </a:lnTo>
                  <a:lnTo>
                    <a:pt x="295" y="327"/>
                  </a:lnTo>
                  <a:lnTo>
                    <a:pt x="199" y="327"/>
                  </a:lnTo>
                  <a:lnTo>
                    <a:pt x="199" y="208"/>
                  </a:lnTo>
                  <a:lnTo>
                    <a:pt x="348" y="208"/>
                  </a:lnTo>
                  <a:lnTo>
                    <a:pt x="348" y="208"/>
                  </a:lnTo>
                  <a:lnTo>
                    <a:pt x="348" y="208"/>
                  </a:lnTo>
                  <a:lnTo>
                    <a:pt x="352" y="207"/>
                  </a:lnTo>
                  <a:lnTo>
                    <a:pt x="357" y="205"/>
                  </a:lnTo>
                  <a:lnTo>
                    <a:pt x="361" y="204"/>
                  </a:lnTo>
                  <a:lnTo>
                    <a:pt x="365" y="200"/>
                  </a:lnTo>
                  <a:lnTo>
                    <a:pt x="368" y="196"/>
                  </a:lnTo>
                  <a:lnTo>
                    <a:pt x="371" y="192"/>
                  </a:lnTo>
                  <a:lnTo>
                    <a:pt x="372" y="188"/>
                  </a:lnTo>
                  <a:lnTo>
                    <a:pt x="373" y="182"/>
                  </a:lnTo>
                  <a:lnTo>
                    <a:pt x="373" y="47"/>
                  </a:lnTo>
                  <a:lnTo>
                    <a:pt x="373" y="47"/>
                  </a:lnTo>
                  <a:lnTo>
                    <a:pt x="372" y="42"/>
                  </a:lnTo>
                  <a:lnTo>
                    <a:pt x="371" y="36"/>
                  </a:lnTo>
                  <a:lnTo>
                    <a:pt x="368" y="32"/>
                  </a:lnTo>
                  <a:lnTo>
                    <a:pt x="365" y="28"/>
                  </a:lnTo>
                  <a:lnTo>
                    <a:pt x="361" y="25"/>
                  </a:lnTo>
                  <a:lnTo>
                    <a:pt x="357" y="23"/>
                  </a:lnTo>
                  <a:lnTo>
                    <a:pt x="352" y="21"/>
                  </a:lnTo>
                  <a:lnTo>
                    <a:pt x="348" y="20"/>
                  </a:lnTo>
                  <a:lnTo>
                    <a:pt x="199" y="20"/>
                  </a:lnTo>
                  <a:lnTo>
                    <a:pt x="199" y="0"/>
                  </a:lnTo>
                  <a:close/>
                  <a:moveTo>
                    <a:pt x="127" y="260"/>
                  </a:moveTo>
                  <a:lnTo>
                    <a:pt x="159" y="260"/>
                  </a:lnTo>
                  <a:lnTo>
                    <a:pt x="159" y="230"/>
                  </a:lnTo>
                  <a:lnTo>
                    <a:pt x="127" y="230"/>
                  </a:lnTo>
                  <a:lnTo>
                    <a:pt x="127" y="208"/>
                  </a:lnTo>
                  <a:lnTo>
                    <a:pt x="199" y="208"/>
                  </a:lnTo>
                  <a:lnTo>
                    <a:pt x="199" y="327"/>
                  </a:lnTo>
                  <a:lnTo>
                    <a:pt x="127" y="327"/>
                  </a:lnTo>
                  <a:lnTo>
                    <a:pt x="127" y="288"/>
                  </a:lnTo>
                  <a:lnTo>
                    <a:pt x="154" y="288"/>
                  </a:lnTo>
                  <a:lnTo>
                    <a:pt x="154" y="288"/>
                  </a:lnTo>
                  <a:lnTo>
                    <a:pt x="155" y="288"/>
                  </a:lnTo>
                  <a:lnTo>
                    <a:pt x="158" y="287"/>
                  </a:lnTo>
                  <a:lnTo>
                    <a:pt x="159" y="284"/>
                  </a:lnTo>
                  <a:lnTo>
                    <a:pt x="159" y="283"/>
                  </a:lnTo>
                  <a:lnTo>
                    <a:pt x="159" y="283"/>
                  </a:lnTo>
                  <a:lnTo>
                    <a:pt x="159" y="280"/>
                  </a:lnTo>
                  <a:lnTo>
                    <a:pt x="158" y="279"/>
                  </a:lnTo>
                  <a:lnTo>
                    <a:pt x="155" y="277"/>
                  </a:lnTo>
                  <a:lnTo>
                    <a:pt x="154" y="276"/>
                  </a:lnTo>
                  <a:lnTo>
                    <a:pt x="127" y="276"/>
                  </a:lnTo>
                  <a:lnTo>
                    <a:pt x="127" y="260"/>
                  </a:lnTo>
                  <a:lnTo>
                    <a:pt x="127" y="260"/>
                  </a:lnTo>
                  <a:close/>
                  <a:moveTo>
                    <a:pt x="127" y="0"/>
                  </a:moveTo>
                  <a:lnTo>
                    <a:pt x="199" y="0"/>
                  </a:lnTo>
                  <a:lnTo>
                    <a:pt x="199" y="20"/>
                  </a:lnTo>
                  <a:lnTo>
                    <a:pt x="127" y="20"/>
                  </a:lnTo>
                  <a:lnTo>
                    <a:pt x="127" y="0"/>
                  </a:lnTo>
                  <a:close/>
                  <a:moveTo>
                    <a:pt x="101" y="260"/>
                  </a:moveTo>
                  <a:lnTo>
                    <a:pt x="127" y="260"/>
                  </a:lnTo>
                  <a:lnTo>
                    <a:pt x="127" y="276"/>
                  </a:lnTo>
                  <a:lnTo>
                    <a:pt x="100" y="276"/>
                  </a:lnTo>
                  <a:lnTo>
                    <a:pt x="100" y="276"/>
                  </a:lnTo>
                  <a:lnTo>
                    <a:pt x="97" y="277"/>
                  </a:lnTo>
                  <a:lnTo>
                    <a:pt x="96" y="279"/>
                  </a:lnTo>
                  <a:lnTo>
                    <a:pt x="94" y="280"/>
                  </a:lnTo>
                  <a:lnTo>
                    <a:pt x="94" y="283"/>
                  </a:lnTo>
                  <a:lnTo>
                    <a:pt x="94" y="283"/>
                  </a:lnTo>
                  <a:lnTo>
                    <a:pt x="94" y="284"/>
                  </a:lnTo>
                  <a:lnTo>
                    <a:pt x="96" y="287"/>
                  </a:lnTo>
                  <a:lnTo>
                    <a:pt x="97" y="288"/>
                  </a:lnTo>
                  <a:lnTo>
                    <a:pt x="100" y="288"/>
                  </a:lnTo>
                  <a:lnTo>
                    <a:pt x="100" y="288"/>
                  </a:lnTo>
                  <a:lnTo>
                    <a:pt x="127" y="288"/>
                  </a:lnTo>
                  <a:lnTo>
                    <a:pt x="127" y="327"/>
                  </a:lnTo>
                  <a:lnTo>
                    <a:pt x="101" y="327"/>
                  </a:lnTo>
                  <a:lnTo>
                    <a:pt x="101" y="327"/>
                  </a:lnTo>
                  <a:lnTo>
                    <a:pt x="94" y="326"/>
                  </a:lnTo>
                  <a:lnTo>
                    <a:pt x="88" y="325"/>
                  </a:lnTo>
                  <a:lnTo>
                    <a:pt x="82" y="322"/>
                  </a:lnTo>
                  <a:lnTo>
                    <a:pt x="78" y="318"/>
                  </a:lnTo>
                  <a:lnTo>
                    <a:pt x="74" y="314"/>
                  </a:lnTo>
                  <a:lnTo>
                    <a:pt x="71" y="308"/>
                  </a:lnTo>
                  <a:lnTo>
                    <a:pt x="70" y="302"/>
                  </a:lnTo>
                  <a:lnTo>
                    <a:pt x="69" y="295"/>
                  </a:lnTo>
                  <a:lnTo>
                    <a:pt x="69" y="291"/>
                  </a:lnTo>
                  <a:lnTo>
                    <a:pt x="69" y="291"/>
                  </a:lnTo>
                  <a:lnTo>
                    <a:pt x="70" y="285"/>
                  </a:lnTo>
                  <a:lnTo>
                    <a:pt x="71" y="279"/>
                  </a:lnTo>
                  <a:lnTo>
                    <a:pt x="74" y="273"/>
                  </a:lnTo>
                  <a:lnTo>
                    <a:pt x="78" y="269"/>
                  </a:lnTo>
                  <a:lnTo>
                    <a:pt x="82" y="265"/>
                  </a:lnTo>
                  <a:lnTo>
                    <a:pt x="88" y="262"/>
                  </a:lnTo>
                  <a:lnTo>
                    <a:pt x="94" y="260"/>
                  </a:lnTo>
                  <a:lnTo>
                    <a:pt x="101" y="260"/>
                  </a:lnTo>
                  <a:lnTo>
                    <a:pt x="101" y="260"/>
                  </a:lnTo>
                  <a:close/>
                  <a:moveTo>
                    <a:pt x="127" y="230"/>
                  </a:moveTo>
                  <a:lnTo>
                    <a:pt x="32" y="230"/>
                  </a:lnTo>
                  <a:lnTo>
                    <a:pt x="32" y="230"/>
                  </a:lnTo>
                  <a:lnTo>
                    <a:pt x="25" y="229"/>
                  </a:lnTo>
                  <a:lnTo>
                    <a:pt x="20" y="227"/>
                  </a:lnTo>
                  <a:lnTo>
                    <a:pt x="14" y="224"/>
                  </a:lnTo>
                  <a:lnTo>
                    <a:pt x="9" y="220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4"/>
                  </a:lnTo>
                  <a:lnTo>
                    <a:pt x="0" y="19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7" y="0"/>
                  </a:lnTo>
                  <a:lnTo>
                    <a:pt x="127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4" y="21"/>
                  </a:lnTo>
                  <a:lnTo>
                    <a:pt x="40" y="23"/>
                  </a:lnTo>
                  <a:lnTo>
                    <a:pt x="35" y="25"/>
                  </a:lnTo>
                  <a:lnTo>
                    <a:pt x="31" y="28"/>
                  </a:lnTo>
                  <a:lnTo>
                    <a:pt x="28" y="32"/>
                  </a:lnTo>
                  <a:lnTo>
                    <a:pt x="25" y="36"/>
                  </a:lnTo>
                  <a:lnTo>
                    <a:pt x="24" y="42"/>
                  </a:lnTo>
                  <a:lnTo>
                    <a:pt x="24" y="47"/>
                  </a:lnTo>
                  <a:lnTo>
                    <a:pt x="24" y="182"/>
                  </a:lnTo>
                  <a:lnTo>
                    <a:pt x="24" y="182"/>
                  </a:lnTo>
                  <a:lnTo>
                    <a:pt x="24" y="188"/>
                  </a:lnTo>
                  <a:lnTo>
                    <a:pt x="25" y="192"/>
                  </a:lnTo>
                  <a:lnTo>
                    <a:pt x="28" y="196"/>
                  </a:lnTo>
                  <a:lnTo>
                    <a:pt x="31" y="200"/>
                  </a:lnTo>
                  <a:lnTo>
                    <a:pt x="35" y="204"/>
                  </a:lnTo>
                  <a:lnTo>
                    <a:pt x="40" y="205"/>
                  </a:lnTo>
                  <a:lnTo>
                    <a:pt x="44" y="207"/>
                  </a:lnTo>
                  <a:lnTo>
                    <a:pt x="50" y="208"/>
                  </a:lnTo>
                  <a:lnTo>
                    <a:pt x="127" y="208"/>
                  </a:lnTo>
                  <a:lnTo>
                    <a:pt x="127" y="23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7" name="Freeform 142"/>
            <p:cNvSpPr>
              <a:spLocks noEditPoints="1"/>
            </p:cNvSpPr>
            <p:nvPr/>
          </p:nvSpPr>
          <p:spPr bwMode="auto">
            <a:xfrm>
              <a:off x="4923780" y="2936149"/>
              <a:ext cx="628725" cy="701686"/>
            </a:xfrm>
            <a:custGeom>
              <a:avLst/>
              <a:gdLst>
                <a:gd name="T0" fmla="*/ 92 w 509"/>
                <a:gd name="T1" fmla="*/ 126 h 593"/>
                <a:gd name="T2" fmla="*/ 147 w 509"/>
                <a:gd name="T3" fmla="*/ 94 h 593"/>
                <a:gd name="T4" fmla="*/ 137 w 509"/>
                <a:gd name="T5" fmla="*/ 133 h 593"/>
                <a:gd name="T6" fmla="*/ 168 w 509"/>
                <a:gd name="T7" fmla="*/ 120 h 593"/>
                <a:gd name="T8" fmla="*/ 157 w 509"/>
                <a:gd name="T9" fmla="*/ 157 h 593"/>
                <a:gd name="T10" fmla="*/ 189 w 509"/>
                <a:gd name="T11" fmla="*/ 144 h 593"/>
                <a:gd name="T12" fmla="*/ 177 w 509"/>
                <a:gd name="T13" fmla="*/ 183 h 593"/>
                <a:gd name="T14" fmla="*/ 210 w 509"/>
                <a:gd name="T15" fmla="*/ 170 h 593"/>
                <a:gd name="T16" fmla="*/ 174 w 509"/>
                <a:gd name="T17" fmla="*/ 228 h 593"/>
                <a:gd name="T18" fmla="*/ 230 w 509"/>
                <a:gd name="T19" fmla="*/ 195 h 593"/>
                <a:gd name="T20" fmla="*/ 219 w 509"/>
                <a:gd name="T21" fmla="*/ 235 h 593"/>
                <a:gd name="T22" fmla="*/ 252 w 509"/>
                <a:gd name="T23" fmla="*/ 221 h 593"/>
                <a:gd name="T24" fmla="*/ 239 w 509"/>
                <a:gd name="T25" fmla="*/ 259 h 593"/>
                <a:gd name="T26" fmla="*/ 272 w 509"/>
                <a:gd name="T27" fmla="*/ 245 h 593"/>
                <a:gd name="T28" fmla="*/ 261 w 509"/>
                <a:gd name="T29" fmla="*/ 285 h 593"/>
                <a:gd name="T30" fmla="*/ 294 w 509"/>
                <a:gd name="T31" fmla="*/ 271 h 593"/>
                <a:gd name="T32" fmla="*/ 258 w 509"/>
                <a:gd name="T33" fmla="*/ 329 h 593"/>
                <a:gd name="T34" fmla="*/ 314 w 509"/>
                <a:gd name="T35" fmla="*/ 297 h 593"/>
                <a:gd name="T36" fmla="*/ 302 w 509"/>
                <a:gd name="T37" fmla="*/ 336 h 593"/>
                <a:gd name="T38" fmla="*/ 334 w 509"/>
                <a:gd name="T39" fmla="*/ 323 h 593"/>
                <a:gd name="T40" fmla="*/ 323 w 509"/>
                <a:gd name="T41" fmla="*/ 362 h 593"/>
                <a:gd name="T42" fmla="*/ 356 w 509"/>
                <a:gd name="T43" fmla="*/ 347 h 593"/>
                <a:gd name="T44" fmla="*/ 344 w 509"/>
                <a:gd name="T45" fmla="*/ 386 h 593"/>
                <a:gd name="T46" fmla="*/ 376 w 509"/>
                <a:gd name="T47" fmla="*/ 373 h 593"/>
                <a:gd name="T48" fmla="*/ 341 w 509"/>
                <a:gd name="T49" fmla="*/ 431 h 593"/>
                <a:gd name="T50" fmla="*/ 397 w 509"/>
                <a:gd name="T51" fmla="*/ 398 h 593"/>
                <a:gd name="T52" fmla="*/ 386 w 509"/>
                <a:gd name="T53" fmla="*/ 438 h 593"/>
                <a:gd name="T54" fmla="*/ 418 w 509"/>
                <a:gd name="T55" fmla="*/ 424 h 593"/>
                <a:gd name="T56" fmla="*/ 406 w 509"/>
                <a:gd name="T57" fmla="*/ 463 h 593"/>
                <a:gd name="T58" fmla="*/ 438 w 509"/>
                <a:gd name="T59" fmla="*/ 450 h 593"/>
                <a:gd name="T60" fmla="*/ 426 w 509"/>
                <a:gd name="T61" fmla="*/ 488 h 593"/>
                <a:gd name="T62" fmla="*/ 459 w 509"/>
                <a:gd name="T63" fmla="*/ 474 h 593"/>
                <a:gd name="T64" fmla="*/ 424 w 509"/>
                <a:gd name="T65" fmla="*/ 532 h 593"/>
                <a:gd name="T66" fmla="*/ 480 w 509"/>
                <a:gd name="T67" fmla="*/ 500 h 593"/>
                <a:gd name="T68" fmla="*/ 437 w 509"/>
                <a:gd name="T69" fmla="*/ 593 h 593"/>
                <a:gd name="T70" fmla="*/ 70 w 509"/>
                <a:gd name="T71" fmla="*/ 82 h 593"/>
                <a:gd name="T72" fmla="*/ 77 w 509"/>
                <a:gd name="T73" fmla="*/ 80 h 593"/>
                <a:gd name="T74" fmla="*/ 82 w 509"/>
                <a:gd name="T75" fmla="*/ 78 h 593"/>
                <a:gd name="T76" fmla="*/ 88 w 509"/>
                <a:gd name="T77" fmla="*/ 65 h 593"/>
                <a:gd name="T78" fmla="*/ 84 w 509"/>
                <a:gd name="T79" fmla="*/ 52 h 593"/>
                <a:gd name="T80" fmla="*/ 81 w 509"/>
                <a:gd name="T81" fmla="*/ 49 h 593"/>
                <a:gd name="T82" fmla="*/ 74 w 509"/>
                <a:gd name="T83" fmla="*/ 45 h 593"/>
                <a:gd name="T84" fmla="*/ 70 w 509"/>
                <a:gd name="T85" fmla="*/ 2 h 593"/>
                <a:gd name="T86" fmla="*/ 141 w 509"/>
                <a:gd name="T87" fmla="*/ 86 h 593"/>
                <a:gd name="T88" fmla="*/ 0 w 509"/>
                <a:gd name="T89" fmla="*/ 59 h 593"/>
                <a:gd name="T90" fmla="*/ 70 w 509"/>
                <a:gd name="T91" fmla="*/ 45 h 593"/>
                <a:gd name="T92" fmla="*/ 65 w 509"/>
                <a:gd name="T93" fmla="*/ 46 h 593"/>
                <a:gd name="T94" fmla="*/ 59 w 509"/>
                <a:gd name="T95" fmla="*/ 49 h 593"/>
                <a:gd name="T96" fmla="*/ 53 w 509"/>
                <a:gd name="T97" fmla="*/ 61 h 593"/>
                <a:gd name="T98" fmla="*/ 57 w 509"/>
                <a:gd name="T99" fmla="*/ 75 h 593"/>
                <a:gd name="T100" fmla="*/ 57 w 509"/>
                <a:gd name="T101" fmla="*/ 75 h 593"/>
                <a:gd name="T102" fmla="*/ 63 w 509"/>
                <a:gd name="T103" fmla="*/ 79 h 593"/>
                <a:gd name="T104" fmla="*/ 70 w 509"/>
                <a:gd name="T105" fmla="*/ 82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09" h="593">
                  <a:moveTo>
                    <a:pt x="141" y="86"/>
                  </a:moveTo>
                  <a:lnTo>
                    <a:pt x="92" y="126"/>
                  </a:lnTo>
                  <a:lnTo>
                    <a:pt x="99" y="134"/>
                  </a:lnTo>
                  <a:lnTo>
                    <a:pt x="147" y="94"/>
                  </a:lnTo>
                  <a:lnTo>
                    <a:pt x="162" y="111"/>
                  </a:lnTo>
                  <a:lnTo>
                    <a:pt x="137" y="133"/>
                  </a:lnTo>
                  <a:lnTo>
                    <a:pt x="142" y="140"/>
                  </a:lnTo>
                  <a:lnTo>
                    <a:pt x="168" y="120"/>
                  </a:lnTo>
                  <a:lnTo>
                    <a:pt x="183" y="137"/>
                  </a:lnTo>
                  <a:lnTo>
                    <a:pt x="157" y="157"/>
                  </a:lnTo>
                  <a:lnTo>
                    <a:pt x="164" y="166"/>
                  </a:lnTo>
                  <a:lnTo>
                    <a:pt x="189" y="144"/>
                  </a:lnTo>
                  <a:lnTo>
                    <a:pt x="203" y="161"/>
                  </a:lnTo>
                  <a:lnTo>
                    <a:pt x="177" y="183"/>
                  </a:lnTo>
                  <a:lnTo>
                    <a:pt x="184" y="191"/>
                  </a:lnTo>
                  <a:lnTo>
                    <a:pt x="210" y="170"/>
                  </a:lnTo>
                  <a:lnTo>
                    <a:pt x="225" y="187"/>
                  </a:lnTo>
                  <a:lnTo>
                    <a:pt x="174" y="228"/>
                  </a:lnTo>
                  <a:lnTo>
                    <a:pt x="181" y="236"/>
                  </a:lnTo>
                  <a:lnTo>
                    <a:pt x="230" y="195"/>
                  </a:lnTo>
                  <a:lnTo>
                    <a:pt x="245" y="213"/>
                  </a:lnTo>
                  <a:lnTo>
                    <a:pt x="219" y="235"/>
                  </a:lnTo>
                  <a:lnTo>
                    <a:pt x="226" y="241"/>
                  </a:lnTo>
                  <a:lnTo>
                    <a:pt x="252" y="221"/>
                  </a:lnTo>
                  <a:lnTo>
                    <a:pt x="267" y="239"/>
                  </a:lnTo>
                  <a:lnTo>
                    <a:pt x="239" y="259"/>
                  </a:lnTo>
                  <a:lnTo>
                    <a:pt x="246" y="267"/>
                  </a:lnTo>
                  <a:lnTo>
                    <a:pt x="272" y="245"/>
                  </a:lnTo>
                  <a:lnTo>
                    <a:pt x="287" y="263"/>
                  </a:lnTo>
                  <a:lnTo>
                    <a:pt x="261" y="285"/>
                  </a:lnTo>
                  <a:lnTo>
                    <a:pt x="267" y="293"/>
                  </a:lnTo>
                  <a:lnTo>
                    <a:pt x="294" y="271"/>
                  </a:lnTo>
                  <a:lnTo>
                    <a:pt x="307" y="289"/>
                  </a:lnTo>
                  <a:lnTo>
                    <a:pt x="258" y="329"/>
                  </a:lnTo>
                  <a:lnTo>
                    <a:pt x="264" y="338"/>
                  </a:lnTo>
                  <a:lnTo>
                    <a:pt x="314" y="297"/>
                  </a:lnTo>
                  <a:lnTo>
                    <a:pt x="329" y="314"/>
                  </a:lnTo>
                  <a:lnTo>
                    <a:pt x="302" y="336"/>
                  </a:lnTo>
                  <a:lnTo>
                    <a:pt x="308" y="343"/>
                  </a:lnTo>
                  <a:lnTo>
                    <a:pt x="334" y="323"/>
                  </a:lnTo>
                  <a:lnTo>
                    <a:pt x="349" y="340"/>
                  </a:lnTo>
                  <a:lnTo>
                    <a:pt x="323" y="362"/>
                  </a:lnTo>
                  <a:lnTo>
                    <a:pt x="329" y="369"/>
                  </a:lnTo>
                  <a:lnTo>
                    <a:pt x="356" y="347"/>
                  </a:lnTo>
                  <a:lnTo>
                    <a:pt x="369" y="366"/>
                  </a:lnTo>
                  <a:lnTo>
                    <a:pt x="344" y="386"/>
                  </a:lnTo>
                  <a:lnTo>
                    <a:pt x="350" y="394"/>
                  </a:lnTo>
                  <a:lnTo>
                    <a:pt x="376" y="373"/>
                  </a:lnTo>
                  <a:lnTo>
                    <a:pt x="391" y="390"/>
                  </a:lnTo>
                  <a:lnTo>
                    <a:pt x="341" y="431"/>
                  </a:lnTo>
                  <a:lnTo>
                    <a:pt x="348" y="439"/>
                  </a:lnTo>
                  <a:lnTo>
                    <a:pt x="397" y="398"/>
                  </a:lnTo>
                  <a:lnTo>
                    <a:pt x="411" y="416"/>
                  </a:lnTo>
                  <a:lnTo>
                    <a:pt x="386" y="438"/>
                  </a:lnTo>
                  <a:lnTo>
                    <a:pt x="391" y="446"/>
                  </a:lnTo>
                  <a:lnTo>
                    <a:pt x="418" y="424"/>
                  </a:lnTo>
                  <a:lnTo>
                    <a:pt x="432" y="442"/>
                  </a:lnTo>
                  <a:lnTo>
                    <a:pt x="406" y="463"/>
                  </a:lnTo>
                  <a:lnTo>
                    <a:pt x="413" y="470"/>
                  </a:lnTo>
                  <a:lnTo>
                    <a:pt x="438" y="450"/>
                  </a:lnTo>
                  <a:lnTo>
                    <a:pt x="453" y="467"/>
                  </a:lnTo>
                  <a:lnTo>
                    <a:pt x="426" y="488"/>
                  </a:lnTo>
                  <a:lnTo>
                    <a:pt x="433" y="496"/>
                  </a:lnTo>
                  <a:lnTo>
                    <a:pt x="459" y="474"/>
                  </a:lnTo>
                  <a:lnTo>
                    <a:pt x="474" y="492"/>
                  </a:lnTo>
                  <a:lnTo>
                    <a:pt x="424" y="532"/>
                  </a:lnTo>
                  <a:lnTo>
                    <a:pt x="430" y="541"/>
                  </a:lnTo>
                  <a:lnTo>
                    <a:pt x="480" y="500"/>
                  </a:lnTo>
                  <a:lnTo>
                    <a:pt x="509" y="535"/>
                  </a:lnTo>
                  <a:lnTo>
                    <a:pt x="437" y="593"/>
                  </a:lnTo>
                  <a:lnTo>
                    <a:pt x="70" y="145"/>
                  </a:lnTo>
                  <a:lnTo>
                    <a:pt x="70" y="82"/>
                  </a:lnTo>
                  <a:lnTo>
                    <a:pt x="70" y="82"/>
                  </a:lnTo>
                  <a:lnTo>
                    <a:pt x="77" y="80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6" y="72"/>
                  </a:lnTo>
                  <a:lnTo>
                    <a:pt x="88" y="65"/>
                  </a:lnTo>
                  <a:lnTo>
                    <a:pt x="88" y="59"/>
                  </a:lnTo>
                  <a:lnTo>
                    <a:pt x="84" y="52"/>
                  </a:lnTo>
                  <a:lnTo>
                    <a:pt x="84" y="52"/>
                  </a:lnTo>
                  <a:lnTo>
                    <a:pt x="81" y="49"/>
                  </a:lnTo>
                  <a:lnTo>
                    <a:pt x="78" y="46"/>
                  </a:lnTo>
                  <a:lnTo>
                    <a:pt x="74" y="45"/>
                  </a:lnTo>
                  <a:lnTo>
                    <a:pt x="70" y="45"/>
                  </a:lnTo>
                  <a:lnTo>
                    <a:pt x="70" y="2"/>
                  </a:lnTo>
                  <a:lnTo>
                    <a:pt x="72" y="0"/>
                  </a:lnTo>
                  <a:lnTo>
                    <a:pt x="141" y="86"/>
                  </a:lnTo>
                  <a:close/>
                  <a:moveTo>
                    <a:pt x="70" y="145"/>
                  </a:moveTo>
                  <a:lnTo>
                    <a:pt x="0" y="59"/>
                  </a:lnTo>
                  <a:lnTo>
                    <a:pt x="70" y="2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65" y="46"/>
                  </a:lnTo>
                  <a:lnTo>
                    <a:pt x="59" y="49"/>
                  </a:lnTo>
                  <a:lnTo>
                    <a:pt x="59" y="49"/>
                  </a:lnTo>
                  <a:lnTo>
                    <a:pt x="54" y="55"/>
                  </a:lnTo>
                  <a:lnTo>
                    <a:pt x="53" y="61"/>
                  </a:lnTo>
                  <a:lnTo>
                    <a:pt x="53" y="68"/>
                  </a:lnTo>
                  <a:lnTo>
                    <a:pt x="57" y="75"/>
                  </a:lnTo>
                  <a:lnTo>
                    <a:pt x="57" y="75"/>
                  </a:lnTo>
                  <a:lnTo>
                    <a:pt x="57" y="75"/>
                  </a:lnTo>
                  <a:lnTo>
                    <a:pt x="59" y="78"/>
                  </a:lnTo>
                  <a:lnTo>
                    <a:pt x="63" y="79"/>
                  </a:lnTo>
                  <a:lnTo>
                    <a:pt x="66" y="80"/>
                  </a:lnTo>
                  <a:lnTo>
                    <a:pt x="70" y="82"/>
                  </a:lnTo>
                  <a:lnTo>
                    <a:pt x="70" y="145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8" name="Freeform 143"/>
            <p:cNvSpPr>
              <a:spLocks noEditPoints="1"/>
            </p:cNvSpPr>
            <p:nvPr/>
          </p:nvSpPr>
          <p:spPr bwMode="auto">
            <a:xfrm>
              <a:off x="4811375" y="3143222"/>
              <a:ext cx="264336" cy="509994"/>
            </a:xfrm>
            <a:custGeom>
              <a:avLst/>
              <a:gdLst>
                <a:gd name="T0" fmla="*/ 194 w 214"/>
                <a:gd name="T1" fmla="*/ 431 h 431"/>
                <a:gd name="T2" fmla="*/ 169 w 214"/>
                <a:gd name="T3" fmla="*/ 408 h 431"/>
                <a:gd name="T4" fmla="*/ 209 w 214"/>
                <a:gd name="T5" fmla="*/ 349 h 431"/>
                <a:gd name="T6" fmla="*/ 203 w 214"/>
                <a:gd name="T7" fmla="*/ 341 h 431"/>
                <a:gd name="T8" fmla="*/ 188 w 214"/>
                <a:gd name="T9" fmla="*/ 337 h 431"/>
                <a:gd name="T10" fmla="*/ 180 w 214"/>
                <a:gd name="T11" fmla="*/ 344 h 431"/>
                <a:gd name="T12" fmla="*/ 179 w 214"/>
                <a:gd name="T13" fmla="*/ 353 h 431"/>
                <a:gd name="T14" fmla="*/ 171 w 214"/>
                <a:gd name="T15" fmla="*/ 347 h 431"/>
                <a:gd name="T16" fmla="*/ 125 w 214"/>
                <a:gd name="T17" fmla="*/ 385 h 431"/>
                <a:gd name="T18" fmla="*/ 50 w 214"/>
                <a:gd name="T19" fmla="*/ 194 h 431"/>
                <a:gd name="T20" fmla="*/ 54 w 214"/>
                <a:gd name="T21" fmla="*/ 186 h 431"/>
                <a:gd name="T22" fmla="*/ 81 w 214"/>
                <a:gd name="T23" fmla="*/ 176 h 431"/>
                <a:gd name="T24" fmla="*/ 74 w 214"/>
                <a:gd name="T25" fmla="*/ 173 h 431"/>
                <a:gd name="T26" fmla="*/ 50 w 214"/>
                <a:gd name="T27" fmla="*/ 115 h 431"/>
                <a:gd name="T28" fmla="*/ 99 w 214"/>
                <a:gd name="T29" fmla="*/ 61 h 431"/>
                <a:gd name="T30" fmla="*/ 111 w 214"/>
                <a:gd name="T31" fmla="*/ 65 h 431"/>
                <a:gd name="T32" fmla="*/ 144 w 214"/>
                <a:gd name="T33" fmla="*/ 146 h 431"/>
                <a:gd name="T34" fmla="*/ 144 w 214"/>
                <a:gd name="T35" fmla="*/ 156 h 431"/>
                <a:gd name="T36" fmla="*/ 168 w 214"/>
                <a:gd name="T37" fmla="*/ 347 h 431"/>
                <a:gd name="T38" fmla="*/ 163 w 214"/>
                <a:gd name="T39" fmla="*/ 348 h 431"/>
                <a:gd name="T40" fmla="*/ 153 w 214"/>
                <a:gd name="T41" fmla="*/ 357 h 431"/>
                <a:gd name="T42" fmla="*/ 150 w 214"/>
                <a:gd name="T43" fmla="*/ 359 h 431"/>
                <a:gd name="T44" fmla="*/ 135 w 214"/>
                <a:gd name="T45" fmla="*/ 357 h 431"/>
                <a:gd name="T46" fmla="*/ 129 w 214"/>
                <a:gd name="T47" fmla="*/ 366 h 431"/>
                <a:gd name="T48" fmla="*/ 130 w 214"/>
                <a:gd name="T49" fmla="*/ 381 h 431"/>
                <a:gd name="T50" fmla="*/ 125 w 214"/>
                <a:gd name="T51" fmla="*/ 385 h 431"/>
                <a:gd name="T52" fmla="*/ 50 w 214"/>
                <a:gd name="T53" fmla="*/ 77 h 431"/>
                <a:gd name="T54" fmla="*/ 87 w 214"/>
                <a:gd name="T55" fmla="*/ 28 h 431"/>
                <a:gd name="T56" fmla="*/ 77 w 214"/>
                <a:gd name="T57" fmla="*/ 14 h 431"/>
                <a:gd name="T58" fmla="*/ 62 w 214"/>
                <a:gd name="T59" fmla="*/ 3 h 431"/>
                <a:gd name="T60" fmla="*/ 50 w 214"/>
                <a:gd name="T61" fmla="*/ 0 h 431"/>
                <a:gd name="T62" fmla="*/ 45 w 214"/>
                <a:gd name="T63" fmla="*/ 191 h 431"/>
                <a:gd name="T64" fmla="*/ 11 w 214"/>
                <a:gd name="T65" fmla="*/ 108 h 431"/>
                <a:gd name="T66" fmla="*/ 12 w 214"/>
                <a:gd name="T67" fmla="*/ 96 h 431"/>
                <a:gd name="T68" fmla="*/ 4 w 214"/>
                <a:gd name="T69" fmla="*/ 61 h 431"/>
                <a:gd name="T70" fmla="*/ 1 w 214"/>
                <a:gd name="T71" fmla="*/ 35 h 431"/>
                <a:gd name="T72" fmla="*/ 15 w 214"/>
                <a:gd name="T73" fmla="*/ 12 h 431"/>
                <a:gd name="T74" fmla="*/ 30 w 214"/>
                <a:gd name="T75" fmla="*/ 3 h 431"/>
                <a:gd name="T76" fmla="*/ 50 w 214"/>
                <a:gd name="T77" fmla="*/ 77 h 431"/>
                <a:gd name="T78" fmla="*/ 50 w 214"/>
                <a:gd name="T79" fmla="*/ 115 h 431"/>
                <a:gd name="T80" fmla="*/ 43 w 214"/>
                <a:gd name="T81" fmla="*/ 98 h 431"/>
                <a:gd name="T82" fmla="*/ 47 w 214"/>
                <a:gd name="T83" fmla="*/ 88 h 431"/>
                <a:gd name="T84" fmla="*/ 22 w 214"/>
                <a:gd name="T85" fmla="*/ 99 h 431"/>
                <a:gd name="T86" fmla="*/ 19 w 214"/>
                <a:gd name="T87" fmla="*/ 111 h 431"/>
                <a:gd name="T88" fmla="*/ 47 w 214"/>
                <a:gd name="T89" fmla="*/ 18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4" h="431">
                  <a:moveTo>
                    <a:pt x="168" y="228"/>
                  </a:moveTo>
                  <a:lnTo>
                    <a:pt x="214" y="349"/>
                  </a:lnTo>
                  <a:lnTo>
                    <a:pt x="194" y="431"/>
                  </a:lnTo>
                  <a:lnTo>
                    <a:pt x="168" y="413"/>
                  </a:lnTo>
                  <a:lnTo>
                    <a:pt x="168" y="405"/>
                  </a:lnTo>
                  <a:lnTo>
                    <a:pt x="169" y="408"/>
                  </a:lnTo>
                  <a:lnTo>
                    <a:pt x="196" y="397"/>
                  </a:lnTo>
                  <a:lnTo>
                    <a:pt x="209" y="349"/>
                  </a:lnTo>
                  <a:lnTo>
                    <a:pt x="209" y="349"/>
                  </a:lnTo>
                  <a:lnTo>
                    <a:pt x="206" y="345"/>
                  </a:lnTo>
                  <a:lnTo>
                    <a:pt x="206" y="345"/>
                  </a:lnTo>
                  <a:lnTo>
                    <a:pt x="203" y="341"/>
                  </a:lnTo>
                  <a:lnTo>
                    <a:pt x="199" y="337"/>
                  </a:lnTo>
                  <a:lnTo>
                    <a:pt x="194" y="336"/>
                  </a:lnTo>
                  <a:lnTo>
                    <a:pt x="188" y="337"/>
                  </a:lnTo>
                  <a:lnTo>
                    <a:pt x="188" y="337"/>
                  </a:lnTo>
                  <a:lnTo>
                    <a:pt x="184" y="340"/>
                  </a:lnTo>
                  <a:lnTo>
                    <a:pt x="180" y="344"/>
                  </a:lnTo>
                  <a:lnTo>
                    <a:pt x="179" y="348"/>
                  </a:lnTo>
                  <a:lnTo>
                    <a:pt x="179" y="353"/>
                  </a:lnTo>
                  <a:lnTo>
                    <a:pt x="179" y="353"/>
                  </a:lnTo>
                  <a:lnTo>
                    <a:pt x="176" y="351"/>
                  </a:lnTo>
                  <a:lnTo>
                    <a:pt x="173" y="348"/>
                  </a:lnTo>
                  <a:lnTo>
                    <a:pt x="171" y="347"/>
                  </a:lnTo>
                  <a:lnTo>
                    <a:pt x="168" y="347"/>
                  </a:lnTo>
                  <a:lnTo>
                    <a:pt x="168" y="228"/>
                  </a:lnTo>
                  <a:close/>
                  <a:moveTo>
                    <a:pt x="125" y="385"/>
                  </a:moveTo>
                  <a:lnTo>
                    <a:pt x="51" y="194"/>
                  </a:lnTo>
                  <a:lnTo>
                    <a:pt x="51" y="194"/>
                  </a:lnTo>
                  <a:lnTo>
                    <a:pt x="50" y="194"/>
                  </a:lnTo>
                  <a:lnTo>
                    <a:pt x="50" y="183"/>
                  </a:lnTo>
                  <a:lnTo>
                    <a:pt x="50" y="183"/>
                  </a:lnTo>
                  <a:lnTo>
                    <a:pt x="54" y="186"/>
                  </a:lnTo>
                  <a:lnTo>
                    <a:pt x="60" y="184"/>
                  </a:lnTo>
                  <a:lnTo>
                    <a:pt x="81" y="176"/>
                  </a:lnTo>
                  <a:lnTo>
                    <a:pt x="81" y="176"/>
                  </a:lnTo>
                  <a:lnTo>
                    <a:pt x="81" y="176"/>
                  </a:lnTo>
                  <a:lnTo>
                    <a:pt x="79" y="175"/>
                  </a:lnTo>
                  <a:lnTo>
                    <a:pt x="74" y="173"/>
                  </a:lnTo>
                  <a:lnTo>
                    <a:pt x="73" y="172"/>
                  </a:lnTo>
                  <a:lnTo>
                    <a:pt x="70" y="168"/>
                  </a:lnTo>
                  <a:lnTo>
                    <a:pt x="50" y="115"/>
                  </a:lnTo>
                  <a:lnTo>
                    <a:pt x="50" y="80"/>
                  </a:lnTo>
                  <a:lnTo>
                    <a:pt x="99" y="61"/>
                  </a:lnTo>
                  <a:lnTo>
                    <a:pt x="99" y="61"/>
                  </a:lnTo>
                  <a:lnTo>
                    <a:pt x="104" y="61"/>
                  </a:lnTo>
                  <a:lnTo>
                    <a:pt x="107" y="62"/>
                  </a:lnTo>
                  <a:lnTo>
                    <a:pt x="111" y="65"/>
                  </a:lnTo>
                  <a:lnTo>
                    <a:pt x="114" y="69"/>
                  </a:lnTo>
                  <a:lnTo>
                    <a:pt x="144" y="146"/>
                  </a:lnTo>
                  <a:lnTo>
                    <a:pt x="144" y="146"/>
                  </a:lnTo>
                  <a:lnTo>
                    <a:pt x="144" y="149"/>
                  </a:lnTo>
                  <a:lnTo>
                    <a:pt x="144" y="153"/>
                  </a:lnTo>
                  <a:lnTo>
                    <a:pt x="144" y="156"/>
                  </a:lnTo>
                  <a:lnTo>
                    <a:pt x="141" y="158"/>
                  </a:lnTo>
                  <a:lnTo>
                    <a:pt x="168" y="228"/>
                  </a:lnTo>
                  <a:lnTo>
                    <a:pt x="168" y="347"/>
                  </a:lnTo>
                  <a:lnTo>
                    <a:pt x="168" y="347"/>
                  </a:lnTo>
                  <a:lnTo>
                    <a:pt x="163" y="348"/>
                  </a:lnTo>
                  <a:lnTo>
                    <a:pt x="163" y="348"/>
                  </a:lnTo>
                  <a:lnTo>
                    <a:pt x="157" y="349"/>
                  </a:lnTo>
                  <a:lnTo>
                    <a:pt x="154" y="353"/>
                  </a:lnTo>
                  <a:lnTo>
                    <a:pt x="153" y="357"/>
                  </a:lnTo>
                  <a:lnTo>
                    <a:pt x="153" y="363"/>
                  </a:lnTo>
                  <a:lnTo>
                    <a:pt x="153" y="363"/>
                  </a:lnTo>
                  <a:lnTo>
                    <a:pt x="150" y="359"/>
                  </a:lnTo>
                  <a:lnTo>
                    <a:pt x="145" y="357"/>
                  </a:lnTo>
                  <a:lnTo>
                    <a:pt x="141" y="356"/>
                  </a:lnTo>
                  <a:lnTo>
                    <a:pt x="135" y="357"/>
                  </a:lnTo>
                  <a:lnTo>
                    <a:pt x="135" y="357"/>
                  </a:lnTo>
                  <a:lnTo>
                    <a:pt x="131" y="360"/>
                  </a:lnTo>
                  <a:lnTo>
                    <a:pt x="129" y="366"/>
                  </a:lnTo>
                  <a:lnTo>
                    <a:pt x="127" y="370"/>
                  </a:lnTo>
                  <a:lnTo>
                    <a:pt x="127" y="376"/>
                  </a:lnTo>
                  <a:lnTo>
                    <a:pt x="130" y="381"/>
                  </a:lnTo>
                  <a:lnTo>
                    <a:pt x="168" y="405"/>
                  </a:lnTo>
                  <a:lnTo>
                    <a:pt x="168" y="413"/>
                  </a:lnTo>
                  <a:lnTo>
                    <a:pt x="125" y="385"/>
                  </a:lnTo>
                  <a:lnTo>
                    <a:pt x="125" y="385"/>
                  </a:lnTo>
                  <a:close/>
                  <a:moveTo>
                    <a:pt x="50" y="0"/>
                  </a:moveTo>
                  <a:lnTo>
                    <a:pt x="50" y="77"/>
                  </a:lnTo>
                  <a:lnTo>
                    <a:pt x="95" y="49"/>
                  </a:lnTo>
                  <a:lnTo>
                    <a:pt x="87" y="28"/>
                  </a:lnTo>
                  <a:lnTo>
                    <a:pt x="87" y="28"/>
                  </a:lnTo>
                  <a:lnTo>
                    <a:pt x="84" y="23"/>
                  </a:lnTo>
                  <a:lnTo>
                    <a:pt x="81" y="18"/>
                  </a:lnTo>
                  <a:lnTo>
                    <a:pt x="77" y="14"/>
                  </a:lnTo>
                  <a:lnTo>
                    <a:pt x="72" y="10"/>
                  </a:lnTo>
                  <a:lnTo>
                    <a:pt x="68" y="5"/>
                  </a:lnTo>
                  <a:lnTo>
                    <a:pt x="62" y="3"/>
                  </a:lnTo>
                  <a:lnTo>
                    <a:pt x="56" y="1"/>
                  </a:lnTo>
                  <a:lnTo>
                    <a:pt x="50" y="0"/>
                  </a:lnTo>
                  <a:lnTo>
                    <a:pt x="50" y="0"/>
                  </a:lnTo>
                  <a:close/>
                  <a:moveTo>
                    <a:pt x="50" y="194"/>
                  </a:moveTo>
                  <a:lnTo>
                    <a:pt x="50" y="194"/>
                  </a:lnTo>
                  <a:lnTo>
                    <a:pt x="45" y="191"/>
                  </a:lnTo>
                  <a:lnTo>
                    <a:pt x="41" y="186"/>
                  </a:lnTo>
                  <a:lnTo>
                    <a:pt x="11" y="108"/>
                  </a:lnTo>
                  <a:lnTo>
                    <a:pt x="11" y="108"/>
                  </a:lnTo>
                  <a:lnTo>
                    <a:pt x="9" y="104"/>
                  </a:lnTo>
                  <a:lnTo>
                    <a:pt x="11" y="99"/>
                  </a:lnTo>
                  <a:lnTo>
                    <a:pt x="12" y="96"/>
                  </a:lnTo>
                  <a:lnTo>
                    <a:pt x="16" y="92"/>
                  </a:lnTo>
                  <a:lnTo>
                    <a:pt x="4" y="61"/>
                  </a:lnTo>
                  <a:lnTo>
                    <a:pt x="4" y="61"/>
                  </a:lnTo>
                  <a:lnTo>
                    <a:pt x="1" y="53"/>
                  </a:lnTo>
                  <a:lnTo>
                    <a:pt x="0" y="43"/>
                  </a:lnTo>
                  <a:lnTo>
                    <a:pt x="1" y="35"/>
                  </a:lnTo>
                  <a:lnTo>
                    <a:pt x="4" y="27"/>
                  </a:lnTo>
                  <a:lnTo>
                    <a:pt x="8" y="19"/>
                  </a:lnTo>
                  <a:lnTo>
                    <a:pt x="15" y="12"/>
                  </a:lnTo>
                  <a:lnTo>
                    <a:pt x="22" y="7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50" y="77"/>
                  </a:lnTo>
                  <a:lnTo>
                    <a:pt x="43" y="81"/>
                  </a:lnTo>
                  <a:lnTo>
                    <a:pt x="50" y="80"/>
                  </a:lnTo>
                  <a:lnTo>
                    <a:pt x="50" y="115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3" y="98"/>
                  </a:lnTo>
                  <a:lnTo>
                    <a:pt x="45" y="93"/>
                  </a:lnTo>
                  <a:lnTo>
                    <a:pt x="46" y="91"/>
                  </a:lnTo>
                  <a:lnTo>
                    <a:pt x="47" y="88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22" y="99"/>
                  </a:lnTo>
                  <a:lnTo>
                    <a:pt x="19" y="103"/>
                  </a:lnTo>
                  <a:lnTo>
                    <a:pt x="19" y="107"/>
                  </a:lnTo>
                  <a:lnTo>
                    <a:pt x="19" y="111"/>
                  </a:lnTo>
                  <a:lnTo>
                    <a:pt x="45" y="177"/>
                  </a:lnTo>
                  <a:lnTo>
                    <a:pt x="45" y="177"/>
                  </a:lnTo>
                  <a:lnTo>
                    <a:pt x="47" y="181"/>
                  </a:lnTo>
                  <a:lnTo>
                    <a:pt x="50" y="183"/>
                  </a:lnTo>
                  <a:lnTo>
                    <a:pt x="50" y="19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9" name="Freeform 151"/>
            <p:cNvSpPr>
              <a:spLocks noEditPoints="1"/>
            </p:cNvSpPr>
            <p:nvPr/>
          </p:nvSpPr>
          <p:spPr bwMode="auto">
            <a:xfrm>
              <a:off x="5109063" y="3637833"/>
              <a:ext cx="296452" cy="492244"/>
            </a:xfrm>
            <a:custGeom>
              <a:avLst/>
              <a:gdLst>
                <a:gd name="T0" fmla="*/ 144 w 240"/>
                <a:gd name="T1" fmla="*/ 352 h 416"/>
                <a:gd name="T2" fmla="*/ 154 w 240"/>
                <a:gd name="T3" fmla="*/ 354 h 416"/>
                <a:gd name="T4" fmla="*/ 164 w 240"/>
                <a:gd name="T5" fmla="*/ 359 h 416"/>
                <a:gd name="T6" fmla="*/ 171 w 240"/>
                <a:gd name="T7" fmla="*/ 366 h 416"/>
                <a:gd name="T8" fmla="*/ 175 w 240"/>
                <a:gd name="T9" fmla="*/ 375 h 416"/>
                <a:gd name="T10" fmla="*/ 176 w 240"/>
                <a:gd name="T11" fmla="*/ 382 h 416"/>
                <a:gd name="T12" fmla="*/ 175 w 240"/>
                <a:gd name="T13" fmla="*/ 394 h 416"/>
                <a:gd name="T14" fmla="*/ 168 w 240"/>
                <a:gd name="T15" fmla="*/ 405 h 416"/>
                <a:gd name="T16" fmla="*/ 158 w 240"/>
                <a:gd name="T17" fmla="*/ 413 h 416"/>
                <a:gd name="T18" fmla="*/ 152 w 240"/>
                <a:gd name="T19" fmla="*/ 415 h 416"/>
                <a:gd name="T20" fmla="*/ 144 w 240"/>
                <a:gd name="T21" fmla="*/ 352 h 416"/>
                <a:gd name="T22" fmla="*/ 144 w 240"/>
                <a:gd name="T23" fmla="*/ 325 h 416"/>
                <a:gd name="T24" fmla="*/ 144 w 240"/>
                <a:gd name="T25" fmla="*/ 141 h 416"/>
                <a:gd name="T26" fmla="*/ 163 w 240"/>
                <a:gd name="T27" fmla="*/ 160 h 416"/>
                <a:gd name="T28" fmla="*/ 175 w 240"/>
                <a:gd name="T29" fmla="*/ 189 h 416"/>
                <a:gd name="T30" fmla="*/ 188 w 240"/>
                <a:gd name="T31" fmla="*/ 243 h 416"/>
                <a:gd name="T32" fmla="*/ 192 w 240"/>
                <a:gd name="T33" fmla="*/ 251 h 416"/>
                <a:gd name="T34" fmla="*/ 205 w 240"/>
                <a:gd name="T35" fmla="*/ 260 h 416"/>
                <a:gd name="T36" fmla="*/ 225 w 240"/>
                <a:gd name="T37" fmla="*/ 264 h 416"/>
                <a:gd name="T38" fmla="*/ 240 w 240"/>
                <a:gd name="T39" fmla="*/ 300 h 416"/>
                <a:gd name="T40" fmla="*/ 135 w 240"/>
                <a:gd name="T41" fmla="*/ 352 h 416"/>
                <a:gd name="T42" fmla="*/ 144 w 240"/>
                <a:gd name="T43" fmla="*/ 352 h 416"/>
                <a:gd name="T44" fmla="*/ 144 w 240"/>
                <a:gd name="T45" fmla="*/ 416 h 416"/>
                <a:gd name="T46" fmla="*/ 134 w 240"/>
                <a:gd name="T47" fmla="*/ 415 h 416"/>
                <a:gd name="T48" fmla="*/ 125 w 240"/>
                <a:gd name="T49" fmla="*/ 409 h 416"/>
                <a:gd name="T50" fmla="*/ 118 w 240"/>
                <a:gd name="T51" fmla="*/ 403 h 416"/>
                <a:gd name="T52" fmla="*/ 112 w 240"/>
                <a:gd name="T53" fmla="*/ 392 h 416"/>
                <a:gd name="T54" fmla="*/ 112 w 240"/>
                <a:gd name="T55" fmla="*/ 386 h 416"/>
                <a:gd name="T56" fmla="*/ 114 w 240"/>
                <a:gd name="T57" fmla="*/ 374 h 416"/>
                <a:gd name="T58" fmla="*/ 121 w 240"/>
                <a:gd name="T59" fmla="*/ 363 h 416"/>
                <a:gd name="T60" fmla="*/ 130 w 240"/>
                <a:gd name="T61" fmla="*/ 355 h 416"/>
                <a:gd name="T62" fmla="*/ 135 w 240"/>
                <a:gd name="T63" fmla="*/ 352 h 416"/>
                <a:gd name="T64" fmla="*/ 144 w 240"/>
                <a:gd name="T65" fmla="*/ 141 h 416"/>
                <a:gd name="T66" fmla="*/ 122 w 240"/>
                <a:gd name="T67" fmla="*/ 130 h 416"/>
                <a:gd name="T68" fmla="*/ 98 w 240"/>
                <a:gd name="T69" fmla="*/ 126 h 416"/>
                <a:gd name="T70" fmla="*/ 69 w 240"/>
                <a:gd name="T71" fmla="*/ 19 h 416"/>
                <a:gd name="T72" fmla="*/ 65 w 240"/>
                <a:gd name="T73" fmla="*/ 10 h 416"/>
                <a:gd name="T74" fmla="*/ 58 w 240"/>
                <a:gd name="T75" fmla="*/ 4 h 416"/>
                <a:gd name="T76" fmla="*/ 49 w 240"/>
                <a:gd name="T77" fmla="*/ 0 h 416"/>
                <a:gd name="T78" fmla="*/ 39 w 240"/>
                <a:gd name="T79" fmla="*/ 2 h 416"/>
                <a:gd name="T80" fmla="*/ 34 w 240"/>
                <a:gd name="T81" fmla="*/ 3 h 416"/>
                <a:gd name="T82" fmla="*/ 26 w 240"/>
                <a:gd name="T83" fmla="*/ 10 h 416"/>
                <a:gd name="T84" fmla="*/ 22 w 240"/>
                <a:gd name="T85" fmla="*/ 18 h 416"/>
                <a:gd name="T86" fmla="*/ 20 w 240"/>
                <a:gd name="T87" fmla="*/ 27 h 416"/>
                <a:gd name="T88" fmla="*/ 49 w 240"/>
                <a:gd name="T89" fmla="*/ 139 h 416"/>
                <a:gd name="T90" fmla="*/ 38 w 240"/>
                <a:gd name="T91" fmla="*/ 145 h 416"/>
                <a:gd name="T92" fmla="*/ 20 w 240"/>
                <a:gd name="T93" fmla="*/ 164 h 416"/>
                <a:gd name="T94" fmla="*/ 11 w 240"/>
                <a:gd name="T95" fmla="*/ 187 h 416"/>
                <a:gd name="T96" fmla="*/ 8 w 240"/>
                <a:gd name="T97" fmla="*/ 216 h 416"/>
                <a:gd name="T98" fmla="*/ 11 w 240"/>
                <a:gd name="T99" fmla="*/ 232 h 416"/>
                <a:gd name="T100" fmla="*/ 26 w 240"/>
                <a:gd name="T101" fmla="*/ 285 h 416"/>
                <a:gd name="T102" fmla="*/ 26 w 240"/>
                <a:gd name="T103" fmla="*/ 294 h 416"/>
                <a:gd name="T104" fmla="*/ 20 w 240"/>
                <a:gd name="T105" fmla="*/ 308 h 416"/>
                <a:gd name="T106" fmla="*/ 5 w 240"/>
                <a:gd name="T107" fmla="*/ 321 h 416"/>
                <a:gd name="T108" fmla="*/ 10 w 240"/>
                <a:gd name="T109" fmla="*/ 361 h 416"/>
                <a:gd name="T110" fmla="*/ 144 w 240"/>
                <a:gd name="T111" fmla="*/ 141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0" h="416">
                  <a:moveTo>
                    <a:pt x="144" y="352"/>
                  </a:moveTo>
                  <a:lnTo>
                    <a:pt x="144" y="352"/>
                  </a:lnTo>
                  <a:lnTo>
                    <a:pt x="149" y="352"/>
                  </a:lnTo>
                  <a:lnTo>
                    <a:pt x="154" y="354"/>
                  </a:lnTo>
                  <a:lnTo>
                    <a:pt x="160" y="355"/>
                  </a:lnTo>
                  <a:lnTo>
                    <a:pt x="164" y="359"/>
                  </a:lnTo>
                  <a:lnTo>
                    <a:pt x="168" y="362"/>
                  </a:lnTo>
                  <a:lnTo>
                    <a:pt x="171" y="366"/>
                  </a:lnTo>
                  <a:lnTo>
                    <a:pt x="173" y="371"/>
                  </a:lnTo>
                  <a:lnTo>
                    <a:pt x="175" y="375"/>
                  </a:lnTo>
                  <a:lnTo>
                    <a:pt x="175" y="375"/>
                  </a:lnTo>
                  <a:lnTo>
                    <a:pt x="176" y="382"/>
                  </a:lnTo>
                  <a:lnTo>
                    <a:pt x="176" y="389"/>
                  </a:lnTo>
                  <a:lnTo>
                    <a:pt x="175" y="394"/>
                  </a:lnTo>
                  <a:lnTo>
                    <a:pt x="172" y="400"/>
                  </a:lnTo>
                  <a:lnTo>
                    <a:pt x="168" y="405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5"/>
                  </a:lnTo>
                  <a:lnTo>
                    <a:pt x="152" y="415"/>
                  </a:lnTo>
                  <a:lnTo>
                    <a:pt x="144" y="416"/>
                  </a:lnTo>
                  <a:lnTo>
                    <a:pt x="144" y="352"/>
                  </a:lnTo>
                  <a:lnTo>
                    <a:pt x="144" y="352"/>
                  </a:lnTo>
                  <a:close/>
                  <a:moveTo>
                    <a:pt x="144" y="325"/>
                  </a:moveTo>
                  <a:lnTo>
                    <a:pt x="144" y="141"/>
                  </a:lnTo>
                  <a:lnTo>
                    <a:pt x="144" y="141"/>
                  </a:lnTo>
                  <a:lnTo>
                    <a:pt x="154" y="149"/>
                  </a:lnTo>
                  <a:lnTo>
                    <a:pt x="163" y="160"/>
                  </a:lnTo>
                  <a:lnTo>
                    <a:pt x="169" y="174"/>
                  </a:lnTo>
                  <a:lnTo>
                    <a:pt x="175" y="189"/>
                  </a:lnTo>
                  <a:lnTo>
                    <a:pt x="175" y="189"/>
                  </a:lnTo>
                  <a:lnTo>
                    <a:pt x="188" y="243"/>
                  </a:lnTo>
                  <a:lnTo>
                    <a:pt x="188" y="243"/>
                  </a:lnTo>
                  <a:lnTo>
                    <a:pt x="192" y="251"/>
                  </a:lnTo>
                  <a:lnTo>
                    <a:pt x="198" y="256"/>
                  </a:lnTo>
                  <a:lnTo>
                    <a:pt x="205" y="260"/>
                  </a:lnTo>
                  <a:lnTo>
                    <a:pt x="211" y="263"/>
                  </a:lnTo>
                  <a:lnTo>
                    <a:pt x="225" y="264"/>
                  </a:lnTo>
                  <a:lnTo>
                    <a:pt x="230" y="264"/>
                  </a:lnTo>
                  <a:lnTo>
                    <a:pt x="240" y="300"/>
                  </a:lnTo>
                  <a:lnTo>
                    <a:pt x="144" y="325"/>
                  </a:lnTo>
                  <a:close/>
                  <a:moveTo>
                    <a:pt x="135" y="352"/>
                  </a:moveTo>
                  <a:lnTo>
                    <a:pt x="135" y="352"/>
                  </a:lnTo>
                  <a:lnTo>
                    <a:pt x="144" y="352"/>
                  </a:lnTo>
                  <a:lnTo>
                    <a:pt x="144" y="416"/>
                  </a:lnTo>
                  <a:lnTo>
                    <a:pt x="144" y="416"/>
                  </a:lnTo>
                  <a:lnTo>
                    <a:pt x="138" y="416"/>
                  </a:lnTo>
                  <a:lnTo>
                    <a:pt x="134" y="415"/>
                  </a:lnTo>
                  <a:lnTo>
                    <a:pt x="129" y="412"/>
                  </a:lnTo>
                  <a:lnTo>
                    <a:pt x="125" y="409"/>
                  </a:lnTo>
                  <a:lnTo>
                    <a:pt x="121" y="407"/>
                  </a:lnTo>
                  <a:lnTo>
                    <a:pt x="118" y="403"/>
                  </a:lnTo>
                  <a:lnTo>
                    <a:pt x="115" y="397"/>
                  </a:lnTo>
                  <a:lnTo>
                    <a:pt x="112" y="392"/>
                  </a:lnTo>
                  <a:lnTo>
                    <a:pt x="112" y="392"/>
                  </a:lnTo>
                  <a:lnTo>
                    <a:pt x="112" y="386"/>
                  </a:lnTo>
                  <a:lnTo>
                    <a:pt x="112" y="380"/>
                  </a:lnTo>
                  <a:lnTo>
                    <a:pt x="114" y="374"/>
                  </a:lnTo>
                  <a:lnTo>
                    <a:pt x="117" y="367"/>
                  </a:lnTo>
                  <a:lnTo>
                    <a:pt x="121" y="363"/>
                  </a:lnTo>
                  <a:lnTo>
                    <a:pt x="125" y="359"/>
                  </a:lnTo>
                  <a:lnTo>
                    <a:pt x="130" y="355"/>
                  </a:lnTo>
                  <a:lnTo>
                    <a:pt x="135" y="352"/>
                  </a:lnTo>
                  <a:lnTo>
                    <a:pt x="135" y="352"/>
                  </a:lnTo>
                  <a:close/>
                  <a:moveTo>
                    <a:pt x="144" y="141"/>
                  </a:moveTo>
                  <a:lnTo>
                    <a:pt x="144" y="141"/>
                  </a:lnTo>
                  <a:lnTo>
                    <a:pt x="133" y="134"/>
                  </a:lnTo>
                  <a:lnTo>
                    <a:pt x="122" y="130"/>
                  </a:lnTo>
                  <a:lnTo>
                    <a:pt x="110" y="128"/>
                  </a:lnTo>
                  <a:lnTo>
                    <a:pt x="98" y="126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8" y="15"/>
                  </a:lnTo>
                  <a:lnTo>
                    <a:pt x="65" y="10"/>
                  </a:lnTo>
                  <a:lnTo>
                    <a:pt x="61" y="7"/>
                  </a:lnTo>
                  <a:lnTo>
                    <a:pt x="58" y="4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3" y="0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4" y="3"/>
                  </a:lnTo>
                  <a:lnTo>
                    <a:pt x="30" y="6"/>
                  </a:lnTo>
                  <a:lnTo>
                    <a:pt x="26" y="10"/>
                  </a:lnTo>
                  <a:lnTo>
                    <a:pt x="23" y="13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20" y="27"/>
                  </a:lnTo>
                  <a:lnTo>
                    <a:pt x="20" y="32"/>
                  </a:lnTo>
                  <a:lnTo>
                    <a:pt x="49" y="139"/>
                  </a:lnTo>
                  <a:lnTo>
                    <a:pt x="49" y="139"/>
                  </a:lnTo>
                  <a:lnTo>
                    <a:pt x="38" y="145"/>
                  </a:lnTo>
                  <a:lnTo>
                    <a:pt x="28" y="155"/>
                  </a:lnTo>
                  <a:lnTo>
                    <a:pt x="20" y="164"/>
                  </a:lnTo>
                  <a:lnTo>
                    <a:pt x="15" y="175"/>
                  </a:lnTo>
                  <a:lnTo>
                    <a:pt x="11" y="187"/>
                  </a:lnTo>
                  <a:lnTo>
                    <a:pt x="8" y="201"/>
                  </a:lnTo>
                  <a:lnTo>
                    <a:pt x="8" y="216"/>
                  </a:lnTo>
                  <a:lnTo>
                    <a:pt x="11" y="232"/>
                  </a:lnTo>
                  <a:lnTo>
                    <a:pt x="11" y="232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94"/>
                  </a:lnTo>
                  <a:lnTo>
                    <a:pt x="24" y="301"/>
                  </a:lnTo>
                  <a:lnTo>
                    <a:pt x="20" y="308"/>
                  </a:lnTo>
                  <a:lnTo>
                    <a:pt x="15" y="313"/>
                  </a:lnTo>
                  <a:lnTo>
                    <a:pt x="5" y="321"/>
                  </a:lnTo>
                  <a:lnTo>
                    <a:pt x="0" y="324"/>
                  </a:lnTo>
                  <a:lnTo>
                    <a:pt x="10" y="361"/>
                  </a:lnTo>
                  <a:lnTo>
                    <a:pt x="144" y="325"/>
                  </a:lnTo>
                  <a:lnTo>
                    <a:pt x="144" y="14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0" name="Freeform 152"/>
            <p:cNvSpPr>
              <a:spLocks noEditPoints="1"/>
            </p:cNvSpPr>
            <p:nvPr/>
          </p:nvSpPr>
          <p:spPr bwMode="auto">
            <a:xfrm>
              <a:off x="6954475" y="2994128"/>
              <a:ext cx="426150" cy="443731"/>
            </a:xfrm>
            <a:custGeom>
              <a:avLst/>
              <a:gdLst>
                <a:gd name="T0" fmla="*/ 268 w 345"/>
                <a:gd name="T1" fmla="*/ 172 h 375"/>
                <a:gd name="T2" fmla="*/ 258 w 345"/>
                <a:gd name="T3" fmla="*/ 130 h 375"/>
                <a:gd name="T4" fmla="*/ 264 w 345"/>
                <a:gd name="T5" fmla="*/ 252 h 375"/>
                <a:gd name="T6" fmla="*/ 296 w 345"/>
                <a:gd name="T7" fmla="*/ 291 h 375"/>
                <a:gd name="T8" fmla="*/ 281 w 345"/>
                <a:gd name="T9" fmla="*/ 295 h 375"/>
                <a:gd name="T10" fmla="*/ 281 w 345"/>
                <a:gd name="T11" fmla="*/ 50 h 375"/>
                <a:gd name="T12" fmla="*/ 296 w 345"/>
                <a:gd name="T13" fmla="*/ 53 h 375"/>
                <a:gd name="T14" fmla="*/ 264 w 345"/>
                <a:gd name="T15" fmla="*/ 94 h 375"/>
                <a:gd name="T16" fmla="*/ 284 w 345"/>
                <a:gd name="T17" fmla="*/ 172 h 375"/>
                <a:gd name="T18" fmla="*/ 336 w 345"/>
                <a:gd name="T19" fmla="*/ 164 h 375"/>
                <a:gd name="T20" fmla="*/ 344 w 345"/>
                <a:gd name="T21" fmla="*/ 176 h 375"/>
                <a:gd name="T22" fmla="*/ 289 w 345"/>
                <a:gd name="T23" fmla="*/ 180 h 375"/>
                <a:gd name="T24" fmla="*/ 173 w 345"/>
                <a:gd name="T25" fmla="*/ 77 h 375"/>
                <a:gd name="T26" fmla="*/ 243 w 345"/>
                <a:gd name="T27" fmla="*/ 108 h 375"/>
                <a:gd name="T28" fmla="*/ 245 w 345"/>
                <a:gd name="T29" fmla="*/ 236 h 375"/>
                <a:gd name="T30" fmla="*/ 222 w 345"/>
                <a:gd name="T31" fmla="*/ 345 h 375"/>
                <a:gd name="T32" fmla="*/ 178 w 345"/>
                <a:gd name="T33" fmla="*/ 375 h 375"/>
                <a:gd name="T34" fmla="*/ 207 w 345"/>
                <a:gd name="T35" fmla="*/ 242 h 375"/>
                <a:gd name="T36" fmla="*/ 238 w 345"/>
                <a:gd name="T37" fmla="*/ 211 h 375"/>
                <a:gd name="T38" fmla="*/ 248 w 345"/>
                <a:gd name="T39" fmla="*/ 157 h 375"/>
                <a:gd name="T40" fmla="*/ 203 w 345"/>
                <a:gd name="T41" fmla="*/ 103 h 375"/>
                <a:gd name="T42" fmla="*/ 173 w 345"/>
                <a:gd name="T43" fmla="*/ 77 h 375"/>
                <a:gd name="T44" fmla="*/ 250 w 345"/>
                <a:gd name="T45" fmla="*/ 91 h 375"/>
                <a:gd name="T46" fmla="*/ 258 w 345"/>
                <a:gd name="T47" fmla="*/ 73 h 375"/>
                <a:gd name="T48" fmla="*/ 250 w 345"/>
                <a:gd name="T49" fmla="*/ 255 h 375"/>
                <a:gd name="T50" fmla="*/ 258 w 345"/>
                <a:gd name="T51" fmla="*/ 249 h 375"/>
                <a:gd name="T52" fmla="*/ 180 w 345"/>
                <a:gd name="T53" fmla="*/ 6 h 375"/>
                <a:gd name="T54" fmla="*/ 176 w 345"/>
                <a:gd name="T55" fmla="*/ 60 h 375"/>
                <a:gd name="T56" fmla="*/ 157 w 345"/>
                <a:gd name="T57" fmla="*/ 374 h 375"/>
                <a:gd name="T58" fmla="*/ 120 w 345"/>
                <a:gd name="T59" fmla="*/ 337 h 375"/>
                <a:gd name="T60" fmla="*/ 93 w 345"/>
                <a:gd name="T61" fmla="*/ 224 h 375"/>
                <a:gd name="T62" fmla="*/ 111 w 345"/>
                <a:gd name="T63" fmla="*/ 100 h 375"/>
                <a:gd name="T64" fmla="*/ 173 w 345"/>
                <a:gd name="T65" fmla="*/ 96 h 375"/>
                <a:gd name="T66" fmla="*/ 119 w 345"/>
                <a:gd name="T67" fmla="*/ 119 h 375"/>
                <a:gd name="T68" fmla="*/ 97 w 345"/>
                <a:gd name="T69" fmla="*/ 183 h 375"/>
                <a:gd name="T70" fmla="*/ 126 w 345"/>
                <a:gd name="T71" fmla="*/ 232 h 375"/>
                <a:gd name="T72" fmla="*/ 139 w 345"/>
                <a:gd name="T73" fmla="*/ 290 h 375"/>
                <a:gd name="T74" fmla="*/ 173 w 345"/>
                <a:gd name="T75" fmla="*/ 60 h 375"/>
                <a:gd name="T76" fmla="*/ 164 w 345"/>
                <a:gd name="T77" fmla="*/ 54 h 375"/>
                <a:gd name="T78" fmla="*/ 169 w 345"/>
                <a:gd name="T79" fmla="*/ 0 h 375"/>
                <a:gd name="T80" fmla="*/ 93 w 345"/>
                <a:gd name="T81" fmla="*/ 264 h 375"/>
                <a:gd name="T82" fmla="*/ 93 w 345"/>
                <a:gd name="T83" fmla="*/ 252 h 375"/>
                <a:gd name="T84" fmla="*/ 86 w 345"/>
                <a:gd name="T85" fmla="*/ 96 h 375"/>
                <a:gd name="T86" fmla="*/ 94 w 345"/>
                <a:gd name="T87" fmla="*/ 84 h 375"/>
                <a:gd name="T88" fmla="*/ 82 w 345"/>
                <a:gd name="T89" fmla="*/ 203 h 375"/>
                <a:gd name="T90" fmla="*/ 80 w 345"/>
                <a:gd name="T91" fmla="*/ 152 h 375"/>
                <a:gd name="T92" fmla="*/ 86 w 345"/>
                <a:gd name="T93" fmla="*/ 96 h 375"/>
                <a:gd name="T94" fmla="*/ 50 w 345"/>
                <a:gd name="T95" fmla="*/ 64 h 375"/>
                <a:gd name="T96" fmla="*/ 53 w 345"/>
                <a:gd name="T97" fmla="*/ 49 h 375"/>
                <a:gd name="T98" fmla="*/ 86 w 345"/>
                <a:gd name="T99" fmla="*/ 249 h 375"/>
                <a:gd name="T100" fmla="*/ 53 w 345"/>
                <a:gd name="T101" fmla="*/ 297 h 375"/>
                <a:gd name="T102" fmla="*/ 50 w 345"/>
                <a:gd name="T103" fmla="*/ 282 h 375"/>
                <a:gd name="T104" fmla="*/ 86 w 345"/>
                <a:gd name="T105" fmla="*/ 249 h 375"/>
                <a:gd name="T106" fmla="*/ 57 w 345"/>
                <a:gd name="T107" fmla="*/ 167 h 375"/>
                <a:gd name="T108" fmla="*/ 54 w 345"/>
                <a:gd name="T109" fmla="*/ 180 h 375"/>
                <a:gd name="T110" fmla="*/ 0 w 345"/>
                <a:gd name="T111" fmla="*/ 176 h 375"/>
                <a:gd name="T112" fmla="*/ 8 w 345"/>
                <a:gd name="T113" fmla="*/ 16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5" h="375">
                  <a:moveTo>
                    <a:pt x="258" y="130"/>
                  </a:moveTo>
                  <a:lnTo>
                    <a:pt x="258" y="130"/>
                  </a:lnTo>
                  <a:lnTo>
                    <a:pt x="262" y="141"/>
                  </a:lnTo>
                  <a:lnTo>
                    <a:pt x="266" y="150"/>
                  </a:lnTo>
                  <a:lnTo>
                    <a:pt x="268" y="161"/>
                  </a:lnTo>
                  <a:lnTo>
                    <a:pt x="268" y="172"/>
                  </a:lnTo>
                  <a:lnTo>
                    <a:pt x="268" y="172"/>
                  </a:lnTo>
                  <a:lnTo>
                    <a:pt x="268" y="184"/>
                  </a:lnTo>
                  <a:lnTo>
                    <a:pt x="266" y="194"/>
                  </a:lnTo>
                  <a:lnTo>
                    <a:pt x="262" y="205"/>
                  </a:lnTo>
                  <a:lnTo>
                    <a:pt x="258" y="214"/>
                  </a:lnTo>
                  <a:lnTo>
                    <a:pt x="258" y="130"/>
                  </a:lnTo>
                  <a:lnTo>
                    <a:pt x="258" y="130"/>
                  </a:lnTo>
                  <a:close/>
                  <a:moveTo>
                    <a:pt x="258" y="272"/>
                  </a:moveTo>
                  <a:lnTo>
                    <a:pt x="258" y="249"/>
                  </a:lnTo>
                  <a:lnTo>
                    <a:pt x="258" y="249"/>
                  </a:lnTo>
                  <a:lnTo>
                    <a:pt x="261" y="251"/>
                  </a:lnTo>
                  <a:lnTo>
                    <a:pt x="264" y="252"/>
                  </a:lnTo>
                  <a:lnTo>
                    <a:pt x="264" y="252"/>
                  </a:lnTo>
                  <a:lnTo>
                    <a:pt x="295" y="282"/>
                  </a:lnTo>
                  <a:lnTo>
                    <a:pt x="295" y="282"/>
                  </a:lnTo>
                  <a:lnTo>
                    <a:pt x="296" y="286"/>
                  </a:lnTo>
                  <a:lnTo>
                    <a:pt x="296" y="289"/>
                  </a:lnTo>
                  <a:lnTo>
                    <a:pt x="296" y="291"/>
                  </a:lnTo>
                  <a:lnTo>
                    <a:pt x="295" y="295"/>
                  </a:lnTo>
                  <a:lnTo>
                    <a:pt x="295" y="295"/>
                  </a:lnTo>
                  <a:lnTo>
                    <a:pt x="291" y="297"/>
                  </a:lnTo>
                  <a:lnTo>
                    <a:pt x="288" y="298"/>
                  </a:lnTo>
                  <a:lnTo>
                    <a:pt x="284" y="297"/>
                  </a:lnTo>
                  <a:lnTo>
                    <a:pt x="281" y="295"/>
                  </a:lnTo>
                  <a:lnTo>
                    <a:pt x="258" y="272"/>
                  </a:lnTo>
                  <a:lnTo>
                    <a:pt x="258" y="272"/>
                  </a:lnTo>
                  <a:close/>
                  <a:moveTo>
                    <a:pt x="258" y="96"/>
                  </a:moveTo>
                  <a:lnTo>
                    <a:pt x="258" y="73"/>
                  </a:lnTo>
                  <a:lnTo>
                    <a:pt x="281" y="50"/>
                  </a:lnTo>
                  <a:lnTo>
                    <a:pt x="281" y="50"/>
                  </a:lnTo>
                  <a:lnTo>
                    <a:pt x="284" y="49"/>
                  </a:lnTo>
                  <a:lnTo>
                    <a:pt x="288" y="48"/>
                  </a:lnTo>
                  <a:lnTo>
                    <a:pt x="291" y="49"/>
                  </a:lnTo>
                  <a:lnTo>
                    <a:pt x="295" y="50"/>
                  </a:lnTo>
                  <a:lnTo>
                    <a:pt x="295" y="50"/>
                  </a:lnTo>
                  <a:lnTo>
                    <a:pt x="296" y="53"/>
                  </a:lnTo>
                  <a:lnTo>
                    <a:pt x="296" y="57"/>
                  </a:lnTo>
                  <a:lnTo>
                    <a:pt x="296" y="60"/>
                  </a:lnTo>
                  <a:lnTo>
                    <a:pt x="295" y="64"/>
                  </a:lnTo>
                  <a:lnTo>
                    <a:pt x="264" y="94"/>
                  </a:lnTo>
                  <a:lnTo>
                    <a:pt x="264" y="94"/>
                  </a:lnTo>
                  <a:lnTo>
                    <a:pt x="264" y="94"/>
                  </a:lnTo>
                  <a:lnTo>
                    <a:pt x="261" y="95"/>
                  </a:lnTo>
                  <a:lnTo>
                    <a:pt x="258" y="96"/>
                  </a:lnTo>
                  <a:lnTo>
                    <a:pt x="258" y="96"/>
                  </a:lnTo>
                  <a:close/>
                  <a:moveTo>
                    <a:pt x="284" y="172"/>
                  </a:moveTo>
                  <a:lnTo>
                    <a:pt x="284" y="172"/>
                  </a:lnTo>
                  <a:lnTo>
                    <a:pt x="284" y="172"/>
                  </a:lnTo>
                  <a:lnTo>
                    <a:pt x="285" y="169"/>
                  </a:lnTo>
                  <a:lnTo>
                    <a:pt x="287" y="167"/>
                  </a:lnTo>
                  <a:lnTo>
                    <a:pt x="289" y="164"/>
                  </a:lnTo>
                  <a:lnTo>
                    <a:pt x="294" y="164"/>
                  </a:lnTo>
                  <a:lnTo>
                    <a:pt x="336" y="164"/>
                  </a:lnTo>
                  <a:lnTo>
                    <a:pt x="336" y="164"/>
                  </a:lnTo>
                  <a:lnTo>
                    <a:pt x="340" y="164"/>
                  </a:lnTo>
                  <a:lnTo>
                    <a:pt x="342" y="167"/>
                  </a:lnTo>
                  <a:lnTo>
                    <a:pt x="344" y="169"/>
                  </a:lnTo>
                  <a:lnTo>
                    <a:pt x="345" y="172"/>
                  </a:lnTo>
                  <a:lnTo>
                    <a:pt x="345" y="172"/>
                  </a:lnTo>
                  <a:lnTo>
                    <a:pt x="344" y="176"/>
                  </a:lnTo>
                  <a:lnTo>
                    <a:pt x="342" y="179"/>
                  </a:lnTo>
                  <a:lnTo>
                    <a:pt x="340" y="180"/>
                  </a:lnTo>
                  <a:lnTo>
                    <a:pt x="336" y="182"/>
                  </a:lnTo>
                  <a:lnTo>
                    <a:pt x="294" y="182"/>
                  </a:lnTo>
                  <a:lnTo>
                    <a:pt x="294" y="182"/>
                  </a:lnTo>
                  <a:lnTo>
                    <a:pt x="289" y="180"/>
                  </a:lnTo>
                  <a:lnTo>
                    <a:pt x="287" y="179"/>
                  </a:lnTo>
                  <a:lnTo>
                    <a:pt x="285" y="176"/>
                  </a:lnTo>
                  <a:lnTo>
                    <a:pt x="284" y="172"/>
                  </a:lnTo>
                  <a:lnTo>
                    <a:pt x="284" y="172"/>
                  </a:lnTo>
                  <a:close/>
                  <a:moveTo>
                    <a:pt x="173" y="77"/>
                  </a:moveTo>
                  <a:lnTo>
                    <a:pt x="173" y="77"/>
                  </a:lnTo>
                  <a:lnTo>
                    <a:pt x="187" y="79"/>
                  </a:lnTo>
                  <a:lnTo>
                    <a:pt x="200" y="81"/>
                  </a:lnTo>
                  <a:lnTo>
                    <a:pt x="212" y="85"/>
                  </a:lnTo>
                  <a:lnTo>
                    <a:pt x="224" y="92"/>
                  </a:lnTo>
                  <a:lnTo>
                    <a:pt x="235" y="100"/>
                  </a:lnTo>
                  <a:lnTo>
                    <a:pt x="243" y="108"/>
                  </a:lnTo>
                  <a:lnTo>
                    <a:pt x="252" y="119"/>
                  </a:lnTo>
                  <a:lnTo>
                    <a:pt x="258" y="130"/>
                  </a:lnTo>
                  <a:lnTo>
                    <a:pt x="258" y="214"/>
                  </a:lnTo>
                  <a:lnTo>
                    <a:pt x="258" y="214"/>
                  </a:lnTo>
                  <a:lnTo>
                    <a:pt x="252" y="225"/>
                  </a:lnTo>
                  <a:lnTo>
                    <a:pt x="245" y="236"/>
                  </a:lnTo>
                  <a:lnTo>
                    <a:pt x="235" y="245"/>
                  </a:lnTo>
                  <a:lnTo>
                    <a:pt x="224" y="252"/>
                  </a:lnTo>
                  <a:lnTo>
                    <a:pt x="224" y="328"/>
                  </a:lnTo>
                  <a:lnTo>
                    <a:pt x="224" y="328"/>
                  </a:lnTo>
                  <a:lnTo>
                    <a:pt x="224" y="337"/>
                  </a:lnTo>
                  <a:lnTo>
                    <a:pt x="222" y="345"/>
                  </a:lnTo>
                  <a:lnTo>
                    <a:pt x="216" y="354"/>
                  </a:lnTo>
                  <a:lnTo>
                    <a:pt x="211" y="360"/>
                  </a:lnTo>
                  <a:lnTo>
                    <a:pt x="204" y="367"/>
                  </a:lnTo>
                  <a:lnTo>
                    <a:pt x="196" y="371"/>
                  </a:lnTo>
                  <a:lnTo>
                    <a:pt x="188" y="374"/>
                  </a:lnTo>
                  <a:lnTo>
                    <a:pt x="178" y="375"/>
                  </a:lnTo>
                  <a:lnTo>
                    <a:pt x="173" y="375"/>
                  </a:lnTo>
                  <a:lnTo>
                    <a:pt x="173" y="290"/>
                  </a:lnTo>
                  <a:lnTo>
                    <a:pt x="206" y="290"/>
                  </a:lnTo>
                  <a:lnTo>
                    <a:pt x="206" y="247"/>
                  </a:lnTo>
                  <a:lnTo>
                    <a:pt x="206" y="247"/>
                  </a:lnTo>
                  <a:lnTo>
                    <a:pt x="207" y="242"/>
                  </a:lnTo>
                  <a:lnTo>
                    <a:pt x="211" y="238"/>
                  </a:lnTo>
                  <a:lnTo>
                    <a:pt x="211" y="238"/>
                  </a:lnTo>
                  <a:lnTo>
                    <a:pt x="219" y="233"/>
                  </a:lnTo>
                  <a:lnTo>
                    <a:pt x="226" y="226"/>
                  </a:lnTo>
                  <a:lnTo>
                    <a:pt x="233" y="219"/>
                  </a:lnTo>
                  <a:lnTo>
                    <a:pt x="238" y="211"/>
                  </a:lnTo>
                  <a:lnTo>
                    <a:pt x="242" y="202"/>
                  </a:lnTo>
                  <a:lnTo>
                    <a:pt x="246" y="192"/>
                  </a:lnTo>
                  <a:lnTo>
                    <a:pt x="248" y="183"/>
                  </a:lnTo>
                  <a:lnTo>
                    <a:pt x="249" y="172"/>
                  </a:lnTo>
                  <a:lnTo>
                    <a:pt x="249" y="172"/>
                  </a:lnTo>
                  <a:lnTo>
                    <a:pt x="248" y="157"/>
                  </a:lnTo>
                  <a:lnTo>
                    <a:pt x="242" y="144"/>
                  </a:lnTo>
                  <a:lnTo>
                    <a:pt x="235" y="130"/>
                  </a:lnTo>
                  <a:lnTo>
                    <a:pt x="226" y="119"/>
                  </a:lnTo>
                  <a:lnTo>
                    <a:pt x="226" y="119"/>
                  </a:lnTo>
                  <a:lnTo>
                    <a:pt x="215" y="110"/>
                  </a:lnTo>
                  <a:lnTo>
                    <a:pt x="203" y="103"/>
                  </a:lnTo>
                  <a:lnTo>
                    <a:pt x="188" y="99"/>
                  </a:lnTo>
                  <a:lnTo>
                    <a:pt x="173" y="96"/>
                  </a:lnTo>
                  <a:lnTo>
                    <a:pt x="173" y="96"/>
                  </a:lnTo>
                  <a:lnTo>
                    <a:pt x="173" y="77"/>
                  </a:lnTo>
                  <a:lnTo>
                    <a:pt x="173" y="77"/>
                  </a:lnTo>
                  <a:lnTo>
                    <a:pt x="173" y="77"/>
                  </a:lnTo>
                  <a:close/>
                  <a:moveTo>
                    <a:pt x="258" y="73"/>
                  </a:moveTo>
                  <a:lnTo>
                    <a:pt x="252" y="81"/>
                  </a:lnTo>
                  <a:lnTo>
                    <a:pt x="252" y="81"/>
                  </a:lnTo>
                  <a:lnTo>
                    <a:pt x="250" y="84"/>
                  </a:lnTo>
                  <a:lnTo>
                    <a:pt x="249" y="87"/>
                  </a:lnTo>
                  <a:lnTo>
                    <a:pt x="250" y="91"/>
                  </a:lnTo>
                  <a:lnTo>
                    <a:pt x="252" y="94"/>
                  </a:lnTo>
                  <a:lnTo>
                    <a:pt x="252" y="94"/>
                  </a:lnTo>
                  <a:lnTo>
                    <a:pt x="254" y="95"/>
                  </a:lnTo>
                  <a:lnTo>
                    <a:pt x="258" y="96"/>
                  </a:lnTo>
                  <a:lnTo>
                    <a:pt x="258" y="73"/>
                  </a:lnTo>
                  <a:lnTo>
                    <a:pt x="258" y="73"/>
                  </a:lnTo>
                  <a:close/>
                  <a:moveTo>
                    <a:pt x="258" y="249"/>
                  </a:moveTo>
                  <a:lnTo>
                    <a:pt x="258" y="249"/>
                  </a:lnTo>
                  <a:lnTo>
                    <a:pt x="254" y="251"/>
                  </a:lnTo>
                  <a:lnTo>
                    <a:pt x="252" y="252"/>
                  </a:lnTo>
                  <a:lnTo>
                    <a:pt x="252" y="252"/>
                  </a:lnTo>
                  <a:lnTo>
                    <a:pt x="250" y="255"/>
                  </a:lnTo>
                  <a:lnTo>
                    <a:pt x="249" y="259"/>
                  </a:lnTo>
                  <a:lnTo>
                    <a:pt x="250" y="261"/>
                  </a:lnTo>
                  <a:lnTo>
                    <a:pt x="252" y="264"/>
                  </a:lnTo>
                  <a:lnTo>
                    <a:pt x="258" y="272"/>
                  </a:lnTo>
                  <a:lnTo>
                    <a:pt x="258" y="249"/>
                  </a:lnTo>
                  <a:lnTo>
                    <a:pt x="258" y="249"/>
                  </a:lnTo>
                  <a:close/>
                  <a:moveTo>
                    <a:pt x="173" y="60"/>
                  </a:moveTo>
                  <a:lnTo>
                    <a:pt x="173" y="0"/>
                  </a:lnTo>
                  <a:lnTo>
                    <a:pt x="173" y="0"/>
                  </a:lnTo>
                  <a:lnTo>
                    <a:pt x="176" y="1"/>
                  </a:lnTo>
                  <a:lnTo>
                    <a:pt x="178" y="3"/>
                  </a:lnTo>
                  <a:lnTo>
                    <a:pt x="180" y="6"/>
                  </a:lnTo>
                  <a:lnTo>
                    <a:pt x="181" y="8"/>
                  </a:lnTo>
                  <a:lnTo>
                    <a:pt x="181" y="52"/>
                  </a:lnTo>
                  <a:lnTo>
                    <a:pt x="181" y="52"/>
                  </a:lnTo>
                  <a:lnTo>
                    <a:pt x="180" y="54"/>
                  </a:lnTo>
                  <a:lnTo>
                    <a:pt x="178" y="57"/>
                  </a:lnTo>
                  <a:lnTo>
                    <a:pt x="176" y="60"/>
                  </a:lnTo>
                  <a:lnTo>
                    <a:pt x="173" y="60"/>
                  </a:lnTo>
                  <a:lnTo>
                    <a:pt x="173" y="60"/>
                  </a:lnTo>
                  <a:close/>
                  <a:moveTo>
                    <a:pt x="173" y="375"/>
                  </a:moveTo>
                  <a:lnTo>
                    <a:pt x="166" y="375"/>
                  </a:lnTo>
                  <a:lnTo>
                    <a:pt x="166" y="375"/>
                  </a:lnTo>
                  <a:lnTo>
                    <a:pt x="157" y="374"/>
                  </a:lnTo>
                  <a:lnTo>
                    <a:pt x="147" y="371"/>
                  </a:lnTo>
                  <a:lnTo>
                    <a:pt x="139" y="367"/>
                  </a:lnTo>
                  <a:lnTo>
                    <a:pt x="132" y="360"/>
                  </a:lnTo>
                  <a:lnTo>
                    <a:pt x="127" y="354"/>
                  </a:lnTo>
                  <a:lnTo>
                    <a:pt x="123" y="345"/>
                  </a:lnTo>
                  <a:lnTo>
                    <a:pt x="120" y="337"/>
                  </a:lnTo>
                  <a:lnTo>
                    <a:pt x="119" y="328"/>
                  </a:lnTo>
                  <a:lnTo>
                    <a:pt x="119" y="252"/>
                  </a:lnTo>
                  <a:lnTo>
                    <a:pt x="119" y="252"/>
                  </a:lnTo>
                  <a:lnTo>
                    <a:pt x="109" y="244"/>
                  </a:lnTo>
                  <a:lnTo>
                    <a:pt x="100" y="234"/>
                  </a:lnTo>
                  <a:lnTo>
                    <a:pt x="93" y="224"/>
                  </a:lnTo>
                  <a:lnTo>
                    <a:pt x="86" y="213"/>
                  </a:lnTo>
                  <a:lnTo>
                    <a:pt x="86" y="131"/>
                  </a:lnTo>
                  <a:lnTo>
                    <a:pt x="86" y="131"/>
                  </a:lnTo>
                  <a:lnTo>
                    <a:pt x="93" y="121"/>
                  </a:lnTo>
                  <a:lnTo>
                    <a:pt x="101" y="110"/>
                  </a:lnTo>
                  <a:lnTo>
                    <a:pt x="111" y="100"/>
                  </a:lnTo>
                  <a:lnTo>
                    <a:pt x="122" y="92"/>
                  </a:lnTo>
                  <a:lnTo>
                    <a:pt x="132" y="85"/>
                  </a:lnTo>
                  <a:lnTo>
                    <a:pt x="146" y="81"/>
                  </a:lnTo>
                  <a:lnTo>
                    <a:pt x="158" y="79"/>
                  </a:lnTo>
                  <a:lnTo>
                    <a:pt x="173" y="77"/>
                  </a:lnTo>
                  <a:lnTo>
                    <a:pt x="173" y="96"/>
                  </a:lnTo>
                  <a:lnTo>
                    <a:pt x="173" y="96"/>
                  </a:lnTo>
                  <a:lnTo>
                    <a:pt x="158" y="99"/>
                  </a:lnTo>
                  <a:lnTo>
                    <a:pt x="143" y="103"/>
                  </a:lnTo>
                  <a:lnTo>
                    <a:pt x="131" y="110"/>
                  </a:lnTo>
                  <a:lnTo>
                    <a:pt x="119" y="119"/>
                  </a:lnTo>
                  <a:lnTo>
                    <a:pt x="119" y="119"/>
                  </a:lnTo>
                  <a:lnTo>
                    <a:pt x="109" y="130"/>
                  </a:lnTo>
                  <a:lnTo>
                    <a:pt x="103" y="144"/>
                  </a:lnTo>
                  <a:lnTo>
                    <a:pt x="99" y="157"/>
                  </a:lnTo>
                  <a:lnTo>
                    <a:pt x="97" y="172"/>
                  </a:lnTo>
                  <a:lnTo>
                    <a:pt x="97" y="172"/>
                  </a:lnTo>
                  <a:lnTo>
                    <a:pt x="97" y="183"/>
                  </a:lnTo>
                  <a:lnTo>
                    <a:pt x="100" y="192"/>
                  </a:lnTo>
                  <a:lnTo>
                    <a:pt x="103" y="202"/>
                  </a:lnTo>
                  <a:lnTo>
                    <a:pt x="107" y="210"/>
                  </a:lnTo>
                  <a:lnTo>
                    <a:pt x="112" y="218"/>
                  </a:lnTo>
                  <a:lnTo>
                    <a:pt x="119" y="226"/>
                  </a:lnTo>
                  <a:lnTo>
                    <a:pt x="126" y="232"/>
                  </a:lnTo>
                  <a:lnTo>
                    <a:pt x="134" y="237"/>
                  </a:lnTo>
                  <a:lnTo>
                    <a:pt x="134" y="237"/>
                  </a:lnTo>
                  <a:lnTo>
                    <a:pt x="134" y="237"/>
                  </a:lnTo>
                  <a:lnTo>
                    <a:pt x="138" y="241"/>
                  </a:lnTo>
                  <a:lnTo>
                    <a:pt x="139" y="247"/>
                  </a:lnTo>
                  <a:lnTo>
                    <a:pt x="139" y="290"/>
                  </a:lnTo>
                  <a:lnTo>
                    <a:pt x="173" y="290"/>
                  </a:lnTo>
                  <a:lnTo>
                    <a:pt x="173" y="375"/>
                  </a:lnTo>
                  <a:lnTo>
                    <a:pt x="173" y="375"/>
                  </a:lnTo>
                  <a:close/>
                  <a:moveTo>
                    <a:pt x="173" y="0"/>
                  </a:moveTo>
                  <a:lnTo>
                    <a:pt x="173" y="60"/>
                  </a:lnTo>
                  <a:lnTo>
                    <a:pt x="173" y="60"/>
                  </a:lnTo>
                  <a:lnTo>
                    <a:pt x="172" y="60"/>
                  </a:lnTo>
                  <a:lnTo>
                    <a:pt x="172" y="60"/>
                  </a:lnTo>
                  <a:lnTo>
                    <a:pt x="172" y="60"/>
                  </a:lnTo>
                  <a:lnTo>
                    <a:pt x="169" y="60"/>
                  </a:lnTo>
                  <a:lnTo>
                    <a:pt x="166" y="58"/>
                  </a:lnTo>
                  <a:lnTo>
                    <a:pt x="164" y="54"/>
                  </a:lnTo>
                  <a:lnTo>
                    <a:pt x="164" y="52"/>
                  </a:lnTo>
                  <a:lnTo>
                    <a:pt x="164" y="8"/>
                  </a:lnTo>
                  <a:lnTo>
                    <a:pt x="164" y="8"/>
                  </a:lnTo>
                  <a:lnTo>
                    <a:pt x="164" y="6"/>
                  </a:lnTo>
                  <a:lnTo>
                    <a:pt x="166" y="3"/>
                  </a:lnTo>
                  <a:lnTo>
                    <a:pt x="169" y="0"/>
                  </a:lnTo>
                  <a:lnTo>
                    <a:pt x="172" y="0"/>
                  </a:lnTo>
                  <a:lnTo>
                    <a:pt x="172" y="0"/>
                  </a:lnTo>
                  <a:lnTo>
                    <a:pt x="173" y="0"/>
                  </a:lnTo>
                  <a:lnTo>
                    <a:pt x="173" y="0"/>
                  </a:lnTo>
                  <a:close/>
                  <a:moveTo>
                    <a:pt x="86" y="271"/>
                  </a:moveTo>
                  <a:lnTo>
                    <a:pt x="93" y="264"/>
                  </a:lnTo>
                  <a:lnTo>
                    <a:pt x="93" y="264"/>
                  </a:lnTo>
                  <a:lnTo>
                    <a:pt x="94" y="261"/>
                  </a:lnTo>
                  <a:lnTo>
                    <a:pt x="96" y="259"/>
                  </a:lnTo>
                  <a:lnTo>
                    <a:pt x="94" y="255"/>
                  </a:lnTo>
                  <a:lnTo>
                    <a:pt x="93" y="252"/>
                  </a:lnTo>
                  <a:lnTo>
                    <a:pt x="93" y="252"/>
                  </a:lnTo>
                  <a:lnTo>
                    <a:pt x="90" y="251"/>
                  </a:lnTo>
                  <a:lnTo>
                    <a:pt x="86" y="249"/>
                  </a:lnTo>
                  <a:lnTo>
                    <a:pt x="86" y="271"/>
                  </a:lnTo>
                  <a:lnTo>
                    <a:pt x="86" y="271"/>
                  </a:lnTo>
                  <a:close/>
                  <a:moveTo>
                    <a:pt x="86" y="96"/>
                  </a:moveTo>
                  <a:lnTo>
                    <a:pt x="86" y="96"/>
                  </a:lnTo>
                  <a:lnTo>
                    <a:pt x="90" y="95"/>
                  </a:lnTo>
                  <a:lnTo>
                    <a:pt x="93" y="94"/>
                  </a:lnTo>
                  <a:lnTo>
                    <a:pt x="93" y="94"/>
                  </a:lnTo>
                  <a:lnTo>
                    <a:pt x="94" y="91"/>
                  </a:lnTo>
                  <a:lnTo>
                    <a:pt x="96" y="87"/>
                  </a:lnTo>
                  <a:lnTo>
                    <a:pt x="94" y="84"/>
                  </a:lnTo>
                  <a:lnTo>
                    <a:pt x="93" y="81"/>
                  </a:lnTo>
                  <a:lnTo>
                    <a:pt x="86" y="75"/>
                  </a:lnTo>
                  <a:lnTo>
                    <a:pt x="86" y="96"/>
                  </a:lnTo>
                  <a:close/>
                  <a:moveTo>
                    <a:pt x="86" y="213"/>
                  </a:moveTo>
                  <a:lnTo>
                    <a:pt x="86" y="213"/>
                  </a:lnTo>
                  <a:lnTo>
                    <a:pt x="82" y="203"/>
                  </a:lnTo>
                  <a:lnTo>
                    <a:pt x="80" y="194"/>
                  </a:lnTo>
                  <a:lnTo>
                    <a:pt x="78" y="183"/>
                  </a:lnTo>
                  <a:lnTo>
                    <a:pt x="77" y="172"/>
                  </a:lnTo>
                  <a:lnTo>
                    <a:pt x="77" y="172"/>
                  </a:lnTo>
                  <a:lnTo>
                    <a:pt x="78" y="161"/>
                  </a:lnTo>
                  <a:lnTo>
                    <a:pt x="80" y="152"/>
                  </a:lnTo>
                  <a:lnTo>
                    <a:pt x="82" y="141"/>
                  </a:lnTo>
                  <a:lnTo>
                    <a:pt x="86" y="131"/>
                  </a:lnTo>
                  <a:lnTo>
                    <a:pt x="86" y="213"/>
                  </a:lnTo>
                  <a:lnTo>
                    <a:pt x="86" y="213"/>
                  </a:lnTo>
                  <a:close/>
                  <a:moveTo>
                    <a:pt x="86" y="75"/>
                  </a:moveTo>
                  <a:lnTo>
                    <a:pt x="86" y="96"/>
                  </a:lnTo>
                  <a:lnTo>
                    <a:pt x="86" y="96"/>
                  </a:lnTo>
                  <a:lnTo>
                    <a:pt x="84" y="95"/>
                  </a:lnTo>
                  <a:lnTo>
                    <a:pt x="80" y="94"/>
                  </a:lnTo>
                  <a:lnTo>
                    <a:pt x="80" y="94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60"/>
                  </a:lnTo>
                  <a:lnTo>
                    <a:pt x="47" y="57"/>
                  </a:lnTo>
                  <a:lnTo>
                    <a:pt x="48" y="53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3" y="49"/>
                  </a:lnTo>
                  <a:lnTo>
                    <a:pt x="57" y="48"/>
                  </a:lnTo>
                  <a:lnTo>
                    <a:pt x="59" y="49"/>
                  </a:lnTo>
                  <a:lnTo>
                    <a:pt x="62" y="50"/>
                  </a:lnTo>
                  <a:lnTo>
                    <a:pt x="86" y="75"/>
                  </a:lnTo>
                  <a:lnTo>
                    <a:pt x="86" y="75"/>
                  </a:lnTo>
                  <a:close/>
                  <a:moveTo>
                    <a:pt x="86" y="249"/>
                  </a:moveTo>
                  <a:lnTo>
                    <a:pt x="86" y="271"/>
                  </a:lnTo>
                  <a:lnTo>
                    <a:pt x="62" y="295"/>
                  </a:lnTo>
                  <a:lnTo>
                    <a:pt x="62" y="295"/>
                  </a:lnTo>
                  <a:lnTo>
                    <a:pt x="59" y="297"/>
                  </a:lnTo>
                  <a:lnTo>
                    <a:pt x="57" y="298"/>
                  </a:lnTo>
                  <a:lnTo>
                    <a:pt x="53" y="297"/>
                  </a:lnTo>
                  <a:lnTo>
                    <a:pt x="50" y="295"/>
                  </a:lnTo>
                  <a:lnTo>
                    <a:pt x="50" y="295"/>
                  </a:lnTo>
                  <a:lnTo>
                    <a:pt x="48" y="291"/>
                  </a:lnTo>
                  <a:lnTo>
                    <a:pt x="47" y="289"/>
                  </a:lnTo>
                  <a:lnTo>
                    <a:pt x="48" y="286"/>
                  </a:lnTo>
                  <a:lnTo>
                    <a:pt x="50" y="28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4" y="251"/>
                  </a:lnTo>
                  <a:lnTo>
                    <a:pt x="86" y="249"/>
                  </a:lnTo>
                  <a:lnTo>
                    <a:pt x="86" y="249"/>
                  </a:lnTo>
                  <a:close/>
                  <a:moveTo>
                    <a:pt x="8" y="164"/>
                  </a:moveTo>
                  <a:lnTo>
                    <a:pt x="8" y="164"/>
                  </a:lnTo>
                  <a:lnTo>
                    <a:pt x="51" y="164"/>
                  </a:lnTo>
                  <a:lnTo>
                    <a:pt x="51" y="164"/>
                  </a:lnTo>
                  <a:lnTo>
                    <a:pt x="54" y="164"/>
                  </a:lnTo>
                  <a:lnTo>
                    <a:pt x="57" y="167"/>
                  </a:lnTo>
                  <a:lnTo>
                    <a:pt x="59" y="169"/>
                  </a:lnTo>
                  <a:lnTo>
                    <a:pt x="59" y="172"/>
                  </a:lnTo>
                  <a:lnTo>
                    <a:pt x="59" y="172"/>
                  </a:lnTo>
                  <a:lnTo>
                    <a:pt x="59" y="176"/>
                  </a:lnTo>
                  <a:lnTo>
                    <a:pt x="57" y="179"/>
                  </a:lnTo>
                  <a:lnTo>
                    <a:pt x="54" y="180"/>
                  </a:lnTo>
                  <a:lnTo>
                    <a:pt x="51" y="182"/>
                  </a:lnTo>
                  <a:lnTo>
                    <a:pt x="8" y="182"/>
                  </a:lnTo>
                  <a:lnTo>
                    <a:pt x="8" y="182"/>
                  </a:lnTo>
                  <a:lnTo>
                    <a:pt x="5" y="180"/>
                  </a:lnTo>
                  <a:lnTo>
                    <a:pt x="2" y="179"/>
                  </a:lnTo>
                  <a:lnTo>
                    <a:pt x="0" y="176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69"/>
                  </a:lnTo>
                  <a:lnTo>
                    <a:pt x="2" y="167"/>
                  </a:lnTo>
                  <a:lnTo>
                    <a:pt x="5" y="164"/>
                  </a:lnTo>
                  <a:lnTo>
                    <a:pt x="8" y="164"/>
                  </a:lnTo>
                  <a:lnTo>
                    <a:pt x="8" y="16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1" name="Freeform 153"/>
            <p:cNvSpPr>
              <a:spLocks noEditPoints="1"/>
            </p:cNvSpPr>
            <p:nvPr/>
          </p:nvSpPr>
          <p:spPr bwMode="auto">
            <a:xfrm>
              <a:off x="5401808" y="1842797"/>
              <a:ext cx="401445" cy="376283"/>
            </a:xfrm>
            <a:custGeom>
              <a:avLst/>
              <a:gdLst>
                <a:gd name="T0" fmla="*/ 200 w 325"/>
                <a:gd name="T1" fmla="*/ 35 h 318"/>
                <a:gd name="T2" fmla="*/ 214 w 325"/>
                <a:gd name="T3" fmla="*/ 29 h 318"/>
                <a:gd name="T4" fmla="*/ 215 w 325"/>
                <a:gd name="T5" fmla="*/ 16 h 318"/>
                <a:gd name="T6" fmla="*/ 321 w 325"/>
                <a:gd name="T7" fmla="*/ 177 h 318"/>
                <a:gd name="T8" fmla="*/ 325 w 325"/>
                <a:gd name="T9" fmla="*/ 196 h 318"/>
                <a:gd name="T10" fmla="*/ 314 w 325"/>
                <a:gd name="T11" fmla="*/ 218 h 318"/>
                <a:gd name="T12" fmla="*/ 291 w 325"/>
                <a:gd name="T13" fmla="*/ 158 h 318"/>
                <a:gd name="T14" fmla="*/ 293 w 325"/>
                <a:gd name="T15" fmla="*/ 154 h 318"/>
                <a:gd name="T16" fmla="*/ 194 w 325"/>
                <a:gd name="T17" fmla="*/ 174 h 318"/>
                <a:gd name="T18" fmla="*/ 276 w 325"/>
                <a:gd name="T19" fmla="*/ 126 h 318"/>
                <a:gd name="T20" fmla="*/ 194 w 325"/>
                <a:gd name="T21" fmla="*/ 168 h 318"/>
                <a:gd name="T22" fmla="*/ 261 w 325"/>
                <a:gd name="T23" fmla="*/ 98 h 318"/>
                <a:gd name="T24" fmla="*/ 257 w 325"/>
                <a:gd name="T25" fmla="*/ 96 h 318"/>
                <a:gd name="T26" fmla="*/ 244 w 325"/>
                <a:gd name="T27" fmla="*/ 73 h 318"/>
                <a:gd name="T28" fmla="*/ 244 w 325"/>
                <a:gd name="T29" fmla="*/ 67 h 318"/>
                <a:gd name="T30" fmla="*/ 15 w 325"/>
                <a:gd name="T31" fmla="*/ 116 h 318"/>
                <a:gd name="T32" fmla="*/ 16 w 325"/>
                <a:gd name="T33" fmla="*/ 126 h 318"/>
                <a:gd name="T34" fmla="*/ 34 w 325"/>
                <a:gd name="T35" fmla="*/ 131 h 318"/>
                <a:gd name="T36" fmla="*/ 41 w 325"/>
                <a:gd name="T37" fmla="*/ 117 h 318"/>
                <a:gd name="T38" fmla="*/ 31 w 325"/>
                <a:gd name="T39" fmla="*/ 107 h 318"/>
                <a:gd name="T40" fmla="*/ 51 w 325"/>
                <a:gd name="T41" fmla="*/ 107 h 318"/>
                <a:gd name="T42" fmla="*/ 64 w 325"/>
                <a:gd name="T43" fmla="*/ 113 h 318"/>
                <a:gd name="T44" fmla="*/ 76 w 325"/>
                <a:gd name="T45" fmla="*/ 104 h 318"/>
                <a:gd name="T46" fmla="*/ 70 w 325"/>
                <a:gd name="T47" fmla="*/ 89 h 318"/>
                <a:gd name="T48" fmla="*/ 85 w 325"/>
                <a:gd name="T49" fmla="*/ 81 h 318"/>
                <a:gd name="T50" fmla="*/ 95 w 325"/>
                <a:gd name="T51" fmla="*/ 93 h 318"/>
                <a:gd name="T52" fmla="*/ 108 w 325"/>
                <a:gd name="T53" fmla="*/ 88 h 318"/>
                <a:gd name="T54" fmla="*/ 110 w 325"/>
                <a:gd name="T55" fmla="*/ 74 h 318"/>
                <a:gd name="T56" fmla="*/ 121 w 325"/>
                <a:gd name="T57" fmla="*/ 56 h 318"/>
                <a:gd name="T58" fmla="*/ 125 w 325"/>
                <a:gd name="T59" fmla="*/ 71 h 318"/>
                <a:gd name="T60" fmla="*/ 140 w 325"/>
                <a:gd name="T61" fmla="*/ 73 h 318"/>
                <a:gd name="T62" fmla="*/ 145 w 325"/>
                <a:gd name="T63" fmla="*/ 54 h 318"/>
                <a:gd name="T64" fmla="*/ 156 w 325"/>
                <a:gd name="T65" fmla="*/ 38 h 318"/>
                <a:gd name="T66" fmla="*/ 157 w 325"/>
                <a:gd name="T67" fmla="*/ 47 h 318"/>
                <a:gd name="T68" fmla="*/ 175 w 325"/>
                <a:gd name="T69" fmla="*/ 52 h 318"/>
                <a:gd name="T70" fmla="*/ 181 w 325"/>
                <a:gd name="T71" fmla="*/ 40 h 318"/>
                <a:gd name="T72" fmla="*/ 172 w 325"/>
                <a:gd name="T73" fmla="*/ 28 h 318"/>
                <a:gd name="T74" fmla="*/ 192 w 325"/>
                <a:gd name="T75" fmla="*/ 28 h 318"/>
                <a:gd name="T76" fmla="*/ 47 w 325"/>
                <a:gd name="T77" fmla="*/ 174 h 318"/>
                <a:gd name="T78" fmla="*/ 46 w 325"/>
                <a:gd name="T79" fmla="*/ 178 h 318"/>
                <a:gd name="T80" fmla="*/ 194 w 325"/>
                <a:gd name="T81" fmla="*/ 100 h 318"/>
                <a:gd name="T82" fmla="*/ 62 w 325"/>
                <a:gd name="T83" fmla="*/ 204 h 318"/>
                <a:gd name="T84" fmla="*/ 66 w 325"/>
                <a:gd name="T85" fmla="*/ 208 h 318"/>
                <a:gd name="T86" fmla="*/ 80 w 325"/>
                <a:gd name="T87" fmla="*/ 231 h 318"/>
                <a:gd name="T88" fmla="*/ 79 w 325"/>
                <a:gd name="T89" fmla="*/ 235 h 318"/>
                <a:gd name="T90" fmla="*/ 194 w 325"/>
                <a:gd name="T91" fmla="*/ 174 h 318"/>
                <a:gd name="T92" fmla="*/ 93 w 325"/>
                <a:gd name="T93" fmla="*/ 261 h 318"/>
                <a:gd name="T94" fmla="*/ 98 w 325"/>
                <a:gd name="T95" fmla="*/ 265 h 318"/>
                <a:gd name="T96" fmla="*/ 142 w 325"/>
                <a:gd name="T97" fmla="*/ 314 h 318"/>
                <a:gd name="T98" fmla="*/ 123 w 325"/>
                <a:gd name="T99" fmla="*/ 318 h 318"/>
                <a:gd name="T100" fmla="*/ 102 w 325"/>
                <a:gd name="T101" fmla="*/ 306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5" h="318">
                  <a:moveTo>
                    <a:pt x="194" y="31"/>
                  </a:moveTo>
                  <a:lnTo>
                    <a:pt x="194" y="31"/>
                  </a:lnTo>
                  <a:lnTo>
                    <a:pt x="196" y="33"/>
                  </a:lnTo>
                  <a:lnTo>
                    <a:pt x="200" y="35"/>
                  </a:lnTo>
                  <a:lnTo>
                    <a:pt x="206" y="35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29"/>
                  </a:lnTo>
                  <a:lnTo>
                    <a:pt x="215" y="25"/>
                  </a:lnTo>
                  <a:lnTo>
                    <a:pt x="217" y="20"/>
                  </a:lnTo>
                  <a:lnTo>
                    <a:pt x="215" y="16"/>
                  </a:lnTo>
                  <a:lnTo>
                    <a:pt x="215" y="16"/>
                  </a:lnTo>
                  <a:lnTo>
                    <a:pt x="211" y="12"/>
                  </a:lnTo>
                  <a:lnTo>
                    <a:pt x="207" y="9"/>
                  </a:lnTo>
                  <a:lnTo>
                    <a:pt x="223" y="0"/>
                  </a:lnTo>
                  <a:lnTo>
                    <a:pt x="321" y="177"/>
                  </a:lnTo>
                  <a:lnTo>
                    <a:pt x="321" y="177"/>
                  </a:lnTo>
                  <a:lnTo>
                    <a:pt x="324" y="182"/>
                  </a:lnTo>
                  <a:lnTo>
                    <a:pt x="325" y="189"/>
                  </a:lnTo>
                  <a:lnTo>
                    <a:pt x="325" y="196"/>
                  </a:lnTo>
                  <a:lnTo>
                    <a:pt x="324" y="201"/>
                  </a:lnTo>
                  <a:lnTo>
                    <a:pt x="322" y="208"/>
                  </a:lnTo>
                  <a:lnTo>
                    <a:pt x="318" y="212"/>
                  </a:lnTo>
                  <a:lnTo>
                    <a:pt x="314" y="218"/>
                  </a:lnTo>
                  <a:lnTo>
                    <a:pt x="309" y="222"/>
                  </a:lnTo>
                  <a:lnTo>
                    <a:pt x="194" y="285"/>
                  </a:lnTo>
                  <a:lnTo>
                    <a:pt x="194" y="212"/>
                  </a:lnTo>
                  <a:lnTo>
                    <a:pt x="291" y="158"/>
                  </a:lnTo>
                  <a:lnTo>
                    <a:pt x="291" y="158"/>
                  </a:lnTo>
                  <a:lnTo>
                    <a:pt x="293" y="155"/>
                  </a:lnTo>
                  <a:lnTo>
                    <a:pt x="293" y="154"/>
                  </a:lnTo>
                  <a:lnTo>
                    <a:pt x="293" y="154"/>
                  </a:lnTo>
                  <a:lnTo>
                    <a:pt x="291" y="153"/>
                  </a:lnTo>
                  <a:lnTo>
                    <a:pt x="288" y="153"/>
                  </a:lnTo>
                  <a:lnTo>
                    <a:pt x="194" y="205"/>
                  </a:lnTo>
                  <a:lnTo>
                    <a:pt x="194" y="174"/>
                  </a:lnTo>
                  <a:lnTo>
                    <a:pt x="275" y="130"/>
                  </a:lnTo>
                  <a:lnTo>
                    <a:pt x="275" y="130"/>
                  </a:lnTo>
                  <a:lnTo>
                    <a:pt x="276" y="127"/>
                  </a:lnTo>
                  <a:lnTo>
                    <a:pt x="276" y="126"/>
                  </a:lnTo>
                  <a:lnTo>
                    <a:pt x="276" y="126"/>
                  </a:lnTo>
                  <a:lnTo>
                    <a:pt x="275" y="124"/>
                  </a:lnTo>
                  <a:lnTo>
                    <a:pt x="272" y="124"/>
                  </a:lnTo>
                  <a:lnTo>
                    <a:pt x="194" y="168"/>
                  </a:lnTo>
                  <a:lnTo>
                    <a:pt x="194" y="138"/>
                  </a:lnTo>
                  <a:lnTo>
                    <a:pt x="260" y="101"/>
                  </a:lnTo>
                  <a:lnTo>
                    <a:pt x="260" y="101"/>
                  </a:lnTo>
                  <a:lnTo>
                    <a:pt x="261" y="98"/>
                  </a:lnTo>
                  <a:lnTo>
                    <a:pt x="261" y="97"/>
                  </a:lnTo>
                  <a:lnTo>
                    <a:pt x="261" y="97"/>
                  </a:lnTo>
                  <a:lnTo>
                    <a:pt x="259" y="96"/>
                  </a:lnTo>
                  <a:lnTo>
                    <a:pt x="257" y="96"/>
                  </a:lnTo>
                  <a:lnTo>
                    <a:pt x="194" y="131"/>
                  </a:lnTo>
                  <a:lnTo>
                    <a:pt x="194" y="100"/>
                  </a:lnTo>
                  <a:lnTo>
                    <a:pt x="244" y="73"/>
                  </a:lnTo>
                  <a:lnTo>
                    <a:pt x="244" y="73"/>
                  </a:lnTo>
                  <a:lnTo>
                    <a:pt x="245" y="70"/>
                  </a:lnTo>
                  <a:lnTo>
                    <a:pt x="245" y="69"/>
                  </a:lnTo>
                  <a:lnTo>
                    <a:pt x="245" y="69"/>
                  </a:lnTo>
                  <a:lnTo>
                    <a:pt x="244" y="67"/>
                  </a:lnTo>
                  <a:lnTo>
                    <a:pt x="241" y="67"/>
                  </a:lnTo>
                  <a:lnTo>
                    <a:pt x="194" y="93"/>
                  </a:lnTo>
                  <a:lnTo>
                    <a:pt x="194" y="31"/>
                  </a:lnTo>
                  <a:close/>
                  <a:moveTo>
                    <a:pt x="15" y="116"/>
                  </a:moveTo>
                  <a:lnTo>
                    <a:pt x="15" y="116"/>
                  </a:lnTo>
                  <a:lnTo>
                    <a:pt x="15" y="120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9" y="130"/>
                  </a:lnTo>
                  <a:lnTo>
                    <a:pt x="24" y="132"/>
                  </a:lnTo>
                  <a:lnTo>
                    <a:pt x="28" y="132"/>
                  </a:lnTo>
                  <a:lnTo>
                    <a:pt x="34" y="131"/>
                  </a:lnTo>
                  <a:lnTo>
                    <a:pt x="34" y="131"/>
                  </a:lnTo>
                  <a:lnTo>
                    <a:pt x="38" y="127"/>
                  </a:lnTo>
                  <a:lnTo>
                    <a:pt x="41" y="123"/>
                  </a:lnTo>
                  <a:lnTo>
                    <a:pt x="41" y="117"/>
                  </a:lnTo>
                  <a:lnTo>
                    <a:pt x="39" y="113"/>
                  </a:lnTo>
                  <a:lnTo>
                    <a:pt x="39" y="113"/>
                  </a:lnTo>
                  <a:lnTo>
                    <a:pt x="35" y="109"/>
                  </a:lnTo>
                  <a:lnTo>
                    <a:pt x="31" y="107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0" y="101"/>
                  </a:lnTo>
                  <a:lnTo>
                    <a:pt x="51" y="107"/>
                  </a:lnTo>
                  <a:lnTo>
                    <a:pt x="51" y="107"/>
                  </a:lnTo>
                  <a:lnTo>
                    <a:pt x="54" y="111"/>
                  </a:lnTo>
                  <a:lnTo>
                    <a:pt x="60" y="112"/>
                  </a:lnTo>
                  <a:lnTo>
                    <a:pt x="64" y="113"/>
                  </a:lnTo>
                  <a:lnTo>
                    <a:pt x="69" y="111"/>
                  </a:lnTo>
                  <a:lnTo>
                    <a:pt x="69" y="111"/>
                  </a:lnTo>
                  <a:lnTo>
                    <a:pt x="73" y="108"/>
                  </a:lnTo>
                  <a:lnTo>
                    <a:pt x="76" y="104"/>
                  </a:lnTo>
                  <a:lnTo>
                    <a:pt x="76" y="98"/>
                  </a:lnTo>
                  <a:lnTo>
                    <a:pt x="75" y="93"/>
                  </a:lnTo>
                  <a:lnTo>
                    <a:pt x="75" y="93"/>
                  </a:lnTo>
                  <a:lnTo>
                    <a:pt x="70" y="89"/>
                  </a:lnTo>
                  <a:lnTo>
                    <a:pt x="66" y="88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81"/>
                  </a:lnTo>
                  <a:lnTo>
                    <a:pt x="87" y="86"/>
                  </a:lnTo>
                  <a:lnTo>
                    <a:pt x="87" y="86"/>
                  </a:lnTo>
                  <a:lnTo>
                    <a:pt x="89" y="90"/>
                  </a:lnTo>
                  <a:lnTo>
                    <a:pt x="95" y="93"/>
                  </a:lnTo>
                  <a:lnTo>
                    <a:pt x="99" y="93"/>
                  </a:lnTo>
                  <a:lnTo>
                    <a:pt x="104" y="92"/>
                  </a:lnTo>
                  <a:lnTo>
                    <a:pt x="104" y="92"/>
                  </a:lnTo>
                  <a:lnTo>
                    <a:pt x="108" y="88"/>
                  </a:lnTo>
                  <a:lnTo>
                    <a:pt x="111" y="84"/>
                  </a:lnTo>
                  <a:lnTo>
                    <a:pt x="111" y="78"/>
                  </a:lnTo>
                  <a:lnTo>
                    <a:pt x="110" y="74"/>
                  </a:lnTo>
                  <a:lnTo>
                    <a:pt x="110" y="74"/>
                  </a:lnTo>
                  <a:lnTo>
                    <a:pt x="106" y="70"/>
                  </a:lnTo>
                  <a:lnTo>
                    <a:pt x="102" y="67"/>
                  </a:lnTo>
                  <a:lnTo>
                    <a:pt x="121" y="56"/>
                  </a:lnTo>
                  <a:lnTo>
                    <a:pt x="121" y="56"/>
                  </a:lnTo>
                  <a:lnTo>
                    <a:pt x="121" y="62"/>
                  </a:lnTo>
                  <a:lnTo>
                    <a:pt x="122" y="67"/>
                  </a:lnTo>
                  <a:lnTo>
                    <a:pt x="122" y="67"/>
                  </a:lnTo>
                  <a:lnTo>
                    <a:pt x="125" y="71"/>
                  </a:lnTo>
                  <a:lnTo>
                    <a:pt x="130" y="73"/>
                  </a:lnTo>
                  <a:lnTo>
                    <a:pt x="134" y="74"/>
                  </a:lnTo>
                  <a:lnTo>
                    <a:pt x="140" y="73"/>
                  </a:lnTo>
                  <a:lnTo>
                    <a:pt x="140" y="73"/>
                  </a:lnTo>
                  <a:lnTo>
                    <a:pt x="144" y="69"/>
                  </a:lnTo>
                  <a:lnTo>
                    <a:pt x="146" y="65"/>
                  </a:lnTo>
                  <a:lnTo>
                    <a:pt x="146" y="59"/>
                  </a:lnTo>
                  <a:lnTo>
                    <a:pt x="145" y="54"/>
                  </a:lnTo>
                  <a:lnTo>
                    <a:pt x="145" y="54"/>
                  </a:lnTo>
                  <a:lnTo>
                    <a:pt x="141" y="50"/>
                  </a:lnTo>
                  <a:lnTo>
                    <a:pt x="137" y="48"/>
                  </a:lnTo>
                  <a:lnTo>
                    <a:pt x="156" y="38"/>
                  </a:lnTo>
                  <a:lnTo>
                    <a:pt x="156" y="38"/>
                  </a:lnTo>
                  <a:lnTo>
                    <a:pt x="154" y="43"/>
                  </a:lnTo>
                  <a:lnTo>
                    <a:pt x="157" y="47"/>
                  </a:lnTo>
                  <a:lnTo>
                    <a:pt x="157" y="47"/>
                  </a:lnTo>
                  <a:lnTo>
                    <a:pt x="160" y="51"/>
                  </a:lnTo>
                  <a:lnTo>
                    <a:pt x="164" y="54"/>
                  </a:lnTo>
                  <a:lnTo>
                    <a:pt x="169" y="54"/>
                  </a:lnTo>
                  <a:lnTo>
                    <a:pt x="175" y="52"/>
                  </a:lnTo>
                  <a:lnTo>
                    <a:pt x="175" y="52"/>
                  </a:lnTo>
                  <a:lnTo>
                    <a:pt x="179" y="50"/>
                  </a:lnTo>
                  <a:lnTo>
                    <a:pt x="180" y="44"/>
                  </a:lnTo>
                  <a:lnTo>
                    <a:pt x="181" y="40"/>
                  </a:lnTo>
                  <a:lnTo>
                    <a:pt x="180" y="35"/>
                  </a:lnTo>
                  <a:lnTo>
                    <a:pt x="180" y="35"/>
                  </a:lnTo>
                  <a:lnTo>
                    <a:pt x="176" y="31"/>
                  </a:lnTo>
                  <a:lnTo>
                    <a:pt x="172" y="28"/>
                  </a:lnTo>
                  <a:lnTo>
                    <a:pt x="191" y="19"/>
                  </a:lnTo>
                  <a:lnTo>
                    <a:pt x="191" y="19"/>
                  </a:lnTo>
                  <a:lnTo>
                    <a:pt x="190" y="23"/>
                  </a:lnTo>
                  <a:lnTo>
                    <a:pt x="192" y="28"/>
                  </a:lnTo>
                  <a:lnTo>
                    <a:pt x="192" y="28"/>
                  </a:lnTo>
                  <a:lnTo>
                    <a:pt x="194" y="31"/>
                  </a:lnTo>
                  <a:lnTo>
                    <a:pt x="194" y="93"/>
                  </a:lnTo>
                  <a:lnTo>
                    <a:pt x="47" y="174"/>
                  </a:lnTo>
                  <a:lnTo>
                    <a:pt x="47" y="174"/>
                  </a:lnTo>
                  <a:lnTo>
                    <a:pt x="46" y="176"/>
                  </a:lnTo>
                  <a:lnTo>
                    <a:pt x="46" y="178"/>
                  </a:lnTo>
                  <a:lnTo>
                    <a:pt x="46" y="178"/>
                  </a:lnTo>
                  <a:lnTo>
                    <a:pt x="49" y="180"/>
                  </a:lnTo>
                  <a:lnTo>
                    <a:pt x="50" y="180"/>
                  </a:lnTo>
                  <a:lnTo>
                    <a:pt x="50" y="180"/>
                  </a:lnTo>
                  <a:lnTo>
                    <a:pt x="194" y="100"/>
                  </a:lnTo>
                  <a:lnTo>
                    <a:pt x="194" y="131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2" y="204"/>
                  </a:lnTo>
                  <a:lnTo>
                    <a:pt x="62" y="207"/>
                  </a:lnTo>
                  <a:lnTo>
                    <a:pt x="62" y="207"/>
                  </a:lnTo>
                  <a:lnTo>
                    <a:pt x="64" y="208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194" y="138"/>
                  </a:lnTo>
                  <a:lnTo>
                    <a:pt x="194" y="168"/>
                  </a:lnTo>
                  <a:lnTo>
                    <a:pt x="80" y="231"/>
                  </a:lnTo>
                  <a:lnTo>
                    <a:pt x="80" y="231"/>
                  </a:lnTo>
                  <a:lnTo>
                    <a:pt x="77" y="233"/>
                  </a:lnTo>
                  <a:lnTo>
                    <a:pt x="79" y="235"/>
                  </a:lnTo>
                  <a:lnTo>
                    <a:pt x="79" y="235"/>
                  </a:lnTo>
                  <a:lnTo>
                    <a:pt x="80" y="237"/>
                  </a:lnTo>
                  <a:lnTo>
                    <a:pt x="83" y="237"/>
                  </a:lnTo>
                  <a:lnTo>
                    <a:pt x="83" y="237"/>
                  </a:lnTo>
                  <a:lnTo>
                    <a:pt x="194" y="174"/>
                  </a:lnTo>
                  <a:lnTo>
                    <a:pt x="194" y="205"/>
                  </a:lnTo>
                  <a:lnTo>
                    <a:pt x="95" y="260"/>
                  </a:lnTo>
                  <a:lnTo>
                    <a:pt x="95" y="260"/>
                  </a:lnTo>
                  <a:lnTo>
                    <a:pt x="93" y="261"/>
                  </a:lnTo>
                  <a:lnTo>
                    <a:pt x="93" y="264"/>
                  </a:lnTo>
                  <a:lnTo>
                    <a:pt x="93" y="264"/>
                  </a:lnTo>
                  <a:lnTo>
                    <a:pt x="96" y="265"/>
                  </a:lnTo>
                  <a:lnTo>
                    <a:pt x="98" y="265"/>
                  </a:lnTo>
                  <a:lnTo>
                    <a:pt x="98" y="265"/>
                  </a:lnTo>
                  <a:lnTo>
                    <a:pt x="194" y="212"/>
                  </a:lnTo>
                  <a:lnTo>
                    <a:pt x="194" y="285"/>
                  </a:lnTo>
                  <a:lnTo>
                    <a:pt x="142" y="314"/>
                  </a:lnTo>
                  <a:lnTo>
                    <a:pt x="142" y="314"/>
                  </a:lnTo>
                  <a:lnTo>
                    <a:pt x="137" y="316"/>
                  </a:lnTo>
                  <a:lnTo>
                    <a:pt x="130" y="318"/>
                  </a:lnTo>
                  <a:lnTo>
                    <a:pt x="123" y="318"/>
                  </a:lnTo>
                  <a:lnTo>
                    <a:pt x="118" y="316"/>
                  </a:lnTo>
                  <a:lnTo>
                    <a:pt x="111" y="314"/>
                  </a:lnTo>
                  <a:lnTo>
                    <a:pt x="107" y="311"/>
                  </a:lnTo>
                  <a:lnTo>
                    <a:pt x="102" y="306"/>
                  </a:lnTo>
                  <a:lnTo>
                    <a:pt x="98" y="300"/>
                  </a:lnTo>
                  <a:lnTo>
                    <a:pt x="0" y="124"/>
                  </a:lnTo>
                  <a:lnTo>
                    <a:pt x="15" y="11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2" name="Freeform 154"/>
            <p:cNvSpPr>
              <a:spLocks noEditPoints="1"/>
            </p:cNvSpPr>
            <p:nvPr/>
          </p:nvSpPr>
          <p:spPr bwMode="auto">
            <a:xfrm>
              <a:off x="6812425" y="3447325"/>
              <a:ext cx="380446" cy="382200"/>
            </a:xfrm>
            <a:custGeom>
              <a:avLst/>
              <a:gdLst>
                <a:gd name="T0" fmla="*/ 306 w 308"/>
                <a:gd name="T1" fmla="*/ 96 h 323"/>
                <a:gd name="T2" fmla="*/ 218 w 308"/>
                <a:gd name="T3" fmla="*/ 308 h 323"/>
                <a:gd name="T4" fmla="*/ 227 w 308"/>
                <a:gd name="T5" fmla="*/ 224 h 323"/>
                <a:gd name="T6" fmla="*/ 233 w 308"/>
                <a:gd name="T7" fmla="*/ 209 h 323"/>
                <a:gd name="T8" fmla="*/ 246 w 308"/>
                <a:gd name="T9" fmla="*/ 184 h 323"/>
                <a:gd name="T10" fmla="*/ 250 w 308"/>
                <a:gd name="T11" fmla="*/ 159 h 323"/>
                <a:gd name="T12" fmla="*/ 280 w 308"/>
                <a:gd name="T13" fmla="*/ 109 h 323"/>
                <a:gd name="T14" fmla="*/ 218 w 308"/>
                <a:gd name="T15" fmla="*/ 75 h 323"/>
                <a:gd name="T16" fmla="*/ 201 w 308"/>
                <a:gd name="T17" fmla="*/ 320 h 323"/>
                <a:gd name="T18" fmla="*/ 197 w 308"/>
                <a:gd name="T19" fmla="*/ 289 h 323"/>
                <a:gd name="T20" fmla="*/ 208 w 308"/>
                <a:gd name="T21" fmla="*/ 262 h 323"/>
                <a:gd name="T22" fmla="*/ 218 w 308"/>
                <a:gd name="T23" fmla="*/ 248 h 323"/>
                <a:gd name="T24" fmla="*/ 203 w 308"/>
                <a:gd name="T25" fmla="*/ 161 h 323"/>
                <a:gd name="T26" fmla="*/ 189 w 308"/>
                <a:gd name="T27" fmla="*/ 184 h 323"/>
                <a:gd name="T28" fmla="*/ 186 w 308"/>
                <a:gd name="T29" fmla="*/ 202 h 323"/>
                <a:gd name="T30" fmla="*/ 185 w 308"/>
                <a:gd name="T31" fmla="*/ 155 h 323"/>
                <a:gd name="T32" fmla="*/ 180 w 308"/>
                <a:gd name="T33" fmla="*/ 26 h 323"/>
                <a:gd name="T34" fmla="*/ 174 w 308"/>
                <a:gd name="T35" fmla="*/ 318 h 323"/>
                <a:gd name="T36" fmla="*/ 147 w 308"/>
                <a:gd name="T37" fmla="*/ 218 h 323"/>
                <a:gd name="T38" fmla="*/ 166 w 308"/>
                <a:gd name="T39" fmla="*/ 199 h 323"/>
                <a:gd name="T40" fmla="*/ 147 w 308"/>
                <a:gd name="T41" fmla="*/ 170 h 323"/>
                <a:gd name="T42" fmla="*/ 180 w 308"/>
                <a:gd name="T43" fmla="*/ 170 h 323"/>
                <a:gd name="T44" fmla="*/ 170 w 308"/>
                <a:gd name="T45" fmla="*/ 225 h 323"/>
                <a:gd name="T46" fmla="*/ 168 w 308"/>
                <a:gd name="T47" fmla="*/ 243 h 323"/>
                <a:gd name="T48" fmla="*/ 151 w 308"/>
                <a:gd name="T49" fmla="*/ 263 h 323"/>
                <a:gd name="T50" fmla="*/ 180 w 308"/>
                <a:gd name="T51" fmla="*/ 321 h 323"/>
                <a:gd name="T52" fmla="*/ 147 w 308"/>
                <a:gd name="T53" fmla="*/ 10 h 323"/>
                <a:gd name="T54" fmla="*/ 119 w 308"/>
                <a:gd name="T55" fmla="*/ 0 h 323"/>
                <a:gd name="T56" fmla="*/ 132 w 308"/>
                <a:gd name="T57" fmla="*/ 260 h 323"/>
                <a:gd name="T58" fmla="*/ 147 w 308"/>
                <a:gd name="T59" fmla="*/ 306 h 323"/>
                <a:gd name="T60" fmla="*/ 139 w 308"/>
                <a:gd name="T61" fmla="*/ 134 h 323"/>
                <a:gd name="T62" fmla="*/ 128 w 308"/>
                <a:gd name="T63" fmla="*/ 159 h 323"/>
                <a:gd name="T64" fmla="*/ 121 w 308"/>
                <a:gd name="T65" fmla="*/ 174 h 323"/>
                <a:gd name="T66" fmla="*/ 123 w 308"/>
                <a:gd name="T67" fmla="*/ 125 h 323"/>
                <a:gd name="T68" fmla="*/ 147 w 308"/>
                <a:gd name="T69" fmla="*/ 235 h 323"/>
                <a:gd name="T70" fmla="*/ 98 w 308"/>
                <a:gd name="T71" fmla="*/ 283 h 323"/>
                <a:gd name="T72" fmla="*/ 103 w 308"/>
                <a:gd name="T73" fmla="*/ 4 h 323"/>
                <a:gd name="T74" fmla="*/ 111 w 308"/>
                <a:gd name="T75" fmla="*/ 34 h 323"/>
                <a:gd name="T76" fmla="*/ 119 w 308"/>
                <a:gd name="T77" fmla="*/ 122 h 323"/>
                <a:gd name="T78" fmla="*/ 119 w 308"/>
                <a:gd name="T79" fmla="*/ 141 h 323"/>
                <a:gd name="T80" fmla="*/ 109 w 308"/>
                <a:gd name="T81" fmla="*/ 197 h 323"/>
                <a:gd name="T82" fmla="*/ 107 w 308"/>
                <a:gd name="T83" fmla="*/ 214 h 323"/>
                <a:gd name="T84" fmla="*/ 105 w 308"/>
                <a:gd name="T85" fmla="*/ 171 h 323"/>
                <a:gd name="T86" fmla="*/ 98 w 308"/>
                <a:gd name="T87" fmla="*/ 147 h 323"/>
                <a:gd name="T88" fmla="*/ 119 w 308"/>
                <a:gd name="T89" fmla="*/ 141 h 323"/>
                <a:gd name="T90" fmla="*/ 86 w 308"/>
                <a:gd name="T91" fmla="*/ 206 h 323"/>
                <a:gd name="T92" fmla="*/ 97 w 308"/>
                <a:gd name="T93" fmla="*/ 188 h 323"/>
                <a:gd name="T94" fmla="*/ 90 w 308"/>
                <a:gd name="T95" fmla="*/ 239 h 323"/>
                <a:gd name="T96" fmla="*/ 86 w 308"/>
                <a:gd name="T97" fmla="*/ 22 h 323"/>
                <a:gd name="T98" fmla="*/ 93 w 308"/>
                <a:gd name="T99" fmla="*/ 68 h 323"/>
                <a:gd name="T100" fmla="*/ 86 w 308"/>
                <a:gd name="T101" fmla="*/ 22 h 323"/>
                <a:gd name="T102" fmla="*/ 86 w 308"/>
                <a:gd name="T103" fmla="*/ 278 h 323"/>
                <a:gd name="T104" fmla="*/ 77 w 308"/>
                <a:gd name="T105" fmla="*/ 230 h 323"/>
                <a:gd name="T106" fmla="*/ 86 w 308"/>
                <a:gd name="T107" fmla="*/ 107 h 323"/>
                <a:gd name="T108" fmla="*/ 67 w 308"/>
                <a:gd name="T109" fmla="*/ 126 h 323"/>
                <a:gd name="T110" fmla="*/ 86 w 308"/>
                <a:gd name="T111" fmla="*/ 141 h 323"/>
                <a:gd name="T112" fmla="*/ 58 w 308"/>
                <a:gd name="T113" fmla="*/ 83 h 323"/>
                <a:gd name="T114" fmla="*/ 86 w 308"/>
                <a:gd name="T115" fmla="*/ 190 h 323"/>
                <a:gd name="T116" fmla="*/ 2 w 308"/>
                <a:gd name="T117" fmla="*/ 226 h 323"/>
                <a:gd name="T118" fmla="*/ 58 w 308"/>
                <a:gd name="T119" fmla="*/ 147 h 323"/>
                <a:gd name="T120" fmla="*/ 50 w 308"/>
                <a:gd name="T121" fmla="*/ 172 h 323"/>
                <a:gd name="T122" fmla="*/ 42 w 308"/>
                <a:gd name="T123" fmla="*/ 186 h 323"/>
                <a:gd name="T124" fmla="*/ 29 w 308"/>
                <a:gd name="T125" fmla="*/ 21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8" h="323">
                  <a:moveTo>
                    <a:pt x="218" y="44"/>
                  </a:moveTo>
                  <a:lnTo>
                    <a:pt x="288" y="76"/>
                  </a:lnTo>
                  <a:lnTo>
                    <a:pt x="288" y="76"/>
                  </a:lnTo>
                  <a:lnTo>
                    <a:pt x="293" y="80"/>
                  </a:lnTo>
                  <a:lnTo>
                    <a:pt x="299" y="84"/>
                  </a:lnTo>
                  <a:lnTo>
                    <a:pt x="303" y="90"/>
                  </a:lnTo>
                  <a:lnTo>
                    <a:pt x="306" y="96"/>
                  </a:lnTo>
                  <a:lnTo>
                    <a:pt x="308" y="103"/>
                  </a:lnTo>
                  <a:lnTo>
                    <a:pt x="308" y="110"/>
                  </a:lnTo>
                  <a:lnTo>
                    <a:pt x="307" y="117"/>
                  </a:lnTo>
                  <a:lnTo>
                    <a:pt x="304" y="124"/>
                  </a:lnTo>
                  <a:lnTo>
                    <a:pt x="222" y="301"/>
                  </a:lnTo>
                  <a:lnTo>
                    <a:pt x="222" y="301"/>
                  </a:lnTo>
                  <a:lnTo>
                    <a:pt x="218" y="308"/>
                  </a:lnTo>
                  <a:lnTo>
                    <a:pt x="218" y="248"/>
                  </a:lnTo>
                  <a:lnTo>
                    <a:pt x="218" y="248"/>
                  </a:lnTo>
                  <a:lnTo>
                    <a:pt x="219" y="245"/>
                  </a:lnTo>
                  <a:lnTo>
                    <a:pt x="227" y="228"/>
                  </a:lnTo>
                  <a:lnTo>
                    <a:pt x="227" y="228"/>
                  </a:lnTo>
                  <a:lnTo>
                    <a:pt x="228" y="226"/>
                  </a:lnTo>
                  <a:lnTo>
                    <a:pt x="227" y="224"/>
                  </a:lnTo>
                  <a:lnTo>
                    <a:pt x="227" y="222"/>
                  </a:lnTo>
                  <a:lnTo>
                    <a:pt x="224" y="221"/>
                  </a:lnTo>
                  <a:lnTo>
                    <a:pt x="218" y="217"/>
                  </a:lnTo>
                  <a:lnTo>
                    <a:pt x="218" y="202"/>
                  </a:lnTo>
                  <a:lnTo>
                    <a:pt x="230" y="209"/>
                  </a:lnTo>
                  <a:lnTo>
                    <a:pt x="230" y="209"/>
                  </a:lnTo>
                  <a:lnTo>
                    <a:pt x="233" y="209"/>
                  </a:lnTo>
                  <a:lnTo>
                    <a:pt x="235" y="209"/>
                  </a:lnTo>
                  <a:lnTo>
                    <a:pt x="237" y="207"/>
                  </a:lnTo>
                  <a:lnTo>
                    <a:pt x="238" y="206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7" y="186"/>
                  </a:lnTo>
                  <a:lnTo>
                    <a:pt x="246" y="184"/>
                  </a:lnTo>
                  <a:lnTo>
                    <a:pt x="246" y="182"/>
                  </a:lnTo>
                  <a:lnTo>
                    <a:pt x="243" y="180"/>
                  </a:lnTo>
                  <a:lnTo>
                    <a:pt x="218" y="168"/>
                  </a:lnTo>
                  <a:lnTo>
                    <a:pt x="218" y="145"/>
                  </a:lnTo>
                  <a:lnTo>
                    <a:pt x="243" y="157"/>
                  </a:lnTo>
                  <a:lnTo>
                    <a:pt x="243" y="157"/>
                  </a:lnTo>
                  <a:lnTo>
                    <a:pt x="250" y="159"/>
                  </a:lnTo>
                  <a:lnTo>
                    <a:pt x="257" y="157"/>
                  </a:lnTo>
                  <a:lnTo>
                    <a:pt x="262" y="155"/>
                  </a:lnTo>
                  <a:lnTo>
                    <a:pt x="266" y="149"/>
                  </a:lnTo>
                  <a:lnTo>
                    <a:pt x="279" y="122"/>
                  </a:lnTo>
                  <a:lnTo>
                    <a:pt x="279" y="122"/>
                  </a:lnTo>
                  <a:lnTo>
                    <a:pt x="280" y="115"/>
                  </a:lnTo>
                  <a:lnTo>
                    <a:pt x="280" y="109"/>
                  </a:lnTo>
                  <a:lnTo>
                    <a:pt x="276" y="103"/>
                  </a:lnTo>
                  <a:lnTo>
                    <a:pt x="270" y="99"/>
                  </a:lnTo>
                  <a:lnTo>
                    <a:pt x="218" y="75"/>
                  </a:lnTo>
                  <a:lnTo>
                    <a:pt x="218" y="44"/>
                  </a:lnTo>
                  <a:close/>
                  <a:moveTo>
                    <a:pt x="180" y="26"/>
                  </a:moveTo>
                  <a:lnTo>
                    <a:pt x="218" y="44"/>
                  </a:lnTo>
                  <a:lnTo>
                    <a:pt x="218" y="75"/>
                  </a:lnTo>
                  <a:lnTo>
                    <a:pt x="180" y="57"/>
                  </a:lnTo>
                  <a:lnTo>
                    <a:pt x="180" y="26"/>
                  </a:lnTo>
                  <a:lnTo>
                    <a:pt x="180" y="26"/>
                  </a:lnTo>
                  <a:close/>
                  <a:moveTo>
                    <a:pt x="218" y="308"/>
                  </a:moveTo>
                  <a:lnTo>
                    <a:pt x="218" y="308"/>
                  </a:lnTo>
                  <a:lnTo>
                    <a:pt x="211" y="316"/>
                  </a:lnTo>
                  <a:lnTo>
                    <a:pt x="201" y="320"/>
                  </a:lnTo>
                  <a:lnTo>
                    <a:pt x="191" y="323"/>
                  </a:lnTo>
                  <a:lnTo>
                    <a:pt x="180" y="321"/>
                  </a:lnTo>
                  <a:lnTo>
                    <a:pt x="180" y="283"/>
                  </a:lnTo>
                  <a:lnTo>
                    <a:pt x="193" y="289"/>
                  </a:lnTo>
                  <a:lnTo>
                    <a:pt x="193" y="289"/>
                  </a:lnTo>
                  <a:lnTo>
                    <a:pt x="195" y="289"/>
                  </a:lnTo>
                  <a:lnTo>
                    <a:pt x="197" y="289"/>
                  </a:lnTo>
                  <a:lnTo>
                    <a:pt x="199" y="287"/>
                  </a:lnTo>
                  <a:lnTo>
                    <a:pt x="200" y="286"/>
                  </a:lnTo>
                  <a:lnTo>
                    <a:pt x="208" y="268"/>
                  </a:lnTo>
                  <a:lnTo>
                    <a:pt x="208" y="268"/>
                  </a:lnTo>
                  <a:lnTo>
                    <a:pt x="209" y="266"/>
                  </a:lnTo>
                  <a:lnTo>
                    <a:pt x="209" y="264"/>
                  </a:lnTo>
                  <a:lnTo>
                    <a:pt x="208" y="262"/>
                  </a:lnTo>
                  <a:lnTo>
                    <a:pt x="205" y="260"/>
                  </a:lnTo>
                  <a:lnTo>
                    <a:pt x="180" y="249"/>
                  </a:lnTo>
                  <a:lnTo>
                    <a:pt x="180" y="235"/>
                  </a:lnTo>
                  <a:lnTo>
                    <a:pt x="212" y="248"/>
                  </a:lnTo>
                  <a:lnTo>
                    <a:pt x="212" y="248"/>
                  </a:lnTo>
                  <a:lnTo>
                    <a:pt x="215" y="249"/>
                  </a:lnTo>
                  <a:lnTo>
                    <a:pt x="218" y="248"/>
                  </a:lnTo>
                  <a:lnTo>
                    <a:pt x="218" y="308"/>
                  </a:lnTo>
                  <a:lnTo>
                    <a:pt x="218" y="308"/>
                  </a:lnTo>
                  <a:close/>
                  <a:moveTo>
                    <a:pt x="218" y="145"/>
                  </a:moveTo>
                  <a:lnTo>
                    <a:pt x="218" y="168"/>
                  </a:lnTo>
                  <a:lnTo>
                    <a:pt x="205" y="163"/>
                  </a:lnTo>
                  <a:lnTo>
                    <a:pt x="205" y="163"/>
                  </a:lnTo>
                  <a:lnTo>
                    <a:pt x="203" y="161"/>
                  </a:lnTo>
                  <a:lnTo>
                    <a:pt x="201" y="163"/>
                  </a:lnTo>
                  <a:lnTo>
                    <a:pt x="199" y="164"/>
                  </a:lnTo>
                  <a:lnTo>
                    <a:pt x="197" y="165"/>
                  </a:lnTo>
                  <a:lnTo>
                    <a:pt x="189" y="183"/>
                  </a:lnTo>
                  <a:lnTo>
                    <a:pt x="189" y="183"/>
                  </a:lnTo>
                  <a:lnTo>
                    <a:pt x="189" y="183"/>
                  </a:lnTo>
                  <a:lnTo>
                    <a:pt x="189" y="184"/>
                  </a:lnTo>
                  <a:lnTo>
                    <a:pt x="189" y="187"/>
                  </a:lnTo>
                  <a:lnTo>
                    <a:pt x="191" y="190"/>
                  </a:lnTo>
                  <a:lnTo>
                    <a:pt x="192" y="191"/>
                  </a:lnTo>
                  <a:lnTo>
                    <a:pt x="218" y="202"/>
                  </a:lnTo>
                  <a:lnTo>
                    <a:pt x="218" y="217"/>
                  </a:lnTo>
                  <a:lnTo>
                    <a:pt x="186" y="202"/>
                  </a:lnTo>
                  <a:lnTo>
                    <a:pt x="186" y="202"/>
                  </a:lnTo>
                  <a:lnTo>
                    <a:pt x="184" y="202"/>
                  </a:lnTo>
                  <a:lnTo>
                    <a:pt x="180" y="203"/>
                  </a:lnTo>
                  <a:lnTo>
                    <a:pt x="180" y="170"/>
                  </a:lnTo>
                  <a:lnTo>
                    <a:pt x="185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55"/>
                  </a:lnTo>
                  <a:lnTo>
                    <a:pt x="184" y="153"/>
                  </a:lnTo>
                  <a:lnTo>
                    <a:pt x="182" y="152"/>
                  </a:lnTo>
                  <a:lnTo>
                    <a:pt x="180" y="151"/>
                  </a:lnTo>
                  <a:lnTo>
                    <a:pt x="180" y="128"/>
                  </a:lnTo>
                  <a:lnTo>
                    <a:pt x="218" y="145"/>
                  </a:lnTo>
                  <a:close/>
                  <a:moveTo>
                    <a:pt x="147" y="10"/>
                  </a:moveTo>
                  <a:lnTo>
                    <a:pt x="180" y="26"/>
                  </a:lnTo>
                  <a:lnTo>
                    <a:pt x="180" y="57"/>
                  </a:lnTo>
                  <a:lnTo>
                    <a:pt x="147" y="41"/>
                  </a:lnTo>
                  <a:lnTo>
                    <a:pt x="147" y="10"/>
                  </a:lnTo>
                  <a:lnTo>
                    <a:pt x="147" y="10"/>
                  </a:lnTo>
                  <a:close/>
                  <a:moveTo>
                    <a:pt x="180" y="321"/>
                  </a:moveTo>
                  <a:lnTo>
                    <a:pt x="180" y="321"/>
                  </a:lnTo>
                  <a:lnTo>
                    <a:pt x="174" y="318"/>
                  </a:lnTo>
                  <a:lnTo>
                    <a:pt x="147" y="306"/>
                  </a:lnTo>
                  <a:lnTo>
                    <a:pt x="147" y="240"/>
                  </a:lnTo>
                  <a:lnTo>
                    <a:pt x="147" y="240"/>
                  </a:lnTo>
                  <a:lnTo>
                    <a:pt x="147" y="240"/>
                  </a:lnTo>
                  <a:lnTo>
                    <a:pt x="149" y="237"/>
                  </a:lnTo>
                  <a:lnTo>
                    <a:pt x="147" y="235"/>
                  </a:lnTo>
                  <a:lnTo>
                    <a:pt x="147" y="218"/>
                  </a:lnTo>
                  <a:lnTo>
                    <a:pt x="150" y="220"/>
                  </a:lnTo>
                  <a:lnTo>
                    <a:pt x="150" y="220"/>
                  </a:lnTo>
                  <a:lnTo>
                    <a:pt x="153" y="221"/>
                  </a:lnTo>
                  <a:lnTo>
                    <a:pt x="155" y="220"/>
                  </a:lnTo>
                  <a:lnTo>
                    <a:pt x="157" y="218"/>
                  </a:lnTo>
                  <a:lnTo>
                    <a:pt x="158" y="217"/>
                  </a:lnTo>
                  <a:lnTo>
                    <a:pt x="166" y="199"/>
                  </a:lnTo>
                  <a:lnTo>
                    <a:pt x="166" y="199"/>
                  </a:lnTo>
                  <a:lnTo>
                    <a:pt x="166" y="198"/>
                  </a:lnTo>
                  <a:lnTo>
                    <a:pt x="166" y="195"/>
                  </a:lnTo>
                  <a:lnTo>
                    <a:pt x="165" y="193"/>
                  </a:lnTo>
                  <a:lnTo>
                    <a:pt x="163" y="191"/>
                  </a:lnTo>
                  <a:lnTo>
                    <a:pt x="147" y="184"/>
                  </a:lnTo>
                  <a:lnTo>
                    <a:pt x="147" y="170"/>
                  </a:lnTo>
                  <a:lnTo>
                    <a:pt x="169" y="180"/>
                  </a:lnTo>
                  <a:lnTo>
                    <a:pt x="169" y="180"/>
                  </a:lnTo>
                  <a:lnTo>
                    <a:pt x="172" y="180"/>
                  </a:lnTo>
                  <a:lnTo>
                    <a:pt x="173" y="180"/>
                  </a:lnTo>
                  <a:lnTo>
                    <a:pt x="176" y="179"/>
                  </a:lnTo>
                  <a:lnTo>
                    <a:pt x="177" y="176"/>
                  </a:lnTo>
                  <a:lnTo>
                    <a:pt x="180" y="170"/>
                  </a:lnTo>
                  <a:lnTo>
                    <a:pt x="180" y="203"/>
                  </a:lnTo>
                  <a:lnTo>
                    <a:pt x="180" y="203"/>
                  </a:lnTo>
                  <a:lnTo>
                    <a:pt x="178" y="206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70" y="225"/>
                  </a:lnTo>
                  <a:lnTo>
                    <a:pt x="170" y="228"/>
                  </a:lnTo>
                  <a:lnTo>
                    <a:pt x="172" y="229"/>
                  </a:lnTo>
                  <a:lnTo>
                    <a:pt x="173" y="230"/>
                  </a:lnTo>
                  <a:lnTo>
                    <a:pt x="180" y="235"/>
                  </a:lnTo>
                  <a:lnTo>
                    <a:pt x="180" y="249"/>
                  </a:lnTo>
                  <a:lnTo>
                    <a:pt x="168" y="243"/>
                  </a:lnTo>
                  <a:lnTo>
                    <a:pt x="168" y="243"/>
                  </a:lnTo>
                  <a:lnTo>
                    <a:pt x="166" y="243"/>
                  </a:lnTo>
                  <a:lnTo>
                    <a:pt x="163" y="243"/>
                  </a:lnTo>
                  <a:lnTo>
                    <a:pt x="162" y="244"/>
                  </a:lnTo>
                  <a:lnTo>
                    <a:pt x="161" y="245"/>
                  </a:lnTo>
                  <a:lnTo>
                    <a:pt x="151" y="263"/>
                  </a:lnTo>
                  <a:lnTo>
                    <a:pt x="151" y="263"/>
                  </a:lnTo>
                  <a:lnTo>
                    <a:pt x="151" y="263"/>
                  </a:lnTo>
                  <a:lnTo>
                    <a:pt x="151" y="266"/>
                  </a:lnTo>
                  <a:lnTo>
                    <a:pt x="151" y="267"/>
                  </a:lnTo>
                  <a:lnTo>
                    <a:pt x="153" y="270"/>
                  </a:lnTo>
                  <a:lnTo>
                    <a:pt x="155" y="271"/>
                  </a:lnTo>
                  <a:lnTo>
                    <a:pt x="180" y="283"/>
                  </a:lnTo>
                  <a:lnTo>
                    <a:pt x="180" y="321"/>
                  </a:lnTo>
                  <a:lnTo>
                    <a:pt x="180" y="321"/>
                  </a:lnTo>
                  <a:close/>
                  <a:moveTo>
                    <a:pt x="180" y="128"/>
                  </a:moveTo>
                  <a:lnTo>
                    <a:pt x="180" y="151"/>
                  </a:lnTo>
                  <a:lnTo>
                    <a:pt x="147" y="136"/>
                  </a:lnTo>
                  <a:lnTo>
                    <a:pt x="147" y="113"/>
                  </a:lnTo>
                  <a:lnTo>
                    <a:pt x="180" y="128"/>
                  </a:lnTo>
                  <a:close/>
                  <a:moveTo>
                    <a:pt x="135" y="4"/>
                  </a:moveTo>
                  <a:lnTo>
                    <a:pt x="147" y="10"/>
                  </a:lnTo>
                  <a:lnTo>
                    <a:pt x="147" y="41"/>
                  </a:lnTo>
                  <a:lnTo>
                    <a:pt x="128" y="33"/>
                  </a:lnTo>
                  <a:lnTo>
                    <a:pt x="128" y="33"/>
                  </a:lnTo>
                  <a:lnTo>
                    <a:pt x="124" y="31"/>
                  </a:lnTo>
                  <a:lnTo>
                    <a:pt x="119" y="31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7" y="2"/>
                  </a:lnTo>
                  <a:lnTo>
                    <a:pt x="135" y="4"/>
                  </a:lnTo>
                  <a:lnTo>
                    <a:pt x="135" y="4"/>
                  </a:lnTo>
                  <a:close/>
                  <a:moveTo>
                    <a:pt x="147" y="306"/>
                  </a:moveTo>
                  <a:lnTo>
                    <a:pt x="119" y="293"/>
                  </a:lnTo>
                  <a:lnTo>
                    <a:pt x="119" y="253"/>
                  </a:lnTo>
                  <a:lnTo>
                    <a:pt x="132" y="260"/>
                  </a:lnTo>
                  <a:lnTo>
                    <a:pt x="132" y="260"/>
                  </a:lnTo>
                  <a:lnTo>
                    <a:pt x="134" y="260"/>
                  </a:lnTo>
                  <a:lnTo>
                    <a:pt x="136" y="260"/>
                  </a:lnTo>
                  <a:lnTo>
                    <a:pt x="138" y="259"/>
                  </a:lnTo>
                  <a:lnTo>
                    <a:pt x="139" y="258"/>
                  </a:lnTo>
                  <a:lnTo>
                    <a:pt x="147" y="240"/>
                  </a:lnTo>
                  <a:lnTo>
                    <a:pt x="147" y="306"/>
                  </a:lnTo>
                  <a:lnTo>
                    <a:pt x="147" y="306"/>
                  </a:lnTo>
                  <a:close/>
                  <a:moveTo>
                    <a:pt x="147" y="113"/>
                  </a:moveTo>
                  <a:lnTo>
                    <a:pt x="147" y="136"/>
                  </a:lnTo>
                  <a:lnTo>
                    <a:pt x="144" y="134"/>
                  </a:lnTo>
                  <a:lnTo>
                    <a:pt x="144" y="134"/>
                  </a:lnTo>
                  <a:lnTo>
                    <a:pt x="142" y="133"/>
                  </a:lnTo>
                  <a:lnTo>
                    <a:pt x="139" y="134"/>
                  </a:lnTo>
                  <a:lnTo>
                    <a:pt x="138" y="134"/>
                  </a:lnTo>
                  <a:lnTo>
                    <a:pt x="136" y="137"/>
                  </a:lnTo>
                  <a:lnTo>
                    <a:pt x="128" y="155"/>
                  </a:lnTo>
                  <a:lnTo>
                    <a:pt x="128" y="155"/>
                  </a:lnTo>
                  <a:lnTo>
                    <a:pt x="128" y="155"/>
                  </a:lnTo>
                  <a:lnTo>
                    <a:pt x="128" y="156"/>
                  </a:lnTo>
                  <a:lnTo>
                    <a:pt x="128" y="159"/>
                  </a:lnTo>
                  <a:lnTo>
                    <a:pt x="130" y="160"/>
                  </a:lnTo>
                  <a:lnTo>
                    <a:pt x="131" y="161"/>
                  </a:lnTo>
                  <a:lnTo>
                    <a:pt x="147" y="170"/>
                  </a:lnTo>
                  <a:lnTo>
                    <a:pt x="147" y="184"/>
                  </a:lnTo>
                  <a:lnTo>
                    <a:pt x="126" y="174"/>
                  </a:lnTo>
                  <a:lnTo>
                    <a:pt x="126" y="174"/>
                  </a:lnTo>
                  <a:lnTo>
                    <a:pt x="121" y="174"/>
                  </a:lnTo>
                  <a:lnTo>
                    <a:pt x="119" y="175"/>
                  </a:lnTo>
                  <a:lnTo>
                    <a:pt x="119" y="141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24" y="129"/>
                  </a:lnTo>
                  <a:lnTo>
                    <a:pt x="124" y="126"/>
                  </a:lnTo>
                  <a:lnTo>
                    <a:pt x="123" y="125"/>
                  </a:lnTo>
                  <a:lnTo>
                    <a:pt x="121" y="124"/>
                  </a:lnTo>
                  <a:lnTo>
                    <a:pt x="119" y="122"/>
                  </a:lnTo>
                  <a:lnTo>
                    <a:pt x="119" y="99"/>
                  </a:lnTo>
                  <a:lnTo>
                    <a:pt x="147" y="113"/>
                  </a:lnTo>
                  <a:lnTo>
                    <a:pt x="147" y="113"/>
                  </a:lnTo>
                  <a:close/>
                  <a:moveTo>
                    <a:pt x="147" y="218"/>
                  </a:moveTo>
                  <a:lnTo>
                    <a:pt x="147" y="235"/>
                  </a:lnTo>
                  <a:lnTo>
                    <a:pt x="147" y="235"/>
                  </a:lnTo>
                  <a:lnTo>
                    <a:pt x="144" y="232"/>
                  </a:lnTo>
                  <a:lnTo>
                    <a:pt x="119" y="220"/>
                  </a:lnTo>
                  <a:lnTo>
                    <a:pt x="119" y="205"/>
                  </a:lnTo>
                  <a:lnTo>
                    <a:pt x="147" y="218"/>
                  </a:lnTo>
                  <a:close/>
                  <a:moveTo>
                    <a:pt x="119" y="293"/>
                  </a:moveTo>
                  <a:lnTo>
                    <a:pt x="98" y="283"/>
                  </a:lnTo>
                  <a:lnTo>
                    <a:pt x="98" y="244"/>
                  </a:lnTo>
                  <a:lnTo>
                    <a:pt x="119" y="253"/>
                  </a:lnTo>
                  <a:lnTo>
                    <a:pt x="119" y="293"/>
                  </a:lnTo>
                  <a:lnTo>
                    <a:pt x="119" y="293"/>
                  </a:lnTo>
                  <a:close/>
                  <a:moveTo>
                    <a:pt x="98" y="7"/>
                  </a:moveTo>
                  <a:lnTo>
                    <a:pt x="98" y="7"/>
                  </a:lnTo>
                  <a:lnTo>
                    <a:pt x="103" y="4"/>
                  </a:lnTo>
                  <a:lnTo>
                    <a:pt x="108" y="3"/>
                  </a:lnTo>
                  <a:lnTo>
                    <a:pt x="113" y="2"/>
                  </a:lnTo>
                  <a:lnTo>
                    <a:pt x="119" y="0"/>
                  </a:lnTo>
                  <a:lnTo>
                    <a:pt x="119" y="31"/>
                  </a:lnTo>
                  <a:lnTo>
                    <a:pt x="119" y="31"/>
                  </a:lnTo>
                  <a:lnTo>
                    <a:pt x="115" y="33"/>
                  </a:lnTo>
                  <a:lnTo>
                    <a:pt x="111" y="34"/>
                  </a:lnTo>
                  <a:lnTo>
                    <a:pt x="108" y="37"/>
                  </a:lnTo>
                  <a:lnTo>
                    <a:pt x="105" y="41"/>
                  </a:lnTo>
                  <a:lnTo>
                    <a:pt x="98" y="56"/>
                  </a:lnTo>
                  <a:lnTo>
                    <a:pt x="98" y="7"/>
                  </a:lnTo>
                  <a:lnTo>
                    <a:pt x="98" y="7"/>
                  </a:lnTo>
                  <a:close/>
                  <a:moveTo>
                    <a:pt x="119" y="99"/>
                  </a:moveTo>
                  <a:lnTo>
                    <a:pt x="119" y="122"/>
                  </a:lnTo>
                  <a:lnTo>
                    <a:pt x="98" y="113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101" y="91"/>
                  </a:lnTo>
                  <a:lnTo>
                    <a:pt x="119" y="99"/>
                  </a:lnTo>
                  <a:lnTo>
                    <a:pt x="119" y="99"/>
                  </a:lnTo>
                  <a:close/>
                  <a:moveTo>
                    <a:pt x="119" y="141"/>
                  </a:moveTo>
                  <a:lnTo>
                    <a:pt x="119" y="175"/>
                  </a:lnTo>
                  <a:lnTo>
                    <a:pt x="119" y="175"/>
                  </a:lnTo>
                  <a:lnTo>
                    <a:pt x="117" y="176"/>
                  </a:lnTo>
                  <a:lnTo>
                    <a:pt x="109" y="194"/>
                  </a:lnTo>
                  <a:lnTo>
                    <a:pt x="109" y="194"/>
                  </a:lnTo>
                  <a:lnTo>
                    <a:pt x="109" y="194"/>
                  </a:lnTo>
                  <a:lnTo>
                    <a:pt x="109" y="197"/>
                  </a:lnTo>
                  <a:lnTo>
                    <a:pt x="109" y="199"/>
                  </a:lnTo>
                  <a:lnTo>
                    <a:pt x="111" y="201"/>
                  </a:lnTo>
                  <a:lnTo>
                    <a:pt x="112" y="202"/>
                  </a:lnTo>
                  <a:lnTo>
                    <a:pt x="119" y="205"/>
                  </a:lnTo>
                  <a:lnTo>
                    <a:pt x="119" y="220"/>
                  </a:lnTo>
                  <a:lnTo>
                    <a:pt x="107" y="214"/>
                  </a:lnTo>
                  <a:lnTo>
                    <a:pt x="107" y="214"/>
                  </a:lnTo>
                  <a:lnTo>
                    <a:pt x="104" y="214"/>
                  </a:lnTo>
                  <a:lnTo>
                    <a:pt x="103" y="214"/>
                  </a:lnTo>
                  <a:lnTo>
                    <a:pt x="100" y="216"/>
                  </a:lnTo>
                  <a:lnTo>
                    <a:pt x="98" y="217"/>
                  </a:lnTo>
                  <a:lnTo>
                    <a:pt x="98" y="218"/>
                  </a:lnTo>
                  <a:lnTo>
                    <a:pt x="98" y="186"/>
                  </a:lnTo>
                  <a:lnTo>
                    <a:pt x="105" y="171"/>
                  </a:lnTo>
                  <a:lnTo>
                    <a:pt x="105" y="171"/>
                  </a:lnTo>
                  <a:lnTo>
                    <a:pt x="105" y="168"/>
                  </a:lnTo>
                  <a:lnTo>
                    <a:pt x="105" y="167"/>
                  </a:lnTo>
                  <a:lnTo>
                    <a:pt x="104" y="164"/>
                  </a:lnTo>
                  <a:lnTo>
                    <a:pt x="103" y="163"/>
                  </a:lnTo>
                  <a:lnTo>
                    <a:pt x="98" y="161"/>
                  </a:lnTo>
                  <a:lnTo>
                    <a:pt x="98" y="147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11" y="152"/>
                  </a:lnTo>
                  <a:lnTo>
                    <a:pt x="112" y="152"/>
                  </a:lnTo>
                  <a:lnTo>
                    <a:pt x="115" y="151"/>
                  </a:lnTo>
                  <a:lnTo>
                    <a:pt x="116" y="148"/>
                  </a:lnTo>
                  <a:lnTo>
                    <a:pt x="119" y="141"/>
                  </a:lnTo>
                  <a:close/>
                  <a:moveTo>
                    <a:pt x="98" y="283"/>
                  </a:moveTo>
                  <a:lnTo>
                    <a:pt x="86" y="278"/>
                  </a:lnTo>
                  <a:lnTo>
                    <a:pt x="86" y="212"/>
                  </a:lnTo>
                  <a:lnTo>
                    <a:pt x="86" y="212"/>
                  </a:lnTo>
                  <a:lnTo>
                    <a:pt x="86" y="212"/>
                  </a:lnTo>
                  <a:lnTo>
                    <a:pt x="86" y="209"/>
                  </a:lnTo>
                  <a:lnTo>
                    <a:pt x="86" y="206"/>
                  </a:lnTo>
                  <a:lnTo>
                    <a:pt x="86" y="190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92" y="191"/>
                  </a:lnTo>
                  <a:lnTo>
                    <a:pt x="93" y="191"/>
                  </a:lnTo>
                  <a:lnTo>
                    <a:pt x="96" y="190"/>
                  </a:lnTo>
                  <a:lnTo>
                    <a:pt x="97" y="188"/>
                  </a:lnTo>
                  <a:lnTo>
                    <a:pt x="98" y="186"/>
                  </a:lnTo>
                  <a:lnTo>
                    <a:pt x="98" y="218"/>
                  </a:lnTo>
                  <a:lnTo>
                    <a:pt x="90" y="235"/>
                  </a:lnTo>
                  <a:lnTo>
                    <a:pt x="90" y="235"/>
                  </a:lnTo>
                  <a:lnTo>
                    <a:pt x="90" y="235"/>
                  </a:lnTo>
                  <a:lnTo>
                    <a:pt x="90" y="237"/>
                  </a:lnTo>
                  <a:lnTo>
                    <a:pt x="90" y="239"/>
                  </a:lnTo>
                  <a:lnTo>
                    <a:pt x="92" y="241"/>
                  </a:lnTo>
                  <a:lnTo>
                    <a:pt x="93" y="243"/>
                  </a:lnTo>
                  <a:lnTo>
                    <a:pt x="98" y="244"/>
                  </a:lnTo>
                  <a:lnTo>
                    <a:pt x="98" y="283"/>
                  </a:lnTo>
                  <a:lnTo>
                    <a:pt x="98" y="283"/>
                  </a:lnTo>
                  <a:close/>
                  <a:moveTo>
                    <a:pt x="86" y="22"/>
                  </a:moveTo>
                  <a:lnTo>
                    <a:pt x="86" y="22"/>
                  </a:lnTo>
                  <a:lnTo>
                    <a:pt x="86" y="22"/>
                  </a:lnTo>
                  <a:lnTo>
                    <a:pt x="92" y="14"/>
                  </a:lnTo>
                  <a:lnTo>
                    <a:pt x="98" y="7"/>
                  </a:lnTo>
                  <a:lnTo>
                    <a:pt x="98" y="56"/>
                  </a:lnTo>
                  <a:lnTo>
                    <a:pt x="93" y="68"/>
                  </a:lnTo>
                  <a:lnTo>
                    <a:pt x="93" y="68"/>
                  </a:lnTo>
                  <a:lnTo>
                    <a:pt x="93" y="68"/>
                  </a:lnTo>
                  <a:lnTo>
                    <a:pt x="92" y="73"/>
                  </a:lnTo>
                  <a:lnTo>
                    <a:pt x="92" y="79"/>
                  </a:lnTo>
                  <a:lnTo>
                    <a:pt x="94" y="84"/>
                  </a:lnTo>
                  <a:lnTo>
                    <a:pt x="98" y="90"/>
                  </a:lnTo>
                  <a:lnTo>
                    <a:pt x="98" y="113"/>
                  </a:lnTo>
                  <a:lnTo>
                    <a:pt x="86" y="107"/>
                  </a:lnTo>
                  <a:lnTo>
                    <a:pt x="86" y="22"/>
                  </a:lnTo>
                  <a:lnTo>
                    <a:pt x="86" y="22"/>
                  </a:lnTo>
                  <a:close/>
                  <a:moveTo>
                    <a:pt x="98" y="147"/>
                  </a:moveTo>
                  <a:lnTo>
                    <a:pt x="98" y="161"/>
                  </a:lnTo>
                  <a:lnTo>
                    <a:pt x="86" y="156"/>
                  </a:lnTo>
                  <a:lnTo>
                    <a:pt x="86" y="141"/>
                  </a:lnTo>
                  <a:lnTo>
                    <a:pt x="98" y="147"/>
                  </a:lnTo>
                  <a:close/>
                  <a:moveTo>
                    <a:pt x="86" y="278"/>
                  </a:moveTo>
                  <a:lnTo>
                    <a:pt x="58" y="264"/>
                  </a:lnTo>
                  <a:lnTo>
                    <a:pt x="58" y="225"/>
                  </a:lnTo>
                  <a:lnTo>
                    <a:pt x="70" y="232"/>
                  </a:lnTo>
                  <a:lnTo>
                    <a:pt x="70" y="232"/>
                  </a:lnTo>
                  <a:lnTo>
                    <a:pt x="73" y="232"/>
                  </a:lnTo>
                  <a:lnTo>
                    <a:pt x="75" y="232"/>
                  </a:lnTo>
                  <a:lnTo>
                    <a:pt x="77" y="230"/>
                  </a:lnTo>
                  <a:lnTo>
                    <a:pt x="78" y="229"/>
                  </a:lnTo>
                  <a:lnTo>
                    <a:pt x="86" y="212"/>
                  </a:lnTo>
                  <a:lnTo>
                    <a:pt x="86" y="278"/>
                  </a:lnTo>
                  <a:lnTo>
                    <a:pt x="86" y="278"/>
                  </a:lnTo>
                  <a:close/>
                  <a:moveTo>
                    <a:pt x="58" y="83"/>
                  </a:moveTo>
                  <a:lnTo>
                    <a:pt x="86" y="22"/>
                  </a:lnTo>
                  <a:lnTo>
                    <a:pt x="86" y="107"/>
                  </a:lnTo>
                  <a:lnTo>
                    <a:pt x="82" y="106"/>
                  </a:lnTo>
                  <a:lnTo>
                    <a:pt x="82" y="106"/>
                  </a:lnTo>
                  <a:lnTo>
                    <a:pt x="81" y="105"/>
                  </a:lnTo>
                  <a:lnTo>
                    <a:pt x="78" y="105"/>
                  </a:lnTo>
                  <a:lnTo>
                    <a:pt x="77" y="106"/>
                  </a:lnTo>
                  <a:lnTo>
                    <a:pt x="75" y="109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6" y="128"/>
                  </a:lnTo>
                  <a:lnTo>
                    <a:pt x="67" y="130"/>
                  </a:lnTo>
                  <a:lnTo>
                    <a:pt x="67" y="132"/>
                  </a:lnTo>
                  <a:lnTo>
                    <a:pt x="70" y="133"/>
                  </a:lnTo>
                  <a:lnTo>
                    <a:pt x="86" y="141"/>
                  </a:lnTo>
                  <a:lnTo>
                    <a:pt x="86" y="156"/>
                  </a:lnTo>
                  <a:lnTo>
                    <a:pt x="65" y="145"/>
                  </a:lnTo>
                  <a:lnTo>
                    <a:pt x="65" y="145"/>
                  </a:lnTo>
                  <a:lnTo>
                    <a:pt x="61" y="145"/>
                  </a:lnTo>
                  <a:lnTo>
                    <a:pt x="58" y="147"/>
                  </a:lnTo>
                  <a:lnTo>
                    <a:pt x="58" y="83"/>
                  </a:lnTo>
                  <a:lnTo>
                    <a:pt x="58" y="83"/>
                  </a:lnTo>
                  <a:close/>
                  <a:moveTo>
                    <a:pt x="86" y="190"/>
                  </a:moveTo>
                  <a:lnTo>
                    <a:pt x="86" y="206"/>
                  </a:lnTo>
                  <a:lnTo>
                    <a:pt x="86" y="206"/>
                  </a:lnTo>
                  <a:lnTo>
                    <a:pt x="84" y="203"/>
                  </a:lnTo>
                  <a:lnTo>
                    <a:pt x="58" y="191"/>
                  </a:lnTo>
                  <a:lnTo>
                    <a:pt x="58" y="176"/>
                  </a:lnTo>
                  <a:lnTo>
                    <a:pt x="86" y="190"/>
                  </a:lnTo>
                  <a:close/>
                  <a:moveTo>
                    <a:pt x="58" y="264"/>
                  </a:moveTo>
                  <a:lnTo>
                    <a:pt x="21" y="247"/>
                  </a:lnTo>
                  <a:lnTo>
                    <a:pt x="21" y="247"/>
                  </a:lnTo>
                  <a:lnTo>
                    <a:pt x="14" y="243"/>
                  </a:lnTo>
                  <a:lnTo>
                    <a:pt x="9" y="239"/>
                  </a:lnTo>
                  <a:lnTo>
                    <a:pt x="5" y="233"/>
                  </a:lnTo>
                  <a:lnTo>
                    <a:pt x="2" y="226"/>
                  </a:lnTo>
                  <a:lnTo>
                    <a:pt x="1" y="220"/>
                  </a:lnTo>
                  <a:lnTo>
                    <a:pt x="0" y="213"/>
                  </a:lnTo>
                  <a:lnTo>
                    <a:pt x="1" y="206"/>
                  </a:lnTo>
                  <a:lnTo>
                    <a:pt x="4" y="199"/>
                  </a:lnTo>
                  <a:lnTo>
                    <a:pt x="58" y="83"/>
                  </a:lnTo>
                  <a:lnTo>
                    <a:pt x="58" y="147"/>
                  </a:lnTo>
                  <a:lnTo>
                    <a:pt x="58" y="147"/>
                  </a:lnTo>
                  <a:lnTo>
                    <a:pt x="56" y="148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8"/>
                  </a:lnTo>
                  <a:lnTo>
                    <a:pt x="48" y="170"/>
                  </a:lnTo>
                  <a:lnTo>
                    <a:pt x="50" y="172"/>
                  </a:lnTo>
                  <a:lnTo>
                    <a:pt x="51" y="174"/>
                  </a:lnTo>
                  <a:lnTo>
                    <a:pt x="58" y="176"/>
                  </a:lnTo>
                  <a:lnTo>
                    <a:pt x="58" y="191"/>
                  </a:lnTo>
                  <a:lnTo>
                    <a:pt x="46" y="186"/>
                  </a:lnTo>
                  <a:lnTo>
                    <a:pt x="46" y="186"/>
                  </a:lnTo>
                  <a:lnTo>
                    <a:pt x="43" y="184"/>
                  </a:lnTo>
                  <a:lnTo>
                    <a:pt x="42" y="186"/>
                  </a:lnTo>
                  <a:lnTo>
                    <a:pt x="39" y="187"/>
                  </a:lnTo>
                  <a:lnTo>
                    <a:pt x="38" y="188"/>
                  </a:lnTo>
                  <a:lnTo>
                    <a:pt x="29" y="206"/>
                  </a:lnTo>
                  <a:lnTo>
                    <a:pt x="29" y="206"/>
                  </a:lnTo>
                  <a:lnTo>
                    <a:pt x="29" y="206"/>
                  </a:lnTo>
                  <a:lnTo>
                    <a:pt x="29" y="207"/>
                  </a:lnTo>
                  <a:lnTo>
                    <a:pt x="29" y="210"/>
                  </a:lnTo>
                  <a:lnTo>
                    <a:pt x="31" y="212"/>
                  </a:lnTo>
                  <a:lnTo>
                    <a:pt x="32" y="213"/>
                  </a:lnTo>
                  <a:lnTo>
                    <a:pt x="58" y="225"/>
                  </a:lnTo>
                  <a:lnTo>
                    <a:pt x="58" y="26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3" name="Freeform 168"/>
            <p:cNvSpPr>
              <a:spLocks noEditPoints="1"/>
            </p:cNvSpPr>
            <p:nvPr/>
          </p:nvSpPr>
          <p:spPr bwMode="auto">
            <a:xfrm>
              <a:off x="6291164" y="2732623"/>
              <a:ext cx="613903" cy="384567"/>
            </a:xfrm>
            <a:custGeom>
              <a:avLst/>
              <a:gdLst>
                <a:gd name="T0" fmla="*/ 497 w 497"/>
                <a:gd name="T1" fmla="*/ 0 h 325"/>
                <a:gd name="T2" fmla="*/ 386 w 497"/>
                <a:gd name="T3" fmla="*/ 37 h 325"/>
                <a:gd name="T4" fmla="*/ 386 w 497"/>
                <a:gd name="T5" fmla="*/ 210 h 325"/>
                <a:gd name="T6" fmla="*/ 386 w 497"/>
                <a:gd name="T7" fmla="*/ 210 h 325"/>
                <a:gd name="T8" fmla="*/ 397 w 497"/>
                <a:gd name="T9" fmla="*/ 209 h 325"/>
                <a:gd name="T10" fmla="*/ 405 w 497"/>
                <a:gd name="T11" fmla="*/ 206 h 325"/>
                <a:gd name="T12" fmla="*/ 409 w 497"/>
                <a:gd name="T13" fmla="*/ 204 h 325"/>
                <a:gd name="T14" fmla="*/ 411 w 497"/>
                <a:gd name="T15" fmla="*/ 201 h 325"/>
                <a:gd name="T16" fmla="*/ 413 w 497"/>
                <a:gd name="T17" fmla="*/ 197 h 325"/>
                <a:gd name="T18" fmla="*/ 413 w 497"/>
                <a:gd name="T19" fmla="*/ 194 h 325"/>
                <a:gd name="T20" fmla="*/ 413 w 497"/>
                <a:gd name="T21" fmla="*/ 118 h 325"/>
                <a:gd name="T22" fmla="*/ 399 w 497"/>
                <a:gd name="T23" fmla="*/ 118 h 325"/>
                <a:gd name="T24" fmla="*/ 399 w 497"/>
                <a:gd name="T25" fmla="*/ 86 h 325"/>
                <a:gd name="T26" fmla="*/ 413 w 497"/>
                <a:gd name="T27" fmla="*/ 86 h 325"/>
                <a:gd name="T28" fmla="*/ 447 w 497"/>
                <a:gd name="T29" fmla="*/ 86 h 325"/>
                <a:gd name="T30" fmla="*/ 462 w 497"/>
                <a:gd name="T31" fmla="*/ 86 h 325"/>
                <a:gd name="T32" fmla="*/ 462 w 497"/>
                <a:gd name="T33" fmla="*/ 118 h 325"/>
                <a:gd name="T34" fmla="*/ 447 w 497"/>
                <a:gd name="T35" fmla="*/ 118 h 325"/>
                <a:gd name="T36" fmla="*/ 447 w 497"/>
                <a:gd name="T37" fmla="*/ 194 h 325"/>
                <a:gd name="T38" fmla="*/ 447 w 497"/>
                <a:gd name="T39" fmla="*/ 194 h 325"/>
                <a:gd name="T40" fmla="*/ 446 w 497"/>
                <a:gd name="T41" fmla="*/ 204 h 325"/>
                <a:gd name="T42" fmla="*/ 442 w 497"/>
                <a:gd name="T43" fmla="*/ 212 h 325"/>
                <a:gd name="T44" fmla="*/ 436 w 497"/>
                <a:gd name="T45" fmla="*/ 220 h 325"/>
                <a:gd name="T46" fmla="*/ 430 w 497"/>
                <a:gd name="T47" fmla="*/ 227 h 325"/>
                <a:gd name="T48" fmla="*/ 420 w 497"/>
                <a:gd name="T49" fmla="*/ 232 h 325"/>
                <a:gd name="T50" fmla="*/ 411 w 497"/>
                <a:gd name="T51" fmla="*/ 236 h 325"/>
                <a:gd name="T52" fmla="*/ 399 w 497"/>
                <a:gd name="T53" fmla="*/ 239 h 325"/>
                <a:gd name="T54" fmla="*/ 386 w 497"/>
                <a:gd name="T55" fmla="*/ 239 h 325"/>
                <a:gd name="T56" fmla="*/ 386 w 497"/>
                <a:gd name="T57" fmla="*/ 289 h 325"/>
                <a:gd name="T58" fmla="*/ 497 w 497"/>
                <a:gd name="T59" fmla="*/ 325 h 325"/>
                <a:gd name="T60" fmla="*/ 497 w 497"/>
                <a:gd name="T61" fmla="*/ 0 h 325"/>
                <a:gd name="T62" fmla="*/ 386 w 497"/>
                <a:gd name="T63" fmla="*/ 37 h 325"/>
                <a:gd name="T64" fmla="*/ 0 w 497"/>
                <a:gd name="T65" fmla="*/ 163 h 325"/>
                <a:gd name="T66" fmla="*/ 386 w 497"/>
                <a:gd name="T67" fmla="*/ 289 h 325"/>
                <a:gd name="T68" fmla="*/ 386 w 497"/>
                <a:gd name="T69" fmla="*/ 239 h 325"/>
                <a:gd name="T70" fmla="*/ 386 w 497"/>
                <a:gd name="T71" fmla="*/ 239 h 325"/>
                <a:gd name="T72" fmla="*/ 374 w 497"/>
                <a:gd name="T73" fmla="*/ 239 h 325"/>
                <a:gd name="T74" fmla="*/ 363 w 497"/>
                <a:gd name="T75" fmla="*/ 236 h 325"/>
                <a:gd name="T76" fmla="*/ 353 w 497"/>
                <a:gd name="T77" fmla="*/ 232 h 325"/>
                <a:gd name="T78" fmla="*/ 343 w 497"/>
                <a:gd name="T79" fmla="*/ 227 h 325"/>
                <a:gd name="T80" fmla="*/ 336 w 497"/>
                <a:gd name="T81" fmla="*/ 220 h 325"/>
                <a:gd name="T82" fmla="*/ 331 w 497"/>
                <a:gd name="T83" fmla="*/ 212 h 325"/>
                <a:gd name="T84" fmla="*/ 327 w 497"/>
                <a:gd name="T85" fmla="*/ 204 h 325"/>
                <a:gd name="T86" fmla="*/ 325 w 497"/>
                <a:gd name="T87" fmla="*/ 194 h 325"/>
                <a:gd name="T88" fmla="*/ 325 w 497"/>
                <a:gd name="T89" fmla="*/ 118 h 325"/>
                <a:gd name="T90" fmla="*/ 311 w 497"/>
                <a:gd name="T91" fmla="*/ 118 h 325"/>
                <a:gd name="T92" fmla="*/ 311 w 497"/>
                <a:gd name="T93" fmla="*/ 86 h 325"/>
                <a:gd name="T94" fmla="*/ 325 w 497"/>
                <a:gd name="T95" fmla="*/ 86 h 325"/>
                <a:gd name="T96" fmla="*/ 359 w 497"/>
                <a:gd name="T97" fmla="*/ 86 h 325"/>
                <a:gd name="T98" fmla="*/ 376 w 497"/>
                <a:gd name="T99" fmla="*/ 86 h 325"/>
                <a:gd name="T100" fmla="*/ 376 w 497"/>
                <a:gd name="T101" fmla="*/ 118 h 325"/>
                <a:gd name="T102" fmla="*/ 359 w 497"/>
                <a:gd name="T103" fmla="*/ 118 h 325"/>
                <a:gd name="T104" fmla="*/ 359 w 497"/>
                <a:gd name="T105" fmla="*/ 194 h 325"/>
                <a:gd name="T106" fmla="*/ 359 w 497"/>
                <a:gd name="T107" fmla="*/ 194 h 325"/>
                <a:gd name="T108" fmla="*/ 361 w 497"/>
                <a:gd name="T109" fmla="*/ 197 h 325"/>
                <a:gd name="T110" fmla="*/ 362 w 497"/>
                <a:gd name="T111" fmla="*/ 201 h 325"/>
                <a:gd name="T112" fmla="*/ 365 w 497"/>
                <a:gd name="T113" fmla="*/ 204 h 325"/>
                <a:gd name="T114" fmla="*/ 367 w 497"/>
                <a:gd name="T115" fmla="*/ 206 h 325"/>
                <a:gd name="T116" fmla="*/ 376 w 497"/>
                <a:gd name="T117" fmla="*/ 209 h 325"/>
                <a:gd name="T118" fmla="*/ 386 w 497"/>
                <a:gd name="T119" fmla="*/ 210 h 325"/>
                <a:gd name="T120" fmla="*/ 386 w 497"/>
                <a:gd name="T121" fmla="*/ 3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7" h="325">
                  <a:moveTo>
                    <a:pt x="497" y="0"/>
                  </a:moveTo>
                  <a:lnTo>
                    <a:pt x="386" y="37"/>
                  </a:lnTo>
                  <a:lnTo>
                    <a:pt x="386" y="210"/>
                  </a:lnTo>
                  <a:lnTo>
                    <a:pt x="386" y="210"/>
                  </a:lnTo>
                  <a:lnTo>
                    <a:pt x="397" y="209"/>
                  </a:lnTo>
                  <a:lnTo>
                    <a:pt x="405" y="206"/>
                  </a:lnTo>
                  <a:lnTo>
                    <a:pt x="409" y="204"/>
                  </a:lnTo>
                  <a:lnTo>
                    <a:pt x="411" y="201"/>
                  </a:lnTo>
                  <a:lnTo>
                    <a:pt x="413" y="197"/>
                  </a:lnTo>
                  <a:lnTo>
                    <a:pt x="413" y="194"/>
                  </a:lnTo>
                  <a:lnTo>
                    <a:pt x="413" y="118"/>
                  </a:lnTo>
                  <a:lnTo>
                    <a:pt x="399" y="118"/>
                  </a:lnTo>
                  <a:lnTo>
                    <a:pt x="399" y="86"/>
                  </a:lnTo>
                  <a:lnTo>
                    <a:pt x="413" y="86"/>
                  </a:lnTo>
                  <a:lnTo>
                    <a:pt x="447" y="86"/>
                  </a:lnTo>
                  <a:lnTo>
                    <a:pt x="462" y="86"/>
                  </a:lnTo>
                  <a:lnTo>
                    <a:pt x="462" y="118"/>
                  </a:lnTo>
                  <a:lnTo>
                    <a:pt x="447" y="118"/>
                  </a:lnTo>
                  <a:lnTo>
                    <a:pt x="447" y="194"/>
                  </a:lnTo>
                  <a:lnTo>
                    <a:pt x="447" y="194"/>
                  </a:lnTo>
                  <a:lnTo>
                    <a:pt x="446" y="204"/>
                  </a:lnTo>
                  <a:lnTo>
                    <a:pt x="442" y="212"/>
                  </a:lnTo>
                  <a:lnTo>
                    <a:pt x="436" y="220"/>
                  </a:lnTo>
                  <a:lnTo>
                    <a:pt x="430" y="227"/>
                  </a:lnTo>
                  <a:lnTo>
                    <a:pt x="420" y="232"/>
                  </a:lnTo>
                  <a:lnTo>
                    <a:pt x="411" y="236"/>
                  </a:lnTo>
                  <a:lnTo>
                    <a:pt x="399" y="239"/>
                  </a:lnTo>
                  <a:lnTo>
                    <a:pt x="386" y="239"/>
                  </a:lnTo>
                  <a:lnTo>
                    <a:pt x="386" y="289"/>
                  </a:lnTo>
                  <a:lnTo>
                    <a:pt x="497" y="325"/>
                  </a:lnTo>
                  <a:lnTo>
                    <a:pt x="497" y="0"/>
                  </a:lnTo>
                  <a:close/>
                  <a:moveTo>
                    <a:pt x="386" y="37"/>
                  </a:moveTo>
                  <a:lnTo>
                    <a:pt x="0" y="163"/>
                  </a:lnTo>
                  <a:lnTo>
                    <a:pt x="386" y="289"/>
                  </a:lnTo>
                  <a:lnTo>
                    <a:pt x="386" y="239"/>
                  </a:lnTo>
                  <a:lnTo>
                    <a:pt x="386" y="239"/>
                  </a:lnTo>
                  <a:lnTo>
                    <a:pt x="374" y="239"/>
                  </a:lnTo>
                  <a:lnTo>
                    <a:pt x="363" y="236"/>
                  </a:lnTo>
                  <a:lnTo>
                    <a:pt x="353" y="232"/>
                  </a:lnTo>
                  <a:lnTo>
                    <a:pt x="343" y="227"/>
                  </a:lnTo>
                  <a:lnTo>
                    <a:pt x="336" y="220"/>
                  </a:lnTo>
                  <a:lnTo>
                    <a:pt x="331" y="212"/>
                  </a:lnTo>
                  <a:lnTo>
                    <a:pt x="327" y="204"/>
                  </a:lnTo>
                  <a:lnTo>
                    <a:pt x="325" y="194"/>
                  </a:lnTo>
                  <a:lnTo>
                    <a:pt x="325" y="118"/>
                  </a:lnTo>
                  <a:lnTo>
                    <a:pt x="311" y="118"/>
                  </a:lnTo>
                  <a:lnTo>
                    <a:pt x="311" y="86"/>
                  </a:lnTo>
                  <a:lnTo>
                    <a:pt x="325" y="86"/>
                  </a:lnTo>
                  <a:lnTo>
                    <a:pt x="359" y="86"/>
                  </a:lnTo>
                  <a:lnTo>
                    <a:pt x="376" y="86"/>
                  </a:lnTo>
                  <a:lnTo>
                    <a:pt x="376" y="118"/>
                  </a:lnTo>
                  <a:lnTo>
                    <a:pt x="359" y="118"/>
                  </a:lnTo>
                  <a:lnTo>
                    <a:pt x="359" y="194"/>
                  </a:lnTo>
                  <a:lnTo>
                    <a:pt x="359" y="194"/>
                  </a:lnTo>
                  <a:lnTo>
                    <a:pt x="361" y="197"/>
                  </a:lnTo>
                  <a:lnTo>
                    <a:pt x="362" y="201"/>
                  </a:lnTo>
                  <a:lnTo>
                    <a:pt x="365" y="204"/>
                  </a:lnTo>
                  <a:lnTo>
                    <a:pt x="367" y="206"/>
                  </a:lnTo>
                  <a:lnTo>
                    <a:pt x="376" y="209"/>
                  </a:lnTo>
                  <a:lnTo>
                    <a:pt x="386" y="210"/>
                  </a:lnTo>
                  <a:lnTo>
                    <a:pt x="386" y="37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4" name="Freeform 169"/>
            <p:cNvSpPr>
              <a:spLocks noEditPoints="1"/>
            </p:cNvSpPr>
            <p:nvPr/>
          </p:nvSpPr>
          <p:spPr bwMode="auto">
            <a:xfrm>
              <a:off x="5406750" y="3156238"/>
              <a:ext cx="144521" cy="239022"/>
            </a:xfrm>
            <a:custGeom>
              <a:avLst/>
              <a:gdLst>
                <a:gd name="T0" fmla="*/ 71 w 117"/>
                <a:gd name="T1" fmla="*/ 170 h 202"/>
                <a:gd name="T2" fmla="*/ 80 w 117"/>
                <a:gd name="T3" fmla="*/ 173 h 202"/>
                <a:gd name="T4" fmla="*/ 85 w 117"/>
                <a:gd name="T5" fmla="*/ 181 h 202"/>
                <a:gd name="T6" fmla="*/ 85 w 117"/>
                <a:gd name="T7" fmla="*/ 188 h 202"/>
                <a:gd name="T8" fmla="*/ 80 w 117"/>
                <a:gd name="T9" fmla="*/ 199 h 202"/>
                <a:gd name="T10" fmla="*/ 75 w 117"/>
                <a:gd name="T11" fmla="*/ 202 h 202"/>
                <a:gd name="T12" fmla="*/ 71 w 117"/>
                <a:gd name="T13" fmla="*/ 170 h 202"/>
                <a:gd name="T14" fmla="*/ 71 w 117"/>
                <a:gd name="T15" fmla="*/ 157 h 202"/>
                <a:gd name="T16" fmla="*/ 71 w 117"/>
                <a:gd name="T17" fmla="*/ 68 h 202"/>
                <a:gd name="T18" fmla="*/ 80 w 117"/>
                <a:gd name="T19" fmla="*/ 77 h 202"/>
                <a:gd name="T20" fmla="*/ 85 w 117"/>
                <a:gd name="T21" fmla="*/ 91 h 202"/>
                <a:gd name="T22" fmla="*/ 92 w 117"/>
                <a:gd name="T23" fmla="*/ 116 h 202"/>
                <a:gd name="T24" fmla="*/ 94 w 117"/>
                <a:gd name="T25" fmla="*/ 120 h 202"/>
                <a:gd name="T26" fmla="*/ 100 w 117"/>
                <a:gd name="T27" fmla="*/ 126 h 202"/>
                <a:gd name="T28" fmla="*/ 110 w 117"/>
                <a:gd name="T29" fmla="*/ 127 h 202"/>
                <a:gd name="T30" fmla="*/ 117 w 117"/>
                <a:gd name="T31" fmla="*/ 145 h 202"/>
                <a:gd name="T32" fmla="*/ 66 w 117"/>
                <a:gd name="T33" fmla="*/ 170 h 202"/>
                <a:gd name="T34" fmla="*/ 71 w 117"/>
                <a:gd name="T35" fmla="*/ 170 h 202"/>
                <a:gd name="T36" fmla="*/ 71 w 117"/>
                <a:gd name="T37" fmla="*/ 202 h 202"/>
                <a:gd name="T38" fmla="*/ 61 w 117"/>
                <a:gd name="T39" fmla="*/ 199 h 202"/>
                <a:gd name="T40" fmla="*/ 56 w 117"/>
                <a:gd name="T41" fmla="*/ 189 h 202"/>
                <a:gd name="T42" fmla="*/ 56 w 117"/>
                <a:gd name="T43" fmla="*/ 184 h 202"/>
                <a:gd name="T44" fmla="*/ 61 w 117"/>
                <a:gd name="T45" fmla="*/ 173 h 202"/>
                <a:gd name="T46" fmla="*/ 66 w 117"/>
                <a:gd name="T47" fmla="*/ 170 h 202"/>
                <a:gd name="T48" fmla="*/ 71 w 117"/>
                <a:gd name="T49" fmla="*/ 68 h 202"/>
                <a:gd name="T50" fmla="*/ 60 w 117"/>
                <a:gd name="T51" fmla="*/ 62 h 202"/>
                <a:gd name="T52" fmla="*/ 47 w 117"/>
                <a:gd name="T53" fmla="*/ 61 h 202"/>
                <a:gd name="T54" fmla="*/ 34 w 117"/>
                <a:gd name="T55" fmla="*/ 8 h 202"/>
                <a:gd name="T56" fmla="*/ 29 w 117"/>
                <a:gd name="T57" fmla="*/ 1 h 202"/>
                <a:gd name="T58" fmla="*/ 19 w 117"/>
                <a:gd name="T59" fmla="*/ 0 h 202"/>
                <a:gd name="T60" fmla="*/ 15 w 117"/>
                <a:gd name="T61" fmla="*/ 1 h 202"/>
                <a:gd name="T62" fmla="*/ 10 w 117"/>
                <a:gd name="T63" fmla="*/ 9 h 202"/>
                <a:gd name="T64" fmla="*/ 24 w 117"/>
                <a:gd name="T65" fmla="*/ 66 h 202"/>
                <a:gd name="T66" fmla="*/ 19 w 117"/>
                <a:gd name="T67" fmla="*/ 70 h 202"/>
                <a:gd name="T68" fmla="*/ 11 w 117"/>
                <a:gd name="T69" fmla="*/ 78 h 202"/>
                <a:gd name="T70" fmla="*/ 6 w 117"/>
                <a:gd name="T71" fmla="*/ 91 h 202"/>
                <a:gd name="T72" fmla="*/ 4 w 117"/>
                <a:gd name="T73" fmla="*/ 104 h 202"/>
                <a:gd name="T74" fmla="*/ 6 w 117"/>
                <a:gd name="T75" fmla="*/ 111 h 202"/>
                <a:gd name="T76" fmla="*/ 12 w 117"/>
                <a:gd name="T77" fmla="*/ 138 h 202"/>
                <a:gd name="T78" fmla="*/ 12 w 117"/>
                <a:gd name="T79" fmla="*/ 142 h 202"/>
                <a:gd name="T80" fmla="*/ 10 w 117"/>
                <a:gd name="T81" fmla="*/ 149 h 202"/>
                <a:gd name="T82" fmla="*/ 3 w 117"/>
                <a:gd name="T83" fmla="*/ 156 h 202"/>
                <a:gd name="T84" fmla="*/ 6 w 117"/>
                <a:gd name="T85" fmla="*/ 175 h 202"/>
                <a:gd name="T86" fmla="*/ 71 w 117"/>
                <a:gd name="T87" fmla="*/ 6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7" h="202">
                  <a:moveTo>
                    <a:pt x="71" y="170"/>
                  </a:moveTo>
                  <a:lnTo>
                    <a:pt x="71" y="170"/>
                  </a:lnTo>
                  <a:lnTo>
                    <a:pt x="76" y="170"/>
                  </a:lnTo>
                  <a:lnTo>
                    <a:pt x="80" y="173"/>
                  </a:lnTo>
                  <a:lnTo>
                    <a:pt x="84" y="177"/>
                  </a:lnTo>
                  <a:lnTo>
                    <a:pt x="85" y="181"/>
                  </a:lnTo>
                  <a:lnTo>
                    <a:pt x="85" y="181"/>
                  </a:lnTo>
                  <a:lnTo>
                    <a:pt x="85" y="188"/>
                  </a:lnTo>
                  <a:lnTo>
                    <a:pt x="84" y="193"/>
                  </a:lnTo>
                  <a:lnTo>
                    <a:pt x="80" y="199"/>
                  </a:lnTo>
                  <a:lnTo>
                    <a:pt x="75" y="202"/>
                  </a:lnTo>
                  <a:lnTo>
                    <a:pt x="75" y="202"/>
                  </a:lnTo>
                  <a:lnTo>
                    <a:pt x="71" y="202"/>
                  </a:lnTo>
                  <a:lnTo>
                    <a:pt x="71" y="170"/>
                  </a:lnTo>
                  <a:lnTo>
                    <a:pt x="71" y="170"/>
                  </a:lnTo>
                  <a:close/>
                  <a:moveTo>
                    <a:pt x="71" y="157"/>
                  </a:moveTo>
                  <a:lnTo>
                    <a:pt x="71" y="68"/>
                  </a:lnTo>
                  <a:lnTo>
                    <a:pt x="71" y="68"/>
                  </a:lnTo>
                  <a:lnTo>
                    <a:pt x="76" y="72"/>
                  </a:lnTo>
                  <a:lnTo>
                    <a:pt x="80" y="77"/>
                  </a:lnTo>
                  <a:lnTo>
                    <a:pt x="83" y="84"/>
                  </a:lnTo>
                  <a:lnTo>
                    <a:pt x="85" y="91"/>
                  </a:lnTo>
                  <a:lnTo>
                    <a:pt x="85" y="91"/>
                  </a:lnTo>
                  <a:lnTo>
                    <a:pt x="92" y="116"/>
                  </a:lnTo>
                  <a:lnTo>
                    <a:pt x="92" y="116"/>
                  </a:lnTo>
                  <a:lnTo>
                    <a:pt x="94" y="120"/>
                  </a:lnTo>
                  <a:lnTo>
                    <a:pt x="96" y="123"/>
                  </a:lnTo>
                  <a:lnTo>
                    <a:pt x="100" y="126"/>
                  </a:lnTo>
                  <a:lnTo>
                    <a:pt x="103" y="127"/>
                  </a:lnTo>
                  <a:lnTo>
                    <a:pt x="110" y="127"/>
                  </a:lnTo>
                  <a:lnTo>
                    <a:pt x="112" y="127"/>
                  </a:lnTo>
                  <a:lnTo>
                    <a:pt x="117" y="145"/>
                  </a:lnTo>
                  <a:lnTo>
                    <a:pt x="71" y="157"/>
                  </a:lnTo>
                  <a:close/>
                  <a:moveTo>
                    <a:pt x="66" y="170"/>
                  </a:moveTo>
                  <a:lnTo>
                    <a:pt x="66" y="170"/>
                  </a:lnTo>
                  <a:lnTo>
                    <a:pt x="71" y="170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65" y="200"/>
                  </a:lnTo>
                  <a:lnTo>
                    <a:pt x="61" y="199"/>
                  </a:lnTo>
                  <a:lnTo>
                    <a:pt x="57" y="195"/>
                  </a:lnTo>
                  <a:lnTo>
                    <a:pt x="56" y="189"/>
                  </a:lnTo>
                  <a:lnTo>
                    <a:pt x="56" y="189"/>
                  </a:lnTo>
                  <a:lnTo>
                    <a:pt x="56" y="184"/>
                  </a:lnTo>
                  <a:lnTo>
                    <a:pt x="57" y="179"/>
                  </a:lnTo>
                  <a:lnTo>
                    <a:pt x="61" y="173"/>
                  </a:lnTo>
                  <a:lnTo>
                    <a:pt x="66" y="170"/>
                  </a:lnTo>
                  <a:lnTo>
                    <a:pt x="66" y="170"/>
                  </a:lnTo>
                  <a:close/>
                  <a:moveTo>
                    <a:pt x="71" y="68"/>
                  </a:moveTo>
                  <a:lnTo>
                    <a:pt x="71" y="68"/>
                  </a:lnTo>
                  <a:lnTo>
                    <a:pt x="65" y="65"/>
                  </a:lnTo>
                  <a:lnTo>
                    <a:pt x="60" y="62"/>
                  </a:lnTo>
                  <a:lnTo>
                    <a:pt x="54" y="61"/>
                  </a:lnTo>
                  <a:lnTo>
                    <a:pt x="47" y="61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1" y="4"/>
                  </a:lnTo>
                  <a:lnTo>
                    <a:pt x="29" y="1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2" y="5"/>
                  </a:lnTo>
                  <a:lnTo>
                    <a:pt x="10" y="9"/>
                  </a:lnTo>
                  <a:lnTo>
                    <a:pt x="11" y="15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19" y="70"/>
                  </a:lnTo>
                  <a:lnTo>
                    <a:pt x="15" y="74"/>
                  </a:lnTo>
                  <a:lnTo>
                    <a:pt x="11" y="78"/>
                  </a:lnTo>
                  <a:lnTo>
                    <a:pt x="7" y="84"/>
                  </a:lnTo>
                  <a:lnTo>
                    <a:pt x="6" y="91"/>
                  </a:lnTo>
                  <a:lnTo>
                    <a:pt x="4" y="96"/>
                  </a:lnTo>
                  <a:lnTo>
                    <a:pt x="4" y="104"/>
                  </a:lnTo>
                  <a:lnTo>
                    <a:pt x="6" y="111"/>
                  </a:lnTo>
                  <a:lnTo>
                    <a:pt x="6" y="111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2" y="142"/>
                  </a:lnTo>
                  <a:lnTo>
                    <a:pt x="12" y="146"/>
                  </a:lnTo>
                  <a:lnTo>
                    <a:pt x="10" y="149"/>
                  </a:lnTo>
                  <a:lnTo>
                    <a:pt x="8" y="152"/>
                  </a:lnTo>
                  <a:lnTo>
                    <a:pt x="3" y="156"/>
                  </a:lnTo>
                  <a:lnTo>
                    <a:pt x="0" y="157"/>
                  </a:lnTo>
                  <a:lnTo>
                    <a:pt x="6" y="175"/>
                  </a:lnTo>
                  <a:lnTo>
                    <a:pt x="71" y="157"/>
                  </a:lnTo>
                  <a:lnTo>
                    <a:pt x="71" y="68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5" name="Freeform 170"/>
            <p:cNvSpPr>
              <a:spLocks noEditPoints="1"/>
            </p:cNvSpPr>
            <p:nvPr/>
          </p:nvSpPr>
          <p:spPr bwMode="auto">
            <a:xfrm>
              <a:off x="6522150" y="2329125"/>
              <a:ext cx="287806" cy="339603"/>
            </a:xfrm>
            <a:custGeom>
              <a:avLst/>
              <a:gdLst>
                <a:gd name="T0" fmla="*/ 164 w 233"/>
                <a:gd name="T1" fmla="*/ 0 h 287"/>
                <a:gd name="T2" fmla="*/ 233 w 233"/>
                <a:gd name="T3" fmla="*/ 248 h 287"/>
                <a:gd name="T4" fmla="*/ 216 w 233"/>
                <a:gd name="T5" fmla="*/ 280 h 287"/>
                <a:gd name="T6" fmla="*/ 164 w 233"/>
                <a:gd name="T7" fmla="*/ 226 h 287"/>
                <a:gd name="T8" fmla="*/ 179 w 233"/>
                <a:gd name="T9" fmla="*/ 218 h 287"/>
                <a:gd name="T10" fmla="*/ 194 w 233"/>
                <a:gd name="T11" fmla="*/ 191 h 287"/>
                <a:gd name="T12" fmla="*/ 194 w 233"/>
                <a:gd name="T13" fmla="*/ 157 h 287"/>
                <a:gd name="T14" fmla="*/ 178 w 233"/>
                <a:gd name="T15" fmla="*/ 148 h 287"/>
                <a:gd name="T16" fmla="*/ 164 w 233"/>
                <a:gd name="T17" fmla="*/ 118 h 287"/>
                <a:gd name="T18" fmla="*/ 167 w 233"/>
                <a:gd name="T19" fmla="*/ 210 h 287"/>
                <a:gd name="T20" fmla="*/ 180 w 233"/>
                <a:gd name="T21" fmla="*/ 175 h 287"/>
                <a:gd name="T22" fmla="*/ 175 w 233"/>
                <a:gd name="T23" fmla="*/ 160 h 287"/>
                <a:gd name="T24" fmla="*/ 164 w 233"/>
                <a:gd name="T25" fmla="*/ 160 h 287"/>
                <a:gd name="T26" fmla="*/ 133 w 233"/>
                <a:gd name="T27" fmla="*/ 14 h 287"/>
                <a:gd name="T28" fmla="*/ 164 w 233"/>
                <a:gd name="T29" fmla="*/ 118 h 287"/>
                <a:gd name="T30" fmla="*/ 136 w 233"/>
                <a:gd name="T31" fmla="*/ 111 h 287"/>
                <a:gd name="T32" fmla="*/ 133 w 233"/>
                <a:gd name="T33" fmla="*/ 287 h 287"/>
                <a:gd name="T34" fmla="*/ 140 w 233"/>
                <a:gd name="T35" fmla="*/ 224 h 287"/>
                <a:gd name="T36" fmla="*/ 164 w 233"/>
                <a:gd name="T37" fmla="*/ 287 h 287"/>
                <a:gd name="T38" fmla="*/ 153 w 233"/>
                <a:gd name="T39" fmla="*/ 201 h 287"/>
                <a:gd name="T40" fmla="*/ 156 w 233"/>
                <a:gd name="T41" fmla="*/ 210 h 287"/>
                <a:gd name="T42" fmla="*/ 164 w 233"/>
                <a:gd name="T43" fmla="*/ 160 h 287"/>
                <a:gd name="T44" fmla="*/ 96 w 233"/>
                <a:gd name="T45" fmla="*/ 0 h 287"/>
                <a:gd name="T46" fmla="*/ 133 w 233"/>
                <a:gd name="T47" fmla="*/ 110 h 287"/>
                <a:gd name="T48" fmla="*/ 103 w 233"/>
                <a:gd name="T49" fmla="*/ 115 h 287"/>
                <a:gd name="T50" fmla="*/ 96 w 233"/>
                <a:gd name="T51" fmla="*/ 287 h 287"/>
                <a:gd name="T52" fmla="*/ 132 w 233"/>
                <a:gd name="T53" fmla="*/ 198 h 287"/>
                <a:gd name="T54" fmla="*/ 133 w 233"/>
                <a:gd name="T55" fmla="*/ 218 h 287"/>
                <a:gd name="T56" fmla="*/ 101 w 233"/>
                <a:gd name="T57" fmla="*/ 169 h 287"/>
                <a:gd name="T58" fmla="*/ 96 w 233"/>
                <a:gd name="T59" fmla="*/ 160 h 287"/>
                <a:gd name="T60" fmla="*/ 96 w 233"/>
                <a:gd name="T61" fmla="*/ 133 h 287"/>
                <a:gd name="T62" fmla="*/ 82 w 233"/>
                <a:gd name="T63" fmla="*/ 14 h 287"/>
                <a:gd name="T64" fmla="*/ 96 w 233"/>
                <a:gd name="T65" fmla="*/ 121 h 287"/>
                <a:gd name="T66" fmla="*/ 82 w 233"/>
                <a:gd name="T67" fmla="*/ 50 h 287"/>
                <a:gd name="T68" fmla="*/ 82 w 233"/>
                <a:gd name="T69" fmla="*/ 164 h 287"/>
                <a:gd name="T70" fmla="*/ 96 w 233"/>
                <a:gd name="T71" fmla="*/ 226 h 287"/>
                <a:gd name="T72" fmla="*/ 90 w 233"/>
                <a:gd name="T73" fmla="*/ 144 h 287"/>
                <a:gd name="T74" fmla="*/ 40 w 233"/>
                <a:gd name="T75" fmla="*/ 0 h 287"/>
                <a:gd name="T76" fmla="*/ 27 w 233"/>
                <a:gd name="T77" fmla="*/ 15 h 287"/>
                <a:gd name="T78" fmla="*/ 17 w 233"/>
                <a:gd name="T79" fmla="*/ 31 h 287"/>
                <a:gd name="T80" fmla="*/ 82 w 233"/>
                <a:gd name="T81" fmla="*/ 50 h 287"/>
                <a:gd name="T82" fmla="*/ 61 w 233"/>
                <a:gd name="T83" fmla="*/ 155 h 287"/>
                <a:gd name="T84" fmla="*/ 38 w 233"/>
                <a:gd name="T85" fmla="*/ 160 h 287"/>
                <a:gd name="T86" fmla="*/ 29 w 233"/>
                <a:gd name="T87" fmla="*/ 174 h 287"/>
                <a:gd name="T88" fmla="*/ 40 w 233"/>
                <a:gd name="T89" fmla="*/ 183 h 287"/>
                <a:gd name="T90" fmla="*/ 46 w 233"/>
                <a:gd name="T91" fmla="*/ 179 h 287"/>
                <a:gd name="T92" fmla="*/ 45 w 233"/>
                <a:gd name="T93" fmla="*/ 172 h 287"/>
                <a:gd name="T94" fmla="*/ 57 w 233"/>
                <a:gd name="T95" fmla="*/ 164 h 287"/>
                <a:gd name="T96" fmla="*/ 48 w 233"/>
                <a:gd name="T97" fmla="*/ 195 h 287"/>
                <a:gd name="T98" fmla="*/ 41 w 233"/>
                <a:gd name="T99" fmla="*/ 233 h 287"/>
                <a:gd name="T100" fmla="*/ 53 w 233"/>
                <a:gd name="T101" fmla="*/ 244 h 287"/>
                <a:gd name="T102" fmla="*/ 60 w 233"/>
                <a:gd name="T103" fmla="*/ 236 h 287"/>
                <a:gd name="T104" fmla="*/ 73 w 233"/>
                <a:gd name="T105" fmla="*/ 179 h 287"/>
                <a:gd name="T106" fmla="*/ 40 w 233"/>
                <a:gd name="T107" fmla="*/ 287 h 287"/>
                <a:gd name="T108" fmla="*/ 13 w 233"/>
                <a:gd name="T109" fmla="*/ 275 h 287"/>
                <a:gd name="T110" fmla="*/ 0 w 233"/>
                <a:gd name="T111" fmla="*/ 39 h 287"/>
                <a:gd name="T112" fmla="*/ 13 w 233"/>
                <a:gd name="T113" fmla="*/ 12 h 287"/>
                <a:gd name="T114" fmla="*/ 40 w 233"/>
                <a:gd name="T11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3" h="287">
                  <a:moveTo>
                    <a:pt x="164" y="0"/>
                  </a:moveTo>
                  <a:lnTo>
                    <a:pt x="233" y="0"/>
                  </a:lnTo>
                  <a:lnTo>
                    <a:pt x="233" y="14"/>
                  </a:lnTo>
                  <a:lnTo>
                    <a:pt x="164" y="14"/>
                  </a:lnTo>
                  <a:lnTo>
                    <a:pt x="164" y="0"/>
                  </a:lnTo>
                  <a:lnTo>
                    <a:pt x="164" y="0"/>
                  </a:lnTo>
                  <a:close/>
                  <a:moveTo>
                    <a:pt x="164" y="50"/>
                  </a:moveTo>
                  <a:lnTo>
                    <a:pt x="233" y="50"/>
                  </a:lnTo>
                  <a:lnTo>
                    <a:pt x="233" y="248"/>
                  </a:lnTo>
                  <a:lnTo>
                    <a:pt x="233" y="248"/>
                  </a:lnTo>
                  <a:lnTo>
                    <a:pt x="232" y="256"/>
                  </a:lnTo>
                  <a:lnTo>
                    <a:pt x="229" y="263"/>
                  </a:lnTo>
                  <a:lnTo>
                    <a:pt x="226" y="270"/>
                  </a:lnTo>
                  <a:lnTo>
                    <a:pt x="221" y="275"/>
                  </a:lnTo>
                  <a:lnTo>
                    <a:pt x="216" y="280"/>
                  </a:lnTo>
                  <a:lnTo>
                    <a:pt x="209" y="285"/>
                  </a:lnTo>
                  <a:lnTo>
                    <a:pt x="202" y="286"/>
                  </a:lnTo>
                  <a:lnTo>
                    <a:pt x="194" y="287"/>
                  </a:lnTo>
                  <a:lnTo>
                    <a:pt x="164" y="287"/>
                  </a:lnTo>
                  <a:lnTo>
                    <a:pt x="164" y="226"/>
                  </a:lnTo>
                  <a:lnTo>
                    <a:pt x="164" y="226"/>
                  </a:lnTo>
                  <a:lnTo>
                    <a:pt x="168" y="225"/>
                  </a:lnTo>
                  <a:lnTo>
                    <a:pt x="168" y="225"/>
                  </a:lnTo>
                  <a:lnTo>
                    <a:pt x="174" y="222"/>
                  </a:lnTo>
                  <a:lnTo>
                    <a:pt x="179" y="218"/>
                  </a:lnTo>
                  <a:lnTo>
                    <a:pt x="183" y="213"/>
                  </a:lnTo>
                  <a:lnTo>
                    <a:pt x="187" y="207"/>
                  </a:lnTo>
                  <a:lnTo>
                    <a:pt x="187" y="207"/>
                  </a:lnTo>
                  <a:lnTo>
                    <a:pt x="191" y="199"/>
                  </a:lnTo>
                  <a:lnTo>
                    <a:pt x="194" y="191"/>
                  </a:lnTo>
                  <a:lnTo>
                    <a:pt x="195" y="183"/>
                  </a:lnTo>
                  <a:lnTo>
                    <a:pt x="195" y="175"/>
                  </a:lnTo>
                  <a:lnTo>
                    <a:pt x="195" y="175"/>
                  </a:lnTo>
                  <a:lnTo>
                    <a:pt x="195" y="163"/>
                  </a:lnTo>
                  <a:lnTo>
                    <a:pt x="194" y="157"/>
                  </a:lnTo>
                  <a:lnTo>
                    <a:pt x="191" y="155"/>
                  </a:lnTo>
                  <a:lnTo>
                    <a:pt x="189" y="151"/>
                  </a:lnTo>
                  <a:lnTo>
                    <a:pt x="186" y="149"/>
                  </a:lnTo>
                  <a:lnTo>
                    <a:pt x="182" y="148"/>
                  </a:lnTo>
                  <a:lnTo>
                    <a:pt x="178" y="148"/>
                  </a:lnTo>
                  <a:lnTo>
                    <a:pt x="178" y="148"/>
                  </a:lnTo>
                  <a:lnTo>
                    <a:pt x="171" y="149"/>
                  </a:lnTo>
                  <a:lnTo>
                    <a:pt x="164" y="152"/>
                  </a:lnTo>
                  <a:lnTo>
                    <a:pt x="172" y="117"/>
                  </a:lnTo>
                  <a:lnTo>
                    <a:pt x="164" y="118"/>
                  </a:lnTo>
                  <a:lnTo>
                    <a:pt x="164" y="50"/>
                  </a:lnTo>
                  <a:lnTo>
                    <a:pt x="164" y="50"/>
                  </a:lnTo>
                  <a:close/>
                  <a:moveTo>
                    <a:pt x="164" y="211"/>
                  </a:moveTo>
                  <a:lnTo>
                    <a:pt x="164" y="211"/>
                  </a:lnTo>
                  <a:lnTo>
                    <a:pt x="167" y="210"/>
                  </a:lnTo>
                  <a:lnTo>
                    <a:pt x="170" y="207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9" y="187"/>
                  </a:lnTo>
                  <a:lnTo>
                    <a:pt x="180" y="175"/>
                  </a:lnTo>
                  <a:lnTo>
                    <a:pt x="180" y="175"/>
                  </a:lnTo>
                  <a:lnTo>
                    <a:pt x="179" y="165"/>
                  </a:lnTo>
                  <a:lnTo>
                    <a:pt x="178" y="163"/>
                  </a:lnTo>
                  <a:lnTo>
                    <a:pt x="175" y="160"/>
                  </a:lnTo>
                  <a:lnTo>
                    <a:pt x="175" y="160"/>
                  </a:lnTo>
                  <a:lnTo>
                    <a:pt x="172" y="159"/>
                  </a:lnTo>
                  <a:lnTo>
                    <a:pt x="172" y="159"/>
                  </a:lnTo>
                  <a:lnTo>
                    <a:pt x="167" y="159"/>
                  </a:lnTo>
                  <a:lnTo>
                    <a:pt x="167" y="159"/>
                  </a:lnTo>
                  <a:lnTo>
                    <a:pt x="164" y="160"/>
                  </a:lnTo>
                  <a:lnTo>
                    <a:pt x="164" y="211"/>
                  </a:lnTo>
                  <a:close/>
                  <a:moveTo>
                    <a:pt x="133" y="0"/>
                  </a:moveTo>
                  <a:lnTo>
                    <a:pt x="164" y="0"/>
                  </a:lnTo>
                  <a:lnTo>
                    <a:pt x="164" y="14"/>
                  </a:lnTo>
                  <a:lnTo>
                    <a:pt x="133" y="14"/>
                  </a:lnTo>
                  <a:lnTo>
                    <a:pt x="133" y="0"/>
                  </a:lnTo>
                  <a:lnTo>
                    <a:pt x="133" y="0"/>
                  </a:lnTo>
                  <a:close/>
                  <a:moveTo>
                    <a:pt x="133" y="50"/>
                  </a:moveTo>
                  <a:lnTo>
                    <a:pt x="164" y="50"/>
                  </a:lnTo>
                  <a:lnTo>
                    <a:pt x="164" y="118"/>
                  </a:lnTo>
                  <a:lnTo>
                    <a:pt x="149" y="119"/>
                  </a:lnTo>
                  <a:lnTo>
                    <a:pt x="133" y="192"/>
                  </a:lnTo>
                  <a:lnTo>
                    <a:pt x="133" y="122"/>
                  </a:lnTo>
                  <a:lnTo>
                    <a:pt x="136" y="111"/>
                  </a:lnTo>
                  <a:lnTo>
                    <a:pt x="136" y="111"/>
                  </a:lnTo>
                  <a:lnTo>
                    <a:pt x="133" y="110"/>
                  </a:lnTo>
                  <a:lnTo>
                    <a:pt x="133" y="50"/>
                  </a:lnTo>
                  <a:lnTo>
                    <a:pt x="133" y="50"/>
                  </a:lnTo>
                  <a:close/>
                  <a:moveTo>
                    <a:pt x="164" y="287"/>
                  </a:moveTo>
                  <a:lnTo>
                    <a:pt x="133" y="287"/>
                  </a:lnTo>
                  <a:lnTo>
                    <a:pt x="133" y="218"/>
                  </a:lnTo>
                  <a:lnTo>
                    <a:pt x="133" y="218"/>
                  </a:lnTo>
                  <a:lnTo>
                    <a:pt x="137" y="222"/>
                  </a:lnTo>
                  <a:lnTo>
                    <a:pt x="137" y="222"/>
                  </a:lnTo>
                  <a:lnTo>
                    <a:pt x="140" y="224"/>
                  </a:lnTo>
                  <a:lnTo>
                    <a:pt x="143" y="226"/>
                  </a:lnTo>
                  <a:lnTo>
                    <a:pt x="152" y="228"/>
                  </a:lnTo>
                  <a:lnTo>
                    <a:pt x="152" y="228"/>
                  </a:lnTo>
                  <a:lnTo>
                    <a:pt x="164" y="226"/>
                  </a:lnTo>
                  <a:lnTo>
                    <a:pt x="164" y="287"/>
                  </a:lnTo>
                  <a:lnTo>
                    <a:pt x="164" y="287"/>
                  </a:lnTo>
                  <a:close/>
                  <a:moveTo>
                    <a:pt x="164" y="160"/>
                  </a:moveTo>
                  <a:lnTo>
                    <a:pt x="164" y="160"/>
                  </a:lnTo>
                  <a:lnTo>
                    <a:pt x="163" y="161"/>
                  </a:lnTo>
                  <a:lnTo>
                    <a:pt x="153" y="201"/>
                  </a:lnTo>
                  <a:lnTo>
                    <a:pt x="153" y="201"/>
                  </a:lnTo>
                  <a:lnTo>
                    <a:pt x="153" y="205"/>
                  </a:lnTo>
                  <a:lnTo>
                    <a:pt x="153" y="205"/>
                  </a:lnTo>
                  <a:lnTo>
                    <a:pt x="153" y="207"/>
                  </a:lnTo>
                  <a:lnTo>
                    <a:pt x="156" y="210"/>
                  </a:lnTo>
                  <a:lnTo>
                    <a:pt x="159" y="211"/>
                  </a:lnTo>
                  <a:lnTo>
                    <a:pt x="161" y="211"/>
                  </a:lnTo>
                  <a:lnTo>
                    <a:pt x="161" y="211"/>
                  </a:lnTo>
                  <a:lnTo>
                    <a:pt x="164" y="211"/>
                  </a:lnTo>
                  <a:lnTo>
                    <a:pt x="164" y="160"/>
                  </a:lnTo>
                  <a:close/>
                  <a:moveTo>
                    <a:pt x="96" y="0"/>
                  </a:moveTo>
                  <a:lnTo>
                    <a:pt x="133" y="0"/>
                  </a:lnTo>
                  <a:lnTo>
                    <a:pt x="133" y="14"/>
                  </a:lnTo>
                  <a:lnTo>
                    <a:pt x="96" y="14"/>
                  </a:lnTo>
                  <a:lnTo>
                    <a:pt x="96" y="0"/>
                  </a:lnTo>
                  <a:lnTo>
                    <a:pt x="96" y="0"/>
                  </a:lnTo>
                  <a:close/>
                  <a:moveTo>
                    <a:pt x="96" y="50"/>
                  </a:moveTo>
                  <a:lnTo>
                    <a:pt x="133" y="50"/>
                  </a:lnTo>
                  <a:lnTo>
                    <a:pt x="133" y="110"/>
                  </a:lnTo>
                  <a:lnTo>
                    <a:pt x="133" y="110"/>
                  </a:lnTo>
                  <a:lnTo>
                    <a:pt x="124" y="109"/>
                  </a:lnTo>
                  <a:lnTo>
                    <a:pt x="124" y="109"/>
                  </a:lnTo>
                  <a:lnTo>
                    <a:pt x="117" y="110"/>
                  </a:lnTo>
                  <a:lnTo>
                    <a:pt x="110" y="111"/>
                  </a:lnTo>
                  <a:lnTo>
                    <a:pt x="103" y="115"/>
                  </a:lnTo>
                  <a:lnTo>
                    <a:pt x="96" y="121"/>
                  </a:lnTo>
                  <a:lnTo>
                    <a:pt x="96" y="50"/>
                  </a:lnTo>
                  <a:lnTo>
                    <a:pt x="96" y="50"/>
                  </a:lnTo>
                  <a:close/>
                  <a:moveTo>
                    <a:pt x="133" y="287"/>
                  </a:moveTo>
                  <a:lnTo>
                    <a:pt x="96" y="287"/>
                  </a:lnTo>
                  <a:lnTo>
                    <a:pt x="96" y="226"/>
                  </a:lnTo>
                  <a:lnTo>
                    <a:pt x="111" y="226"/>
                  </a:lnTo>
                  <a:lnTo>
                    <a:pt x="133" y="122"/>
                  </a:lnTo>
                  <a:lnTo>
                    <a:pt x="133" y="192"/>
                  </a:lnTo>
                  <a:lnTo>
                    <a:pt x="132" y="198"/>
                  </a:lnTo>
                  <a:lnTo>
                    <a:pt x="132" y="198"/>
                  </a:lnTo>
                  <a:lnTo>
                    <a:pt x="132" y="207"/>
                  </a:lnTo>
                  <a:lnTo>
                    <a:pt x="132" y="207"/>
                  </a:lnTo>
                  <a:lnTo>
                    <a:pt x="132" y="213"/>
                  </a:lnTo>
                  <a:lnTo>
                    <a:pt x="133" y="218"/>
                  </a:lnTo>
                  <a:lnTo>
                    <a:pt x="133" y="287"/>
                  </a:lnTo>
                  <a:lnTo>
                    <a:pt x="133" y="287"/>
                  </a:lnTo>
                  <a:close/>
                  <a:moveTo>
                    <a:pt x="96" y="186"/>
                  </a:moveTo>
                  <a:lnTo>
                    <a:pt x="101" y="169"/>
                  </a:lnTo>
                  <a:lnTo>
                    <a:pt x="101" y="169"/>
                  </a:lnTo>
                  <a:lnTo>
                    <a:pt x="96" y="168"/>
                  </a:lnTo>
                  <a:lnTo>
                    <a:pt x="96" y="186"/>
                  </a:lnTo>
                  <a:lnTo>
                    <a:pt x="96" y="186"/>
                  </a:lnTo>
                  <a:close/>
                  <a:moveTo>
                    <a:pt x="96" y="160"/>
                  </a:moveTo>
                  <a:lnTo>
                    <a:pt x="96" y="160"/>
                  </a:lnTo>
                  <a:lnTo>
                    <a:pt x="102" y="163"/>
                  </a:lnTo>
                  <a:lnTo>
                    <a:pt x="111" y="119"/>
                  </a:lnTo>
                  <a:lnTo>
                    <a:pt x="111" y="119"/>
                  </a:lnTo>
                  <a:lnTo>
                    <a:pt x="105" y="125"/>
                  </a:lnTo>
                  <a:lnTo>
                    <a:pt x="96" y="133"/>
                  </a:lnTo>
                  <a:lnTo>
                    <a:pt x="96" y="160"/>
                  </a:lnTo>
                  <a:close/>
                  <a:moveTo>
                    <a:pt x="82" y="0"/>
                  </a:moveTo>
                  <a:lnTo>
                    <a:pt x="96" y="0"/>
                  </a:lnTo>
                  <a:lnTo>
                    <a:pt x="96" y="14"/>
                  </a:lnTo>
                  <a:lnTo>
                    <a:pt x="82" y="14"/>
                  </a:lnTo>
                  <a:lnTo>
                    <a:pt x="82" y="0"/>
                  </a:lnTo>
                  <a:lnTo>
                    <a:pt x="82" y="0"/>
                  </a:lnTo>
                  <a:close/>
                  <a:moveTo>
                    <a:pt x="82" y="50"/>
                  </a:moveTo>
                  <a:lnTo>
                    <a:pt x="96" y="50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82" y="137"/>
                  </a:lnTo>
                  <a:lnTo>
                    <a:pt x="82" y="50"/>
                  </a:lnTo>
                  <a:lnTo>
                    <a:pt x="82" y="50"/>
                  </a:lnTo>
                  <a:close/>
                  <a:moveTo>
                    <a:pt x="96" y="287"/>
                  </a:moveTo>
                  <a:lnTo>
                    <a:pt x="82" y="287"/>
                  </a:lnTo>
                  <a:lnTo>
                    <a:pt x="82" y="164"/>
                  </a:lnTo>
                  <a:lnTo>
                    <a:pt x="82" y="164"/>
                  </a:lnTo>
                  <a:lnTo>
                    <a:pt x="90" y="165"/>
                  </a:lnTo>
                  <a:lnTo>
                    <a:pt x="96" y="168"/>
                  </a:lnTo>
                  <a:lnTo>
                    <a:pt x="96" y="186"/>
                  </a:lnTo>
                  <a:lnTo>
                    <a:pt x="88" y="226"/>
                  </a:lnTo>
                  <a:lnTo>
                    <a:pt x="96" y="226"/>
                  </a:lnTo>
                  <a:lnTo>
                    <a:pt x="96" y="287"/>
                  </a:lnTo>
                  <a:lnTo>
                    <a:pt x="96" y="287"/>
                  </a:lnTo>
                  <a:close/>
                  <a:moveTo>
                    <a:pt x="96" y="133"/>
                  </a:moveTo>
                  <a:lnTo>
                    <a:pt x="96" y="133"/>
                  </a:lnTo>
                  <a:lnTo>
                    <a:pt x="90" y="144"/>
                  </a:lnTo>
                  <a:lnTo>
                    <a:pt x="83" y="157"/>
                  </a:lnTo>
                  <a:lnTo>
                    <a:pt x="83" y="157"/>
                  </a:lnTo>
                  <a:lnTo>
                    <a:pt x="96" y="160"/>
                  </a:lnTo>
                  <a:lnTo>
                    <a:pt x="96" y="133"/>
                  </a:lnTo>
                  <a:close/>
                  <a:moveTo>
                    <a:pt x="40" y="0"/>
                  </a:moveTo>
                  <a:lnTo>
                    <a:pt x="82" y="0"/>
                  </a:lnTo>
                  <a:lnTo>
                    <a:pt x="82" y="14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27" y="15"/>
                  </a:lnTo>
                  <a:lnTo>
                    <a:pt x="22" y="19"/>
                  </a:lnTo>
                  <a:lnTo>
                    <a:pt x="18" y="25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8" y="39"/>
                  </a:lnTo>
                  <a:lnTo>
                    <a:pt x="22" y="45"/>
                  </a:lnTo>
                  <a:lnTo>
                    <a:pt x="27" y="49"/>
                  </a:lnTo>
                  <a:lnTo>
                    <a:pt x="36" y="50"/>
                  </a:lnTo>
                  <a:lnTo>
                    <a:pt x="82" y="50"/>
                  </a:lnTo>
                  <a:lnTo>
                    <a:pt x="82" y="137"/>
                  </a:lnTo>
                  <a:lnTo>
                    <a:pt x="82" y="137"/>
                  </a:lnTo>
                  <a:lnTo>
                    <a:pt x="69" y="155"/>
                  </a:lnTo>
                  <a:lnTo>
                    <a:pt x="69" y="155"/>
                  </a:lnTo>
                  <a:lnTo>
                    <a:pt x="61" y="155"/>
                  </a:lnTo>
                  <a:lnTo>
                    <a:pt x="61" y="155"/>
                  </a:lnTo>
                  <a:lnTo>
                    <a:pt x="48" y="156"/>
                  </a:lnTo>
                  <a:lnTo>
                    <a:pt x="42" y="157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4" y="163"/>
                  </a:lnTo>
                  <a:lnTo>
                    <a:pt x="31" y="167"/>
                  </a:lnTo>
                  <a:lnTo>
                    <a:pt x="29" y="169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9" y="178"/>
                  </a:lnTo>
                  <a:lnTo>
                    <a:pt x="31" y="180"/>
                  </a:lnTo>
                  <a:lnTo>
                    <a:pt x="31" y="180"/>
                  </a:lnTo>
                  <a:lnTo>
                    <a:pt x="34" y="182"/>
                  </a:lnTo>
                  <a:lnTo>
                    <a:pt x="40" y="183"/>
                  </a:lnTo>
                  <a:lnTo>
                    <a:pt x="40" y="183"/>
                  </a:lnTo>
                  <a:lnTo>
                    <a:pt x="42" y="183"/>
                  </a:lnTo>
                  <a:lnTo>
                    <a:pt x="45" y="182"/>
                  </a:lnTo>
                  <a:lnTo>
                    <a:pt x="45" y="182"/>
                  </a:lnTo>
                  <a:lnTo>
                    <a:pt x="46" y="179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6" y="174"/>
                  </a:lnTo>
                  <a:lnTo>
                    <a:pt x="46" y="174"/>
                  </a:lnTo>
                  <a:lnTo>
                    <a:pt x="45" y="172"/>
                  </a:lnTo>
                  <a:lnTo>
                    <a:pt x="45" y="172"/>
                  </a:lnTo>
                  <a:lnTo>
                    <a:pt x="48" y="168"/>
                  </a:lnTo>
                  <a:lnTo>
                    <a:pt x="52" y="165"/>
                  </a:lnTo>
                  <a:lnTo>
                    <a:pt x="52" y="165"/>
                  </a:lnTo>
                  <a:lnTo>
                    <a:pt x="57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54" y="182"/>
                  </a:lnTo>
                  <a:lnTo>
                    <a:pt x="54" y="182"/>
                  </a:lnTo>
                  <a:lnTo>
                    <a:pt x="48" y="195"/>
                  </a:lnTo>
                  <a:lnTo>
                    <a:pt x="44" y="207"/>
                  </a:lnTo>
                  <a:lnTo>
                    <a:pt x="41" y="218"/>
                  </a:lnTo>
                  <a:lnTo>
                    <a:pt x="41" y="228"/>
                  </a:lnTo>
                  <a:lnTo>
                    <a:pt x="41" y="228"/>
                  </a:lnTo>
                  <a:lnTo>
                    <a:pt x="41" y="233"/>
                  </a:lnTo>
                  <a:lnTo>
                    <a:pt x="42" y="237"/>
                  </a:lnTo>
                  <a:lnTo>
                    <a:pt x="45" y="240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3" y="244"/>
                  </a:lnTo>
                  <a:lnTo>
                    <a:pt x="61" y="244"/>
                  </a:lnTo>
                  <a:lnTo>
                    <a:pt x="61" y="244"/>
                  </a:lnTo>
                  <a:lnTo>
                    <a:pt x="60" y="240"/>
                  </a:lnTo>
                  <a:lnTo>
                    <a:pt x="60" y="236"/>
                  </a:lnTo>
                  <a:lnTo>
                    <a:pt x="60" y="236"/>
                  </a:lnTo>
                  <a:lnTo>
                    <a:pt x="61" y="221"/>
                  </a:lnTo>
                  <a:lnTo>
                    <a:pt x="61" y="221"/>
                  </a:lnTo>
                  <a:lnTo>
                    <a:pt x="64" y="207"/>
                  </a:lnTo>
                  <a:lnTo>
                    <a:pt x="68" y="194"/>
                  </a:lnTo>
                  <a:lnTo>
                    <a:pt x="73" y="179"/>
                  </a:lnTo>
                  <a:lnTo>
                    <a:pt x="80" y="164"/>
                  </a:lnTo>
                  <a:lnTo>
                    <a:pt x="80" y="164"/>
                  </a:lnTo>
                  <a:lnTo>
                    <a:pt x="82" y="164"/>
                  </a:lnTo>
                  <a:lnTo>
                    <a:pt x="82" y="287"/>
                  </a:lnTo>
                  <a:lnTo>
                    <a:pt x="40" y="287"/>
                  </a:lnTo>
                  <a:lnTo>
                    <a:pt x="40" y="287"/>
                  </a:lnTo>
                  <a:lnTo>
                    <a:pt x="31" y="286"/>
                  </a:lnTo>
                  <a:lnTo>
                    <a:pt x="25" y="285"/>
                  </a:lnTo>
                  <a:lnTo>
                    <a:pt x="18" y="280"/>
                  </a:lnTo>
                  <a:lnTo>
                    <a:pt x="13" y="275"/>
                  </a:lnTo>
                  <a:lnTo>
                    <a:pt x="7" y="270"/>
                  </a:lnTo>
                  <a:lnTo>
                    <a:pt x="4" y="263"/>
                  </a:lnTo>
                  <a:lnTo>
                    <a:pt x="2" y="256"/>
                  </a:lnTo>
                  <a:lnTo>
                    <a:pt x="0" y="248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2" y="31"/>
                  </a:lnTo>
                  <a:lnTo>
                    <a:pt x="4" y="25"/>
                  </a:lnTo>
                  <a:lnTo>
                    <a:pt x="7" y="18"/>
                  </a:lnTo>
                  <a:lnTo>
                    <a:pt x="13" y="12"/>
                  </a:lnTo>
                  <a:lnTo>
                    <a:pt x="18" y="7"/>
                  </a:lnTo>
                  <a:lnTo>
                    <a:pt x="25" y="4"/>
                  </a:lnTo>
                  <a:lnTo>
                    <a:pt x="31" y="2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6" name="Freeform 171"/>
            <p:cNvSpPr>
              <a:spLocks noEditPoints="1"/>
            </p:cNvSpPr>
            <p:nvPr/>
          </p:nvSpPr>
          <p:spPr bwMode="auto">
            <a:xfrm>
              <a:off x="5813136" y="2685292"/>
              <a:ext cx="437266" cy="421248"/>
            </a:xfrm>
            <a:custGeom>
              <a:avLst/>
              <a:gdLst>
                <a:gd name="T0" fmla="*/ 337 w 354"/>
                <a:gd name="T1" fmla="*/ 299 h 356"/>
                <a:gd name="T2" fmla="*/ 352 w 354"/>
                <a:gd name="T3" fmla="*/ 91 h 356"/>
                <a:gd name="T4" fmla="*/ 339 w 354"/>
                <a:gd name="T5" fmla="*/ 154 h 356"/>
                <a:gd name="T6" fmla="*/ 333 w 354"/>
                <a:gd name="T7" fmla="*/ 150 h 356"/>
                <a:gd name="T8" fmla="*/ 333 w 354"/>
                <a:gd name="T9" fmla="*/ 206 h 356"/>
                <a:gd name="T10" fmla="*/ 289 w 354"/>
                <a:gd name="T11" fmla="*/ 221 h 356"/>
                <a:gd name="T12" fmla="*/ 306 w 354"/>
                <a:gd name="T13" fmla="*/ 244 h 356"/>
                <a:gd name="T14" fmla="*/ 283 w 354"/>
                <a:gd name="T15" fmla="*/ 267 h 356"/>
                <a:gd name="T16" fmla="*/ 306 w 354"/>
                <a:gd name="T17" fmla="*/ 338 h 356"/>
                <a:gd name="T18" fmla="*/ 283 w 354"/>
                <a:gd name="T19" fmla="*/ 59 h 356"/>
                <a:gd name="T20" fmla="*/ 317 w 354"/>
                <a:gd name="T21" fmla="*/ 59 h 356"/>
                <a:gd name="T22" fmla="*/ 271 w 354"/>
                <a:gd name="T23" fmla="*/ 47 h 356"/>
                <a:gd name="T24" fmla="*/ 263 w 354"/>
                <a:gd name="T25" fmla="*/ 12 h 356"/>
                <a:gd name="T26" fmla="*/ 272 w 354"/>
                <a:gd name="T27" fmla="*/ 223 h 356"/>
                <a:gd name="T28" fmla="*/ 283 w 354"/>
                <a:gd name="T29" fmla="*/ 68 h 356"/>
                <a:gd name="T30" fmla="*/ 272 w 354"/>
                <a:gd name="T31" fmla="*/ 264 h 356"/>
                <a:gd name="T32" fmla="*/ 274 w 354"/>
                <a:gd name="T33" fmla="*/ 356 h 356"/>
                <a:gd name="T34" fmla="*/ 263 w 354"/>
                <a:gd name="T35" fmla="*/ 28 h 356"/>
                <a:gd name="T36" fmla="*/ 259 w 354"/>
                <a:gd name="T37" fmla="*/ 50 h 356"/>
                <a:gd name="T38" fmla="*/ 236 w 354"/>
                <a:gd name="T39" fmla="*/ 50 h 356"/>
                <a:gd name="T40" fmla="*/ 230 w 354"/>
                <a:gd name="T41" fmla="*/ 28 h 356"/>
                <a:gd name="T42" fmla="*/ 263 w 354"/>
                <a:gd name="T43" fmla="*/ 68 h 356"/>
                <a:gd name="T44" fmla="*/ 263 w 354"/>
                <a:gd name="T45" fmla="*/ 231 h 356"/>
                <a:gd name="T46" fmla="*/ 228 w 354"/>
                <a:gd name="T47" fmla="*/ 269 h 356"/>
                <a:gd name="T48" fmla="*/ 228 w 354"/>
                <a:gd name="T49" fmla="*/ 216 h 356"/>
                <a:gd name="T50" fmla="*/ 263 w 354"/>
                <a:gd name="T51" fmla="*/ 348 h 356"/>
                <a:gd name="T52" fmla="*/ 228 w 354"/>
                <a:gd name="T53" fmla="*/ 28 h 356"/>
                <a:gd name="T54" fmla="*/ 225 w 354"/>
                <a:gd name="T55" fmla="*/ 49 h 356"/>
                <a:gd name="T56" fmla="*/ 228 w 354"/>
                <a:gd name="T57" fmla="*/ 4 h 356"/>
                <a:gd name="T58" fmla="*/ 179 w 354"/>
                <a:gd name="T59" fmla="*/ 68 h 356"/>
                <a:gd name="T60" fmla="*/ 228 w 354"/>
                <a:gd name="T61" fmla="*/ 216 h 356"/>
                <a:gd name="T62" fmla="*/ 228 w 354"/>
                <a:gd name="T63" fmla="*/ 299 h 356"/>
                <a:gd name="T64" fmla="*/ 133 w 354"/>
                <a:gd name="T65" fmla="*/ 43 h 356"/>
                <a:gd name="T66" fmla="*/ 126 w 354"/>
                <a:gd name="T67" fmla="*/ 4 h 356"/>
                <a:gd name="T68" fmla="*/ 179 w 354"/>
                <a:gd name="T69" fmla="*/ 68 h 356"/>
                <a:gd name="T70" fmla="*/ 179 w 354"/>
                <a:gd name="T71" fmla="*/ 242 h 356"/>
                <a:gd name="T72" fmla="*/ 171 w 354"/>
                <a:gd name="T73" fmla="*/ 162 h 356"/>
                <a:gd name="T74" fmla="*/ 115 w 354"/>
                <a:gd name="T75" fmla="*/ 31 h 356"/>
                <a:gd name="T76" fmla="*/ 123 w 354"/>
                <a:gd name="T77" fmla="*/ 50 h 356"/>
                <a:gd name="T78" fmla="*/ 100 w 354"/>
                <a:gd name="T79" fmla="*/ 43 h 356"/>
                <a:gd name="T80" fmla="*/ 90 w 354"/>
                <a:gd name="T81" fmla="*/ 12 h 356"/>
                <a:gd name="T82" fmla="*/ 126 w 354"/>
                <a:gd name="T83" fmla="*/ 96 h 356"/>
                <a:gd name="T84" fmla="*/ 90 w 354"/>
                <a:gd name="T85" fmla="*/ 256 h 356"/>
                <a:gd name="T86" fmla="*/ 126 w 354"/>
                <a:gd name="T87" fmla="*/ 162 h 356"/>
                <a:gd name="T88" fmla="*/ 90 w 354"/>
                <a:gd name="T89" fmla="*/ 348 h 356"/>
                <a:gd name="T90" fmla="*/ 79 w 354"/>
                <a:gd name="T91" fmla="*/ 39 h 356"/>
                <a:gd name="T92" fmla="*/ 71 w 354"/>
                <a:gd name="T93" fmla="*/ 20 h 356"/>
                <a:gd name="T94" fmla="*/ 90 w 354"/>
                <a:gd name="T95" fmla="*/ 162 h 356"/>
                <a:gd name="T96" fmla="*/ 90 w 354"/>
                <a:gd name="T97" fmla="*/ 68 h 356"/>
                <a:gd name="T98" fmla="*/ 81 w 354"/>
                <a:gd name="T99" fmla="*/ 264 h 356"/>
                <a:gd name="T100" fmla="*/ 84 w 354"/>
                <a:gd name="T101" fmla="*/ 353 h 356"/>
                <a:gd name="T102" fmla="*/ 37 w 354"/>
                <a:gd name="T103" fmla="*/ 59 h 356"/>
                <a:gd name="T104" fmla="*/ 71 w 354"/>
                <a:gd name="T105" fmla="*/ 20 h 356"/>
                <a:gd name="T106" fmla="*/ 54 w 354"/>
                <a:gd name="T107" fmla="*/ 227 h 356"/>
                <a:gd name="T108" fmla="*/ 50 w 354"/>
                <a:gd name="T109" fmla="*/ 257 h 356"/>
                <a:gd name="T110" fmla="*/ 16 w 354"/>
                <a:gd name="T111" fmla="*/ 299 h 356"/>
                <a:gd name="T112" fmla="*/ 71 w 354"/>
                <a:gd name="T113" fmla="*/ 68 h 356"/>
                <a:gd name="T114" fmla="*/ 49 w 354"/>
                <a:gd name="T115" fmla="*/ 345 h 356"/>
                <a:gd name="T116" fmla="*/ 20 w 354"/>
                <a:gd name="T117" fmla="*/ 150 h 356"/>
                <a:gd name="T118" fmla="*/ 16 w 354"/>
                <a:gd name="T119" fmla="*/ 154 h 356"/>
                <a:gd name="T120" fmla="*/ 0 w 354"/>
                <a:gd name="T121" fmla="*/ 95 h 356"/>
                <a:gd name="T122" fmla="*/ 16 w 354"/>
                <a:gd name="T123" fmla="*/ 96 h 356"/>
                <a:gd name="T124" fmla="*/ 16 w 354"/>
                <a:gd name="T125" fmla="*/ 21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4" h="356">
                  <a:moveTo>
                    <a:pt x="337" y="299"/>
                  </a:moveTo>
                  <a:lnTo>
                    <a:pt x="337" y="210"/>
                  </a:lnTo>
                  <a:lnTo>
                    <a:pt x="337" y="210"/>
                  </a:lnTo>
                  <a:lnTo>
                    <a:pt x="340" y="215"/>
                  </a:lnTo>
                  <a:lnTo>
                    <a:pt x="341" y="222"/>
                  </a:lnTo>
                  <a:lnTo>
                    <a:pt x="341" y="299"/>
                  </a:lnTo>
                  <a:lnTo>
                    <a:pt x="337" y="299"/>
                  </a:lnTo>
                  <a:lnTo>
                    <a:pt x="337" y="299"/>
                  </a:lnTo>
                  <a:close/>
                  <a:moveTo>
                    <a:pt x="337" y="154"/>
                  </a:moveTo>
                  <a:lnTo>
                    <a:pt x="337" y="96"/>
                  </a:lnTo>
                  <a:lnTo>
                    <a:pt x="337" y="96"/>
                  </a:lnTo>
                  <a:lnTo>
                    <a:pt x="339" y="95"/>
                  </a:lnTo>
                  <a:lnTo>
                    <a:pt x="348" y="91"/>
                  </a:lnTo>
                  <a:lnTo>
                    <a:pt x="348" y="91"/>
                  </a:lnTo>
                  <a:lnTo>
                    <a:pt x="350" y="91"/>
                  </a:lnTo>
                  <a:lnTo>
                    <a:pt x="352" y="91"/>
                  </a:lnTo>
                  <a:lnTo>
                    <a:pt x="354" y="93"/>
                  </a:lnTo>
                  <a:lnTo>
                    <a:pt x="354" y="95"/>
                  </a:lnTo>
                  <a:lnTo>
                    <a:pt x="354" y="142"/>
                  </a:lnTo>
                  <a:lnTo>
                    <a:pt x="354" y="142"/>
                  </a:lnTo>
                  <a:lnTo>
                    <a:pt x="352" y="147"/>
                  </a:lnTo>
                  <a:lnTo>
                    <a:pt x="350" y="149"/>
                  </a:lnTo>
                  <a:lnTo>
                    <a:pt x="348" y="150"/>
                  </a:lnTo>
                  <a:lnTo>
                    <a:pt x="339" y="154"/>
                  </a:lnTo>
                  <a:lnTo>
                    <a:pt x="339" y="154"/>
                  </a:lnTo>
                  <a:lnTo>
                    <a:pt x="337" y="154"/>
                  </a:lnTo>
                  <a:lnTo>
                    <a:pt x="337" y="154"/>
                  </a:lnTo>
                  <a:close/>
                  <a:moveTo>
                    <a:pt x="337" y="96"/>
                  </a:moveTo>
                  <a:lnTo>
                    <a:pt x="337" y="154"/>
                  </a:lnTo>
                  <a:lnTo>
                    <a:pt x="337" y="154"/>
                  </a:lnTo>
                  <a:lnTo>
                    <a:pt x="335" y="153"/>
                  </a:lnTo>
                  <a:lnTo>
                    <a:pt x="333" y="150"/>
                  </a:lnTo>
                  <a:lnTo>
                    <a:pt x="333" y="103"/>
                  </a:lnTo>
                  <a:lnTo>
                    <a:pt x="333" y="103"/>
                  </a:lnTo>
                  <a:lnTo>
                    <a:pt x="335" y="99"/>
                  </a:lnTo>
                  <a:lnTo>
                    <a:pt x="337" y="96"/>
                  </a:lnTo>
                  <a:lnTo>
                    <a:pt x="337" y="96"/>
                  </a:lnTo>
                  <a:close/>
                  <a:moveTo>
                    <a:pt x="337" y="210"/>
                  </a:moveTo>
                  <a:lnTo>
                    <a:pt x="337" y="210"/>
                  </a:lnTo>
                  <a:lnTo>
                    <a:pt x="333" y="206"/>
                  </a:lnTo>
                  <a:lnTo>
                    <a:pt x="329" y="202"/>
                  </a:lnTo>
                  <a:lnTo>
                    <a:pt x="324" y="199"/>
                  </a:lnTo>
                  <a:lnTo>
                    <a:pt x="317" y="199"/>
                  </a:lnTo>
                  <a:lnTo>
                    <a:pt x="317" y="68"/>
                  </a:lnTo>
                  <a:lnTo>
                    <a:pt x="283" y="68"/>
                  </a:lnTo>
                  <a:lnTo>
                    <a:pt x="283" y="221"/>
                  </a:lnTo>
                  <a:lnTo>
                    <a:pt x="283" y="221"/>
                  </a:lnTo>
                  <a:lnTo>
                    <a:pt x="289" y="221"/>
                  </a:lnTo>
                  <a:lnTo>
                    <a:pt x="293" y="222"/>
                  </a:lnTo>
                  <a:lnTo>
                    <a:pt x="297" y="225"/>
                  </a:lnTo>
                  <a:lnTo>
                    <a:pt x="299" y="227"/>
                  </a:lnTo>
                  <a:lnTo>
                    <a:pt x="302" y="230"/>
                  </a:lnTo>
                  <a:lnTo>
                    <a:pt x="305" y="234"/>
                  </a:lnTo>
                  <a:lnTo>
                    <a:pt x="306" y="239"/>
                  </a:lnTo>
                  <a:lnTo>
                    <a:pt x="306" y="244"/>
                  </a:lnTo>
                  <a:lnTo>
                    <a:pt x="306" y="244"/>
                  </a:lnTo>
                  <a:lnTo>
                    <a:pt x="306" y="248"/>
                  </a:lnTo>
                  <a:lnTo>
                    <a:pt x="305" y="253"/>
                  </a:lnTo>
                  <a:lnTo>
                    <a:pt x="302" y="257"/>
                  </a:lnTo>
                  <a:lnTo>
                    <a:pt x="299" y="260"/>
                  </a:lnTo>
                  <a:lnTo>
                    <a:pt x="297" y="262"/>
                  </a:lnTo>
                  <a:lnTo>
                    <a:pt x="293" y="265"/>
                  </a:lnTo>
                  <a:lnTo>
                    <a:pt x="289" y="267"/>
                  </a:lnTo>
                  <a:lnTo>
                    <a:pt x="283" y="267"/>
                  </a:lnTo>
                  <a:lnTo>
                    <a:pt x="283" y="299"/>
                  </a:lnTo>
                  <a:lnTo>
                    <a:pt x="337" y="299"/>
                  </a:lnTo>
                  <a:lnTo>
                    <a:pt x="337" y="210"/>
                  </a:lnTo>
                  <a:lnTo>
                    <a:pt x="337" y="210"/>
                  </a:lnTo>
                  <a:close/>
                  <a:moveTo>
                    <a:pt x="283" y="356"/>
                  </a:moveTo>
                  <a:lnTo>
                    <a:pt x="283" y="314"/>
                  </a:lnTo>
                  <a:lnTo>
                    <a:pt x="306" y="314"/>
                  </a:lnTo>
                  <a:lnTo>
                    <a:pt x="306" y="338"/>
                  </a:lnTo>
                  <a:lnTo>
                    <a:pt x="306" y="338"/>
                  </a:lnTo>
                  <a:lnTo>
                    <a:pt x="305" y="345"/>
                  </a:lnTo>
                  <a:lnTo>
                    <a:pt x="301" y="350"/>
                  </a:lnTo>
                  <a:lnTo>
                    <a:pt x="295" y="355"/>
                  </a:lnTo>
                  <a:lnTo>
                    <a:pt x="289" y="356"/>
                  </a:lnTo>
                  <a:lnTo>
                    <a:pt x="283" y="356"/>
                  </a:lnTo>
                  <a:lnTo>
                    <a:pt x="283" y="356"/>
                  </a:lnTo>
                  <a:close/>
                  <a:moveTo>
                    <a:pt x="283" y="59"/>
                  </a:moveTo>
                  <a:lnTo>
                    <a:pt x="283" y="20"/>
                  </a:lnTo>
                  <a:lnTo>
                    <a:pt x="283" y="20"/>
                  </a:lnTo>
                  <a:lnTo>
                    <a:pt x="298" y="30"/>
                  </a:lnTo>
                  <a:lnTo>
                    <a:pt x="309" y="38"/>
                  </a:lnTo>
                  <a:lnTo>
                    <a:pt x="313" y="43"/>
                  </a:lnTo>
                  <a:lnTo>
                    <a:pt x="316" y="49"/>
                  </a:lnTo>
                  <a:lnTo>
                    <a:pt x="317" y="54"/>
                  </a:lnTo>
                  <a:lnTo>
                    <a:pt x="317" y="59"/>
                  </a:lnTo>
                  <a:lnTo>
                    <a:pt x="283" y="59"/>
                  </a:lnTo>
                  <a:close/>
                  <a:moveTo>
                    <a:pt x="283" y="20"/>
                  </a:moveTo>
                  <a:lnTo>
                    <a:pt x="283" y="59"/>
                  </a:lnTo>
                  <a:lnTo>
                    <a:pt x="263" y="59"/>
                  </a:lnTo>
                  <a:lnTo>
                    <a:pt x="263" y="50"/>
                  </a:lnTo>
                  <a:lnTo>
                    <a:pt x="263" y="50"/>
                  </a:lnTo>
                  <a:lnTo>
                    <a:pt x="268" y="50"/>
                  </a:lnTo>
                  <a:lnTo>
                    <a:pt x="271" y="47"/>
                  </a:lnTo>
                  <a:lnTo>
                    <a:pt x="274" y="43"/>
                  </a:lnTo>
                  <a:lnTo>
                    <a:pt x="275" y="39"/>
                  </a:lnTo>
                  <a:lnTo>
                    <a:pt x="275" y="39"/>
                  </a:lnTo>
                  <a:lnTo>
                    <a:pt x="274" y="35"/>
                  </a:lnTo>
                  <a:lnTo>
                    <a:pt x="271" y="31"/>
                  </a:lnTo>
                  <a:lnTo>
                    <a:pt x="268" y="28"/>
                  </a:lnTo>
                  <a:lnTo>
                    <a:pt x="263" y="28"/>
                  </a:lnTo>
                  <a:lnTo>
                    <a:pt x="263" y="12"/>
                  </a:lnTo>
                  <a:lnTo>
                    <a:pt x="263" y="12"/>
                  </a:lnTo>
                  <a:lnTo>
                    <a:pt x="283" y="20"/>
                  </a:lnTo>
                  <a:lnTo>
                    <a:pt x="283" y="20"/>
                  </a:lnTo>
                  <a:close/>
                  <a:moveTo>
                    <a:pt x="283" y="68"/>
                  </a:moveTo>
                  <a:lnTo>
                    <a:pt x="283" y="221"/>
                  </a:lnTo>
                  <a:lnTo>
                    <a:pt x="283" y="221"/>
                  </a:lnTo>
                  <a:lnTo>
                    <a:pt x="278" y="221"/>
                  </a:lnTo>
                  <a:lnTo>
                    <a:pt x="272" y="223"/>
                  </a:lnTo>
                  <a:lnTo>
                    <a:pt x="267" y="227"/>
                  </a:lnTo>
                  <a:lnTo>
                    <a:pt x="263" y="231"/>
                  </a:lnTo>
                  <a:lnTo>
                    <a:pt x="263" y="162"/>
                  </a:lnTo>
                  <a:lnTo>
                    <a:pt x="272" y="162"/>
                  </a:lnTo>
                  <a:lnTo>
                    <a:pt x="272" y="96"/>
                  </a:lnTo>
                  <a:lnTo>
                    <a:pt x="263" y="96"/>
                  </a:lnTo>
                  <a:lnTo>
                    <a:pt x="263" y="68"/>
                  </a:lnTo>
                  <a:lnTo>
                    <a:pt x="283" y="68"/>
                  </a:lnTo>
                  <a:lnTo>
                    <a:pt x="283" y="68"/>
                  </a:lnTo>
                  <a:close/>
                  <a:moveTo>
                    <a:pt x="283" y="267"/>
                  </a:moveTo>
                  <a:lnTo>
                    <a:pt x="283" y="299"/>
                  </a:lnTo>
                  <a:lnTo>
                    <a:pt x="263" y="299"/>
                  </a:lnTo>
                  <a:lnTo>
                    <a:pt x="263" y="256"/>
                  </a:lnTo>
                  <a:lnTo>
                    <a:pt x="263" y="256"/>
                  </a:lnTo>
                  <a:lnTo>
                    <a:pt x="267" y="260"/>
                  </a:lnTo>
                  <a:lnTo>
                    <a:pt x="272" y="264"/>
                  </a:lnTo>
                  <a:lnTo>
                    <a:pt x="278" y="267"/>
                  </a:lnTo>
                  <a:lnTo>
                    <a:pt x="283" y="267"/>
                  </a:lnTo>
                  <a:lnTo>
                    <a:pt x="283" y="267"/>
                  </a:lnTo>
                  <a:close/>
                  <a:moveTo>
                    <a:pt x="283" y="314"/>
                  </a:moveTo>
                  <a:lnTo>
                    <a:pt x="283" y="356"/>
                  </a:lnTo>
                  <a:lnTo>
                    <a:pt x="278" y="356"/>
                  </a:lnTo>
                  <a:lnTo>
                    <a:pt x="278" y="356"/>
                  </a:lnTo>
                  <a:lnTo>
                    <a:pt x="274" y="356"/>
                  </a:lnTo>
                  <a:lnTo>
                    <a:pt x="270" y="353"/>
                  </a:lnTo>
                  <a:lnTo>
                    <a:pt x="267" y="352"/>
                  </a:lnTo>
                  <a:lnTo>
                    <a:pt x="263" y="348"/>
                  </a:lnTo>
                  <a:lnTo>
                    <a:pt x="263" y="314"/>
                  </a:lnTo>
                  <a:lnTo>
                    <a:pt x="283" y="314"/>
                  </a:lnTo>
                  <a:close/>
                  <a:moveTo>
                    <a:pt x="263" y="12"/>
                  </a:moveTo>
                  <a:lnTo>
                    <a:pt x="263" y="28"/>
                  </a:lnTo>
                  <a:lnTo>
                    <a:pt x="263" y="28"/>
                  </a:lnTo>
                  <a:lnTo>
                    <a:pt x="259" y="28"/>
                  </a:lnTo>
                  <a:lnTo>
                    <a:pt x="256" y="31"/>
                  </a:lnTo>
                  <a:lnTo>
                    <a:pt x="253" y="35"/>
                  </a:lnTo>
                  <a:lnTo>
                    <a:pt x="252" y="39"/>
                  </a:lnTo>
                  <a:lnTo>
                    <a:pt x="252" y="39"/>
                  </a:lnTo>
                  <a:lnTo>
                    <a:pt x="253" y="43"/>
                  </a:lnTo>
                  <a:lnTo>
                    <a:pt x="256" y="47"/>
                  </a:lnTo>
                  <a:lnTo>
                    <a:pt x="259" y="50"/>
                  </a:lnTo>
                  <a:lnTo>
                    <a:pt x="263" y="50"/>
                  </a:lnTo>
                  <a:lnTo>
                    <a:pt x="263" y="59"/>
                  </a:lnTo>
                  <a:lnTo>
                    <a:pt x="228" y="59"/>
                  </a:lnTo>
                  <a:lnTo>
                    <a:pt x="228" y="50"/>
                  </a:lnTo>
                  <a:lnTo>
                    <a:pt x="228" y="50"/>
                  </a:lnTo>
                  <a:lnTo>
                    <a:pt x="230" y="50"/>
                  </a:lnTo>
                  <a:lnTo>
                    <a:pt x="230" y="50"/>
                  </a:lnTo>
                  <a:lnTo>
                    <a:pt x="236" y="50"/>
                  </a:lnTo>
                  <a:lnTo>
                    <a:pt x="238" y="47"/>
                  </a:lnTo>
                  <a:lnTo>
                    <a:pt x="241" y="43"/>
                  </a:lnTo>
                  <a:lnTo>
                    <a:pt x="243" y="39"/>
                  </a:lnTo>
                  <a:lnTo>
                    <a:pt x="243" y="39"/>
                  </a:lnTo>
                  <a:lnTo>
                    <a:pt x="241" y="35"/>
                  </a:lnTo>
                  <a:lnTo>
                    <a:pt x="238" y="31"/>
                  </a:lnTo>
                  <a:lnTo>
                    <a:pt x="236" y="28"/>
                  </a:lnTo>
                  <a:lnTo>
                    <a:pt x="230" y="28"/>
                  </a:lnTo>
                  <a:lnTo>
                    <a:pt x="230" y="28"/>
                  </a:lnTo>
                  <a:lnTo>
                    <a:pt x="228" y="28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47" y="8"/>
                  </a:lnTo>
                  <a:lnTo>
                    <a:pt x="263" y="12"/>
                  </a:lnTo>
                  <a:lnTo>
                    <a:pt x="263" y="12"/>
                  </a:lnTo>
                  <a:close/>
                  <a:moveTo>
                    <a:pt x="263" y="68"/>
                  </a:moveTo>
                  <a:lnTo>
                    <a:pt x="263" y="96"/>
                  </a:lnTo>
                  <a:lnTo>
                    <a:pt x="228" y="96"/>
                  </a:lnTo>
                  <a:lnTo>
                    <a:pt x="228" y="68"/>
                  </a:lnTo>
                  <a:lnTo>
                    <a:pt x="263" y="68"/>
                  </a:lnTo>
                  <a:lnTo>
                    <a:pt x="263" y="68"/>
                  </a:lnTo>
                  <a:close/>
                  <a:moveTo>
                    <a:pt x="263" y="162"/>
                  </a:moveTo>
                  <a:lnTo>
                    <a:pt x="263" y="231"/>
                  </a:lnTo>
                  <a:lnTo>
                    <a:pt x="263" y="231"/>
                  </a:lnTo>
                  <a:lnTo>
                    <a:pt x="262" y="237"/>
                  </a:lnTo>
                  <a:lnTo>
                    <a:pt x="260" y="244"/>
                  </a:lnTo>
                  <a:lnTo>
                    <a:pt x="260" y="244"/>
                  </a:lnTo>
                  <a:lnTo>
                    <a:pt x="262" y="250"/>
                  </a:lnTo>
                  <a:lnTo>
                    <a:pt x="263" y="256"/>
                  </a:lnTo>
                  <a:lnTo>
                    <a:pt x="263" y="299"/>
                  </a:lnTo>
                  <a:lnTo>
                    <a:pt x="228" y="299"/>
                  </a:lnTo>
                  <a:lnTo>
                    <a:pt x="228" y="269"/>
                  </a:lnTo>
                  <a:lnTo>
                    <a:pt x="229" y="269"/>
                  </a:lnTo>
                  <a:lnTo>
                    <a:pt x="229" y="253"/>
                  </a:lnTo>
                  <a:lnTo>
                    <a:pt x="228" y="253"/>
                  </a:lnTo>
                  <a:lnTo>
                    <a:pt x="228" y="242"/>
                  </a:lnTo>
                  <a:lnTo>
                    <a:pt x="229" y="242"/>
                  </a:lnTo>
                  <a:lnTo>
                    <a:pt x="229" y="227"/>
                  </a:lnTo>
                  <a:lnTo>
                    <a:pt x="228" y="227"/>
                  </a:lnTo>
                  <a:lnTo>
                    <a:pt x="228" y="216"/>
                  </a:lnTo>
                  <a:lnTo>
                    <a:pt x="229" y="216"/>
                  </a:lnTo>
                  <a:lnTo>
                    <a:pt x="229" y="200"/>
                  </a:lnTo>
                  <a:lnTo>
                    <a:pt x="228" y="200"/>
                  </a:lnTo>
                  <a:lnTo>
                    <a:pt x="228" y="162"/>
                  </a:lnTo>
                  <a:lnTo>
                    <a:pt x="263" y="162"/>
                  </a:lnTo>
                  <a:lnTo>
                    <a:pt x="263" y="162"/>
                  </a:lnTo>
                  <a:close/>
                  <a:moveTo>
                    <a:pt x="263" y="314"/>
                  </a:moveTo>
                  <a:lnTo>
                    <a:pt x="263" y="348"/>
                  </a:lnTo>
                  <a:lnTo>
                    <a:pt x="263" y="348"/>
                  </a:lnTo>
                  <a:lnTo>
                    <a:pt x="262" y="344"/>
                  </a:lnTo>
                  <a:lnTo>
                    <a:pt x="260" y="338"/>
                  </a:lnTo>
                  <a:lnTo>
                    <a:pt x="260" y="314"/>
                  </a:lnTo>
                  <a:lnTo>
                    <a:pt x="263" y="314"/>
                  </a:lnTo>
                  <a:close/>
                  <a:moveTo>
                    <a:pt x="228" y="4"/>
                  </a:moveTo>
                  <a:lnTo>
                    <a:pt x="228" y="28"/>
                  </a:lnTo>
                  <a:lnTo>
                    <a:pt x="228" y="28"/>
                  </a:lnTo>
                  <a:lnTo>
                    <a:pt x="225" y="30"/>
                  </a:lnTo>
                  <a:lnTo>
                    <a:pt x="222" y="32"/>
                  </a:lnTo>
                  <a:lnTo>
                    <a:pt x="221" y="35"/>
                  </a:lnTo>
                  <a:lnTo>
                    <a:pt x="220" y="39"/>
                  </a:lnTo>
                  <a:lnTo>
                    <a:pt x="220" y="39"/>
                  </a:lnTo>
                  <a:lnTo>
                    <a:pt x="221" y="43"/>
                  </a:lnTo>
                  <a:lnTo>
                    <a:pt x="222" y="46"/>
                  </a:lnTo>
                  <a:lnTo>
                    <a:pt x="225" y="49"/>
                  </a:lnTo>
                  <a:lnTo>
                    <a:pt x="228" y="50"/>
                  </a:lnTo>
                  <a:lnTo>
                    <a:pt x="228" y="59"/>
                  </a:lnTo>
                  <a:lnTo>
                    <a:pt x="179" y="59"/>
                  </a:lnTo>
                  <a:lnTo>
                    <a:pt x="179" y="0"/>
                  </a:lnTo>
                  <a:lnTo>
                    <a:pt x="179" y="0"/>
                  </a:lnTo>
                  <a:lnTo>
                    <a:pt x="203" y="1"/>
                  </a:lnTo>
                  <a:lnTo>
                    <a:pt x="228" y="4"/>
                  </a:lnTo>
                  <a:lnTo>
                    <a:pt x="228" y="4"/>
                  </a:lnTo>
                  <a:close/>
                  <a:moveTo>
                    <a:pt x="228" y="68"/>
                  </a:moveTo>
                  <a:lnTo>
                    <a:pt x="228" y="96"/>
                  </a:lnTo>
                  <a:lnTo>
                    <a:pt x="183" y="96"/>
                  </a:lnTo>
                  <a:lnTo>
                    <a:pt x="183" y="162"/>
                  </a:lnTo>
                  <a:lnTo>
                    <a:pt x="228" y="162"/>
                  </a:lnTo>
                  <a:lnTo>
                    <a:pt x="228" y="200"/>
                  </a:lnTo>
                  <a:lnTo>
                    <a:pt x="179" y="200"/>
                  </a:lnTo>
                  <a:lnTo>
                    <a:pt x="179" y="68"/>
                  </a:lnTo>
                  <a:lnTo>
                    <a:pt x="228" y="68"/>
                  </a:lnTo>
                  <a:lnTo>
                    <a:pt x="228" y="68"/>
                  </a:lnTo>
                  <a:close/>
                  <a:moveTo>
                    <a:pt x="228" y="216"/>
                  </a:moveTo>
                  <a:lnTo>
                    <a:pt x="228" y="227"/>
                  </a:lnTo>
                  <a:lnTo>
                    <a:pt x="179" y="227"/>
                  </a:lnTo>
                  <a:lnTo>
                    <a:pt x="179" y="216"/>
                  </a:lnTo>
                  <a:lnTo>
                    <a:pt x="228" y="216"/>
                  </a:lnTo>
                  <a:lnTo>
                    <a:pt x="228" y="216"/>
                  </a:lnTo>
                  <a:close/>
                  <a:moveTo>
                    <a:pt x="228" y="242"/>
                  </a:moveTo>
                  <a:lnTo>
                    <a:pt x="228" y="253"/>
                  </a:lnTo>
                  <a:lnTo>
                    <a:pt x="179" y="253"/>
                  </a:lnTo>
                  <a:lnTo>
                    <a:pt x="179" y="242"/>
                  </a:lnTo>
                  <a:lnTo>
                    <a:pt x="228" y="242"/>
                  </a:lnTo>
                  <a:lnTo>
                    <a:pt x="228" y="242"/>
                  </a:lnTo>
                  <a:close/>
                  <a:moveTo>
                    <a:pt x="228" y="269"/>
                  </a:moveTo>
                  <a:lnTo>
                    <a:pt x="228" y="299"/>
                  </a:lnTo>
                  <a:lnTo>
                    <a:pt x="179" y="299"/>
                  </a:lnTo>
                  <a:lnTo>
                    <a:pt x="179" y="269"/>
                  </a:lnTo>
                  <a:lnTo>
                    <a:pt x="228" y="269"/>
                  </a:lnTo>
                  <a:close/>
                  <a:moveTo>
                    <a:pt x="126" y="50"/>
                  </a:moveTo>
                  <a:lnTo>
                    <a:pt x="126" y="50"/>
                  </a:lnTo>
                  <a:lnTo>
                    <a:pt x="129" y="49"/>
                  </a:lnTo>
                  <a:lnTo>
                    <a:pt x="132" y="46"/>
                  </a:lnTo>
                  <a:lnTo>
                    <a:pt x="133" y="43"/>
                  </a:lnTo>
                  <a:lnTo>
                    <a:pt x="134" y="39"/>
                  </a:lnTo>
                  <a:lnTo>
                    <a:pt x="134" y="39"/>
                  </a:lnTo>
                  <a:lnTo>
                    <a:pt x="133" y="35"/>
                  </a:lnTo>
                  <a:lnTo>
                    <a:pt x="132" y="32"/>
                  </a:lnTo>
                  <a:lnTo>
                    <a:pt x="129" y="30"/>
                  </a:lnTo>
                  <a:lnTo>
                    <a:pt x="126" y="28"/>
                  </a:lnTo>
                  <a:lnTo>
                    <a:pt x="126" y="4"/>
                  </a:lnTo>
                  <a:lnTo>
                    <a:pt x="126" y="4"/>
                  </a:lnTo>
                  <a:lnTo>
                    <a:pt x="150" y="1"/>
                  </a:lnTo>
                  <a:lnTo>
                    <a:pt x="176" y="0"/>
                  </a:lnTo>
                  <a:lnTo>
                    <a:pt x="179" y="0"/>
                  </a:lnTo>
                  <a:lnTo>
                    <a:pt x="179" y="59"/>
                  </a:lnTo>
                  <a:lnTo>
                    <a:pt x="126" y="59"/>
                  </a:lnTo>
                  <a:lnTo>
                    <a:pt x="126" y="50"/>
                  </a:lnTo>
                  <a:lnTo>
                    <a:pt x="126" y="50"/>
                  </a:lnTo>
                  <a:close/>
                  <a:moveTo>
                    <a:pt x="179" y="68"/>
                  </a:moveTo>
                  <a:lnTo>
                    <a:pt x="179" y="200"/>
                  </a:lnTo>
                  <a:lnTo>
                    <a:pt x="127" y="200"/>
                  </a:lnTo>
                  <a:lnTo>
                    <a:pt x="127" y="216"/>
                  </a:lnTo>
                  <a:lnTo>
                    <a:pt x="179" y="216"/>
                  </a:lnTo>
                  <a:lnTo>
                    <a:pt x="179" y="227"/>
                  </a:lnTo>
                  <a:lnTo>
                    <a:pt x="127" y="227"/>
                  </a:lnTo>
                  <a:lnTo>
                    <a:pt x="127" y="242"/>
                  </a:lnTo>
                  <a:lnTo>
                    <a:pt x="179" y="242"/>
                  </a:lnTo>
                  <a:lnTo>
                    <a:pt x="179" y="253"/>
                  </a:lnTo>
                  <a:lnTo>
                    <a:pt x="127" y="253"/>
                  </a:lnTo>
                  <a:lnTo>
                    <a:pt x="127" y="269"/>
                  </a:lnTo>
                  <a:lnTo>
                    <a:pt x="179" y="269"/>
                  </a:lnTo>
                  <a:lnTo>
                    <a:pt x="179" y="299"/>
                  </a:lnTo>
                  <a:lnTo>
                    <a:pt x="126" y="299"/>
                  </a:lnTo>
                  <a:lnTo>
                    <a:pt x="126" y="162"/>
                  </a:lnTo>
                  <a:lnTo>
                    <a:pt x="171" y="162"/>
                  </a:lnTo>
                  <a:lnTo>
                    <a:pt x="171" y="96"/>
                  </a:lnTo>
                  <a:lnTo>
                    <a:pt x="126" y="96"/>
                  </a:lnTo>
                  <a:lnTo>
                    <a:pt x="126" y="68"/>
                  </a:lnTo>
                  <a:lnTo>
                    <a:pt x="179" y="68"/>
                  </a:lnTo>
                  <a:close/>
                  <a:moveTo>
                    <a:pt x="123" y="28"/>
                  </a:moveTo>
                  <a:lnTo>
                    <a:pt x="123" y="28"/>
                  </a:lnTo>
                  <a:lnTo>
                    <a:pt x="118" y="28"/>
                  </a:lnTo>
                  <a:lnTo>
                    <a:pt x="115" y="31"/>
                  </a:lnTo>
                  <a:lnTo>
                    <a:pt x="113" y="35"/>
                  </a:lnTo>
                  <a:lnTo>
                    <a:pt x="111" y="39"/>
                  </a:lnTo>
                  <a:lnTo>
                    <a:pt x="111" y="39"/>
                  </a:lnTo>
                  <a:lnTo>
                    <a:pt x="113" y="43"/>
                  </a:lnTo>
                  <a:lnTo>
                    <a:pt x="115" y="47"/>
                  </a:lnTo>
                  <a:lnTo>
                    <a:pt x="118" y="50"/>
                  </a:lnTo>
                  <a:lnTo>
                    <a:pt x="123" y="50"/>
                  </a:lnTo>
                  <a:lnTo>
                    <a:pt x="123" y="50"/>
                  </a:lnTo>
                  <a:lnTo>
                    <a:pt x="126" y="50"/>
                  </a:lnTo>
                  <a:lnTo>
                    <a:pt x="126" y="59"/>
                  </a:lnTo>
                  <a:lnTo>
                    <a:pt x="90" y="59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5" y="50"/>
                  </a:lnTo>
                  <a:lnTo>
                    <a:pt x="98" y="47"/>
                  </a:lnTo>
                  <a:lnTo>
                    <a:pt x="100" y="43"/>
                  </a:lnTo>
                  <a:lnTo>
                    <a:pt x="102" y="39"/>
                  </a:lnTo>
                  <a:lnTo>
                    <a:pt x="102" y="39"/>
                  </a:lnTo>
                  <a:lnTo>
                    <a:pt x="100" y="35"/>
                  </a:lnTo>
                  <a:lnTo>
                    <a:pt x="98" y="31"/>
                  </a:lnTo>
                  <a:lnTo>
                    <a:pt x="95" y="28"/>
                  </a:lnTo>
                  <a:lnTo>
                    <a:pt x="90" y="28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107" y="8"/>
                  </a:lnTo>
                  <a:lnTo>
                    <a:pt x="126" y="4"/>
                  </a:lnTo>
                  <a:lnTo>
                    <a:pt x="126" y="28"/>
                  </a:lnTo>
                  <a:lnTo>
                    <a:pt x="126" y="28"/>
                  </a:lnTo>
                  <a:lnTo>
                    <a:pt x="123" y="28"/>
                  </a:lnTo>
                  <a:lnTo>
                    <a:pt x="123" y="28"/>
                  </a:lnTo>
                  <a:close/>
                  <a:moveTo>
                    <a:pt x="126" y="68"/>
                  </a:moveTo>
                  <a:lnTo>
                    <a:pt x="126" y="96"/>
                  </a:lnTo>
                  <a:lnTo>
                    <a:pt x="90" y="96"/>
                  </a:lnTo>
                  <a:lnTo>
                    <a:pt x="90" y="68"/>
                  </a:lnTo>
                  <a:lnTo>
                    <a:pt x="126" y="68"/>
                  </a:lnTo>
                  <a:lnTo>
                    <a:pt x="126" y="68"/>
                  </a:lnTo>
                  <a:close/>
                  <a:moveTo>
                    <a:pt x="126" y="162"/>
                  </a:moveTo>
                  <a:lnTo>
                    <a:pt x="126" y="299"/>
                  </a:lnTo>
                  <a:lnTo>
                    <a:pt x="90" y="299"/>
                  </a:lnTo>
                  <a:lnTo>
                    <a:pt x="90" y="256"/>
                  </a:lnTo>
                  <a:lnTo>
                    <a:pt x="90" y="256"/>
                  </a:lnTo>
                  <a:lnTo>
                    <a:pt x="92" y="250"/>
                  </a:lnTo>
                  <a:lnTo>
                    <a:pt x="94" y="244"/>
                  </a:lnTo>
                  <a:lnTo>
                    <a:pt x="94" y="244"/>
                  </a:lnTo>
                  <a:lnTo>
                    <a:pt x="92" y="237"/>
                  </a:lnTo>
                  <a:lnTo>
                    <a:pt x="90" y="231"/>
                  </a:lnTo>
                  <a:lnTo>
                    <a:pt x="90" y="162"/>
                  </a:lnTo>
                  <a:lnTo>
                    <a:pt x="126" y="162"/>
                  </a:lnTo>
                  <a:lnTo>
                    <a:pt x="126" y="162"/>
                  </a:lnTo>
                  <a:close/>
                  <a:moveTo>
                    <a:pt x="90" y="348"/>
                  </a:moveTo>
                  <a:lnTo>
                    <a:pt x="90" y="314"/>
                  </a:lnTo>
                  <a:lnTo>
                    <a:pt x="94" y="314"/>
                  </a:lnTo>
                  <a:lnTo>
                    <a:pt x="94" y="338"/>
                  </a:lnTo>
                  <a:lnTo>
                    <a:pt x="94" y="338"/>
                  </a:lnTo>
                  <a:lnTo>
                    <a:pt x="92" y="344"/>
                  </a:lnTo>
                  <a:lnTo>
                    <a:pt x="90" y="348"/>
                  </a:lnTo>
                  <a:lnTo>
                    <a:pt x="90" y="348"/>
                  </a:lnTo>
                  <a:close/>
                  <a:moveTo>
                    <a:pt x="90" y="12"/>
                  </a:moveTo>
                  <a:lnTo>
                    <a:pt x="90" y="28"/>
                  </a:lnTo>
                  <a:lnTo>
                    <a:pt x="90" y="28"/>
                  </a:lnTo>
                  <a:lnTo>
                    <a:pt x="85" y="28"/>
                  </a:lnTo>
                  <a:lnTo>
                    <a:pt x="83" y="31"/>
                  </a:lnTo>
                  <a:lnTo>
                    <a:pt x="80" y="35"/>
                  </a:lnTo>
                  <a:lnTo>
                    <a:pt x="79" y="39"/>
                  </a:lnTo>
                  <a:lnTo>
                    <a:pt x="79" y="39"/>
                  </a:lnTo>
                  <a:lnTo>
                    <a:pt x="80" y="43"/>
                  </a:lnTo>
                  <a:lnTo>
                    <a:pt x="83" y="47"/>
                  </a:lnTo>
                  <a:lnTo>
                    <a:pt x="85" y="50"/>
                  </a:lnTo>
                  <a:lnTo>
                    <a:pt x="90" y="50"/>
                  </a:lnTo>
                  <a:lnTo>
                    <a:pt x="90" y="59"/>
                  </a:lnTo>
                  <a:lnTo>
                    <a:pt x="71" y="59"/>
                  </a:lnTo>
                  <a:lnTo>
                    <a:pt x="71" y="20"/>
                  </a:lnTo>
                  <a:lnTo>
                    <a:pt x="71" y="20"/>
                  </a:lnTo>
                  <a:lnTo>
                    <a:pt x="90" y="12"/>
                  </a:lnTo>
                  <a:lnTo>
                    <a:pt x="90" y="12"/>
                  </a:lnTo>
                  <a:close/>
                  <a:moveTo>
                    <a:pt x="90" y="68"/>
                  </a:moveTo>
                  <a:lnTo>
                    <a:pt x="90" y="96"/>
                  </a:lnTo>
                  <a:lnTo>
                    <a:pt x="81" y="96"/>
                  </a:lnTo>
                  <a:lnTo>
                    <a:pt x="81" y="162"/>
                  </a:lnTo>
                  <a:lnTo>
                    <a:pt x="90" y="162"/>
                  </a:lnTo>
                  <a:lnTo>
                    <a:pt x="90" y="231"/>
                  </a:lnTo>
                  <a:lnTo>
                    <a:pt x="90" y="231"/>
                  </a:lnTo>
                  <a:lnTo>
                    <a:pt x="87" y="227"/>
                  </a:lnTo>
                  <a:lnTo>
                    <a:pt x="81" y="223"/>
                  </a:lnTo>
                  <a:lnTo>
                    <a:pt x="76" y="221"/>
                  </a:lnTo>
                  <a:lnTo>
                    <a:pt x="71" y="221"/>
                  </a:lnTo>
                  <a:lnTo>
                    <a:pt x="71" y="68"/>
                  </a:lnTo>
                  <a:lnTo>
                    <a:pt x="90" y="68"/>
                  </a:lnTo>
                  <a:lnTo>
                    <a:pt x="90" y="68"/>
                  </a:lnTo>
                  <a:close/>
                  <a:moveTo>
                    <a:pt x="90" y="256"/>
                  </a:moveTo>
                  <a:lnTo>
                    <a:pt x="90" y="299"/>
                  </a:lnTo>
                  <a:lnTo>
                    <a:pt x="71" y="299"/>
                  </a:lnTo>
                  <a:lnTo>
                    <a:pt x="71" y="267"/>
                  </a:lnTo>
                  <a:lnTo>
                    <a:pt x="71" y="267"/>
                  </a:lnTo>
                  <a:lnTo>
                    <a:pt x="76" y="267"/>
                  </a:lnTo>
                  <a:lnTo>
                    <a:pt x="81" y="264"/>
                  </a:lnTo>
                  <a:lnTo>
                    <a:pt x="87" y="260"/>
                  </a:lnTo>
                  <a:lnTo>
                    <a:pt x="90" y="256"/>
                  </a:lnTo>
                  <a:lnTo>
                    <a:pt x="90" y="256"/>
                  </a:lnTo>
                  <a:close/>
                  <a:moveTo>
                    <a:pt x="90" y="314"/>
                  </a:moveTo>
                  <a:lnTo>
                    <a:pt x="90" y="348"/>
                  </a:lnTo>
                  <a:lnTo>
                    <a:pt x="90" y="348"/>
                  </a:lnTo>
                  <a:lnTo>
                    <a:pt x="87" y="352"/>
                  </a:lnTo>
                  <a:lnTo>
                    <a:pt x="84" y="353"/>
                  </a:lnTo>
                  <a:lnTo>
                    <a:pt x="80" y="356"/>
                  </a:lnTo>
                  <a:lnTo>
                    <a:pt x="75" y="356"/>
                  </a:lnTo>
                  <a:lnTo>
                    <a:pt x="71" y="356"/>
                  </a:lnTo>
                  <a:lnTo>
                    <a:pt x="71" y="314"/>
                  </a:lnTo>
                  <a:lnTo>
                    <a:pt x="90" y="314"/>
                  </a:lnTo>
                  <a:close/>
                  <a:moveTo>
                    <a:pt x="71" y="20"/>
                  </a:moveTo>
                  <a:lnTo>
                    <a:pt x="71" y="59"/>
                  </a:lnTo>
                  <a:lnTo>
                    <a:pt x="37" y="59"/>
                  </a:lnTo>
                  <a:lnTo>
                    <a:pt x="37" y="59"/>
                  </a:lnTo>
                  <a:lnTo>
                    <a:pt x="37" y="54"/>
                  </a:lnTo>
                  <a:lnTo>
                    <a:pt x="38" y="49"/>
                  </a:lnTo>
                  <a:lnTo>
                    <a:pt x="41" y="43"/>
                  </a:lnTo>
                  <a:lnTo>
                    <a:pt x="45" y="38"/>
                  </a:lnTo>
                  <a:lnTo>
                    <a:pt x="56" y="30"/>
                  </a:lnTo>
                  <a:lnTo>
                    <a:pt x="71" y="20"/>
                  </a:lnTo>
                  <a:lnTo>
                    <a:pt x="71" y="20"/>
                  </a:lnTo>
                  <a:close/>
                  <a:moveTo>
                    <a:pt x="71" y="68"/>
                  </a:moveTo>
                  <a:lnTo>
                    <a:pt x="71" y="221"/>
                  </a:lnTo>
                  <a:lnTo>
                    <a:pt x="71" y="221"/>
                  </a:lnTo>
                  <a:lnTo>
                    <a:pt x="71" y="221"/>
                  </a:lnTo>
                  <a:lnTo>
                    <a:pt x="65" y="221"/>
                  </a:lnTo>
                  <a:lnTo>
                    <a:pt x="61" y="222"/>
                  </a:lnTo>
                  <a:lnTo>
                    <a:pt x="57" y="225"/>
                  </a:lnTo>
                  <a:lnTo>
                    <a:pt x="54" y="227"/>
                  </a:lnTo>
                  <a:lnTo>
                    <a:pt x="50" y="230"/>
                  </a:lnTo>
                  <a:lnTo>
                    <a:pt x="49" y="234"/>
                  </a:lnTo>
                  <a:lnTo>
                    <a:pt x="48" y="239"/>
                  </a:lnTo>
                  <a:lnTo>
                    <a:pt x="48" y="244"/>
                  </a:lnTo>
                  <a:lnTo>
                    <a:pt x="48" y="244"/>
                  </a:lnTo>
                  <a:lnTo>
                    <a:pt x="48" y="248"/>
                  </a:lnTo>
                  <a:lnTo>
                    <a:pt x="49" y="253"/>
                  </a:lnTo>
                  <a:lnTo>
                    <a:pt x="50" y="257"/>
                  </a:lnTo>
                  <a:lnTo>
                    <a:pt x="54" y="260"/>
                  </a:lnTo>
                  <a:lnTo>
                    <a:pt x="57" y="262"/>
                  </a:lnTo>
                  <a:lnTo>
                    <a:pt x="61" y="265"/>
                  </a:lnTo>
                  <a:lnTo>
                    <a:pt x="65" y="267"/>
                  </a:lnTo>
                  <a:lnTo>
                    <a:pt x="71" y="267"/>
                  </a:lnTo>
                  <a:lnTo>
                    <a:pt x="71" y="267"/>
                  </a:lnTo>
                  <a:lnTo>
                    <a:pt x="71" y="299"/>
                  </a:lnTo>
                  <a:lnTo>
                    <a:pt x="16" y="299"/>
                  </a:lnTo>
                  <a:lnTo>
                    <a:pt x="16" y="210"/>
                  </a:lnTo>
                  <a:lnTo>
                    <a:pt x="16" y="210"/>
                  </a:lnTo>
                  <a:lnTo>
                    <a:pt x="20" y="206"/>
                  </a:lnTo>
                  <a:lnTo>
                    <a:pt x="25" y="202"/>
                  </a:lnTo>
                  <a:lnTo>
                    <a:pt x="30" y="199"/>
                  </a:lnTo>
                  <a:lnTo>
                    <a:pt x="37" y="199"/>
                  </a:lnTo>
                  <a:lnTo>
                    <a:pt x="37" y="68"/>
                  </a:lnTo>
                  <a:lnTo>
                    <a:pt x="71" y="68"/>
                  </a:lnTo>
                  <a:lnTo>
                    <a:pt x="71" y="68"/>
                  </a:lnTo>
                  <a:close/>
                  <a:moveTo>
                    <a:pt x="71" y="314"/>
                  </a:moveTo>
                  <a:lnTo>
                    <a:pt x="71" y="356"/>
                  </a:lnTo>
                  <a:lnTo>
                    <a:pt x="65" y="356"/>
                  </a:lnTo>
                  <a:lnTo>
                    <a:pt x="65" y="356"/>
                  </a:lnTo>
                  <a:lnTo>
                    <a:pt x="58" y="355"/>
                  </a:lnTo>
                  <a:lnTo>
                    <a:pt x="53" y="350"/>
                  </a:lnTo>
                  <a:lnTo>
                    <a:pt x="49" y="345"/>
                  </a:lnTo>
                  <a:lnTo>
                    <a:pt x="48" y="338"/>
                  </a:lnTo>
                  <a:lnTo>
                    <a:pt x="48" y="314"/>
                  </a:lnTo>
                  <a:lnTo>
                    <a:pt x="71" y="314"/>
                  </a:lnTo>
                  <a:lnTo>
                    <a:pt x="71" y="314"/>
                  </a:lnTo>
                  <a:close/>
                  <a:moveTo>
                    <a:pt x="16" y="154"/>
                  </a:moveTo>
                  <a:lnTo>
                    <a:pt x="16" y="154"/>
                  </a:lnTo>
                  <a:lnTo>
                    <a:pt x="19" y="153"/>
                  </a:lnTo>
                  <a:lnTo>
                    <a:pt x="20" y="150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19" y="99"/>
                  </a:lnTo>
                  <a:lnTo>
                    <a:pt x="16" y="96"/>
                  </a:lnTo>
                  <a:lnTo>
                    <a:pt x="16" y="154"/>
                  </a:lnTo>
                  <a:close/>
                  <a:moveTo>
                    <a:pt x="16" y="96"/>
                  </a:moveTo>
                  <a:lnTo>
                    <a:pt x="16" y="154"/>
                  </a:lnTo>
                  <a:lnTo>
                    <a:pt x="16" y="154"/>
                  </a:lnTo>
                  <a:lnTo>
                    <a:pt x="15" y="154"/>
                  </a:lnTo>
                  <a:lnTo>
                    <a:pt x="6" y="150"/>
                  </a:lnTo>
                  <a:lnTo>
                    <a:pt x="6" y="150"/>
                  </a:lnTo>
                  <a:lnTo>
                    <a:pt x="4" y="149"/>
                  </a:lnTo>
                  <a:lnTo>
                    <a:pt x="2" y="147"/>
                  </a:lnTo>
                  <a:lnTo>
                    <a:pt x="0" y="142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6" y="96"/>
                  </a:lnTo>
                  <a:lnTo>
                    <a:pt x="16" y="96"/>
                  </a:lnTo>
                  <a:close/>
                  <a:moveTo>
                    <a:pt x="16" y="210"/>
                  </a:moveTo>
                  <a:lnTo>
                    <a:pt x="16" y="299"/>
                  </a:lnTo>
                  <a:lnTo>
                    <a:pt x="12" y="299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4" y="215"/>
                  </a:lnTo>
                  <a:lnTo>
                    <a:pt x="16" y="210"/>
                  </a:lnTo>
                  <a:lnTo>
                    <a:pt x="16" y="21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7" name="Freeform 172"/>
            <p:cNvSpPr>
              <a:spLocks noEditPoints="1"/>
            </p:cNvSpPr>
            <p:nvPr/>
          </p:nvSpPr>
          <p:spPr bwMode="auto">
            <a:xfrm>
              <a:off x="6136763" y="3226051"/>
              <a:ext cx="492852" cy="359717"/>
            </a:xfrm>
            <a:custGeom>
              <a:avLst/>
              <a:gdLst>
                <a:gd name="T0" fmla="*/ 396 w 399"/>
                <a:gd name="T1" fmla="*/ 285 h 304"/>
                <a:gd name="T2" fmla="*/ 390 w 399"/>
                <a:gd name="T3" fmla="*/ 10 h 304"/>
                <a:gd name="T4" fmla="*/ 349 w 399"/>
                <a:gd name="T5" fmla="*/ 22 h 304"/>
                <a:gd name="T6" fmla="*/ 376 w 399"/>
                <a:gd name="T7" fmla="*/ 48 h 304"/>
                <a:gd name="T8" fmla="*/ 360 w 399"/>
                <a:gd name="T9" fmla="*/ 281 h 304"/>
                <a:gd name="T10" fmla="*/ 304 w 399"/>
                <a:gd name="T11" fmla="*/ 256 h 304"/>
                <a:gd name="T12" fmla="*/ 345 w 399"/>
                <a:gd name="T13" fmla="*/ 42 h 304"/>
                <a:gd name="T14" fmla="*/ 357 w 399"/>
                <a:gd name="T15" fmla="*/ 251 h 304"/>
                <a:gd name="T16" fmla="*/ 254 w 399"/>
                <a:gd name="T17" fmla="*/ 22 h 304"/>
                <a:gd name="T18" fmla="*/ 254 w 399"/>
                <a:gd name="T19" fmla="*/ 304 h 304"/>
                <a:gd name="T20" fmla="*/ 254 w 399"/>
                <a:gd name="T21" fmla="*/ 264 h 304"/>
                <a:gd name="T22" fmla="*/ 277 w 399"/>
                <a:gd name="T23" fmla="*/ 167 h 304"/>
                <a:gd name="T24" fmla="*/ 274 w 399"/>
                <a:gd name="T25" fmla="*/ 133 h 304"/>
                <a:gd name="T26" fmla="*/ 273 w 399"/>
                <a:gd name="T27" fmla="*/ 109 h 304"/>
                <a:gd name="T28" fmla="*/ 254 w 399"/>
                <a:gd name="T29" fmla="*/ 41 h 304"/>
                <a:gd name="T30" fmla="*/ 260 w 399"/>
                <a:gd name="T31" fmla="*/ 171 h 304"/>
                <a:gd name="T32" fmla="*/ 254 w 399"/>
                <a:gd name="T33" fmla="*/ 137 h 304"/>
                <a:gd name="T34" fmla="*/ 257 w 399"/>
                <a:gd name="T35" fmla="*/ 103 h 304"/>
                <a:gd name="T36" fmla="*/ 200 w 399"/>
                <a:gd name="T37" fmla="*/ 0 h 304"/>
                <a:gd name="T38" fmla="*/ 200 w 399"/>
                <a:gd name="T39" fmla="*/ 282 h 304"/>
                <a:gd name="T40" fmla="*/ 241 w 399"/>
                <a:gd name="T41" fmla="*/ 93 h 304"/>
                <a:gd name="T42" fmla="*/ 226 w 399"/>
                <a:gd name="T43" fmla="*/ 121 h 304"/>
                <a:gd name="T44" fmla="*/ 230 w 399"/>
                <a:gd name="T45" fmla="*/ 144 h 304"/>
                <a:gd name="T46" fmla="*/ 232 w 399"/>
                <a:gd name="T47" fmla="*/ 178 h 304"/>
                <a:gd name="T48" fmla="*/ 200 w 399"/>
                <a:gd name="T49" fmla="*/ 186 h 304"/>
                <a:gd name="T50" fmla="*/ 254 w 399"/>
                <a:gd name="T51" fmla="*/ 41 h 304"/>
                <a:gd name="T52" fmla="*/ 242 w 399"/>
                <a:gd name="T53" fmla="*/ 103 h 304"/>
                <a:gd name="T54" fmla="*/ 251 w 399"/>
                <a:gd name="T55" fmla="*/ 128 h 304"/>
                <a:gd name="T56" fmla="*/ 251 w 399"/>
                <a:gd name="T57" fmla="*/ 136 h 304"/>
                <a:gd name="T58" fmla="*/ 246 w 399"/>
                <a:gd name="T59" fmla="*/ 170 h 304"/>
                <a:gd name="T60" fmla="*/ 135 w 399"/>
                <a:gd name="T61" fmla="*/ 22 h 304"/>
                <a:gd name="T62" fmla="*/ 135 w 399"/>
                <a:gd name="T63" fmla="*/ 304 h 304"/>
                <a:gd name="T64" fmla="*/ 173 w 399"/>
                <a:gd name="T65" fmla="*/ 178 h 304"/>
                <a:gd name="T66" fmla="*/ 139 w 399"/>
                <a:gd name="T67" fmla="*/ 213 h 304"/>
                <a:gd name="T68" fmla="*/ 162 w 399"/>
                <a:gd name="T69" fmla="*/ 183 h 304"/>
                <a:gd name="T70" fmla="*/ 148 w 399"/>
                <a:gd name="T71" fmla="*/ 153 h 304"/>
                <a:gd name="T72" fmla="*/ 136 w 399"/>
                <a:gd name="T73" fmla="*/ 126 h 304"/>
                <a:gd name="T74" fmla="*/ 143 w 399"/>
                <a:gd name="T75" fmla="*/ 136 h 304"/>
                <a:gd name="T76" fmla="*/ 150 w 399"/>
                <a:gd name="T77" fmla="*/ 122 h 304"/>
                <a:gd name="T78" fmla="*/ 200 w 399"/>
                <a:gd name="T79" fmla="*/ 41 h 304"/>
                <a:gd name="T80" fmla="*/ 147 w 399"/>
                <a:gd name="T81" fmla="*/ 193 h 304"/>
                <a:gd name="T82" fmla="*/ 139 w 399"/>
                <a:gd name="T83" fmla="*/ 164 h 304"/>
                <a:gd name="T84" fmla="*/ 25 w 399"/>
                <a:gd name="T85" fmla="*/ 2 h 304"/>
                <a:gd name="T86" fmla="*/ 0 w 399"/>
                <a:gd name="T87" fmla="*/ 273 h 304"/>
                <a:gd name="T88" fmla="*/ 25 w 399"/>
                <a:gd name="T89" fmla="*/ 304 h 304"/>
                <a:gd name="T90" fmla="*/ 40 w 399"/>
                <a:gd name="T91" fmla="*/ 281 h 304"/>
                <a:gd name="T92" fmla="*/ 24 w 399"/>
                <a:gd name="T93" fmla="*/ 48 h 304"/>
                <a:gd name="T94" fmla="*/ 50 w 399"/>
                <a:gd name="T95" fmla="*/ 22 h 304"/>
                <a:gd name="T96" fmla="*/ 124 w 399"/>
                <a:gd name="T97" fmla="*/ 125 h 304"/>
                <a:gd name="T98" fmla="*/ 106 w 399"/>
                <a:gd name="T99" fmla="*/ 175 h 304"/>
                <a:gd name="T100" fmla="*/ 117 w 399"/>
                <a:gd name="T101" fmla="*/ 209 h 304"/>
                <a:gd name="T102" fmla="*/ 54 w 399"/>
                <a:gd name="T103" fmla="*/ 262 h 304"/>
                <a:gd name="T104" fmla="*/ 43 w 399"/>
                <a:gd name="T105" fmla="*/ 53 h 304"/>
                <a:gd name="T106" fmla="*/ 135 w 399"/>
                <a:gd name="T107" fmla="*/ 156 h 304"/>
                <a:gd name="T108" fmla="*/ 131 w 399"/>
                <a:gd name="T109" fmla="*/ 176 h 304"/>
                <a:gd name="T110" fmla="*/ 128 w 399"/>
                <a:gd name="T111" fmla="*/ 199 h 304"/>
                <a:gd name="T112" fmla="*/ 127 w 399"/>
                <a:gd name="T113" fmla="*/ 137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9" h="304">
                  <a:moveTo>
                    <a:pt x="368" y="304"/>
                  </a:moveTo>
                  <a:lnTo>
                    <a:pt x="368" y="304"/>
                  </a:lnTo>
                  <a:lnTo>
                    <a:pt x="373" y="304"/>
                  </a:lnTo>
                  <a:lnTo>
                    <a:pt x="380" y="302"/>
                  </a:lnTo>
                  <a:lnTo>
                    <a:pt x="385" y="298"/>
                  </a:lnTo>
                  <a:lnTo>
                    <a:pt x="390" y="294"/>
                  </a:lnTo>
                  <a:lnTo>
                    <a:pt x="394" y="290"/>
                  </a:lnTo>
                  <a:lnTo>
                    <a:pt x="396" y="285"/>
                  </a:lnTo>
                  <a:lnTo>
                    <a:pt x="399" y="279"/>
                  </a:lnTo>
                  <a:lnTo>
                    <a:pt x="399" y="273"/>
                  </a:lnTo>
                  <a:lnTo>
                    <a:pt x="399" y="33"/>
                  </a:lnTo>
                  <a:lnTo>
                    <a:pt x="399" y="33"/>
                  </a:lnTo>
                  <a:lnTo>
                    <a:pt x="399" y="26"/>
                  </a:lnTo>
                  <a:lnTo>
                    <a:pt x="396" y="21"/>
                  </a:lnTo>
                  <a:lnTo>
                    <a:pt x="394" y="15"/>
                  </a:lnTo>
                  <a:lnTo>
                    <a:pt x="390" y="10"/>
                  </a:lnTo>
                  <a:lnTo>
                    <a:pt x="385" y="6"/>
                  </a:lnTo>
                  <a:lnTo>
                    <a:pt x="380" y="3"/>
                  </a:lnTo>
                  <a:lnTo>
                    <a:pt x="373" y="2"/>
                  </a:lnTo>
                  <a:lnTo>
                    <a:pt x="368" y="0"/>
                  </a:lnTo>
                  <a:lnTo>
                    <a:pt x="304" y="0"/>
                  </a:lnTo>
                  <a:lnTo>
                    <a:pt x="304" y="22"/>
                  </a:lnTo>
                  <a:lnTo>
                    <a:pt x="349" y="22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60" y="25"/>
                  </a:lnTo>
                  <a:lnTo>
                    <a:pt x="364" y="26"/>
                  </a:lnTo>
                  <a:lnTo>
                    <a:pt x="368" y="30"/>
                  </a:lnTo>
                  <a:lnTo>
                    <a:pt x="371" y="34"/>
                  </a:lnTo>
                  <a:lnTo>
                    <a:pt x="373" y="38"/>
                  </a:lnTo>
                  <a:lnTo>
                    <a:pt x="375" y="42"/>
                  </a:lnTo>
                  <a:lnTo>
                    <a:pt x="376" y="48"/>
                  </a:lnTo>
                  <a:lnTo>
                    <a:pt x="376" y="256"/>
                  </a:lnTo>
                  <a:lnTo>
                    <a:pt x="376" y="256"/>
                  </a:lnTo>
                  <a:lnTo>
                    <a:pt x="375" y="262"/>
                  </a:lnTo>
                  <a:lnTo>
                    <a:pt x="373" y="267"/>
                  </a:lnTo>
                  <a:lnTo>
                    <a:pt x="371" y="271"/>
                  </a:lnTo>
                  <a:lnTo>
                    <a:pt x="368" y="275"/>
                  </a:lnTo>
                  <a:lnTo>
                    <a:pt x="364" y="278"/>
                  </a:lnTo>
                  <a:lnTo>
                    <a:pt x="360" y="281"/>
                  </a:lnTo>
                  <a:lnTo>
                    <a:pt x="354" y="282"/>
                  </a:lnTo>
                  <a:lnTo>
                    <a:pt x="349" y="282"/>
                  </a:lnTo>
                  <a:lnTo>
                    <a:pt x="304" y="282"/>
                  </a:lnTo>
                  <a:lnTo>
                    <a:pt x="304" y="304"/>
                  </a:lnTo>
                  <a:lnTo>
                    <a:pt x="368" y="304"/>
                  </a:lnTo>
                  <a:lnTo>
                    <a:pt x="368" y="304"/>
                  </a:lnTo>
                  <a:close/>
                  <a:moveTo>
                    <a:pt x="304" y="264"/>
                  </a:moveTo>
                  <a:lnTo>
                    <a:pt x="304" y="256"/>
                  </a:lnTo>
                  <a:lnTo>
                    <a:pt x="337" y="256"/>
                  </a:lnTo>
                  <a:lnTo>
                    <a:pt x="337" y="243"/>
                  </a:lnTo>
                  <a:lnTo>
                    <a:pt x="304" y="243"/>
                  </a:lnTo>
                  <a:lnTo>
                    <a:pt x="304" y="41"/>
                  </a:lnTo>
                  <a:lnTo>
                    <a:pt x="337" y="41"/>
                  </a:lnTo>
                  <a:lnTo>
                    <a:pt x="337" y="41"/>
                  </a:lnTo>
                  <a:lnTo>
                    <a:pt x="341" y="41"/>
                  </a:lnTo>
                  <a:lnTo>
                    <a:pt x="345" y="42"/>
                  </a:lnTo>
                  <a:lnTo>
                    <a:pt x="352" y="46"/>
                  </a:lnTo>
                  <a:lnTo>
                    <a:pt x="357" y="53"/>
                  </a:lnTo>
                  <a:lnTo>
                    <a:pt x="357" y="57"/>
                  </a:lnTo>
                  <a:lnTo>
                    <a:pt x="358" y="61"/>
                  </a:lnTo>
                  <a:lnTo>
                    <a:pt x="358" y="243"/>
                  </a:lnTo>
                  <a:lnTo>
                    <a:pt x="358" y="243"/>
                  </a:lnTo>
                  <a:lnTo>
                    <a:pt x="357" y="247"/>
                  </a:lnTo>
                  <a:lnTo>
                    <a:pt x="357" y="251"/>
                  </a:lnTo>
                  <a:lnTo>
                    <a:pt x="352" y="258"/>
                  </a:lnTo>
                  <a:lnTo>
                    <a:pt x="345" y="262"/>
                  </a:lnTo>
                  <a:lnTo>
                    <a:pt x="341" y="263"/>
                  </a:lnTo>
                  <a:lnTo>
                    <a:pt x="337" y="264"/>
                  </a:lnTo>
                  <a:lnTo>
                    <a:pt x="304" y="264"/>
                  </a:lnTo>
                  <a:close/>
                  <a:moveTo>
                    <a:pt x="304" y="0"/>
                  </a:moveTo>
                  <a:lnTo>
                    <a:pt x="254" y="0"/>
                  </a:lnTo>
                  <a:lnTo>
                    <a:pt x="254" y="22"/>
                  </a:lnTo>
                  <a:lnTo>
                    <a:pt x="304" y="22"/>
                  </a:lnTo>
                  <a:lnTo>
                    <a:pt x="304" y="0"/>
                  </a:lnTo>
                  <a:lnTo>
                    <a:pt x="304" y="0"/>
                  </a:lnTo>
                  <a:close/>
                  <a:moveTo>
                    <a:pt x="254" y="304"/>
                  </a:moveTo>
                  <a:lnTo>
                    <a:pt x="304" y="304"/>
                  </a:lnTo>
                  <a:lnTo>
                    <a:pt x="304" y="282"/>
                  </a:lnTo>
                  <a:lnTo>
                    <a:pt x="254" y="282"/>
                  </a:lnTo>
                  <a:lnTo>
                    <a:pt x="254" y="304"/>
                  </a:lnTo>
                  <a:lnTo>
                    <a:pt x="254" y="304"/>
                  </a:lnTo>
                  <a:close/>
                  <a:moveTo>
                    <a:pt x="304" y="41"/>
                  </a:moveTo>
                  <a:lnTo>
                    <a:pt x="304" y="243"/>
                  </a:lnTo>
                  <a:lnTo>
                    <a:pt x="270" y="243"/>
                  </a:lnTo>
                  <a:lnTo>
                    <a:pt x="270" y="256"/>
                  </a:lnTo>
                  <a:lnTo>
                    <a:pt x="304" y="256"/>
                  </a:lnTo>
                  <a:lnTo>
                    <a:pt x="304" y="264"/>
                  </a:lnTo>
                  <a:lnTo>
                    <a:pt x="254" y="264"/>
                  </a:lnTo>
                  <a:lnTo>
                    <a:pt x="254" y="183"/>
                  </a:lnTo>
                  <a:lnTo>
                    <a:pt x="254" y="183"/>
                  </a:lnTo>
                  <a:lnTo>
                    <a:pt x="257" y="183"/>
                  </a:lnTo>
                  <a:lnTo>
                    <a:pt x="257" y="183"/>
                  </a:lnTo>
                  <a:lnTo>
                    <a:pt x="265" y="179"/>
                  </a:lnTo>
                  <a:lnTo>
                    <a:pt x="272" y="174"/>
                  </a:lnTo>
                  <a:lnTo>
                    <a:pt x="272" y="174"/>
                  </a:lnTo>
                  <a:lnTo>
                    <a:pt x="277" y="167"/>
                  </a:lnTo>
                  <a:lnTo>
                    <a:pt x="281" y="159"/>
                  </a:lnTo>
                  <a:lnTo>
                    <a:pt x="281" y="159"/>
                  </a:lnTo>
                  <a:lnTo>
                    <a:pt x="281" y="151"/>
                  </a:lnTo>
                  <a:lnTo>
                    <a:pt x="281" y="151"/>
                  </a:lnTo>
                  <a:lnTo>
                    <a:pt x="281" y="143"/>
                  </a:lnTo>
                  <a:lnTo>
                    <a:pt x="281" y="143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74" y="133"/>
                  </a:lnTo>
                  <a:lnTo>
                    <a:pt x="269" y="130"/>
                  </a:lnTo>
                  <a:lnTo>
                    <a:pt x="262" y="129"/>
                  </a:lnTo>
                  <a:lnTo>
                    <a:pt x="262" y="129"/>
                  </a:lnTo>
                  <a:lnTo>
                    <a:pt x="268" y="122"/>
                  </a:lnTo>
                  <a:lnTo>
                    <a:pt x="272" y="116"/>
                  </a:lnTo>
                  <a:lnTo>
                    <a:pt x="272" y="116"/>
                  </a:lnTo>
                  <a:lnTo>
                    <a:pt x="273" y="109"/>
                  </a:lnTo>
                  <a:lnTo>
                    <a:pt x="273" y="102"/>
                  </a:lnTo>
                  <a:lnTo>
                    <a:pt x="273" y="102"/>
                  </a:lnTo>
                  <a:lnTo>
                    <a:pt x="270" y="97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0" y="90"/>
                  </a:lnTo>
                  <a:lnTo>
                    <a:pt x="254" y="90"/>
                  </a:lnTo>
                  <a:lnTo>
                    <a:pt x="254" y="41"/>
                  </a:lnTo>
                  <a:lnTo>
                    <a:pt x="304" y="41"/>
                  </a:lnTo>
                  <a:lnTo>
                    <a:pt x="304" y="41"/>
                  </a:lnTo>
                  <a:close/>
                  <a:moveTo>
                    <a:pt x="254" y="175"/>
                  </a:moveTo>
                  <a:lnTo>
                    <a:pt x="254" y="175"/>
                  </a:lnTo>
                  <a:lnTo>
                    <a:pt x="254" y="175"/>
                  </a:lnTo>
                  <a:lnTo>
                    <a:pt x="254" y="175"/>
                  </a:lnTo>
                  <a:lnTo>
                    <a:pt x="257" y="174"/>
                  </a:lnTo>
                  <a:lnTo>
                    <a:pt x="260" y="171"/>
                  </a:lnTo>
                  <a:lnTo>
                    <a:pt x="264" y="166"/>
                  </a:lnTo>
                  <a:lnTo>
                    <a:pt x="264" y="166"/>
                  </a:lnTo>
                  <a:lnTo>
                    <a:pt x="265" y="159"/>
                  </a:lnTo>
                  <a:lnTo>
                    <a:pt x="264" y="151"/>
                  </a:lnTo>
                  <a:lnTo>
                    <a:pt x="264" y="151"/>
                  </a:lnTo>
                  <a:lnTo>
                    <a:pt x="260" y="143"/>
                  </a:lnTo>
                  <a:lnTo>
                    <a:pt x="257" y="140"/>
                  </a:lnTo>
                  <a:lnTo>
                    <a:pt x="254" y="137"/>
                  </a:lnTo>
                  <a:lnTo>
                    <a:pt x="254" y="175"/>
                  </a:lnTo>
                  <a:lnTo>
                    <a:pt x="254" y="175"/>
                  </a:lnTo>
                  <a:close/>
                  <a:moveTo>
                    <a:pt x="254" y="124"/>
                  </a:moveTo>
                  <a:lnTo>
                    <a:pt x="254" y="124"/>
                  </a:lnTo>
                  <a:lnTo>
                    <a:pt x="257" y="117"/>
                  </a:lnTo>
                  <a:lnTo>
                    <a:pt x="258" y="109"/>
                  </a:lnTo>
                  <a:lnTo>
                    <a:pt x="258" y="109"/>
                  </a:lnTo>
                  <a:lnTo>
                    <a:pt x="257" y="103"/>
                  </a:lnTo>
                  <a:lnTo>
                    <a:pt x="257" y="103"/>
                  </a:lnTo>
                  <a:lnTo>
                    <a:pt x="255" y="99"/>
                  </a:lnTo>
                  <a:lnTo>
                    <a:pt x="254" y="98"/>
                  </a:lnTo>
                  <a:lnTo>
                    <a:pt x="254" y="98"/>
                  </a:lnTo>
                  <a:lnTo>
                    <a:pt x="254" y="97"/>
                  </a:lnTo>
                  <a:lnTo>
                    <a:pt x="254" y="124"/>
                  </a:lnTo>
                  <a:close/>
                  <a:moveTo>
                    <a:pt x="254" y="0"/>
                  </a:moveTo>
                  <a:lnTo>
                    <a:pt x="200" y="0"/>
                  </a:lnTo>
                  <a:lnTo>
                    <a:pt x="200" y="22"/>
                  </a:lnTo>
                  <a:lnTo>
                    <a:pt x="254" y="22"/>
                  </a:lnTo>
                  <a:lnTo>
                    <a:pt x="254" y="0"/>
                  </a:lnTo>
                  <a:lnTo>
                    <a:pt x="254" y="0"/>
                  </a:lnTo>
                  <a:close/>
                  <a:moveTo>
                    <a:pt x="200" y="304"/>
                  </a:moveTo>
                  <a:lnTo>
                    <a:pt x="254" y="304"/>
                  </a:lnTo>
                  <a:lnTo>
                    <a:pt x="254" y="282"/>
                  </a:lnTo>
                  <a:lnTo>
                    <a:pt x="200" y="282"/>
                  </a:lnTo>
                  <a:lnTo>
                    <a:pt x="200" y="304"/>
                  </a:lnTo>
                  <a:lnTo>
                    <a:pt x="200" y="304"/>
                  </a:lnTo>
                  <a:close/>
                  <a:moveTo>
                    <a:pt x="254" y="41"/>
                  </a:moveTo>
                  <a:lnTo>
                    <a:pt x="254" y="90"/>
                  </a:lnTo>
                  <a:lnTo>
                    <a:pt x="254" y="90"/>
                  </a:lnTo>
                  <a:lnTo>
                    <a:pt x="246" y="91"/>
                  </a:lnTo>
                  <a:lnTo>
                    <a:pt x="246" y="91"/>
                  </a:lnTo>
                  <a:lnTo>
                    <a:pt x="241" y="93"/>
                  </a:lnTo>
                  <a:lnTo>
                    <a:pt x="236" y="95"/>
                  </a:lnTo>
                  <a:lnTo>
                    <a:pt x="232" y="99"/>
                  </a:lnTo>
                  <a:lnTo>
                    <a:pt x="230" y="103"/>
                  </a:lnTo>
                  <a:lnTo>
                    <a:pt x="230" y="103"/>
                  </a:lnTo>
                  <a:lnTo>
                    <a:pt x="227" y="107"/>
                  </a:lnTo>
                  <a:lnTo>
                    <a:pt x="226" y="111"/>
                  </a:lnTo>
                  <a:lnTo>
                    <a:pt x="226" y="117"/>
                  </a:lnTo>
                  <a:lnTo>
                    <a:pt x="226" y="121"/>
                  </a:lnTo>
                  <a:lnTo>
                    <a:pt x="226" y="121"/>
                  </a:lnTo>
                  <a:lnTo>
                    <a:pt x="228" y="125"/>
                  </a:lnTo>
                  <a:lnTo>
                    <a:pt x="231" y="129"/>
                  </a:lnTo>
                  <a:lnTo>
                    <a:pt x="235" y="132"/>
                  </a:lnTo>
                  <a:lnTo>
                    <a:pt x="241" y="134"/>
                  </a:lnTo>
                  <a:lnTo>
                    <a:pt x="241" y="134"/>
                  </a:lnTo>
                  <a:lnTo>
                    <a:pt x="232" y="141"/>
                  </a:lnTo>
                  <a:lnTo>
                    <a:pt x="230" y="144"/>
                  </a:lnTo>
                  <a:lnTo>
                    <a:pt x="227" y="148"/>
                  </a:lnTo>
                  <a:lnTo>
                    <a:pt x="227" y="148"/>
                  </a:lnTo>
                  <a:lnTo>
                    <a:pt x="226" y="158"/>
                  </a:lnTo>
                  <a:lnTo>
                    <a:pt x="226" y="166"/>
                  </a:lnTo>
                  <a:lnTo>
                    <a:pt x="226" y="166"/>
                  </a:lnTo>
                  <a:lnTo>
                    <a:pt x="227" y="171"/>
                  </a:lnTo>
                  <a:lnTo>
                    <a:pt x="230" y="174"/>
                  </a:lnTo>
                  <a:lnTo>
                    <a:pt x="232" y="178"/>
                  </a:lnTo>
                  <a:lnTo>
                    <a:pt x="236" y="181"/>
                  </a:lnTo>
                  <a:lnTo>
                    <a:pt x="236" y="181"/>
                  </a:lnTo>
                  <a:lnTo>
                    <a:pt x="241" y="182"/>
                  </a:lnTo>
                  <a:lnTo>
                    <a:pt x="245" y="183"/>
                  </a:lnTo>
                  <a:lnTo>
                    <a:pt x="254" y="183"/>
                  </a:lnTo>
                  <a:lnTo>
                    <a:pt x="254" y="264"/>
                  </a:lnTo>
                  <a:lnTo>
                    <a:pt x="200" y="264"/>
                  </a:lnTo>
                  <a:lnTo>
                    <a:pt x="200" y="186"/>
                  </a:lnTo>
                  <a:lnTo>
                    <a:pt x="201" y="186"/>
                  </a:lnTo>
                  <a:lnTo>
                    <a:pt x="200" y="171"/>
                  </a:lnTo>
                  <a:lnTo>
                    <a:pt x="216" y="167"/>
                  </a:lnTo>
                  <a:lnTo>
                    <a:pt x="215" y="153"/>
                  </a:lnTo>
                  <a:lnTo>
                    <a:pt x="200" y="158"/>
                  </a:lnTo>
                  <a:lnTo>
                    <a:pt x="200" y="145"/>
                  </a:lnTo>
                  <a:lnTo>
                    <a:pt x="200" y="41"/>
                  </a:lnTo>
                  <a:lnTo>
                    <a:pt x="254" y="41"/>
                  </a:lnTo>
                  <a:lnTo>
                    <a:pt x="254" y="41"/>
                  </a:lnTo>
                  <a:close/>
                  <a:moveTo>
                    <a:pt x="254" y="97"/>
                  </a:moveTo>
                  <a:lnTo>
                    <a:pt x="254" y="97"/>
                  </a:lnTo>
                  <a:lnTo>
                    <a:pt x="251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5" y="99"/>
                  </a:lnTo>
                  <a:lnTo>
                    <a:pt x="242" y="103"/>
                  </a:lnTo>
                  <a:lnTo>
                    <a:pt x="242" y="103"/>
                  </a:lnTo>
                  <a:lnTo>
                    <a:pt x="241" y="109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42" y="118"/>
                  </a:lnTo>
                  <a:lnTo>
                    <a:pt x="245" y="122"/>
                  </a:lnTo>
                  <a:lnTo>
                    <a:pt x="247" y="125"/>
                  </a:lnTo>
                  <a:lnTo>
                    <a:pt x="251" y="128"/>
                  </a:lnTo>
                  <a:lnTo>
                    <a:pt x="251" y="128"/>
                  </a:lnTo>
                  <a:lnTo>
                    <a:pt x="254" y="124"/>
                  </a:lnTo>
                  <a:lnTo>
                    <a:pt x="254" y="97"/>
                  </a:lnTo>
                  <a:lnTo>
                    <a:pt x="254" y="97"/>
                  </a:lnTo>
                  <a:close/>
                  <a:moveTo>
                    <a:pt x="254" y="137"/>
                  </a:moveTo>
                  <a:lnTo>
                    <a:pt x="254" y="137"/>
                  </a:lnTo>
                  <a:lnTo>
                    <a:pt x="251" y="136"/>
                  </a:lnTo>
                  <a:lnTo>
                    <a:pt x="251" y="136"/>
                  </a:lnTo>
                  <a:lnTo>
                    <a:pt x="247" y="141"/>
                  </a:lnTo>
                  <a:lnTo>
                    <a:pt x="245" y="147"/>
                  </a:lnTo>
                  <a:lnTo>
                    <a:pt x="243" y="152"/>
                  </a:lnTo>
                  <a:lnTo>
                    <a:pt x="243" y="159"/>
                  </a:lnTo>
                  <a:lnTo>
                    <a:pt x="243" y="159"/>
                  </a:lnTo>
                  <a:lnTo>
                    <a:pt x="243" y="164"/>
                  </a:lnTo>
                  <a:lnTo>
                    <a:pt x="243" y="164"/>
                  </a:lnTo>
                  <a:lnTo>
                    <a:pt x="246" y="170"/>
                  </a:lnTo>
                  <a:lnTo>
                    <a:pt x="249" y="172"/>
                  </a:lnTo>
                  <a:lnTo>
                    <a:pt x="249" y="172"/>
                  </a:lnTo>
                  <a:lnTo>
                    <a:pt x="251" y="174"/>
                  </a:lnTo>
                  <a:lnTo>
                    <a:pt x="254" y="175"/>
                  </a:lnTo>
                  <a:lnTo>
                    <a:pt x="254" y="137"/>
                  </a:lnTo>
                  <a:close/>
                  <a:moveTo>
                    <a:pt x="200" y="0"/>
                  </a:moveTo>
                  <a:lnTo>
                    <a:pt x="135" y="0"/>
                  </a:lnTo>
                  <a:lnTo>
                    <a:pt x="135" y="22"/>
                  </a:lnTo>
                  <a:lnTo>
                    <a:pt x="200" y="22"/>
                  </a:lnTo>
                  <a:lnTo>
                    <a:pt x="200" y="0"/>
                  </a:lnTo>
                  <a:lnTo>
                    <a:pt x="200" y="0"/>
                  </a:lnTo>
                  <a:close/>
                  <a:moveTo>
                    <a:pt x="135" y="304"/>
                  </a:moveTo>
                  <a:lnTo>
                    <a:pt x="200" y="304"/>
                  </a:lnTo>
                  <a:lnTo>
                    <a:pt x="200" y="282"/>
                  </a:lnTo>
                  <a:lnTo>
                    <a:pt x="135" y="282"/>
                  </a:lnTo>
                  <a:lnTo>
                    <a:pt x="135" y="304"/>
                  </a:lnTo>
                  <a:lnTo>
                    <a:pt x="135" y="304"/>
                  </a:lnTo>
                  <a:close/>
                  <a:moveTo>
                    <a:pt x="200" y="41"/>
                  </a:moveTo>
                  <a:lnTo>
                    <a:pt x="200" y="145"/>
                  </a:lnTo>
                  <a:lnTo>
                    <a:pt x="200" y="143"/>
                  </a:lnTo>
                  <a:lnTo>
                    <a:pt x="186" y="145"/>
                  </a:lnTo>
                  <a:lnTo>
                    <a:pt x="186" y="160"/>
                  </a:lnTo>
                  <a:lnTo>
                    <a:pt x="171" y="164"/>
                  </a:lnTo>
                  <a:lnTo>
                    <a:pt x="173" y="178"/>
                  </a:lnTo>
                  <a:lnTo>
                    <a:pt x="188" y="174"/>
                  </a:lnTo>
                  <a:lnTo>
                    <a:pt x="188" y="190"/>
                  </a:lnTo>
                  <a:lnTo>
                    <a:pt x="200" y="186"/>
                  </a:lnTo>
                  <a:lnTo>
                    <a:pt x="200" y="264"/>
                  </a:lnTo>
                  <a:lnTo>
                    <a:pt x="135" y="26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9" y="213"/>
                  </a:lnTo>
                  <a:lnTo>
                    <a:pt x="139" y="213"/>
                  </a:lnTo>
                  <a:lnTo>
                    <a:pt x="144" y="210"/>
                  </a:lnTo>
                  <a:lnTo>
                    <a:pt x="150" y="208"/>
                  </a:lnTo>
                  <a:lnTo>
                    <a:pt x="155" y="202"/>
                  </a:lnTo>
                  <a:lnTo>
                    <a:pt x="158" y="197"/>
                  </a:lnTo>
                  <a:lnTo>
                    <a:pt x="158" y="197"/>
                  </a:lnTo>
                  <a:lnTo>
                    <a:pt x="161" y="190"/>
                  </a:lnTo>
                  <a:lnTo>
                    <a:pt x="162" y="183"/>
                  </a:lnTo>
                  <a:lnTo>
                    <a:pt x="162" y="176"/>
                  </a:lnTo>
                  <a:lnTo>
                    <a:pt x="162" y="170"/>
                  </a:lnTo>
                  <a:lnTo>
                    <a:pt x="162" y="170"/>
                  </a:lnTo>
                  <a:lnTo>
                    <a:pt x="158" y="163"/>
                  </a:lnTo>
                  <a:lnTo>
                    <a:pt x="154" y="158"/>
                  </a:lnTo>
                  <a:lnTo>
                    <a:pt x="154" y="158"/>
                  </a:lnTo>
                  <a:lnTo>
                    <a:pt x="148" y="153"/>
                  </a:lnTo>
                  <a:lnTo>
                    <a:pt x="148" y="153"/>
                  </a:lnTo>
                  <a:lnTo>
                    <a:pt x="144" y="153"/>
                  </a:lnTo>
                  <a:lnTo>
                    <a:pt x="139" y="155"/>
                  </a:lnTo>
                  <a:lnTo>
                    <a:pt x="139" y="155"/>
                  </a:lnTo>
                  <a:lnTo>
                    <a:pt x="135" y="156"/>
                  </a:lnTo>
                  <a:lnTo>
                    <a:pt x="135" y="128"/>
                  </a:lnTo>
                  <a:lnTo>
                    <a:pt x="135" y="128"/>
                  </a:lnTo>
                  <a:lnTo>
                    <a:pt x="136" y="126"/>
                  </a:lnTo>
                  <a:lnTo>
                    <a:pt x="136" y="126"/>
                  </a:lnTo>
                  <a:lnTo>
                    <a:pt x="139" y="126"/>
                  </a:lnTo>
                  <a:lnTo>
                    <a:pt x="140" y="128"/>
                  </a:lnTo>
                  <a:lnTo>
                    <a:pt x="140" y="128"/>
                  </a:lnTo>
                  <a:lnTo>
                    <a:pt x="143" y="129"/>
                  </a:lnTo>
                  <a:lnTo>
                    <a:pt x="143" y="132"/>
                  </a:lnTo>
                  <a:lnTo>
                    <a:pt x="143" y="132"/>
                  </a:lnTo>
                  <a:lnTo>
                    <a:pt x="143" y="134"/>
                  </a:lnTo>
                  <a:lnTo>
                    <a:pt x="143" y="136"/>
                  </a:lnTo>
                  <a:lnTo>
                    <a:pt x="143" y="136"/>
                  </a:lnTo>
                  <a:lnTo>
                    <a:pt x="147" y="134"/>
                  </a:lnTo>
                  <a:lnTo>
                    <a:pt x="150" y="132"/>
                  </a:lnTo>
                  <a:lnTo>
                    <a:pt x="150" y="132"/>
                  </a:lnTo>
                  <a:lnTo>
                    <a:pt x="151" y="129"/>
                  </a:lnTo>
                  <a:lnTo>
                    <a:pt x="151" y="125"/>
                  </a:lnTo>
                  <a:lnTo>
                    <a:pt x="151" y="125"/>
                  </a:lnTo>
                  <a:lnTo>
                    <a:pt x="150" y="122"/>
                  </a:lnTo>
                  <a:lnTo>
                    <a:pt x="146" y="120"/>
                  </a:lnTo>
                  <a:lnTo>
                    <a:pt x="146" y="120"/>
                  </a:lnTo>
                  <a:lnTo>
                    <a:pt x="140" y="120"/>
                  </a:lnTo>
                  <a:lnTo>
                    <a:pt x="135" y="120"/>
                  </a:lnTo>
                  <a:lnTo>
                    <a:pt x="135" y="120"/>
                  </a:lnTo>
                  <a:lnTo>
                    <a:pt x="135" y="41"/>
                  </a:lnTo>
                  <a:lnTo>
                    <a:pt x="200" y="41"/>
                  </a:lnTo>
                  <a:lnTo>
                    <a:pt x="200" y="41"/>
                  </a:lnTo>
                  <a:close/>
                  <a:moveTo>
                    <a:pt x="135" y="204"/>
                  </a:moveTo>
                  <a:lnTo>
                    <a:pt x="135" y="204"/>
                  </a:lnTo>
                  <a:lnTo>
                    <a:pt x="138" y="204"/>
                  </a:lnTo>
                  <a:lnTo>
                    <a:pt x="138" y="204"/>
                  </a:lnTo>
                  <a:lnTo>
                    <a:pt x="140" y="202"/>
                  </a:lnTo>
                  <a:lnTo>
                    <a:pt x="143" y="199"/>
                  </a:lnTo>
                  <a:lnTo>
                    <a:pt x="146" y="197"/>
                  </a:lnTo>
                  <a:lnTo>
                    <a:pt x="147" y="193"/>
                  </a:lnTo>
                  <a:lnTo>
                    <a:pt x="147" y="193"/>
                  </a:lnTo>
                  <a:lnTo>
                    <a:pt x="150" y="185"/>
                  </a:lnTo>
                  <a:lnTo>
                    <a:pt x="148" y="175"/>
                  </a:lnTo>
                  <a:lnTo>
                    <a:pt x="148" y="175"/>
                  </a:lnTo>
                  <a:lnTo>
                    <a:pt x="147" y="170"/>
                  </a:lnTo>
                  <a:lnTo>
                    <a:pt x="144" y="167"/>
                  </a:lnTo>
                  <a:lnTo>
                    <a:pt x="142" y="164"/>
                  </a:lnTo>
                  <a:lnTo>
                    <a:pt x="139" y="164"/>
                  </a:lnTo>
                  <a:lnTo>
                    <a:pt x="139" y="164"/>
                  </a:lnTo>
                  <a:lnTo>
                    <a:pt x="136" y="166"/>
                  </a:lnTo>
                  <a:lnTo>
                    <a:pt x="135" y="168"/>
                  </a:lnTo>
                  <a:lnTo>
                    <a:pt x="135" y="204"/>
                  </a:lnTo>
                  <a:close/>
                  <a:moveTo>
                    <a:pt x="135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25" y="2"/>
                  </a:lnTo>
                  <a:lnTo>
                    <a:pt x="20" y="3"/>
                  </a:lnTo>
                  <a:lnTo>
                    <a:pt x="14" y="6"/>
                  </a:lnTo>
                  <a:lnTo>
                    <a:pt x="9" y="10"/>
                  </a:lnTo>
                  <a:lnTo>
                    <a:pt x="5" y="15"/>
                  </a:lnTo>
                  <a:lnTo>
                    <a:pt x="2" y="21"/>
                  </a:lnTo>
                  <a:lnTo>
                    <a:pt x="1" y="26"/>
                  </a:lnTo>
                  <a:lnTo>
                    <a:pt x="0" y="33"/>
                  </a:lnTo>
                  <a:lnTo>
                    <a:pt x="0" y="273"/>
                  </a:lnTo>
                  <a:lnTo>
                    <a:pt x="0" y="273"/>
                  </a:lnTo>
                  <a:lnTo>
                    <a:pt x="1" y="279"/>
                  </a:lnTo>
                  <a:lnTo>
                    <a:pt x="2" y="285"/>
                  </a:lnTo>
                  <a:lnTo>
                    <a:pt x="5" y="290"/>
                  </a:lnTo>
                  <a:lnTo>
                    <a:pt x="9" y="294"/>
                  </a:lnTo>
                  <a:lnTo>
                    <a:pt x="14" y="298"/>
                  </a:lnTo>
                  <a:lnTo>
                    <a:pt x="20" y="302"/>
                  </a:lnTo>
                  <a:lnTo>
                    <a:pt x="25" y="304"/>
                  </a:lnTo>
                  <a:lnTo>
                    <a:pt x="32" y="304"/>
                  </a:lnTo>
                  <a:lnTo>
                    <a:pt x="135" y="304"/>
                  </a:lnTo>
                  <a:lnTo>
                    <a:pt x="135" y="282"/>
                  </a:lnTo>
                  <a:lnTo>
                    <a:pt x="50" y="282"/>
                  </a:lnTo>
                  <a:lnTo>
                    <a:pt x="50" y="282"/>
                  </a:lnTo>
                  <a:lnTo>
                    <a:pt x="50" y="282"/>
                  </a:lnTo>
                  <a:lnTo>
                    <a:pt x="44" y="282"/>
                  </a:lnTo>
                  <a:lnTo>
                    <a:pt x="40" y="281"/>
                  </a:lnTo>
                  <a:lnTo>
                    <a:pt x="35" y="278"/>
                  </a:lnTo>
                  <a:lnTo>
                    <a:pt x="32" y="275"/>
                  </a:lnTo>
                  <a:lnTo>
                    <a:pt x="28" y="271"/>
                  </a:lnTo>
                  <a:lnTo>
                    <a:pt x="25" y="267"/>
                  </a:lnTo>
                  <a:lnTo>
                    <a:pt x="24" y="262"/>
                  </a:lnTo>
                  <a:lnTo>
                    <a:pt x="24" y="25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42"/>
                  </a:lnTo>
                  <a:lnTo>
                    <a:pt x="25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5" y="26"/>
                  </a:lnTo>
                  <a:lnTo>
                    <a:pt x="40" y="25"/>
                  </a:lnTo>
                  <a:lnTo>
                    <a:pt x="44" y="22"/>
                  </a:lnTo>
                  <a:lnTo>
                    <a:pt x="50" y="22"/>
                  </a:lnTo>
                  <a:lnTo>
                    <a:pt x="135" y="22"/>
                  </a:lnTo>
                  <a:lnTo>
                    <a:pt x="135" y="0"/>
                  </a:lnTo>
                  <a:lnTo>
                    <a:pt x="135" y="0"/>
                  </a:lnTo>
                  <a:close/>
                  <a:moveTo>
                    <a:pt x="135" y="41"/>
                  </a:moveTo>
                  <a:lnTo>
                    <a:pt x="135" y="120"/>
                  </a:lnTo>
                  <a:lnTo>
                    <a:pt x="135" y="120"/>
                  </a:lnTo>
                  <a:lnTo>
                    <a:pt x="130" y="122"/>
                  </a:lnTo>
                  <a:lnTo>
                    <a:pt x="124" y="125"/>
                  </a:lnTo>
                  <a:lnTo>
                    <a:pt x="120" y="129"/>
                  </a:lnTo>
                  <a:lnTo>
                    <a:pt x="116" y="133"/>
                  </a:lnTo>
                  <a:lnTo>
                    <a:pt x="116" y="133"/>
                  </a:lnTo>
                  <a:lnTo>
                    <a:pt x="112" y="139"/>
                  </a:lnTo>
                  <a:lnTo>
                    <a:pt x="111" y="144"/>
                  </a:lnTo>
                  <a:lnTo>
                    <a:pt x="106" y="159"/>
                  </a:lnTo>
                  <a:lnTo>
                    <a:pt x="106" y="159"/>
                  </a:lnTo>
                  <a:lnTo>
                    <a:pt x="106" y="175"/>
                  </a:lnTo>
                  <a:lnTo>
                    <a:pt x="106" y="175"/>
                  </a:lnTo>
                  <a:lnTo>
                    <a:pt x="108" y="185"/>
                  </a:lnTo>
                  <a:lnTo>
                    <a:pt x="109" y="194"/>
                  </a:lnTo>
                  <a:lnTo>
                    <a:pt x="111" y="195"/>
                  </a:lnTo>
                  <a:lnTo>
                    <a:pt x="111" y="195"/>
                  </a:lnTo>
                  <a:lnTo>
                    <a:pt x="113" y="205"/>
                  </a:lnTo>
                  <a:lnTo>
                    <a:pt x="113" y="205"/>
                  </a:lnTo>
                  <a:lnTo>
                    <a:pt x="117" y="209"/>
                  </a:lnTo>
                  <a:lnTo>
                    <a:pt x="121" y="213"/>
                  </a:lnTo>
                  <a:lnTo>
                    <a:pt x="128" y="214"/>
                  </a:lnTo>
                  <a:lnTo>
                    <a:pt x="135" y="214"/>
                  </a:lnTo>
                  <a:lnTo>
                    <a:pt x="135" y="264"/>
                  </a:lnTo>
                  <a:lnTo>
                    <a:pt x="62" y="264"/>
                  </a:lnTo>
                  <a:lnTo>
                    <a:pt x="62" y="264"/>
                  </a:lnTo>
                  <a:lnTo>
                    <a:pt x="58" y="263"/>
                  </a:lnTo>
                  <a:lnTo>
                    <a:pt x="54" y="262"/>
                  </a:lnTo>
                  <a:lnTo>
                    <a:pt x="47" y="258"/>
                  </a:lnTo>
                  <a:lnTo>
                    <a:pt x="43" y="251"/>
                  </a:lnTo>
                  <a:lnTo>
                    <a:pt x="41" y="247"/>
                  </a:lnTo>
                  <a:lnTo>
                    <a:pt x="41" y="243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41" y="57"/>
                  </a:lnTo>
                  <a:lnTo>
                    <a:pt x="43" y="53"/>
                  </a:lnTo>
                  <a:lnTo>
                    <a:pt x="47" y="46"/>
                  </a:lnTo>
                  <a:lnTo>
                    <a:pt x="54" y="42"/>
                  </a:lnTo>
                  <a:lnTo>
                    <a:pt x="58" y="41"/>
                  </a:lnTo>
                  <a:lnTo>
                    <a:pt x="62" y="41"/>
                  </a:lnTo>
                  <a:lnTo>
                    <a:pt x="135" y="41"/>
                  </a:lnTo>
                  <a:lnTo>
                    <a:pt x="135" y="41"/>
                  </a:lnTo>
                  <a:close/>
                  <a:moveTo>
                    <a:pt x="135" y="128"/>
                  </a:moveTo>
                  <a:lnTo>
                    <a:pt x="135" y="156"/>
                  </a:lnTo>
                  <a:lnTo>
                    <a:pt x="135" y="156"/>
                  </a:lnTo>
                  <a:lnTo>
                    <a:pt x="130" y="160"/>
                  </a:lnTo>
                  <a:lnTo>
                    <a:pt x="130" y="160"/>
                  </a:lnTo>
                  <a:lnTo>
                    <a:pt x="127" y="166"/>
                  </a:lnTo>
                  <a:lnTo>
                    <a:pt x="127" y="171"/>
                  </a:lnTo>
                  <a:lnTo>
                    <a:pt x="127" y="171"/>
                  </a:lnTo>
                  <a:lnTo>
                    <a:pt x="128" y="174"/>
                  </a:lnTo>
                  <a:lnTo>
                    <a:pt x="131" y="176"/>
                  </a:lnTo>
                  <a:lnTo>
                    <a:pt x="131" y="176"/>
                  </a:lnTo>
                  <a:lnTo>
                    <a:pt x="132" y="171"/>
                  </a:lnTo>
                  <a:lnTo>
                    <a:pt x="135" y="168"/>
                  </a:lnTo>
                  <a:lnTo>
                    <a:pt x="135" y="204"/>
                  </a:lnTo>
                  <a:lnTo>
                    <a:pt x="135" y="204"/>
                  </a:lnTo>
                  <a:lnTo>
                    <a:pt x="131" y="202"/>
                  </a:lnTo>
                  <a:lnTo>
                    <a:pt x="131" y="202"/>
                  </a:lnTo>
                  <a:lnTo>
                    <a:pt x="128" y="199"/>
                  </a:lnTo>
                  <a:lnTo>
                    <a:pt x="127" y="194"/>
                  </a:lnTo>
                  <a:lnTo>
                    <a:pt x="127" y="194"/>
                  </a:lnTo>
                  <a:lnTo>
                    <a:pt x="124" y="181"/>
                  </a:lnTo>
                  <a:lnTo>
                    <a:pt x="124" y="181"/>
                  </a:lnTo>
                  <a:lnTo>
                    <a:pt x="123" y="163"/>
                  </a:lnTo>
                  <a:lnTo>
                    <a:pt x="123" y="163"/>
                  </a:lnTo>
                  <a:lnTo>
                    <a:pt x="123" y="148"/>
                  </a:lnTo>
                  <a:lnTo>
                    <a:pt x="127" y="137"/>
                  </a:lnTo>
                  <a:lnTo>
                    <a:pt x="127" y="137"/>
                  </a:lnTo>
                  <a:lnTo>
                    <a:pt x="131" y="130"/>
                  </a:lnTo>
                  <a:lnTo>
                    <a:pt x="135" y="128"/>
                  </a:lnTo>
                  <a:lnTo>
                    <a:pt x="135" y="128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8" name="Freeform 175"/>
            <p:cNvSpPr>
              <a:spLocks noEditPoints="1"/>
            </p:cNvSpPr>
            <p:nvPr/>
          </p:nvSpPr>
          <p:spPr bwMode="auto">
            <a:xfrm>
              <a:off x="6480152" y="3657949"/>
              <a:ext cx="169225" cy="226006"/>
            </a:xfrm>
            <a:custGeom>
              <a:avLst/>
              <a:gdLst>
                <a:gd name="T0" fmla="*/ 125 w 137"/>
                <a:gd name="T1" fmla="*/ 55 h 191"/>
                <a:gd name="T2" fmla="*/ 126 w 137"/>
                <a:gd name="T3" fmla="*/ 51 h 191"/>
                <a:gd name="T4" fmla="*/ 133 w 137"/>
                <a:gd name="T5" fmla="*/ 34 h 191"/>
                <a:gd name="T6" fmla="*/ 136 w 137"/>
                <a:gd name="T7" fmla="*/ 29 h 191"/>
                <a:gd name="T8" fmla="*/ 137 w 137"/>
                <a:gd name="T9" fmla="*/ 21 h 191"/>
                <a:gd name="T10" fmla="*/ 136 w 137"/>
                <a:gd name="T11" fmla="*/ 13 h 191"/>
                <a:gd name="T12" fmla="*/ 132 w 137"/>
                <a:gd name="T13" fmla="*/ 6 h 191"/>
                <a:gd name="T14" fmla="*/ 128 w 137"/>
                <a:gd name="T15" fmla="*/ 4 h 191"/>
                <a:gd name="T16" fmla="*/ 116 w 137"/>
                <a:gd name="T17" fmla="*/ 0 h 191"/>
                <a:gd name="T18" fmla="*/ 103 w 137"/>
                <a:gd name="T19" fmla="*/ 4 h 191"/>
                <a:gd name="T20" fmla="*/ 113 w 137"/>
                <a:gd name="T21" fmla="*/ 39 h 191"/>
                <a:gd name="T22" fmla="*/ 103 w 137"/>
                <a:gd name="T23" fmla="*/ 59 h 191"/>
                <a:gd name="T24" fmla="*/ 110 w 137"/>
                <a:gd name="T25" fmla="*/ 48 h 191"/>
                <a:gd name="T26" fmla="*/ 110 w 137"/>
                <a:gd name="T27" fmla="*/ 42 h 191"/>
                <a:gd name="T28" fmla="*/ 120 w 137"/>
                <a:gd name="T29" fmla="*/ 48 h 191"/>
                <a:gd name="T30" fmla="*/ 121 w 137"/>
                <a:gd name="T31" fmla="*/ 52 h 191"/>
                <a:gd name="T32" fmla="*/ 121 w 137"/>
                <a:gd name="T33" fmla="*/ 57 h 191"/>
                <a:gd name="T34" fmla="*/ 103 w 137"/>
                <a:gd name="T35" fmla="*/ 89 h 191"/>
                <a:gd name="T36" fmla="*/ 97 w 137"/>
                <a:gd name="T37" fmla="*/ 93 h 191"/>
                <a:gd name="T38" fmla="*/ 99 w 137"/>
                <a:gd name="T39" fmla="*/ 92 h 191"/>
                <a:gd name="T40" fmla="*/ 103 w 137"/>
                <a:gd name="T41" fmla="*/ 89 h 191"/>
                <a:gd name="T42" fmla="*/ 101 w 137"/>
                <a:gd name="T43" fmla="*/ 85 h 191"/>
                <a:gd name="T44" fmla="*/ 99 w 137"/>
                <a:gd name="T45" fmla="*/ 86 h 191"/>
                <a:gd name="T46" fmla="*/ 95 w 137"/>
                <a:gd name="T47" fmla="*/ 88 h 191"/>
                <a:gd name="T48" fmla="*/ 84 w 137"/>
                <a:gd name="T49" fmla="*/ 81 h 191"/>
                <a:gd name="T50" fmla="*/ 84 w 137"/>
                <a:gd name="T51" fmla="*/ 81 h 191"/>
                <a:gd name="T52" fmla="*/ 90 w 137"/>
                <a:gd name="T53" fmla="*/ 78 h 191"/>
                <a:gd name="T54" fmla="*/ 103 w 137"/>
                <a:gd name="T55" fmla="*/ 34 h 191"/>
                <a:gd name="T56" fmla="*/ 88 w 137"/>
                <a:gd name="T57" fmla="*/ 23 h 191"/>
                <a:gd name="T58" fmla="*/ 80 w 137"/>
                <a:gd name="T59" fmla="*/ 25 h 191"/>
                <a:gd name="T60" fmla="*/ 57 w 137"/>
                <a:gd name="T61" fmla="*/ 59 h 191"/>
                <a:gd name="T62" fmla="*/ 57 w 137"/>
                <a:gd name="T63" fmla="*/ 66 h 191"/>
                <a:gd name="T64" fmla="*/ 22 w 137"/>
                <a:gd name="T65" fmla="*/ 153 h 191"/>
                <a:gd name="T66" fmla="*/ 26 w 137"/>
                <a:gd name="T67" fmla="*/ 154 h 191"/>
                <a:gd name="T68" fmla="*/ 29 w 137"/>
                <a:gd name="T69" fmla="*/ 155 h 191"/>
                <a:gd name="T70" fmla="*/ 29 w 137"/>
                <a:gd name="T71" fmla="*/ 162 h 191"/>
                <a:gd name="T72" fmla="*/ 33 w 137"/>
                <a:gd name="T73" fmla="*/ 161 h 191"/>
                <a:gd name="T74" fmla="*/ 38 w 137"/>
                <a:gd name="T75" fmla="*/ 162 h 191"/>
                <a:gd name="T76" fmla="*/ 40 w 137"/>
                <a:gd name="T77" fmla="*/ 163 h 191"/>
                <a:gd name="T78" fmla="*/ 41 w 137"/>
                <a:gd name="T79" fmla="*/ 169 h 191"/>
                <a:gd name="T80" fmla="*/ 38 w 137"/>
                <a:gd name="T81" fmla="*/ 173 h 191"/>
                <a:gd name="T82" fmla="*/ 22 w 137"/>
                <a:gd name="T83" fmla="*/ 182 h 191"/>
                <a:gd name="T84" fmla="*/ 41 w 137"/>
                <a:gd name="T85" fmla="*/ 176 h 191"/>
                <a:gd name="T86" fmla="*/ 103 w 137"/>
                <a:gd name="T87" fmla="*/ 29 h 191"/>
                <a:gd name="T88" fmla="*/ 97 w 137"/>
                <a:gd name="T89" fmla="*/ 9 h 191"/>
                <a:gd name="T90" fmla="*/ 103 w 137"/>
                <a:gd name="T91" fmla="*/ 4 h 191"/>
                <a:gd name="T92" fmla="*/ 22 w 137"/>
                <a:gd name="T93" fmla="*/ 117 h 191"/>
                <a:gd name="T94" fmla="*/ 2 w 137"/>
                <a:gd name="T95" fmla="*/ 191 h 191"/>
                <a:gd name="T96" fmla="*/ 22 w 137"/>
                <a:gd name="T97" fmla="*/ 180 h 191"/>
                <a:gd name="T98" fmla="*/ 5 w 137"/>
                <a:gd name="T99" fmla="*/ 174 h 191"/>
                <a:gd name="T100" fmla="*/ 5 w 137"/>
                <a:gd name="T101" fmla="*/ 150 h 191"/>
                <a:gd name="T102" fmla="*/ 6 w 137"/>
                <a:gd name="T103" fmla="*/ 149 h 191"/>
                <a:gd name="T104" fmla="*/ 10 w 137"/>
                <a:gd name="T105" fmla="*/ 146 h 191"/>
                <a:gd name="T106" fmla="*/ 15 w 137"/>
                <a:gd name="T107" fmla="*/ 146 h 191"/>
                <a:gd name="T108" fmla="*/ 17 w 137"/>
                <a:gd name="T109" fmla="*/ 149 h 191"/>
                <a:gd name="T110" fmla="*/ 18 w 137"/>
                <a:gd name="T111" fmla="*/ 155 h 191"/>
                <a:gd name="T112" fmla="*/ 19 w 137"/>
                <a:gd name="T113" fmla="*/ 154 h 191"/>
                <a:gd name="T114" fmla="*/ 22 w 137"/>
                <a:gd name="T115" fmla="*/ 11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" h="191">
                  <a:moveTo>
                    <a:pt x="103" y="89"/>
                  </a:moveTo>
                  <a:lnTo>
                    <a:pt x="125" y="55"/>
                  </a:lnTo>
                  <a:lnTo>
                    <a:pt x="125" y="55"/>
                  </a:lnTo>
                  <a:lnTo>
                    <a:pt x="126" y="51"/>
                  </a:lnTo>
                  <a:lnTo>
                    <a:pt x="125" y="47"/>
                  </a:lnTo>
                  <a:lnTo>
                    <a:pt x="133" y="34"/>
                  </a:lnTo>
                  <a:lnTo>
                    <a:pt x="133" y="34"/>
                  </a:lnTo>
                  <a:lnTo>
                    <a:pt x="136" y="29"/>
                  </a:lnTo>
                  <a:lnTo>
                    <a:pt x="137" y="25"/>
                  </a:lnTo>
                  <a:lnTo>
                    <a:pt x="137" y="21"/>
                  </a:lnTo>
                  <a:lnTo>
                    <a:pt x="137" y="17"/>
                  </a:lnTo>
                  <a:lnTo>
                    <a:pt x="136" y="13"/>
                  </a:lnTo>
                  <a:lnTo>
                    <a:pt x="135" y="9"/>
                  </a:lnTo>
                  <a:lnTo>
                    <a:pt x="132" y="6"/>
                  </a:lnTo>
                  <a:lnTo>
                    <a:pt x="128" y="4"/>
                  </a:lnTo>
                  <a:lnTo>
                    <a:pt x="128" y="4"/>
                  </a:lnTo>
                  <a:lnTo>
                    <a:pt x="121" y="0"/>
                  </a:lnTo>
                  <a:lnTo>
                    <a:pt x="116" y="0"/>
                  </a:lnTo>
                  <a:lnTo>
                    <a:pt x="109" y="1"/>
                  </a:lnTo>
                  <a:lnTo>
                    <a:pt x="103" y="4"/>
                  </a:lnTo>
                  <a:lnTo>
                    <a:pt x="103" y="29"/>
                  </a:lnTo>
                  <a:lnTo>
                    <a:pt x="113" y="39"/>
                  </a:lnTo>
                  <a:lnTo>
                    <a:pt x="103" y="34"/>
                  </a:lnTo>
                  <a:lnTo>
                    <a:pt x="103" y="59"/>
                  </a:lnTo>
                  <a:lnTo>
                    <a:pt x="110" y="48"/>
                  </a:lnTo>
                  <a:lnTo>
                    <a:pt x="110" y="48"/>
                  </a:lnTo>
                  <a:lnTo>
                    <a:pt x="110" y="46"/>
                  </a:lnTo>
                  <a:lnTo>
                    <a:pt x="110" y="42"/>
                  </a:lnTo>
                  <a:lnTo>
                    <a:pt x="120" y="48"/>
                  </a:lnTo>
                  <a:lnTo>
                    <a:pt x="120" y="48"/>
                  </a:lnTo>
                  <a:lnTo>
                    <a:pt x="121" y="50"/>
                  </a:lnTo>
                  <a:lnTo>
                    <a:pt x="121" y="52"/>
                  </a:lnTo>
                  <a:lnTo>
                    <a:pt x="121" y="54"/>
                  </a:lnTo>
                  <a:lnTo>
                    <a:pt x="121" y="57"/>
                  </a:lnTo>
                  <a:lnTo>
                    <a:pt x="103" y="82"/>
                  </a:lnTo>
                  <a:lnTo>
                    <a:pt x="103" y="89"/>
                  </a:lnTo>
                  <a:close/>
                  <a:moveTo>
                    <a:pt x="41" y="176"/>
                  </a:moveTo>
                  <a:lnTo>
                    <a:pt x="97" y="93"/>
                  </a:lnTo>
                  <a:lnTo>
                    <a:pt x="97" y="93"/>
                  </a:lnTo>
                  <a:lnTo>
                    <a:pt x="99" y="92"/>
                  </a:lnTo>
                  <a:lnTo>
                    <a:pt x="102" y="89"/>
                  </a:lnTo>
                  <a:lnTo>
                    <a:pt x="103" y="89"/>
                  </a:lnTo>
                  <a:lnTo>
                    <a:pt x="103" y="82"/>
                  </a:lnTo>
                  <a:lnTo>
                    <a:pt x="101" y="85"/>
                  </a:lnTo>
                  <a:lnTo>
                    <a:pt x="101" y="85"/>
                  </a:lnTo>
                  <a:lnTo>
                    <a:pt x="99" y="86"/>
                  </a:lnTo>
                  <a:lnTo>
                    <a:pt x="98" y="88"/>
                  </a:lnTo>
                  <a:lnTo>
                    <a:pt x="95" y="88"/>
                  </a:lnTo>
                  <a:lnTo>
                    <a:pt x="94" y="86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7" y="80"/>
                  </a:lnTo>
                  <a:lnTo>
                    <a:pt x="90" y="78"/>
                  </a:lnTo>
                  <a:lnTo>
                    <a:pt x="103" y="59"/>
                  </a:lnTo>
                  <a:lnTo>
                    <a:pt x="103" y="34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83" y="23"/>
                  </a:lnTo>
                  <a:lnTo>
                    <a:pt x="80" y="25"/>
                  </a:lnTo>
                  <a:lnTo>
                    <a:pt x="57" y="59"/>
                  </a:lnTo>
                  <a:lnTo>
                    <a:pt x="57" y="59"/>
                  </a:lnTo>
                  <a:lnTo>
                    <a:pt x="56" y="63"/>
                  </a:lnTo>
                  <a:lnTo>
                    <a:pt x="57" y="66"/>
                  </a:lnTo>
                  <a:lnTo>
                    <a:pt x="22" y="117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9" y="155"/>
                  </a:lnTo>
                  <a:lnTo>
                    <a:pt x="29" y="158"/>
                  </a:lnTo>
                  <a:lnTo>
                    <a:pt x="29" y="162"/>
                  </a:lnTo>
                  <a:lnTo>
                    <a:pt x="29" y="162"/>
                  </a:lnTo>
                  <a:lnTo>
                    <a:pt x="33" y="161"/>
                  </a:lnTo>
                  <a:lnTo>
                    <a:pt x="36" y="161"/>
                  </a:lnTo>
                  <a:lnTo>
                    <a:pt x="38" y="162"/>
                  </a:lnTo>
                  <a:lnTo>
                    <a:pt x="38" y="162"/>
                  </a:lnTo>
                  <a:lnTo>
                    <a:pt x="40" y="163"/>
                  </a:lnTo>
                  <a:lnTo>
                    <a:pt x="41" y="166"/>
                  </a:lnTo>
                  <a:lnTo>
                    <a:pt x="41" y="169"/>
                  </a:lnTo>
                  <a:lnTo>
                    <a:pt x="40" y="172"/>
                  </a:lnTo>
                  <a:lnTo>
                    <a:pt x="38" y="173"/>
                  </a:lnTo>
                  <a:lnTo>
                    <a:pt x="22" y="180"/>
                  </a:lnTo>
                  <a:lnTo>
                    <a:pt x="22" y="182"/>
                  </a:lnTo>
                  <a:lnTo>
                    <a:pt x="41" y="176"/>
                  </a:lnTo>
                  <a:lnTo>
                    <a:pt x="41" y="176"/>
                  </a:lnTo>
                  <a:close/>
                  <a:moveTo>
                    <a:pt x="103" y="4"/>
                  </a:moveTo>
                  <a:lnTo>
                    <a:pt x="103" y="29"/>
                  </a:lnTo>
                  <a:lnTo>
                    <a:pt x="91" y="17"/>
                  </a:lnTo>
                  <a:lnTo>
                    <a:pt x="97" y="9"/>
                  </a:lnTo>
                  <a:lnTo>
                    <a:pt x="97" y="9"/>
                  </a:lnTo>
                  <a:lnTo>
                    <a:pt x="103" y="4"/>
                  </a:lnTo>
                  <a:lnTo>
                    <a:pt x="103" y="4"/>
                  </a:lnTo>
                  <a:close/>
                  <a:moveTo>
                    <a:pt x="22" y="117"/>
                  </a:moveTo>
                  <a:lnTo>
                    <a:pt x="0" y="150"/>
                  </a:lnTo>
                  <a:lnTo>
                    <a:pt x="2" y="191"/>
                  </a:lnTo>
                  <a:lnTo>
                    <a:pt x="22" y="182"/>
                  </a:lnTo>
                  <a:lnTo>
                    <a:pt x="22" y="180"/>
                  </a:lnTo>
                  <a:lnTo>
                    <a:pt x="17" y="182"/>
                  </a:lnTo>
                  <a:lnTo>
                    <a:pt x="5" y="174"/>
                  </a:lnTo>
                  <a:lnTo>
                    <a:pt x="5" y="150"/>
                  </a:lnTo>
                  <a:lnTo>
                    <a:pt x="5" y="150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7" y="146"/>
                  </a:lnTo>
                  <a:lnTo>
                    <a:pt x="10" y="146"/>
                  </a:lnTo>
                  <a:lnTo>
                    <a:pt x="13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7" y="149"/>
                  </a:lnTo>
                  <a:lnTo>
                    <a:pt x="18" y="150"/>
                  </a:lnTo>
                  <a:lnTo>
                    <a:pt x="18" y="155"/>
                  </a:lnTo>
                  <a:lnTo>
                    <a:pt x="18" y="155"/>
                  </a:lnTo>
                  <a:lnTo>
                    <a:pt x="19" y="154"/>
                  </a:lnTo>
                  <a:lnTo>
                    <a:pt x="22" y="153"/>
                  </a:lnTo>
                  <a:lnTo>
                    <a:pt x="22" y="117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9" name="Freeform 176"/>
            <p:cNvSpPr>
              <a:spLocks noEditPoints="1"/>
            </p:cNvSpPr>
            <p:nvPr/>
          </p:nvSpPr>
          <p:spPr bwMode="auto">
            <a:xfrm>
              <a:off x="5107827" y="2477035"/>
              <a:ext cx="217398" cy="226006"/>
            </a:xfrm>
            <a:custGeom>
              <a:avLst/>
              <a:gdLst>
                <a:gd name="T0" fmla="*/ 138 w 176"/>
                <a:gd name="T1" fmla="*/ 88 h 191"/>
                <a:gd name="T2" fmla="*/ 132 w 176"/>
                <a:gd name="T3" fmla="*/ 138 h 191"/>
                <a:gd name="T4" fmla="*/ 150 w 176"/>
                <a:gd name="T5" fmla="*/ 143 h 191"/>
                <a:gd name="T6" fmla="*/ 147 w 176"/>
                <a:gd name="T7" fmla="*/ 151 h 191"/>
                <a:gd name="T8" fmla="*/ 132 w 176"/>
                <a:gd name="T9" fmla="*/ 36 h 191"/>
                <a:gd name="T10" fmla="*/ 150 w 176"/>
                <a:gd name="T11" fmla="*/ 26 h 191"/>
                <a:gd name="T12" fmla="*/ 135 w 176"/>
                <a:gd name="T13" fmla="*/ 47 h 191"/>
                <a:gd name="T14" fmla="*/ 146 w 176"/>
                <a:gd name="T15" fmla="*/ 88 h 191"/>
                <a:gd name="T16" fmla="*/ 174 w 176"/>
                <a:gd name="T17" fmla="*/ 85 h 191"/>
                <a:gd name="T18" fmla="*/ 150 w 176"/>
                <a:gd name="T19" fmla="*/ 92 h 191"/>
                <a:gd name="T20" fmla="*/ 88 w 176"/>
                <a:gd name="T21" fmla="*/ 39 h 191"/>
                <a:gd name="T22" fmla="*/ 115 w 176"/>
                <a:gd name="T23" fmla="*/ 46 h 191"/>
                <a:gd name="T24" fmla="*/ 132 w 176"/>
                <a:gd name="T25" fmla="*/ 109 h 191"/>
                <a:gd name="T26" fmla="*/ 115 w 176"/>
                <a:gd name="T27" fmla="*/ 128 h 191"/>
                <a:gd name="T28" fmla="*/ 111 w 176"/>
                <a:gd name="T29" fmla="*/ 180 h 191"/>
                <a:gd name="T30" fmla="*/ 90 w 176"/>
                <a:gd name="T31" fmla="*/ 191 h 191"/>
                <a:gd name="T32" fmla="*/ 105 w 176"/>
                <a:gd name="T33" fmla="*/ 126 h 191"/>
                <a:gd name="T34" fmla="*/ 122 w 176"/>
                <a:gd name="T35" fmla="*/ 107 h 191"/>
                <a:gd name="T36" fmla="*/ 124 w 176"/>
                <a:gd name="T37" fmla="*/ 73 h 191"/>
                <a:gd name="T38" fmla="*/ 104 w 176"/>
                <a:gd name="T39" fmla="*/ 51 h 191"/>
                <a:gd name="T40" fmla="*/ 88 w 176"/>
                <a:gd name="T41" fmla="*/ 39 h 191"/>
                <a:gd name="T42" fmla="*/ 127 w 176"/>
                <a:gd name="T43" fmla="*/ 43 h 191"/>
                <a:gd name="T44" fmla="*/ 132 w 176"/>
                <a:gd name="T45" fmla="*/ 36 h 191"/>
                <a:gd name="T46" fmla="*/ 128 w 176"/>
                <a:gd name="T47" fmla="*/ 128 h 191"/>
                <a:gd name="T48" fmla="*/ 132 w 176"/>
                <a:gd name="T49" fmla="*/ 127 h 191"/>
                <a:gd name="T50" fmla="*/ 92 w 176"/>
                <a:gd name="T51" fmla="*/ 1 h 191"/>
                <a:gd name="T52" fmla="*/ 88 w 176"/>
                <a:gd name="T53" fmla="*/ 30 h 191"/>
                <a:gd name="T54" fmla="*/ 80 w 176"/>
                <a:gd name="T55" fmla="*/ 191 h 191"/>
                <a:gd name="T56" fmla="*/ 62 w 176"/>
                <a:gd name="T57" fmla="*/ 176 h 191"/>
                <a:gd name="T58" fmla="*/ 55 w 176"/>
                <a:gd name="T59" fmla="*/ 124 h 191"/>
                <a:gd name="T60" fmla="*/ 44 w 176"/>
                <a:gd name="T61" fmla="*/ 67 h 191"/>
                <a:gd name="T62" fmla="*/ 67 w 176"/>
                <a:gd name="T63" fmla="*/ 43 h 191"/>
                <a:gd name="T64" fmla="*/ 88 w 176"/>
                <a:gd name="T65" fmla="*/ 49 h 191"/>
                <a:gd name="T66" fmla="*/ 61 w 176"/>
                <a:gd name="T67" fmla="*/ 61 h 191"/>
                <a:gd name="T68" fmla="*/ 50 w 176"/>
                <a:gd name="T69" fmla="*/ 88 h 191"/>
                <a:gd name="T70" fmla="*/ 69 w 176"/>
                <a:gd name="T71" fmla="*/ 120 h 191"/>
                <a:gd name="T72" fmla="*/ 88 w 176"/>
                <a:gd name="T73" fmla="*/ 147 h 191"/>
                <a:gd name="T74" fmla="*/ 88 w 176"/>
                <a:gd name="T75" fmla="*/ 30 h 191"/>
                <a:gd name="T76" fmla="*/ 84 w 176"/>
                <a:gd name="T77" fmla="*/ 26 h 191"/>
                <a:gd name="T78" fmla="*/ 88 w 176"/>
                <a:gd name="T79" fmla="*/ 0 h 191"/>
                <a:gd name="T80" fmla="*/ 47 w 176"/>
                <a:gd name="T81" fmla="*/ 135 h 191"/>
                <a:gd name="T82" fmla="*/ 44 w 176"/>
                <a:gd name="T83" fmla="*/ 138 h 191"/>
                <a:gd name="T84" fmla="*/ 47 w 176"/>
                <a:gd name="T85" fmla="*/ 47 h 191"/>
                <a:gd name="T86" fmla="*/ 44 w 176"/>
                <a:gd name="T87" fmla="*/ 108 h 191"/>
                <a:gd name="T88" fmla="*/ 40 w 176"/>
                <a:gd name="T89" fmla="*/ 77 h 191"/>
                <a:gd name="T90" fmla="*/ 44 w 176"/>
                <a:gd name="T91" fmla="*/ 49 h 191"/>
                <a:gd name="T92" fmla="*/ 25 w 176"/>
                <a:gd name="T93" fmla="*/ 31 h 191"/>
                <a:gd name="T94" fmla="*/ 32 w 176"/>
                <a:gd name="T95" fmla="*/ 26 h 191"/>
                <a:gd name="T96" fmla="*/ 32 w 176"/>
                <a:gd name="T97" fmla="*/ 150 h 191"/>
                <a:gd name="T98" fmla="*/ 24 w 176"/>
                <a:gd name="T99" fmla="*/ 147 h 191"/>
                <a:gd name="T100" fmla="*/ 44 w 176"/>
                <a:gd name="T101" fmla="*/ 127 h 191"/>
                <a:gd name="T102" fmla="*/ 25 w 176"/>
                <a:gd name="T103" fmla="*/ 84 h 191"/>
                <a:gd name="T104" fmla="*/ 25 w 176"/>
                <a:gd name="T105" fmla="*/ 92 h 191"/>
                <a:gd name="T106" fmla="*/ 0 w 176"/>
                <a:gd name="T107" fmla="*/ 8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6" h="191">
                  <a:moveTo>
                    <a:pt x="132" y="66"/>
                  </a:moveTo>
                  <a:lnTo>
                    <a:pt x="132" y="66"/>
                  </a:lnTo>
                  <a:lnTo>
                    <a:pt x="136" y="77"/>
                  </a:lnTo>
                  <a:lnTo>
                    <a:pt x="138" y="88"/>
                  </a:lnTo>
                  <a:lnTo>
                    <a:pt x="138" y="88"/>
                  </a:lnTo>
                  <a:lnTo>
                    <a:pt x="136" y="99"/>
                  </a:lnTo>
                  <a:lnTo>
                    <a:pt x="132" y="109"/>
                  </a:lnTo>
                  <a:lnTo>
                    <a:pt x="132" y="66"/>
                  </a:lnTo>
                  <a:lnTo>
                    <a:pt x="132" y="66"/>
                  </a:lnTo>
                  <a:close/>
                  <a:moveTo>
                    <a:pt x="132" y="138"/>
                  </a:moveTo>
                  <a:lnTo>
                    <a:pt x="132" y="127"/>
                  </a:lnTo>
                  <a:lnTo>
                    <a:pt x="132" y="127"/>
                  </a:lnTo>
                  <a:lnTo>
                    <a:pt x="135" y="128"/>
                  </a:lnTo>
                  <a:lnTo>
                    <a:pt x="135" y="128"/>
                  </a:lnTo>
                  <a:lnTo>
                    <a:pt x="150" y="143"/>
                  </a:lnTo>
                  <a:lnTo>
                    <a:pt x="150" y="143"/>
                  </a:lnTo>
                  <a:lnTo>
                    <a:pt x="151" y="147"/>
                  </a:lnTo>
                  <a:lnTo>
                    <a:pt x="150" y="150"/>
                  </a:lnTo>
                  <a:lnTo>
                    <a:pt x="150" y="150"/>
                  </a:lnTo>
                  <a:lnTo>
                    <a:pt x="147" y="151"/>
                  </a:lnTo>
                  <a:lnTo>
                    <a:pt x="145" y="150"/>
                  </a:lnTo>
                  <a:lnTo>
                    <a:pt x="132" y="138"/>
                  </a:lnTo>
                  <a:lnTo>
                    <a:pt x="132" y="138"/>
                  </a:lnTo>
                  <a:close/>
                  <a:moveTo>
                    <a:pt x="132" y="49"/>
                  </a:moveTo>
                  <a:lnTo>
                    <a:pt x="132" y="36"/>
                  </a:lnTo>
                  <a:lnTo>
                    <a:pt x="145" y="26"/>
                  </a:lnTo>
                  <a:lnTo>
                    <a:pt x="145" y="26"/>
                  </a:lnTo>
                  <a:lnTo>
                    <a:pt x="147" y="24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51" y="28"/>
                  </a:lnTo>
                  <a:lnTo>
                    <a:pt x="150" y="31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2" y="49"/>
                  </a:lnTo>
                  <a:lnTo>
                    <a:pt x="132" y="49"/>
                  </a:lnTo>
                  <a:close/>
                  <a:moveTo>
                    <a:pt x="146" y="88"/>
                  </a:moveTo>
                  <a:lnTo>
                    <a:pt x="146" y="88"/>
                  </a:lnTo>
                  <a:lnTo>
                    <a:pt x="146" y="88"/>
                  </a:lnTo>
                  <a:lnTo>
                    <a:pt x="147" y="85"/>
                  </a:lnTo>
                  <a:lnTo>
                    <a:pt x="150" y="84"/>
                  </a:lnTo>
                  <a:lnTo>
                    <a:pt x="172" y="84"/>
                  </a:lnTo>
                  <a:lnTo>
                    <a:pt x="172" y="84"/>
                  </a:lnTo>
                  <a:lnTo>
                    <a:pt x="174" y="85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91"/>
                  </a:lnTo>
                  <a:lnTo>
                    <a:pt x="172" y="92"/>
                  </a:lnTo>
                  <a:lnTo>
                    <a:pt x="150" y="92"/>
                  </a:lnTo>
                  <a:lnTo>
                    <a:pt x="150" y="92"/>
                  </a:lnTo>
                  <a:lnTo>
                    <a:pt x="147" y="91"/>
                  </a:lnTo>
                  <a:lnTo>
                    <a:pt x="146" y="88"/>
                  </a:lnTo>
                  <a:lnTo>
                    <a:pt x="146" y="88"/>
                  </a:lnTo>
                  <a:close/>
                  <a:moveTo>
                    <a:pt x="88" y="39"/>
                  </a:moveTo>
                  <a:lnTo>
                    <a:pt x="88" y="39"/>
                  </a:lnTo>
                  <a:lnTo>
                    <a:pt x="96" y="39"/>
                  </a:lnTo>
                  <a:lnTo>
                    <a:pt x="103" y="40"/>
                  </a:lnTo>
                  <a:lnTo>
                    <a:pt x="108" y="43"/>
                  </a:lnTo>
                  <a:lnTo>
                    <a:pt x="115" y="46"/>
                  </a:lnTo>
                  <a:lnTo>
                    <a:pt x="120" y="50"/>
                  </a:lnTo>
                  <a:lnTo>
                    <a:pt x="124" y="55"/>
                  </a:lnTo>
                  <a:lnTo>
                    <a:pt x="128" y="61"/>
                  </a:lnTo>
                  <a:lnTo>
                    <a:pt x="132" y="66"/>
                  </a:lnTo>
                  <a:lnTo>
                    <a:pt x="132" y="109"/>
                  </a:lnTo>
                  <a:lnTo>
                    <a:pt x="132" y="109"/>
                  </a:lnTo>
                  <a:lnTo>
                    <a:pt x="128" y="115"/>
                  </a:lnTo>
                  <a:lnTo>
                    <a:pt x="124" y="120"/>
                  </a:lnTo>
                  <a:lnTo>
                    <a:pt x="120" y="124"/>
                  </a:lnTo>
                  <a:lnTo>
                    <a:pt x="115" y="128"/>
                  </a:lnTo>
                  <a:lnTo>
                    <a:pt x="115" y="166"/>
                  </a:lnTo>
                  <a:lnTo>
                    <a:pt x="115" y="166"/>
                  </a:lnTo>
                  <a:lnTo>
                    <a:pt x="115" y="172"/>
                  </a:lnTo>
                  <a:lnTo>
                    <a:pt x="113" y="176"/>
                  </a:lnTo>
                  <a:lnTo>
                    <a:pt x="111" y="180"/>
                  </a:lnTo>
                  <a:lnTo>
                    <a:pt x="108" y="184"/>
                  </a:lnTo>
                  <a:lnTo>
                    <a:pt x="104" y="187"/>
                  </a:lnTo>
                  <a:lnTo>
                    <a:pt x="100" y="189"/>
                  </a:lnTo>
                  <a:lnTo>
                    <a:pt x="96" y="191"/>
                  </a:lnTo>
                  <a:lnTo>
                    <a:pt x="90" y="191"/>
                  </a:lnTo>
                  <a:lnTo>
                    <a:pt x="88" y="191"/>
                  </a:lnTo>
                  <a:lnTo>
                    <a:pt x="88" y="147"/>
                  </a:lnTo>
                  <a:lnTo>
                    <a:pt x="105" y="147"/>
                  </a:lnTo>
                  <a:lnTo>
                    <a:pt x="105" y="126"/>
                  </a:lnTo>
                  <a:lnTo>
                    <a:pt x="105" y="126"/>
                  </a:lnTo>
                  <a:lnTo>
                    <a:pt x="105" y="123"/>
                  </a:lnTo>
                  <a:lnTo>
                    <a:pt x="108" y="122"/>
                  </a:lnTo>
                  <a:lnTo>
                    <a:pt x="108" y="122"/>
                  </a:lnTo>
                  <a:lnTo>
                    <a:pt x="115" y="115"/>
                  </a:lnTo>
                  <a:lnTo>
                    <a:pt x="122" y="107"/>
                  </a:lnTo>
                  <a:lnTo>
                    <a:pt x="126" y="99"/>
                  </a:lnTo>
                  <a:lnTo>
                    <a:pt x="127" y="88"/>
                  </a:lnTo>
                  <a:lnTo>
                    <a:pt x="127" y="88"/>
                  </a:lnTo>
                  <a:lnTo>
                    <a:pt x="126" y="80"/>
                  </a:lnTo>
                  <a:lnTo>
                    <a:pt x="124" y="73"/>
                  </a:lnTo>
                  <a:lnTo>
                    <a:pt x="120" y="66"/>
                  </a:lnTo>
                  <a:lnTo>
                    <a:pt x="116" y="61"/>
                  </a:lnTo>
                  <a:lnTo>
                    <a:pt x="116" y="61"/>
                  </a:lnTo>
                  <a:lnTo>
                    <a:pt x="109" y="55"/>
                  </a:lnTo>
                  <a:lnTo>
                    <a:pt x="104" y="51"/>
                  </a:lnTo>
                  <a:lnTo>
                    <a:pt x="96" y="50"/>
                  </a:lnTo>
                  <a:lnTo>
                    <a:pt x="88" y="49"/>
                  </a:lnTo>
                  <a:lnTo>
                    <a:pt x="88" y="49"/>
                  </a:lnTo>
                  <a:lnTo>
                    <a:pt x="88" y="39"/>
                  </a:lnTo>
                  <a:lnTo>
                    <a:pt x="88" y="39"/>
                  </a:lnTo>
                  <a:lnTo>
                    <a:pt x="88" y="39"/>
                  </a:lnTo>
                  <a:close/>
                  <a:moveTo>
                    <a:pt x="132" y="36"/>
                  </a:moveTo>
                  <a:lnTo>
                    <a:pt x="128" y="40"/>
                  </a:lnTo>
                  <a:lnTo>
                    <a:pt x="128" y="40"/>
                  </a:lnTo>
                  <a:lnTo>
                    <a:pt x="127" y="43"/>
                  </a:lnTo>
                  <a:lnTo>
                    <a:pt x="128" y="47"/>
                  </a:lnTo>
                  <a:lnTo>
                    <a:pt x="128" y="47"/>
                  </a:lnTo>
                  <a:lnTo>
                    <a:pt x="130" y="49"/>
                  </a:lnTo>
                  <a:lnTo>
                    <a:pt x="132" y="49"/>
                  </a:lnTo>
                  <a:lnTo>
                    <a:pt x="132" y="36"/>
                  </a:lnTo>
                  <a:lnTo>
                    <a:pt x="132" y="36"/>
                  </a:lnTo>
                  <a:close/>
                  <a:moveTo>
                    <a:pt x="132" y="127"/>
                  </a:moveTo>
                  <a:lnTo>
                    <a:pt x="132" y="127"/>
                  </a:lnTo>
                  <a:lnTo>
                    <a:pt x="130" y="127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27" y="131"/>
                  </a:lnTo>
                  <a:lnTo>
                    <a:pt x="128" y="135"/>
                  </a:lnTo>
                  <a:lnTo>
                    <a:pt x="132" y="138"/>
                  </a:lnTo>
                  <a:lnTo>
                    <a:pt x="132" y="127"/>
                  </a:lnTo>
                  <a:lnTo>
                    <a:pt x="132" y="127"/>
                  </a:lnTo>
                  <a:close/>
                  <a:moveTo>
                    <a:pt x="88" y="3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2" y="1"/>
                  </a:lnTo>
                  <a:lnTo>
                    <a:pt x="92" y="4"/>
                  </a:lnTo>
                  <a:lnTo>
                    <a:pt x="92" y="26"/>
                  </a:lnTo>
                  <a:lnTo>
                    <a:pt x="92" y="26"/>
                  </a:lnTo>
                  <a:lnTo>
                    <a:pt x="92" y="28"/>
                  </a:lnTo>
                  <a:lnTo>
                    <a:pt x="88" y="30"/>
                  </a:lnTo>
                  <a:lnTo>
                    <a:pt x="88" y="30"/>
                  </a:lnTo>
                  <a:close/>
                  <a:moveTo>
                    <a:pt x="88" y="191"/>
                  </a:moveTo>
                  <a:lnTo>
                    <a:pt x="85" y="191"/>
                  </a:lnTo>
                  <a:lnTo>
                    <a:pt x="85" y="191"/>
                  </a:lnTo>
                  <a:lnTo>
                    <a:pt x="80" y="191"/>
                  </a:lnTo>
                  <a:lnTo>
                    <a:pt x="76" y="189"/>
                  </a:lnTo>
                  <a:lnTo>
                    <a:pt x="71" y="187"/>
                  </a:lnTo>
                  <a:lnTo>
                    <a:pt x="67" y="184"/>
                  </a:lnTo>
                  <a:lnTo>
                    <a:pt x="65" y="180"/>
                  </a:lnTo>
                  <a:lnTo>
                    <a:pt x="62" y="176"/>
                  </a:lnTo>
                  <a:lnTo>
                    <a:pt x="61" y="172"/>
                  </a:lnTo>
                  <a:lnTo>
                    <a:pt x="61" y="166"/>
                  </a:lnTo>
                  <a:lnTo>
                    <a:pt x="61" y="128"/>
                  </a:lnTo>
                  <a:lnTo>
                    <a:pt x="61" y="128"/>
                  </a:lnTo>
                  <a:lnTo>
                    <a:pt x="55" y="124"/>
                  </a:lnTo>
                  <a:lnTo>
                    <a:pt x="51" y="119"/>
                  </a:lnTo>
                  <a:lnTo>
                    <a:pt x="47" y="114"/>
                  </a:lnTo>
                  <a:lnTo>
                    <a:pt x="44" y="108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7" y="61"/>
                  </a:lnTo>
                  <a:lnTo>
                    <a:pt x="51" y="55"/>
                  </a:lnTo>
                  <a:lnTo>
                    <a:pt x="57" y="51"/>
                  </a:lnTo>
                  <a:lnTo>
                    <a:pt x="62" y="47"/>
                  </a:lnTo>
                  <a:lnTo>
                    <a:pt x="67" y="43"/>
                  </a:lnTo>
                  <a:lnTo>
                    <a:pt x="74" y="40"/>
                  </a:lnTo>
                  <a:lnTo>
                    <a:pt x="81" y="39"/>
                  </a:lnTo>
                  <a:lnTo>
                    <a:pt x="88" y="39"/>
                  </a:lnTo>
                  <a:lnTo>
                    <a:pt x="88" y="49"/>
                  </a:lnTo>
                  <a:lnTo>
                    <a:pt x="88" y="49"/>
                  </a:lnTo>
                  <a:lnTo>
                    <a:pt x="81" y="50"/>
                  </a:lnTo>
                  <a:lnTo>
                    <a:pt x="73" y="51"/>
                  </a:lnTo>
                  <a:lnTo>
                    <a:pt x="66" y="55"/>
                  </a:lnTo>
                  <a:lnTo>
                    <a:pt x="61" y="61"/>
                  </a:lnTo>
                  <a:lnTo>
                    <a:pt x="61" y="61"/>
                  </a:lnTo>
                  <a:lnTo>
                    <a:pt x="57" y="66"/>
                  </a:lnTo>
                  <a:lnTo>
                    <a:pt x="53" y="73"/>
                  </a:lnTo>
                  <a:lnTo>
                    <a:pt x="50" y="80"/>
                  </a:lnTo>
                  <a:lnTo>
                    <a:pt x="50" y="88"/>
                  </a:lnTo>
                  <a:lnTo>
                    <a:pt x="50" y="88"/>
                  </a:lnTo>
                  <a:lnTo>
                    <a:pt x="51" y="97"/>
                  </a:lnTo>
                  <a:lnTo>
                    <a:pt x="55" y="107"/>
                  </a:lnTo>
                  <a:lnTo>
                    <a:pt x="61" y="115"/>
                  </a:lnTo>
                  <a:lnTo>
                    <a:pt x="69" y="120"/>
                  </a:lnTo>
                  <a:lnTo>
                    <a:pt x="69" y="120"/>
                  </a:lnTo>
                  <a:lnTo>
                    <a:pt x="69" y="120"/>
                  </a:lnTo>
                  <a:lnTo>
                    <a:pt x="70" y="123"/>
                  </a:lnTo>
                  <a:lnTo>
                    <a:pt x="70" y="126"/>
                  </a:lnTo>
                  <a:lnTo>
                    <a:pt x="70" y="147"/>
                  </a:lnTo>
                  <a:lnTo>
                    <a:pt x="88" y="147"/>
                  </a:lnTo>
                  <a:lnTo>
                    <a:pt x="88" y="191"/>
                  </a:lnTo>
                  <a:lnTo>
                    <a:pt x="88" y="191"/>
                  </a:lnTo>
                  <a:close/>
                  <a:moveTo>
                    <a:pt x="88" y="0"/>
                  </a:move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5" y="28"/>
                  </a:lnTo>
                  <a:lnTo>
                    <a:pt x="84" y="26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85" y="1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8" y="0"/>
                  </a:lnTo>
                  <a:close/>
                  <a:moveTo>
                    <a:pt x="44" y="138"/>
                  </a:moveTo>
                  <a:lnTo>
                    <a:pt x="47" y="135"/>
                  </a:lnTo>
                  <a:lnTo>
                    <a:pt x="47" y="135"/>
                  </a:lnTo>
                  <a:lnTo>
                    <a:pt x="48" y="131"/>
                  </a:lnTo>
                  <a:lnTo>
                    <a:pt x="47" y="128"/>
                  </a:lnTo>
                  <a:lnTo>
                    <a:pt x="47" y="128"/>
                  </a:lnTo>
                  <a:lnTo>
                    <a:pt x="44" y="127"/>
                  </a:lnTo>
                  <a:lnTo>
                    <a:pt x="44" y="138"/>
                  </a:lnTo>
                  <a:lnTo>
                    <a:pt x="44" y="138"/>
                  </a:lnTo>
                  <a:close/>
                  <a:moveTo>
                    <a:pt x="44" y="49"/>
                  </a:moveTo>
                  <a:lnTo>
                    <a:pt x="44" y="49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8" y="43"/>
                  </a:lnTo>
                  <a:lnTo>
                    <a:pt x="47" y="40"/>
                  </a:lnTo>
                  <a:lnTo>
                    <a:pt x="44" y="38"/>
                  </a:lnTo>
                  <a:lnTo>
                    <a:pt x="44" y="49"/>
                  </a:lnTo>
                  <a:close/>
                  <a:moveTo>
                    <a:pt x="44" y="108"/>
                  </a:moveTo>
                  <a:lnTo>
                    <a:pt x="44" y="108"/>
                  </a:lnTo>
                  <a:lnTo>
                    <a:pt x="40" y="99"/>
                  </a:lnTo>
                  <a:lnTo>
                    <a:pt x="39" y="88"/>
                  </a:lnTo>
                  <a:lnTo>
                    <a:pt x="39" y="88"/>
                  </a:lnTo>
                  <a:lnTo>
                    <a:pt x="40" y="77"/>
                  </a:lnTo>
                  <a:lnTo>
                    <a:pt x="44" y="67"/>
                  </a:lnTo>
                  <a:lnTo>
                    <a:pt x="44" y="108"/>
                  </a:lnTo>
                  <a:lnTo>
                    <a:pt x="44" y="108"/>
                  </a:lnTo>
                  <a:close/>
                  <a:moveTo>
                    <a:pt x="44" y="38"/>
                  </a:moveTo>
                  <a:lnTo>
                    <a:pt x="44" y="49"/>
                  </a:lnTo>
                  <a:lnTo>
                    <a:pt x="44" y="49"/>
                  </a:lnTo>
                  <a:lnTo>
                    <a:pt x="40" y="47"/>
                  </a:lnTo>
                  <a:lnTo>
                    <a:pt x="40" y="47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4" y="28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8" y="24"/>
                  </a:lnTo>
                  <a:lnTo>
                    <a:pt x="32" y="26"/>
                  </a:lnTo>
                  <a:lnTo>
                    <a:pt x="44" y="38"/>
                  </a:lnTo>
                  <a:lnTo>
                    <a:pt x="44" y="38"/>
                  </a:lnTo>
                  <a:close/>
                  <a:moveTo>
                    <a:pt x="44" y="127"/>
                  </a:moveTo>
                  <a:lnTo>
                    <a:pt x="44" y="138"/>
                  </a:lnTo>
                  <a:lnTo>
                    <a:pt x="32" y="150"/>
                  </a:lnTo>
                  <a:lnTo>
                    <a:pt x="32" y="150"/>
                  </a:lnTo>
                  <a:lnTo>
                    <a:pt x="28" y="151"/>
                  </a:lnTo>
                  <a:lnTo>
                    <a:pt x="25" y="150"/>
                  </a:lnTo>
                  <a:lnTo>
                    <a:pt x="25" y="150"/>
                  </a:lnTo>
                  <a:lnTo>
                    <a:pt x="24" y="147"/>
                  </a:lnTo>
                  <a:lnTo>
                    <a:pt x="25" y="143"/>
                  </a:lnTo>
                  <a:lnTo>
                    <a:pt x="40" y="128"/>
                  </a:lnTo>
                  <a:lnTo>
                    <a:pt x="40" y="128"/>
                  </a:lnTo>
                  <a:lnTo>
                    <a:pt x="40" y="128"/>
                  </a:lnTo>
                  <a:lnTo>
                    <a:pt x="44" y="127"/>
                  </a:lnTo>
                  <a:lnTo>
                    <a:pt x="44" y="127"/>
                  </a:lnTo>
                  <a:close/>
                  <a:moveTo>
                    <a:pt x="4" y="84"/>
                  </a:moveTo>
                  <a:lnTo>
                    <a:pt x="4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9" y="85"/>
                  </a:lnTo>
                  <a:lnTo>
                    <a:pt x="31" y="88"/>
                  </a:lnTo>
                  <a:lnTo>
                    <a:pt x="31" y="88"/>
                  </a:lnTo>
                  <a:lnTo>
                    <a:pt x="29" y="91"/>
                  </a:lnTo>
                  <a:lnTo>
                    <a:pt x="25" y="92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1" y="91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1" y="85"/>
                  </a:lnTo>
                  <a:lnTo>
                    <a:pt x="4" y="84"/>
                  </a:lnTo>
                  <a:lnTo>
                    <a:pt x="4" y="8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0" name="Freeform 177"/>
            <p:cNvSpPr>
              <a:spLocks noEditPoints="1"/>
            </p:cNvSpPr>
            <p:nvPr/>
          </p:nvSpPr>
          <p:spPr bwMode="auto">
            <a:xfrm>
              <a:off x="6082413" y="2169382"/>
              <a:ext cx="326097" cy="452014"/>
            </a:xfrm>
            <a:custGeom>
              <a:avLst/>
              <a:gdLst>
                <a:gd name="T0" fmla="*/ 132 w 264"/>
                <a:gd name="T1" fmla="*/ 7 h 382"/>
                <a:gd name="T2" fmla="*/ 140 w 264"/>
                <a:gd name="T3" fmla="*/ 126 h 382"/>
                <a:gd name="T4" fmla="*/ 156 w 264"/>
                <a:gd name="T5" fmla="*/ 128 h 382"/>
                <a:gd name="T6" fmla="*/ 186 w 264"/>
                <a:gd name="T7" fmla="*/ 142 h 382"/>
                <a:gd name="T8" fmla="*/ 206 w 264"/>
                <a:gd name="T9" fmla="*/ 166 h 382"/>
                <a:gd name="T10" fmla="*/ 218 w 264"/>
                <a:gd name="T11" fmla="*/ 196 h 382"/>
                <a:gd name="T12" fmla="*/ 220 w 264"/>
                <a:gd name="T13" fmla="*/ 212 h 382"/>
                <a:gd name="T14" fmla="*/ 220 w 264"/>
                <a:gd name="T15" fmla="*/ 222 h 382"/>
                <a:gd name="T16" fmla="*/ 215 w 264"/>
                <a:gd name="T17" fmla="*/ 239 h 382"/>
                <a:gd name="T18" fmla="*/ 210 w 264"/>
                <a:gd name="T19" fmla="*/ 254 h 382"/>
                <a:gd name="T20" fmla="*/ 194 w 264"/>
                <a:gd name="T21" fmla="*/ 275 h 382"/>
                <a:gd name="T22" fmla="*/ 174 w 264"/>
                <a:gd name="T23" fmla="*/ 290 h 382"/>
                <a:gd name="T24" fmla="*/ 159 w 264"/>
                <a:gd name="T25" fmla="*/ 296 h 382"/>
                <a:gd name="T26" fmla="*/ 141 w 264"/>
                <a:gd name="T27" fmla="*/ 300 h 382"/>
                <a:gd name="T28" fmla="*/ 132 w 264"/>
                <a:gd name="T29" fmla="*/ 300 h 382"/>
                <a:gd name="T30" fmla="*/ 132 w 264"/>
                <a:gd name="T31" fmla="*/ 327 h 382"/>
                <a:gd name="T32" fmla="*/ 144 w 264"/>
                <a:gd name="T33" fmla="*/ 333 h 382"/>
                <a:gd name="T34" fmla="*/ 149 w 264"/>
                <a:gd name="T35" fmla="*/ 345 h 382"/>
                <a:gd name="T36" fmla="*/ 148 w 264"/>
                <a:gd name="T37" fmla="*/ 353 h 382"/>
                <a:gd name="T38" fmla="*/ 138 w 264"/>
                <a:gd name="T39" fmla="*/ 363 h 382"/>
                <a:gd name="T40" fmla="*/ 132 w 264"/>
                <a:gd name="T41" fmla="*/ 382 h 382"/>
                <a:gd name="T42" fmla="*/ 228 w 264"/>
                <a:gd name="T43" fmla="*/ 361 h 382"/>
                <a:gd name="T44" fmla="*/ 228 w 264"/>
                <a:gd name="T45" fmla="*/ 357 h 382"/>
                <a:gd name="T46" fmla="*/ 221 w 264"/>
                <a:gd name="T47" fmla="*/ 349 h 382"/>
                <a:gd name="T48" fmla="*/ 201 w 264"/>
                <a:gd name="T49" fmla="*/ 340 h 382"/>
                <a:gd name="T50" fmla="*/ 182 w 264"/>
                <a:gd name="T51" fmla="*/ 336 h 382"/>
                <a:gd name="T52" fmla="*/ 214 w 264"/>
                <a:gd name="T53" fmla="*/ 315 h 382"/>
                <a:gd name="T54" fmla="*/ 241 w 264"/>
                <a:gd name="T55" fmla="*/ 287 h 382"/>
                <a:gd name="T56" fmla="*/ 257 w 264"/>
                <a:gd name="T57" fmla="*/ 253 h 382"/>
                <a:gd name="T58" fmla="*/ 264 w 264"/>
                <a:gd name="T59" fmla="*/ 212 h 382"/>
                <a:gd name="T60" fmla="*/ 263 w 264"/>
                <a:gd name="T61" fmla="*/ 200 h 382"/>
                <a:gd name="T62" fmla="*/ 259 w 264"/>
                <a:gd name="T63" fmla="*/ 177 h 382"/>
                <a:gd name="T64" fmla="*/ 251 w 264"/>
                <a:gd name="T65" fmla="*/ 156 h 382"/>
                <a:gd name="T66" fmla="*/ 240 w 264"/>
                <a:gd name="T67" fmla="*/ 137 h 382"/>
                <a:gd name="T68" fmla="*/ 225 w 264"/>
                <a:gd name="T69" fmla="*/ 119 h 382"/>
                <a:gd name="T70" fmla="*/ 207 w 264"/>
                <a:gd name="T71" fmla="*/ 104 h 382"/>
                <a:gd name="T72" fmla="*/ 187 w 264"/>
                <a:gd name="T73" fmla="*/ 93 h 382"/>
                <a:gd name="T74" fmla="*/ 165 w 264"/>
                <a:gd name="T75" fmla="*/ 85 h 382"/>
                <a:gd name="T76" fmla="*/ 174 w 264"/>
                <a:gd name="T77" fmla="*/ 20 h 382"/>
                <a:gd name="T78" fmla="*/ 111 w 264"/>
                <a:gd name="T79" fmla="*/ 0 h 382"/>
                <a:gd name="T80" fmla="*/ 118 w 264"/>
                <a:gd name="T81" fmla="*/ 195 h 382"/>
                <a:gd name="T82" fmla="*/ 132 w 264"/>
                <a:gd name="T83" fmla="*/ 7 h 382"/>
                <a:gd name="T84" fmla="*/ 132 w 264"/>
                <a:gd name="T85" fmla="*/ 300 h 382"/>
                <a:gd name="T86" fmla="*/ 118 w 264"/>
                <a:gd name="T87" fmla="*/ 299 h 382"/>
                <a:gd name="T88" fmla="*/ 92 w 264"/>
                <a:gd name="T89" fmla="*/ 291 h 382"/>
                <a:gd name="T90" fmla="*/ 119 w 264"/>
                <a:gd name="T91" fmla="*/ 284 h 382"/>
                <a:gd name="T92" fmla="*/ 58 w 264"/>
                <a:gd name="T93" fmla="*/ 260 h 382"/>
                <a:gd name="T94" fmla="*/ 0 w 264"/>
                <a:gd name="T95" fmla="*/ 260 h 382"/>
                <a:gd name="T96" fmla="*/ 22 w 264"/>
                <a:gd name="T97" fmla="*/ 284 h 382"/>
                <a:gd name="T98" fmla="*/ 34 w 264"/>
                <a:gd name="T99" fmla="*/ 300 h 382"/>
                <a:gd name="T100" fmla="*/ 65 w 264"/>
                <a:gd name="T101" fmla="*/ 326 h 382"/>
                <a:gd name="T102" fmla="*/ 83 w 264"/>
                <a:gd name="T103" fmla="*/ 336 h 382"/>
                <a:gd name="T104" fmla="*/ 49 w 264"/>
                <a:gd name="T105" fmla="*/ 345 h 382"/>
                <a:gd name="T106" fmla="*/ 39 w 264"/>
                <a:gd name="T107" fmla="*/ 353 h 382"/>
                <a:gd name="T108" fmla="*/ 35 w 264"/>
                <a:gd name="T109" fmla="*/ 361 h 382"/>
                <a:gd name="T110" fmla="*/ 132 w 264"/>
                <a:gd name="T111" fmla="*/ 382 h 382"/>
                <a:gd name="T112" fmla="*/ 132 w 264"/>
                <a:gd name="T113" fmla="*/ 364 h 382"/>
                <a:gd name="T114" fmla="*/ 119 w 264"/>
                <a:gd name="T115" fmla="*/ 359 h 382"/>
                <a:gd name="T116" fmla="*/ 114 w 264"/>
                <a:gd name="T117" fmla="*/ 345 h 382"/>
                <a:gd name="T118" fmla="*/ 115 w 264"/>
                <a:gd name="T119" fmla="*/ 338 h 382"/>
                <a:gd name="T120" fmla="*/ 125 w 264"/>
                <a:gd name="T121" fmla="*/ 329 h 382"/>
                <a:gd name="T122" fmla="*/ 132 w 264"/>
                <a:gd name="T123" fmla="*/ 30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4" h="382">
                  <a:moveTo>
                    <a:pt x="174" y="20"/>
                  </a:moveTo>
                  <a:lnTo>
                    <a:pt x="132" y="7"/>
                  </a:lnTo>
                  <a:lnTo>
                    <a:pt x="132" y="151"/>
                  </a:lnTo>
                  <a:lnTo>
                    <a:pt x="140" y="126"/>
                  </a:lnTo>
                  <a:lnTo>
                    <a:pt x="140" y="126"/>
                  </a:lnTo>
                  <a:lnTo>
                    <a:pt x="156" y="128"/>
                  </a:lnTo>
                  <a:lnTo>
                    <a:pt x="172" y="134"/>
                  </a:lnTo>
                  <a:lnTo>
                    <a:pt x="186" y="142"/>
                  </a:lnTo>
                  <a:lnTo>
                    <a:pt x="197" y="153"/>
                  </a:lnTo>
                  <a:lnTo>
                    <a:pt x="206" y="166"/>
                  </a:lnTo>
                  <a:lnTo>
                    <a:pt x="214" y="180"/>
                  </a:lnTo>
                  <a:lnTo>
                    <a:pt x="218" y="196"/>
                  </a:lnTo>
                  <a:lnTo>
                    <a:pt x="220" y="204"/>
                  </a:lnTo>
                  <a:lnTo>
                    <a:pt x="220" y="212"/>
                  </a:lnTo>
                  <a:lnTo>
                    <a:pt x="220" y="212"/>
                  </a:lnTo>
                  <a:lnTo>
                    <a:pt x="220" y="222"/>
                  </a:lnTo>
                  <a:lnTo>
                    <a:pt x="218" y="230"/>
                  </a:lnTo>
                  <a:lnTo>
                    <a:pt x="215" y="239"/>
                  </a:lnTo>
                  <a:lnTo>
                    <a:pt x="213" y="246"/>
                  </a:lnTo>
                  <a:lnTo>
                    <a:pt x="210" y="254"/>
                  </a:lnTo>
                  <a:lnTo>
                    <a:pt x="205" y="262"/>
                  </a:lnTo>
                  <a:lnTo>
                    <a:pt x="194" y="275"/>
                  </a:lnTo>
                  <a:lnTo>
                    <a:pt x="182" y="286"/>
                  </a:lnTo>
                  <a:lnTo>
                    <a:pt x="174" y="290"/>
                  </a:lnTo>
                  <a:lnTo>
                    <a:pt x="167" y="294"/>
                  </a:lnTo>
                  <a:lnTo>
                    <a:pt x="159" y="296"/>
                  </a:lnTo>
                  <a:lnTo>
                    <a:pt x="150" y="299"/>
                  </a:lnTo>
                  <a:lnTo>
                    <a:pt x="141" y="300"/>
                  </a:lnTo>
                  <a:lnTo>
                    <a:pt x="132" y="300"/>
                  </a:lnTo>
                  <a:lnTo>
                    <a:pt x="132" y="300"/>
                  </a:lnTo>
                  <a:lnTo>
                    <a:pt x="132" y="327"/>
                  </a:lnTo>
                  <a:lnTo>
                    <a:pt x="132" y="327"/>
                  </a:lnTo>
                  <a:lnTo>
                    <a:pt x="138" y="329"/>
                  </a:lnTo>
                  <a:lnTo>
                    <a:pt x="144" y="333"/>
                  </a:lnTo>
                  <a:lnTo>
                    <a:pt x="148" y="338"/>
                  </a:lnTo>
                  <a:lnTo>
                    <a:pt x="149" y="345"/>
                  </a:lnTo>
                  <a:lnTo>
                    <a:pt x="149" y="345"/>
                  </a:lnTo>
                  <a:lnTo>
                    <a:pt x="148" y="353"/>
                  </a:lnTo>
                  <a:lnTo>
                    <a:pt x="144" y="359"/>
                  </a:lnTo>
                  <a:lnTo>
                    <a:pt x="138" y="363"/>
                  </a:lnTo>
                  <a:lnTo>
                    <a:pt x="132" y="364"/>
                  </a:lnTo>
                  <a:lnTo>
                    <a:pt x="132" y="382"/>
                  </a:lnTo>
                  <a:lnTo>
                    <a:pt x="228" y="382"/>
                  </a:lnTo>
                  <a:lnTo>
                    <a:pt x="228" y="361"/>
                  </a:lnTo>
                  <a:lnTo>
                    <a:pt x="228" y="361"/>
                  </a:lnTo>
                  <a:lnTo>
                    <a:pt x="228" y="357"/>
                  </a:lnTo>
                  <a:lnTo>
                    <a:pt x="225" y="353"/>
                  </a:lnTo>
                  <a:lnTo>
                    <a:pt x="221" y="349"/>
                  </a:lnTo>
                  <a:lnTo>
                    <a:pt x="215" y="345"/>
                  </a:lnTo>
                  <a:lnTo>
                    <a:pt x="201" y="340"/>
                  </a:lnTo>
                  <a:lnTo>
                    <a:pt x="182" y="336"/>
                  </a:lnTo>
                  <a:lnTo>
                    <a:pt x="182" y="336"/>
                  </a:lnTo>
                  <a:lnTo>
                    <a:pt x="199" y="326"/>
                  </a:lnTo>
                  <a:lnTo>
                    <a:pt x="214" y="315"/>
                  </a:lnTo>
                  <a:lnTo>
                    <a:pt x="229" y="302"/>
                  </a:lnTo>
                  <a:lnTo>
                    <a:pt x="241" y="287"/>
                  </a:lnTo>
                  <a:lnTo>
                    <a:pt x="251" y="271"/>
                  </a:lnTo>
                  <a:lnTo>
                    <a:pt x="257" y="253"/>
                  </a:lnTo>
                  <a:lnTo>
                    <a:pt x="263" y="233"/>
                  </a:lnTo>
                  <a:lnTo>
                    <a:pt x="264" y="212"/>
                  </a:lnTo>
                  <a:lnTo>
                    <a:pt x="264" y="212"/>
                  </a:lnTo>
                  <a:lnTo>
                    <a:pt x="263" y="200"/>
                  </a:lnTo>
                  <a:lnTo>
                    <a:pt x="262" y="189"/>
                  </a:lnTo>
                  <a:lnTo>
                    <a:pt x="259" y="177"/>
                  </a:lnTo>
                  <a:lnTo>
                    <a:pt x="256" y="166"/>
                  </a:lnTo>
                  <a:lnTo>
                    <a:pt x="251" y="156"/>
                  </a:lnTo>
                  <a:lnTo>
                    <a:pt x="245" y="146"/>
                  </a:lnTo>
                  <a:lnTo>
                    <a:pt x="240" y="137"/>
                  </a:lnTo>
                  <a:lnTo>
                    <a:pt x="232" y="127"/>
                  </a:lnTo>
                  <a:lnTo>
                    <a:pt x="225" y="119"/>
                  </a:lnTo>
                  <a:lnTo>
                    <a:pt x="215" y="111"/>
                  </a:lnTo>
                  <a:lnTo>
                    <a:pt x="207" y="104"/>
                  </a:lnTo>
                  <a:lnTo>
                    <a:pt x="198" y="99"/>
                  </a:lnTo>
                  <a:lnTo>
                    <a:pt x="187" y="93"/>
                  </a:lnTo>
                  <a:lnTo>
                    <a:pt x="176" y="88"/>
                  </a:lnTo>
                  <a:lnTo>
                    <a:pt x="165" y="85"/>
                  </a:lnTo>
                  <a:lnTo>
                    <a:pt x="153" y="82"/>
                  </a:lnTo>
                  <a:lnTo>
                    <a:pt x="174" y="20"/>
                  </a:lnTo>
                  <a:close/>
                  <a:moveTo>
                    <a:pt x="132" y="7"/>
                  </a:moveTo>
                  <a:lnTo>
                    <a:pt x="111" y="0"/>
                  </a:lnTo>
                  <a:lnTo>
                    <a:pt x="56" y="174"/>
                  </a:lnTo>
                  <a:lnTo>
                    <a:pt x="118" y="195"/>
                  </a:lnTo>
                  <a:lnTo>
                    <a:pt x="132" y="151"/>
                  </a:lnTo>
                  <a:lnTo>
                    <a:pt x="132" y="7"/>
                  </a:lnTo>
                  <a:lnTo>
                    <a:pt x="132" y="7"/>
                  </a:lnTo>
                  <a:close/>
                  <a:moveTo>
                    <a:pt x="132" y="300"/>
                  </a:moveTo>
                  <a:lnTo>
                    <a:pt x="132" y="300"/>
                  </a:lnTo>
                  <a:lnTo>
                    <a:pt x="118" y="299"/>
                  </a:lnTo>
                  <a:lnTo>
                    <a:pt x="104" y="296"/>
                  </a:lnTo>
                  <a:lnTo>
                    <a:pt x="92" y="291"/>
                  </a:lnTo>
                  <a:lnTo>
                    <a:pt x="80" y="284"/>
                  </a:lnTo>
                  <a:lnTo>
                    <a:pt x="119" y="284"/>
                  </a:lnTo>
                  <a:lnTo>
                    <a:pt x="119" y="260"/>
                  </a:lnTo>
                  <a:lnTo>
                    <a:pt x="58" y="260"/>
                  </a:lnTo>
                  <a:lnTo>
                    <a:pt x="10" y="260"/>
                  </a:lnTo>
                  <a:lnTo>
                    <a:pt x="0" y="260"/>
                  </a:lnTo>
                  <a:lnTo>
                    <a:pt x="0" y="284"/>
                  </a:lnTo>
                  <a:lnTo>
                    <a:pt x="22" y="284"/>
                  </a:lnTo>
                  <a:lnTo>
                    <a:pt x="22" y="284"/>
                  </a:lnTo>
                  <a:lnTo>
                    <a:pt x="34" y="300"/>
                  </a:lnTo>
                  <a:lnTo>
                    <a:pt x="48" y="314"/>
                  </a:lnTo>
                  <a:lnTo>
                    <a:pt x="65" y="326"/>
                  </a:lnTo>
                  <a:lnTo>
                    <a:pt x="83" y="336"/>
                  </a:lnTo>
                  <a:lnTo>
                    <a:pt x="83" y="336"/>
                  </a:lnTo>
                  <a:lnTo>
                    <a:pt x="64" y="340"/>
                  </a:lnTo>
                  <a:lnTo>
                    <a:pt x="49" y="345"/>
                  </a:lnTo>
                  <a:lnTo>
                    <a:pt x="44" y="349"/>
                  </a:lnTo>
                  <a:lnTo>
                    <a:pt x="39" y="353"/>
                  </a:lnTo>
                  <a:lnTo>
                    <a:pt x="37" y="357"/>
                  </a:lnTo>
                  <a:lnTo>
                    <a:pt x="35" y="361"/>
                  </a:lnTo>
                  <a:lnTo>
                    <a:pt x="35" y="382"/>
                  </a:lnTo>
                  <a:lnTo>
                    <a:pt x="132" y="382"/>
                  </a:lnTo>
                  <a:lnTo>
                    <a:pt x="132" y="364"/>
                  </a:lnTo>
                  <a:lnTo>
                    <a:pt x="132" y="364"/>
                  </a:lnTo>
                  <a:lnTo>
                    <a:pt x="125" y="363"/>
                  </a:lnTo>
                  <a:lnTo>
                    <a:pt x="119" y="359"/>
                  </a:lnTo>
                  <a:lnTo>
                    <a:pt x="115" y="353"/>
                  </a:lnTo>
                  <a:lnTo>
                    <a:pt x="114" y="345"/>
                  </a:lnTo>
                  <a:lnTo>
                    <a:pt x="114" y="345"/>
                  </a:lnTo>
                  <a:lnTo>
                    <a:pt x="115" y="338"/>
                  </a:lnTo>
                  <a:lnTo>
                    <a:pt x="119" y="333"/>
                  </a:lnTo>
                  <a:lnTo>
                    <a:pt x="125" y="329"/>
                  </a:lnTo>
                  <a:lnTo>
                    <a:pt x="132" y="327"/>
                  </a:lnTo>
                  <a:lnTo>
                    <a:pt x="132" y="30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1" name="Freeform 181"/>
            <p:cNvSpPr>
              <a:spLocks noEditPoints="1"/>
            </p:cNvSpPr>
            <p:nvPr/>
          </p:nvSpPr>
          <p:spPr bwMode="auto">
            <a:xfrm>
              <a:off x="6356631" y="3062759"/>
              <a:ext cx="339684" cy="115961"/>
            </a:xfrm>
            <a:custGeom>
              <a:avLst/>
              <a:gdLst>
                <a:gd name="T0" fmla="*/ 239 w 275"/>
                <a:gd name="T1" fmla="*/ 40 h 98"/>
                <a:gd name="T2" fmla="*/ 258 w 275"/>
                <a:gd name="T3" fmla="*/ 65 h 98"/>
                <a:gd name="T4" fmla="*/ 239 w 275"/>
                <a:gd name="T5" fmla="*/ 88 h 98"/>
                <a:gd name="T6" fmla="*/ 275 w 275"/>
                <a:gd name="T7" fmla="*/ 78 h 98"/>
                <a:gd name="T8" fmla="*/ 239 w 275"/>
                <a:gd name="T9" fmla="*/ 40 h 98"/>
                <a:gd name="T10" fmla="*/ 118 w 275"/>
                <a:gd name="T11" fmla="*/ 15 h 98"/>
                <a:gd name="T12" fmla="*/ 111 w 275"/>
                <a:gd name="T13" fmla="*/ 11 h 98"/>
                <a:gd name="T14" fmla="*/ 84 w 275"/>
                <a:gd name="T15" fmla="*/ 8 h 98"/>
                <a:gd name="T16" fmla="*/ 107 w 275"/>
                <a:gd name="T17" fmla="*/ 14 h 98"/>
                <a:gd name="T18" fmla="*/ 113 w 275"/>
                <a:gd name="T19" fmla="*/ 17 h 98"/>
                <a:gd name="T20" fmla="*/ 113 w 275"/>
                <a:gd name="T21" fmla="*/ 22 h 98"/>
                <a:gd name="T22" fmla="*/ 110 w 275"/>
                <a:gd name="T23" fmla="*/ 36 h 98"/>
                <a:gd name="T24" fmla="*/ 109 w 275"/>
                <a:gd name="T25" fmla="*/ 33 h 98"/>
                <a:gd name="T26" fmla="*/ 84 w 275"/>
                <a:gd name="T27" fmla="*/ 26 h 98"/>
                <a:gd name="T28" fmla="*/ 99 w 275"/>
                <a:gd name="T29" fmla="*/ 76 h 98"/>
                <a:gd name="T30" fmla="*/ 103 w 275"/>
                <a:gd name="T31" fmla="*/ 76 h 98"/>
                <a:gd name="T32" fmla="*/ 228 w 275"/>
                <a:gd name="T33" fmla="*/ 98 h 98"/>
                <a:gd name="T34" fmla="*/ 239 w 275"/>
                <a:gd name="T35" fmla="*/ 88 h 98"/>
                <a:gd name="T36" fmla="*/ 228 w 275"/>
                <a:gd name="T37" fmla="*/ 94 h 98"/>
                <a:gd name="T38" fmla="*/ 225 w 275"/>
                <a:gd name="T39" fmla="*/ 92 h 98"/>
                <a:gd name="T40" fmla="*/ 220 w 275"/>
                <a:gd name="T41" fmla="*/ 90 h 98"/>
                <a:gd name="T42" fmla="*/ 218 w 275"/>
                <a:gd name="T43" fmla="*/ 83 h 98"/>
                <a:gd name="T44" fmla="*/ 220 w 275"/>
                <a:gd name="T45" fmla="*/ 80 h 98"/>
                <a:gd name="T46" fmla="*/ 224 w 275"/>
                <a:gd name="T47" fmla="*/ 76 h 98"/>
                <a:gd name="T48" fmla="*/ 226 w 275"/>
                <a:gd name="T49" fmla="*/ 76 h 98"/>
                <a:gd name="T50" fmla="*/ 222 w 275"/>
                <a:gd name="T51" fmla="*/ 72 h 98"/>
                <a:gd name="T52" fmla="*/ 221 w 275"/>
                <a:gd name="T53" fmla="*/ 67 h 98"/>
                <a:gd name="T54" fmla="*/ 222 w 275"/>
                <a:gd name="T55" fmla="*/ 64 h 98"/>
                <a:gd name="T56" fmla="*/ 226 w 275"/>
                <a:gd name="T57" fmla="*/ 60 h 98"/>
                <a:gd name="T58" fmla="*/ 230 w 275"/>
                <a:gd name="T59" fmla="*/ 60 h 98"/>
                <a:gd name="T60" fmla="*/ 225 w 275"/>
                <a:gd name="T61" fmla="*/ 56 h 98"/>
                <a:gd name="T62" fmla="*/ 225 w 275"/>
                <a:gd name="T63" fmla="*/ 49 h 98"/>
                <a:gd name="T64" fmla="*/ 226 w 275"/>
                <a:gd name="T65" fmla="*/ 46 h 98"/>
                <a:gd name="T66" fmla="*/ 232 w 275"/>
                <a:gd name="T67" fmla="*/ 42 h 98"/>
                <a:gd name="T68" fmla="*/ 237 w 275"/>
                <a:gd name="T69" fmla="*/ 44 h 98"/>
                <a:gd name="T70" fmla="*/ 239 w 275"/>
                <a:gd name="T71" fmla="*/ 40 h 98"/>
                <a:gd name="T72" fmla="*/ 63 w 275"/>
                <a:gd name="T73" fmla="*/ 0 h 98"/>
                <a:gd name="T74" fmla="*/ 60 w 275"/>
                <a:gd name="T75" fmla="*/ 0 h 98"/>
                <a:gd name="T76" fmla="*/ 54 w 275"/>
                <a:gd name="T77" fmla="*/ 3 h 98"/>
                <a:gd name="T78" fmla="*/ 33 w 275"/>
                <a:gd name="T79" fmla="*/ 2 h 98"/>
                <a:gd name="T80" fmla="*/ 27 w 275"/>
                <a:gd name="T81" fmla="*/ 0 h 98"/>
                <a:gd name="T82" fmla="*/ 18 w 275"/>
                <a:gd name="T83" fmla="*/ 3 h 98"/>
                <a:gd name="T84" fmla="*/ 8 w 275"/>
                <a:gd name="T85" fmla="*/ 8 h 98"/>
                <a:gd name="T86" fmla="*/ 3 w 275"/>
                <a:gd name="T87" fmla="*/ 18 h 98"/>
                <a:gd name="T88" fmla="*/ 2 w 275"/>
                <a:gd name="T89" fmla="*/ 22 h 98"/>
                <a:gd name="T90" fmla="*/ 2 w 275"/>
                <a:gd name="T91" fmla="*/ 33 h 98"/>
                <a:gd name="T92" fmla="*/ 6 w 275"/>
                <a:gd name="T93" fmla="*/ 44 h 98"/>
                <a:gd name="T94" fmla="*/ 12 w 275"/>
                <a:gd name="T95" fmla="*/ 50 h 98"/>
                <a:gd name="T96" fmla="*/ 23 w 275"/>
                <a:gd name="T97" fmla="*/ 54 h 98"/>
                <a:gd name="T98" fmla="*/ 50 w 275"/>
                <a:gd name="T99" fmla="*/ 23 h 98"/>
                <a:gd name="T100" fmla="*/ 42 w 275"/>
                <a:gd name="T101" fmla="*/ 59 h 98"/>
                <a:gd name="T102" fmla="*/ 45 w 275"/>
                <a:gd name="T103" fmla="*/ 64 h 98"/>
                <a:gd name="T104" fmla="*/ 49 w 275"/>
                <a:gd name="T105" fmla="*/ 67 h 98"/>
                <a:gd name="T106" fmla="*/ 84 w 275"/>
                <a:gd name="T107" fmla="*/ 26 h 98"/>
                <a:gd name="T108" fmla="*/ 61 w 275"/>
                <a:gd name="T109" fmla="*/ 22 h 98"/>
                <a:gd name="T110" fmla="*/ 54 w 275"/>
                <a:gd name="T111" fmla="*/ 25 h 98"/>
                <a:gd name="T112" fmla="*/ 57 w 275"/>
                <a:gd name="T113" fmla="*/ 11 h 98"/>
                <a:gd name="T114" fmla="*/ 60 w 275"/>
                <a:gd name="T115" fmla="*/ 7 h 98"/>
                <a:gd name="T116" fmla="*/ 65 w 275"/>
                <a:gd name="T117" fmla="*/ 6 h 98"/>
                <a:gd name="T118" fmla="*/ 84 w 275"/>
                <a:gd name="T119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5" h="98">
                  <a:moveTo>
                    <a:pt x="240" y="40"/>
                  </a:moveTo>
                  <a:lnTo>
                    <a:pt x="239" y="40"/>
                  </a:lnTo>
                  <a:lnTo>
                    <a:pt x="239" y="44"/>
                  </a:lnTo>
                  <a:lnTo>
                    <a:pt x="258" y="65"/>
                  </a:lnTo>
                  <a:lnTo>
                    <a:pt x="255" y="82"/>
                  </a:lnTo>
                  <a:lnTo>
                    <a:pt x="239" y="88"/>
                  </a:lnTo>
                  <a:lnTo>
                    <a:pt x="239" y="94"/>
                  </a:lnTo>
                  <a:lnTo>
                    <a:pt x="275" y="78"/>
                  </a:lnTo>
                  <a:lnTo>
                    <a:pt x="240" y="40"/>
                  </a:lnTo>
                  <a:close/>
                  <a:moveTo>
                    <a:pt x="239" y="40"/>
                  </a:moveTo>
                  <a:lnTo>
                    <a:pt x="118" y="15"/>
                  </a:lnTo>
                  <a:lnTo>
                    <a:pt x="118" y="15"/>
                  </a:lnTo>
                  <a:lnTo>
                    <a:pt x="115" y="13"/>
                  </a:lnTo>
                  <a:lnTo>
                    <a:pt x="111" y="11"/>
                  </a:lnTo>
                  <a:lnTo>
                    <a:pt x="84" y="4"/>
                  </a:lnTo>
                  <a:lnTo>
                    <a:pt x="84" y="8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10" y="15"/>
                  </a:lnTo>
                  <a:lnTo>
                    <a:pt x="113" y="17"/>
                  </a:lnTo>
                  <a:lnTo>
                    <a:pt x="113" y="19"/>
                  </a:lnTo>
                  <a:lnTo>
                    <a:pt x="113" y="22"/>
                  </a:lnTo>
                  <a:lnTo>
                    <a:pt x="110" y="36"/>
                  </a:lnTo>
                  <a:lnTo>
                    <a:pt x="110" y="36"/>
                  </a:lnTo>
                  <a:lnTo>
                    <a:pt x="110" y="36"/>
                  </a:lnTo>
                  <a:lnTo>
                    <a:pt x="109" y="33"/>
                  </a:lnTo>
                  <a:lnTo>
                    <a:pt x="105" y="30"/>
                  </a:lnTo>
                  <a:lnTo>
                    <a:pt x="84" y="26"/>
                  </a:lnTo>
                  <a:lnTo>
                    <a:pt x="84" y="73"/>
                  </a:lnTo>
                  <a:lnTo>
                    <a:pt x="99" y="76"/>
                  </a:lnTo>
                  <a:lnTo>
                    <a:pt x="99" y="76"/>
                  </a:lnTo>
                  <a:lnTo>
                    <a:pt x="103" y="76"/>
                  </a:lnTo>
                  <a:lnTo>
                    <a:pt x="106" y="73"/>
                  </a:lnTo>
                  <a:lnTo>
                    <a:pt x="228" y="98"/>
                  </a:lnTo>
                  <a:lnTo>
                    <a:pt x="239" y="94"/>
                  </a:lnTo>
                  <a:lnTo>
                    <a:pt x="239" y="88"/>
                  </a:lnTo>
                  <a:lnTo>
                    <a:pt x="228" y="94"/>
                  </a:lnTo>
                  <a:lnTo>
                    <a:pt x="228" y="94"/>
                  </a:lnTo>
                  <a:lnTo>
                    <a:pt x="225" y="92"/>
                  </a:lnTo>
                  <a:lnTo>
                    <a:pt x="225" y="92"/>
                  </a:lnTo>
                  <a:lnTo>
                    <a:pt x="222" y="91"/>
                  </a:lnTo>
                  <a:lnTo>
                    <a:pt x="220" y="90"/>
                  </a:lnTo>
                  <a:lnTo>
                    <a:pt x="218" y="86"/>
                  </a:lnTo>
                  <a:lnTo>
                    <a:pt x="218" y="83"/>
                  </a:lnTo>
                  <a:lnTo>
                    <a:pt x="218" y="83"/>
                  </a:lnTo>
                  <a:lnTo>
                    <a:pt x="220" y="80"/>
                  </a:lnTo>
                  <a:lnTo>
                    <a:pt x="221" y="78"/>
                  </a:lnTo>
                  <a:lnTo>
                    <a:pt x="224" y="76"/>
                  </a:lnTo>
                  <a:lnTo>
                    <a:pt x="226" y="76"/>
                  </a:lnTo>
                  <a:lnTo>
                    <a:pt x="226" y="76"/>
                  </a:lnTo>
                  <a:lnTo>
                    <a:pt x="224" y="75"/>
                  </a:lnTo>
                  <a:lnTo>
                    <a:pt x="222" y="72"/>
                  </a:lnTo>
                  <a:lnTo>
                    <a:pt x="221" y="69"/>
                  </a:lnTo>
                  <a:lnTo>
                    <a:pt x="221" y="67"/>
                  </a:lnTo>
                  <a:lnTo>
                    <a:pt x="221" y="67"/>
                  </a:lnTo>
                  <a:lnTo>
                    <a:pt x="222" y="64"/>
                  </a:lnTo>
                  <a:lnTo>
                    <a:pt x="225" y="61"/>
                  </a:lnTo>
                  <a:lnTo>
                    <a:pt x="226" y="60"/>
                  </a:lnTo>
                  <a:lnTo>
                    <a:pt x="230" y="60"/>
                  </a:lnTo>
                  <a:lnTo>
                    <a:pt x="230" y="60"/>
                  </a:lnTo>
                  <a:lnTo>
                    <a:pt x="228" y="57"/>
                  </a:lnTo>
                  <a:lnTo>
                    <a:pt x="225" y="56"/>
                  </a:lnTo>
                  <a:lnTo>
                    <a:pt x="225" y="53"/>
                  </a:lnTo>
                  <a:lnTo>
                    <a:pt x="225" y="49"/>
                  </a:lnTo>
                  <a:lnTo>
                    <a:pt x="225" y="49"/>
                  </a:lnTo>
                  <a:lnTo>
                    <a:pt x="226" y="46"/>
                  </a:lnTo>
                  <a:lnTo>
                    <a:pt x="229" y="44"/>
                  </a:lnTo>
                  <a:lnTo>
                    <a:pt x="232" y="42"/>
                  </a:lnTo>
                  <a:lnTo>
                    <a:pt x="235" y="42"/>
                  </a:lnTo>
                  <a:lnTo>
                    <a:pt x="237" y="44"/>
                  </a:lnTo>
                  <a:lnTo>
                    <a:pt x="239" y="44"/>
                  </a:lnTo>
                  <a:lnTo>
                    <a:pt x="239" y="40"/>
                  </a:lnTo>
                  <a:close/>
                  <a:moveTo>
                    <a:pt x="84" y="4"/>
                  </a:moveTo>
                  <a:lnTo>
                    <a:pt x="63" y="0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7" y="2"/>
                  </a:lnTo>
                  <a:lnTo>
                    <a:pt x="54" y="3"/>
                  </a:lnTo>
                  <a:lnTo>
                    <a:pt x="53" y="6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27" y="0"/>
                  </a:lnTo>
                  <a:lnTo>
                    <a:pt x="22" y="2"/>
                  </a:lnTo>
                  <a:lnTo>
                    <a:pt x="18" y="3"/>
                  </a:lnTo>
                  <a:lnTo>
                    <a:pt x="12" y="6"/>
                  </a:lnTo>
                  <a:lnTo>
                    <a:pt x="8" y="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2" y="33"/>
                  </a:lnTo>
                  <a:lnTo>
                    <a:pt x="3" y="38"/>
                  </a:lnTo>
                  <a:lnTo>
                    <a:pt x="6" y="44"/>
                  </a:lnTo>
                  <a:lnTo>
                    <a:pt x="8" y="48"/>
                  </a:lnTo>
                  <a:lnTo>
                    <a:pt x="12" y="50"/>
                  </a:lnTo>
                  <a:lnTo>
                    <a:pt x="18" y="53"/>
                  </a:lnTo>
                  <a:lnTo>
                    <a:pt x="23" y="54"/>
                  </a:lnTo>
                  <a:lnTo>
                    <a:pt x="35" y="57"/>
                  </a:lnTo>
                  <a:lnTo>
                    <a:pt x="50" y="23"/>
                  </a:lnTo>
                  <a:lnTo>
                    <a:pt x="42" y="59"/>
                  </a:lnTo>
                  <a:lnTo>
                    <a:pt x="42" y="59"/>
                  </a:lnTo>
                  <a:lnTo>
                    <a:pt x="44" y="61"/>
                  </a:lnTo>
                  <a:lnTo>
                    <a:pt x="45" y="64"/>
                  </a:lnTo>
                  <a:lnTo>
                    <a:pt x="46" y="65"/>
                  </a:lnTo>
                  <a:lnTo>
                    <a:pt x="49" y="67"/>
                  </a:lnTo>
                  <a:lnTo>
                    <a:pt x="84" y="73"/>
                  </a:lnTo>
                  <a:lnTo>
                    <a:pt x="84" y="26"/>
                  </a:lnTo>
                  <a:lnTo>
                    <a:pt x="61" y="22"/>
                  </a:lnTo>
                  <a:lnTo>
                    <a:pt x="61" y="22"/>
                  </a:lnTo>
                  <a:lnTo>
                    <a:pt x="57" y="22"/>
                  </a:lnTo>
                  <a:lnTo>
                    <a:pt x="54" y="25"/>
                  </a:lnTo>
                  <a:lnTo>
                    <a:pt x="57" y="11"/>
                  </a:lnTo>
                  <a:lnTo>
                    <a:pt x="57" y="11"/>
                  </a:lnTo>
                  <a:lnTo>
                    <a:pt x="58" y="8"/>
                  </a:lnTo>
                  <a:lnTo>
                    <a:pt x="60" y="7"/>
                  </a:lnTo>
                  <a:lnTo>
                    <a:pt x="63" y="6"/>
                  </a:lnTo>
                  <a:lnTo>
                    <a:pt x="65" y="6"/>
                  </a:lnTo>
                  <a:lnTo>
                    <a:pt x="84" y="8"/>
                  </a:lnTo>
                  <a:lnTo>
                    <a:pt x="84" y="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2" name="Freeform 185"/>
            <p:cNvSpPr>
              <a:spLocks noEditPoints="1"/>
            </p:cNvSpPr>
            <p:nvPr/>
          </p:nvSpPr>
          <p:spPr bwMode="auto">
            <a:xfrm>
              <a:off x="5374633" y="2454552"/>
              <a:ext cx="155637" cy="114779"/>
            </a:xfrm>
            <a:custGeom>
              <a:avLst/>
              <a:gdLst>
                <a:gd name="T0" fmla="*/ 124 w 126"/>
                <a:gd name="T1" fmla="*/ 38 h 97"/>
                <a:gd name="T2" fmla="*/ 105 w 126"/>
                <a:gd name="T3" fmla="*/ 15 h 97"/>
                <a:gd name="T4" fmla="*/ 99 w 126"/>
                <a:gd name="T5" fmla="*/ 34 h 97"/>
                <a:gd name="T6" fmla="*/ 111 w 126"/>
                <a:gd name="T7" fmla="*/ 39 h 97"/>
                <a:gd name="T8" fmla="*/ 113 w 126"/>
                <a:gd name="T9" fmla="*/ 55 h 97"/>
                <a:gd name="T10" fmla="*/ 99 w 126"/>
                <a:gd name="T11" fmla="*/ 63 h 97"/>
                <a:gd name="T12" fmla="*/ 113 w 126"/>
                <a:gd name="T13" fmla="*/ 72 h 97"/>
                <a:gd name="T14" fmla="*/ 125 w 126"/>
                <a:gd name="T15" fmla="*/ 58 h 97"/>
                <a:gd name="T16" fmla="*/ 99 w 126"/>
                <a:gd name="T17" fmla="*/ 12 h 97"/>
                <a:gd name="T18" fmla="*/ 40 w 126"/>
                <a:gd name="T19" fmla="*/ 1 h 97"/>
                <a:gd name="T20" fmla="*/ 42 w 126"/>
                <a:gd name="T21" fmla="*/ 5 h 97"/>
                <a:gd name="T22" fmla="*/ 46 w 126"/>
                <a:gd name="T23" fmla="*/ 13 h 97"/>
                <a:gd name="T24" fmla="*/ 40 w 126"/>
                <a:gd name="T25" fmla="*/ 20 h 97"/>
                <a:gd name="T26" fmla="*/ 40 w 126"/>
                <a:gd name="T27" fmla="*/ 84 h 97"/>
                <a:gd name="T28" fmla="*/ 59 w 126"/>
                <a:gd name="T29" fmla="*/ 82 h 97"/>
                <a:gd name="T30" fmla="*/ 79 w 126"/>
                <a:gd name="T31" fmla="*/ 76 h 97"/>
                <a:gd name="T32" fmla="*/ 99 w 126"/>
                <a:gd name="T33" fmla="*/ 63 h 97"/>
                <a:gd name="T34" fmla="*/ 92 w 126"/>
                <a:gd name="T35" fmla="*/ 62 h 97"/>
                <a:gd name="T36" fmla="*/ 86 w 126"/>
                <a:gd name="T37" fmla="*/ 42 h 97"/>
                <a:gd name="T38" fmla="*/ 95 w 126"/>
                <a:gd name="T39" fmla="*/ 35 h 97"/>
                <a:gd name="T40" fmla="*/ 40 w 126"/>
                <a:gd name="T41" fmla="*/ 1 h 97"/>
                <a:gd name="T42" fmla="*/ 33 w 126"/>
                <a:gd name="T43" fmla="*/ 9 h 97"/>
                <a:gd name="T44" fmla="*/ 40 w 126"/>
                <a:gd name="T45" fmla="*/ 1 h 97"/>
                <a:gd name="T46" fmla="*/ 40 w 126"/>
                <a:gd name="T47" fmla="*/ 96 h 97"/>
                <a:gd name="T48" fmla="*/ 38 w 126"/>
                <a:gd name="T49" fmla="*/ 85 h 97"/>
                <a:gd name="T50" fmla="*/ 33 w 126"/>
                <a:gd name="T51" fmla="*/ 97 h 97"/>
                <a:gd name="T52" fmla="*/ 37 w 126"/>
                <a:gd name="T53" fmla="*/ 72 h 97"/>
                <a:gd name="T54" fmla="*/ 33 w 126"/>
                <a:gd name="T55" fmla="*/ 32 h 97"/>
                <a:gd name="T56" fmla="*/ 33 w 126"/>
                <a:gd name="T57" fmla="*/ 15 h 97"/>
                <a:gd name="T58" fmla="*/ 36 w 126"/>
                <a:gd name="T59" fmla="*/ 19 h 97"/>
                <a:gd name="T60" fmla="*/ 33 w 126"/>
                <a:gd name="T61" fmla="*/ 3 h 97"/>
                <a:gd name="T62" fmla="*/ 27 w 126"/>
                <a:gd name="T63" fmla="*/ 20 h 97"/>
                <a:gd name="T64" fmla="*/ 33 w 126"/>
                <a:gd name="T65" fmla="*/ 15 h 97"/>
                <a:gd name="T66" fmla="*/ 33 w 126"/>
                <a:gd name="T67" fmla="*/ 3 h 97"/>
                <a:gd name="T68" fmla="*/ 27 w 126"/>
                <a:gd name="T69" fmla="*/ 97 h 97"/>
                <a:gd name="T70" fmla="*/ 27 w 126"/>
                <a:gd name="T71" fmla="*/ 92 h 97"/>
                <a:gd name="T72" fmla="*/ 33 w 126"/>
                <a:gd name="T73" fmla="*/ 32 h 97"/>
                <a:gd name="T74" fmla="*/ 23 w 126"/>
                <a:gd name="T75" fmla="*/ 69 h 97"/>
                <a:gd name="T76" fmla="*/ 27 w 126"/>
                <a:gd name="T77" fmla="*/ 59 h 97"/>
                <a:gd name="T78" fmla="*/ 26 w 126"/>
                <a:gd name="T79" fmla="*/ 47 h 97"/>
                <a:gd name="T80" fmla="*/ 23 w 126"/>
                <a:gd name="T81" fmla="*/ 39 h 97"/>
                <a:gd name="T82" fmla="*/ 33 w 126"/>
                <a:gd name="T83" fmla="*/ 32 h 97"/>
                <a:gd name="T84" fmla="*/ 17 w 126"/>
                <a:gd name="T85" fmla="*/ 11 h 97"/>
                <a:gd name="T86" fmla="*/ 2 w 126"/>
                <a:gd name="T87" fmla="*/ 40 h 97"/>
                <a:gd name="T88" fmla="*/ 8 w 126"/>
                <a:gd name="T89" fmla="*/ 88 h 97"/>
                <a:gd name="T90" fmla="*/ 23 w 126"/>
                <a:gd name="T91" fmla="*/ 97 h 97"/>
                <a:gd name="T92" fmla="*/ 22 w 126"/>
                <a:gd name="T93" fmla="*/ 91 h 97"/>
                <a:gd name="T94" fmla="*/ 17 w 126"/>
                <a:gd name="T95" fmla="*/ 74 h 97"/>
                <a:gd name="T96" fmla="*/ 23 w 126"/>
                <a:gd name="T97" fmla="*/ 65 h 97"/>
                <a:gd name="T98" fmla="*/ 13 w 126"/>
                <a:gd name="T99" fmla="*/ 65 h 97"/>
                <a:gd name="T100" fmla="*/ 7 w 126"/>
                <a:gd name="T101" fmla="*/ 54 h 97"/>
                <a:gd name="T102" fmla="*/ 14 w 126"/>
                <a:gd name="T103" fmla="*/ 43 h 97"/>
                <a:gd name="T104" fmla="*/ 23 w 126"/>
                <a:gd name="T105" fmla="*/ 39 h 97"/>
                <a:gd name="T106" fmla="*/ 14 w 126"/>
                <a:gd name="T107" fmla="*/ 32 h 97"/>
                <a:gd name="T108" fmla="*/ 14 w 126"/>
                <a:gd name="T109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6" h="97">
                  <a:moveTo>
                    <a:pt x="126" y="53"/>
                  </a:moveTo>
                  <a:lnTo>
                    <a:pt x="126" y="53"/>
                  </a:lnTo>
                  <a:lnTo>
                    <a:pt x="126" y="45"/>
                  </a:lnTo>
                  <a:lnTo>
                    <a:pt x="124" y="38"/>
                  </a:lnTo>
                  <a:lnTo>
                    <a:pt x="121" y="31"/>
                  </a:lnTo>
                  <a:lnTo>
                    <a:pt x="117" y="24"/>
                  </a:lnTo>
                  <a:lnTo>
                    <a:pt x="109" y="17"/>
                  </a:lnTo>
                  <a:lnTo>
                    <a:pt x="105" y="15"/>
                  </a:lnTo>
                  <a:lnTo>
                    <a:pt x="105" y="15"/>
                  </a:lnTo>
                  <a:lnTo>
                    <a:pt x="99" y="12"/>
                  </a:lnTo>
                  <a:lnTo>
                    <a:pt x="99" y="34"/>
                  </a:lnTo>
                  <a:lnTo>
                    <a:pt x="99" y="34"/>
                  </a:lnTo>
                  <a:lnTo>
                    <a:pt x="103" y="35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11" y="39"/>
                  </a:lnTo>
                  <a:lnTo>
                    <a:pt x="114" y="45"/>
                  </a:lnTo>
                  <a:lnTo>
                    <a:pt x="114" y="50"/>
                  </a:lnTo>
                  <a:lnTo>
                    <a:pt x="113" y="55"/>
                  </a:lnTo>
                  <a:lnTo>
                    <a:pt x="113" y="55"/>
                  </a:lnTo>
                  <a:lnTo>
                    <a:pt x="110" y="59"/>
                  </a:lnTo>
                  <a:lnTo>
                    <a:pt x="107" y="62"/>
                  </a:lnTo>
                  <a:lnTo>
                    <a:pt x="103" y="63"/>
                  </a:lnTo>
                  <a:lnTo>
                    <a:pt x="99" y="63"/>
                  </a:lnTo>
                  <a:lnTo>
                    <a:pt x="99" y="76"/>
                  </a:lnTo>
                  <a:lnTo>
                    <a:pt x="99" y="76"/>
                  </a:lnTo>
                  <a:lnTo>
                    <a:pt x="109" y="74"/>
                  </a:lnTo>
                  <a:lnTo>
                    <a:pt x="113" y="72"/>
                  </a:lnTo>
                  <a:lnTo>
                    <a:pt x="117" y="70"/>
                  </a:lnTo>
                  <a:lnTo>
                    <a:pt x="121" y="68"/>
                  </a:lnTo>
                  <a:lnTo>
                    <a:pt x="122" y="63"/>
                  </a:lnTo>
                  <a:lnTo>
                    <a:pt x="125" y="58"/>
                  </a:lnTo>
                  <a:lnTo>
                    <a:pt x="126" y="53"/>
                  </a:lnTo>
                  <a:lnTo>
                    <a:pt x="126" y="53"/>
                  </a:lnTo>
                  <a:close/>
                  <a:moveTo>
                    <a:pt x="99" y="12"/>
                  </a:moveTo>
                  <a:lnTo>
                    <a:pt x="99" y="12"/>
                  </a:lnTo>
                  <a:lnTo>
                    <a:pt x="82" y="5"/>
                  </a:lnTo>
                  <a:lnTo>
                    <a:pt x="65" y="1"/>
                  </a:lnTo>
                  <a:lnTo>
                    <a:pt x="52" y="0"/>
                  </a:lnTo>
                  <a:lnTo>
                    <a:pt x="40" y="1"/>
                  </a:lnTo>
                  <a:lnTo>
                    <a:pt x="40" y="5"/>
                  </a:lnTo>
                  <a:lnTo>
                    <a:pt x="40" y="5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5" y="8"/>
                  </a:lnTo>
                  <a:lnTo>
                    <a:pt x="46" y="11"/>
                  </a:lnTo>
                  <a:lnTo>
                    <a:pt x="46" y="13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4" y="19"/>
                  </a:lnTo>
                  <a:lnTo>
                    <a:pt x="40" y="20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80"/>
                  </a:lnTo>
                  <a:lnTo>
                    <a:pt x="40" y="84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9" y="91"/>
                  </a:lnTo>
                  <a:lnTo>
                    <a:pt x="59" y="82"/>
                  </a:lnTo>
                  <a:lnTo>
                    <a:pt x="69" y="77"/>
                  </a:lnTo>
                  <a:lnTo>
                    <a:pt x="73" y="76"/>
                  </a:lnTo>
                  <a:lnTo>
                    <a:pt x="79" y="76"/>
                  </a:lnTo>
                  <a:lnTo>
                    <a:pt x="79" y="76"/>
                  </a:lnTo>
                  <a:lnTo>
                    <a:pt x="90" y="76"/>
                  </a:lnTo>
                  <a:lnTo>
                    <a:pt x="99" y="76"/>
                  </a:lnTo>
                  <a:lnTo>
                    <a:pt x="99" y="63"/>
                  </a:lnTo>
                  <a:lnTo>
                    <a:pt x="99" y="63"/>
                  </a:lnTo>
                  <a:lnTo>
                    <a:pt x="97" y="63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88" y="59"/>
                  </a:lnTo>
                  <a:lnTo>
                    <a:pt x="86" y="54"/>
                  </a:lnTo>
                  <a:lnTo>
                    <a:pt x="84" y="49"/>
                  </a:lnTo>
                  <a:lnTo>
                    <a:pt x="86" y="42"/>
                  </a:lnTo>
                  <a:lnTo>
                    <a:pt x="86" y="42"/>
                  </a:lnTo>
                  <a:lnTo>
                    <a:pt x="88" y="39"/>
                  </a:lnTo>
                  <a:lnTo>
                    <a:pt x="91" y="36"/>
                  </a:lnTo>
                  <a:lnTo>
                    <a:pt x="95" y="35"/>
                  </a:lnTo>
                  <a:lnTo>
                    <a:pt x="99" y="34"/>
                  </a:lnTo>
                  <a:lnTo>
                    <a:pt x="99" y="12"/>
                  </a:lnTo>
                  <a:close/>
                  <a:moveTo>
                    <a:pt x="40" y="1"/>
                  </a:moveTo>
                  <a:lnTo>
                    <a:pt x="40" y="1"/>
                  </a:lnTo>
                  <a:lnTo>
                    <a:pt x="33" y="3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6" y="7"/>
                  </a:lnTo>
                  <a:lnTo>
                    <a:pt x="40" y="5"/>
                  </a:lnTo>
                  <a:lnTo>
                    <a:pt x="40" y="1"/>
                  </a:lnTo>
                  <a:lnTo>
                    <a:pt x="40" y="1"/>
                  </a:lnTo>
                  <a:close/>
                  <a:moveTo>
                    <a:pt x="33" y="97"/>
                  </a:moveTo>
                  <a:lnTo>
                    <a:pt x="33" y="97"/>
                  </a:lnTo>
                  <a:lnTo>
                    <a:pt x="40" y="96"/>
                  </a:lnTo>
                  <a:lnTo>
                    <a:pt x="40" y="84"/>
                  </a:lnTo>
                  <a:lnTo>
                    <a:pt x="40" y="84"/>
                  </a:lnTo>
                  <a:lnTo>
                    <a:pt x="38" y="85"/>
                  </a:lnTo>
                  <a:lnTo>
                    <a:pt x="38" y="85"/>
                  </a:lnTo>
                  <a:lnTo>
                    <a:pt x="36" y="89"/>
                  </a:lnTo>
                  <a:lnTo>
                    <a:pt x="33" y="92"/>
                  </a:lnTo>
                  <a:lnTo>
                    <a:pt x="33" y="97"/>
                  </a:lnTo>
                  <a:lnTo>
                    <a:pt x="33" y="97"/>
                  </a:lnTo>
                  <a:close/>
                  <a:moveTo>
                    <a:pt x="40" y="20"/>
                  </a:moveTo>
                  <a:lnTo>
                    <a:pt x="40" y="76"/>
                  </a:lnTo>
                  <a:lnTo>
                    <a:pt x="40" y="76"/>
                  </a:lnTo>
                  <a:lnTo>
                    <a:pt x="37" y="72"/>
                  </a:lnTo>
                  <a:lnTo>
                    <a:pt x="33" y="69"/>
                  </a:lnTo>
                  <a:lnTo>
                    <a:pt x="33" y="69"/>
                  </a:lnTo>
                  <a:lnTo>
                    <a:pt x="33" y="69"/>
                  </a:lnTo>
                  <a:lnTo>
                    <a:pt x="33" y="32"/>
                  </a:lnTo>
                  <a:lnTo>
                    <a:pt x="33" y="32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40" y="20"/>
                  </a:lnTo>
                  <a:lnTo>
                    <a:pt x="40" y="20"/>
                  </a:lnTo>
                  <a:close/>
                  <a:moveTo>
                    <a:pt x="33" y="3"/>
                  </a:moveTo>
                  <a:lnTo>
                    <a:pt x="33" y="3"/>
                  </a:lnTo>
                  <a:lnTo>
                    <a:pt x="23" y="7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30" y="23"/>
                  </a:lnTo>
                  <a:lnTo>
                    <a:pt x="33" y="26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2" y="13"/>
                  </a:lnTo>
                  <a:lnTo>
                    <a:pt x="33" y="11"/>
                  </a:lnTo>
                  <a:lnTo>
                    <a:pt x="33" y="3"/>
                  </a:lnTo>
                  <a:lnTo>
                    <a:pt x="33" y="3"/>
                  </a:lnTo>
                  <a:close/>
                  <a:moveTo>
                    <a:pt x="23" y="97"/>
                  </a:moveTo>
                  <a:lnTo>
                    <a:pt x="23" y="97"/>
                  </a:lnTo>
                  <a:lnTo>
                    <a:pt x="27" y="97"/>
                  </a:lnTo>
                  <a:lnTo>
                    <a:pt x="33" y="97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27" y="92"/>
                  </a:lnTo>
                  <a:lnTo>
                    <a:pt x="23" y="91"/>
                  </a:lnTo>
                  <a:lnTo>
                    <a:pt x="23" y="97"/>
                  </a:lnTo>
                  <a:lnTo>
                    <a:pt x="23" y="97"/>
                  </a:lnTo>
                  <a:close/>
                  <a:moveTo>
                    <a:pt x="33" y="32"/>
                  </a:moveTo>
                  <a:lnTo>
                    <a:pt x="33" y="69"/>
                  </a:lnTo>
                  <a:lnTo>
                    <a:pt x="33" y="69"/>
                  </a:lnTo>
                  <a:lnTo>
                    <a:pt x="27" y="68"/>
                  </a:lnTo>
                  <a:lnTo>
                    <a:pt x="23" y="69"/>
                  </a:lnTo>
                  <a:lnTo>
                    <a:pt x="23" y="65"/>
                  </a:lnTo>
                  <a:lnTo>
                    <a:pt x="23" y="65"/>
                  </a:lnTo>
                  <a:lnTo>
                    <a:pt x="26" y="62"/>
                  </a:lnTo>
                  <a:lnTo>
                    <a:pt x="27" y="59"/>
                  </a:lnTo>
                  <a:lnTo>
                    <a:pt x="27" y="59"/>
                  </a:lnTo>
                  <a:lnTo>
                    <a:pt x="29" y="55"/>
                  </a:lnTo>
                  <a:lnTo>
                    <a:pt x="29" y="50"/>
                  </a:lnTo>
                  <a:lnTo>
                    <a:pt x="26" y="47"/>
                  </a:lnTo>
                  <a:lnTo>
                    <a:pt x="23" y="45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23" y="39"/>
                  </a:lnTo>
                  <a:lnTo>
                    <a:pt x="27" y="38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3" y="32"/>
                  </a:lnTo>
                  <a:lnTo>
                    <a:pt x="33" y="32"/>
                  </a:lnTo>
                  <a:close/>
                  <a:moveTo>
                    <a:pt x="23" y="7"/>
                  </a:moveTo>
                  <a:lnTo>
                    <a:pt x="23" y="7"/>
                  </a:lnTo>
                  <a:lnTo>
                    <a:pt x="17" y="11"/>
                  </a:lnTo>
                  <a:lnTo>
                    <a:pt x="13" y="16"/>
                  </a:lnTo>
                  <a:lnTo>
                    <a:pt x="8" y="21"/>
                  </a:lnTo>
                  <a:lnTo>
                    <a:pt x="6" y="27"/>
                  </a:lnTo>
                  <a:lnTo>
                    <a:pt x="2" y="40"/>
                  </a:lnTo>
                  <a:lnTo>
                    <a:pt x="0" y="54"/>
                  </a:lnTo>
                  <a:lnTo>
                    <a:pt x="2" y="66"/>
                  </a:lnTo>
                  <a:lnTo>
                    <a:pt x="4" y="78"/>
                  </a:lnTo>
                  <a:lnTo>
                    <a:pt x="8" y="88"/>
                  </a:lnTo>
                  <a:lnTo>
                    <a:pt x="13" y="91"/>
                  </a:lnTo>
                  <a:lnTo>
                    <a:pt x="15" y="93"/>
                  </a:lnTo>
                  <a:lnTo>
                    <a:pt x="15" y="93"/>
                  </a:lnTo>
                  <a:lnTo>
                    <a:pt x="23" y="97"/>
                  </a:lnTo>
                  <a:lnTo>
                    <a:pt x="23" y="91"/>
                  </a:lnTo>
                  <a:lnTo>
                    <a:pt x="22" y="91"/>
                  </a:lnTo>
                  <a:lnTo>
                    <a:pt x="22" y="91"/>
                  </a:lnTo>
                  <a:lnTo>
                    <a:pt x="22" y="91"/>
                  </a:lnTo>
                  <a:lnTo>
                    <a:pt x="18" y="88"/>
                  </a:lnTo>
                  <a:lnTo>
                    <a:pt x="17" y="84"/>
                  </a:lnTo>
                  <a:lnTo>
                    <a:pt x="15" y="80"/>
                  </a:lnTo>
                  <a:lnTo>
                    <a:pt x="17" y="74"/>
                  </a:lnTo>
                  <a:lnTo>
                    <a:pt x="17" y="74"/>
                  </a:lnTo>
                  <a:lnTo>
                    <a:pt x="19" y="72"/>
                  </a:lnTo>
                  <a:lnTo>
                    <a:pt x="23" y="69"/>
                  </a:lnTo>
                  <a:lnTo>
                    <a:pt x="23" y="65"/>
                  </a:lnTo>
                  <a:lnTo>
                    <a:pt x="23" y="65"/>
                  </a:lnTo>
                  <a:lnTo>
                    <a:pt x="18" y="66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10" y="62"/>
                  </a:lnTo>
                  <a:lnTo>
                    <a:pt x="7" y="58"/>
                  </a:lnTo>
                  <a:lnTo>
                    <a:pt x="7" y="54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11" y="46"/>
                  </a:lnTo>
                  <a:lnTo>
                    <a:pt x="14" y="43"/>
                  </a:lnTo>
                  <a:lnTo>
                    <a:pt x="18" y="43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23" y="39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5" y="35"/>
                  </a:lnTo>
                  <a:lnTo>
                    <a:pt x="14" y="32"/>
                  </a:lnTo>
                  <a:lnTo>
                    <a:pt x="13" y="2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23" y="19"/>
                  </a:lnTo>
                  <a:lnTo>
                    <a:pt x="23" y="7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3" name="Freeform 189"/>
            <p:cNvSpPr>
              <a:spLocks noEditPoints="1"/>
            </p:cNvSpPr>
            <p:nvPr/>
          </p:nvSpPr>
          <p:spPr bwMode="auto">
            <a:xfrm>
              <a:off x="5742728" y="4446014"/>
              <a:ext cx="169225" cy="173942"/>
            </a:xfrm>
            <a:custGeom>
              <a:avLst/>
              <a:gdLst>
                <a:gd name="T0" fmla="*/ 107 w 137"/>
                <a:gd name="T1" fmla="*/ 68 h 147"/>
                <a:gd name="T2" fmla="*/ 103 w 137"/>
                <a:gd name="T3" fmla="*/ 51 h 147"/>
                <a:gd name="T4" fmla="*/ 103 w 137"/>
                <a:gd name="T5" fmla="*/ 99 h 147"/>
                <a:gd name="T6" fmla="*/ 117 w 137"/>
                <a:gd name="T7" fmla="*/ 111 h 147"/>
                <a:gd name="T8" fmla="*/ 115 w 137"/>
                <a:gd name="T9" fmla="*/ 118 h 147"/>
                <a:gd name="T10" fmla="*/ 103 w 137"/>
                <a:gd name="T11" fmla="*/ 38 h 147"/>
                <a:gd name="T12" fmla="*/ 115 w 137"/>
                <a:gd name="T13" fmla="*/ 19 h 147"/>
                <a:gd name="T14" fmla="*/ 117 w 137"/>
                <a:gd name="T15" fmla="*/ 24 h 147"/>
                <a:gd name="T16" fmla="*/ 103 w 137"/>
                <a:gd name="T17" fmla="*/ 38 h 147"/>
                <a:gd name="T18" fmla="*/ 114 w 137"/>
                <a:gd name="T19" fmla="*/ 68 h 147"/>
                <a:gd name="T20" fmla="*/ 134 w 137"/>
                <a:gd name="T21" fmla="*/ 65 h 147"/>
                <a:gd name="T22" fmla="*/ 136 w 137"/>
                <a:gd name="T23" fmla="*/ 70 h 147"/>
                <a:gd name="T24" fmla="*/ 114 w 137"/>
                <a:gd name="T25" fmla="*/ 70 h 147"/>
                <a:gd name="T26" fmla="*/ 69 w 137"/>
                <a:gd name="T27" fmla="*/ 30 h 147"/>
                <a:gd name="T28" fmla="*/ 103 w 137"/>
                <a:gd name="T29" fmla="*/ 51 h 147"/>
                <a:gd name="T30" fmla="*/ 90 w 137"/>
                <a:gd name="T31" fmla="*/ 100 h 147"/>
                <a:gd name="T32" fmla="*/ 84 w 137"/>
                <a:gd name="T33" fmla="*/ 142 h 147"/>
                <a:gd name="T34" fmla="*/ 69 w 137"/>
                <a:gd name="T35" fmla="*/ 114 h 147"/>
                <a:gd name="T36" fmla="*/ 83 w 137"/>
                <a:gd name="T37" fmla="*/ 96 h 147"/>
                <a:gd name="T38" fmla="*/ 95 w 137"/>
                <a:gd name="T39" fmla="*/ 84 h 147"/>
                <a:gd name="T40" fmla="*/ 99 w 137"/>
                <a:gd name="T41" fmla="*/ 62 h 147"/>
                <a:gd name="T42" fmla="*/ 91 w 137"/>
                <a:gd name="T43" fmla="*/ 47 h 147"/>
                <a:gd name="T44" fmla="*/ 69 w 137"/>
                <a:gd name="T45" fmla="*/ 38 h 147"/>
                <a:gd name="T46" fmla="*/ 100 w 137"/>
                <a:gd name="T47" fmla="*/ 31 h 147"/>
                <a:gd name="T48" fmla="*/ 100 w 137"/>
                <a:gd name="T49" fmla="*/ 36 h 147"/>
                <a:gd name="T50" fmla="*/ 103 w 137"/>
                <a:gd name="T51" fmla="*/ 99 h 147"/>
                <a:gd name="T52" fmla="*/ 99 w 137"/>
                <a:gd name="T53" fmla="*/ 101 h 147"/>
                <a:gd name="T54" fmla="*/ 103 w 137"/>
                <a:gd name="T55" fmla="*/ 99 h 147"/>
                <a:gd name="T56" fmla="*/ 72 w 137"/>
                <a:gd name="T57" fmla="*/ 1 h 147"/>
                <a:gd name="T58" fmla="*/ 72 w 137"/>
                <a:gd name="T59" fmla="*/ 23 h 147"/>
                <a:gd name="T60" fmla="*/ 67 w 137"/>
                <a:gd name="T61" fmla="*/ 147 h 147"/>
                <a:gd name="T62" fmla="*/ 49 w 137"/>
                <a:gd name="T63" fmla="*/ 137 h 147"/>
                <a:gd name="T64" fmla="*/ 41 w 137"/>
                <a:gd name="T65" fmla="*/ 92 h 147"/>
                <a:gd name="T66" fmla="*/ 41 w 137"/>
                <a:gd name="T67" fmla="*/ 43 h 147"/>
                <a:gd name="T68" fmla="*/ 69 w 137"/>
                <a:gd name="T69" fmla="*/ 30 h 147"/>
                <a:gd name="T70" fmla="*/ 57 w 137"/>
                <a:gd name="T71" fmla="*/ 40 h 147"/>
                <a:gd name="T72" fmla="*/ 45 w 137"/>
                <a:gd name="T73" fmla="*/ 51 h 147"/>
                <a:gd name="T74" fmla="*/ 40 w 137"/>
                <a:gd name="T75" fmla="*/ 68 h 147"/>
                <a:gd name="T76" fmla="*/ 54 w 137"/>
                <a:gd name="T77" fmla="*/ 93 h 147"/>
                <a:gd name="T78" fmla="*/ 56 w 137"/>
                <a:gd name="T79" fmla="*/ 97 h 147"/>
                <a:gd name="T80" fmla="*/ 69 w 137"/>
                <a:gd name="T81" fmla="*/ 147 h 147"/>
                <a:gd name="T82" fmla="*/ 69 w 137"/>
                <a:gd name="T83" fmla="*/ 24 h 147"/>
                <a:gd name="T84" fmla="*/ 65 w 137"/>
                <a:gd name="T85" fmla="*/ 4 h 147"/>
                <a:gd name="T86" fmla="*/ 69 w 137"/>
                <a:gd name="T87" fmla="*/ 0 h 147"/>
                <a:gd name="T88" fmla="*/ 38 w 137"/>
                <a:gd name="T89" fmla="*/ 104 h 147"/>
                <a:gd name="T90" fmla="*/ 35 w 137"/>
                <a:gd name="T91" fmla="*/ 99 h 147"/>
                <a:gd name="T92" fmla="*/ 35 w 137"/>
                <a:gd name="T93" fmla="*/ 38 h 147"/>
                <a:gd name="T94" fmla="*/ 38 w 137"/>
                <a:gd name="T95" fmla="*/ 31 h 147"/>
                <a:gd name="T96" fmla="*/ 35 w 137"/>
                <a:gd name="T97" fmla="*/ 84 h 147"/>
                <a:gd name="T98" fmla="*/ 33 w 137"/>
                <a:gd name="T99" fmla="*/ 59 h 147"/>
                <a:gd name="T100" fmla="*/ 35 w 137"/>
                <a:gd name="T101" fmla="*/ 30 h 147"/>
                <a:gd name="T102" fmla="*/ 33 w 137"/>
                <a:gd name="T103" fmla="*/ 36 h 147"/>
                <a:gd name="T104" fmla="*/ 21 w 137"/>
                <a:gd name="T105" fmla="*/ 20 h 147"/>
                <a:gd name="T106" fmla="*/ 35 w 137"/>
                <a:gd name="T107" fmla="*/ 30 h 147"/>
                <a:gd name="T108" fmla="*/ 26 w 137"/>
                <a:gd name="T109" fmla="*/ 116 h 147"/>
                <a:gd name="T110" fmla="*/ 21 w 137"/>
                <a:gd name="T111" fmla="*/ 116 h 147"/>
                <a:gd name="T112" fmla="*/ 33 w 137"/>
                <a:gd name="T113" fmla="*/ 99 h 147"/>
                <a:gd name="T114" fmla="*/ 4 w 137"/>
                <a:gd name="T115" fmla="*/ 65 h 147"/>
                <a:gd name="T116" fmla="*/ 23 w 137"/>
                <a:gd name="T117" fmla="*/ 65 h 147"/>
                <a:gd name="T118" fmla="*/ 21 w 137"/>
                <a:gd name="T119" fmla="*/ 72 h 147"/>
                <a:gd name="T120" fmla="*/ 0 w 137"/>
                <a:gd name="T121" fmla="*/ 68 h 147"/>
                <a:gd name="T122" fmla="*/ 4 w 137"/>
                <a:gd name="T123" fmla="*/ 6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7" h="147">
                  <a:moveTo>
                    <a:pt x="103" y="51"/>
                  </a:moveTo>
                  <a:lnTo>
                    <a:pt x="103" y="51"/>
                  </a:lnTo>
                  <a:lnTo>
                    <a:pt x="106" y="59"/>
                  </a:lnTo>
                  <a:lnTo>
                    <a:pt x="107" y="68"/>
                  </a:lnTo>
                  <a:lnTo>
                    <a:pt x="107" y="68"/>
                  </a:lnTo>
                  <a:lnTo>
                    <a:pt x="106" y="77"/>
                  </a:lnTo>
                  <a:lnTo>
                    <a:pt x="103" y="84"/>
                  </a:lnTo>
                  <a:lnTo>
                    <a:pt x="103" y="51"/>
                  </a:lnTo>
                  <a:lnTo>
                    <a:pt x="103" y="51"/>
                  </a:lnTo>
                  <a:close/>
                  <a:moveTo>
                    <a:pt x="103" y="107"/>
                  </a:moveTo>
                  <a:lnTo>
                    <a:pt x="103" y="99"/>
                  </a:lnTo>
                  <a:lnTo>
                    <a:pt x="103" y="99"/>
                  </a:lnTo>
                  <a:lnTo>
                    <a:pt x="106" y="99"/>
                  </a:lnTo>
                  <a:lnTo>
                    <a:pt x="106" y="99"/>
                  </a:lnTo>
                  <a:lnTo>
                    <a:pt x="117" y="111"/>
                  </a:lnTo>
                  <a:lnTo>
                    <a:pt x="117" y="111"/>
                  </a:lnTo>
                  <a:lnTo>
                    <a:pt x="118" y="114"/>
                  </a:lnTo>
                  <a:lnTo>
                    <a:pt x="117" y="116"/>
                  </a:lnTo>
                  <a:lnTo>
                    <a:pt x="117" y="116"/>
                  </a:lnTo>
                  <a:lnTo>
                    <a:pt x="115" y="118"/>
                  </a:lnTo>
                  <a:lnTo>
                    <a:pt x="113" y="116"/>
                  </a:lnTo>
                  <a:lnTo>
                    <a:pt x="103" y="107"/>
                  </a:lnTo>
                  <a:lnTo>
                    <a:pt x="103" y="107"/>
                  </a:lnTo>
                  <a:close/>
                  <a:moveTo>
                    <a:pt x="103" y="38"/>
                  </a:moveTo>
                  <a:lnTo>
                    <a:pt x="103" y="28"/>
                  </a:lnTo>
                  <a:lnTo>
                    <a:pt x="113" y="20"/>
                  </a:lnTo>
                  <a:lnTo>
                    <a:pt x="113" y="20"/>
                  </a:lnTo>
                  <a:lnTo>
                    <a:pt x="115" y="19"/>
                  </a:lnTo>
                  <a:lnTo>
                    <a:pt x="117" y="20"/>
                  </a:lnTo>
                  <a:lnTo>
                    <a:pt x="117" y="20"/>
                  </a:lnTo>
                  <a:lnTo>
                    <a:pt x="118" y="23"/>
                  </a:lnTo>
                  <a:lnTo>
                    <a:pt x="117" y="24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03" y="38"/>
                  </a:lnTo>
                  <a:lnTo>
                    <a:pt x="103" y="38"/>
                  </a:lnTo>
                  <a:close/>
                  <a:moveTo>
                    <a:pt x="114" y="68"/>
                  </a:moveTo>
                  <a:lnTo>
                    <a:pt x="114" y="68"/>
                  </a:lnTo>
                  <a:lnTo>
                    <a:pt x="114" y="68"/>
                  </a:lnTo>
                  <a:lnTo>
                    <a:pt x="114" y="65"/>
                  </a:lnTo>
                  <a:lnTo>
                    <a:pt x="117" y="65"/>
                  </a:lnTo>
                  <a:lnTo>
                    <a:pt x="134" y="65"/>
                  </a:lnTo>
                  <a:lnTo>
                    <a:pt x="134" y="65"/>
                  </a:lnTo>
                  <a:lnTo>
                    <a:pt x="136" y="65"/>
                  </a:lnTo>
                  <a:lnTo>
                    <a:pt x="137" y="68"/>
                  </a:lnTo>
                  <a:lnTo>
                    <a:pt x="137" y="68"/>
                  </a:lnTo>
                  <a:lnTo>
                    <a:pt x="136" y="70"/>
                  </a:lnTo>
                  <a:lnTo>
                    <a:pt x="134" y="72"/>
                  </a:lnTo>
                  <a:lnTo>
                    <a:pt x="117" y="72"/>
                  </a:lnTo>
                  <a:lnTo>
                    <a:pt x="117" y="72"/>
                  </a:lnTo>
                  <a:lnTo>
                    <a:pt x="114" y="70"/>
                  </a:lnTo>
                  <a:lnTo>
                    <a:pt x="114" y="68"/>
                  </a:lnTo>
                  <a:lnTo>
                    <a:pt x="114" y="68"/>
                  </a:lnTo>
                  <a:close/>
                  <a:moveTo>
                    <a:pt x="69" y="30"/>
                  </a:moveTo>
                  <a:lnTo>
                    <a:pt x="69" y="30"/>
                  </a:lnTo>
                  <a:lnTo>
                    <a:pt x="80" y="32"/>
                  </a:lnTo>
                  <a:lnTo>
                    <a:pt x="90" y="36"/>
                  </a:lnTo>
                  <a:lnTo>
                    <a:pt x="98" y="43"/>
                  </a:lnTo>
                  <a:lnTo>
                    <a:pt x="103" y="51"/>
                  </a:lnTo>
                  <a:lnTo>
                    <a:pt x="103" y="84"/>
                  </a:lnTo>
                  <a:lnTo>
                    <a:pt x="103" y="84"/>
                  </a:lnTo>
                  <a:lnTo>
                    <a:pt x="98" y="93"/>
                  </a:lnTo>
                  <a:lnTo>
                    <a:pt x="90" y="100"/>
                  </a:lnTo>
                  <a:lnTo>
                    <a:pt x="90" y="130"/>
                  </a:lnTo>
                  <a:lnTo>
                    <a:pt x="90" y="130"/>
                  </a:lnTo>
                  <a:lnTo>
                    <a:pt x="88" y="137"/>
                  </a:lnTo>
                  <a:lnTo>
                    <a:pt x="84" y="142"/>
                  </a:lnTo>
                  <a:lnTo>
                    <a:pt x="79" y="146"/>
                  </a:lnTo>
                  <a:lnTo>
                    <a:pt x="71" y="147"/>
                  </a:lnTo>
                  <a:lnTo>
                    <a:pt x="69" y="147"/>
                  </a:lnTo>
                  <a:lnTo>
                    <a:pt x="69" y="114"/>
                  </a:lnTo>
                  <a:lnTo>
                    <a:pt x="82" y="114"/>
                  </a:lnTo>
                  <a:lnTo>
                    <a:pt x="82" y="97"/>
                  </a:lnTo>
                  <a:lnTo>
                    <a:pt x="82" y="97"/>
                  </a:lnTo>
                  <a:lnTo>
                    <a:pt x="83" y="96"/>
                  </a:lnTo>
                  <a:lnTo>
                    <a:pt x="84" y="95"/>
                  </a:lnTo>
                  <a:lnTo>
                    <a:pt x="84" y="95"/>
                  </a:lnTo>
                  <a:lnTo>
                    <a:pt x="91" y="89"/>
                  </a:lnTo>
                  <a:lnTo>
                    <a:pt x="95" y="84"/>
                  </a:lnTo>
                  <a:lnTo>
                    <a:pt x="98" y="76"/>
                  </a:lnTo>
                  <a:lnTo>
                    <a:pt x="99" y="68"/>
                  </a:lnTo>
                  <a:lnTo>
                    <a:pt x="99" y="68"/>
                  </a:lnTo>
                  <a:lnTo>
                    <a:pt x="99" y="62"/>
                  </a:lnTo>
                  <a:lnTo>
                    <a:pt x="96" y="57"/>
                  </a:lnTo>
                  <a:lnTo>
                    <a:pt x="94" y="51"/>
                  </a:lnTo>
                  <a:lnTo>
                    <a:pt x="91" y="47"/>
                  </a:lnTo>
                  <a:lnTo>
                    <a:pt x="91" y="47"/>
                  </a:lnTo>
                  <a:lnTo>
                    <a:pt x="86" y="43"/>
                  </a:lnTo>
                  <a:lnTo>
                    <a:pt x="82" y="40"/>
                  </a:lnTo>
                  <a:lnTo>
                    <a:pt x="75" y="39"/>
                  </a:lnTo>
                  <a:lnTo>
                    <a:pt x="69" y="38"/>
                  </a:lnTo>
                  <a:lnTo>
                    <a:pt x="69" y="30"/>
                  </a:lnTo>
                  <a:lnTo>
                    <a:pt x="69" y="30"/>
                  </a:lnTo>
                  <a:close/>
                  <a:moveTo>
                    <a:pt x="103" y="28"/>
                  </a:moveTo>
                  <a:lnTo>
                    <a:pt x="100" y="31"/>
                  </a:lnTo>
                  <a:lnTo>
                    <a:pt x="100" y="31"/>
                  </a:lnTo>
                  <a:lnTo>
                    <a:pt x="99" y="34"/>
                  </a:lnTo>
                  <a:lnTo>
                    <a:pt x="100" y="36"/>
                  </a:lnTo>
                  <a:lnTo>
                    <a:pt x="100" y="36"/>
                  </a:lnTo>
                  <a:lnTo>
                    <a:pt x="103" y="38"/>
                  </a:lnTo>
                  <a:lnTo>
                    <a:pt x="103" y="28"/>
                  </a:lnTo>
                  <a:lnTo>
                    <a:pt x="103" y="28"/>
                  </a:lnTo>
                  <a:close/>
                  <a:moveTo>
                    <a:pt x="103" y="99"/>
                  </a:moveTo>
                  <a:lnTo>
                    <a:pt x="103" y="99"/>
                  </a:lnTo>
                  <a:lnTo>
                    <a:pt x="100" y="99"/>
                  </a:lnTo>
                  <a:lnTo>
                    <a:pt x="100" y="99"/>
                  </a:lnTo>
                  <a:lnTo>
                    <a:pt x="99" y="101"/>
                  </a:lnTo>
                  <a:lnTo>
                    <a:pt x="100" y="104"/>
                  </a:lnTo>
                  <a:lnTo>
                    <a:pt x="103" y="107"/>
                  </a:lnTo>
                  <a:lnTo>
                    <a:pt x="103" y="99"/>
                  </a:lnTo>
                  <a:lnTo>
                    <a:pt x="103" y="99"/>
                  </a:lnTo>
                  <a:close/>
                  <a:moveTo>
                    <a:pt x="69" y="24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72" y="1"/>
                  </a:lnTo>
                  <a:lnTo>
                    <a:pt x="72" y="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23"/>
                  </a:lnTo>
                  <a:lnTo>
                    <a:pt x="69" y="24"/>
                  </a:lnTo>
                  <a:lnTo>
                    <a:pt x="69" y="24"/>
                  </a:lnTo>
                  <a:close/>
                  <a:moveTo>
                    <a:pt x="69" y="147"/>
                  </a:moveTo>
                  <a:lnTo>
                    <a:pt x="67" y="147"/>
                  </a:lnTo>
                  <a:lnTo>
                    <a:pt x="67" y="147"/>
                  </a:lnTo>
                  <a:lnTo>
                    <a:pt x="60" y="146"/>
                  </a:lnTo>
                  <a:lnTo>
                    <a:pt x="53" y="142"/>
                  </a:lnTo>
                  <a:lnTo>
                    <a:pt x="49" y="137"/>
                  </a:lnTo>
                  <a:lnTo>
                    <a:pt x="48" y="130"/>
                  </a:lnTo>
                  <a:lnTo>
                    <a:pt x="48" y="99"/>
                  </a:lnTo>
                  <a:lnTo>
                    <a:pt x="48" y="99"/>
                  </a:lnTo>
                  <a:lnTo>
                    <a:pt x="41" y="92"/>
                  </a:lnTo>
                  <a:lnTo>
                    <a:pt x="35" y="84"/>
                  </a:lnTo>
                  <a:lnTo>
                    <a:pt x="35" y="51"/>
                  </a:lnTo>
                  <a:lnTo>
                    <a:pt x="35" y="51"/>
                  </a:lnTo>
                  <a:lnTo>
                    <a:pt x="41" y="43"/>
                  </a:lnTo>
                  <a:lnTo>
                    <a:pt x="49" y="36"/>
                  </a:lnTo>
                  <a:lnTo>
                    <a:pt x="59" y="32"/>
                  </a:lnTo>
                  <a:lnTo>
                    <a:pt x="64" y="31"/>
                  </a:lnTo>
                  <a:lnTo>
                    <a:pt x="69" y="30"/>
                  </a:lnTo>
                  <a:lnTo>
                    <a:pt x="69" y="38"/>
                  </a:lnTo>
                  <a:lnTo>
                    <a:pt x="69" y="38"/>
                  </a:lnTo>
                  <a:lnTo>
                    <a:pt x="64" y="39"/>
                  </a:lnTo>
                  <a:lnTo>
                    <a:pt x="57" y="40"/>
                  </a:lnTo>
                  <a:lnTo>
                    <a:pt x="53" y="43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5" y="51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40" y="68"/>
                  </a:lnTo>
                  <a:lnTo>
                    <a:pt x="40" y="68"/>
                  </a:lnTo>
                  <a:lnTo>
                    <a:pt x="41" y="76"/>
                  </a:lnTo>
                  <a:lnTo>
                    <a:pt x="44" y="82"/>
                  </a:lnTo>
                  <a:lnTo>
                    <a:pt x="48" y="89"/>
                  </a:lnTo>
                  <a:lnTo>
                    <a:pt x="54" y="93"/>
                  </a:lnTo>
                  <a:lnTo>
                    <a:pt x="54" y="93"/>
                  </a:lnTo>
                  <a:lnTo>
                    <a:pt x="54" y="93"/>
                  </a:lnTo>
                  <a:lnTo>
                    <a:pt x="56" y="95"/>
                  </a:lnTo>
                  <a:lnTo>
                    <a:pt x="56" y="97"/>
                  </a:lnTo>
                  <a:lnTo>
                    <a:pt x="56" y="114"/>
                  </a:lnTo>
                  <a:lnTo>
                    <a:pt x="69" y="114"/>
                  </a:lnTo>
                  <a:lnTo>
                    <a:pt x="69" y="147"/>
                  </a:lnTo>
                  <a:lnTo>
                    <a:pt x="69" y="147"/>
                  </a:lnTo>
                  <a:close/>
                  <a:moveTo>
                    <a:pt x="69" y="0"/>
                  </a:moveTo>
                  <a:lnTo>
                    <a:pt x="69" y="24"/>
                  </a:lnTo>
                  <a:lnTo>
                    <a:pt x="69" y="24"/>
                  </a:lnTo>
                  <a:lnTo>
                    <a:pt x="69" y="24"/>
                  </a:lnTo>
                  <a:lnTo>
                    <a:pt x="69" y="24"/>
                  </a:lnTo>
                  <a:lnTo>
                    <a:pt x="67" y="23"/>
                  </a:lnTo>
                  <a:lnTo>
                    <a:pt x="65" y="20"/>
                  </a:lnTo>
                  <a:lnTo>
                    <a:pt x="65" y="4"/>
                  </a:lnTo>
                  <a:lnTo>
                    <a:pt x="65" y="4"/>
                  </a:lnTo>
                  <a:lnTo>
                    <a:pt x="67" y="1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9" y="0"/>
                  </a:lnTo>
                  <a:close/>
                  <a:moveTo>
                    <a:pt x="35" y="107"/>
                  </a:moveTo>
                  <a:lnTo>
                    <a:pt x="38" y="104"/>
                  </a:lnTo>
                  <a:lnTo>
                    <a:pt x="38" y="104"/>
                  </a:lnTo>
                  <a:lnTo>
                    <a:pt x="38" y="101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35" y="99"/>
                  </a:lnTo>
                  <a:lnTo>
                    <a:pt x="35" y="107"/>
                  </a:lnTo>
                  <a:lnTo>
                    <a:pt x="35" y="107"/>
                  </a:lnTo>
                  <a:close/>
                  <a:moveTo>
                    <a:pt x="35" y="38"/>
                  </a:moveTo>
                  <a:lnTo>
                    <a:pt x="35" y="38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1"/>
                  </a:lnTo>
                  <a:lnTo>
                    <a:pt x="35" y="30"/>
                  </a:lnTo>
                  <a:lnTo>
                    <a:pt x="35" y="38"/>
                  </a:lnTo>
                  <a:close/>
                  <a:moveTo>
                    <a:pt x="35" y="84"/>
                  </a:moveTo>
                  <a:lnTo>
                    <a:pt x="35" y="84"/>
                  </a:lnTo>
                  <a:lnTo>
                    <a:pt x="33" y="76"/>
                  </a:lnTo>
                  <a:lnTo>
                    <a:pt x="31" y="68"/>
                  </a:lnTo>
                  <a:lnTo>
                    <a:pt x="31" y="68"/>
                  </a:lnTo>
                  <a:lnTo>
                    <a:pt x="33" y="59"/>
                  </a:lnTo>
                  <a:lnTo>
                    <a:pt x="35" y="51"/>
                  </a:lnTo>
                  <a:lnTo>
                    <a:pt x="35" y="84"/>
                  </a:lnTo>
                  <a:lnTo>
                    <a:pt x="35" y="84"/>
                  </a:lnTo>
                  <a:close/>
                  <a:moveTo>
                    <a:pt x="35" y="30"/>
                  </a:moveTo>
                  <a:lnTo>
                    <a:pt x="35" y="38"/>
                  </a:lnTo>
                  <a:lnTo>
                    <a:pt x="35" y="38"/>
                  </a:lnTo>
                  <a:lnTo>
                    <a:pt x="33" y="36"/>
                  </a:lnTo>
                  <a:lnTo>
                    <a:pt x="33" y="36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19" y="23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6" y="20"/>
                  </a:lnTo>
                  <a:lnTo>
                    <a:pt x="35" y="30"/>
                  </a:lnTo>
                  <a:lnTo>
                    <a:pt x="35" y="30"/>
                  </a:lnTo>
                  <a:close/>
                  <a:moveTo>
                    <a:pt x="35" y="99"/>
                  </a:moveTo>
                  <a:lnTo>
                    <a:pt x="35" y="107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3" y="118"/>
                  </a:lnTo>
                  <a:lnTo>
                    <a:pt x="21" y="116"/>
                  </a:lnTo>
                  <a:lnTo>
                    <a:pt x="21" y="116"/>
                  </a:lnTo>
                  <a:lnTo>
                    <a:pt x="19" y="114"/>
                  </a:lnTo>
                  <a:lnTo>
                    <a:pt x="21" y="111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35" y="99"/>
                  </a:lnTo>
                  <a:lnTo>
                    <a:pt x="35" y="99"/>
                  </a:lnTo>
                  <a:close/>
                  <a:moveTo>
                    <a:pt x="4" y="65"/>
                  </a:moveTo>
                  <a:lnTo>
                    <a:pt x="4" y="65"/>
                  </a:lnTo>
                  <a:lnTo>
                    <a:pt x="21" y="65"/>
                  </a:lnTo>
                  <a:lnTo>
                    <a:pt x="21" y="65"/>
                  </a:lnTo>
                  <a:lnTo>
                    <a:pt x="23" y="65"/>
                  </a:lnTo>
                  <a:lnTo>
                    <a:pt x="25" y="68"/>
                  </a:lnTo>
                  <a:lnTo>
                    <a:pt x="25" y="68"/>
                  </a:lnTo>
                  <a:lnTo>
                    <a:pt x="23" y="70"/>
                  </a:lnTo>
                  <a:lnTo>
                    <a:pt x="21" y="7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65"/>
                  </a:lnTo>
                  <a:lnTo>
                    <a:pt x="4" y="65"/>
                  </a:lnTo>
                  <a:lnTo>
                    <a:pt x="4" y="65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4" name="Freeform 101"/>
            <p:cNvSpPr/>
            <p:nvPr/>
          </p:nvSpPr>
          <p:spPr bwMode="auto">
            <a:xfrm>
              <a:off x="6050297" y="4230657"/>
              <a:ext cx="135874" cy="386934"/>
            </a:xfrm>
            <a:custGeom>
              <a:avLst/>
              <a:gdLst>
                <a:gd name="T0" fmla="*/ 34 w 110"/>
                <a:gd name="T1" fmla="*/ 267 h 327"/>
                <a:gd name="T2" fmla="*/ 67 w 110"/>
                <a:gd name="T3" fmla="*/ 327 h 327"/>
                <a:gd name="T4" fmla="*/ 95 w 110"/>
                <a:gd name="T5" fmla="*/ 323 h 327"/>
                <a:gd name="T6" fmla="*/ 110 w 110"/>
                <a:gd name="T7" fmla="*/ 256 h 327"/>
                <a:gd name="T8" fmla="*/ 76 w 110"/>
                <a:gd name="T9" fmla="*/ 0 h 327"/>
                <a:gd name="T10" fmla="*/ 0 w 110"/>
                <a:gd name="T11" fmla="*/ 10 h 327"/>
                <a:gd name="T12" fmla="*/ 34 w 110"/>
                <a:gd name="T13" fmla="*/ 26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327">
                  <a:moveTo>
                    <a:pt x="34" y="267"/>
                  </a:moveTo>
                  <a:lnTo>
                    <a:pt x="67" y="327"/>
                  </a:lnTo>
                  <a:lnTo>
                    <a:pt x="95" y="323"/>
                  </a:lnTo>
                  <a:lnTo>
                    <a:pt x="110" y="256"/>
                  </a:lnTo>
                  <a:lnTo>
                    <a:pt x="76" y="0"/>
                  </a:lnTo>
                  <a:lnTo>
                    <a:pt x="0" y="10"/>
                  </a:lnTo>
                  <a:lnTo>
                    <a:pt x="34" y="267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5" name="Freeform 102"/>
            <p:cNvSpPr/>
            <p:nvPr/>
          </p:nvSpPr>
          <p:spPr bwMode="auto">
            <a:xfrm>
              <a:off x="6044121" y="4169126"/>
              <a:ext cx="100053" cy="108861"/>
            </a:xfrm>
            <a:custGeom>
              <a:avLst/>
              <a:gdLst>
                <a:gd name="T0" fmla="*/ 5 w 81"/>
                <a:gd name="T1" fmla="*/ 58 h 92"/>
                <a:gd name="T2" fmla="*/ 5 w 81"/>
                <a:gd name="T3" fmla="*/ 58 h 92"/>
                <a:gd name="T4" fmla="*/ 7 w 81"/>
                <a:gd name="T5" fmla="*/ 66 h 92"/>
                <a:gd name="T6" fmla="*/ 10 w 81"/>
                <a:gd name="T7" fmla="*/ 73 h 92"/>
                <a:gd name="T8" fmla="*/ 15 w 81"/>
                <a:gd name="T9" fmla="*/ 78 h 92"/>
                <a:gd name="T10" fmla="*/ 20 w 81"/>
                <a:gd name="T11" fmla="*/ 84 h 92"/>
                <a:gd name="T12" fmla="*/ 26 w 81"/>
                <a:gd name="T13" fmla="*/ 88 h 92"/>
                <a:gd name="T14" fmla="*/ 33 w 81"/>
                <a:gd name="T15" fmla="*/ 90 h 92"/>
                <a:gd name="T16" fmla="*/ 39 w 81"/>
                <a:gd name="T17" fmla="*/ 92 h 92"/>
                <a:gd name="T18" fmla="*/ 47 w 81"/>
                <a:gd name="T19" fmla="*/ 90 h 92"/>
                <a:gd name="T20" fmla="*/ 49 w 81"/>
                <a:gd name="T21" fmla="*/ 90 h 92"/>
                <a:gd name="T22" fmla="*/ 49 w 81"/>
                <a:gd name="T23" fmla="*/ 90 h 92"/>
                <a:gd name="T24" fmla="*/ 56 w 81"/>
                <a:gd name="T25" fmla="*/ 89 h 92"/>
                <a:gd name="T26" fmla="*/ 62 w 81"/>
                <a:gd name="T27" fmla="*/ 86 h 92"/>
                <a:gd name="T28" fmla="*/ 69 w 81"/>
                <a:gd name="T29" fmla="*/ 81 h 92"/>
                <a:gd name="T30" fmla="*/ 73 w 81"/>
                <a:gd name="T31" fmla="*/ 77 h 92"/>
                <a:gd name="T32" fmla="*/ 77 w 81"/>
                <a:gd name="T33" fmla="*/ 70 h 92"/>
                <a:gd name="T34" fmla="*/ 80 w 81"/>
                <a:gd name="T35" fmla="*/ 63 h 92"/>
                <a:gd name="T36" fmla="*/ 81 w 81"/>
                <a:gd name="T37" fmla="*/ 56 h 92"/>
                <a:gd name="T38" fmla="*/ 81 w 81"/>
                <a:gd name="T39" fmla="*/ 48 h 92"/>
                <a:gd name="T40" fmla="*/ 76 w 81"/>
                <a:gd name="T41" fmla="*/ 13 h 92"/>
                <a:gd name="T42" fmla="*/ 76 w 81"/>
                <a:gd name="T43" fmla="*/ 13 h 92"/>
                <a:gd name="T44" fmla="*/ 75 w 81"/>
                <a:gd name="T45" fmla="*/ 8 h 92"/>
                <a:gd name="T46" fmla="*/ 72 w 81"/>
                <a:gd name="T47" fmla="*/ 2 h 92"/>
                <a:gd name="T48" fmla="*/ 68 w 81"/>
                <a:gd name="T49" fmla="*/ 1 h 92"/>
                <a:gd name="T50" fmla="*/ 64 w 81"/>
                <a:gd name="T51" fmla="*/ 0 h 92"/>
                <a:gd name="T52" fmla="*/ 51 w 81"/>
                <a:gd name="T53" fmla="*/ 0 h 92"/>
                <a:gd name="T54" fmla="*/ 37 w 81"/>
                <a:gd name="T55" fmla="*/ 2 h 92"/>
                <a:gd name="T56" fmla="*/ 35 w 81"/>
                <a:gd name="T57" fmla="*/ 2 h 92"/>
                <a:gd name="T58" fmla="*/ 35 w 81"/>
                <a:gd name="T59" fmla="*/ 2 h 92"/>
                <a:gd name="T60" fmla="*/ 22 w 81"/>
                <a:gd name="T61" fmla="*/ 4 h 92"/>
                <a:gd name="T62" fmla="*/ 10 w 81"/>
                <a:gd name="T63" fmla="*/ 6 h 92"/>
                <a:gd name="T64" fmla="*/ 5 w 81"/>
                <a:gd name="T65" fmla="*/ 9 h 92"/>
                <a:gd name="T66" fmla="*/ 3 w 81"/>
                <a:gd name="T67" fmla="*/ 12 h 92"/>
                <a:gd name="T68" fmla="*/ 0 w 81"/>
                <a:gd name="T69" fmla="*/ 17 h 92"/>
                <a:gd name="T70" fmla="*/ 0 w 81"/>
                <a:gd name="T71" fmla="*/ 24 h 92"/>
                <a:gd name="T72" fmla="*/ 5 w 81"/>
                <a:gd name="T73" fmla="*/ 5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" h="92">
                  <a:moveTo>
                    <a:pt x="5" y="58"/>
                  </a:moveTo>
                  <a:lnTo>
                    <a:pt x="5" y="58"/>
                  </a:lnTo>
                  <a:lnTo>
                    <a:pt x="7" y="66"/>
                  </a:lnTo>
                  <a:lnTo>
                    <a:pt x="10" y="73"/>
                  </a:lnTo>
                  <a:lnTo>
                    <a:pt x="15" y="78"/>
                  </a:lnTo>
                  <a:lnTo>
                    <a:pt x="20" y="84"/>
                  </a:lnTo>
                  <a:lnTo>
                    <a:pt x="26" y="88"/>
                  </a:lnTo>
                  <a:lnTo>
                    <a:pt x="33" y="90"/>
                  </a:lnTo>
                  <a:lnTo>
                    <a:pt x="39" y="92"/>
                  </a:lnTo>
                  <a:lnTo>
                    <a:pt x="47" y="90"/>
                  </a:lnTo>
                  <a:lnTo>
                    <a:pt x="49" y="90"/>
                  </a:lnTo>
                  <a:lnTo>
                    <a:pt x="49" y="90"/>
                  </a:lnTo>
                  <a:lnTo>
                    <a:pt x="56" y="89"/>
                  </a:lnTo>
                  <a:lnTo>
                    <a:pt x="62" y="86"/>
                  </a:lnTo>
                  <a:lnTo>
                    <a:pt x="69" y="81"/>
                  </a:lnTo>
                  <a:lnTo>
                    <a:pt x="73" y="77"/>
                  </a:lnTo>
                  <a:lnTo>
                    <a:pt x="77" y="70"/>
                  </a:lnTo>
                  <a:lnTo>
                    <a:pt x="80" y="63"/>
                  </a:lnTo>
                  <a:lnTo>
                    <a:pt x="81" y="56"/>
                  </a:lnTo>
                  <a:lnTo>
                    <a:pt x="81" y="48"/>
                  </a:lnTo>
                  <a:lnTo>
                    <a:pt x="76" y="13"/>
                  </a:lnTo>
                  <a:lnTo>
                    <a:pt x="76" y="13"/>
                  </a:lnTo>
                  <a:lnTo>
                    <a:pt x="75" y="8"/>
                  </a:lnTo>
                  <a:lnTo>
                    <a:pt x="72" y="2"/>
                  </a:lnTo>
                  <a:lnTo>
                    <a:pt x="68" y="1"/>
                  </a:lnTo>
                  <a:lnTo>
                    <a:pt x="64" y="0"/>
                  </a:lnTo>
                  <a:lnTo>
                    <a:pt x="51" y="0"/>
                  </a:lnTo>
                  <a:lnTo>
                    <a:pt x="37" y="2"/>
                  </a:lnTo>
                  <a:lnTo>
                    <a:pt x="35" y="2"/>
                  </a:lnTo>
                  <a:lnTo>
                    <a:pt x="35" y="2"/>
                  </a:lnTo>
                  <a:lnTo>
                    <a:pt x="22" y="4"/>
                  </a:lnTo>
                  <a:lnTo>
                    <a:pt x="10" y="6"/>
                  </a:lnTo>
                  <a:lnTo>
                    <a:pt x="5" y="9"/>
                  </a:lnTo>
                  <a:lnTo>
                    <a:pt x="3" y="12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5" y="58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6" name="Freeform 103"/>
            <p:cNvSpPr/>
            <p:nvPr/>
          </p:nvSpPr>
          <p:spPr bwMode="auto">
            <a:xfrm>
              <a:off x="6042886" y="4205808"/>
              <a:ext cx="116111" cy="106495"/>
            </a:xfrm>
            <a:custGeom>
              <a:avLst/>
              <a:gdLst>
                <a:gd name="T0" fmla="*/ 11 w 94"/>
                <a:gd name="T1" fmla="*/ 90 h 90"/>
                <a:gd name="T2" fmla="*/ 94 w 94"/>
                <a:gd name="T3" fmla="*/ 80 h 90"/>
                <a:gd name="T4" fmla="*/ 84 w 94"/>
                <a:gd name="T5" fmla="*/ 0 h 90"/>
                <a:gd name="T6" fmla="*/ 0 w 94"/>
                <a:gd name="T7" fmla="*/ 11 h 90"/>
                <a:gd name="T8" fmla="*/ 11 w 94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0">
                  <a:moveTo>
                    <a:pt x="11" y="90"/>
                  </a:moveTo>
                  <a:lnTo>
                    <a:pt x="94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7" name="Freeform 5"/>
            <p:cNvSpPr/>
            <p:nvPr/>
          </p:nvSpPr>
          <p:spPr bwMode="auto">
            <a:xfrm>
              <a:off x="5611795" y="4689178"/>
              <a:ext cx="1100578" cy="937158"/>
            </a:xfrm>
            <a:custGeom>
              <a:avLst/>
              <a:gdLst>
                <a:gd name="T0" fmla="*/ 334 w 891"/>
                <a:gd name="T1" fmla="*/ 790 h 792"/>
                <a:gd name="T2" fmla="*/ 228 w 891"/>
                <a:gd name="T3" fmla="*/ 775 h 792"/>
                <a:gd name="T4" fmla="*/ 212 w 891"/>
                <a:gd name="T5" fmla="*/ 764 h 792"/>
                <a:gd name="T6" fmla="*/ 190 w 891"/>
                <a:gd name="T7" fmla="*/ 734 h 792"/>
                <a:gd name="T8" fmla="*/ 110 w 891"/>
                <a:gd name="T9" fmla="*/ 683 h 792"/>
                <a:gd name="T10" fmla="*/ 65 w 891"/>
                <a:gd name="T11" fmla="*/ 631 h 792"/>
                <a:gd name="T12" fmla="*/ 56 w 891"/>
                <a:gd name="T13" fmla="*/ 597 h 792"/>
                <a:gd name="T14" fmla="*/ 61 w 891"/>
                <a:gd name="T15" fmla="*/ 560 h 792"/>
                <a:gd name="T16" fmla="*/ 45 w 891"/>
                <a:gd name="T17" fmla="*/ 545 h 792"/>
                <a:gd name="T18" fmla="*/ 26 w 891"/>
                <a:gd name="T19" fmla="*/ 528 h 792"/>
                <a:gd name="T20" fmla="*/ 48 w 891"/>
                <a:gd name="T21" fmla="*/ 513 h 792"/>
                <a:gd name="T22" fmla="*/ 61 w 891"/>
                <a:gd name="T23" fmla="*/ 501 h 792"/>
                <a:gd name="T24" fmla="*/ 56 w 891"/>
                <a:gd name="T25" fmla="*/ 465 h 792"/>
                <a:gd name="T26" fmla="*/ 65 w 891"/>
                <a:gd name="T27" fmla="*/ 442 h 792"/>
                <a:gd name="T28" fmla="*/ 48 w 891"/>
                <a:gd name="T29" fmla="*/ 435 h 792"/>
                <a:gd name="T30" fmla="*/ 23 w 891"/>
                <a:gd name="T31" fmla="*/ 425 h 792"/>
                <a:gd name="T32" fmla="*/ 34 w 891"/>
                <a:gd name="T33" fmla="*/ 405 h 792"/>
                <a:gd name="T34" fmla="*/ 56 w 891"/>
                <a:gd name="T35" fmla="*/ 393 h 792"/>
                <a:gd name="T36" fmla="*/ 55 w 891"/>
                <a:gd name="T37" fmla="*/ 365 h 792"/>
                <a:gd name="T38" fmla="*/ 56 w 891"/>
                <a:gd name="T39" fmla="*/ 343 h 792"/>
                <a:gd name="T40" fmla="*/ 53 w 891"/>
                <a:gd name="T41" fmla="*/ 320 h 792"/>
                <a:gd name="T42" fmla="*/ 32 w 891"/>
                <a:gd name="T43" fmla="*/ 310 h 792"/>
                <a:gd name="T44" fmla="*/ 36 w 891"/>
                <a:gd name="T45" fmla="*/ 291 h 792"/>
                <a:gd name="T46" fmla="*/ 60 w 891"/>
                <a:gd name="T47" fmla="*/ 281 h 792"/>
                <a:gd name="T48" fmla="*/ 64 w 891"/>
                <a:gd name="T49" fmla="*/ 262 h 792"/>
                <a:gd name="T50" fmla="*/ 61 w 891"/>
                <a:gd name="T51" fmla="*/ 245 h 792"/>
                <a:gd name="T52" fmla="*/ 71 w 891"/>
                <a:gd name="T53" fmla="*/ 218 h 792"/>
                <a:gd name="T54" fmla="*/ 59 w 891"/>
                <a:gd name="T55" fmla="*/ 214 h 792"/>
                <a:gd name="T56" fmla="*/ 34 w 891"/>
                <a:gd name="T57" fmla="*/ 203 h 792"/>
                <a:gd name="T58" fmla="*/ 0 w 891"/>
                <a:gd name="T59" fmla="*/ 0 h 792"/>
                <a:gd name="T60" fmla="*/ 873 w 891"/>
                <a:gd name="T61" fmla="*/ 147 h 792"/>
                <a:gd name="T62" fmla="*/ 854 w 891"/>
                <a:gd name="T63" fmla="*/ 164 h 792"/>
                <a:gd name="T64" fmla="*/ 835 w 891"/>
                <a:gd name="T65" fmla="*/ 168 h 792"/>
                <a:gd name="T66" fmla="*/ 832 w 891"/>
                <a:gd name="T67" fmla="*/ 180 h 792"/>
                <a:gd name="T68" fmla="*/ 839 w 891"/>
                <a:gd name="T69" fmla="*/ 205 h 792"/>
                <a:gd name="T70" fmla="*/ 832 w 891"/>
                <a:gd name="T71" fmla="*/ 228 h 792"/>
                <a:gd name="T72" fmla="*/ 848 w 891"/>
                <a:gd name="T73" fmla="*/ 237 h 792"/>
                <a:gd name="T74" fmla="*/ 871 w 891"/>
                <a:gd name="T75" fmla="*/ 254 h 792"/>
                <a:gd name="T76" fmla="*/ 854 w 891"/>
                <a:gd name="T77" fmla="*/ 271 h 792"/>
                <a:gd name="T78" fmla="*/ 841 w 891"/>
                <a:gd name="T79" fmla="*/ 281 h 792"/>
                <a:gd name="T80" fmla="*/ 845 w 891"/>
                <a:gd name="T81" fmla="*/ 310 h 792"/>
                <a:gd name="T82" fmla="*/ 841 w 891"/>
                <a:gd name="T83" fmla="*/ 336 h 792"/>
                <a:gd name="T84" fmla="*/ 856 w 891"/>
                <a:gd name="T85" fmla="*/ 355 h 792"/>
                <a:gd name="T86" fmla="*/ 877 w 891"/>
                <a:gd name="T87" fmla="*/ 369 h 792"/>
                <a:gd name="T88" fmla="*/ 863 w 891"/>
                <a:gd name="T89" fmla="*/ 386 h 792"/>
                <a:gd name="T90" fmla="*/ 836 w 891"/>
                <a:gd name="T91" fmla="*/ 390 h 792"/>
                <a:gd name="T92" fmla="*/ 843 w 891"/>
                <a:gd name="T93" fmla="*/ 411 h 792"/>
                <a:gd name="T94" fmla="*/ 841 w 891"/>
                <a:gd name="T95" fmla="*/ 435 h 792"/>
                <a:gd name="T96" fmla="*/ 844 w 891"/>
                <a:gd name="T97" fmla="*/ 463 h 792"/>
                <a:gd name="T98" fmla="*/ 867 w 891"/>
                <a:gd name="T99" fmla="*/ 474 h 792"/>
                <a:gd name="T100" fmla="*/ 870 w 891"/>
                <a:gd name="T101" fmla="*/ 490 h 792"/>
                <a:gd name="T102" fmla="*/ 845 w 891"/>
                <a:gd name="T103" fmla="*/ 503 h 792"/>
                <a:gd name="T104" fmla="*/ 841 w 891"/>
                <a:gd name="T105" fmla="*/ 535 h 792"/>
                <a:gd name="T106" fmla="*/ 844 w 891"/>
                <a:gd name="T107" fmla="*/ 554 h 792"/>
                <a:gd name="T108" fmla="*/ 858 w 891"/>
                <a:gd name="T109" fmla="*/ 572 h 792"/>
                <a:gd name="T110" fmla="*/ 856 w 891"/>
                <a:gd name="T111" fmla="*/ 595 h 792"/>
                <a:gd name="T112" fmla="*/ 820 w 891"/>
                <a:gd name="T113" fmla="*/ 653 h 792"/>
                <a:gd name="T114" fmla="*/ 776 w 891"/>
                <a:gd name="T115" fmla="*/ 695 h 792"/>
                <a:gd name="T116" fmla="*/ 711 w 891"/>
                <a:gd name="T117" fmla="*/ 742 h 792"/>
                <a:gd name="T118" fmla="*/ 695 w 891"/>
                <a:gd name="T119" fmla="*/ 764 h 792"/>
                <a:gd name="T120" fmla="*/ 675 w 891"/>
                <a:gd name="T121" fmla="*/ 775 h 792"/>
                <a:gd name="T122" fmla="*/ 548 w 891"/>
                <a:gd name="T123" fmla="*/ 79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1" h="792">
                  <a:moveTo>
                    <a:pt x="435" y="792"/>
                  </a:moveTo>
                  <a:lnTo>
                    <a:pt x="435" y="792"/>
                  </a:lnTo>
                  <a:lnTo>
                    <a:pt x="370" y="791"/>
                  </a:lnTo>
                  <a:lnTo>
                    <a:pt x="334" y="790"/>
                  </a:lnTo>
                  <a:lnTo>
                    <a:pt x="298" y="787"/>
                  </a:lnTo>
                  <a:lnTo>
                    <a:pt x="266" y="783"/>
                  </a:lnTo>
                  <a:lnTo>
                    <a:pt x="237" y="778"/>
                  </a:lnTo>
                  <a:lnTo>
                    <a:pt x="228" y="775"/>
                  </a:lnTo>
                  <a:lnTo>
                    <a:pt x="220" y="772"/>
                  </a:lnTo>
                  <a:lnTo>
                    <a:pt x="213" y="768"/>
                  </a:lnTo>
                  <a:lnTo>
                    <a:pt x="212" y="764"/>
                  </a:lnTo>
                  <a:lnTo>
                    <a:pt x="212" y="764"/>
                  </a:lnTo>
                  <a:lnTo>
                    <a:pt x="209" y="756"/>
                  </a:lnTo>
                  <a:lnTo>
                    <a:pt x="205" y="749"/>
                  </a:lnTo>
                  <a:lnTo>
                    <a:pt x="198" y="741"/>
                  </a:lnTo>
                  <a:lnTo>
                    <a:pt x="190" y="734"/>
                  </a:lnTo>
                  <a:lnTo>
                    <a:pt x="164" y="717"/>
                  </a:lnTo>
                  <a:lnTo>
                    <a:pt x="129" y="695"/>
                  </a:lnTo>
                  <a:lnTo>
                    <a:pt x="129" y="695"/>
                  </a:lnTo>
                  <a:lnTo>
                    <a:pt x="110" y="683"/>
                  </a:lnTo>
                  <a:lnTo>
                    <a:pt x="95" y="669"/>
                  </a:lnTo>
                  <a:lnTo>
                    <a:pt x="82" y="657"/>
                  </a:lnTo>
                  <a:lnTo>
                    <a:pt x="72" y="643"/>
                  </a:lnTo>
                  <a:lnTo>
                    <a:pt x="65" y="631"/>
                  </a:lnTo>
                  <a:lnTo>
                    <a:pt x="60" y="619"/>
                  </a:lnTo>
                  <a:lnTo>
                    <a:pt x="57" y="608"/>
                  </a:lnTo>
                  <a:lnTo>
                    <a:pt x="56" y="597"/>
                  </a:lnTo>
                  <a:lnTo>
                    <a:pt x="56" y="597"/>
                  </a:lnTo>
                  <a:lnTo>
                    <a:pt x="57" y="589"/>
                  </a:lnTo>
                  <a:lnTo>
                    <a:pt x="59" y="581"/>
                  </a:lnTo>
                  <a:lnTo>
                    <a:pt x="61" y="566"/>
                  </a:lnTo>
                  <a:lnTo>
                    <a:pt x="61" y="560"/>
                  </a:lnTo>
                  <a:lnTo>
                    <a:pt x="59" y="554"/>
                  </a:lnTo>
                  <a:lnTo>
                    <a:pt x="55" y="549"/>
                  </a:lnTo>
                  <a:lnTo>
                    <a:pt x="45" y="545"/>
                  </a:lnTo>
                  <a:lnTo>
                    <a:pt x="45" y="545"/>
                  </a:lnTo>
                  <a:lnTo>
                    <a:pt x="36" y="541"/>
                  </a:lnTo>
                  <a:lnTo>
                    <a:pt x="30" y="537"/>
                  </a:lnTo>
                  <a:lnTo>
                    <a:pt x="28" y="532"/>
                  </a:lnTo>
                  <a:lnTo>
                    <a:pt x="26" y="528"/>
                  </a:lnTo>
                  <a:lnTo>
                    <a:pt x="29" y="524"/>
                  </a:lnTo>
                  <a:lnTo>
                    <a:pt x="33" y="522"/>
                  </a:lnTo>
                  <a:lnTo>
                    <a:pt x="40" y="518"/>
                  </a:lnTo>
                  <a:lnTo>
                    <a:pt x="48" y="513"/>
                  </a:lnTo>
                  <a:lnTo>
                    <a:pt x="48" y="513"/>
                  </a:lnTo>
                  <a:lnTo>
                    <a:pt x="55" y="511"/>
                  </a:lnTo>
                  <a:lnTo>
                    <a:pt x="59" y="505"/>
                  </a:lnTo>
                  <a:lnTo>
                    <a:pt x="61" y="501"/>
                  </a:lnTo>
                  <a:lnTo>
                    <a:pt x="61" y="496"/>
                  </a:lnTo>
                  <a:lnTo>
                    <a:pt x="59" y="482"/>
                  </a:lnTo>
                  <a:lnTo>
                    <a:pt x="57" y="474"/>
                  </a:lnTo>
                  <a:lnTo>
                    <a:pt x="56" y="465"/>
                  </a:lnTo>
                  <a:lnTo>
                    <a:pt x="56" y="465"/>
                  </a:lnTo>
                  <a:lnTo>
                    <a:pt x="57" y="457"/>
                  </a:lnTo>
                  <a:lnTo>
                    <a:pt x="60" y="450"/>
                  </a:lnTo>
                  <a:lnTo>
                    <a:pt x="65" y="442"/>
                  </a:lnTo>
                  <a:lnTo>
                    <a:pt x="65" y="439"/>
                  </a:lnTo>
                  <a:lnTo>
                    <a:pt x="64" y="436"/>
                  </a:lnTo>
                  <a:lnTo>
                    <a:pt x="59" y="435"/>
                  </a:lnTo>
                  <a:lnTo>
                    <a:pt x="48" y="435"/>
                  </a:lnTo>
                  <a:lnTo>
                    <a:pt x="48" y="435"/>
                  </a:lnTo>
                  <a:lnTo>
                    <a:pt x="36" y="432"/>
                  </a:lnTo>
                  <a:lnTo>
                    <a:pt x="28" y="430"/>
                  </a:lnTo>
                  <a:lnTo>
                    <a:pt x="23" y="425"/>
                  </a:lnTo>
                  <a:lnTo>
                    <a:pt x="22" y="420"/>
                  </a:lnTo>
                  <a:lnTo>
                    <a:pt x="23" y="415"/>
                  </a:lnTo>
                  <a:lnTo>
                    <a:pt x="28" y="409"/>
                  </a:lnTo>
                  <a:lnTo>
                    <a:pt x="34" y="405"/>
                  </a:lnTo>
                  <a:lnTo>
                    <a:pt x="42" y="401"/>
                  </a:lnTo>
                  <a:lnTo>
                    <a:pt x="42" y="401"/>
                  </a:lnTo>
                  <a:lnTo>
                    <a:pt x="51" y="397"/>
                  </a:lnTo>
                  <a:lnTo>
                    <a:pt x="56" y="393"/>
                  </a:lnTo>
                  <a:lnTo>
                    <a:pt x="59" y="389"/>
                  </a:lnTo>
                  <a:lnTo>
                    <a:pt x="59" y="384"/>
                  </a:lnTo>
                  <a:lnTo>
                    <a:pt x="56" y="371"/>
                  </a:lnTo>
                  <a:lnTo>
                    <a:pt x="55" y="365"/>
                  </a:lnTo>
                  <a:lnTo>
                    <a:pt x="55" y="356"/>
                  </a:lnTo>
                  <a:lnTo>
                    <a:pt x="55" y="356"/>
                  </a:lnTo>
                  <a:lnTo>
                    <a:pt x="55" y="350"/>
                  </a:lnTo>
                  <a:lnTo>
                    <a:pt x="56" y="343"/>
                  </a:lnTo>
                  <a:lnTo>
                    <a:pt x="59" y="332"/>
                  </a:lnTo>
                  <a:lnTo>
                    <a:pt x="59" y="328"/>
                  </a:lnTo>
                  <a:lnTo>
                    <a:pt x="57" y="324"/>
                  </a:lnTo>
                  <a:lnTo>
                    <a:pt x="53" y="320"/>
                  </a:lnTo>
                  <a:lnTo>
                    <a:pt x="45" y="317"/>
                  </a:lnTo>
                  <a:lnTo>
                    <a:pt x="45" y="317"/>
                  </a:lnTo>
                  <a:lnTo>
                    <a:pt x="37" y="314"/>
                  </a:lnTo>
                  <a:lnTo>
                    <a:pt x="32" y="310"/>
                  </a:lnTo>
                  <a:lnTo>
                    <a:pt x="29" y="305"/>
                  </a:lnTo>
                  <a:lnTo>
                    <a:pt x="29" y="301"/>
                  </a:lnTo>
                  <a:lnTo>
                    <a:pt x="30" y="296"/>
                  </a:lnTo>
                  <a:lnTo>
                    <a:pt x="36" y="291"/>
                  </a:lnTo>
                  <a:lnTo>
                    <a:pt x="42" y="287"/>
                  </a:lnTo>
                  <a:lnTo>
                    <a:pt x="52" y="283"/>
                  </a:lnTo>
                  <a:lnTo>
                    <a:pt x="52" y="283"/>
                  </a:lnTo>
                  <a:lnTo>
                    <a:pt x="60" y="281"/>
                  </a:lnTo>
                  <a:lnTo>
                    <a:pt x="65" y="278"/>
                  </a:lnTo>
                  <a:lnTo>
                    <a:pt x="68" y="275"/>
                  </a:lnTo>
                  <a:lnTo>
                    <a:pt x="68" y="271"/>
                  </a:lnTo>
                  <a:lnTo>
                    <a:pt x="64" y="262"/>
                  </a:lnTo>
                  <a:lnTo>
                    <a:pt x="63" y="256"/>
                  </a:lnTo>
                  <a:lnTo>
                    <a:pt x="61" y="251"/>
                  </a:lnTo>
                  <a:lnTo>
                    <a:pt x="61" y="251"/>
                  </a:lnTo>
                  <a:lnTo>
                    <a:pt x="61" y="245"/>
                  </a:lnTo>
                  <a:lnTo>
                    <a:pt x="63" y="239"/>
                  </a:lnTo>
                  <a:lnTo>
                    <a:pt x="68" y="228"/>
                  </a:lnTo>
                  <a:lnTo>
                    <a:pt x="70" y="222"/>
                  </a:lnTo>
                  <a:lnTo>
                    <a:pt x="71" y="218"/>
                  </a:lnTo>
                  <a:lnTo>
                    <a:pt x="70" y="216"/>
                  </a:lnTo>
                  <a:lnTo>
                    <a:pt x="65" y="216"/>
                  </a:lnTo>
                  <a:lnTo>
                    <a:pt x="65" y="216"/>
                  </a:lnTo>
                  <a:lnTo>
                    <a:pt x="59" y="214"/>
                  </a:lnTo>
                  <a:lnTo>
                    <a:pt x="53" y="213"/>
                  </a:lnTo>
                  <a:lnTo>
                    <a:pt x="46" y="210"/>
                  </a:lnTo>
                  <a:lnTo>
                    <a:pt x="40" y="207"/>
                  </a:lnTo>
                  <a:lnTo>
                    <a:pt x="34" y="203"/>
                  </a:lnTo>
                  <a:lnTo>
                    <a:pt x="30" y="198"/>
                  </a:lnTo>
                  <a:lnTo>
                    <a:pt x="28" y="193"/>
                  </a:lnTo>
                  <a:lnTo>
                    <a:pt x="25" y="187"/>
                  </a:lnTo>
                  <a:lnTo>
                    <a:pt x="0" y="0"/>
                  </a:lnTo>
                  <a:lnTo>
                    <a:pt x="891" y="0"/>
                  </a:lnTo>
                  <a:lnTo>
                    <a:pt x="874" y="140"/>
                  </a:lnTo>
                  <a:lnTo>
                    <a:pt x="874" y="140"/>
                  </a:lnTo>
                  <a:lnTo>
                    <a:pt x="873" y="147"/>
                  </a:lnTo>
                  <a:lnTo>
                    <a:pt x="870" y="152"/>
                  </a:lnTo>
                  <a:lnTo>
                    <a:pt x="864" y="157"/>
                  </a:lnTo>
                  <a:lnTo>
                    <a:pt x="859" y="161"/>
                  </a:lnTo>
                  <a:lnTo>
                    <a:pt x="854" y="164"/>
                  </a:lnTo>
                  <a:lnTo>
                    <a:pt x="847" y="167"/>
                  </a:lnTo>
                  <a:lnTo>
                    <a:pt x="840" y="168"/>
                  </a:lnTo>
                  <a:lnTo>
                    <a:pt x="835" y="168"/>
                  </a:lnTo>
                  <a:lnTo>
                    <a:pt x="835" y="168"/>
                  </a:lnTo>
                  <a:lnTo>
                    <a:pt x="831" y="170"/>
                  </a:lnTo>
                  <a:lnTo>
                    <a:pt x="829" y="172"/>
                  </a:lnTo>
                  <a:lnTo>
                    <a:pt x="829" y="176"/>
                  </a:lnTo>
                  <a:lnTo>
                    <a:pt x="832" y="180"/>
                  </a:lnTo>
                  <a:lnTo>
                    <a:pt x="837" y="193"/>
                  </a:lnTo>
                  <a:lnTo>
                    <a:pt x="839" y="198"/>
                  </a:lnTo>
                  <a:lnTo>
                    <a:pt x="839" y="205"/>
                  </a:lnTo>
                  <a:lnTo>
                    <a:pt x="839" y="205"/>
                  </a:lnTo>
                  <a:lnTo>
                    <a:pt x="837" y="210"/>
                  </a:lnTo>
                  <a:lnTo>
                    <a:pt x="835" y="216"/>
                  </a:lnTo>
                  <a:lnTo>
                    <a:pt x="832" y="224"/>
                  </a:lnTo>
                  <a:lnTo>
                    <a:pt x="832" y="228"/>
                  </a:lnTo>
                  <a:lnTo>
                    <a:pt x="833" y="232"/>
                  </a:lnTo>
                  <a:lnTo>
                    <a:pt x="839" y="235"/>
                  </a:lnTo>
                  <a:lnTo>
                    <a:pt x="848" y="237"/>
                  </a:lnTo>
                  <a:lnTo>
                    <a:pt x="848" y="237"/>
                  </a:lnTo>
                  <a:lnTo>
                    <a:pt x="858" y="240"/>
                  </a:lnTo>
                  <a:lnTo>
                    <a:pt x="864" y="244"/>
                  </a:lnTo>
                  <a:lnTo>
                    <a:pt x="868" y="249"/>
                  </a:lnTo>
                  <a:lnTo>
                    <a:pt x="871" y="254"/>
                  </a:lnTo>
                  <a:lnTo>
                    <a:pt x="870" y="259"/>
                  </a:lnTo>
                  <a:lnTo>
                    <a:pt x="867" y="263"/>
                  </a:lnTo>
                  <a:lnTo>
                    <a:pt x="862" y="267"/>
                  </a:lnTo>
                  <a:lnTo>
                    <a:pt x="854" y="271"/>
                  </a:lnTo>
                  <a:lnTo>
                    <a:pt x="854" y="271"/>
                  </a:lnTo>
                  <a:lnTo>
                    <a:pt x="847" y="274"/>
                  </a:lnTo>
                  <a:lnTo>
                    <a:pt x="843" y="277"/>
                  </a:lnTo>
                  <a:lnTo>
                    <a:pt x="841" y="281"/>
                  </a:lnTo>
                  <a:lnTo>
                    <a:pt x="840" y="286"/>
                  </a:lnTo>
                  <a:lnTo>
                    <a:pt x="843" y="297"/>
                  </a:lnTo>
                  <a:lnTo>
                    <a:pt x="844" y="304"/>
                  </a:lnTo>
                  <a:lnTo>
                    <a:pt x="845" y="310"/>
                  </a:lnTo>
                  <a:lnTo>
                    <a:pt x="845" y="310"/>
                  </a:lnTo>
                  <a:lnTo>
                    <a:pt x="844" y="317"/>
                  </a:lnTo>
                  <a:lnTo>
                    <a:pt x="843" y="324"/>
                  </a:lnTo>
                  <a:lnTo>
                    <a:pt x="841" y="336"/>
                  </a:lnTo>
                  <a:lnTo>
                    <a:pt x="841" y="342"/>
                  </a:lnTo>
                  <a:lnTo>
                    <a:pt x="844" y="347"/>
                  </a:lnTo>
                  <a:lnTo>
                    <a:pt x="848" y="351"/>
                  </a:lnTo>
                  <a:lnTo>
                    <a:pt x="856" y="355"/>
                  </a:lnTo>
                  <a:lnTo>
                    <a:pt x="856" y="355"/>
                  </a:lnTo>
                  <a:lnTo>
                    <a:pt x="866" y="359"/>
                  </a:lnTo>
                  <a:lnTo>
                    <a:pt x="873" y="363"/>
                  </a:lnTo>
                  <a:lnTo>
                    <a:pt x="877" y="369"/>
                  </a:lnTo>
                  <a:lnTo>
                    <a:pt x="878" y="374"/>
                  </a:lnTo>
                  <a:lnTo>
                    <a:pt x="877" y="378"/>
                  </a:lnTo>
                  <a:lnTo>
                    <a:pt x="871" y="384"/>
                  </a:lnTo>
                  <a:lnTo>
                    <a:pt x="863" y="386"/>
                  </a:lnTo>
                  <a:lnTo>
                    <a:pt x="852" y="388"/>
                  </a:lnTo>
                  <a:lnTo>
                    <a:pt x="852" y="388"/>
                  </a:lnTo>
                  <a:lnTo>
                    <a:pt x="841" y="389"/>
                  </a:lnTo>
                  <a:lnTo>
                    <a:pt x="836" y="390"/>
                  </a:lnTo>
                  <a:lnTo>
                    <a:pt x="833" y="392"/>
                  </a:lnTo>
                  <a:lnTo>
                    <a:pt x="835" y="396"/>
                  </a:lnTo>
                  <a:lnTo>
                    <a:pt x="840" y="404"/>
                  </a:lnTo>
                  <a:lnTo>
                    <a:pt x="843" y="411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3" y="428"/>
                  </a:lnTo>
                  <a:lnTo>
                    <a:pt x="841" y="435"/>
                  </a:lnTo>
                  <a:lnTo>
                    <a:pt x="839" y="449"/>
                  </a:lnTo>
                  <a:lnTo>
                    <a:pt x="839" y="455"/>
                  </a:lnTo>
                  <a:lnTo>
                    <a:pt x="840" y="459"/>
                  </a:lnTo>
                  <a:lnTo>
                    <a:pt x="844" y="463"/>
                  </a:lnTo>
                  <a:lnTo>
                    <a:pt x="852" y="467"/>
                  </a:lnTo>
                  <a:lnTo>
                    <a:pt x="852" y="467"/>
                  </a:lnTo>
                  <a:lnTo>
                    <a:pt x="860" y="472"/>
                  </a:lnTo>
                  <a:lnTo>
                    <a:pt x="867" y="474"/>
                  </a:lnTo>
                  <a:lnTo>
                    <a:pt x="871" y="478"/>
                  </a:lnTo>
                  <a:lnTo>
                    <a:pt x="873" y="482"/>
                  </a:lnTo>
                  <a:lnTo>
                    <a:pt x="873" y="486"/>
                  </a:lnTo>
                  <a:lnTo>
                    <a:pt x="870" y="490"/>
                  </a:lnTo>
                  <a:lnTo>
                    <a:pt x="863" y="495"/>
                  </a:lnTo>
                  <a:lnTo>
                    <a:pt x="854" y="499"/>
                  </a:lnTo>
                  <a:lnTo>
                    <a:pt x="854" y="499"/>
                  </a:lnTo>
                  <a:lnTo>
                    <a:pt x="845" y="503"/>
                  </a:lnTo>
                  <a:lnTo>
                    <a:pt x="840" y="508"/>
                  </a:lnTo>
                  <a:lnTo>
                    <a:pt x="839" y="513"/>
                  </a:lnTo>
                  <a:lnTo>
                    <a:pt x="837" y="520"/>
                  </a:lnTo>
                  <a:lnTo>
                    <a:pt x="841" y="535"/>
                  </a:lnTo>
                  <a:lnTo>
                    <a:pt x="843" y="543"/>
                  </a:lnTo>
                  <a:lnTo>
                    <a:pt x="843" y="551"/>
                  </a:lnTo>
                  <a:lnTo>
                    <a:pt x="843" y="551"/>
                  </a:lnTo>
                  <a:lnTo>
                    <a:pt x="844" y="554"/>
                  </a:lnTo>
                  <a:lnTo>
                    <a:pt x="845" y="557"/>
                  </a:lnTo>
                  <a:lnTo>
                    <a:pt x="852" y="564"/>
                  </a:lnTo>
                  <a:lnTo>
                    <a:pt x="855" y="568"/>
                  </a:lnTo>
                  <a:lnTo>
                    <a:pt x="858" y="572"/>
                  </a:lnTo>
                  <a:lnTo>
                    <a:pt x="859" y="576"/>
                  </a:lnTo>
                  <a:lnTo>
                    <a:pt x="859" y="581"/>
                  </a:lnTo>
                  <a:lnTo>
                    <a:pt x="859" y="581"/>
                  </a:lnTo>
                  <a:lnTo>
                    <a:pt x="856" y="595"/>
                  </a:lnTo>
                  <a:lnTo>
                    <a:pt x="850" y="610"/>
                  </a:lnTo>
                  <a:lnTo>
                    <a:pt x="841" y="625"/>
                  </a:lnTo>
                  <a:lnTo>
                    <a:pt x="832" y="638"/>
                  </a:lnTo>
                  <a:lnTo>
                    <a:pt x="820" y="653"/>
                  </a:lnTo>
                  <a:lnTo>
                    <a:pt x="806" y="668"/>
                  </a:lnTo>
                  <a:lnTo>
                    <a:pt x="793" y="681"/>
                  </a:lnTo>
                  <a:lnTo>
                    <a:pt x="776" y="695"/>
                  </a:lnTo>
                  <a:lnTo>
                    <a:pt x="776" y="695"/>
                  </a:lnTo>
                  <a:lnTo>
                    <a:pt x="761" y="707"/>
                  </a:lnTo>
                  <a:lnTo>
                    <a:pt x="747" y="718"/>
                  </a:lnTo>
                  <a:lnTo>
                    <a:pt x="722" y="734"/>
                  </a:lnTo>
                  <a:lnTo>
                    <a:pt x="711" y="742"/>
                  </a:lnTo>
                  <a:lnTo>
                    <a:pt x="703" y="749"/>
                  </a:lnTo>
                  <a:lnTo>
                    <a:pt x="698" y="756"/>
                  </a:lnTo>
                  <a:lnTo>
                    <a:pt x="695" y="764"/>
                  </a:lnTo>
                  <a:lnTo>
                    <a:pt x="695" y="764"/>
                  </a:lnTo>
                  <a:lnTo>
                    <a:pt x="694" y="765"/>
                  </a:lnTo>
                  <a:lnTo>
                    <a:pt x="692" y="768"/>
                  </a:lnTo>
                  <a:lnTo>
                    <a:pt x="686" y="772"/>
                  </a:lnTo>
                  <a:lnTo>
                    <a:pt x="675" y="775"/>
                  </a:lnTo>
                  <a:lnTo>
                    <a:pt x="663" y="778"/>
                  </a:lnTo>
                  <a:lnTo>
                    <a:pt x="629" y="783"/>
                  </a:lnTo>
                  <a:lnTo>
                    <a:pt x="590" y="787"/>
                  </a:lnTo>
                  <a:lnTo>
                    <a:pt x="548" y="790"/>
                  </a:lnTo>
                  <a:lnTo>
                    <a:pt x="504" y="791"/>
                  </a:lnTo>
                  <a:lnTo>
                    <a:pt x="435" y="792"/>
                  </a:lnTo>
                  <a:lnTo>
                    <a:pt x="435" y="792"/>
                  </a:lnTo>
                  <a:close/>
                </a:path>
              </a:pathLst>
            </a:custGeom>
            <a:solidFill>
              <a:srgbClr val="93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8" name="Freeform 7"/>
            <p:cNvSpPr/>
            <p:nvPr/>
          </p:nvSpPr>
          <p:spPr bwMode="auto">
            <a:xfrm>
              <a:off x="6036710" y="5649410"/>
              <a:ext cx="250749" cy="105312"/>
            </a:xfrm>
            <a:custGeom>
              <a:avLst/>
              <a:gdLst>
                <a:gd name="T0" fmla="*/ 102 w 203"/>
                <a:gd name="T1" fmla="*/ 0 h 89"/>
                <a:gd name="T2" fmla="*/ 102 w 203"/>
                <a:gd name="T3" fmla="*/ 0 h 89"/>
                <a:gd name="T4" fmla="*/ 122 w 203"/>
                <a:gd name="T5" fmla="*/ 1 h 89"/>
                <a:gd name="T6" fmla="*/ 141 w 203"/>
                <a:gd name="T7" fmla="*/ 4 h 89"/>
                <a:gd name="T8" fmla="*/ 159 w 203"/>
                <a:gd name="T9" fmla="*/ 8 h 89"/>
                <a:gd name="T10" fmla="*/ 174 w 203"/>
                <a:gd name="T11" fmla="*/ 13 h 89"/>
                <a:gd name="T12" fmla="*/ 186 w 203"/>
                <a:gd name="T13" fmla="*/ 20 h 89"/>
                <a:gd name="T14" fmla="*/ 195 w 203"/>
                <a:gd name="T15" fmla="*/ 27 h 89"/>
                <a:gd name="T16" fmla="*/ 199 w 203"/>
                <a:gd name="T17" fmla="*/ 31 h 89"/>
                <a:gd name="T18" fmla="*/ 202 w 203"/>
                <a:gd name="T19" fmla="*/ 36 h 89"/>
                <a:gd name="T20" fmla="*/ 203 w 203"/>
                <a:gd name="T21" fmla="*/ 40 h 89"/>
                <a:gd name="T22" fmla="*/ 203 w 203"/>
                <a:gd name="T23" fmla="*/ 44 h 89"/>
                <a:gd name="T24" fmla="*/ 203 w 203"/>
                <a:gd name="T25" fmla="*/ 44 h 89"/>
                <a:gd name="T26" fmla="*/ 203 w 203"/>
                <a:gd name="T27" fmla="*/ 50 h 89"/>
                <a:gd name="T28" fmla="*/ 202 w 203"/>
                <a:gd name="T29" fmla="*/ 54 h 89"/>
                <a:gd name="T30" fmla="*/ 199 w 203"/>
                <a:gd name="T31" fmla="*/ 58 h 89"/>
                <a:gd name="T32" fmla="*/ 195 w 203"/>
                <a:gd name="T33" fmla="*/ 62 h 89"/>
                <a:gd name="T34" fmla="*/ 186 w 203"/>
                <a:gd name="T35" fmla="*/ 70 h 89"/>
                <a:gd name="T36" fmla="*/ 174 w 203"/>
                <a:gd name="T37" fmla="*/ 77 h 89"/>
                <a:gd name="T38" fmla="*/ 159 w 203"/>
                <a:gd name="T39" fmla="*/ 82 h 89"/>
                <a:gd name="T40" fmla="*/ 141 w 203"/>
                <a:gd name="T41" fmla="*/ 86 h 89"/>
                <a:gd name="T42" fmla="*/ 122 w 203"/>
                <a:gd name="T43" fmla="*/ 89 h 89"/>
                <a:gd name="T44" fmla="*/ 102 w 203"/>
                <a:gd name="T45" fmla="*/ 89 h 89"/>
                <a:gd name="T46" fmla="*/ 102 w 203"/>
                <a:gd name="T47" fmla="*/ 89 h 89"/>
                <a:gd name="T48" fmla="*/ 81 w 203"/>
                <a:gd name="T49" fmla="*/ 89 h 89"/>
                <a:gd name="T50" fmla="*/ 62 w 203"/>
                <a:gd name="T51" fmla="*/ 86 h 89"/>
                <a:gd name="T52" fmla="*/ 45 w 203"/>
                <a:gd name="T53" fmla="*/ 82 h 89"/>
                <a:gd name="T54" fmla="*/ 30 w 203"/>
                <a:gd name="T55" fmla="*/ 77 h 89"/>
                <a:gd name="T56" fmla="*/ 18 w 203"/>
                <a:gd name="T57" fmla="*/ 70 h 89"/>
                <a:gd name="T58" fmla="*/ 8 w 203"/>
                <a:gd name="T59" fmla="*/ 62 h 89"/>
                <a:gd name="T60" fmla="*/ 4 w 203"/>
                <a:gd name="T61" fmla="*/ 58 h 89"/>
                <a:gd name="T62" fmla="*/ 2 w 203"/>
                <a:gd name="T63" fmla="*/ 54 h 89"/>
                <a:gd name="T64" fmla="*/ 0 w 203"/>
                <a:gd name="T65" fmla="*/ 50 h 89"/>
                <a:gd name="T66" fmla="*/ 0 w 203"/>
                <a:gd name="T67" fmla="*/ 44 h 89"/>
                <a:gd name="T68" fmla="*/ 0 w 203"/>
                <a:gd name="T69" fmla="*/ 44 h 89"/>
                <a:gd name="T70" fmla="*/ 0 w 203"/>
                <a:gd name="T71" fmla="*/ 40 h 89"/>
                <a:gd name="T72" fmla="*/ 2 w 203"/>
                <a:gd name="T73" fmla="*/ 36 h 89"/>
                <a:gd name="T74" fmla="*/ 4 w 203"/>
                <a:gd name="T75" fmla="*/ 31 h 89"/>
                <a:gd name="T76" fmla="*/ 8 w 203"/>
                <a:gd name="T77" fmla="*/ 27 h 89"/>
                <a:gd name="T78" fmla="*/ 18 w 203"/>
                <a:gd name="T79" fmla="*/ 20 h 89"/>
                <a:gd name="T80" fmla="*/ 30 w 203"/>
                <a:gd name="T81" fmla="*/ 13 h 89"/>
                <a:gd name="T82" fmla="*/ 45 w 203"/>
                <a:gd name="T83" fmla="*/ 8 h 89"/>
                <a:gd name="T84" fmla="*/ 62 w 203"/>
                <a:gd name="T85" fmla="*/ 4 h 89"/>
                <a:gd name="T86" fmla="*/ 81 w 203"/>
                <a:gd name="T87" fmla="*/ 1 h 89"/>
                <a:gd name="T88" fmla="*/ 102 w 203"/>
                <a:gd name="T89" fmla="*/ 0 h 89"/>
                <a:gd name="T90" fmla="*/ 102 w 203"/>
                <a:gd name="T9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3" h="89">
                  <a:moveTo>
                    <a:pt x="102" y="0"/>
                  </a:moveTo>
                  <a:lnTo>
                    <a:pt x="102" y="0"/>
                  </a:lnTo>
                  <a:lnTo>
                    <a:pt x="122" y="1"/>
                  </a:lnTo>
                  <a:lnTo>
                    <a:pt x="141" y="4"/>
                  </a:lnTo>
                  <a:lnTo>
                    <a:pt x="159" y="8"/>
                  </a:lnTo>
                  <a:lnTo>
                    <a:pt x="174" y="13"/>
                  </a:lnTo>
                  <a:lnTo>
                    <a:pt x="186" y="20"/>
                  </a:lnTo>
                  <a:lnTo>
                    <a:pt x="195" y="27"/>
                  </a:lnTo>
                  <a:lnTo>
                    <a:pt x="199" y="31"/>
                  </a:lnTo>
                  <a:lnTo>
                    <a:pt x="202" y="36"/>
                  </a:lnTo>
                  <a:lnTo>
                    <a:pt x="203" y="40"/>
                  </a:lnTo>
                  <a:lnTo>
                    <a:pt x="203" y="44"/>
                  </a:lnTo>
                  <a:lnTo>
                    <a:pt x="203" y="44"/>
                  </a:lnTo>
                  <a:lnTo>
                    <a:pt x="203" y="50"/>
                  </a:lnTo>
                  <a:lnTo>
                    <a:pt x="202" y="54"/>
                  </a:lnTo>
                  <a:lnTo>
                    <a:pt x="199" y="58"/>
                  </a:lnTo>
                  <a:lnTo>
                    <a:pt x="195" y="62"/>
                  </a:lnTo>
                  <a:lnTo>
                    <a:pt x="186" y="70"/>
                  </a:lnTo>
                  <a:lnTo>
                    <a:pt x="174" y="77"/>
                  </a:lnTo>
                  <a:lnTo>
                    <a:pt x="159" y="82"/>
                  </a:lnTo>
                  <a:lnTo>
                    <a:pt x="141" y="86"/>
                  </a:lnTo>
                  <a:lnTo>
                    <a:pt x="122" y="89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81" y="89"/>
                  </a:lnTo>
                  <a:lnTo>
                    <a:pt x="62" y="86"/>
                  </a:lnTo>
                  <a:lnTo>
                    <a:pt x="45" y="82"/>
                  </a:lnTo>
                  <a:lnTo>
                    <a:pt x="30" y="77"/>
                  </a:lnTo>
                  <a:lnTo>
                    <a:pt x="18" y="70"/>
                  </a:lnTo>
                  <a:lnTo>
                    <a:pt x="8" y="62"/>
                  </a:lnTo>
                  <a:lnTo>
                    <a:pt x="4" y="58"/>
                  </a:lnTo>
                  <a:lnTo>
                    <a:pt x="2" y="54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0"/>
                  </a:lnTo>
                  <a:lnTo>
                    <a:pt x="2" y="36"/>
                  </a:lnTo>
                  <a:lnTo>
                    <a:pt x="4" y="31"/>
                  </a:lnTo>
                  <a:lnTo>
                    <a:pt x="8" y="27"/>
                  </a:lnTo>
                  <a:lnTo>
                    <a:pt x="18" y="20"/>
                  </a:lnTo>
                  <a:lnTo>
                    <a:pt x="30" y="13"/>
                  </a:lnTo>
                  <a:lnTo>
                    <a:pt x="45" y="8"/>
                  </a:lnTo>
                  <a:lnTo>
                    <a:pt x="62" y="4"/>
                  </a:lnTo>
                  <a:lnTo>
                    <a:pt x="81" y="1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9" name="Freeform 8"/>
            <p:cNvSpPr/>
            <p:nvPr/>
          </p:nvSpPr>
          <p:spPr bwMode="auto">
            <a:xfrm>
              <a:off x="5942833" y="5600895"/>
              <a:ext cx="438502" cy="117145"/>
            </a:xfrm>
            <a:custGeom>
              <a:avLst/>
              <a:gdLst>
                <a:gd name="T0" fmla="*/ 178 w 355"/>
                <a:gd name="T1" fmla="*/ 0 h 99"/>
                <a:gd name="T2" fmla="*/ 178 w 355"/>
                <a:gd name="T3" fmla="*/ 0 h 99"/>
                <a:gd name="T4" fmla="*/ 213 w 355"/>
                <a:gd name="T5" fmla="*/ 1 h 99"/>
                <a:gd name="T6" fmla="*/ 247 w 355"/>
                <a:gd name="T7" fmla="*/ 4 h 99"/>
                <a:gd name="T8" fmla="*/ 277 w 355"/>
                <a:gd name="T9" fmla="*/ 8 h 99"/>
                <a:gd name="T10" fmla="*/ 302 w 355"/>
                <a:gd name="T11" fmla="*/ 15 h 99"/>
                <a:gd name="T12" fmla="*/ 324 w 355"/>
                <a:gd name="T13" fmla="*/ 22 h 99"/>
                <a:gd name="T14" fmla="*/ 333 w 355"/>
                <a:gd name="T15" fmla="*/ 26 h 99"/>
                <a:gd name="T16" fmla="*/ 340 w 355"/>
                <a:gd name="T17" fmla="*/ 30 h 99"/>
                <a:gd name="T18" fmla="*/ 347 w 355"/>
                <a:gd name="T19" fmla="*/ 34 h 99"/>
                <a:gd name="T20" fmla="*/ 351 w 355"/>
                <a:gd name="T21" fmla="*/ 39 h 99"/>
                <a:gd name="T22" fmla="*/ 354 w 355"/>
                <a:gd name="T23" fmla="*/ 45 h 99"/>
                <a:gd name="T24" fmla="*/ 355 w 355"/>
                <a:gd name="T25" fmla="*/ 49 h 99"/>
                <a:gd name="T26" fmla="*/ 355 w 355"/>
                <a:gd name="T27" fmla="*/ 49 h 99"/>
                <a:gd name="T28" fmla="*/ 354 w 355"/>
                <a:gd name="T29" fmla="*/ 54 h 99"/>
                <a:gd name="T30" fmla="*/ 351 w 355"/>
                <a:gd name="T31" fmla="*/ 60 h 99"/>
                <a:gd name="T32" fmla="*/ 347 w 355"/>
                <a:gd name="T33" fmla="*/ 64 h 99"/>
                <a:gd name="T34" fmla="*/ 340 w 355"/>
                <a:gd name="T35" fmla="*/ 68 h 99"/>
                <a:gd name="T36" fmla="*/ 333 w 355"/>
                <a:gd name="T37" fmla="*/ 73 h 99"/>
                <a:gd name="T38" fmla="*/ 324 w 355"/>
                <a:gd name="T39" fmla="*/ 77 h 99"/>
                <a:gd name="T40" fmla="*/ 302 w 355"/>
                <a:gd name="T41" fmla="*/ 84 h 99"/>
                <a:gd name="T42" fmla="*/ 277 w 355"/>
                <a:gd name="T43" fmla="*/ 89 h 99"/>
                <a:gd name="T44" fmla="*/ 247 w 355"/>
                <a:gd name="T45" fmla="*/ 95 h 99"/>
                <a:gd name="T46" fmla="*/ 213 w 355"/>
                <a:gd name="T47" fmla="*/ 98 h 99"/>
                <a:gd name="T48" fmla="*/ 178 w 355"/>
                <a:gd name="T49" fmla="*/ 99 h 99"/>
                <a:gd name="T50" fmla="*/ 178 w 355"/>
                <a:gd name="T51" fmla="*/ 99 h 99"/>
                <a:gd name="T52" fmla="*/ 143 w 355"/>
                <a:gd name="T53" fmla="*/ 98 h 99"/>
                <a:gd name="T54" fmla="*/ 109 w 355"/>
                <a:gd name="T55" fmla="*/ 95 h 99"/>
                <a:gd name="T56" fmla="*/ 79 w 355"/>
                <a:gd name="T57" fmla="*/ 89 h 99"/>
                <a:gd name="T58" fmla="*/ 53 w 355"/>
                <a:gd name="T59" fmla="*/ 84 h 99"/>
                <a:gd name="T60" fmla="*/ 31 w 355"/>
                <a:gd name="T61" fmla="*/ 77 h 99"/>
                <a:gd name="T62" fmla="*/ 22 w 355"/>
                <a:gd name="T63" fmla="*/ 73 h 99"/>
                <a:gd name="T64" fmla="*/ 15 w 355"/>
                <a:gd name="T65" fmla="*/ 68 h 99"/>
                <a:gd name="T66" fmla="*/ 8 w 355"/>
                <a:gd name="T67" fmla="*/ 64 h 99"/>
                <a:gd name="T68" fmla="*/ 4 w 355"/>
                <a:gd name="T69" fmla="*/ 60 h 99"/>
                <a:gd name="T70" fmla="*/ 2 w 355"/>
                <a:gd name="T71" fmla="*/ 54 h 99"/>
                <a:gd name="T72" fmla="*/ 0 w 355"/>
                <a:gd name="T73" fmla="*/ 49 h 99"/>
                <a:gd name="T74" fmla="*/ 0 w 355"/>
                <a:gd name="T75" fmla="*/ 49 h 99"/>
                <a:gd name="T76" fmla="*/ 2 w 355"/>
                <a:gd name="T77" fmla="*/ 45 h 99"/>
                <a:gd name="T78" fmla="*/ 4 w 355"/>
                <a:gd name="T79" fmla="*/ 39 h 99"/>
                <a:gd name="T80" fmla="*/ 8 w 355"/>
                <a:gd name="T81" fmla="*/ 34 h 99"/>
                <a:gd name="T82" fmla="*/ 15 w 355"/>
                <a:gd name="T83" fmla="*/ 30 h 99"/>
                <a:gd name="T84" fmla="*/ 22 w 355"/>
                <a:gd name="T85" fmla="*/ 26 h 99"/>
                <a:gd name="T86" fmla="*/ 31 w 355"/>
                <a:gd name="T87" fmla="*/ 22 h 99"/>
                <a:gd name="T88" fmla="*/ 53 w 355"/>
                <a:gd name="T89" fmla="*/ 15 h 99"/>
                <a:gd name="T90" fmla="*/ 79 w 355"/>
                <a:gd name="T91" fmla="*/ 8 h 99"/>
                <a:gd name="T92" fmla="*/ 109 w 355"/>
                <a:gd name="T93" fmla="*/ 4 h 99"/>
                <a:gd name="T94" fmla="*/ 143 w 355"/>
                <a:gd name="T95" fmla="*/ 1 h 99"/>
                <a:gd name="T96" fmla="*/ 178 w 355"/>
                <a:gd name="T97" fmla="*/ 0 h 99"/>
                <a:gd name="T98" fmla="*/ 178 w 355"/>
                <a:gd name="T9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5" h="99">
                  <a:moveTo>
                    <a:pt x="178" y="0"/>
                  </a:moveTo>
                  <a:lnTo>
                    <a:pt x="178" y="0"/>
                  </a:lnTo>
                  <a:lnTo>
                    <a:pt x="213" y="1"/>
                  </a:lnTo>
                  <a:lnTo>
                    <a:pt x="247" y="4"/>
                  </a:lnTo>
                  <a:lnTo>
                    <a:pt x="277" y="8"/>
                  </a:lnTo>
                  <a:lnTo>
                    <a:pt x="302" y="15"/>
                  </a:lnTo>
                  <a:lnTo>
                    <a:pt x="324" y="22"/>
                  </a:lnTo>
                  <a:lnTo>
                    <a:pt x="333" y="26"/>
                  </a:lnTo>
                  <a:lnTo>
                    <a:pt x="340" y="30"/>
                  </a:lnTo>
                  <a:lnTo>
                    <a:pt x="347" y="34"/>
                  </a:lnTo>
                  <a:lnTo>
                    <a:pt x="351" y="39"/>
                  </a:lnTo>
                  <a:lnTo>
                    <a:pt x="354" y="45"/>
                  </a:lnTo>
                  <a:lnTo>
                    <a:pt x="355" y="49"/>
                  </a:lnTo>
                  <a:lnTo>
                    <a:pt x="355" y="49"/>
                  </a:lnTo>
                  <a:lnTo>
                    <a:pt x="354" y="54"/>
                  </a:lnTo>
                  <a:lnTo>
                    <a:pt x="351" y="60"/>
                  </a:lnTo>
                  <a:lnTo>
                    <a:pt x="347" y="64"/>
                  </a:lnTo>
                  <a:lnTo>
                    <a:pt x="340" y="68"/>
                  </a:lnTo>
                  <a:lnTo>
                    <a:pt x="333" y="73"/>
                  </a:lnTo>
                  <a:lnTo>
                    <a:pt x="324" y="77"/>
                  </a:lnTo>
                  <a:lnTo>
                    <a:pt x="302" y="84"/>
                  </a:lnTo>
                  <a:lnTo>
                    <a:pt x="277" y="89"/>
                  </a:lnTo>
                  <a:lnTo>
                    <a:pt x="247" y="95"/>
                  </a:lnTo>
                  <a:lnTo>
                    <a:pt x="213" y="98"/>
                  </a:lnTo>
                  <a:lnTo>
                    <a:pt x="178" y="99"/>
                  </a:lnTo>
                  <a:lnTo>
                    <a:pt x="178" y="99"/>
                  </a:lnTo>
                  <a:lnTo>
                    <a:pt x="143" y="98"/>
                  </a:lnTo>
                  <a:lnTo>
                    <a:pt x="109" y="95"/>
                  </a:lnTo>
                  <a:lnTo>
                    <a:pt x="79" y="89"/>
                  </a:lnTo>
                  <a:lnTo>
                    <a:pt x="53" y="84"/>
                  </a:lnTo>
                  <a:lnTo>
                    <a:pt x="31" y="77"/>
                  </a:lnTo>
                  <a:lnTo>
                    <a:pt x="22" y="73"/>
                  </a:lnTo>
                  <a:lnTo>
                    <a:pt x="15" y="68"/>
                  </a:lnTo>
                  <a:lnTo>
                    <a:pt x="8" y="64"/>
                  </a:lnTo>
                  <a:lnTo>
                    <a:pt x="4" y="60"/>
                  </a:lnTo>
                  <a:lnTo>
                    <a:pt x="2" y="54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45"/>
                  </a:lnTo>
                  <a:lnTo>
                    <a:pt x="4" y="39"/>
                  </a:lnTo>
                  <a:lnTo>
                    <a:pt x="8" y="34"/>
                  </a:lnTo>
                  <a:lnTo>
                    <a:pt x="15" y="30"/>
                  </a:lnTo>
                  <a:lnTo>
                    <a:pt x="22" y="26"/>
                  </a:lnTo>
                  <a:lnTo>
                    <a:pt x="31" y="22"/>
                  </a:lnTo>
                  <a:lnTo>
                    <a:pt x="53" y="15"/>
                  </a:lnTo>
                  <a:lnTo>
                    <a:pt x="79" y="8"/>
                  </a:lnTo>
                  <a:lnTo>
                    <a:pt x="109" y="4"/>
                  </a:lnTo>
                  <a:lnTo>
                    <a:pt x="143" y="1"/>
                  </a:lnTo>
                  <a:lnTo>
                    <a:pt x="178" y="0"/>
                  </a:lnTo>
                  <a:lnTo>
                    <a:pt x="178" y="0"/>
                  </a:lnTo>
                  <a:close/>
                </a:path>
              </a:pathLst>
            </a:custGeom>
            <a:solidFill>
              <a:srgbClr val="5757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0" name="Freeform 9"/>
            <p:cNvSpPr/>
            <p:nvPr/>
          </p:nvSpPr>
          <p:spPr bwMode="auto">
            <a:xfrm>
              <a:off x="5884160" y="5634027"/>
              <a:ext cx="555847" cy="43781"/>
            </a:xfrm>
            <a:custGeom>
              <a:avLst/>
              <a:gdLst>
                <a:gd name="T0" fmla="*/ 207 w 450"/>
                <a:gd name="T1" fmla="*/ 37 h 37"/>
                <a:gd name="T2" fmla="*/ 207 w 450"/>
                <a:gd name="T3" fmla="*/ 37 h 37"/>
                <a:gd name="T4" fmla="*/ 149 w 450"/>
                <a:gd name="T5" fmla="*/ 37 h 37"/>
                <a:gd name="T6" fmla="*/ 115 w 450"/>
                <a:gd name="T7" fmla="*/ 34 h 37"/>
                <a:gd name="T8" fmla="*/ 83 w 450"/>
                <a:gd name="T9" fmla="*/ 32 h 37"/>
                <a:gd name="T10" fmla="*/ 53 w 450"/>
                <a:gd name="T11" fmla="*/ 29 h 37"/>
                <a:gd name="T12" fmla="*/ 27 w 450"/>
                <a:gd name="T13" fmla="*/ 23 h 37"/>
                <a:gd name="T14" fmla="*/ 18 w 450"/>
                <a:gd name="T15" fmla="*/ 21 h 37"/>
                <a:gd name="T16" fmla="*/ 9 w 450"/>
                <a:gd name="T17" fmla="*/ 18 h 37"/>
                <a:gd name="T18" fmla="*/ 5 w 450"/>
                <a:gd name="T19" fmla="*/ 15 h 37"/>
                <a:gd name="T20" fmla="*/ 3 w 450"/>
                <a:gd name="T21" fmla="*/ 11 h 37"/>
                <a:gd name="T22" fmla="*/ 3 w 450"/>
                <a:gd name="T23" fmla="*/ 11 h 37"/>
                <a:gd name="T24" fmla="*/ 0 w 450"/>
                <a:gd name="T25" fmla="*/ 2 h 37"/>
                <a:gd name="T26" fmla="*/ 0 w 450"/>
                <a:gd name="T27" fmla="*/ 2 h 37"/>
                <a:gd name="T28" fmla="*/ 19 w 450"/>
                <a:gd name="T29" fmla="*/ 7 h 37"/>
                <a:gd name="T30" fmla="*/ 42 w 450"/>
                <a:gd name="T31" fmla="*/ 10 h 37"/>
                <a:gd name="T32" fmla="*/ 69 w 450"/>
                <a:gd name="T33" fmla="*/ 14 h 37"/>
                <a:gd name="T34" fmla="*/ 97 w 450"/>
                <a:gd name="T35" fmla="*/ 15 h 37"/>
                <a:gd name="T36" fmla="*/ 156 w 450"/>
                <a:gd name="T37" fmla="*/ 19 h 37"/>
                <a:gd name="T38" fmla="*/ 206 w 450"/>
                <a:gd name="T39" fmla="*/ 19 h 37"/>
                <a:gd name="T40" fmla="*/ 206 w 450"/>
                <a:gd name="T41" fmla="*/ 19 h 37"/>
                <a:gd name="T42" fmla="*/ 263 w 450"/>
                <a:gd name="T43" fmla="*/ 18 h 37"/>
                <a:gd name="T44" fmla="*/ 332 w 450"/>
                <a:gd name="T45" fmla="*/ 15 h 37"/>
                <a:gd name="T46" fmla="*/ 367 w 450"/>
                <a:gd name="T47" fmla="*/ 13 h 37"/>
                <a:gd name="T48" fmla="*/ 399 w 450"/>
                <a:gd name="T49" fmla="*/ 10 h 37"/>
                <a:gd name="T50" fmla="*/ 428 w 450"/>
                <a:gd name="T51" fmla="*/ 6 h 37"/>
                <a:gd name="T52" fmla="*/ 450 w 450"/>
                <a:gd name="T53" fmla="*/ 0 h 37"/>
                <a:gd name="T54" fmla="*/ 450 w 450"/>
                <a:gd name="T55" fmla="*/ 0 h 37"/>
                <a:gd name="T56" fmla="*/ 447 w 450"/>
                <a:gd name="T57" fmla="*/ 11 h 37"/>
                <a:gd name="T58" fmla="*/ 447 w 450"/>
                <a:gd name="T59" fmla="*/ 11 h 37"/>
                <a:gd name="T60" fmla="*/ 444 w 450"/>
                <a:gd name="T61" fmla="*/ 15 h 37"/>
                <a:gd name="T62" fmla="*/ 437 w 450"/>
                <a:gd name="T63" fmla="*/ 18 h 37"/>
                <a:gd name="T64" fmla="*/ 429 w 450"/>
                <a:gd name="T65" fmla="*/ 21 h 37"/>
                <a:gd name="T66" fmla="*/ 417 w 450"/>
                <a:gd name="T67" fmla="*/ 23 h 37"/>
                <a:gd name="T68" fmla="*/ 386 w 450"/>
                <a:gd name="T69" fmla="*/ 29 h 37"/>
                <a:gd name="T70" fmla="*/ 351 w 450"/>
                <a:gd name="T71" fmla="*/ 32 h 37"/>
                <a:gd name="T72" fmla="*/ 311 w 450"/>
                <a:gd name="T73" fmla="*/ 34 h 37"/>
                <a:gd name="T74" fmla="*/ 272 w 450"/>
                <a:gd name="T75" fmla="*/ 37 h 37"/>
                <a:gd name="T76" fmla="*/ 207 w 450"/>
                <a:gd name="T77" fmla="*/ 37 h 37"/>
                <a:gd name="T78" fmla="*/ 207 w 450"/>
                <a:gd name="T7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0" h="37">
                  <a:moveTo>
                    <a:pt x="207" y="37"/>
                  </a:moveTo>
                  <a:lnTo>
                    <a:pt x="207" y="37"/>
                  </a:lnTo>
                  <a:lnTo>
                    <a:pt x="149" y="37"/>
                  </a:lnTo>
                  <a:lnTo>
                    <a:pt x="115" y="34"/>
                  </a:lnTo>
                  <a:lnTo>
                    <a:pt x="83" y="32"/>
                  </a:lnTo>
                  <a:lnTo>
                    <a:pt x="53" y="29"/>
                  </a:lnTo>
                  <a:lnTo>
                    <a:pt x="27" y="23"/>
                  </a:lnTo>
                  <a:lnTo>
                    <a:pt x="18" y="21"/>
                  </a:lnTo>
                  <a:lnTo>
                    <a:pt x="9" y="18"/>
                  </a:lnTo>
                  <a:lnTo>
                    <a:pt x="5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9" y="7"/>
                  </a:lnTo>
                  <a:lnTo>
                    <a:pt x="42" y="10"/>
                  </a:lnTo>
                  <a:lnTo>
                    <a:pt x="69" y="14"/>
                  </a:lnTo>
                  <a:lnTo>
                    <a:pt x="97" y="15"/>
                  </a:lnTo>
                  <a:lnTo>
                    <a:pt x="156" y="19"/>
                  </a:lnTo>
                  <a:lnTo>
                    <a:pt x="206" y="19"/>
                  </a:lnTo>
                  <a:lnTo>
                    <a:pt x="206" y="19"/>
                  </a:lnTo>
                  <a:lnTo>
                    <a:pt x="263" y="18"/>
                  </a:lnTo>
                  <a:lnTo>
                    <a:pt x="332" y="15"/>
                  </a:lnTo>
                  <a:lnTo>
                    <a:pt x="367" y="13"/>
                  </a:lnTo>
                  <a:lnTo>
                    <a:pt x="399" y="10"/>
                  </a:lnTo>
                  <a:lnTo>
                    <a:pt x="428" y="6"/>
                  </a:lnTo>
                  <a:lnTo>
                    <a:pt x="450" y="0"/>
                  </a:lnTo>
                  <a:lnTo>
                    <a:pt x="450" y="0"/>
                  </a:lnTo>
                  <a:lnTo>
                    <a:pt x="447" y="11"/>
                  </a:lnTo>
                  <a:lnTo>
                    <a:pt x="447" y="11"/>
                  </a:lnTo>
                  <a:lnTo>
                    <a:pt x="444" y="15"/>
                  </a:lnTo>
                  <a:lnTo>
                    <a:pt x="437" y="18"/>
                  </a:lnTo>
                  <a:lnTo>
                    <a:pt x="429" y="21"/>
                  </a:lnTo>
                  <a:lnTo>
                    <a:pt x="417" y="23"/>
                  </a:lnTo>
                  <a:lnTo>
                    <a:pt x="386" y="29"/>
                  </a:lnTo>
                  <a:lnTo>
                    <a:pt x="351" y="32"/>
                  </a:lnTo>
                  <a:lnTo>
                    <a:pt x="311" y="34"/>
                  </a:lnTo>
                  <a:lnTo>
                    <a:pt x="272" y="37"/>
                  </a:lnTo>
                  <a:lnTo>
                    <a:pt x="207" y="37"/>
                  </a:lnTo>
                  <a:lnTo>
                    <a:pt x="207" y="37"/>
                  </a:lnTo>
                  <a:close/>
                </a:path>
              </a:pathLst>
            </a:custGeom>
            <a:solidFill>
              <a:srgbClr val="4B4B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1" name="Freeform 10"/>
            <p:cNvSpPr/>
            <p:nvPr/>
          </p:nvSpPr>
          <p:spPr bwMode="auto">
            <a:xfrm>
              <a:off x="5653792" y="4985590"/>
              <a:ext cx="1016583" cy="72181"/>
            </a:xfrm>
            <a:custGeom>
              <a:avLst/>
              <a:gdLst>
                <a:gd name="T0" fmla="*/ 20 w 823"/>
                <a:gd name="T1" fmla="*/ 37 h 61"/>
                <a:gd name="T2" fmla="*/ 788 w 823"/>
                <a:gd name="T3" fmla="*/ 0 h 61"/>
                <a:gd name="T4" fmla="*/ 788 w 823"/>
                <a:gd name="T5" fmla="*/ 0 h 61"/>
                <a:gd name="T6" fmla="*/ 788 w 823"/>
                <a:gd name="T7" fmla="*/ 4 h 61"/>
                <a:gd name="T8" fmla="*/ 791 w 823"/>
                <a:gd name="T9" fmla="*/ 7 h 61"/>
                <a:gd name="T10" fmla="*/ 795 w 823"/>
                <a:gd name="T11" fmla="*/ 10 h 61"/>
                <a:gd name="T12" fmla="*/ 804 w 823"/>
                <a:gd name="T13" fmla="*/ 12 h 61"/>
                <a:gd name="T14" fmla="*/ 804 w 823"/>
                <a:gd name="T15" fmla="*/ 12 h 61"/>
                <a:gd name="T16" fmla="*/ 810 w 823"/>
                <a:gd name="T17" fmla="*/ 15 h 61"/>
                <a:gd name="T18" fmla="*/ 816 w 823"/>
                <a:gd name="T19" fmla="*/ 16 h 61"/>
                <a:gd name="T20" fmla="*/ 820 w 823"/>
                <a:gd name="T21" fmla="*/ 19 h 61"/>
                <a:gd name="T22" fmla="*/ 823 w 823"/>
                <a:gd name="T23" fmla="*/ 23 h 61"/>
                <a:gd name="T24" fmla="*/ 0 w 823"/>
                <a:gd name="T25" fmla="*/ 61 h 61"/>
                <a:gd name="T26" fmla="*/ 0 w 823"/>
                <a:gd name="T27" fmla="*/ 61 h 61"/>
                <a:gd name="T28" fmla="*/ 8 w 823"/>
                <a:gd name="T29" fmla="*/ 58 h 61"/>
                <a:gd name="T30" fmla="*/ 8 w 823"/>
                <a:gd name="T31" fmla="*/ 58 h 61"/>
                <a:gd name="T32" fmla="*/ 15 w 823"/>
                <a:gd name="T33" fmla="*/ 57 h 61"/>
                <a:gd name="T34" fmla="*/ 20 w 823"/>
                <a:gd name="T35" fmla="*/ 54 h 61"/>
                <a:gd name="T36" fmla="*/ 23 w 823"/>
                <a:gd name="T37" fmla="*/ 52 h 61"/>
                <a:gd name="T38" fmla="*/ 24 w 823"/>
                <a:gd name="T39" fmla="*/ 49 h 61"/>
                <a:gd name="T40" fmla="*/ 24 w 823"/>
                <a:gd name="T41" fmla="*/ 46 h 61"/>
                <a:gd name="T42" fmla="*/ 23 w 823"/>
                <a:gd name="T43" fmla="*/ 43 h 61"/>
                <a:gd name="T44" fmla="*/ 20 w 823"/>
                <a:gd name="T45" fmla="*/ 37 h 61"/>
                <a:gd name="T46" fmla="*/ 20 w 823"/>
                <a:gd name="T47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3" h="61">
                  <a:moveTo>
                    <a:pt x="20" y="37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4"/>
                  </a:lnTo>
                  <a:lnTo>
                    <a:pt x="791" y="7"/>
                  </a:lnTo>
                  <a:lnTo>
                    <a:pt x="795" y="10"/>
                  </a:lnTo>
                  <a:lnTo>
                    <a:pt x="804" y="12"/>
                  </a:lnTo>
                  <a:lnTo>
                    <a:pt x="804" y="12"/>
                  </a:lnTo>
                  <a:lnTo>
                    <a:pt x="810" y="15"/>
                  </a:lnTo>
                  <a:lnTo>
                    <a:pt x="816" y="16"/>
                  </a:lnTo>
                  <a:lnTo>
                    <a:pt x="820" y="19"/>
                  </a:lnTo>
                  <a:lnTo>
                    <a:pt x="823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15" y="57"/>
                  </a:lnTo>
                  <a:lnTo>
                    <a:pt x="20" y="54"/>
                  </a:lnTo>
                  <a:lnTo>
                    <a:pt x="23" y="52"/>
                  </a:lnTo>
                  <a:lnTo>
                    <a:pt x="24" y="49"/>
                  </a:lnTo>
                  <a:lnTo>
                    <a:pt x="24" y="46"/>
                  </a:lnTo>
                  <a:lnTo>
                    <a:pt x="23" y="43"/>
                  </a:lnTo>
                  <a:lnTo>
                    <a:pt x="20" y="37"/>
                  </a:lnTo>
                  <a:lnTo>
                    <a:pt x="20" y="37"/>
                  </a:ln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2" name="Freeform 11"/>
            <p:cNvSpPr/>
            <p:nvPr/>
          </p:nvSpPr>
          <p:spPr bwMode="auto">
            <a:xfrm>
              <a:off x="5646381" y="4905126"/>
              <a:ext cx="1031406" cy="74547"/>
            </a:xfrm>
            <a:custGeom>
              <a:avLst/>
              <a:gdLst>
                <a:gd name="T0" fmla="*/ 0 w 835"/>
                <a:gd name="T1" fmla="*/ 40 h 63"/>
                <a:gd name="T2" fmla="*/ 835 w 835"/>
                <a:gd name="T3" fmla="*/ 0 h 63"/>
                <a:gd name="T4" fmla="*/ 835 w 835"/>
                <a:gd name="T5" fmla="*/ 0 h 63"/>
                <a:gd name="T6" fmla="*/ 829 w 835"/>
                <a:gd name="T7" fmla="*/ 6 h 63"/>
                <a:gd name="T8" fmla="*/ 821 w 835"/>
                <a:gd name="T9" fmla="*/ 9 h 63"/>
                <a:gd name="T10" fmla="*/ 812 w 835"/>
                <a:gd name="T11" fmla="*/ 11 h 63"/>
                <a:gd name="T12" fmla="*/ 806 w 835"/>
                <a:gd name="T13" fmla="*/ 11 h 63"/>
                <a:gd name="T14" fmla="*/ 806 w 835"/>
                <a:gd name="T15" fmla="*/ 11 h 63"/>
                <a:gd name="T16" fmla="*/ 800 w 835"/>
                <a:gd name="T17" fmla="*/ 13 h 63"/>
                <a:gd name="T18" fmla="*/ 800 w 835"/>
                <a:gd name="T19" fmla="*/ 14 h 63"/>
                <a:gd name="T20" fmla="*/ 800 w 835"/>
                <a:gd name="T21" fmla="*/ 17 h 63"/>
                <a:gd name="T22" fmla="*/ 802 w 835"/>
                <a:gd name="T23" fmla="*/ 21 h 63"/>
                <a:gd name="T24" fmla="*/ 804 w 835"/>
                <a:gd name="T25" fmla="*/ 26 h 63"/>
                <a:gd name="T26" fmla="*/ 42 w 835"/>
                <a:gd name="T27" fmla="*/ 63 h 63"/>
                <a:gd name="T28" fmla="*/ 42 w 835"/>
                <a:gd name="T29" fmla="*/ 63 h 63"/>
                <a:gd name="T30" fmla="*/ 42 w 835"/>
                <a:gd name="T31" fmla="*/ 60 h 63"/>
                <a:gd name="T32" fmla="*/ 41 w 835"/>
                <a:gd name="T33" fmla="*/ 60 h 63"/>
                <a:gd name="T34" fmla="*/ 36 w 835"/>
                <a:gd name="T35" fmla="*/ 59 h 63"/>
                <a:gd name="T36" fmla="*/ 36 w 835"/>
                <a:gd name="T37" fmla="*/ 59 h 63"/>
                <a:gd name="T38" fmla="*/ 27 w 835"/>
                <a:gd name="T39" fmla="*/ 57 h 63"/>
                <a:gd name="T40" fmla="*/ 16 w 835"/>
                <a:gd name="T41" fmla="*/ 53 h 63"/>
                <a:gd name="T42" fmla="*/ 7 w 835"/>
                <a:gd name="T43" fmla="*/ 48 h 63"/>
                <a:gd name="T44" fmla="*/ 3 w 835"/>
                <a:gd name="T45" fmla="*/ 44 h 63"/>
                <a:gd name="T46" fmla="*/ 0 w 835"/>
                <a:gd name="T47" fmla="*/ 40 h 63"/>
                <a:gd name="T48" fmla="*/ 0 w 835"/>
                <a:gd name="T49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5" h="63">
                  <a:moveTo>
                    <a:pt x="0" y="40"/>
                  </a:moveTo>
                  <a:lnTo>
                    <a:pt x="835" y="0"/>
                  </a:lnTo>
                  <a:lnTo>
                    <a:pt x="835" y="0"/>
                  </a:lnTo>
                  <a:lnTo>
                    <a:pt x="829" y="6"/>
                  </a:lnTo>
                  <a:lnTo>
                    <a:pt x="821" y="9"/>
                  </a:lnTo>
                  <a:lnTo>
                    <a:pt x="812" y="11"/>
                  </a:lnTo>
                  <a:lnTo>
                    <a:pt x="806" y="11"/>
                  </a:lnTo>
                  <a:lnTo>
                    <a:pt x="806" y="11"/>
                  </a:lnTo>
                  <a:lnTo>
                    <a:pt x="800" y="13"/>
                  </a:lnTo>
                  <a:lnTo>
                    <a:pt x="800" y="14"/>
                  </a:lnTo>
                  <a:lnTo>
                    <a:pt x="800" y="17"/>
                  </a:lnTo>
                  <a:lnTo>
                    <a:pt x="802" y="21"/>
                  </a:lnTo>
                  <a:lnTo>
                    <a:pt x="804" y="26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0"/>
                  </a:lnTo>
                  <a:lnTo>
                    <a:pt x="41" y="60"/>
                  </a:lnTo>
                  <a:lnTo>
                    <a:pt x="36" y="59"/>
                  </a:lnTo>
                  <a:lnTo>
                    <a:pt x="36" y="59"/>
                  </a:lnTo>
                  <a:lnTo>
                    <a:pt x="27" y="57"/>
                  </a:lnTo>
                  <a:lnTo>
                    <a:pt x="16" y="53"/>
                  </a:lnTo>
                  <a:lnTo>
                    <a:pt x="7" y="48"/>
                  </a:lnTo>
                  <a:lnTo>
                    <a:pt x="3" y="44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6C6C6E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3" name="Freeform 12"/>
            <p:cNvSpPr/>
            <p:nvPr/>
          </p:nvSpPr>
          <p:spPr bwMode="auto">
            <a:xfrm>
              <a:off x="5668615" y="5051853"/>
              <a:ext cx="986938" cy="72181"/>
            </a:xfrm>
            <a:custGeom>
              <a:avLst/>
              <a:gdLst>
                <a:gd name="T0" fmla="*/ 0 w 799"/>
                <a:gd name="T1" fmla="*/ 36 h 61"/>
                <a:gd name="T2" fmla="*/ 795 w 799"/>
                <a:gd name="T3" fmla="*/ 0 h 61"/>
                <a:gd name="T4" fmla="*/ 795 w 799"/>
                <a:gd name="T5" fmla="*/ 0 h 61"/>
                <a:gd name="T6" fmla="*/ 794 w 799"/>
                <a:gd name="T7" fmla="*/ 4 h 61"/>
                <a:gd name="T8" fmla="*/ 795 w 799"/>
                <a:gd name="T9" fmla="*/ 10 h 61"/>
                <a:gd name="T10" fmla="*/ 799 w 799"/>
                <a:gd name="T11" fmla="*/ 23 h 61"/>
                <a:gd name="T12" fmla="*/ 11 w 799"/>
                <a:gd name="T13" fmla="*/ 61 h 61"/>
                <a:gd name="T14" fmla="*/ 11 w 799"/>
                <a:gd name="T15" fmla="*/ 61 h 61"/>
                <a:gd name="T16" fmla="*/ 13 w 799"/>
                <a:gd name="T17" fmla="*/ 52 h 61"/>
                <a:gd name="T18" fmla="*/ 13 w 799"/>
                <a:gd name="T19" fmla="*/ 46 h 61"/>
                <a:gd name="T20" fmla="*/ 11 w 799"/>
                <a:gd name="T21" fmla="*/ 43 h 61"/>
                <a:gd name="T22" fmla="*/ 10 w 799"/>
                <a:gd name="T23" fmla="*/ 40 h 61"/>
                <a:gd name="T24" fmla="*/ 6 w 799"/>
                <a:gd name="T25" fmla="*/ 39 h 61"/>
                <a:gd name="T26" fmla="*/ 0 w 799"/>
                <a:gd name="T27" fmla="*/ 36 h 61"/>
                <a:gd name="T28" fmla="*/ 0 w 799"/>
                <a:gd name="T2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9" h="61">
                  <a:moveTo>
                    <a:pt x="0" y="36"/>
                  </a:moveTo>
                  <a:lnTo>
                    <a:pt x="795" y="0"/>
                  </a:lnTo>
                  <a:lnTo>
                    <a:pt x="795" y="0"/>
                  </a:lnTo>
                  <a:lnTo>
                    <a:pt x="794" y="4"/>
                  </a:lnTo>
                  <a:lnTo>
                    <a:pt x="795" y="10"/>
                  </a:lnTo>
                  <a:lnTo>
                    <a:pt x="799" y="23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3" y="52"/>
                  </a:lnTo>
                  <a:lnTo>
                    <a:pt x="13" y="46"/>
                  </a:lnTo>
                  <a:lnTo>
                    <a:pt x="11" y="43"/>
                  </a:lnTo>
                  <a:lnTo>
                    <a:pt x="10" y="40"/>
                  </a:lnTo>
                  <a:lnTo>
                    <a:pt x="6" y="39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4" name="Freeform 13"/>
            <p:cNvSpPr/>
            <p:nvPr/>
          </p:nvSpPr>
          <p:spPr bwMode="auto">
            <a:xfrm>
              <a:off x="5661821" y="5115750"/>
              <a:ext cx="1000525" cy="72181"/>
            </a:xfrm>
            <a:custGeom>
              <a:avLst/>
              <a:gdLst>
                <a:gd name="T0" fmla="*/ 3 w 810"/>
                <a:gd name="T1" fmla="*/ 36 h 61"/>
                <a:gd name="T2" fmla="*/ 788 w 810"/>
                <a:gd name="T3" fmla="*/ 0 h 61"/>
                <a:gd name="T4" fmla="*/ 788 w 810"/>
                <a:gd name="T5" fmla="*/ 0 h 61"/>
                <a:gd name="T6" fmla="*/ 788 w 810"/>
                <a:gd name="T7" fmla="*/ 5 h 61"/>
                <a:gd name="T8" fmla="*/ 790 w 810"/>
                <a:gd name="T9" fmla="*/ 11 h 61"/>
                <a:gd name="T10" fmla="*/ 795 w 810"/>
                <a:gd name="T11" fmla="*/ 16 h 61"/>
                <a:gd name="T12" fmla="*/ 803 w 810"/>
                <a:gd name="T13" fmla="*/ 20 h 61"/>
                <a:gd name="T14" fmla="*/ 803 w 810"/>
                <a:gd name="T15" fmla="*/ 20 h 61"/>
                <a:gd name="T16" fmla="*/ 810 w 810"/>
                <a:gd name="T17" fmla="*/ 23 h 61"/>
                <a:gd name="T18" fmla="*/ 0 w 810"/>
                <a:gd name="T19" fmla="*/ 61 h 61"/>
                <a:gd name="T20" fmla="*/ 0 w 810"/>
                <a:gd name="T21" fmla="*/ 61 h 61"/>
                <a:gd name="T22" fmla="*/ 4 w 810"/>
                <a:gd name="T23" fmla="*/ 55 h 61"/>
                <a:gd name="T24" fmla="*/ 6 w 810"/>
                <a:gd name="T25" fmla="*/ 50 h 61"/>
                <a:gd name="T26" fmla="*/ 4 w 810"/>
                <a:gd name="T27" fmla="*/ 43 h 61"/>
                <a:gd name="T28" fmla="*/ 3 w 810"/>
                <a:gd name="T29" fmla="*/ 36 h 61"/>
                <a:gd name="T30" fmla="*/ 3 w 810"/>
                <a:gd name="T31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0" h="61">
                  <a:moveTo>
                    <a:pt x="3" y="36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5"/>
                  </a:lnTo>
                  <a:lnTo>
                    <a:pt x="790" y="11"/>
                  </a:lnTo>
                  <a:lnTo>
                    <a:pt x="795" y="16"/>
                  </a:lnTo>
                  <a:lnTo>
                    <a:pt x="803" y="20"/>
                  </a:lnTo>
                  <a:lnTo>
                    <a:pt x="803" y="20"/>
                  </a:lnTo>
                  <a:lnTo>
                    <a:pt x="810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4" y="43"/>
                  </a:lnTo>
                  <a:lnTo>
                    <a:pt x="3" y="36"/>
                  </a:lnTo>
                  <a:lnTo>
                    <a:pt x="3" y="36"/>
                  </a:ln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5" name="Freeform 14"/>
            <p:cNvSpPr/>
            <p:nvPr/>
          </p:nvSpPr>
          <p:spPr bwMode="auto">
            <a:xfrm>
              <a:off x="5671085" y="5189114"/>
              <a:ext cx="981998" cy="72181"/>
            </a:xfrm>
            <a:custGeom>
              <a:avLst/>
              <a:gdLst>
                <a:gd name="T0" fmla="*/ 0 w 795"/>
                <a:gd name="T1" fmla="*/ 38 h 61"/>
                <a:gd name="T2" fmla="*/ 788 w 795"/>
                <a:gd name="T3" fmla="*/ 0 h 61"/>
                <a:gd name="T4" fmla="*/ 788 w 795"/>
                <a:gd name="T5" fmla="*/ 0 h 61"/>
                <a:gd name="T6" fmla="*/ 792 w 795"/>
                <a:gd name="T7" fmla="*/ 8 h 61"/>
                <a:gd name="T8" fmla="*/ 795 w 795"/>
                <a:gd name="T9" fmla="*/ 15 h 61"/>
                <a:gd name="T10" fmla="*/ 795 w 795"/>
                <a:gd name="T11" fmla="*/ 22 h 61"/>
                <a:gd name="T12" fmla="*/ 795 w 795"/>
                <a:gd name="T13" fmla="*/ 22 h 61"/>
                <a:gd name="T14" fmla="*/ 795 w 795"/>
                <a:gd name="T15" fmla="*/ 24 h 61"/>
                <a:gd name="T16" fmla="*/ 9 w 795"/>
                <a:gd name="T17" fmla="*/ 61 h 61"/>
                <a:gd name="T18" fmla="*/ 9 w 795"/>
                <a:gd name="T19" fmla="*/ 61 h 61"/>
                <a:gd name="T20" fmla="*/ 11 w 795"/>
                <a:gd name="T21" fmla="*/ 56 h 61"/>
                <a:gd name="T22" fmla="*/ 13 w 795"/>
                <a:gd name="T23" fmla="*/ 50 h 61"/>
                <a:gd name="T24" fmla="*/ 17 w 795"/>
                <a:gd name="T25" fmla="*/ 43 h 61"/>
                <a:gd name="T26" fmla="*/ 17 w 795"/>
                <a:gd name="T27" fmla="*/ 41 h 61"/>
                <a:gd name="T28" fmla="*/ 15 w 795"/>
                <a:gd name="T29" fmla="*/ 39 h 61"/>
                <a:gd name="T30" fmla="*/ 9 w 795"/>
                <a:gd name="T31" fmla="*/ 38 h 61"/>
                <a:gd name="T32" fmla="*/ 0 w 795"/>
                <a:gd name="T33" fmla="*/ 38 h 61"/>
                <a:gd name="T34" fmla="*/ 0 w 795"/>
                <a:gd name="T3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5" h="61">
                  <a:moveTo>
                    <a:pt x="0" y="38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92" y="8"/>
                  </a:lnTo>
                  <a:lnTo>
                    <a:pt x="795" y="15"/>
                  </a:lnTo>
                  <a:lnTo>
                    <a:pt x="795" y="22"/>
                  </a:lnTo>
                  <a:lnTo>
                    <a:pt x="795" y="22"/>
                  </a:lnTo>
                  <a:lnTo>
                    <a:pt x="795" y="24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1" y="56"/>
                  </a:lnTo>
                  <a:lnTo>
                    <a:pt x="13" y="50"/>
                  </a:lnTo>
                  <a:lnTo>
                    <a:pt x="17" y="43"/>
                  </a:lnTo>
                  <a:lnTo>
                    <a:pt x="17" y="41"/>
                  </a:lnTo>
                  <a:lnTo>
                    <a:pt x="15" y="39"/>
                  </a:lnTo>
                  <a:lnTo>
                    <a:pt x="9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6" name="Freeform 15"/>
            <p:cNvSpPr/>
            <p:nvPr/>
          </p:nvSpPr>
          <p:spPr bwMode="auto">
            <a:xfrm>
              <a:off x="5653792" y="5256561"/>
              <a:ext cx="1016583" cy="72181"/>
            </a:xfrm>
            <a:custGeom>
              <a:avLst/>
              <a:gdLst>
                <a:gd name="T0" fmla="*/ 15 w 823"/>
                <a:gd name="T1" fmla="*/ 36 h 61"/>
                <a:gd name="T2" fmla="*/ 794 w 823"/>
                <a:gd name="T3" fmla="*/ 0 h 61"/>
                <a:gd name="T4" fmla="*/ 794 w 823"/>
                <a:gd name="T5" fmla="*/ 0 h 61"/>
                <a:gd name="T6" fmla="*/ 794 w 823"/>
                <a:gd name="T7" fmla="*/ 4 h 61"/>
                <a:gd name="T8" fmla="*/ 796 w 823"/>
                <a:gd name="T9" fmla="*/ 7 h 61"/>
                <a:gd name="T10" fmla="*/ 800 w 823"/>
                <a:gd name="T11" fmla="*/ 11 h 61"/>
                <a:gd name="T12" fmla="*/ 807 w 823"/>
                <a:gd name="T13" fmla="*/ 13 h 61"/>
                <a:gd name="T14" fmla="*/ 807 w 823"/>
                <a:gd name="T15" fmla="*/ 13 h 61"/>
                <a:gd name="T16" fmla="*/ 817 w 823"/>
                <a:gd name="T17" fmla="*/ 18 h 61"/>
                <a:gd name="T18" fmla="*/ 823 w 823"/>
                <a:gd name="T19" fmla="*/ 22 h 61"/>
                <a:gd name="T20" fmla="*/ 0 w 823"/>
                <a:gd name="T21" fmla="*/ 61 h 61"/>
                <a:gd name="T22" fmla="*/ 0 w 823"/>
                <a:gd name="T23" fmla="*/ 61 h 61"/>
                <a:gd name="T24" fmla="*/ 3 w 823"/>
                <a:gd name="T25" fmla="*/ 59 h 61"/>
                <a:gd name="T26" fmla="*/ 3 w 823"/>
                <a:gd name="T27" fmla="*/ 59 h 61"/>
                <a:gd name="T28" fmla="*/ 11 w 823"/>
                <a:gd name="T29" fmla="*/ 55 h 61"/>
                <a:gd name="T30" fmla="*/ 14 w 823"/>
                <a:gd name="T31" fmla="*/ 53 h 61"/>
                <a:gd name="T32" fmla="*/ 15 w 823"/>
                <a:gd name="T33" fmla="*/ 50 h 61"/>
                <a:gd name="T34" fmla="*/ 16 w 823"/>
                <a:gd name="T35" fmla="*/ 43 h 61"/>
                <a:gd name="T36" fmla="*/ 15 w 823"/>
                <a:gd name="T37" fmla="*/ 36 h 61"/>
                <a:gd name="T38" fmla="*/ 15 w 823"/>
                <a:gd name="T3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3" h="61">
                  <a:moveTo>
                    <a:pt x="15" y="36"/>
                  </a:moveTo>
                  <a:lnTo>
                    <a:pt x="794" y="0"/>
                  </a:lnTo>
                  <a:lnTo>
                    <a:pt x="794" y="0"/>
                  </a:lnTo>
                  <a:lnTo>
                    <a:pt x="794" y="4"/>
                  </a:lnTo>
                  <a:lnTo>
                    <a:pt x="796" y="7"/>
                  </a:lnTo>
                  <a:lnTo>
                    <a:pt x="800" y="11"/>
                  </a:lnTo>
                  <a:lnTo>
                    <a:pt x="807" y="13"/>
                  </a:lnTo>
                  <a:lnTo>
                    <a:pt x="807" y="13"/>
                  </a:lnTo>
                  <a:lnTo>
                    <a:pt x="817" y="18"/>
                  </a:lnTo>
                  <a:lnTo>
                    <a:pt x="823" y="2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11" y="55"/>
                  </a:lnTo>
                  <a:lnTo>
                    <a:pt x="14" y="53"/>
                  </a:lnTo>
                  <a:lnTo>
                    <a:pt x="15" y="50"/>
                  </a:lnTo>
                  <a:lnTo>
                    <a:pt x="16" y="43"/>
                  </a:lnTo>
                  <a:lnTo>
                    <a:pt x="15" y="36"/>
                  </a:lnTo>
                  <a:lnTo>
                    <a:pt x="15" y="36"/>
                  </a:ln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7" name="Freeform 16"/>
            <p:cNvSpPr/>
            <p:nvPr/>
          </p:nvSpPr>
          <p:spPr bwMode="auto">
            <a:xfrm>
              <a:off x="5675409" y="5325191"/>
              <a:ext cx="973350" cy="72181"/>
            </a:xfrm>
            <a:custGeom>
              <a:avLst/>
              <a:gdLst>
                <a:gd name="T0" fmla="*/ 0 w 788"/>
                <a:gd name="T1" fmla="*/ 37 h 61"/>
                <a:gd name="T2" fmla="*/ 786 w 788"/>
                <a:gd name="T3" fmla="*/ 0 h 61"/>
                <a:gd name="T4" fmla="*/ 786 w 788"/>
                <a:gd name="T5" fmla="*/ 0 h 61"/>
                <a:gd name="T6" fmla="*/ 784 w 788"/>
                <a:gd name="T7" fmla="*/ 6 h 61"/>
                <a:gd name="T8" fmla="*/ 786 w 788"/>
                <a:gd name="T9" fmla="*/ 11 h 61"/>
                <a:gd name="T10" fmla="*/ 788 w 788"/>
                <a:gd name="T11" fmla="*/ 25 h 61"/>
                <a:gd name="T12" fmla="*/ 7 w 788"/>
                <a:gd name="T13" fmla="*/ 61 h 61"/>
                <a:gd name="T14" fmla="*/ 7 w 788"/>
                <a:gd name="T15" fmla="*/ 61 h 61"/>
                <a:gd name="T16" fmla="*/ 8 w 788"/>
                <a:gd name="T17" fmla="*/ 54 h 61"/>
                <a:gd name="T18" fmla="*/ 8 w 788"/>
                <a:gd name="T19" fmla="*/ 48 h 61"/>
                <a:gd name="T20" fmla="*/ 6 w 788"/>
                <a:gd name="T21" fmla="*/ 42 h 61"/>
                <a:gd name="T22" fmla="*/ 0 w 788"/>
                <a:gd name="T23" fmla="*/ 37 h 61"/>
                <a:gd name="T24" fmla="*/ 0 w 788"/>
                <a:gd name="T25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8" h="61">
                  <a:moveTo>
                    <a:pt x="0" y="37"/>
                  </a:moveTo>
                  <a:lnTo>
                    <a:pt x="786" y="0"/>
                  </a:lnTo>
                  <a:lnTo>
                    <a:pt x="786" y="0"/>
                  </a:lnTo>
                  <a:lnTo>
                    <a:pt x="784" y="6"/>
                  </a:lnTo>
                  <a:lnTo>
                    <a:pt x="786" y="11"/>
                  </a:lnTo>
                  <a:lnTo>
                    <a:pt x="788" y="25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8" y="54"/>
                  </a:lnTo>
                  <a:lnTo>
                    <a:pt x="8" y="48"/>
                  </a:lnTo>
                  <a:lnTo>
                    <a:pt x="6" y="42"/>
                  </a:lnTo>
                  <a:lnTo>
                    <a:pt x="0" y="37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8" name="Freeform 17"/>
            <p:cNvSpPr/>
            <p:nvPr/>
          </p:nvSpPr>
          <p:spPr bwMode="auto">
            <a:xfrm>
              <a:off x="5674173" y="5424586"/>
              <a:ext cx="975821" cy="231923"/>
            </a:xfrm>
            <a:custGeom>
              <a:avLst/>
              <a:gdLst>
                <a:gd name="T0" fmla="*/ 370 w 790"/>
                <a:gd name="T1" fmla="*/ 196 h 196"/>
                <a:gd name="T2" fmla="*/ 370 w 790"/>
                <a:gd name="T3" fmla="*/ 196 h 196"/>
                <a:gd name="T4" fmla="*/ 305 w 790"/>
                <a:gd name="T5" fmla="*/ 195 h 196"/>
                <a:gd name="T6" fmla="*/ 269 w 790"/>
                <a:gd name="T7" fmla="*/ 194 h 196"/>
                <a:gd name="T8" fmla="*/ 233 w 790"/>
                <a:gd name="T9" fmla="*/ 191 h 196"/>
                <a:gd name="T10" fmla="*/ 201 w 790"/>
                <a:gd name="T11" fmla="*/ 187 h 196"/>
                <a:gd name="T12" fmla="*/ 172 w 790"/>
                <a:gd name="T13" fmla="*/ 182 h 196"/>
                <a:gd name="T14" fmla="*/ 163 w 790"/>
                <a:gd name="T15" fmla="*/ 179 h 196"/>
                <a:gd name="T16" fmla="*/ 155 w 790"/>
                <a:gd name="T17" fmla="*/ 176 h 196"/>
                <a:gd name="T18" fmla="*/ 148 w 790"/>
                <a:gd name="T19" fmla="*/ 172 h 196"/>
                <a:gd name="T20" fmla="*/ 147 w 790"/>
                <a:gd name="T21" fmla="*/ 168 h 196"/>
                <a:gd name="T22" fmla="*/ 147 w 790"/>
                <a:gd name="T23" fmla="*/ 168 h 196"/>
                <a:gd name="T24" fmla="*/ 144 w 790"/>
                <a:gd name="T25" fmla="*/ 160 h 196"/>
                <a:gd name="T26" fmla="*/ 140 w 790"/>
                <a:gd name="T27" fmla="*/ 153 h 196"/>
                <a:gd name="T28" fmla="*/ 133 w 790"/>
                <a:gd name="T29" fmla="*/ 145 h 196"/>
                <a:gd name="T30" fmla="*/ 125 w 790"/>
                <a:gd name="T31" fmla="*/ 138 h 196"/>
                <a:gd name="T32" fmla="*/ 99 w 790"/>
                <a:gd name="T33" fmla="*/ 121 h 196"/>
                <a:gd name="T34" fmla="*/ 64 w 790"/>
                <a:gd name="T35" fmla="*/ 99 h 196"/>
                <a:gd name="T36" fmla="*/ 64 w 790"/>
                <a:gd name="T37" fmla="*/ 99 h 196"/>
                <a:gd name="T38" fmla="*/ 52 w 790"/>
                <a:gd name="T39" fmla="*/ 92 h 196"/>
                <a:gd name="T40" fmla="*/ 42 w 790"/>
                <a:gd name="T41" fmla="*/ 84 h 196"/>
                <a:gd name="T42" fmla="*/ 33 w 790"/>
                <a:gd name="T43" fmla="*/ 76 h 196"/>
                <a:gd name="T44" fmla="*/ 23 w 790"/>
                <a:gd name="T45" fmla="*/ 68 h 196"/>
                <a:gd name="T46" fmla="*/ 11 w 790"/>
                <a:gd name="T47" fmla="*/ 53 h 196"/>
                <a:gd name="T48" fmla="*/ 0 w 790"/>
                <a:gd name="T49" fmla="*/ 37 h 196"/>
                <a:gd name="T50" fmla="*/ 790 w 790"/>
                <a:gd name="T51" fmla="*/ 0 h 196"/>
                <a:gd name="T52" fmla="*/ 790 w 790"/>
                <a:gd name="T53" fmla="*/ 0 h 196"/>
                <a:gd name="T54" fmla="*/ 786 w 790"/>
                <a:gd name="T55" fmla="*/ 12 h 196"/>
                <a:gd name="T56" fmla="*/ 778 w 790"/>
                <a:gd name="T57" fmla="*/ 24 h 196"/>
                <a:gd name="T58" fmla="*/ 770 w 790"/>
                <a:gd name="T59" fmla="*/ 38 h 196"/>
                <a:gd name="T60" fmla="*/ 760 w 790"/>
                <a:gd name="T61" fmla="*/ 50 h 196"/>
                <a:gd name="T62" fmla="*/ 749 w 790"/>
                <a:gd name="T63" fmla="*/ 62 h 196"/>
                <a:gd name="T64" fmla="*/ 738 w 790"/>
                <a:gd name="T65" fmla="*/ 76 h 196"/>
                <a:gd name="T66" fmla="*/ 711 w 790"/>
                <a:gd name="T67" fmla="*/ 99 h 196"/>
                <a:gd name="T68" fmla="*/ 711 w 790"/>
                <a:gd name="T69" fmla="*/ 99 h 196"/>
                <a:gd name="T70" fmla="*/ 696 w 790"/>
                <a:gd name="T71" fmla="*/ 111 h 196"/>
                <a:gd name="T72" fmla="*/ 682 w 790"/>
                <a:gd name="T73" fmla="*/ 122 h 196"/>
                <a:gd name="T74" fmla="*/ 657 w 790"/>
                <a:gd name="T75" fmla="*/ 138 h 196"/>
                <a:gd name="T76" fmla="*/ 646 w 790"/>
                <a:gd name="T77" fmla="*/ 146 h 196"/>
                <a:gd name="T78" fmla="*/ 638 w 790"/>
                <a:gd name="T79" fmla="*/ 153 h 196"/>
                <a:gd name="T80" fmla="*/ 633 w 790"/>
                <a:gd name="T81" fmla="*/ 160 h 196"/>
                <a:gd name="T82" fmla="*/ 630 w 790"/>
                <a:gd name="T83" fmla="*/ 168 h 196"/>
                <a:gd name="T84" fmla="*/ 630 w 790"/>
                <a:gd name="T85" fmla="*/ 168 h 196"/>
                <a:gd name="T86" fmla="*/ 629 w 790"/>
                <a:gd name="T87" fmla="*/ 169 h 196"/>
                <a:gd name="T88" fmla="*/ 627 w 790"/>
                <a:gd name="T89" fmla="*/ 172 h 196"/>
                <a:gd name="T90" fmla="*/ 621 w 790"/>
                <a:gd name="T91" fmla="*/ 176 h 196"/>
                <a:gd name="T92" fmla="*/ 610 w 790"/>
                <a:gd name="T93" fmla="*/ 179 h 196"/>
                <a:gd name="T94" fmla="*/ 598 w 790"/>
                <a:gd name="T95" fmla="*/ 182 h 196"/>
                <a:gd name="T96" fmla="*/ 564 w 790"/>
                <a:gd name="T97" fmla="*/ 187 h 196"/>
                <a:gd name="T98" fmla="*/ 525 w 790"/>
                <a:gd name="T99" fmla="*/ 191 h 196"/>
                <a:gd name="T100" fmla="*/ 483 w 790"/>
                <a:gd name="T101" fmla="*/ 194 h 196"/>
                <a:gd name="T102" fmla="*/ 439 w 790"/>
                <a:gd name="T103" fmla="*/ 195 h 196"/>
                <a:gd name="T104" fmla="*/ 370 w 790"/>
                <a:gd name="T105" fmla="*/ 196 h 196"/>
                <a:gd name="T106" fmla="*/ 370 w 790"/>
                <a:gd name="T10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0" h="196">
                  <a:moveTo>
                    <a:pt x="370" y="196"/>
                  </a:moveTo>
                  <a:lnTo>
                    <a:pt x="370" y="196"/>
                  </a:lnTo>
                  <a:lnTo>
                    <a:pt x="305" y="195"/>
                  </a:lnTo>
                  <a:lnTo>
                    <a:pt x="269" y="194"/>
                  </a:lnTo>
                  <a:lnTo>
                    <a:pt x="233" y="191"/>
                  </a:lnTo>
                  <a:lnTo>
                    <a:pt x="201" y="187"/>
                  </a:lnTo>
                  <a:lnTo>
                    <a:pt x="172" y="182"/>
                  </a:lnTo>
                  <a:lnTo>
                    <a:pt x="163" y="179"/>
                  </a:lnTo>
                  <a:lnTo>
                    <a:pt x="155" y="176"/>
                  </a:lnTo>
                  <a:lnTo>
                    <a:pt x="148" y="172"/>
                  </a:lnTo>
                  <a:lnTo>
                    <a:pt x="147" y="168"/>
                  </a:lnTo>
                  <a:lnTo>
                    <a:pt x="147" y="168"/>
                  </a:lnTo>
                  <a:lnTo>
                    <a:pt x="144" y="160"/>
                  </a:lnTo>
                  <a:lnTo>
                    <a:pt x="140" y="153"/>
                  </a:lnTo>
                  <a:lnTo>
                    <a:pt x="133" y="145"/>
                  </a:lnTo>
                  <a:lnTo>
                    <a:pt x="125" y="138"/>
                  </a:lnTo>
                  <a:lnTo>
                    <a:pt x="99" y="121"/>
                  </a:lnTo>
                  <a:lnTo>
                    <a:pt x="64" y="99"/>
                  </a:lnTo>
                  <a:lnTo>
                    <a:pt x="64" y="99"/>
                  </a:lnTo>
                  <a:lnTo>
                    <a:pt x="52" y="92"/>
                  </a:lnTo>
                  <a:lnTo>
                    <a:pt x="42" y="84"/>
                  </a:lnTo>
                  <a:lnTo>
                    <a:pt x="33" y="76"/>
                  </a:lnTo>
                  <a:lnTo>
                    <a:pt x="23" y="68"/>
                  </a:lnTo>
                  <a:lnTo>
                    <a:pt x="11" y="53"/>
                  </a:lnTo>
                  <a:lnTo>
                    <a:pt x="0" y="37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786" y="12"/>
                  </a:lnTo>
                  <a:lnTo>
                    <a:pt x="778" y="24"/>
                  </a:lnTo>
                  <a:lnTo>
                    <a:pt x="770" y="38"/>
                  </a:lnTo>
                  <a:lnTo>
                    <a:pt x="760" y="50"/>
                  </a:lnTo>
                  <a:lnTo>
                    <a:pt x="749" y="62"/>
                  </a:lnTo>
                  <a:lnTo>
                    <a:pt x="738" y="76"/>
                  </a:lnTo>
                  <a:lnTo>
                    <a:pt x="711" y="99"/>
                  </a:lnTo>
                  <a:lnTo>
                    <a:pt x="711" y="99"/>
                  </a:lnTo>
                  <a:lnTo>
                    <a:pt x="696" y="111"/>
                  </a:lnTo>
                  <a:lnTo>
                    <a:pt x="682" y="122"/>
                  </a:lnTo>
                  <a:lnTo>
                    <a:pt x="657" y="138"/>
                  </a:lnTo>
                  <a:lnTo>
                    <a:pt x="646" y="146"/>
                  </a:lnTo>
                  <a:lnTo>
                    <a:pt x="638" y="153"/>
                  </a:lnTo>
                  <a:lnTo>
                    <a:pt x="633" y="160"/>
                  </a:lnTo>
                  <a:lnTo>
                    <a:pt x="630" y="168"/>
                  </a:lnTo>
                  <a:lnTo>
                    <a:pt x="630" y="168"/>
                  </a:lnTo>
                  <a:lnTo>
                    <a:pt x="629" y="169"/>
                  </a:lnTo>
                  <a:lnTo>
                    <a:pt x="627" y="172"/>
                  </a:lnTo>
                  <a:lnTo>
                    <a:pt x="621" y="176"/>
                  </a:lnTo>
                  <a:lnTo>
                    <a:pt x="610" y="179"/>
                  </a:lnTo>
                  <a:lnTo>
                    <a:pt x="598" y="182"/>
                  </a:lnTo>
                  <a:lnTo>
                    <a:pt x="564" y="187"/>
                  </a:lnTo>
                  <a:lnTo>
                    <a:pt x="525" y="191"/>
                  </a:lnTo>
                  <a:lnTo>
                    <a:pt x="483" y="194"/>
                  </a:lnTo>
                  <a:lnTo>
                    <a:pt x="439" y="195"/>
                  </a:lnTo>
                  <a:lnTo>
                    <a:pt x="370" y="196"/>
                  </a:lnTo>
                  <a:lnTo>
                    <a:pt x="370" y="196"/>
                  </a:ln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9" name="Freeform 105"/>
            <p:cNvSpPr/>
            <p:nvPr/>
          </p:nvSpPr>
          <p:spPr bwMode="auto">
            <a:xfrm>
              <a:off x="5910718" y="4228290"/>
              <a:ext cx="137109" cy="385749"/>
            </a:xfrm>
            <a:custGeom>
              <a:avLst/>
              <a:gdLst>
                <a:gd name="T0" fmla="*/ 35 w 111"/>
                <a:gd name="T1" fmla="*/ 266 h 326"/>
                <a:gd name="T2" fmla="*/ 66 w 111"/>
                <a:gd name="T3" fmla="*/ 326 h 326"/>
                <a:gd name="T4" fmla="*/ 94 w 111"/>
                <a:gd name="T5" fmla="*/ 322 h 326"/>
                <a:gd name="T6" fmla="*/ 111 w 111"/>
                <a:gd name="T7" fmla="*/ 256 h 326"/>
                <a:gd name="T8" fmla="*/ 76 w 111"/>
                <a:gd name="T9" fmla="*/ 0 h 326"/>
                <a:gd name="T10" fmla="*/ 0 w 111"/>
                <a:gd name="T11" fmla="*/ 11 h 326"/>
                <a:gd name="T12" fmla="*/ 35 w 111"/>
                <a:gd name="T13" fmla="*/ 26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326">
                  <a:moveTo>
                    <a:pt x="35" y="266"/>
                  </a:moveTo>
                  <a:lnTo>
                    <a:pt x="66" y="326"/>
                  </a:lnTo>
                  <a:lnTo>
                    <a:pt x="94" y="322"/>
                  </a:lnTo>
                  <a:lnTo>
                    <a:pt x="111" y="256"/>
                  </a:lnTo>
                  <a:lnTo>
                    <a:pt x="76" y="0"/>
                  </a:lnTo>
                  <a:lnTo>
                    <a:pt x="0" y="11"/>
                  </a:lnTo>
                  <a:lnTo>
                    <a:pt x="35" y="266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40" name="Freeform 106"/>
            <p:cNvSpPr/>
            <p:nvPr/>
          </p:nvSpPr>
          <p:spPr bwMode="auto">
            <a:xfrm>
              <a:off x="5905777" y="4165576"/>
              <a:ext cx="98817" cy="108861"/>
            </a:xfrm>
            <a:custGeom>
              <a:avLst/>
              <a:gdLst>
                <a:gd name="T0" fmla="*/ 4 w 80"/>
                <a:gd name="T1" fmla="*/ 59 h 92"/>
                <a:gd name="T2" fmla="*/ 4 w 80"/>
                <a:gd name="T3" fmla="*/ 59 h 92"/>
                <a:gd name="T4" fmla="*/ 5 w 80"/>
                <a:gd name="T5" fmla="*/ 66 h 92"/>
                <a:gd name="T6" fmla="*/ 9 w 80"/>
                <a:gd name="T7" fmla="*/ 73 h 92"/>
                <a:gd name="T8" fmla="*/ 13 w 80"/>
                <a:gd name="T9" fmla="*/ 80 h 92"/>
                <a:gd name="T10" fmla="*/ 19 w 80"/>
                <a:gd name="T11" fmla="*/ 84 h 92"/>
                <a:gd name="T12" fmla="*/ 24 w 80"/>
                <a:gd name="T13" fmla="*/ 88 h 92"/>
                <a:gd name="T14" fmla="*/ 31 w 80"/>
                <a:gd name="T15" fmla="*/ 91 h 92"/>
                <a:gd name="T16" fmla="*/ 39 w 80"/>
                <a:gd name="T17" fmla="*/ 92 h 92"/>
                <a:gd name="T18" fmla="*/ 46 w 80"/>
                <a:gd name="T19" fmla="*/ 92 h 92"/>
                <a:gd name="T20" fmla="*/ 47 w 80"/>
                <a:gd name="T21" fmla="*/ 92 h 92"/>
                <a:gd name="T22" fmla="*/ 47 w 80"/>
                <a:gd name="T23" fmla="*/ 92 h 92"/>
                <a:gd name="T24" fmla="*/ 55 w 80"/>
                <a:gd name="T25" fmla="*/ 89 h 92"/>
                <a:gd name="T26" fmla="*/ 62 w 80"/>
                <a:gd name="T27" fmla="*/ 87 h 92"/>
                <a:gd name="T28" fmla="*/ 67 w 80"/>
                <a:gd name="T29" fmla="*/ 82 h 92"/>
                <a:gd name="T30" fmla="*/ 71 w 80"/>
                <a:gd name="T31" fmla="*/ 77 h 92"/>
                <a:gd name="T32" fmla="*/ 75 w 80"/>
                <a:gd name="T33" fmla="*/ 70 h 92"/>
                <a:gd name="T34" fmla="*/ 78 w 80"/>
                <a:gd name="T35" fmla="*/ 64 h 92"/>
                <a:gd name="T36" fmla="*/ 80 w 80"/>
                <a:gd name="T37" fmla="*/ 57 h 92"/>
                <a:gd name="T38" fmla="*/ 80 w 80"/>
                <a:gd name="T39" fmla="*/ 49 h 92"/>
                <a:gd name="T40" fmla="*/ 75 w 80"/>
                <a:gd name="T41" fmla="*/ 15 h 92"/>
                <a:gd name="T42" fmla="*/ 75 w 80"/>
                <a:gd name="T43" fmla="*/ 15 h 92"/>
                <a:gd name="T44" fmla="*/ 73 w 80"/>
                <a:gd name="T45" fmla="*/ 8 h 92"/>
                <a:gd name="T46" fmla="*/ 70 w 80"/>
                <a:gd name="T47" fmla="*/ 4 h 92"/>
                <a:gd name="T48" fmla="*/ 66 w 80"/>
                <a:gd name="T49" fmla="*/ 1 h 92"/>
                <a:gd name="T50" fmla="*/ 62 w 80"/>
                <a:gd name="T51" fmla="*/ 0 h 92"/>
                <a:gd name="T52" fmla="*/ 50 w 80"/>
                <a:gd name="T53" fmla="*/ 1 h 92"/>
                <a:gd name="T54" fmla="*/ 35 w 80"/>
                <a:gd name="T55" fmla="*/ 3 h 92"/>
                <a:gd name="T56" fmla="*/ 35 w 80"/>
                <a:gd name="T57" fmla="*/ 3 h 92"/>
                <a:gd name="T58" fmla="*/ 35 w 80"/>
                <a:gd name="T59" fmla="*/ 3 h 92"/>
                <a:gd name="T60" fmla="*/ 20 w 80"/>
                <a:gd name="T61" fmla="*/ 5 h 92"/>
                <a:gd name="T62" fmla="*/ 8 w 80"/>
                <a:gd name="T63" fmla="*/ 7 h 92"/>
                <a:gd name="T64" fmla="*/ 4 w 80"/>
                <a:gd name="T65" fmla="*/ 9 h 92"/>
                <a:gd name="T66" fmla="*/ 1 w 80"/>
                <a:gd name="T67" fmla="*/ 13 h 92"/>
                <a:gd name="T68" fmla="*/ 0 w 80"/>
                <a:gd name="T69" fmla="*/ 17 h 92"/>
                <a:gd name="T70" fmla="*/ 0 w 80"/>
                <a:gd name="T71" fmla="*/ 24 h 92"/>
                <a:gd name="T72" fmla="*/ 4 w 80"/>
                <a:gd name="T73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" h="92">
                  <a:moveTo>
                    <a:pt x="4" y="59"/>
                  </a:moveTo>
                  <a:lnTo>
                    <a:pt x="4" y="59"/>
                  </a:lnTo>
                  <a:lnTo>
                    <a:pt x="5" y="66"/>
                  </a:lnTo>
                  <a:lnTo>
                    <a:pt x="9" y="73"/>
                  </a:lnTo>
                  <a:lnTo>
                    <a:pt x="13" y="80"/>
                  </a:lnTo>
                  <a:lnTo>
                    <a:pt x="19" y="84"/>
                  </a:lnTo>
                  <a:lnTo>
                    <a:pt x="24" y="88"/>
                  </a:lnTo>
                  <a:lnTo>
                    <a:pt x="31" y="91"/>
                  </a:lnTo>
                  <a:lnTo>
                    <a:pt x="39" y="92"/>
                  </a:lnTo>
                  <a:lnTo>
                    <a:pt x="46" y="92"/>
                  </a:lnTo>
                  <a:lnTo>
                    <a:pt x="47" y="92"/>
                  </a:lnTo>
                  <a:lnTo>
                    <a:pt x="47" y="92"/>
                  </a:lnTo>
                  <a:lnTo>
                    <a:pt x="55" y="89"/>
                  </a:lnTo>
                  <a:lnTo>
                    <a:pt x="62" y="87"/>
                  </a:lnTo>
                  <a:lnTo>
                    <a:pt x="67" y="82"/>
                  </a:lnTo>
                  <a:lnTo>
                    <a:pt x="71" y="77"/>
                  </a:lnTo>
                  <a:lnTo>
                    <a:pt x="75" y="70"/>
                  </a:lnTo>
                  <a:lnTo>
                    <a:pt x="78" y="64"/>
                  </a:lnTo>
                  <a:lnTo>
                    <a:pt x="80" y="57"/>
                  </a:lnTo>
                  <a:lnTo>
                    <a:pt x="80" y="49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3" y="8"/>
                  </a:lnTo>
                  <a:lnTo>
                    <a:pt x="70" y="4"/>
                  </a:lnTo>
                  <a:lnTo>
                    <a:pt x="66" y="1"/>
                  </a:lnTo>
                  <a:lnTo>
                    <a:pt x="62" y="0"/>
                  </a:lnTo>
                  <a:lnTo>
                    <a:pt x="50" y="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0" y="5"/>
                  </a:lnTo>
                  <a:lnTo>
                    <a:pt x="8" y="7"/>
                  </a:lnTo>
                  <a:lnTo>
                    <a:pt x="4" y="9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4" y="59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41" name="Freeform 107"/>
            <p:cNvSpPr/>
            <p:nvPr/>
          </p:nvSpPr>
          <p:spPr bwMode="auto">
            <a:xfrm>
              <a:off x="5902071" y="4202258"/>
              <a:ext cx="117346" cy="107679"/>
            </a:xfrm>
            <a:custGeom>
              <a:avLst/>
              <a:gdLst>
                <a:gd name="T0" fmla="*/ 11 w 95"/>
                <a:gd name="T1" fmla="*/ 91 h 91"/>
                <a:gd name="T2" fmla="*/ 95 w 95"/>
                <a:gd name="T3" fmla="*/ 80 h 91"/>
                <a:gd name="T4" fmla="*/ 84 w 95"/>
                <a:gd name="T5" fmla="*/ 0 h 91"/>
                <a:gd name="T6" fmla="*/ 0 w 95"/>
                <a:gd name="T7" fmla="*/ 11 h 91"/>
                <a:gd name="T8" fmla="*/ 11 w 95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1">
                  <a:moveTo>
                    <a:pt x="11" y="91"/>
                  </a:moveTo>
                  <a:lnTo>
                    <a:pt x="95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1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42" name="Freeform 110"/>
            <p:cNvSpPr/>
            <p:nvPr/>
          </p:nvSpPr>
          <p:spPr bwMode="auto">
            <a:xfrm>
              <a:off x="5889719" y="4233023"/>
              <a:ext cx="34586" cy="194058"/>
            </a:xfrm>
            <a:custGeom>
              <a:avLst/>
              <a:gdLst>
                <a:gd name="T0" fmla="*/ 21 w 28"/>
                <a:gd name="T1" fmla="*/ 0 h 164"/>
                <a:gd name="T2" fmla="*/ 21 w 28"/>
                <a:gd name="T3" fmla="*/ 0 h 164"/>
                <a:gd name="T4" fmla="*/ 11 w 28"/>
                <a:gd name="T5" fmla="*/ 7 h 164"/>
                <a:gd name="T6" fmla="*/ 5 w 28"/>
                <a:gd name="T7" fmla="*/ 13 h 164"/>
                <a:gd name="T8" fmla="*/ 2 w 28"/>
                <a:gd name="T9" fmla="*/ 17 h 164"/>
                <a:gd name="T10" fmla="*/ 0 w 28"/>
                <a:gd name="T11" fmla="*/ 20 h 164"/>
                <a:gd name="T12" fmla="*/ 0 w 28"/>
                <a:gd name="T13" fmla="*/ 20 h 164"/>
                <a:gd name="T14" fmla="*/ 3 w 28"/>
                <a:gd name="T15" fmla="*/ 44 h 164"/>
                <a:gd name="T16" fmla="*/ 9 w 28"/>
                <a:gd name="T17" fmla="*/ 90 h 164"/>
                <a:gd name="T18" fmla="*/ 18 w 28"/>
                <a:gd name="T19" fmla="*/ 154 h 164"/>
                <a:gd name="T20" fmla="*/ 18 w 28"/>
                <a:gd name="T21" fmla="*/ 154 h 164"/>
                <a:gd name="T22" fmla="*/ 17 w 28"/>
                <a:gd name="T23" fmla="*/ 155 h 164"/>
                <a:gd name="T24" fmla="*/ 18 w 28"/>
                <a:gd name="T25" fmla="*/ 160 h 164"/>
                <a:gd name="T26" fmla="*/ 19 w 28"/>
                <a:gd name="T27" fmla="*/ 161 h 164"/>
                <a:gd name="T28" fmla="*/ 21 w 28"/>
                <a:gd name="T29" fmla="*/ 162 h 164"/>
                <a:gd name="T30" fmla="*/ 23 w 28"/>
                <a:gd name="T31" fmla="*/ 164 h 164"/>
                <a:gd name="T32" fmla="*/ 28 w 28"/>
                <a:gd name="T33" fmla="*/ 164 h 164"/>
                <a:gd name="T34" fmla="*/ 13 w 28"/>
                <a:gd name="T35" fmla="*/ 58 h 164"/>
                <a:gd name="T36" fmla="*/ 19 w 28"/>
                <a:gd name="T37" fmla="*/ 44 h 164"/>
                <a:gd name="T38" fmla="*/ 21 w 28"/>
                <a:gd name="T39" fmla="*/ 0 h 164"/>
                <a:gd name="T40" fmla="*/ 21 w 28"/>
                <a:gd name="T4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164">
                  <a:moveTo>
                    <a:pt x="21" y="0"/>
                  </a:moveTo>
                  <a:lnTo>
                    <a:pt x="21" y="0"/>
                  </a:lnTo>
                  <a:lnTo>
                    <a:pt x="11" y="7"/>
                  </a:lnTo>
                  <a:lnTo>
                    <a:pt x="5" y="13"/>
                  </a:lnTo>
                  <a:lnTo>
                    <a:pt x="2" y="17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3" y="44"/>
                  </a:lnTo>
                  <a:lnTo>
                    <a:pt x="9" y="90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5"/>
                  </a:lnTo>
                  <a:lnTo>
                    <a:pt x="18" y="160"/>
                  </a:lnTo>
                  <a:lnTo>
                    <a:pt x="19" y="161"/>
                  </a:lnTo>
                  <a:lnTo>
                    <a:pt x="21" y="162"/>
                  </a:lnTo>
                  <a:lnTo>
                    <a:pt x="23" y="164"/>
                  </a:lnTo>
                  <a:lnTo>
                    <a:pt x="28" y="164"/>
                  </a:lnTo>
                  <a:lnTo>
                    <a:pt x="13" y="58"/>
                  </a:lnTo>
                  <a:lnTo>
                    <a:pt x="19" y="4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43" name="Freeform 110"/>
            <p:cNvSpPr/>
            <p:nvPr/>
          </p:nvSpPr>
          <p:spPr bwMode="auto">
            <a:xfrm>
              <a:off x="6266460" y="4170315"/>
              <a:ext cx="604021" cy="259140"/>
            </a:xfrm>
            <a:custGeom>
              <a:avLst/>
              <a:gdLst>
                <a:gd name="T0" fmla="*/ 247 w 489"/>
                <a:gd name="T1" fmla="*/ 219 h 219"/>
                <a:gd name="T2" fmla="*/ 489 w 489"/>
                <a:gd name="T3" fmla="*/ 110 h 219"/>
                <a:gd name="T4" fmla="*/ 240 w 489"/>
                <a:gd name="T5" fmla="*/ 0 h 219"/>
                <a:gd name="T6" fmla="*/ 0 w 489"/>
                <a:gd name="T7" fmla="*/ 107 h 219"/>
                <a:gd name="T8" fmla="*/ 247 w 489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19">
                  <a:moveTo>
                    <a:pt x="247" y="219"/>
                  </a:moveTo>
                  <a:lnTo>
                    <a:pt x="489" y="110"/>
                  </a:lnTo>
                  <a:lnTo>
                    <a:pt x="240" y="0"/>
                  </a:lnTo>
                  <a:lnTo>
                    <a:pt x="0" y="107"/>
                  </a:lnTo>
                  <a:lnTo>
                    <a:pt x="247" y="219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44" name="Rectangle 111"/>
            <p:cNvSpPr>
              <a:spLocks noChangeArrowheads="1"/>
            </p:cNvSpPr>
            <p:nvPr/>
          </p:nvSpPr>
          <p:spPr bwMode="auto">
            <a:xfrm>
              <a:off x="6273871" y="4292193"/>
              <a:ext cx="17293" cy="190509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45" name="Freeform 112"/>
            <p:cNvSpPr/>
            <p:nvPr/>
          </p:nvSpPr>
          <p:spPr bwMode="auto">
            <a:xfrm>
              <a:off x="6252872" y="4460219"/>
              <a:ext cx="59291" cy="57981"/>
            </a:xfrm>
            <a:custGeom>
              <a:avLst/>
              <a:gdLst>
                <a:gd name="T0" fmla="*/ 0 w 48"/>
                <a:gd name="T1" fmla="*/ 24 h 49"/>
                <a:gd name="T2" fmla="*/ 0 w 48"/>
                <a:gd name="T3" fmla="*/ 24 h 49"/>
                <a:gd name="T4" fmla="*/ 0 w 48"/>
                <a:gd name="T5" fmla="*/ 20 h 49"/>
                <a:gd name="T6" fmla="*/ 2 w 48"/>
                <a:gd name="T7" fmla="*/ 15 h 49"/>
                <a:gd name="T8" fmla="*/ 4 w 48"/>
                <a:gd name="T9" fmla="*/ 11 h 49"/>
                <a:gd name="T10" fmla="*/ 7 w 48"/>
                <a:gd name="T11" fmla="*/ 8 h 49"/>
                <a:gd name="T12" fmla="*/ 11 w 48"/>
                <a:gd name="T13" fmla="*/ 4 h 49"/>
                <a:gd name="T14" fmla="*/ 15 w 48"/>
                <a:gd name="T15" fmla="*/ 3 h 49"/>
                <a:gd name="T16" fmla="*/ 19 w 48"/>
                <a:gd name="T17" fmla="*/ 1 h 49"/>
                <a:gd name="T18" fmla="*/ 25 w 48"/>
                <a:gd name="T19" fmla="*/ 0 h 49"/>
                <a:gd name="T20" fmla="*/ 25 w 48"/>
                <a:gd name="T21" fmla="*/ 0 h 49"/>
                <a:gd name="T22" fmla="*/ 29 w 48"/>
                <a:gd name="T23" fmla="*/ 1 h 49"/>
                <a:gd name="T24" fmla="*/ 34 w 48"/>
                <a:gd name="T25" fmla="*/ 3 h 49"/>
                <a:gd name="T26" fmla="*/ 38 w 48"/>
                <a:gd name="T27" fmla="*/ 4 h 49"/>
                <a:gd name="T28" fmla="*/ 41 w 48"/>
                <a:gd name="T29" fmla="*/ 8 h 49"/>
                <a:gd name="T30" fmla="*/ 44 w 48"/>
                <a:gd name="T31" fmla="*/ 11 h 49"/>
                <a:gd name="T32" fmla="*/ 46 w 48"/>
                <a:gd name="T33" fmla="*/ 15 h 49"/>
                <a:gd name="T34" fmla="*/ 48 w 48"/>
                <a:gd name="T35" fmla="*/ 20 h 49"/>
                <a:gd name="T36" fmla="*/ 48 w 48"/>
                <a:gd name="T37" fmla="*/ 24 h 49"/>
                <a:gd name="T38" fmla="*/ 48 w 48"/>
                <a:gd name="T39" fmla="*/ 24 h 49"/>
                <a:gd name="T40" fmla="*/ 48 w 48"/>
                <a:gd name="T41" fmla="*/ 30 h 49"/>
                <a:gd name="T42" fmla="*/ 46 w 48"/>
                <a:gd name="T43" fmla="*/ 34 h 49"/>
                <a:gd name="T44" fmla="*/ 44 w 48"/>
                <a:gd name="T45" fmla="*/ 38 h 49"/>
                <a:gd name="T46" fmla="*/ 41 w 48"/>
                <a:gd name="T47" fmla="*/ 42 h 49"/>
                <a:gd name="T48" fmla="*/ 38 w 48"/>
                <a:gd name="T49" fmla="*/ 45 h 49"/>
                <a:gd name="T50" fmla="*/ 34 w 48"/>
                <a:gd name="T51" fmla="*/ 47 h 49"/>
                <a:gd name="T52" fmla="*/ 29 w 48"/>
                <a:gd name="T53" fmla="*/ 49 h 49"/>
                <a:gd name="T54" fmla="*/ 25 w 48"/>
                <a:gd name="T55" fmla="*/ 49 h 49"/>
                <a:gd name="T56" fmla="*/ 25 w 48"/>
                <a:gd name="T57" fmla="*/ 49 h 49"/>
                <a:gd name="T58" fmla="*/ 19 w 48"/>
                <a:gd name="T59" fmla="*/ 49 h 49"/>
                <a:gd name="T60" fmla="*/ 15 w 48"/>
                <a:gd name="T61" fmla="*/ 47 h 49"/>
                <a:gd name="T62" fmla="*/ 11 w 48"/>
                <a:gd name="T63" fmla="*/ 45 h 49"/>
                <a:gd name="T64" fmla="*/ 7 w 48"/>
                <a:gd name="T65" fmla="*/ 42 h 49"/>
                <a:gd name="T66" fmla="*/ 4 w 48"/>
                <a:gd name="T67" fmla="*/ 38 h 49"/>
                <a:gd name="T68" fmla="*/ 2 w 48"/>
                <a:gd name="T69" fmla="*/ 34 h 49"/>
                <a:gd name="T70" fmla="*/ 0 w 48"/>
                <a:gd name="T71" fmla="*/ 30 h 49"/>
                <a:gd name="T72" fmla="*/ 0 w 48"/>
                <a:gd name="T73" fmla="*/ 24 h 49"/>
                <a:gd name="T74" fmla="*/ 0 w 48"/>
                <a:gd name="T75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" h="49">
                  <a:moveTo>
                    <a:pt x="0" y="24"/>
                  </a:moveTo>
                  <a:lnTo>
                    <a:pt x="0" y="24"/>
                  </a:lnTo>
                  <a:lnTo>
                    <a:pt x="0" y="20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5" y="3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9" y="1"/>
                  </a:lnTo>
                  <a:lnTo>
                    <a:pt x="34" y="3"/>
                  </a:lnTo>
                  <a:lnTo>
                    <a:pt x="38" y="4"/>
                  </a:lnTo>
                  <a:lnTo>
                    <a:pt x="41" y="8"/>
                  </a:lnTo>
                  <a:lnTo>
                    <a:pt x="44" y="11"/>
                  </a:lnTo>
                  <a:lnTo>
                    <a:pt x="46" y="15"/>
                  </a:lnTo>
                  <a:lnTo>
                    <a:pt x="48" y="20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8" y="30"/>
                  </a:lnTo>
                  <a:lnTo>
                    <a:pt x="46" y="34"/>
                  </a:lnTo>
                  <a:lnTo>
                    <a:pt x="44" y="38"/>
                  </a:lnTo>
                  <a:lnTo>
                    <a:pt x="41" y="42"/>
                  </a:lnTo>
                  <a:lnTo>
                    <a:pt x="38" y="45"/>
                  </a:lnTo>
                  <a:lnTo>
                    <a:pt x="34" y="47"/>
                  </a:lnTo>
                  <a:lnTo>
                    <a:pt x="29" y="49"/>
                  </a:lnTo>
                  <a:lnTo>
                    <a:pt x="25" y="49"/>
                  </a:lnTo>
                  <a:lnTo>
                    <a:pt x="25" y="49"/>
                  </a:lnTo>
                  <a:lnTo>
                    <a:pt x="19" y="49"/>
                  </a:lnTo>
                  <a:lnTo>
                    <a:pt x="15" y="47"/>
                  </a:lnTo>
                  <a:lnTo>
                    <a:pt x="11" y="45"/>
                  </a:lnTo>
                  <a:lnTo>
                    <a:pt x="7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46" name="Freeform 113"/>
            <p:cNvSpPr/>
            <p:nvPr/>
          </p:nvSpPr>
          <p:spPr bwMode="auto">
            <a:xfrm>
              <a:off x="6276341" y="4492167"/>
              <a:ext cx="35822" cy="126612"/>
            </a:xfrm>
            <a:custGeom>
              <a:avLst/>
              <a:gdLst>
                <a:gd name="T0" fmla="*/ 17 w 29"/>
                <a:gd name="T1" fmla="*/ 5 h 107"/>
                <a:gd name="T2" fmla="*/ 17 w 29"/>
                <a:gd name="T3" fmla="*/ 5 h 107"/>
                <a:gd name="T4" fmla="*/ 19 w 29"/>
                <a:gd name="T5" fmla="*/ 12 h 107"/>
                <a:gd name="T6" fmla="*/ 22 w 29"/>
                <a:gd name="T7" fmla="*/ 22 h 107"/>
                <a:gd name="T8" fmla="*/ 25 w 29"/>
                <a:gd name="T9" fmla="*/ 33 h 107"/>
                <a:gd name="T10" fmla="*/ 27 w 29"/>
                <a:gd name="T11" fmla="*/ 47 h 107"/>
                <a:gd name="T12" fmla="*/ 29 w 29"/>
                <a:gd name="T13" fmla="*/ 65 h 107"/>
                <a:gd name="T14" fmla="*/ 29 w 29"/>
                <a:gd name="T15" fmla="*/ 84 h 107"/>
                <a:gd name="T16" fmla="*/ 27 w 29"/>
                <a:gd name="T17" fmla="*/ 107 h 107"/>
                <a:gd name="T18" fmla="*/ 0 w 29"/>
                <a:gd name="T19" fmla="*/ 107 h 107"/>
                <a:gd name="T20" fmla="*/ 0 w 29"/>
                <a:gd name="T21" fmla="*/ 0 h 107"/>
                <a:gd name="T22" fmla="*/ 0 w 29"/>
                <a:gd name="T23" fmla="*/ 0 h 107"/>
                <a:gd name="T24" fmla="*/ 8 w 29"/>
                <a:gd name="T25" fmla="*/ 4 h 107"/>
                <a:gd name="T26" fmla="*/ 14 w 29"/>
                <a:gd name="T27" fmla="*/ 5 h 107"/>
                <a:gd name="T28" fmla="*/ 15 w 29"/>
                <a:gd name="T29" fmla="*/ 5 h 107"/>
                <a:gd name="T30" fmla="*/ 17 w 29"/>
                <a:gd name="T31" fmla="*/ 5 h 107"/>
                <a:gd name="T32" fmla="*/ 17 w 29"/>
                <a:gd name="T33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107">
                  <a:moveTo>
                    <a:pt x="17" y="5"/>
                  </a:moveTo>
                  <a:lnTo>
                    <a:pt x="17" y="5"/>
                  </a:lnTo>
                  <a:lnTo>
                    <a:pt x="19" y="12"/>
                  </a:lnTo>
                  <a:lnTo>
                    <a:pt x="22" y="22"/>
                  </a:lnTo>
                  <a:lnTo>
                    <a:pt x="25" y="33"/>
                  </a:lnTo>
                  <a:lnTo>
                    <a:pt x="27" y="47"/>
                  </a:lnTo>
                  <a:lnTo>
                    <a:pt x="29" y="65"/>
                  </a:lnTo>
                  <a:lnTo>
                    <a:pt x="29" y="84"/>
                  </a:lnTo>
                  <a:lnTo>
                    <a:pt x="27" y="107"/>
                  </a:lnTo>
                  <a:lnTo>
                    <a:pt x="0" y="107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4"/>
                  </a:lnTo>
                  <a:lnTo>
                    <a:pt x="14" y="5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47" name="Freeform 114"/>
            <p:cNvSpPr/>
            <p:nvPr/>
          </p:nvSpPr>
          <p:spPr bwMode="auto">
            <a:xfrm>
              <a:off x="6250402" y="4492167"/>
              <a:ext cx="35822" cy="126612"/>
            </a:xfrm>
            <a:custGeom>
              <a:avLst/>
              <a:gdLst>
                <a:gd name="T0" fmla="*/ 13 w 29"/>
                <a:gd name="T1" fmla="*/ 5 h 107"/>
                <a:gd name="T2" fmla="*/ 13 w 29"/>
                <a:gd name="T3" fmla="*/ 5 h 107"/>
                <a:gd name="T4" fmla="*/ 10 w 29"/>
                <a:gd name="T5" fmla="*/ 12 h 107"/>
                <a:gd name="T6" fmla="*/ 4 w 29"/>
                <a:gd name="T7" fmla="*/ 33 h 107"/>
                <a:gd name="T8" fmla="*/ 2 w 29"/>
                <a:gd name="T9" fmla="*/ 47 h 107"/>
                <a:gd name="T10" fmla="*/ 0 w 29"/>
                <a:gd name="T11" fmla="*/ 65 h 107"/>
                <a:gd name="T12" fmla="*/ 0 w 29"/>
                <a:gd name="T13" fmla="*/ 84 h 107"/>
                <a:gd name="T14" fmla="*/ 1 w 29"/>
                <a:gd name="T15" fmla="*/ 107 h 107"/>
                <a:gd name="T16" fmla="*/ 29 w 29"/>
                <a:gd name="T17" fmla="*/ 107 h 107"/>
                <a:gd name="T18" fmla="*/ 29 w 29"/>
                <a:gd name="T19" fmla="*/ 0 h 107"/>
                <a:gd name="T20" fmla="*/ 29 w 29"/>
                <a:gd name="T21" fmla="*/ 0 h 107"/>
                <a:gd name="T22" fmla="*/ 21 w 29"/>
                <a:gd name="T23" fmla="*/ 4 h 107"/>
                <a:gd name="T24" fmla="*/ 16 w 29"/>
                <a:gd name="T25" fmla="*/ 5 h 107"/>
                <a:gd name="T26" fmla="*/ 13 w 29"/>
                <a:gd name="T27" fmla="*/ 5 h 107"/>
                <a:gd name="T28" fmla="*/ 13 w 29"/>
                <a:gd name="T29" fmla="*/ 5 h 107"/>
                <a:gd name="T30" fmla="*/ 13 w 29"/>
                <a:gd name="T31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07">
                  <a:moveTo>
                    <a:pt x="13" y="5"/>
                  </a:moveTo>
                  <a:lnTo>
                    <a:pt x="13" y="5"/>
                  </a:lnTo>
                  <a:lnTo>
                    <a:pt x="10" y="12"/>
                  </a:lnTo>
                  <a:lnTo>
                    <a:pt x="4" y="33"/>
                  </a:lnTo>
                  <a:lnTo>
                    <a:pt x="2" y="47"/>
                  </a:lnTo>
                  <a:lnTo>
                    <a:pt x="0" y="65"/>
                  </a:lnTo>
                  <a:lnTo>
                    <a:pt x="0" y="84"/>
                  </a:lnTo>
                  <a:lnTo>
                    <a:pt x="1" y="107"/>
                  </a:lnTo>
                  <a:lnTo>
                    <a:pt x="29" y="107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1" y="4"/>
                  </a:lnTo>
                  <a:lnTo>
                    <a:pt x="16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48" name="Freeform 115"/>
            <p:cNvSpPr/>
            <p:nvPr/>
          </p:nvSpPr>
          <p:spPr bwMode="auto">
            <a:xfrm>
              <a:off x="6399863" y="4377389"/>
              <a:ext cx="349566" cy="249674"/>
            </a:xfrm>
            <a:custGeom>
              <a:avLst/>
              <a:gdLst>
                <a:gd name="T0" fmla="*/ 0 w 283"/>
                <a:gd name="T1" fmla="*/ 0 h 211"/>
                <a:gd name="T2" fmla="*/ 0 w 283"/>
                <a:gd name="T3" fmla="*/ 0 h 211"/>
                <a:gd name="T4" fmla="*/ 63 w 283"/>
                <a:gd name="T5" fmla="*/ 29 h 211"/>
                <a:gd name="T6" fmla="*/ 143 w 283"/>
                <a:gd name="T7" fmla="*/ 67 h 211"/>
                <a:gd name="T8" fmla="*/ 143 w 283"/>
                <a:gd name="T9" fmla="*/ 67 h 211"/>
                <a:gd name="T10" fmla="*/ 221 w 283"/>
                <a:gd name="T11" fmla="*/ 29 h 211"/>
                <a:gd name="T12" fmla="*/ 283 w 283"/>
                <a:gd name="T13" fmla="*/ 0 h 211"/>
                <a:gd name="T14" fmla="*/ 283 w 283"/>
                <a:gd name="T15" fmla="*/ 163 h 211"/>
                <a:gd name="T16" fmla="*/ 283 w 283"/>
                <a:gd name="T17" fmla="*/ 163 h 211"/>
                <a:gd name="T18" fmla="*/ 277 w 283"/>
                <a:gd name="T19" fmla="*/ 170 h 211"/>
                <a:gd name="T20" fmla="*/ 267 w 283"/>
                <a:gd name="T21" fmla="*/ 177 h 211"/>
                <a:gd name="T22" fmla="*/ 259 w 283"/>
                <a:gd name="T23" fmla="*/ 182 h 211"/>
                <a:gd name="T24" fmla="*/ 250 w 283"/>
                <a:gd name="T25" fmla="*/ 188 h 211"/>
                <a:gd name="T26" fmla="*/ 229 w 283"/>
                <a:gd name="T27" fmla="*/ 196 h 211"/>
                <a:gd name="T28" fmla="*/ 209 w 283"/>
                <a:gd name="T29" fmla="*/ 201 h 211"/>
                <a:gd name="T30" fmla="*/ 190 w 283"/>
                <a:gd name="T31" fmla="*/ 205 h 211"/>
                <a:gd name="T32" fmla="*/ 172 w 283"/>
                <a:gd name="T33" fmla="*/ 208 h 211"/>
                <a:gd name="T34" fmla="*/ 147 w 283"/>
                <a:gd name="T35" fmla="*/ 211 h 211"/>
                <a:gd name="T36" fmla="*/ 147 w 283"/>
                <a:gd name="T37" fmla="*/ 211 h 211"/>
                <a:gd name="T38" fmla="*/ 147 w 283"/>
                <a:gd name="T39" fmla="*/ 211 h 211"/>
                <a:gd name="T40" fmla="*/ 143 w 283"/>
                <a:gd name="T41" fmla="*/ 211 h 211"/>
                <a:gd name="T42" fmla="*/ 143 w 283"/>
                <a:gd name="T43" fmla="*/ 211 h 211"/>
                <a:gd name="T44" fmla="*/ 139 w 283"/>
                <a:gd name="T45" fmla="*/ 211 h 211"/>
                <a:gd name="T46" fmla="*/ 139 w 283"/>
                <a:gd name="T47" fmla="*/ 211 h 211"/>
                <a:gd name="T48" fmla="*/ 139 w 283"/>
                <a:gd name="T49" fmla="*/ 211 h 211"/>
                <a:gd name="T50" fmla="*/ 113 w 283"/>
                <a:gd name="T51" fmla="*/ 208 h 211"/>
                <a:gd name="T52" fmla="*/ 94 w 283"/>
                <a:gd name="T53" fmla="*/ 205 h 211"/>
                <a:gd name="T54" fmla="*/ 75 w 283"/>
                <a:gd name="T55" fmla="*/ 201 h 211"/>
                <a:gd name="T56" fmla="*/ 55 w 283"/>
                <a:gd name="T57" fmla="*/ 196 h 211"/>
                <a:gd name="T58" fmla="*/ 36 w 283"/>
                <a:gd name="T59" fmla="*/ 188 h 211"/>
                <a:gd name="T60" fmla="*/ 26 w 283"/>
                <a:gd name="T61" fmla="*/ 182 h 211"/>
                <a:gd name="T62" fmla="*/ 17 w 283"/>
                <a:gd name="T63" fmla="*/ 177 h 211"/>
                <a:gd name="T64" fmla="*/ 9 w 283"/>
                <a:gd name="T65" fmla="*/ 170 h 211"/>
                <a:gd name="T66" fmla="*/ 0 w 283"/>
                <a:gd name="T67" fmla="*/ 163 h 211"/>
                <a:gd name="T68" fmla="*/ 0 w 283"/>
                <a:gd name="T6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3" h="211">
                  <a:moveTo>
                    <a:pt x="0" y="0"/>
                  </a:moveTo>
                  <a:lnTo>
                    <a:pt x="0" y="0"/>
                  </a:lnTo>
                  <a:lnTo>
                    <a:pt x="63" y="29"/>
                  </a:lnTo>
                  <a:lnTo>
                    <a:pt x="143" y="67"/>
                  </a:lnTo>
                  <a:lnTo>
                    <a:pt x="143" y="67"/>
                  </a:lnTo>
                  <a:lnTo>
                    <a:pt x="221" y="29"/>
                  </a:lnTo>
                  <a:lnTo>
                    <a:pt x="283" y="0"/>
                  </a:lnTo>
                  <a:lnTo>
                    <a:pt x="283" y="163"/>
                  </a:lnTo>
                  <a:lnTo>
                    <a:pt x="283" y="163"/>
                  </a:lnTo>
                  <a:lnTo>
                    <a:pt x="277" y="170"/>
                  </a:lnTo>
                  <a:lnTo>
                    <a:pt x="267" y="177"/>
                  </a:lnTo>
                  <a:lnTo>
                    <a:pt x="259" y="182"/>
                  </a:lnTo>
                  <a:lnTo>
                    <a:pt x="250" y="188"/>
                  </a:lnTo>
                  <a:lnTo>
                    <a:pt x="229" y="196"/>
                  </a:lnTo>
                  <a:lnTo>
                    <a:pt x="209" y="201"/>
                  </a:lnTo>
                  <a:lnTo>
                    <a:pt x="190" y="205"/>
                  </a:lnTo>
                  <a:lnTo>
                    <a:pt x="172" y="208"/>
                  </a:lnTo>
                  <a:lnTo>
                    <a:pt x="147" y="211"/>
                  </a:lnTo>
                  <a:lnTo>
                    <a:pt x="147" y="211"/>
                  </a:lnTo>
                  <a:lnTo>
                    <a:pt x="147" y="211"/>
                  </a:lnTo>
                  <a:lnTo>
                    <a:pt x="143" y="211"/>
                  </a:lnTo>
                  <a:lnTo>
                    <a:pt x="143" y="211"/>
                  </a:lnTo>
                  <a:lnTo>
                    <a:pt x="139" y="211"/>
                  </a:lnTo>
                  <a:lnTo>
                    <a:pt x="139" y="211"/>
                  </a:lnTo>
                  <a:lnTo>
                    <a:pt x="139" y="211"/>
                  </a:lnTo>
                  <a:lnTo>
                    <a:pt x="113" y="208"/>
                  </a:lnTo>
                  <a:lnTo>
                    <a:pt x="94" y="205"/>
                  </a:lnTo>
                  <a:lnTo>
                    <a:pt x="75" y="201"/>
                  </a:lnTo>
                  <a:lnTo>
                    <a:pt x="55" y="196"/>
                  </a:lnTo>
                  <a:lnTo>
                    <a:pt x="36" y="188"/>
                  </a:lnTo>
                  <a:lnTo>
                    <a:pt x="26" y="182"/>
                  </a:lnTo>
                  <a:lnTo>
                    <a:pt x="17" y="177"/>
                  </a:lnTo>
                  <a:lnTo>
                    <a:pt x="9" y="170"/>
                  </a:lnTo>
                  <a:lnTo>
                    <a:pt x="0" y="1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49" name="Freeform 117"/>
            <p:cNvSpPr/>
            <p:nvPr/>
          </p:nvSpPr>
          <p:spPr bwMode="auto">
            <a:xfrm>
              <a:off x="4932426" y="2497148"/>
              <a:ext cx="108699" cy="104128"/>
            </a:xfrm>
            <a:custGeom>
              <a:avLst/>
              <a:gdLst>
                <a:gd name="T0" fmla="*/ 88 w 88"/>
                <a:gd name="T1" fmla="*/ 44 h 88"/>
                <a:gd name="T2" fmla="*/ 88 w 88"/>
                <a:gd name="T3" fmla="*/ 44 h 88"/>
                <a:gd name="T4" fmla="*/ 86 w 88"/>
                <a:gd name="T5" fmla="*/ 36 h 88"/>
                <a:gd name="T6" fmla="*/ 83 w 88"/>
                <a:gd name="T7" fmla="*/ 27 h 88"/>
                <a:gd name="T8" fmla="*/ 79 w 88"/>
                <a:gd name="T9" fmla="*/ 19 h 88"/>
                <a:gd name="T10" fmla="*/ 74 w 88"/>
                <a:gd name="T11" fmla="*/ 13 h 88"/>
                <a:gd name="T12" fmla="*/ 67 w 88"/>
                <a:gd name="T13" fmla="*/ 7 h 88"/>
                <a:gd name="T14" fmla="*/ 60 w 88"/>
                <a:gd name="T15" fmla="*/ 3 h 88"/>
                <a:gd name="T16" fmla="*/ 52 w 88"/>
                <a:gd name="T17" fmla="*/ 0 h 88"/>
                <a:gd name="T18" fmla="*/ 43 w 88"/>
                <a:gd name="T19" fmla="*/ 0 h 88"/>
                <a:gd name="T20" fmla="*/ 43 w 88"/>
                <a:gd name="T21" fmla="*/ 0 h 88"/>
                <a:gd name="T22" fmla="*/ 35 w 88"/>
                <a:gd name="T23" fmla="*/ 0 h 88"/>
                <a:gd name="T24" fmla="*/ 27 w 88"/>
                <a:gd name="T25" fmla="*/ 3 h 88"/>
                <a:gd name="T26" fmla="*/ 18 w 88"/>
                <a:gd name="T27" fmla="*/ 7 h 88"/>
                <a:gd name="T28" fmla="*/ 12 w 88"/>
                <a:gd name="T29" fmla="*/ 13 h 88"/>
                <a:gd name="T30" fmla="*/ 6 w 88"/>
                <a:gd name="T31" fmla="*/ 19 h 88"/>
                <a:gd name="T32" fmla="*/ 2 w 88"/>
                <a:gd name="T33" fmla="*/ 27 h 88"/>
                <a:gd name="T34" fmla="*/ 0 w 88"/>
                <a:gd name="T35" fmla="*/ 36 h 88"/>
                <a:gd name="T36" fmla="*/ 0 w 88"/>
                <a:gd name="T37" fmla="*/ 44 h 88"/>
                <a:gd name="T38" fmla="*/ 0 w 88"/>
                <a:gd name="T39" fmla="*/ 44 h 88"/>
                <a:gd name="T40" fmla="*/ 0 w 88"/>
                <a:gd name="T41" fmla="*/ 53 h 88"/>
                <a:gd name="T42" fmla="*/ 2 w 88"/>
                <a:gd name="T43" fmla="*/ 61 h 88"/>
                <a:gd name="T44" fmla="*/ 6 w 88"/>
                <a:gd name="T45" fmla="*/ 68 h 88"/>
                <a:gd name="T46" fmla="*/ 12 w 88"/>
                <a:gd name="T47" fmla="*/ 75 h 88"/>
                <a:gd name="T48" fmla="*/ 18 w 88"/>
                <a:gd name="T49" fmla="*/ 80 h 88"/>
                <a:gd name="T50" fmla="*/ 27 w 88"/>
                <a:gd name="T51" fmla="*/ 84 h 88"/>
                <a:gd name="T52" fmla="*/ 35 w 88"/>
                <a:gd name="T53" fmla="*/ 87 h 88"/>
                <a:gd name="T54" fmla="*/ 43 w 88"/>
                <a:gd name="T55" fmla="*/ 88 h 88"/>
                <a:gd name="T56" fmla="*/ 43 w 88"/>
                <a:gd name="T57" fmla="*/ 88 h 88"/>
                <a:gd name="T58" fmla="*/ 52 w 88"/>
                <a:gd name="T59" fmla="*/ 87 h 88"/>
                <a:gd name="T60" fmla="*/ 60 w 88"/>
                <a:gd name="T61" fmla="*/ 84 h 88"/>
                <a:gd name="T62" fmla="*/ 67 w 88"/>
                <a:gd name="T63" fmla="*/ 80 h 88"/>
                <a:gd name="T64" fmla="*/ 74 w 88"/>
                <a:gd name="T65" fmla="*/ 75 h 88"/>
                <a:gd name="T66" fmla="*/ 79 w 88"/>
                <a:gd name="T67" fmla="*/ 68 h 88"/>
                <a:gd name="T68" fmla="*/ 83 w 88"/>
                <a:gd name="T69" fmla="*/ 61 h 88"/>
                <a:gd name="T70" fmla="*/ 86 w 88"/>
                <a:gd name="T71" fmla="*/ 53 h 88"/>
                <a:gd name="T72" fmla="*/ 88 w 88"/>
                <a:gd name="T73" fmla="*/ 44 h 88"/>
                <a:gd name="T74" fmla="*/ 88 w 88"/>
                <a:gd name="T75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8">
                  <a:moveTo>
                    <a:pt x="88" y="44"/>
                  </a:moveTo>
                  <a:lnTo>
                    <a:pt x="88" y="44"/>
                  </a:lnTo>
                  <a:lnTo>
                    <a:pt x="86" y="36"/>
                  </a:lnTo>
                  <a:lnTo>
                    <a:pt x="83" y="27"/>
                  </a:lnTo>
                  <a:lnTo>
                    <a:pt x="79" y="19"/>
                  </a:lnTo>
                  <a:lnTo>
                    <a:pt x="74" y="13"/>
                  </a:lnTo>
                  <a:lnTo>
                    <a:pt x="67" y="7"/>
                  </a:lnTo>
                  <a:lnTo>
                    <a:pt x="60" y="3"/>
                  </a:lnTo>
                  <a:lnTo>
                    <a:pt x="52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5" y="0"/>
                  </a:lnTo>
                  <a:lnTo>
                    <a:pt x="27" y="3"/>
                  </a:lnTo>
                  <a:lnTo>
                    <a:pt x="18" y="7"/>
                  </a:lnTo>
                  <a:lnTo>
                    <a:pt x="12" y="13"/>
                  </a:lnTo>
                  <a:lnTo>
                    <a:pt x="6" y="19"/>
                  </a:lnTo>
                  <a:lnTo>
                    <a:pt x="2" y="27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53"/>
                  </a:lnTo>
                  <a:lnTo>
                    <a:pt x="2" y="61"/>
                  </a:lnTo>
                  <a:lnTo>
                    <a:pt x="6" y="68"/>
                  </a:lnTo>
                  <a:lnTo>
                    <a:pt x="12" y="75"/>
                  </a:lnTo>
                  <a:lnTo>
                    <a:pt x="18" y="80"/>
                  </a:lnTo>
                  <a:lnTo>
                    <a:pt x="27" y="84"/>
                  </a:lnTo>
                  <a:lnTo>
                    <a:pt x="35" y="87"/>
                  </a:lnTo>
                  <a:lnTo>
                    <a:pt x="43" y="88"/>
                  </a:lnTo>
                  <a:lnTo>
                    <a:pt x="43" y="88"/>
                  </a:lnTo>
                  <a:lnTo>
                    <a:pt x="52" y="87"/>
                  </a:lnTo>
                  <a:lnTo>
                    <a:pt x="60" y="84"/>
                  </a:lnTo>
                  <a:lnTo>
                    <a:pt x="67" y="80"/>
                  </a:lnTo>
                  <a:lnTo>
                    <a:pt x="74" y="75"/>
                  </a:lnTo>
                  <a:lnTo>
                    <a:pt x="79" y="68"/>
                  </a:lnTo>
                  <a:lnTo>
                    <a:pt x="83" y="61"/>
                  </a:lnTo>
                  <a:lnTo>
                    <a:pt x="86" y="53"/>
                  </a:lnTo>
                  <a:lnTo>
                    <a:pt x="88" y="44"/>
                  </a:lnTo>
                  <a:lnTo>
                    <a:pt x="88" y="44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50" name="Freeform 118"/>
            <p:cNvSpPr/>
            <p:nvPr/>
          </p:nvSpPr>
          <p:spPr bwMode="auto">
            <a:xfrm>
              <a:off x="4836079" y="2574062"/>
              <a:ext cx="165519" cy="341968"/>
            </a:xfrm>
            <a:custGeom>
              <a:avLst/>
              <a:gdLst>
                <a:gd name="T0" fmla="*/ 134 w 134"/>
                <a:gd name="T1" fmla="*/ 7 h 289"/>
                <a:gd name="T2" fmla="*/ 134 w 134"/>
                <a:gd name="T3" fmla="*/ 7 h 289"/>
                <a:gd name="T4" fmla="*/ 88 w 134"/>
                <a:gd name="T5" fmla="*/ 129 h 289"/>
                <a:gd name="T6" fmla="*/ 42 w 134"/>
                <a:gd name="T7" fmla="*/ 248 h 289"/>
                <a:gd name="T8" fmla="*/ 42 w 134"/>
                <a:gd name="T9" fmla="*/ 248 h 289"/>
                <a:gd name="T10" fmla="*/ 22 w 134"/>
                <a:gd name="T11" fmla="*/ 268 h 289"/>
                <a:gd name="T12" fmla="*/ 8 w 134"/>
                <a:gd name="T13" fmla="*/ 282 h 289"/>
                <a:gd name="T14" fmla="*/ 3 w 134"/>
                <a:gd name="T15" fmla="*/ 286 h 289"/>
                <a:gd name="T16" fmla="*/ 0 w 134"/>
                <a:gd name="T17" fmla="*/ 289 h 289"/>
                <a:gd name="T18" fmla="*/ 0 w 134"/>
                <a:gd name="T19" fmla="*/ 289 h 289"/>
                <a:gd name="T20" fmla="*/ 3 w 134"/>
                <a:gd name="T21" fmla="*/ 275 h 289"/>
                <a:gd name="T22" fmla="*/ 15 w 134"/>
                <a:gd name="T23" fmla="*/ 243 h 289"/>
                <a:gd name="T24" fmla="*/ 50 w 134"/>
                <a:gd name="T25" fmla="*/ 144 h 289"/>
                <a:gd name="T26" fmla="*/ 105 w 134"/>
                <a:gd name="T27" fmla="*/ 0 h 289"/>
                <a:gd name="T28" fmla="*/ 134 w 134"/>
                <a:gd name="T29" fmla="*/ 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4" h="289">
                  <a:moveTo>
                    <a:pt x="134" y="7"/>
                  </a:moveTo>
                  <a:lnTo>
                    <a:pt x="134" y="7"/>
                  </a:lnTo>
                  <a:lnTo>
                    <a:pt x="88" y="129"/>
                  </a:lnTo>
                  <a:lnTo>
                    <a:pt x="42" y="248"/>
                  </a:lnTo>
                  <a:lnTo>
                    <a:pt x="42" y="248"/>
                  </a:lnTo>
                  <a:lnTo>
                    <a:pt x="22" y="268"/>
                  </a:lnTo>
                  <a:lnTo>
                    <a:pt x="8" y="282"/>
                  </a:lnTo>
                  <a:lnTo>
                    <a:pt x="3" y="286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3" y="275"/>
                  </a:lnTo>
                  <a:lnTo>
                    <a:pt x="15" y="243"/>
                  </a:lnTo>
                  <a:lnTo>
                    <a:pt x="50" y="144"/>
                  </a:lnTo>
                  <a:lnTo>
                    <a:pt x="105" y="0"/>
                  </a:lnTo>
                  <a:lnTo>
                    <a:pt x="134" y="7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51" name="Freeform 119"/>
            <p:cNvSpPr/>
            <p:nvPr/>
          </p:nvSpPr>
          <p:spPr bwMode="auto">
            <a:xfrm>
              <a:off x="4968248" y="2574062"/>
              <a:ext cx="182812" cy="334869"/>
            </a:xfrm>
            <a:custGeom>
              <a:avLst/>
              <a:gdLst>
                <a:gd name="T0" fmla="*/ 2 w 148"/>
                <a:gd name="T1" fmla="*/ 13 h 283"/>
                <a:gd name="T2" fmla="*/ 109 w 148"/>
                <a:gd name="T3" fmla="*/ 244 h 283"/>
                <a:gd name="T4" fmla="*/ 148 w 148"/>
                <a:gd name="T5" fmla="*/ 283 h 283"/>
                <a:gd name="T6" fmla="*/ 137 w 148"/>
                <a:gd name="T7" fmla="*/ 229 h 283"/>
                <a:gd name="T8" fmla="*/ 33 w 148"/>
                <a:gd name="T9" fmla="*/ 0 h 283"/>
                <a:gd name="T10" fmla="*/ 0 w 148"/>
                <a:gd name="T11" fmla="*/ 10 h 283"/>
                <a:gd name="T12" fmla="*/ 2 w 148"/>
                <a:gd name="T13" fmla="*/ 1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283">
                  <a:moveTo>
                    <a:pt x="2" y="13"/>
                  </a:moveTo>
                  <a:lnTo>
                    <a:pt x="109" y="244"/>
                  </a:lnTo>
                  <a:lnTo>
                    <a:pt x="148" y="283"/>
                  </a:lnTo>
                  <a:lnTo>
                    <a:pt x="137" y="229"/>
                  </a:lnTo>
                  <a:lnTo>
                    <a:pt x="33" y="0"/>
                  </a:lnTo>
                  <a:lnTo>
                    <a:pt x="0" y="10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52" name="Freeform 120"/>
            <p:cNvSpPr/>
            <p:nvPr/>
          </p:nvSpPr>
          <p:spPr bwMode="auto">
            <a:xfrm>
              <a:off x="4971953" y="2460468"/>
              <a:ext cx="19763" cy="57981"/>
            </a:xfrm>
            <a:custGeom>
              <a:avLst/>
              <a:gdLst>
                <a:gd name="T0" fmla="*/ 0 w 16"/>
                <a:gd name="T1" fmla="*/ 41 h 49"/>
                <a:gd name="T2" fmla="*/ 0 w 16"/>
                <a:gd name="T3" fmla="*/ 41 h 49"/>
                <a:gd name="T4" fmla="*/ 0 w 16"/>
                <a:gd name="T5" fmla="*/ 44 h 49"/>
                <a:gd name="T6" fmla="*/ 3 w 16"/>
                <a:gd name="T7" fmla="*/ 46 h 49"/>
                <a:gd name="T8" fmla="*/ 4 w 16"/>
                <a:gd name="T9" fmla="*/ 48 h 49"/>
                <a:gd name="T10" fmla="*/ 8 w 16"/>
                <a:gd name="T11" fmla="*/ 49 h 49"/>
                <a:gd name="T12" fmla="*/ 8 w 16"/>
                <a:gd name="T13" fmla="*/ 49 h 49"/>
                <a:gd name="T14" fmla="*/ 11 w 16"/>
                <a:gd name="T15" fmla="*/ 48 h 49"/>
                <a:gd name="T16" fmla="*/ 14 w 16"/>
                <a:gd name="T17" fmla="*/ 46 h 49"/>
                <a:gd name="T18" fmla="*/ 15 w 16"/>
                <a:gd name="T19" fmla="*/ 44 h 49"/>
                <a:gd name="T20" fmla="*/ 16 w 16"/>
                <a:gd name="T21" fmla="*/ 41 h 49"/>
                <a:gd name="T22" fmla="*/ 16 w 16"/>
                <a:gd name="T23" fmla="*/ 8 h 49"/>
                <a:gd name="T24" fmla="*/ 16 w 16"/>
                <a:gd name="T25" fmla="*/ 8 h 49"/>
                <a:gd name="T26" fmla="*/ 15 w 16"/>
                <a:gd name="T27" fmla="*/ 6 h 49"/>
                <a:gd name="T28" fmla="*/ 14 w 16"/>
                <a:gd name="T29" fmla="*/ 3 h 49"/>
                <a:gd name="T30" fmla="*/ 11 w 16"/>
                <a:gd name="T31" fmla="*/ 0 h 49"/>
                <a:gd name="T32" fmla="*/ 8 w 16"/>
                <a:gd name="T33" fmla="*/ 0 h 49"/>
                <a:gd name="T34" fmla="*/ 8 w 16"/>
                <a:gd name="T35" fmla="*/ 0 h 49"/>
                <a:gd name="T36" fmla="*/ 4 w 16"/>
                <a:gd name="T37" fmla="*/ 0 h 49"/>
                <a:gd name="T38" fmla="*/ 3 w 16"/>
                <a:gd name="T39" fmla="*/ 3 h 49"/>
                <a:gd name="T40" fmla="*/ 0 w 16"/>
                <a:gd name="T41" fmla="*/ 6 h 49"/>
                <a:gd name="T42" fmla="*/ 0 w 16"/>
                <a:gd name="T43" fmla="*/ 8 h 49"/>
                <a:gd name="T44" fmla="*/ 0 w 16"/>
                <a:gd name="T45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49">
                  <a:moveTo>
                    <a:pt x="0" y="41"/>
                  </a:moveTo>
                  <a:lnTo>
                    <a:pt x="0" y="41"/>
                  </a:lnTo>
                  <a:lnTo>
                    <a:pt x="0" y="44"/>
                  </a:lnTo>
                  <a:lnTo>
                    <a:pt x="3" y="46"/>
                  </a:lnTo>
                  <a:lnTo>
                    <a:pt x="4" y="48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11" y="48"/>
                  </a:lnTo>
                  <a:lnTo>
                    <a:pt x="14" y="46"/>
                  </a:lnTo>
                  <a:lnTo>
                    <a:pt x="15" y="44"/>
                  </a:lnTo>
                  <a:lnTo>
                    <a:pt x="16" y="41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5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53" name="Freeform 121"/>
            <p:cNvSpPr>
              <a:spLocks noEditPoints="1"/>
            </p:cNvSpPr>
            <p:nvPr/>
          </p:nvSpPr>
          <p:spPr bwMode="auto">
            <a:xfrm>
              <a:off x="5690849" y="2207247"/>
              <a:ext cx="174166" cy="448464"/>
            </a:xfrm>
            <a:custGeom>
              <a:avLst/>
              <a:gdLst>
                <a:gd name="T0" fmla="*/ 71 w 141"/>
                <a:gd name="T1" fmla="*/ 0 h 379"/>
                <a:gd name="T2" fmla="*/ 84 w 141"/>
                <a:gd name="T3" fmla="*/ 4 h 379"/>
                <a:gd name="T4" fmla="*/ 98 w 141"/>
                <a:gd name="T5" fmla="*/ 15 h 379"/>
                <a:gd name="T6" fmla="*/ 110 w 141"/>
                <a:gd name="T7" fmla="*/ 33 h 379"/>
                <a:gd name="T8" fmla="*/ 119 w 141"/>
                <a:gd name="T9" fmla="*/ 56 h 379"/>
                <a:gd name="T10" fmla="*/ 136 w 141"/>
                <a:gd name="T11" fmla="*/ 117 h 379"/>
                <a:gd name="T12" fmla="*/ 141 w 141"/>
                <a:gd name="T13" fmla="*/ 190 h 379"/>
                <a:gd name="T14" fmla="*/ 140 w 141"/>
                <a:gd name="T15" fmla="*/ 228 h 379"/>
                <a:gd name="T16" fmla="*/ 129 w 141"/>
                <a:gd name="T17" fmla="*/ 295 h 379"/>
                <a:gd name="T18" fmla="*/ 115 w 141"/>
                <a:gd name="T19" fmla="*/ 336 h 379"/>
                <a:gd name="T20" fmla="*/ 105 w 141"/>
                <a:gd name="T21" fmla="*/ 356 h 379"/>
                <a:gd name="T22" fmla="*/ 91 w 141"/>
                <a:gd name="T23" fmla="*/ 371 h 379"/>
                <a:gd name="T24" fmla="*/ 77 w 141"/>
                <a:gd name="T25" fmla="*/ 378 h 379"/>
                <a:gd name="T26" fmla="*/ 71 w 141"/>
                <a:gd name="T27" fmla="*/ 379 h 379"/>
                <a:gd name="T28" fmla="*/ 71 w 141"/>
                <a:gd name="T29" fmla="*/ 348 h 379"/>
                <a:gd name="T30" fmla="*/ 71 w 141"/>
                <a:gd name="T31" fmla="*/ 348 h 379"/>
                <a:gd name="T32" fmla="*/ 83 w 141"/>
                <a:gd name="T33" fmla="*/ 346 h 379"/>
                <a:gd name="T34" fmla="*/ 94 w 141"/>
                <a:gd name="T35" fmla="*/ 336 h 379"/>
                <a:gd name="T36" fmla="*/ 103 w 141"/>
                <a:gd name="T37" fmla="*/ 321 h 379"/>
                <a:gd name="T38" fmla="*/ 119 w 141"/>
                <a:gd name="T39" fmla="*/ 279 h 379"/>
                <a:gd name="T40" fmla="*/ 128 w 141"/>
                <a:gd name="T41" fmla="*/ 222 h 379"/>
                <a:gd name="T42" fmla="*/ 129 w 141"/>
                <a:gd name="T43" fmla="*/ 190 h 379"/>
                <a:gd name="T44" fmla="*/ 125 w 141"/>
                <a:gd name="T45" fmla="*/ 128 h 379"/>
                <a:gd name="T46" fmla="*/ 113 w 141"/>
                <a:gd name="T47" fmla="*/ 77 h 379"/>
                <a:gd name="T48" fmla="*/ 99 w 141"/>
                <a:gd name="T49" fmla="*/ 50 h 379"/>
                <a:gd name="T50" fmla="*/ 88 w 141"/>
                <a:gd name="T51" fmla="*/ 38 h 379"/>
                <a:gd name="T52" fmla="*/ 76 w 141"/>
                <a:gd name="T53" fmla="*/ 31 h 379"/>
                <a:gd name="T54" fmla="*/ 71 w 141"/>
                <a:gd name="T55" fmla="*/ 31 h 379"/>
                <a:gd name="T56" fmla="*/ 71 w 141"/>
                <a:gd name="T57" fmla="*/ 0 h 379"/>
                <a:gd name="T58" fmla="*/ 71 w 141"/>
                <a:gd name="T59" fmla="*/ 379 h 379"/>
                <a:gd name="T60" fmla="*/ 57 w 141"/>
                <a:gd name="T61" fmla="*/ 375 h 379"/>
                <a:gd name="T62" fmla="*/ 44 w 141"/>
                <a:gd name="T63" fmla="*/ 365 h 379"/>
                <a:gd name="T64" fmla="*/ 31 w 141"/>
                <a:gd name="T65" fmla="*/ 347 h 379"/>
                <a:gd name="T66" fmla="*/ 22 w 141"/>
                <a:gd name="T67" fmla="*/ 324 h 379"/>
                <a:gd name="T68" fmla="*/ 7 w 141"/>
                <a:gd name="T69" fmla="*/ 264 h 379"/>
                <a:gd name="T70" fmla="*/ 0 w 141"/>
                <a:gd name="T71" fmla="*/ 190 h 379"/>
                <a:gd name="T72" fmla="*/ 3 w 141"/>
                <a:gd name="T73" fmla="*/ 152 h 379"/>
                <a:gd name="T74" fmla="*/ 12 w 141"/>
                <a:gd name="T75" fmla="*/ 84 h 379"/>
                <a:gd name="T76" fmla="*/ 26 w 141"/>
                <a:gd name="T77" fmla="*/ 44 h 379"/>
                <a:gd name="T78" fmla="*/ 37 w 141"/>
                <a:gd name="T79" fmla="*/ 23 h 379"/>
                <a:gd name="T80" fmla="*/ 50 w 141"/>
                <a:gd name="T81" fmla="*/ 8 h 379"/>
                <a:gd name="T82" fmla="*/ 64 w 141"/>
                <a:gd name="T83" fmla="*/ 2 h 379"/>
                <a:gd name="T84" fmla="*/ 71 w 141"/>
                <a:gd name="T85" fmla="*/ 31 h 379"/>
                <a:gd name="T86" fmla="*/ 65 w 141"/>
                <a:gd name="T87" fmla="*/ 31 h 379"/>
                <a:gd name="T88" fmla="*/ 53 w 141"/>
                <a:gd name="T89" fmla="*/ 38 h 379"/>
                <a:gd name="T90" fmla="*/ 42 w 141"/>
                <a:gd name="T91" fmla="*/ 50 h 379"/>
                <a:gd name="T92" fmla="*/ 29 w 141"/>
                <a:gd name="T93" fmla="*/ 77 h 379"/>
                <a:gd name="T94" fmla="*/ 17 w 141"/>
                <a:gd name="T95" fmla="*/ 128 h 379"/>
                <a:gd name="T96" fmla="*/ 12 w 141"/>
                <a:gd name="T97" fmla="*/ 190 h 379"/>
                <a:gd name="T98" fmla="*/ 14 w 141"/>
                <a:gd name="T99" fmla="*/ 222 h 379"/>
                <a:gd name="T100" fmla="*/ 22 w 141"/>
                <a:gd name="T101" fmla="*/ 279 h 379"/>
                <a:gd name="T102" fmla="*/ 38 w 141"/>
                <a:gd name="T103" fmla="*/ 321 h 379"/>
                <a:gd name="T104" fmla="*/ 48 w 141"/>
                <a:gd name="T105" fmla="*/ 336 h 379"/>
                <a:gd name="T106" fmla="*/ 59 w 141"/>
                <a:gd name="T107" fmla="*/ 346 h 379"/>
                <a:gd name="T108" fmla="*/ 71 w 141"/>
                <a:gd name="T109" fmla="*/ 34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1" h="379">
                  <a:moveTo>
                    <a:pt x="71" y="0"/>
                  </a:moveTo>
                  <a:lnTo>
                    <a:pt x="71" y="0"/>
                  </a:lnTo>
                  <a:lnTo>
                    <a:pt x="77" y="2"/>
                  </a:lnTo>
                  <a:lnTo>
                    <a:pt x="84" y="4"/>
                  </a:lnTo>
                  <a:lnTo>
                    <a:pt x="91" y="8"/>
                  </a:lnTo>
                  <a:lnTo>
                    <a:pt x="98" y="15"/>
                  </a:lnTo>
                  <a:lnTo>
                    <a:pt x="105" y="23"/>
                  </a:lnTo>
                  <a:lnTo>
                    <a:pt x="110" y="33"/>
                  </a:lnTo>
                  <a:lnTo>
                    <a:pt x="115" y="44"/>
                  </a:lnTo>
                  <a:lnTo>
                    <a:pt x="119" y="56"/>
                  </a:lnTo>
                  <a:lnTo>
                    <a:pt x="129" y="84"/>
                  </a:lnTo>
                  <a:lnTo>
                    <a:pt x="136" y="117"/>
                  </a:lnTo>
                  <a:lnTo>
                    <a:pt x="140" y="152"/>
                  </a:lnTo>
                  <a:lnTo>
                    <a:pt x="141" y="190"/>
                  </a:lnTo>
                  <a:lnTo>
                    <a:pt x="141" y="190"/>
                  </a:lnTo>
                  <a:lnTo>
                    <a:pt x="140" y="228"/>
                  </a:lnTo>
                  <a:lnTo>
                    <a:pt x="136" y="264"/>
                  </a:lnTo>
                  <a:lnTo>
                    <a:pt x="129" y="295"/>
                  </a:lnTo>
                  <a:lnTo>
                    <a:pt x="119" y="324"/>
                  </a:lnTo>
                  <a:lnTo>
                    <a:pt x="115" y="336"/>
                  </a:lnTo>
                  <a:lnTo>
                    <a:pt x="110" y="347"/>
                  </a:lnTo>
                  <a:lnTo>
                    <a:pt x="105" y="356"/>
                  </a:lnTo>
                  <a:lnTo>
                    <a:pt x="98" y="365"/>
                  </a:lnTo>
                  <a:lnTo>
                    <a:pt x="91" y="371"/>
                  </a:lnTo>
                  <a:lnTo>
                    <a:pt x="84" y="375"/>
                  </a:lnTo>
                  <a:lnTo>
                    <a:pt x="77" y="378"/>
                  </a:lnTo>
                  <a:lnTo>
                    <a:pt x="71" y="379"/>
                  </a:lnTo>
                  <a:lnTo>
                    <a:pt x="71" y="379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6" y="348"/>
                  </a:lnTo>
                  <a:lnTo>
                    <a:pt x="83" y="346"/>
                  </a:lnTo>
                  <a:lnTo>
                    <a:pt x="88" y="342"/>
                  </a:lnTo>
                  <a:lnTo>
                    <a:pt x="94" y="336"/>
                  </a:lnTo>
                  <a:lnTo>
                    <a:pt x="99" y="329"/>
                  </a:lnTo>
                  <a:lnTo>
                    <a:pt x="103" y="321"/>
                  </a:lnTo>
                  <a:lnTo>
                    <a:pt x="113" y="302"/>
                  </a:lnTo>
                  <a:lnTo>
                    <a:pt x="119" y="279"/>
                  </a:lnTo>
                  <a:lnTo>
                    <a:pt x="125" y="252"/>
                  </a:lnTo>
                  <a:lnTo>
                    <a:pt x="128" y="222"/>
                  </a:lnTo>
                  <a:lnTo>
                    <a:pt x="129" y="190"/>
                  </a:lnTo>
                  <a:lnTo>
                    <a:pt x="129" y="190"/>
                  </a:lnTo>
                  <a:lnTo>
                    <a:pt x="128" y="157"/>
                  </a:lnTo>
                  <a:lnTo>
                    <a:pt x="125" y="128"/>
                  </a:lnTo>
                  <a:lnTo>
                    <a:pt x="119" y="102"/>
                  </a:lnTo>
                  <a:lnTo>
                    <a:pt x="113" y="77"/>
                  </a:lnTo>
                  <a:lnTo>
                    <a:pt x="103" y="59"/>
                  </a:lnTo>
                  <a:lnTo>
                    <a:pt x="99" y="50"/>
                  </a:lnTo>
                  <a:lnTo>
                    <a:pt x="94" y="44"/>
                  </a:lnTo>
                  <a:lnTo>
                    <a:pt x="88" y="38"/>
                  </a:lnTo>
                  <a:lnTo>
                    <a:pt x="83" y="34"/>
                  </a:lnTo>
                  <a:lnTo>
                    <a:pt x="76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0"/>
                  </a:lnTo>
                  <a:lnTo>
                    <a:pt x="71" y="0"/>
                  </a:lnTo>
                  <a:close/>
                  <a:moveTo>
                    <a:pt x="71" y="379"/>
                  </a:moveTo>
                  <a:lnTo>
                    <a:pt x="71" y="379"/>
                  </a:lnTo>
                  <a:lnTo>
                    <a:pt x="64" y="378"/>
                  </a:lnTo>
                  <a:lnTo>
                    <a:pt x="57" y="375"/>
                  </a:lnTo>
                  <a:lnTo>
                    <a:pt x="50" y="371"/>
                  </a:lnTo>
                  <a:lnTo>
                    <a:pt x="44" y="365"/>
                  </a:lnTo>
                  <a:lnTo>
                    <a:pt x="37" y="356"/>
                  </a:lnTo>
                  <a:lnTo>
                    <a:pt x="31" y="347"/>
                  </a:lnTo>
                  <a:lnTo>
                    <a:pt x="26" y="336"/>
                  </a:lnTo>
                  <a:lnTo>
                    <a:pt x="22" y="324"/>
                  </a:lnTo>
                  <a:lnTo>
                    <a:pt x="12" y="295"/>
                  </a:lnTo>
                  <a:lnTo>
                    <a:pt x="7" y="264"/>
                  </a:lnTo>
                  <a:lnTo>
                    <a:pt x="3" y="228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3" y="152"/>
                  </a:lnTo>
                  <a:lnTo>
                    <a:pt x="7" y="117"/>
                  </a:lnTo>
                  <a:lnTo>
                    <a:pt x="12" y="84"/>
                  </a:lnTo>
                  <a:lnTo>
                    <a:pt x="22" y="56"/>
                  </a:lnTo>
                  <a:lnTo>
                    <a:pt x="26" y="44"/>
                  </a:lnTo>
                  <a:lnTo>
                    <a:pt x="31" y="33"/>
                  </a:lnTo>
                  <a:lnTo>
                    <a:pt x="37" y="23"/>
                  </a:lnTo>
                  <a:lnTo>
                    <a:pt x="44" y="15"/>
                  </a:lnTo>
                  <a:lnTo>
                    <a:pt x="50" y="8"/>
                  </a:lnTo>
                  <a:lnTo>
                    <a:pt x="57" y="4"/>
                  </a:lnTo>
                  <a:lnTo>
                    <a:pt x="64" y="2"/>
                  </a:lnTo>
                  <a:lnTo>
                    <a:pt x="71" y="0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65" y="31"/>
                  </a:lnTo>
                  <a:lnTo>
                    <a:pt x="59" y="34"/>
                  </a:lnTo>
                  <a:lnTo>
                    <a:pt x="53" y="38"/>
                  </a:lnTo>
                  <a:lnTo>
                    <a:pt x="48" y="44"/>
                  </a:lnTo>
                  <a:lnTo>
                    <a:pt x="42" y="50"/>
                  </a:lnTo>
                  <a:lnTo>
                    <a:pt x="38" y="59"/>
                  </a:lnTo>
                  <a:lnTo>
                    <a:pt x="29" y="77"/>
                  </a:lnTo>
                  <a:lnTo>
                    <a:pt x="22" y="102"/>
                  </a:lnTo>
                  <a:lnTo>
                    <a:pt x="17" y="128"/>
                  </a:lnTo>
                  <a:lnTo>
                    <a:pt x="14" y="157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14" y="222"/>
                  </a:lnTo>
                  <a:lnTo>
                    <a:pt x="17" y="252"/>
                  </a:lnTo>
                  <a:lnTo>
                    <a:pt x="22" y="279"/>
                  </a:lnTo>
                  <a:lnTo>
                    <a:pt x="29" y="302"/>
                  </a:lnTo>
                  <a:lnTo>
                    <a:pt x="38" y="321"/>
                  </a:lnTo>
                  <a:lnTo>
                    <a:pt x="42" y="329"/>
                  </a:lnTo>
                  <a:lnTo>
                    <a:pt x="48" y="336"/>
                  </a:lnTo>
                  <a:lnTo>
                    <a:pt x="53" y="342"/>
                  </a:lnTo>
                  <a:lnTo>
                    <a:pt x="59" y="346"/>
                  </a:lnTo>
                  <a:lnTo>
                    <a:pt x="65" y="348"/>
                  </a:lnTo>
                  <a:lnTo>
                    <a:pt x="71" y="348"/>
                  </a:lnTo>
                  <a:lnTo>
                    <a:pt x="71" y="379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54" name="Freeform 122"/>
            <p:cNvSpPr>
              <a:spLocks noEditPoints="1"/>
            </p:cNvSpPr>
            <p:nvPr/>
          </p:nvSpPr>
          <p:spPr bwMode="auto">
            <a:xfrm>
              <a:off x="5543859" y="2350424"/>
              <a:ext cx="468147" cy="164476"/>
            </a:xfrm>
            <a:custGeom>
              <a:avLst/>
              <a:gdLst>
                <a:gd name="T0" fmla="*/ 190 w 379"/>
                <a:gd name="T1" fmla="*/ 0 h 139"/>
                <a:gd name="T2" fmla="*/ 228 w 379"/>
                <a:gd name="T3" fmla="*/ 1 h 139"/>
                <a:gd name="T4" fmla="*/ 295 w 379"/>
                <a:gd name="T5" fmla="*/ 11 h 139"/>
                <a:gd name="T6" fmla="*/ 336 w 379"/>
                <a:gd name="T7" fmla="*/ 24 h 139"/>
                <a:gd name="T8" fmla="*/ 356 w 379"/>
                <a:gd name="T9" fmla="*/ 35 h 139"/>
                <a:gd name="T10" fmla="*/ 371 w 379"/>
                <a:gd name="T11" fmla="*/ 49 h 139"/>
                <a:gd name="T12" fmla="*/ 378 w 379"/>
                <a:gd name="T13" fmla="*/ 62 h 139"/>
                <a:gd name="T14" fmla="*/ 379 w 379"/>
                <a:gd name="T15" fmla="*/ 69 h 139"/>
                <a:gd name="T16" fmla="*/ 375 w 379"/>
                <a:gd name="T17" fmla="*/ 82 h 139"/>
                <a:gd name="T18" fmla="*/ 364 w 379"/>
                <a:gd name="T19" fmla="*/ 96 h 139"/>
                <a:gd name="T20" fmla="*/ 347 w 379"/>
                <a:gd name="T21" fmla="*/ 108 h 139"/>
                <a:gd name="T22" fmla="*/ 324 w 379"/>
                <a:gd name="T23" fmla="*/ 119 h 139"/>
                <a:gd name="T24" fmla="*/ 264 w 379"/>
                <a:gd name="T25" fmla="*/ 134 h 139"/>
                <a:gd name="T26" fmla="*/ 190 w 379"/>
                <a:gd name="T27" fmla="*/ 139 h 139"/>
                <a:gd name="T28" fmla="*/ 190 w 379"/>
                <a:gd name="T29" fmla="*/ 127 h 139"/>
                <a:gd name="T30" fmla="*/ 190 w 379"/>
                <a:gd name="T31" fmla="*/ 127 h 139"/>
                <a:gd name="T32" fmla="*/ 252 w 379"/>
                <a:gd name="T33" fmla="*/ 123 h 139"/>
                <a:gd name="T34" fmla="*/ 302 w 379"/>
                <a:gd name="T35" fmla="*/ 111 h 139"/>
                <a:gd name="T36" fmla="*/ 329 w 379"/>
                <a:gd name="T37" fmla="*/ 97 h 139"/>
                <a:gd name="T38" fmla="*/ 341 w 379"/>
                <a:gd name="T39" fmla="*/ 86 h 139"/>
                <a:gd name="T40" fmla="*/ 348 w 379"/>
                <a:gd name="T41" fmla="*/ 74 h 139"/>
                <a:gd name="T42" fmla="*/ 348 w 379"/>
                <a:gd name="T43" fmla="*/ 69 h 139"/>
                <a:gd name="T44" fmla="*/ 348 w 379"/>
                <a:gd name="T45" fmla="*/ 63 h 139"/>
                <a:gd name="T46" fmla="*/ 341 w 379"/>
                <a:gd name="T47" fmla="*/ 51 h 139"/>
                <a:gd name="T48" fmla="*/ 329 w 379"/>
                <a:gd name="T49" fmla="*/ 40 h 139"/>
                <a:gd name="T50" fmla="*/ 302 w 379"/>
                <a:gd name="T51" fmla="*/ 28 h 139"/>
                <a:gd name="T52" fmla="*/ 252 w 379"/>
                <a:gd name="T53" fmla="*/ 15 h 139"/>
                <a:gd name="T54" fmla="*/ 190 w 379"/>
                <a:gd name="T55" fmla="*/ 11 h 139"/>
                <a:gd name="T56" fmla="*/ 190 w 379"/>
                <a:gd name="T57" fmla="*/ 0 h 139"/>
                <a:gd name="T58" fmla="*/ 0 w 379"/>
                <a:gd name="T59" fmla="*/ 69 h 139"/>
                <a:gd name="T60" fmla="*/ 4 w 379"/>
                <a:gd name="T61" fmla="*/ 55 h 139"/>
                <a:gd name="T62" fmla="*/ 15 w 379"/>
                <a:gd name="T63" fmla="*/ 42 h 139"/>
                <a:gd name="T64" fmla="*/ 33 w 379"/>
                <a:gd name="T65" fmla="*/ 30 h 139"/>
                <a:gd name="T66" fmla="*/ 56 w 379"/>
                <a:gd name="T67" fmla="*/ 20 h 139"/>
                <a:gd name="T68" fmla="*/ 117 w 379"/>
                <a:gd name="T69" fmla="*/ 5 h 139"/>
                <a:gd name="T70" fmla="*/ 190 w 379"/>
                <a:gd name="T71" fmla="*/ 0 h 139"/>
                <a:gd name="T72" fmla="*/ 190 w 379"/>
                <a:gd name="T73" fmla="*/ 11 h 139"/>
                <a:gd name="T74" fmla="*/ 127 w 379"/>
                <a:gd name="T75" fmla="*/ 15 h 139"/>
                <a:gd name="T76" fmla="*/ 77 w 379"/>
                <a:gd name="T77" fmla="*/ 28 h 139"/>
                <a:gd name="T78" fmla="*/ 50 w 379"/>
                <a:gd name="T79" fmla="*/ 40 h 139"/>
                <a:gd name="T80" fmla="*/ 38 w 379"/>
                <a:gd name="T81" fmla="*/ 51 h 139"/>
                <a:gd name="T82" fmla="*/ 31 w 379"/>
                <a:gd name="T83" fmla="*/ 63 h 139"/>
                <a:gd name="T84" fmla="*/ 31 w 379"/>
                <a:gd name="T85" fmla="*/ 69 h 139"/>
                <a:gd name="T86" fmla="*/ 34 w 379"/>
                <a:gd name="T87" fmla="*/ 81 h 139"/>
                <a:gd name="T88" fmla="*/ 43 w 379"/>
                <a:gd name="T89" fmla="*/ 92 h 139"/>
                <a:gd name="T90" fmla="*/ 58 w 379"/>
                <a:gd name="T91" fmla="*/ 101 h 139"/>
                <a:gd name="T92" fmla="*/ 102 w 379"/>
                <a:gd name="T93" fmla="*/ 118 h 139"/>
                <a:gd name="T94" fmla="*/ 157 w 379"/>
                <a:gd name="T95" fmla="*/ 126 h 139"/>
                <a:gd name="T96" fmla="*/ 190 w 379"/>
                <a:gd name="T97" fmla="*/ 139 h 139"/>
                <a:gd name="T98" fmla="*/ 152 w 379"/>
                <a:gd name="T99" fmla="*/ 138 h 139"/>
                <a:gd name="T100" fmla="*/ 84 w 379"/>
                <a:gd name="T101" fmla="*/ 127 h 139"/>
                <a:gd name="T102" fmla="*/ 43 w 379"/>
                <a:gd name="T103" fmla="*/ 114 h 139"/>
                <a:gd name="T104" fmla="*/ 23 w 379"/>
                <a:gd name="T105" fmla="*/ 103 h 139"/>
                <a:gd name="T106" fmla="*/ 8 w 379"/>
                <a:gd name="T107" fmla="*/ 89 h 139"/>
                <a:gd name="T108" fmla="*/ 1 w 379"/>
                <a:gd name="T109" fmla="*/ 76 h 139"/>
                <a:gd name="T110" fmla="*/ 0 w 379"/>
                <a:gd name="T111" fmla="*/ 6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9" h="139">
                  <a:moveTo>
                    <a:pt x="190" y="0"/>
                  </a:moveTo>
                  <a:lnTo>
                    <a:pt x="190" y="0"/>
                  </a:lnTo>
                  <a:lnTo>
                    <a:pt x="190" y="0"/>
                  </a:lnTo>
                  <a:lnTo>
                    <a:pt x="228" y="1"/>
                  </a:lnTo>
                  <a:lnTo>
                    <a:pt x="264" y="5"/>
                  </a:lnTo>
                  <a:lnTo>
                    <a:pt x="295" y="11"/>
                  </a:lnTo>
                  <a:lnTo>
                    <a:pt x="324" y="20"/>
                  </a:lnTo>
                  <a:lnTo>
                    <a:pt x="336" y="24"/>
                  </a:lnTo>
                  <a:lnTo>
                    <a:pt x="347" y="30"/>
                  </a:lnTo>
                  <a:lnTo>
                    <a:pt x="356" y="35"/>
                  </a:lnTo>
                  <a:lnTo>
                    <a:pt x="364" y="42"/>
                  </a:lnTo>
                  <a:lnTo>
                    <a:pt x="371" y="49"/>
                  </a:lnTo>
                  <a:lnTo>
                    <a:pt x="375" y="55"/>
                  </a:lnTo>
                  <a:lnTo>
                    <a:pt x="378" y="62"/>
                  </a:lnTo>
                  <a:lnTo>
                    <a:pt x="379" y="69"/>
                  </a:lnTo>
                  <a:lnTo>
                    <a:pt x="379" y="69"/>
                  </a:lnTo>
                  <a:lnTo>
                    <a:pt x="378" y="76"/>
                  </a:lnTo>
                  <a:lnTo>
                    <a:pt x="375" y="82"/>
                  </a:lnTo>
                  <a:lnTo>
                    <a:pt x="371" y="89"/>
                  </a:lnTo>
                  <a:lnTo>
                    <a:pt x="364" y="96"/>
                  </a:lnTo>
                  <a:lnTo>
                    <a:pt x="356" y="103"/>
                  </a:lnTo>
                  <a:lnTo>
                    <a:pt x="347" y="108"/>
                  </a:lnTo>
                  <a:lnTo>
                    <a:pt x="336" y="114"/>
                  </a:lnTo>
                  <a:lnTo>
                    <a:pt x="324" y="119"/>
                  </a:lnTo>
                  <a:lnTo>
                    <a:pt x="295" y="127"/>
                  </a:lnTo>
                  <a:lnTo>
                    <a:pt x="264" y="134"/>
                  </a:lnTo>
                  <a:lnTo>
                    <a:pt x="228" y="138"/>
                  </a:lnTo>
                  <a:lnTo>
                    <a:pt x="190" y="139"/>
                  </a:lnTo>
                  <a:lnTo>
                    <a:pt x="190" y="139"/>
                  </a:lnTo>
                  <a:lnTo>
                    <a:pt x="190" y="127"/>
                  </a:lnTo>
                  <a:lnTo>
                    <a:pt x="190" y="127"/>
                  </a:lnTo>
                  <a:lnTo>
                    <a:pt x="190" y="127"/>
                  </a:lnTo>
                  <a:lnTo>
                    <a:pt x="222" y="126"/>
                  </a:lnTo>
                  <a:lnTo>
                    <a:pt x="252" y="123"/>
                  </a:lnTo>
                  <a:lnTo>
                    <a:pt x="279" y="118"/>
                  </a:lnTo>
                  <a:lnTo>
                    <a:pt x="302" y="111"/>
                  </a:lnTo>
                  <a:lnTo>
                    <a:pt x="321" y="101"/>
                  </a:lnTo>
                  <a:lnTo>
                    <a:pt x="329" y="97"/>
                  </a:lnTo>
                  <a:lnTo>
                    <a:pt x="336" y="92"/>
                  </a:lnTo>
                  <a:lnTo>
                    <a:pt x="341" y="86"/>
                  </a:lnTo>
                  <a:lnTo>
                    <a:pt x="345" y="81"/>
                  </a:lnTo>
                  <a:lnTo>
                    <a:pt x="348" y="74"/>
                  </a:lnTo>
                  <a:lnTo>
                    <a:pt x="348" y="69"/>
                  </a:lnTo>
                  <a:lnTo>
                    <a:pt x="348" y="69"/>
                  </a:lnTo>
                  <a:lnTo>
                    <a:pt x="348" y="69"/>
                  </a:lnTo>
                  <a:lnTo>
                    <a:pt x="348" y="63"/>
                  </a:lnTo>
                  <a:lnTo>
                    <a:pt x="345" y="57"/>
                  </a:lnTo>
                  <a:lnTo>
                    <a:pt x="341" y="51"/>
                  </a:lnTo>
                  <a:lnTo>
                    <a:pt x="336" y="46"/>
                  </a:lnTo>
                  <a:lnTo>
                    <a:pt x="329" y="40"/>
                  </a:lnTo>
                  <a:lnTo>
                    <a:pt x="321" y="36"/>
                  </a:lnTo>
                  <a:lnTo>
                    <a:pt x="302" y="28"/>
                  </a:lnTo>
                  <a:lnTo>
                    <a:pt x="279" y="20"/>
                  </a:lnTo>
                  <a:lnTo>
                    <a:pt x="252" y="15"/>
                  </a:lnTo>
                  <a:lnTo>
                    <a:pt x="222" y="12"/>
                  </a:lnTo>
                  <a:lnTo>
                    <a:pt x="190" y="11"/>
                  </a:lnTo>
                  <a:lnTo>
                    <a:pt x="190" y="11"/>
                  </a:lnTo>
                  <a:lnTo>
                    <a:pt x="190" y="0"/>
                  </a:lnTo>
                  <a:close/>
                  <a:moveTo>
                    <a:pt x="0" y="69"/>
                  </a:moveTo>
                  <a:lnTo>
                    <a:pt x="0" y="69"/>
                  </a:lnTo>
                  <a:lnTo>
                    <a:pt x="1" y="62"/>
                  </a:lnTo>
                  <a:lnTo>
                    <a:pt x="4" y="55"/>
                  </a:lnTo>
                  <a:lnTo>
                    <a:pt x="8" y="49"/>
                  </a:lnTo>
                  <a:lnTo>
                    <a:pt x="15" y="42"/>
                  </a:lnTo>
                  <a:lnTo>
                    <a:pt x="23" y="36"/>
                  </a:lnTo>
                  <a:lnTo>
                    <a:pt x="33" y="30"/>
                  </a:lnTo>
                  <a:lnTo>
                    <a:pt x="43" y="24"/>
                  </a:lnTo>
                  <a:lnTo>
                    <a:pt x="56" y="20"/>
                  </a:lnTo>
                  <a:lnTo>
                    <a:pt x="84" y="11"/>
                  </a:lnTo>
                  <a:lnTo>
                    <a:pt x="117" y="5"/>
                  </a:lnTo>
                  <a:lnTo>
                    <a:pt x="152" y="1"/>
                  </a:lnTo>
                  <a:lnTo>
                    <a:pt x="190" y="0"/>
                  </a:lnTo>
                  <a:lnTo>
                    <a:pt x="190" y="11"/>
                  </a:lnTo>
                  <a:lnTo>
                    <a:pt x="190" y="11"/>
                  </a:lnTo>
                  <a:lnTo>
                    <a:pt x="157" y="12"/>
                  </a:lnTo>
                  <a:lnTo>
                    <a:pt x="127" y="15"/>
                  </a:lnTo>
                  <a:lnTo>
                    <a:pt x="102" y="20"/>
                  </a:lnTo>
                  <a:lnTo>
                    <a:pt x="77" y="28"/>
                  </a:lnTo>
                  <a:lnTo>
                    <a:pt x="58" y="36"/>
                  </a:lnTo>
                  <a:lnTo>
                    <a:pt x="50" y="40"/>
                  </a:lnTo>
                  <a:lnTo>
                    <a:pt x="43" y="46"/>
                  </a:lnTo>
                  <a:lnTo>
                    <a:pt x="38" y="51"/>
                  </a:lnTo>
                  <a:lnTo>
                    <a:pt x="34" y="57"/>
                  </a:lnTo>
                  <a:lnTo>
                    <a:pt x="31" y="63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74"/>
                  </a:lnTo>
                  <a:lnTo>
                    <a:pt x="34" y="81"/>
                  </a:lnTo>
                  <a:lnTo>
                    <a:pt x="38" y="86"/>
                  </a:lnTo>
                  <a:lnTo>
                    <a:pt x="43" y="92"/>
                  </a:lnTo>
                  <a:lnTo>
                    <a:pt x="50" y="97"/>
                  </a:lnTo>
                  <a:lnTo>
                    <a:pt x="58" y="101"/>
                  </a:lnTo>
                  <a:lnTo>
                    <a:pt x="77" y="111"/>
                  </a:lnTo>
                  <a:lnTo>
                    <a:pt x="102" y="118"/>
                  </a:lnTo>
                  <a:lnTo>
                    <a:pt x="127" y="123"/>
                  </a:lnTo>
                  <a:lnTo>
                    <a:pt x="157" y="126"/>
                  </a:lnTo>
                  <a:lnTo>
                    <a:pt x="190" y="127"/>
                  </a:lnTo>
                  <a:lnTo>
                    <a:pt x="190" y="139"/>
                  </a:lnTo>
                  <a:lnTo>
                    <a:pt x="190" y="139"/>
                  </a:lnTo>
                  <a:lnTo>
                    <a:pt x="152" y="138"/>
                  </a:lnTo>
                  <a:lnTo>
                    <a:pt x="117" y="134"/>
                  </a:lnTo>
                  <a:lnTo>
                    <a:pt x="84" y="127"/>
                  </a:lnTo>
                  <a:lnTo>
                    <a:pt x="56" y="119"/>
                  </a:lnTo>
                  <a:lnTo>
                    <a:pt x="43" y="114"/>
                  </a:lnTo>
                  <a:lnTo>
                    <a:pt x="33" y="108"/>
                  </a:lnTo>
                  <a:lnTo>
                    <a:pt x="23" y="103"/>
                  </a:lnTo>
                  <a:lnTo>
                    <a:pt x="15" y="96"/>
                  </a:lnTo>
                  <a:lnTo>
                    <a:pt x="8" y="89"/>
                  </a:lnTo>
                  <a:lnTo>
                    <a:pt x="4" y="82"/>
                  </a:lnTo>
                  <a:lnTo>
                    <a:pt x="1" y="76"/>
                  </a:lnTo>
                  <a:lnTo>
                    <a:pt x="0" y="69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55" name="Freeform 123"/>
            <p:cNvSpPr>
              <a:spLocks noEditPoints="1"/>
            </p:cNvSpPr>
            <p:nvPr/>
          </p:nvSpPr>
          <p:spPr bwMode="auto">
            <a:xfrm>
              <a:off x="5603149" y="2264044"/>
              <a:ext cx="350801" cy="337236"/>
            </a:xfrm>
            <a:custGeom>
              <a:avLst/>
              <a:gdLst>
                <a:gd name="T0" fmla="*/ 142 w 284"/>
                <a:gd name="T1" fmla="*/ 50 h 285"/>
                <a:gd name="T2" fmla="*/ 190 w 284"/>
                <a:gd name="T3" fmla="*/ 93 h 285"/>
                <a:gd name="T4" fmla="*/ 218 w 284"/>
                <a:gd name="T5" fmla="*/ 120 h 285"/>
                <a:gd name="T6" fmla="*/ 258 w 284"/>
                <a:gd name="T7" fmla="*/ 176 h 285"/>
                <a:gd name="T8" fmla="*/ 277 w 284"/>
                <a:gd name="T9" fmla="*/ 214 h 285"/>
                <a:gd name="T10" fmla="*/ 283 w 284"/>
                <a:gd name="T11" fmla="*/ 237 h 285"/>
                <a:gd name="T12" fmla="*/ 284 w 284"/>
                <a:gd name="T13" fmla="*/ 256 h 285"/>
                <a:gd name="T14" fmla="*/ 280 w 284"/>
                <a:gd name="T15" fmla="*/ 271 h 285"/>
                <a:gd name="T16" fmla="*/ 276 w 284"/>
                <a:gd name="T17" fmla="*/ 276 h 285"/>
                <a:gd name="T18" fmla="*/ 266 w 284"/>
                <a:gd name="T19" fmla="*/ 283 h 285"/>
                <a:gd name="T20" fmla="*/ 254 w 284"/>
                <a:gd name="T21" fmla="*/ 285 h 285"/>
                <a:gd name="T22" fmla="*/ 223 w 284"/>
                <a:gd name="T23" fmla="*/ 280 h 285"/>
                <a:gd name="T24" fmla="*/ 184 w 284"/>
                <a:gd name="T25" fmla="*/ 262 h 285"/>
                <a:gd name="T26" fmla="*/ 142 w 284"/>
                <a:gd name="T27" fmla="*/ 235 h 285"/>
                <a:gd name="T28" fmla="*/ 142 w 284"/>
                <a:gd name="T29" fmla="*/ 219 h 285"/>
                <a:gd name="T30" fmla="*/ 177 w 284"/>
                <a:gd name="T31" fmla="*/ 243 h 285"/>
                <a:gd name="T32" fmla="*/ 209 w 284"/>
                <a:gd name="T33" fmla="*/ 257 h 285"/>
                <a:gd name="T34" fmla="*/ 235 w 284"/>
                <a:gd name="T35" fmla="*/ 261 h 285"/>
                <a:gd name="T36" fmla="*/ 246 w 284"/>
                <a:gd name="T37" fmla="*/ 260 h 285"/>
                <a:gd name="T38" fmla="*/ 254 w 284"/>
                <a:gd name="T39" fmla="*/ 254 h 285"/>
                <a:gd name="T40" fmla="*/ 254 w 284"/>
                <a:gd name="T41" fmla="*/ 254 h 285"/>
                <a:gd name="T42" fmla="*/ 260 w 284"/>
                <a:gd name="T43" fmla="*/ 243 h 285"/>
                <a:gd name="T44" fmla="*/ 261 w 284"/>
                <a:gd name="T45" fmla="*/ 230 h 285"/>
                <a:gd name="T46" fmla="*/ 258 w 284"/>
                <a:gd name="T47" fmla="*/ 212 h 285"/>
                <a:gd name="T48" fmla="*/ 239 w 284"/>
                <a:gd name="T49" fmla="*/ 170 h 285"/>
                <a:gd name="T50" fmla="*/ 205 w 284"/>
                <a:gd name="T51" fmla="*/ 124 h 285"/>
                <a:gd name="T52" fmla="*/ 184 w 284"/>
                <a:gd name="T53" fmla="*/ 101 h 285"/>
                <a:gd name="T54" fmla="*/ 142 w 284"/>
                <a:gd name="T55" fmla="*/ 65 h 285"/>
                <a:gd name="T56" fmla="*/ 8 w 284"/>
                <a:gd name="T57" fmla="*/ 8 h 285"/>
                <a:gd name="T58" fmla="*/ 12 w 284"/>
                <a:gd name="T59" fmla="*/ 5 h 285"/>
                <a:gd name="T60" fmla="*/ 23 w 284"/>
                <a:gd name="T61" fmla="*/ 0 h 285"/>
                <a:gd name="T62" fmla="*/ 44 w 284"/>
                <a:gd name="T63" fmla="*/ 0 h 285"/>
                <a:gd name="T64" fmla="*/ 79 w 284"/>
                <a:gd name="T65" fmla="*/ 11 h 285"/>
                <a:gd name="T66" fmla="*/ 120 w 284"/>
                <a:gd name="T67" fmla="*/ 34 h 285"/>
                <a:gd name="T68" fmla="*/ 142 w 284"/>
                <a:gd name="T69" fmla="*/ 65 h 285"/>
                <a:gd name="T70" fmla="*/ 124 w 284"/>
                <a:gd name="T71" fmla="*/ 51 h 285"/>
                <a:gd name="T72" fmla="*/ 89 w 284"/>
                <a:gd name="T73" fmla="*/ 32 h 285"/>
                <a:gd name="T74" fmla="*/ 60 w 284"/>
                <a:gd name="T75" fmla="*/ 23 h 285"/>
                <a:gd name="T76" fmla="*/ 43 w 284"/>
                <a:gd name="T77" fmla="*/ 23 h 285"/>
                <a:gd name="T78" fmla="*/ 33 w 284"/>
                <a:gd name="T79" fmla="*/ 27 h 285"/>
                <a:gd name="T80" fmla="*/ 29 w 284"/>
                <a:gd name="T81" fmla="*/ 29 h 285"/>
                <a:gd name="T82" fmla="*/ 24 w 284"/>
                <a:gd name="T83" fmla="*/ 40 h 285"/>
                <a:gd name="T84" fmla="*/ 23 w 284"/>
                <a:gd name="T85" fmla="*/ 55 h 285"/>
                <a:gd name="T86" fmla="*/ 25 w 284"/>
                <a:gd name="T87" fmla="*/ 71 h 285"/>
                <a:gd name="T88" fmla="*/ 44 w 284"/>
                <a:gd name="T89" fmla="*/ 113 h 285"/>
                <a:gd name="T90" fmla="*/ 78 w 284"/>
                <a:gd name="T91" fmla="*/ 159 h 285"/>
                <a:gd name="T92" fmla="*/ 100 w 284"/>
                <a:gd name="T93" fmla="*/ 184 h 285"/>
                <a:gd name="T94" fmla="*/ 142 w 284"/>
                <a:gd name="T95" fmla="*/ 219 h 285"/>
                <a:gd name="T96" fmla="*/ 142 w 284"/>
                <a:gd name="T97" fmla="*/ 235 h 285"/>
                <a:gd name="T98" fmla="*/ 93 w 284"/>
                <a:gd name="T99" fmla="*/ 192 h 285"/>
                <a:gd name="T100" fmla="*/ 66 w 284"/>
                <a:gd name="T101" fmla="*/ 164 h 285"/>
                <a:gd name="T102" fmla="*/ 25 w 284"/>
                <a:gd name="T103" fmla="*/ 108 h 285"/>
                <a:gd name="T104" fmla="*/ 6 w 284"/>
                <a:gd name="T105" fmla="*/ 70 h 285"/>
                <a:gd name="T106" fmla="*/ 1 w 284"/>
                <a:gd name="T107" fmla="*/ 47 h 285"/>
                <a:gd name="T108" fmla="*/ 0 w 284"/>
                <a:gd name="T109" fmla="*/ 28 h 285"/>
                <a:gd name="T110" fmla="*/ 4 w 284"/>
                <a:gd name="T111" fmla="*/ 13 h 285"/>
                <a:gd name="T112" fmla="*/ 8 w 284"/>
                <a:gd name="T113" fmla="*/ 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" h="285">
                  <a:moveTo>
                    <a:pt x="142" y="50"/>
                  </a:moveTo>
                  <a:lnTo>
                    <a:pt x="142" y="50"/>
                  </a:lnTo>
                  <a:lnTo>
                    <a:pt x="166" y="70"/>
                  </a:lnTo>
                  <a:lnTo>
                    <a:pt x="190" y="93"/>
                  </a:lnTo>
                  <a:lnTo>
                    <a:pt x="190" y="93"/>
                  </a:lnTo>
                  <a:lnTo>
                    <a:pt x="218" y="120"/>
                  </a:lnTo>
                  <a:lnTo>
                    <a:pt x="239" y="149"/>
                  </a:lnTo>
                  <a:lnTo>
                    <a:pt x="258" y="176"/>
                  </a:lnTo>
                  <a:lnTo>
                    <a:pt x="272" y="201"/>
                  </a:lnTo>
                  <a:lnTo>
                    <a:pt x="277" y="214"/>
                  </a:lnTo>
                  <a:lnTo>
                    <a:pt x="280" y="226"/>
                  </a:lnTo>
                  <a:lnTo>
                    <a:pt x="283" y="237"/>
                  </a:lnTo>
                  <a:lnTo>
                    <a:pt x="284" y="246"/>
                  </a:lnTo>
                  <a:lnTo>
                    <a:pt x="284" y="256"/>
                  </a:lnTo>
                  <a:lnTo>
                    <a:pt x="283" y="264"/>
                  </a:lnTo>
                  <a:lnTo>
                    <a:pt x="280" y="271"/>
                  </a:lnTo>
                  <a:lnTo>
                    <a:pt x="276" y="276"/>
                  </a:lnTo>
                  <a:lnTo>
                    <a:pt x="276" y="276"/>
                  </a:lnTo>
                  <a:lnTo>
                    <a:pt x="272" y="280"/>
                  </a:lnTo>
                  <a:lnTo>
                    <a:pt x="266" y="283"/>
                  </a:lnTo>
                  <a:lnTo>
                    <a:pt x="261" y="284"/>
                  </a:lnTo>
                  <a:lnTo>
                    <a:pt x="254" y="285"/>
                  </a:lnTo>
                  <a:lnTo>
                    <a:pt x="239" y="284"/>
                  </a:lnTo>
                  <a:lnTo>
                    <a:pt x="223" y="280"/>
                  </a:lnTo>
                  <a:lnTo>
                    <a:pt x="204" y="273"/>
                  </a:lnTo>
                  <a:lnTo>
                    <a:pt x="184" y="262"/>
                  </a:lnTo>
                  <a:lnTo>
                    <a:pt x="163" y="250"/>
                  </a:lnTo>
                  <a:lnTo>
                    <a:pt x="142" y="235"/>
                  </a:lnTo>
                  <a:lnTo>
                    <a:pt x="142" y="219"/>
                  </a:lnTo>
                  <a:lnTo>
                    <a:pt x="142" y="219"/>
                  </a:lnTo>
                  <a:lnTo>
                    <a:pt x="159" y="233"/>
                  </a:lnTo>
                  <a:lnTo>
                    <a:pt x="177" y="243"/>
                  </a:lnTo>
                  <a:lnTo>
                    <a:pt x="195" y="252"/>
                  </a:lnTo>
                  <a:lnTo>
                    <a:pt x="209" y="257"/>
                  </a:lnTo>
                  <a:lnTo>
                    <a:pt x="223" y="261"/>
                  </a:lnTo>
                  <a:lnTo>
                    <a:pt x="235" y="261"/>
                  </a:lnTo>
                  <a:lnTo>
                    <a:pt x="241" y="261"/>
                  </a:lnTo>
                  <a:lnTo>
                    <a:pt x="246" y="260"/>
                  </a:lnTo>
                  <a:lnTo>
                    <a:pt x="250" y="257"/>
                  </a:lnTo>
                  <a:lnTo>
                    <a:pt x="254" y="254"/>
                  </a:lnTo>
                  <a:lnTo>
                    <a:pt x="254" y="254"/>
                  </a:lnTo>
                  <a:lnTo>
                    <a:pt x="254" y="254"/>
                  </a:lnTo>
                  <a:lnTo>
                    <a:pt x="258" y="249"/>
                  </a:lnTo>
                  <a:lnTo>
                    <a:pt x="260" y="243"/>
                  </a:lnTo>
                  <a:lnTo>
                    <a:pt x="261" y="237"/>
                  </a:lnTo>
                  <a:lnTo>
                    <a:pt x="261" y="230"/>
                  </a:lnTo>
                  <a:lnTo>
                    <a:pt x="260" y="220"/>
                  </a:lnTo>
                  <a:lnTo>
                    <a:pt x="258" y="212"/>
                  </a:lnTo>
                  <a:lnTo>
                    <a:pt x="250" y="192"/>
                  </a:lnTo>
                  <a:lnTo>
                    <a:pt x="239" y="170"/>
                  </a:lnTo>
                  <a:lnTo>
                    <a:pt x="223" y="147"/>
                  </a:lnTo>
                  <a:lnTo>
                    <a:pt x="205" y="124"/>
                  </a:lnTo>
                  <a:lnTo>
                    <a:pt x="184" y="101"/>
                  </a:lnTo>
                  <a:lnTo>
                    <a:pt x="184" y="101"/>
                  </a:lnTo>
                  <a:lnTo>
                    <a:pt x="162" y="81"/>
                  </a:lnTo>
                  <a:lnTo>
                    <a:pt x="142" y="65"/>
                  </a:lnTo>
                  <a:lnTo>
                    <a:pt x="142" y="50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12" y="5"/>
                  </a:lnTo>
                  <a:lnTo>
                    <a:pt x="17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4" y="0"/>
                  </a:lnTo>
                  <a:lnTo>
                    <a:pt x="60" y="4"/>
                  </a:lnTo>
                  <a:lnTo>
                    <a:pt x="79" y="11"/>
                  </a:lnTo>
                  <a:lnTo>
                    <a:pt x="100" y="21"/>
                  </a:lnTo>
                  <a:lnTo>
                    <a:pt x="120" y="34"/>
                  </a:lnTo>
                  <a:lnTo>
                    <a:pt x="142" y="50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24" y="51"/>
                  </a:lnTo>
                  <a:lnTo>
                    <a:pt x="107" y="40"/>
                  </a:lnTo>
                  <a:lnTo>
                    <a:pt x="89" y="32"/>
                  </a:lnTo>
                  <a:lnTo>
                    <a:pt x="74" y="27"/>
                  </a:lnTo>
                  <a:lnTo>
                    <a:pt x="60" y="23"/>
                  </a:lnTo>
                  <a:lnTo>
                    <a:pt x="48" y="23"/>
                  </a:lnTo>
                  <a:lnTo>
                    <a:pt x="43" y="23"/>
                  </a:lnTo>
                  <a:lnTo>
                    <a:pt x="37" y="24"/>
                  </a:lnTo>
                  <a:lnTo>
                    <a:pt x="33" y="27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5" y="35"/>
                  </a:lnTo>
                  <a:lnTo>
                    <a:pt x="24" y="40"/>
                  </a:lnTo>
                  <a:lnTo>
                    <a:pt x="23" y="47"/>
                  </a:lnTo>
                  <a:lnTo>
                    <a:pt x="23" y="55"/>
                  </a:lnTo>
                  <a:lnTo>
                    <a:pt x="24" y="63"/>
                  </a:lnTo>
                  <a:lnTo>
                    <a:pt x="25" y="71"/>
                  </a:lnTo>
                  <a:lnTo>
                    <a:pt x="33" y="92"/>
                  </a:lnTo>
                  <a:lnTo>
                    <a:pt x="44" y="113"/>
                  </a:lnTo>
                  <a:lnTo>
                    <a:pt x="60" y="136"/>
                  </a:lnTo>
                  <a:lnTo>
                    <a:pt x="78" y="159"/>
                  </a:lnTo>
                  <a:lnTo>
                    <a:pt x="100" y="184"/>
                  </a:lnTo>
                  <a:lnTo>
                    <a:pt x="100" y="184"/>
                  </a:lnTo>
                  <a:lnTo>
                    <a:pt x="121" y="203"/>
                  </a:lnTo>
                  <a:lnTo>
                    <a:pt x="142" y="219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17" y="215"/>
                  </a:lnTo>
                  <a:lnTo>
                    <a:pt x="93" y="192"/>
                  </a:lnTo>
                  <a:lnTo>
                    <a:pt x="93" y="192"/>
                  </a:lnTo>
                  <a:lnTo>
                    <a:pt x="66" y="164"/>
                  </a:lnTo>
                  <a:lnTo>
                    <a:pt x="44" y="135"/>
                  </a:lnTo>
                  <a:lnTo>
                    <a:pt x="25" y="108"/>
                  </a:lnTo>
                  <a:lnTo>
                    <a:pt x="12" y="82"/>
                  </a:lnTo>
                  <a:lnTo>
                    <a:pt x="6" y="70"/>
                  </a:lnTo>
                  <a:lnTo>
                    <a:pt x="4" y="58"/>
                  </a:lnTo>
                  <a:lnTo>
                    <a:pt x="1" y="47"/>
                  </a:lnTo>
                  <a:lnTo>
                    <a:pt x="0" y="38"/>
                  </a:lnTo>
                  <a:lnTo>
                    <a:pt x="0" y="28"/>
                  </a:lnTo>
                  <a:lnTo>
                    <a:pt x="1" y="20"/>
                  </a:lnTo>
                  <a:lnTo>
                    <a:pt x="4" y="13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56" name="Freeform 124"/>
            <p:cNvSpPr>
              <a:spLocks noEditPoints="1"/>
            </p:cNvSpPr>
            <p:nvPr/>
          </p:nvSpPr>
          <p:spPr bwMode="auto">
            <a:xfrm>
              <a:off x="5603149" y="2264044"/>
              <a:ext cx="350801" cy="337236"/>
            </a:xfrm>
            <a:custGeom>
              <a:avLst/>
              <a:gdLst>
                <a:gd name="T0" fmla="*/ 142 w 284"/>
                <a:gd name="T1" fmla="*/ 50 h 285"/>
                <a:gd name="T2" fmla="*/ 184 w 284"/>
                <a:gd name="T3" fmla="*/ 21 h 285"/>
                <a:gd name="T4" fmla="*/ 223 w 284"/>
                <a:gd name="T5" fmla="*/ 4 h 285"/>
                <a:gd name="T6" fmla="*/ 254 w 284"/>
                <a:gd name="T7" fmla="*/ 0 h 285"/>
                <a:gd name="T8" fmla="*/ 266 w 284"/>
                <a:gd name="T9" fmla="*/ 2 h 285"/>
                <a:gd name="T10" fmla="*/ 276 w 284"/>
                <a:gd name="T11" fmla="*/ 8 h 285"/>
                <a:gd name="T12" fmla="*/ 280 w 284"/>
                <a:gd name="T13" fmla="*/ 13 h 285"/>
                <a:gd name="T14" fmla="*/ 284 w 284"/>
                <a:gd name="T15" fmla="*/ 28 h 285"/>
                <a:gd name="T16" fmla="*/ 283 w 284"/>
                <a:gd name="T17" fmla="*/ 47 h 285"/>
                <a:gd name="T18" fmla="*/ 277 w 284"/>
                <a:gd name="T19" fmla="*/ 70 h 285"/>
                <a:gd name="T20" fmla="*/ 258 w 284"/>
                <a:gd name="T21" fmla="*/ 108 h 285"/>
                <a:gd name="T22" fmla="*/ 218 w 284"/>
                <a:gd name="T23" fmla="*/ 164 h 285"/>
                <a:gd name="T24" fmla="*/ 190 w 284"/>
                <a:gd name="T25" fmla="*/ 192 h 285"/>
                <a:gd name="T26" fmla="*/ 142 w 284"/>
                <a:gd name="T27" fmla="*/ 235 h 285"/>
                <a:gd name="T28" fmla="*/ 142 w 284"/>
                <a:gd name="T29" fmla="*/ 219 h 285"/>
                <a:gd name="T30" fmla="*/ 184 w 284"/>
                <a:gd name="T31" fmla="*/ 184 h 285"/>
                <a:gd name="T32" fmla="*/ 205 w 284"/>
                <a:gd name="T33" fmla="*/ 159 h 285"/>
                <a:gd name="T34" fmla="*/ 239 w 284"/>
                <a:gd name="T35" fmla="*/ 113 h 285"/>
                <a:gd name="T36" fmla="*/ 258 w 284"/>
                <a:gd name="T37" fmla="*/ 71 h 285"/>
                <a:gd name="T38" fmla="*/ 261 w 284"/>
                <a:gd name="T39" fmla="*/ 55 h 285"/>
                <a:gd name="T40" fmla="*/ 260 w 284"/>
                <a:gd name="T41" fmla="*/ 40 h 285"/>
                <a:gd name="T42" fmla="*/ 254 w 284"/>
                <a:gd name="T43" fmla="*/ 29 h 285"/>
                <a:gd name="T44" fmla="*/ 254 w 284"/>
                <a:gd name="T45" fmla="*/ 29 h 285"/>
                <a:gd name="T46" fmla="*/ 246 w 284"/>
                <a:gd name="T47" fmla="*/ 24 h 285"/>
                <a:gd name="T48" fmla="*/ 235 w 284"/>
                <a:gd name="T49" fmla="*/ 23 h 285"/>
                <a:gd name="T50" fmla="*/ 209 w 284"/>
                <a:gd name="T51" fmla="*/ 27 h 285"/>
                <a:gd name="T52" fmla="*/ 177 w 284"/>
                <a:gd name="T53" fmla="*/ 40 h 285"/>
                <a:gd name="T54" fmla="*/ 142 w 284"/>
                <a:gd name="T55" fmla="*/ 65 h 285"/>
                <a:gd name="T56" fmla="*/ 8 w 284"/>
                <a:gd name="T57" fmla="*/ 276 h 285"/>
                <a:gd name="T58" fmla="*/ 4 w 284"/>
                <a:gd name="T59" fmla="*/ 271 h 285"/>
                <a:gd name="T60" fmla="*/ 0 w 284"/>
                <a:gd name="T61" fmla="*/ 256 h 285"/>
                <a:gd name="T62" fmla="*/ 1 w 284"/>
                <a:gd name="T63" fmla="*/ 237 h 285"/>
                <a:gd name="T64" fmla="*/ 6 w 284"/>
                <a:gd name="T65" fmla="*/ 214 h 285"/>
                <a:gd name="T66" fmla="*/ 25 w 284"/>
                <a:gd name="T67" fmla="*/ 176 h 285"/>
                <a:gd name="T68" fmla="*/ 66 w 284"/>
                <a:gd name="T69" fmla="*/ 120 h 285"/>
                <a:gd name="T70" fmla="*/ 93 w 284"/>
                <a:gd name="T71" fmla="*/ 93 h 285"/>
                <a:gd name="T72" fmla="*/ 142 w 284"/>
                <a:gd name="T73" fmla="*/ 50 h 285"/>
                <a:gd name="T74" fmla="*/ 142 w 284"/>
                <a:gd name="T75" fmla="*/ 65 h 285"/>
                <a:gd name="T76" fmla="*/ 100 w 284"/>
                <a:gd name="T77" fmla="*/ 101 h 285"/>
                <a:gd name="T78" fmla="*/ 78 w 284"/>
                <a:gd name="T79" fmla="*/ 124 h 285"/>
                <a:gd name="T80" fmla="*/ 44 w 284"/>
                <a:gd name="T81" fmla="*/ 170 h 285"/>
                <a:gd name="T82" fmla="*/ 25 w 284"/>
                <a:gd name="T83" fmla="*/ 212 h 285"/>
                <a:gd name="T84" fmla="*/ 23 w 284"/>
                <a:gd name="T85" fmla="*/ 230 h 285"/>
                <a:gd name="T86" fmla="*/ 24 w 284"/>
                <a:gd name="T87" fmla="*/ 243 h 285"/>
                <a:gd name="T88" fmla="*/ 29 w 284"/>
                <a:gd name="T89" fmla="*/ 254 h 285"/>
                <a:gd name="T90" fmla="*/ 33 w 284"/>
                <a:gd name="T91" fmla="*/ 257 h 285"/>
                <a:gd name="T92" fmla="*/ 43 w 284"/>
                <a:gd name="T93" fmla="*/ 261 h 285"/>
                <a:gd name="T94" fmla="*/ 60 w 284"/>
                <a:gd name="T95" fmla="*/ 261 h 285"/>
                <a:gd name="T96" fmla="*/ 89 w 284"/>
                <a:gd name="T97" fmla="*/ 252 h 285"/>
                <a:gd name="T98" fmla="*/ 124 w 284"/>
                <a:gd name="T99" fmla="*/ 233 h 285"/>
                <a:gd name="T100" fmla="*/ 142 w 284"/>
                <a:gd name="T101" fmla="*/ 235 h 285"/>
                <a:gd name="T102" fmla="*/ 120 w 284"/>
                <a:gd name="T103" fmla="*/ 250 h 285"/>
                <a:gd name="T104" fmla="*/ 79 w 284"/>
                <a:gd name="T105" fmla="*/ 273 h 285"/>
                <a:gd name="T106" fmla="*/ 44 w 284"/>
                <a:gd name="T107" fmla="*/ 284 h 285"/>
                <a:gd name="T108" fmla="*/ 23 w 284"/>
                <a:gd name="T109" fmla="*/ 284 h 285"/>
                <a:gd name="T110" fmla="*/ 12 w 284"/>
                <a:gd name="T111" fmla="*/ 280 h 285"/>
                <a:gd name="T112" fmla="*/ 8 w 284"/>
                <a:gd name="T113" fmla="*/ 276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" h="285">
                  <a:moveTo>
                    <a:pt x="142" y="50"/>
                  </a:moveTo>
                  <a:lnTo>
                    <a:pt x="142" y="50"/>
                  </a:lnTo>
                  <a:lnTo>
                    <a:pt x="163" y="34"/>
                  </a:lnTo>
                  <a:lnTo>
                    <a:pt x="184" y="21"/>
                  </a:lnTo>
                  <a:lnTo>
                    <a:pt x="204" y="11"/>
                  </a:lnTo>
                  <a:lnTo>
                    <a:pt x="223" y="4"/>
                  </a:lnTo>
                  <a:lnTo>
                    <a:pt x="239" y="0"/>
                  </a:lnTo>
                  <a:lnTo>
                    <a:pt x="254" y="0"/>
                  </a:lnTo>
                  <a:lnTo>
                    <a:pt x="261" y="0"/>
                  </a:lnTo>
                  <a:lnTo>
                    <a:pt x="266" y="2"/>
                  </a:lnTo>
                  <a:lnTo>
                    <a:pt x="272" y="4"/>
                  </a:lnTo>
                  <a:lnTo>
                    <a:pt x="276" y="8"/>
                  </a:lnTo>
                  <a:lnTo>
                    <a:pt x="276" y="8"/>
                  </a:lnTo>
                  <a:lnTo>
                    <a:pt x="280" y="13"/>
                  </a:lnTo>
                  <a:lnTo>
                    <a:pt x="283" y="20"/>
                  </a:lnTo>
                  <a:lnTo>
                    <a:pt x="284" y="28"/>
                  </a:lnTo>
                  <a:lnTo>
                    <a:pt x="284" y="38"/>
                  </a:lnTo>
                  <a:lnTo>
                    <a:pt x="283" y="47"/>
                  </a:lnTo>
                  <a:lnTo>
                    <a:pt x="280" y="58"/>
                  </a:lnTo>
                  <a:lnTo>
                    <a:pt x="277" y="70"/>
                  </a:lnTo>
                  <a:lnTo>
                    <a:pt x="272" y="82"/>
                  </a:lnTo>
                  <a:lnTo>
                    <a:pt x="258" y="108"/>
                  </a:lnTo>
                  <a:lnTo>
                    <a:pt x="239" y="135"/>
                  </a:lnTo>
                  <a:lnTo>
                    <a:pt x="218" y="164"/>
                  </a:lnTo>
                  <a:lnTo>
                    <a:pt x="190" y="192"/>
                  </a:lnTo>
                  <a:lnTo>
                    <a:pt x="190" y="192"/>
                  </a:lnTo>
                  <a:lnTo>
                    <a:pt x="166" y="215"/>
                  </a:lnTo>
                  <a:lnTo>
                    <a:pt x="142" y="235"/>
                  </a:lnTo>
                  <a:lnTo>
                    <a:pt x="142" y="219"/>
                  </a:lnTo>
                  <a:lnTo>
                    <a:pt x="142" y="219"/>
                  </a:lnTo>
                  <a:lnTo>
                    <a:pt x="162" y="203"/>
                  </a:lnTo>
                  <a:lnTo>
                    <a:pt x="184" y="184"/>
                  </a:lnTo>
                  <a:lnTo>
                    <a:pt x="184" y="184"/>
                  </a:lnTo>
                  <a:lnTo>
                    <a:pt x="205" y="159"/>
                  </a:lnTo>
                  <a:lnTo>
                    <a:pt x="223" y="136"/>
                  </a:lnTo>
                  <a:lnTo>
                    <a:pt x="239" y="113"/>
                  </a:lnTo>
                  <a:lnTo>
                    <a:pt x="250" y="92"/>
                  </a:lnTo>
                  <a:lnTo>
                    <a:pt x="258" y="71"/>
                  </a:lnTo>
                  <a:lnTo>
                    <a:pt x="260" y="63"/>
                  </a:lnTo>
                  <a:lnTo>
                    <a:pt x="261" y="55"/>
                  </a:lnTo>
                  <a:lnTo>
                    <a:pt x="261" y="47"/>
                  </a:lnTo>
                  <a:lnTo>
                    <a:pt x="260" y="40"/>
                  </a:lnTo>
                  <a:lnTo>
                    <a:pt x="258" y="35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0" y="27"/>
                  </a:lnTo>
                  <a:lnTo>
                    <a:pt x="246" y="24"/>
                  </a:lnTo>
                  <a:lnTo>
                    <a:pt x="241" y="23"/>
                  </a:lnTo>
                  <a:lnTo>
                    <a:pt x="235" y="23"/>
                  </a:lnTo>
                  <a:lnTo>
                    <a:pt x="223" y="23"/>
                  </a:lnTo>
                  <a:lnTo>
                    <a:pt x="209" y="27"/>
                  </a:lnTo>
                  <a:lnTo>
                    <a:pt x="195" y="32"/>
                  </a:lnTo>
                  <a:lnTo>
                    <a:pt x="177" y="40"/>
                  </a:lnTo>
                  <a:lnTo>
                    <a:pt x="159" y="51"/>
                  </a:lnTo>
                  <a:lnTo>
                    <a:pt x="142" y="65"/>
                  </a:lnTo>
                  <a:lnTo>
                    <a:pt x="142" y="50"/>
                  </a:lnTo>
                  <a:close/>
                  <a:moveTo>
                    <a:pt x="8" y="276"/>
                  </a:moveTo>
                  <a:lnTo>
                    <a:pt x="8" y="276"/>
                  </a:lnTo>
                  <a:lnTo>
                    <a:pt x="4" y="271"/>
                  </a:lnTo>
                  <a:lnTo>
                    <a:pt x="1" y="264"/>
                  </a:lnTo>
                  <a:lnTo>
                    <a:pt x="0" y="256"/>
                  </a:lnTo>
                  <a:lnTo>
                    <a:pt x="0" y="246"/>
                  </a:lnTo>
                  <a:lnTo>
                    <a:pt x="1" y="237"/>
                  </a:lnTo>
                  <a:lnTo>
                    <a:pt x="4" y="226"/>
                  </a:lnTo>
                  <a:lnTo>
                    <a:pt x="6" y="214"/>
                  </a:lnTo>
                  <a:lnTo>
                    <a:pt x="12" y="201"/>
                  </a:lnTo>
                  <a:lnTo>
                    <a:pt x="25" y="176"/>
                  </a:lnTo>
                  <a:lnTo>
                    <a:pt x="44" y="149"/>
                  </a:lnTo>
                  <a:lnTo>
                    <a:pt x="66" y="120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117" y="70"/>
                  </a:lnTo>
                  <a:lnTo>
                    <a:pt x="142" y="50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21" y="8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78" y="124"/>
                  </a:lnTo>
                  <a:lnTo>
                    <a:pt x="60" y="147"/>
                  </a:lnTo>
                  <a:lnTo>
                    <a:pt x="44" y="170"/>
                  </a:lnTo>
                  <a:lnTo>
                    <a:pt x="33" y="192"/>
                  </a:lnTo>
                  <a:lnTo>
                    <a:pt x="25" y="212"/>
                  </a:lnTo>
                  <a:lnTo>
                    <a:pt x="24" y="220"/>
                  </a:lnTo>
                  <a:lnTo>
                    <a:pt x="23" y="230"/>
                  </a:lnTo>
                  <a:lnTo>
                    <a:pt x="23" y="237"/>
                  </a:lnTo>
                  <a:lnTo>
                    <a:pt x="24" y="243"/>
                  </a:lnTo>
                  <a:lnTo>
                    <a:pt x="25" y="249"/>
                  </a:lnTo>
                  <a:lnTo>
                    <a:pt x="29" y="254"/>
                  </a:lnTo>
                  <a:lnTo>
                    <a:pt x="29" y="254"/>
                  </a:lnTo>
                  <a:lnTo>
                    <a:pt x="33" y="257"/>
                  </a:lnTo>
                  <a:lnTo>
                    <a:pt x="37" y="260"/>
                  </a:lnTo>
                  <a:lnTo>
                    <a:pt x="43" y="261"/>
                  </a:lnTo>
                  <a:lnTo>
                    <a:pt x="48" y="261"/>
                  </a:lnTo>
                  <a:lnTo>
                    <a:pt x="60" y="261"/>
                  </a:lnTo>
                  <a:lnTo>
                    <a:pt x="74" y="257"/>
                  </a:lnTo>
                  <a:lnTo>
                    <a:pt x="89" y="252"/>
                  </a:lnTo>
                  <a:lnTo>
                    <a:pt x="107" y="243"/>
                  </a:lnTo>
                  <a:lnTo>
                    <a:pt x="124" y="233"/>
                  </a:lnTo>
                  <a:lnTo>
                    <a:pt x="142" y="219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20" y="250"/>
                  </a:lnTo>
                  <a:lnTo>
                    <a:pt x="100" y="262"/>
                  </a:lnTo>
                  <a:lnTo>
                    <a:pt x="79" y="273"/>
                  </a:lnTo>
                  <a:lnTo>
                    <a:pt x="60" y="280"/>
                  </a:lnTo>
                  <a:lnTo>
                    <a:pt x="44" y="284"/>
                  </a:lnTo>
                  <a:lnTo>
                    <a:pt x="29" y="285"/>
                  </a:lnTo>
                  <a:lnTo>
                    <a:pt x="23" y="284"/>
                  </a:lnTo>
                  <a:lnTo>
                    <a:pt x="17" y="283"/>
                  </a:lnTo>
                  <a:lnTo>
                    <a:pt x="12" y="280"/>
                  </a:lnTo>
                  <a:lnTo>
                    <a:pt x="8" y="276"/>
                  </a:lnTo>
                  <a:lnTo>
                    <a:pt x="8" y="276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57" name="Freeform 125"/>
            <p:cNvSpPr/>
            <p:nvPr/>
          </p:nvSpPr>
          <p:spPr bwMode="auto">
            <a:xfrm>
              <a:off x="5741493" y="2396572"/>
              <a:ext cx="71643" cy="70997"/>
            </a:xfrm>
            <a:custGeom>
              <a:avLst/>
              <a:gdLst>
                <a:gd name="T0" fmla="*/ 0 w 58"/>
                <a:gd name="T1" fmla="*/ 30 h 60"/>
                <a:gd name="T2" fmla="*/ 0 w 58"/>
                <a:gd name="T3" fmla="*/ 30 h 60"/>
                <a:gd name="T4" fmla="*/ 1 w 58"/>
                <a:gd name="T5" fmla="*/ 24 h 60"/>
                <a:gd name="T6" fmla="*/ 3 w 58"/>
                <a:gd name="T7" fmla="*/ 19 h 60"/>
                <a:gd name="T8" fmla="*/ 5 w 58"/>
                <a:gd name="T9" fmla="*/ 14 h 60"/>
                <a:gd name="T10" fmla="*/ 9 w 58"/>
                <a:gd name="T11" fmla="*/ 10 h 60"/>
                <a:gd name="T12" fmla="*/ 13 w 58"/>
                <a:gd name="T13" fmla="*/ 6 h 60"/>
                <a:gd name="T14" fmla="*/ 18 w 58"/>
                <a:gd name="T15" fmla="*/ 3 h 60"/>
                <a:gd name="T16" fmla="*/ 24 w 58"/>
                <a:gd name="T17" fmla="*/ 1 h 60"/>
                <a:gd name="T18" fmla="*/ 30 w 58"/>
                <a:gd name="T19" fmla="*/ 0 h 60"/>
                <a:gd name="T20" fmla="*/ 30 w 58"/>
                <a:gd name="T21" fmla="*/ 0 h 60"/>
                <a:gd name="T22" fmla="*/ 35 w 58"/>
                <a:gd name="T23" fmla="*/ 1 h 60"/>
                <a:gd name="T24" fmla="*/ 41 w 58"/>
                <a:gd name="T25" fmla="*/ 3 h 60"/>
                <a:gd name="T26" fmla="*/ 46 w 58"/>
                <a:gd name="T27" fmla="*/ 6 h 60"/>
                <a:gd name="T28" fmla="*/ 50 w 58"/>
                <a:gd name="T29" fmla="*/ 10 h 60"/>
                <a:gd name="T30" fmla="*/ 54 w 58"/>
                <a:gd name="T31" fmla="*/ 14 h 60"/>
                <a:gd name="T32" fmla="*/ 57 w 58"/>
                <a:gd name="T33" fmla="*/ 19 h 60"/>
                <a:gd name="T34" fmla="*/ 58 w 58"/>
                <a:gd name="T35" fmla="*/ 24 h 60"/>
                <a:gd name="T36" fmla="*/ 58 w 58"/>
                <a:gd name="T37" fmla="*/ 30 h 60"/>
                <a:gd name="T38" fmla="*/ 58 w 58"/>
                <a:gd name="T39" fmla="*/ 30 h 60"/>
                <a:gd name="T40" fmla="*/ 58 w 58"/>
                <a:gd name="T41" fmla="*/ 35 h 60"/>
                <a:gd name="T42" fmla="*/ 57 w 58"/>
                <a:gd name="T43" fmla="*/ 41 h 60"/>
                <a:gd name="T44" fmla="*/ 54 w 58"/>
                <a:gd name="T45" fmla="*/ 46 h 60"/>
                <a:gd name="T46" fmla="*/ 50 w 58"/>
                <a:gd name="T47" fmla="*/ 50 h 60"/>
                <a:gd name="T48" fmla="*/ 46 w 58"/>
                <a:gd name="T49" fmla="*/ 54 h 60"/>
                <a:gd name="T50" fmla="*/ 41 w 58"/>
                <a:gd name="T51" fmla="*/ 57 h 60"/>
                <a:gd name="T52" fmla="*/ 35 w 58"/>
                <a:gd name="T53" fmla="*/ 58 h 60"/>
                <a:gd name="T54" fmla="*/ 30 w 58"/>
                <a:gd name="T55" fmla="*/ 60 h 60"/>
                <a:gd name="T56" fmla="*/ 30 w 58"/>
                <a:gd name="T57" fmla="*/ 60 h 60"/>
                <a:gd name="T58" fmla="*/ 24 w 58"/>
                <a:gd name="T59" fmla="*/ 58 h 60"/>
                <a:gd name="T60" fmla="*/ 18 w 58"/>
                <a:gd name="T61" fmla="*/ 57 h 60"/>
                <a:gd name="T62" fmla="*/ 13 w 58"/>
                <a:gd name="T63" fmla="*/ 54 h 60"/>
                <a:gd name="T64" fmla="*/ 9 w 58"/>
                <a:gd name="T65" fmla="*/ 50 h 60"/>
                <a:gd name="T66" fmla="*/ 5 w 58"/>
                <a:gd name="T67" fmla="*/ 46 h 60"/>
                <a:gd name="T68" fmla="*/ 3 w 58"/>
                <a:gd name="T69" fmla="*/ 41 h 60"/>
                <a:gd name="T70" fmla="*/ 1 w 58"/>
                <a:gd name="T71" fmla="*/ 35 h 60"/>
                <a:gd name="T72" fmla="*/ 0 w 58"/>
                <a:gd name="T73" fmla="*/ 30 h 60"/>
                <a:gd name="T74" fmla="*/ 0 w 58"/>
                <a:gd name="T7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" h="60">
                  <a:moveTo>
                    <a:pt x="0" y="30"/>
                  </a:moveTo>
                  <a:lnTo>
                    <a:pt x="0" y="30"/>
                  </a:lnTo>
                  <a:lnTo>
                    <a:pt x="1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5" y="1"/>
                  </a:lnTo>
                  <a:lnTo>
                    <a:pt x="41" y="3"/>
                  </a:lnTo>
                  <a:lnTo>
                    <a:pt x="46" y="6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7" y="19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8" y="35"/>
                  </a:lnTo>
                  <a:lnTo>
                    <a:pt x="57" y="41"/>
                  </a:lnTo>
                  <a:lnTo>
                    <a:pt x="54" y="46"/>
                  </a:lnTo>
                  <a:lnTo>
                    <a:pt x="50" y="50"/>
                  </a:lnTo>
                  <a:lnTo>
                    <a:pt x="46" y="54"/>
                  </a:lnTo>
                  <a:lnTo>
                    <a:pt x="41" y="57"/>
                  </a:lnTo>
                  <a:lnTo>
                    <a:pt x="35" y="58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8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9" y="50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58" name="Freeform 126"/>
            <p:cNvSpPr>
              <a:spLocks noEditPoints="1"/>
            </p:cNvSpPr>
            <p:nvPr/>
          </p:nvSpPr>
          <p:spPr bwMode="auto">
            <a:xfrm>
              <a:off x="5063359" y="2083002"/>
              <a:ext cx="197635" cy="357350"/>
            </a:xfrm>
            <a:custGeom>
              <a:avLst/>
              <a:gdLst>
                <a:gd name="T0" fmla="*/ 160 w 160"/>
                <a:gd name="T1" fmla="*/ 0 h 302"/>
                <a:gd name="T2" fmla="*/ 160 w 160"/>
                <a:gd name="T3" fmla="*/ 302 h 302"/>
                <a:gd name="T4" fmla="*/ 94 w 160"/>
                <a:gd name="T5" fmla="*/ 302 h 302"/>
                <a:gd name="T6" fmla="*/ 94 w 160"/>
                <a:gd name="T7" fmla="*/ 261 h 302"/>
                <a:gd name="T8" fmla="*/ 136 w 160"/>
                <a:gd name="T9" fmla="*/ 261 h 302"/>
                <a:gd name="T10" fmla="*/ 136 w 160"/>
                <a:gd name="T11" fmla="*/ 116 h 302"/>
                <a:gd name="T12" fmla="*/ 136 w 160"/>
                <a:gd name="T13" fmla="*/ 116 h 302"/>
                <a:gd name="T14" fmla="*/ 94 w 160"/>
                <a:gd name="T15" fmla="*/ 189 h 302"/>
                <a:gd name="T16" fmla="*/ 94 w 160"/>
                <a:gd name="T17" fmla="*/ 124 h 302"/>
                <a:gd name="T18" fmla="*/ 160 w 160"/>
                <a:gd name="T19" fmla="*/ 0 h 302"/>
                <a:gd name="T20" fmla="*/ 94 w 160"/>
                <a:gd name="T21" fmla="*/ 302 h 302"/>
                <a:gd name="T22" fmla="*/ 0 w 160"/>
                <a:gd name="T23" fmla="*/ 302 h 302"/>
                <a:gd name="T24" fmla="*/ 94 w 160"/>
                <a:gd name="T25" fmla="*/ 124 h 302"/>
                <a:gd name="T26" fmla="*/ 94 w 160"/>
                <a:gd name="T27" fmla="*/ 189 h 302"/>
                <a:gd name="T28" fmla="*/ 53 w 160"/>
                <a:gd name="T29" fmla="*/ 261 h 302"/>
                <a:gd name="T30" fmla="*/ 94 w 160"/>
                <a:gd name="T31" fmla="*/ 261 h 302"/>
                <a:gd name="T32" fmla="*/ 94 w 160"/>
                <a:gd name="T3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302">
                  <a:moveTo>
                    <a:pt x="160" y="0"/>
                  </a:moveTo>
                  <a:lnTo>
                    <a:pt x="160" y="302"/>
                  </a:lnTo>
                  <a:lnTo>
                    <a:pt x="94" y="302"/>
                  </a:lnTo>
                  <a:lnTo>
                    <a:pt x="94" y="261"/>
                  </a:lnTo>
                  <a:lnTo>
                    <a:pt x="136" y="261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94" y="189"/>
                  </a:lnTo>
                  <a:lnTo>
                    <a:pt x="94" y="124"/>
                  </a:lnTo>
                  <a:lnTo>
                    <a:pt x="160" y="0"/>
                  </a:lnTo>
                  <a:close/>
                  <a:moveTo>
                    <a:pt x="94" y="302"/>
                  </a:moveTo>
                  <a:lnTo>
                    <a:pt x="0" y="302"/>
                  </a:lnTo>
                  <a:lnTo>
                    <a:pt x="94" y="124"/>
                  </a:lnTo>
                  <a:lnTo>
                    <a:pt x="94" y="189"/>
                  </a:lnTo>
                  <a:lnTo>
                    <a:pt x="53" y="261"/>
                  </a:lnTo>
                  <a:lnTo>
                    <a:pt x="94" y="261"/>
                  </a:lnTo>
                  <a:lnTo>
                    <a:pt x="94" y="30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59" name="Rectangle 127"/>
            <p:cNvSpPr>
              <a:spLocks noChangeArrowheads="1"/>
            </p:cNvSpPr>
            <p:nvPr/>
          </p:nvSpPr>
          <p:spPr bwMode="auto">
            <a:xfrm>
              <a:off x="5310402" y="2079452"/>
              <a:ext cx="49409" cy="35143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60" name="Freeform 129"/>
            <p:cNvSpPr/>
            <p:nvPr/>
          </p:nvSpPr>
          <p:spPr bwMode="auto">
            <a:xfrm>
              <a:off x="5374633" y="4139544"/>
              <a:ext cx="385388" cy="370367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61" name="Freeform 130"/>
            <p:cNvSpPr>
              <a:spLocks noEditPoints="1"/>
            </p:cNvSpPr>
            <p:nvPr/>
          </p:nvSpPr>
          <p:spPr bwMode="auto">
            <a:xfrm>
              <a:off x="5416631" y="4146643"/>
              <a:ext cx="339684" cy="324219"/>
            </a:xfrm>
            <a:custGeom>
              <a:avLst/>
              <a:gdLst>
                <a:gd name="T0" fmla="*/ 152 w 275"/>
                <a:gd name="T1" fmla="*/ 1 h 274"/>
                <a:gd name="T2" fmla="*/ 191 w 275"/>
                <a:gd name="T3" fmla="*/ 10 h 274"/>
                <a:gd name="T4" fmla="*/ 225 w 275"/>
                <a:gd name="T5" fmla="*/ 32 h 274"/>
                <a:gd name="T6" fmla="*/ 252 w 275"/>
                <a:gd name="T7" fmla="*/ 61 h 274"/>
                <a:gd name="T8" fmla="*/ 268 w 275"/>
                <a:gd name="T9" fmla="*/ 97 h 274"/>
                <a:gd name="T10" fmla="*/ 275 w 275"/>
                <a:gd name="T11" fmla="*/ 138 h 274"/>
                <a:gd name="T12" fmla="*/ 272 w 275"/>
                <a:gd name="T13" fmla="*/ 165 h 274"/>
                <a:gd name="T14" fmla="*/ 259 w 275"/>
                <a:gd name="T15" fmla="*/ 203 h 274"/>
                <a:gd name="T16" fmla="*/ 234 w 275"/>
                <a:gd name="T17" fmla="*/ 235 h 274"/>
                <a:gd name="T18" fmla="*/ 203 w 275"/>
                <a:gd name="T19" fmla="*/ 258 h 274"/>
                <a:gd name="T20" fmla="*/ 165 w 275"/>
                <a:gd name="T21" fmla="*/ 272 h 274"/>
                <a:gd name="T22" fmla="*/ 137 w 275"/>
                <a:gd name="T23" fmla="*/ 274 h 274"/>
                <a:gd name="T24" fmla="*/ 137 w 275"/>
                <a:gd name="T25" fmla="*/ 269 h 274"/>
                <a:gd name="T26" fmla="*/ 164 w 275"/>
                <a:gd name="T27" fmla="*/ 266 h 274"/>
                <a:gd name="T28" fmla="*/ 201 w 275"/>
                <a:gd name="T29" fmla="*/ 253 h 274"/>
                <a:gd name="T30" fmla="*/ 230 w 275"/>
                <a:gd name="T31" fmla="*/ 230 h 274"/>
                <a:gd name="T32" fmla="*/ 253 w 275"/>
                <a:gd name="T33" fmla="*/ 200 h 274"/>
                <a:gd name="T34" fmla="*/ 266 w 275"/>
                <a:gd name="T35" fmla="*/ 163 h 274"/>
                <a:gd name="T36" fmla="*/ 268 w 275"/>
                <a:gd name="T37" fmla="*/ 138 h 274"/>
                <a:gd name="T38" fmla="*/ 263 w 275"/>
                <a:gd name="T39" fmla="*/ 98 h 274"/>
                <a:gd name="T40" fmla="*/ 247 w 275"/>
                <a:gd name="T41" fmla="*/ 65 h 274"/>
                <a:gd name="T42" fmla="*/ 221 w 275"/>
                <a:gd name="T43" fmla="*/ 36 h 274"/>
                <a:gd name="T44" fmla="*/ 188 w 275"/>
                <a:gd name="T45" fmla="*/ 17 h 274"/>
                <a:gd name="T46" fmla="*/ 151 w 275"/>
                <a:gd name="T47" fmla="*/ 8 h 274"/>
                <a:gd name="T48" fmla="*/ 137 w 275"/>
                <a:gd name="T49" fmla="*/ 0 h 274"/>
                <a:gd name="T50" fmla="*/ 137 w 275"/>
                <a:gd name="T51" fmla="*/ 274 h 274"/>
                <a:gd name="T52" fmla="*/ 96 w 275"/>
                <a:gd name="T53" fmla="*/ 269 h 274"/>
                <a:gd name="T54" fmla="*/ 61 w 275"/>
                <a:gd name="T55" fmla="*/ 251 h 274"/>
                <a:gd name="T56" fmla="*/ 31 w 275"/>
                <a:gd name="T57" fmla="*/ 224 h 274"/>
                <a:gd name="T58" fmla="*/ 11 w 275"/>
                <a:gd name="T59" fmla="*/ 191 h 274"/>
                <a:gd name="T60" fmla="*/ 2 w 275"/>
                <a:gd name="T61" fmla="*/ 151 h 274"/>
                <a:gd name="T62" fmla="*/ 2 w 275"/>
                <a:gd name="T63" fmla="*/ 123 h 274"/>
                <a:gd name="T64" fmla="*/ 11 w 275"/>
                <a:gd name="T65" fmla="*/ 84 h 274"/>
                <a:gd name="T66" fmla="*/ 31 w 275"/>
                <a:gd name="T67" fmla="*/ 50 h 274"/>
                <a:gd name="T68" fmla="*/ 61 w 275"/>
                <a:gd name="T69" fmla="*/ 24 h 274"/>
                <a:gd name="T70" fmla="*/ 96 w 275"/>
                <a:gd name="T71" fmla="*/ 6 h 274"/>
                <a:gd name="T72" fmla="*/ 137 w 275"/>
                <a:gd name="T73" fmla="*/ 0 h 274"/>
                <a:gd name="T74" fmla="*/ 125 w 275"/>
                <a:gd name="T75" fmla="*/ 8 h 274"/>
                <a:gd name="T76" fmla="*/ 87 w 275"/>
                <a:gd name="T77" fmla="*/ 17 h 274"/>
                <a:gd name="T78" fmla="*/ 54 w 275"/>
                <a:gd name="T79" fmla="*/ 36 h 274"/>
                <a:gd name="T80" fmla="*/ 29 w 275"/>
                <a:gd name="T81" fmla="*/ 65 h 274"/>
                <a:gd name="T82" fmla="*/ 12 w 275"/>
                <a:gd name="T83" fmla="*/ 98 h 274"/>
                <a:gd name="T84" fmla="*/ 7 w 275"/>
                <a:gd name="T85" fmla="*/ 138 h 274"/>
                <a:gd name="T86" fmla="*/ 10 w 275"/>
                <a:gd name="T87" fmla="*/ 163 h 274"/>
                <a:gd name="T88" fmla="*/ 22 w 275"/>
                <a:gd name="T89" fmla="*/ 200 h 274"/>
                <a:gd name="T90" fmla="*/ 45 w 275"/>
                <a:gd name="T91" fmla="*/ 230 h 274"/>
                <a:gd name="T92" fmla="*/ 75 w 275"/>
                <a:gd name="T93" fmla="*/ 253 h 274"/>
                <a:gd name="T94" fmla="*/ 111 w 275"/>
                <a:gd name="T95" fmla="*/ 266 h 274"/>
                <a:gd name="T96" fmla="*/ 137 w 275"/>
                <a:gd name="T9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5" h="274">
                  <a:moveTo>
                    <a:pt x="137" y="0"/>
                  </a:moveTo>
                  <a:lnTo>
                    <a:pt x="137" y="0"/>
                  </a:lnTo>
                  <a:lnTo>
                    <a:pt x="152" y="1"/>
                  </a:lnTo>
                  <a:lnTo>
                    <a:pt x="165" y="2"/>
                  </a:lnTo>
                  <a:lnTo>
                    <a:pt x="179" y="6"/>
                  </a:lnTo>
                  <a:lnTo>
                    <a:pt x="191" y="10"/>
                  </a:lnTo>
                  <a:lnTo>
                    <a:pt x="203" y="17"/>
                  </a:lnTo>
                  <a:lnTo>
                    <a:pt x="214" y="24"/>
                  </a:lnTo>
                  <a:lnTo>
                    <a:pt x="225" y="32"/>
                  </a:lnTo>
                  <a:lnTo>
                    <a:pt x="234" y="40"/>
                  </a:lnTo>
                  <a:lnTo>
                    <a:pt x="244" y="50"/>
                  </a:lnTo>
                  <a:lnTo>
                    <a:pt x="252" y="61"/>
                  </a:lnTo>
                  <a:lnTo>
                    <a:pt x="259" y="71"/>
                  </a:lnTo>
                  <a:lnTo>
                    <a:pt x="264" y="84"/>
                  </a:lnTo>
                  <a:lnTo>
                    <a:pt x="268" y="97"/>
                  </a:lnTo>
                  <a:lnTo>
                    <a:pt x="272" y="109"/>
                  </a:lnTo>
                  <a:lnTo>
                    <a:pt x="274" y="123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4" y="151"/>
                  </a:lnTo>
                  <a:lnTo>
                    <a:pt x="272" y="165"/>
                  </a:lnTo>
                  <a:lnTo>
                    <a:pt x="268" y="178"/>
                  </a:lnTo>
                  <a:lnTo>
                    <a:pt x="264" y="191"/>
                  </a:lnTo>
                  <a:lnTo>
                    <a:pt x="259" y="203"/>
                  </a:lnTo>
                  <a:lnTo>
                    <a:pt x="252" y="215"/>
                  </a:lnTo>
                  <a:lnTo>
                    <a:pt x="244" y="224"/>
                  </a:lnTo>
                  <a:lnTo>
                    <a:pt x="234" y="235"/>
                  </a:lnTo>
                  <a:lnTo>
                    <a:pt x="225" y="243"/>
                  </a:lnTo>
                  <a:lnTo>
                    <a:pt x="214" y="251"/>
                  </a:lnTo>
                  <a:lnTo>
                    <a:pt x="203" y="258"/>
                  </a:lnTo>
                  <a:lnTo>
                    <a:pt x="191" y="264"/>
                  </a:lnTo>
                  <a:lnTo>
                    <a:pt x="179" y="269"/>
                  </a:lnTo>
                  <a:lnTo>
                    <a:pt x="165" y="272"/>
                  </a:lnTo>
                  <a:lnTo>
                    <a:pt x="152" y="274"/>
                  </a:lnTo>
                  <a:lnTo>
                    <a:pt x="137" y="274"/>
                  </a:lnTo>
                  <a:lnTo>
                    <a:pt x="137" y="274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51" y="268"/>
                  </a:lnTo>
                  <a:lnTo>
                    <a:pt x="164" y="266"/>
                  </a:lnTo>
                  <a:lnTo>
                    <a:pt x="176" y="262"/>
                  </a:lnTo>
                  <a:lnTo>
                    <a:pt x="188" y="258"/>
                  </a:lnTo>
                  <a:lnTo>
                    <a:pt x="201" y="253"/>
                  </a:lnTo>
                  <a:lnTo>
                    <a:pt x="211" y="246"/>
                  </a:lnTo>
                  <a:lnTo>
                    <a:pt x="221" y="238"/>
                  </a:lnTo>
                  <a:lnTo>
                    <a:pt x="230" y="230"/>
                  </a:lnTo>
                  <a:lnTo>
                    <a:pt x="239" y="220"/>
                  </a:lnTo>
                  <a:lnTo>
                    <a:pt x="247" y="211"/>
                  </a:lnTo>
                  <a:lnTo>
                    <a:pt x="253" y="200"/>
                  </a:lnTo>
                  <a:lnTo>
                    <a:pt x="259" y="188"/>
                  </a:lnTo>
                  <a:lnTo>
                    <a:pt x="263" y="177"/>
                  </a:lnTo>
                  <a:lnTo>
                    <a:pt x="266" y="163"/>
                  </a:lnTo>
                  <a:lnTo>
                    <a:pt x="268" y="151"/>
                  </a:lnTo>
                  <a:lnTo>
                    <a:pt x="268" y="138"/>
                  </a:lnTo>
                  <a:lnTo>
                    <a:pt x="268" y="138"/>
                  </a:lnTo>
                  <a:lnTo>
                    <a:pt x="268" y="124"/>
                  </a:lnTo>
                  <a:lnTo>
                    <a:pt x="266" y="111"/>
                  </a:lnTo>
                  <a:lnTo>
                    <a:pt x="263" y="98"/>
                  </a:lnTo>
                  <a:lnTo>
                    <a:pt x="259" y="86"/>
                  </a:lnTo>
                  <a:lnTo>
                    <a:pt x="253" y="75"/>
                  </a:lnTo>
                  <a:lnTo>
                    <a:pt x="247" y="65"/>
                  </a:lnTo>
                  <a:lnTo>
                    <a:pt x="239" y="54"/>
                  </a:lnTo>
                  <a:lnTo>
                    <a:pt x="230" y="44"/>
                  </a:lnTo>
                  <a:lnTo>
                    <a:pt x="221" y="36"/>
                  </a:lnTo>
                  <a:lnTo>
                    <a:pt x="211" y="29"/>
                  </a:lnTo>
                  <a:lnTo>
                    <a:pt x="201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4" y="9"/>
                  </a:lnTo>
                  <a:lnTo>
                    <a:pt x="151" y="8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37" y="0"/>
                  </a:lnTo>
                  <a:lnTo>
                    <a:pt x="137" y="0"/>
                  </a:lnTo>
                  <a:close/>
                  <a:moveTo>
                    <a:pt x="137" y="274"/>
                  </a:moveTo>
                  <a:lnTo>
                    <a:pt x="137" y="274"/>
                  </a:lnTo>
                  <a:lnTo>
                    <a:pt x="123" y="274"/>
                  </a:lnTo>
                  <a:lnTo>
                    <a:pt x="110" y="272"/>
                  </a:lnTo>
                  <a:lnTo>
                    <a:pt x="96" y="269"/>
                  </a:lnTo>
                  <a:lnTo>
                    <a:pt x="84" y="264"/>
                  </a:lnTo>
                  <a:lnTo>
                    <a:pt x="72" y="258"/>
                  </a:lnTo>
                  <a:lnTo>
                    <a:pt x="61" y="251"/>
                  </a:lnTo>
                  <a:lnTo>
                    <a:pt x="50" y="243"/>
                  </a:lnTo>
                  <a:lnTo>
                    <a:pt x="41" y="235"/>
                  </a:lnTo>
                  <a:lnTo>
                    <a:pt x="31" y="224"/>
                  </a:lnTo>
                  <a:lnTo>
                    <a:pt x="23" y="215"/>
                  </a:lnTo>
                  <a:lnTo>
                    <a:pt x="16" y="203"/>
                  </a:lnTo>
                  <a:lnTo>
                    <a:pt x="11" y="191"/>
                  </a:lnTo>
                  <a:lnTo>
                    <a:pt x="7" y="178"/>
                  </a:lnTo>
                  <a:lnTo>
                    <a:pt x="3" y="165"/>
                  </a:lnTo>
                  <a:lnTo>
                    <a:pt x="2" y="151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3"/>
                  </a:lnTo>
                  <a:lnTo>
                    <a:pt x="3" y="109"/>
                  </a:lnTo>
                  <a:lnTo>
                    <a:pt x="7" y="97"/>
                  </a:lnTo>
                  <a:lnTo>
                    <a:pt x="11" y="84"/>
                  </a:lnTo>
                  <a:lnTo>
                    <a:pt x="16" y="71"/>
                  </a:lnTo>
                  <a:lnTo>
                    <a:pt x="23" y="61"/>
                  </a:lnTo>
                  <a:lnTo>
                    <a:pt x="31" y="50"/>
                  </a:lnTo>
                  <a:lnTo>
                    <a:pt x="41" y="40"/>
                  </a:lnTo>
                  <a:lnTo>
                    <a:pt x="50" y="32"/>
                  </a:lnTo>
                  <a:lnTo>
                    <a:pt x="61" y="24"/>
                  </a:lnTo>
                  <a:lnTo>
                    <a:pt x="72" y="17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10" y="2"/>
                  </a:lnTo>
                  <a:lnTo>
                    <a:pt x="123" y="1"/>
                  </a:lnTo>
                  <a:lnTo>
                    <a:pt x="137" y="0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25" y="8"/>
                  </a:lnTo>
                  <a:lnTo>
                    <a:pt x="111" y="9"/>
                  </a:lnTo>
                  <a:lnTo>
                    <a:pt x="99" y="12"/>
                  </a:lnTo>
                  <a:lnTo>
                    <a:pt x="87" y="17"/>
                  </a:lnTo>
                  <a:lnTo>
                    <a:pt x="75" y="23"/>
                  </a:lnTo>
                  <a:lnTo>
                    <a:pt x="64" y="29"/>
                  </a:lnTo>
                  <a:lnTo>
                    <a:pt x="54" y="36"/>
                  </a:lnTo>
                  <a:lnTo>
                    <a:pt x="45" y="44"/>
                  </a:lnTo>
                  <a:lnTo>
                    <a:pt x="37" y="54"/>
                  </a:lnTo>
                  <a:lnTo>
                    <a:pt x="29" y="65"/>
                  </a:lnTo>
                  <a:lnTo>
                    <a:pt x="22" y="75"/>
                  </a:lnTo>
                  <a:lnTo>
                    <a:pt x="16" y="86"/>
                  </a:lnTo>
                  <a:lnTo>
                    <a:pt x="12" y="98"/>
                  </a:lnTo>
                  <a:lnTo>
                    <a:pt x="10" y="111"/>
                  </a:lnTo>
                  <a:lnTo>
                    <a:pt x="7" y="124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51"/>
                  </a:lnTo>
                  <a:lnTo>
                    <a:pt x="10" y="163"/>
                  </a:lnTo>
                  <a:lnTo>
                    <a:pt x="12" y="177"/>
                  </a:lnTo>
                  <a:lnTo>
                    <a:pt x="16" y="188"/>
                  </a:lnTo>
                  <a:lnTo>
                    <a:pt x="22" y="200"/>
                  </a:lnTo>
                  <a:lnTo>
                    <a:pt x="29" y="211"/>
                  </a:lnTo>
                  <a:lnTo>
                    <a:pt x="37" y="220"/>
                  </a:lnTo>
                  <a:lnTo>
                    <a:pt x="45" y="230"/>
                  </a:lnTo>
                  <a:lnTo>
                    <a:pt x="54" y="238"/>
                  </a:lnTo>
                  <a:lnTo>
                    <a:pt x="64" y="246"/>
                  </a:lnTo>
                  <a:lnTo>
                    <a:pt x="75" y="253"/>
                  </a:lnTo>
                  <a:lnTo>
                    <a:pt x="87" y="258"/>
                  </a:lnTo>
                  <a:lnTo>
                    <a:pt x="99" y="262"/>
                  </a:lnTo>
                  <a:lnTo>
                    <a:pt x="111" y="266"/>
                  </a:lnTo>
                  <a:lnTo>
                    <a:pt x="125" y="268"/>
                  </a:lnTo>
                  <a:lnTo>
                    <a:pt x="137" y="269"/>
                  </a:lnTo>
                  <a:lnTo>
                    <a:pt x="137" y="274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62" name="Freeform 131"/>
            <p:cNvSpPr/>
            <p:nvPr/>
          </p:nvSpPr>
          <p:spPr bwMode="auto">
            <a:xfrm>
              <a:off x="5411690" y="4152560"/>
              <a:ext cx="338449" cy="315936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63" name="Freeform 132"/>
            <p:cNvSpPr/>
            <p:nvPr/>
          </p:nvSpPr>
          <p:spPr bwMode="auto">
            <a:xfrm>
              <a:off x="5566092" y="4498078"/>
              <a:ext cx="106229" cy="121878"/>
            </a:xfrm>
            <a:custGeom>
              <a:avLst/>
              <a:gdLst>
                <a:gd name="T0" fmla="*/ 27 w 86"/>
                <a:gd name="T1" fmla="*/ 6 h 103"/>
                <a:gd name="T2" fmla="*/ 27 w 86"/>
                <a:gd name="T3" fmla="*/ 38 h 103"/>
                <a:gd name="T4" fmla="*/ 27 w 86"/>
                <a:gd name="T5" fmla="*/ 38 h 103"/>
                <a:gd name="T6" fmla="*/ 28 w 86"/>
                <a:gd name="T7" fmla="*/ 41 h 103"/>
                <a:gd name="T8" fmla="*/ 34 w 86"/>
                <a:gd name="T9" fmla="*/ 47 h 103"/>
                <a:gd name="T10" fmla="*/ 42 w 86"/>
                <a:gd name="T11" fmla="*/ 55 h 103"/>
                <a:gd name="T12" fmla="*/ 47 w 86"/>
                <a:gd name="T13" fmla="*/ 57 h 103"/>
                <a:gd name="T14" fmla="*/ 54 w 86"/>
                <a:gd name="T15" fmla="*/ 60 h 103"/>
                <a:gd name="T16" fmla="*/ 54 w 86"/>
                <a:gd name="T17" fmla="*/ 60 h 103"/>
                <a:gd name="T18" fmla="*/ 66 w 86"/>
                <a:gd name="T19" fmla="*/ 65 h 103"/>
                <a:gd name="T20" fmla="*/ 78 w 86"/>
                <a:gd name="T21" fmla="*/ 72 h 103"/>
                <a:gd name="T22" fmla="*/ 82 w 86"/>
                <a:gd name="T23" fmla="*/ 75 h 103"/>
                <a:gd name="T24" fmla="*/ 85 w 86"/>
                <a:gd name="T25" fmla="*/ 79 h 103"/>
                <a:gd name="T26" fmla="*/ 86 w 86"/>
                <a:gd name="T27" fmla="*/ 82 h 103"/>
                <a:gd name="T28" fmla="*/ 86 w 86"/>
                <a:gd name="T29" fmla="*/ 86 h 103"/>
                <a:gd name="T30" fmla="*/ 86 w 86"/>
                <a:gd name="T31" fmla="*/ 86 h 103"/>
                <a:gd name="T32" fmla="*/ 85 w 86"/>
                <a:gd name="T33" fmla="*/ 90 h 103"/>
                <a:gd name="T34" fmla="*/ 81 w 86"/>
                <a:gd name="T35" fmla="*/ 93 h 103"/>
                <a:gd name="T36" fmla="*/ 76 w 86"/>
                <a:gd name="T37" fmla="*/ 95 h 103"/>
                <a:gd name="T38" fmla="*/ 66 w 86"/>
                <a:gd name="T39" fmla="*/ 98 h 103"/>
                <a:gd name="T40" fmla="*/ 55 w 86"/>
                <a:gd name="T41" fmla="*/ 101 h 103"/>
                <a:gd name="T42" fmla="*/ 40 w 86"/>
                <a:gd name="T43" fmla="*/ 102 h 103"/>
                <a:gd name="T44" fmla="*/ 21 w 86"/>
                <a:gd name="T45" fmla="*/ 103 h 103"/>
                <a:gd name="T46" fmla="*/ 0 w 86"/>
                <a:gd name="T47" fmla="*/ 103 h 103"/>
                <a:gd name="T48" fmla="*/ 0 w 86"/>
                <a:gd name="T49" fmla="*/ 0 h 103"/>
                <a:gd name="T50" fmla="*/ 27 w 86"/>
                <a:gd name="T51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103">
                  <a:moveTo>
                    <a:pt x="27" y="6"/>
                  </a:moveTo>
                  <a:lnTo>
                    <a:pt x="27" y="38"/>
                  </a:lnTo>
                  <a:lnTo>
                    <a:pt x="27" y="38"/>
                  </a:lnTo>
                  <a:lnTo>
                    <a:pt x="28" y="41"/>
                  </a:lnTo>
                  <a:lnTo>
                    <a:pt x="34" y="47"/>
                  </a:lnTo>
                  <a:lnTo>
                    <a:pt x="42" y="55"/>
                  </a:lnTo>
                  <a:lnTo>
                    <a:pt x="47" y="57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66" y="65"/>
                  </a:lnTo>
                  <a:lnTo>
                    <a:pt x="78" y="72"/>
                  </a:lnTo>
                  <a:lnTo>
                    <a:pt x="82" y="75"/>
                  </a:lnTo>
                  <a:lnTo>
                    <a:pt x="85" y="79"/>
                  </a:lnTo>
                  <a:lnTo>
                    <a:pt x="86" y="82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5" y="90"/>
                  </a:lnTo>
                  <a:lnTo>
                    <a:pt x="81" y="93"/>
                  </a:lnTo>
                  <a:lnTo>
                    <a:pt x="76" y="95"/>
                  </a:lnTo>
                  <a:lnTo>
                    <a:pt x="66" y="98"/>
                  </a:lnTo>
                  <a:lnTo>
                    <a:pt x="55" y="101"/>
                  </a:lnTo>
                  <a:lnTo>
                    <a:pt x="40" y="102"/>
                  </a:lnTo>
                  <a:lnTo>
                    <a:pt x="21" y="103"/>
                  </a:lnTo>
                  <a:lnTo>
                    <a:pt x="0" y="103"/>
                  </a:lnTo>
                  <a:lnTo>
                    <a:pt x="0" y="0"/>
                  </a:lnTo>
                  <a:lnTo>
                    <a:pt x="27" y="6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64" name="Freeform 133"/>
            <p:cNvSpPr/>
            <p:nvPr/>
          </p:nvSpPr>
          <p:spPr bwMode="auto">
            <a:xfrm>
              <a:off x="5475922" y="4498078"/>
              <a:ext cx="101287" cy="121878"/>
            </a:xfrm>
            <a:custGeom>
              <a:avLst/>
              <a:gdLst>
                <a:gd name="T0" fmla="*/ 63 w 82"/>
                <a:gd name="T1" fmla="*/ 6 h 103"/>
                <a:gd name="T2" fmla="*/ 63 w 82"/>
                <a:gd name="T3" fmla="*/ 38 h 103"/>
                <a:gd name="T4" fmla="*/ 63 w 82"/>
                <a:gd name="T5" fmla="*/ 38 h 103"/>
                <a:gd name="T6" fmla="*/ 62 w 82"/>
                <a:gd name="T7" fmla="*/ 41 h 103"/>
                <a:gd name="T8" fmla="*/ 58 w 82"/>
                <a:gd name="T9" fmla="*/ 47 h 103"/>
                <a:gd name="T10" fmla="*/ 51 w 82"/>
                <a:gd name="T11" fmla="*/ 55 h 103"/>
                <a:gd name="T12" fmla="*/ 46 w 82"/>
                <a:gd name="T13" fmla="*/ 57 h 103"/>
                <a:gd name="T14" fmla="*/ 39 w 82"/>
                <a:gd name="T15" fmla="*/ 60 h 103"/>
                <a:gd name="T16" fmla="*/ 39 w 82"/>
                <a:gd name="T17" fmla="*/ 60 h 103"/>
                <a:gd name="T18" fmla="*/ 25 w 82"/>
                <a:gd name="T19" fmla="*/ 65 h 103"/>
                <a:gd name="T20" fmla="*/ 12 w 82"/>
                <a:gd name="T21" fmla="*/ 72 h 103"/>
                <a:gd name="T22" fmla="*/ 6 w 82"/>
                <a:gd name="T23" fmla="*/ 75 h 103"/>
                <a:gd name="T24" fmla="*/ 4 w 82"/>
                <a:gd name="T25" fmla="*/ 79 h 103"/>
                <a:gd name="T26" fmla="*/ 1 w 82"/>
                <a:gd name="T27" fmla="*/ 82 h 103"/>
                <a:gd name="T28" fmla="*/ 0 w 82"/>
                <a:gd name="T29" fmla="*/ 86 h 103"/>
                <a:gd name="T30" fmla="*/ 0 w 82"/>
                <a:gd name="T31" fmla="*/ 86 h 103"/>
                <a:gd name="T32" fmla="*/ 2 w 82"/>
                <a:gd name="T33" fmla="*/ 90 h 103"/>
                <a:gd name="T34" fmla="*/ 8 w 82"/>
                <a:gd name="T35" fmla="*/ 93 h 103"/>
                <a:gd name="T36" fmla="*/ 15 w 82"/>
                <a:gd name="T37" fmla="*/ 95 h 103"/>
                <a:gd name="T38" fmla="*/ 24 w 82"/>
                <a:gd name="T39" fmla="*/ 98 h 103"/>
                <a:gd name="T40" fmla="*/ 36 w 82"/>
                <a:gd name="T41" fmla="*/ 101 h 103"/>
                <a:gd name="T42" fmla="*/ 50 w 82"/>
                <a:gd name="T43" fmla="*/ 102 h 103"/>
                <a:gd name="T44" fmla="*/ 82 w 82"/>
                <a:gd name="T45" fmla="*/ 103 h 103"/>
                <a:gd name="T46" fmla="*/ 82 w 82"/>
                <a:gd name="T47" fmla="*/ 0 h 103"/>
                <a:gd name="T48" fmla="*/ 63 w 82"/>
                <a:gd name="T49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103">
                  <a:moveTo>
                    <a:pt x="63" y="6"/>
                  </a:moveTo>
                  <a:lnTo>
                    <a:pt x="63" y="38"/>
                  </a:lnTo>
                  <a:lnTo>
                    <a:pt x="63" y="38"/>
                  </a:lnTo>
                  <a:lnTo>
                    <a:pt x="62" y="41"/>
                  </a:lnTo>
                  <a:lnTo>
                    <a:pt x="58" y="47"/>
                  </a:lnTo>
                  <a:lnTo>
                    <a:pt x="51" y="55"/>
                  </a:lnTo>
                  <a:lnTo>
                    <a:pt x="46" y="57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25" y="65"/>
                  </a:lnTo>
                  <a:lnTo>
                    <a:pt x="12" y="72"/>
                  </a:lnTo>
                  <a:lnTo>
                    <a:pt x="6" y="75"/>
                  </a:lnTo>
                  <a:lnTo>
                    <a:pt x="4" y="79"/>
                  </a:lnTo>
                  <a:lnTo>
                    <a:pt x="1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0"/>
                  </a:lnTo>
                  <a:lnTo>
                    <a:pt x="8" y="93"/>
                  </a:lnTo>
                  <a:lnTo>
                    <a:pt x="15" y="95"/>
                  </a:lnTo>
                  <a:lnTo>
                    <a:pt x="24" y="98"/>
                  </a:lnTo>
                  <a:lnTo>
                    <a:pt x="36" y="101"/>
                  </a:lnTo>
                  <a:lnTo>
                    <a:pt x="50" y="102"/>
                  </a:lnTo>
                  <a:lnTo>
                    <a:pt x="82" y="103"/>
                  </a:lnTo>
                  <a:lnTo>
                    <a:pt x="82" y="0"/>
                  </a:lnTo>
                  <a:lnTo>
                    <a:pt x="63" y="6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65" name="Freeform 134"/>
            <p:cNvSpPr/>
            <p:nvPr/>
          </p:nvSpPr>
          <p:spPr bwMode="auto">
            <a:xfrm>
              <a:off x="5374633" y="4139544"/>
              <a:ext cx="385388" cy="370367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66" name="Freeform 135"/>
            <p:cNvSpPr>
              <a:spLocks noEditPoints="1"/>
            </p:cNvSpPr>
            <p:nvPr/>
          </p:nvSpPr>
          <p:spPr bwMode="auto">
            <a:xfrm>
              <a:off x="5416631" y="4146643"/>
              <a:ext cx="339684" cy="324219"/>
            </a:xfrm>
            <a:custGeom>
              <a:avLst/>
              <a:gdLst>
                <a:gd name="T0" fmla="*/ 152 w 275"/>
                <a:gd name="T1" fmla="*/ 1 h 274"/>
                <a:gd name="T2" fmla="*/ 191 w 275"/>
                <a:gd name="T3" fmla="*/ 10 h 274"/>
                <a:gd name="T4" fmla="*/ 225 w 275"/>
                <a:gd name="T5" fmla="*/ 32 h 274"/>
                <a:gd name="T6" fmla="*/ 252 w 275"/>
                <a:gd name="T7" fmla="*/ 61 h 274"/>
                <a:gd name="T8" fmla="*/ 268 w 275"/>
                <a:gd name="T9" fmla="*/ 97 h 274"/>
                <a:gd name="T10" fmla="*/ 275 w 275"/>
                <a:gd name="T11" fmla="*/ 138 h 274"/>
                <a:gd name="T12" fmla="*/ 272 w 275"/>
                <a:gd name="T13" fmla="*/ 165 h 274"/>
                <a:gd name="T14" fmla="*/ 259 w 275"/>
                <a:gd name="T15" fmla="*/ 203 h 274"/>
                <a:gd name="T16" fmla="*/ 234 w 275"/>
                <a:gd name="T17" fmla="*/ 235 h 274"/>
                <a:gd name="T18" fmla="*/ 203 w 275"/>
                <a:gd name="T19" fmla="*/ 258 h 274"/>
                <a:gd name="T20" fmla="*/ 165 w 275"/>
                <a:gd name="T21" fmla="*/ 272 h 274"/>
                <a:gd name="T22" fmla="*/ 137 w 275"/>
                <a:gd name="T23" fmla="*/ 274 h 274"/>
                <a:gd name="T24" fmla="*/ 137 w 275"/>
                <a:gd name="T25" fmla="*/ 269 h 274"/>
                <a:gd name="T26" fmla="*/ 164 w 275"/>
                <a:gd name="T27" fmla="*/ 266 h 274"/>
                <a:gd name="T28" fmla="*/ 201 w 275"/>
                <a:gd name="T29" fmla="*/ 253 h 274"/>
                <a:gd name="T30" fmla="*/ 230 w 275"/>
                <a:gd name="T31" fmla="*/ 230 h 274"/>
                <a:gd name="T32" fmla="*/ 253 w 275"/>
                <a:gd name="T33" fmla="*/ 200 h 274"/>
                <a:gd name="T34" fmla="*/ 266 w 275"/>
                <a:gd name="T35" fmla="*/ 163 h 274"/>
                <a:gd name="T36" fmla="*/ 268 w 275"/>
                <a:gd name="T37" fmla="*/ 138 h 274"/>
                <a:gd name="T38" fmla="*/ 263 w 275"/>
                <a:gd name="T39" fmla="*/ 98 h 274"/>
                <a:gd name="T40" fmla="*/ 247 w 275"/>
                <a:gd name="T41" fmla="*/ 65 h 274"/>
                <a:gd name="T42" fmla="*/ 221 w 275"/>
                <a:gd name="T43" fmla="*/ 36 h 274"/>
                <a:gd name="T44" fmla="*/ 188 w 275"/>
                <a:gd name="T45" fmla="*/ 17 h 274"/>
                <a:gd name="T46" fmla="*/ 151 w 275"/>
                <a:gd name="T47" fmla="*/ 8 h 274"/>
                <a:gd name="T48" fmla="*/ 137 w 275"/>
                <a:gd name="T49" fmla="*/ 0 h 274"/>
                <a:gd name="T50" fmla="*/ 137 w 275"/>
                <a:gd name="T51" fmla="*/ 274 h 274"/>
                <a:gd name="T52" fmla="*/ 96 w 275"/>
                <a:gd name="T53" fmla="*/ 269 h 274"/>
                <a:gd name="T54" fmla="*/ 61 w 275"/>
                <a:gd name="T55" fmla="*/ 251 h 274"/>
                <a:gd name="T56" fmla="*/ 31 w 275"/>
                <a:gd name="T57" fmla="*/ 224 h 274"/>
                <a:gd name="T58" fmla="*/ 11 w 275"/>
                <a:gd name="T59" fmla="*/ 191 h 274"/>
                <a:gd name="T60" fmla="*/ 2 w 275"/>
                <a:gd name="T61" fmla="*/ 151 h 274"/>
                <a:gd name="T62" fmla="*/ 2 w 275"/>
                <a:gd name="T63" fmla="*/ 123 h 274"/>
                <a:gd name="T64" fmla="*/ 11 w 275"/>
                <a:gd name="T65" fmla="*/ 84 h 274"/>
                <a:gd name="T66" fmla="*/ 31 w 275"/>
                <a:gd name="T67" fmla="*/ 50 h 274"/>
                <a:gd name="T68" fmla="*/ 61 w 275"/>
                <a:gd name="T69" fmla="*/ 24 h 274"/>
                <a:gd name="T70" fmla="*/ 96 w 275"/>
                <a:gd name="T71" fmla="*/ 6 h 274"/>
                <a:gd name="T72" fmla="*/ 137 w 275"/>
                <a:gd name="T73" fmla="*/ 0 h 274"/>
                <a:gd name="T74" fmla="*/ 125 w 275"/>
                <a:gd name="T75" fmla="*/ 8 h 274"/>
                <a:gd name="T76" fmla="*/ 87 w 275"/>
                <a:gd name="T77" fmla="*/ 17 h 274"/>
                <a:gd name="T78" fmla="*/ 54 w 275"/>
                <a:gd name="T79" fmla="*/ 36 h 274"/>
                <a:gd name="T80" fmla="*/ 29 w 275"/>
                <a:gd name="T81" fmla="*/ 65 h 274"/>
                <a:gd name="T82" fmla="*/ 12 w 275"/>
                <a:gd name="T83" fmla="*/ 98 h 274"/>
                <a:gd name="T84" fmla="*/ 7 w 275"/>
                <a:gd name="T85" fmla="*/ 138 h 274"/>
                <a:gd name="T86" fmla="*/ 10 w 275"/>
                <a:gd name="T87" fmla="*/ 163 h 274"/>
                <a:gd name="T88" fmla="*/ 22 w 275"/>
                <a:gd name="T89" fmla="*/ 200 h 274"/>
                <a:gd name="T90" fmla="*/ 45 w 275"/>
                <a:gd name="T91" fmla="*/ 230 h 274"/>
                <a:gd name="T92" fmla="*/ 75 w 275"/>
                <a:gd name="T93" fmla="*/ 253 h 274"/>
                <a:gd name="T94" fmla="*/ 111 w 275"/>
                <a:gd name="T95" fmla="*/ 266 h 274"/>
                <a:gd name="T96" fmla="*/ 137 w 275"/>
                <a:gd name="T9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5" h="274">
                  <a:moveTo>
                    <a:pt x="137" y="0"/>
                  </a:moveTo>
                  <a:lnTo>
                    <a:pt x="137" y="0"/>
                  </a:lnTo>
                  <a:lnTo>
                    <a:pt x="152" y="1"/>
                  </a:lnTo>
                  <a:lnTo>
                    <a:pt x="165" y="2"/>
                  </a:lnTo>
                  <a:lnTo>
                    <a:pt x="179" y="6"/>
                  </a:lnTo>
                  <a:lnTo>
                    <a:pt x="191" y="10"/>
                  </a:lnTo>
                  <a:lnTo>
                    <a:pt x="203" y="17"/>
                  </a:lnTo>
                  <a:lnTo>
                    <a:pt x="214" y="24"/>
                  </a:lnTo>
                  <a:lnTo>
                    <a:pt x="225" y="32"/>
                  </a:lnTo>
                  <a:lnTo>
                    <a:pt x="234" y="40"/>
                  </a:lnTo>
                  <a:lnTo>
                    <a:pt x="244" y="50"/>
                  </a:lnTo>
                  <a:lnTo>
                    <a:pt x="252" y="61"/>
                  </a:lnTo>
                  <a:lnTo>
                    <a:pt x="259" y="71"/>
                  </a:lnTo>
                  <a:lnTo>
                    <a:pt x="264" y="84"/>
                  </a:lnTo>
                  <a:lnTo>
                    <a:pt x="268" y="97"/>
                  </a:lnTo>
                  <a:lnTo>
                    <a:pt x="272" y="109"/>
                  </a:lnTo>
                  <a:lnTo>
                    <a:pt x="274" y="123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4" y="151"/>
                  </a:lnTo>
                  <a:lnTo>
                    <a:pt x="272" y="165"/>
                  </a:lnTo>
                  <a:lnTo>
                    <a:pt x="268" y="178"/>
                  </a:lnTo>
                  <a:lnTo>
                    <a:pt x="264" y="191"/>
                  </a:lnTo>
                  <a:lnTo>
                    <a:pt x="259" y="203"/>
                  </a:lnTo>
                  <a:lnTo>
                    <a:pt x="252" y="215"/>
                  </a:lnTo>
                  <a:lnTo>
                    <a:pt x="244" y="224"/>
                  </a:lnTo>
                  <a:lnTo>
                    <a:pt x="234" y="235"/>
                  </a:lnTo>
                  <a:lnTo>
                    <a:pt x="225" y="243"/>
                  </a:lnTo>
                  <a:lnTo>
                    <a:pt x="214" y="251"/>
                  </a:lnTo>
                  <a:lnTo>
                    <a:pt x="203" y="258"/>
                  </a:lnTo>
                  <a:lnTo>
                    <a:pt x="191" y="264"/>
                  </a:lnTo>
                  <a:lnTo>
                    <a:pt x="179" y="269"/>
                  </a:lnTo>
                  <a:lnTo>
                    <a:pt x="165" y="272"/>
                  </a:lnTo>
                  <a:lnTo>
                    <a:pt x="152" y="274"/>
                  </a:lnTo>
                  <a:lnTo>
                    <a:pt x="137" y="274"/>
                  </a:lnTo>
                  <a:lnTo>
                    <a:pt x="137" y="274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51" y="268"/>
                  </a:lnTo>
                  <a:lnTo>
                    <a:pt x="164" y="266"/>
                  </a:lnTo>
                  <a:lnTo>
                    <a:pt x="176" y="262"/>
                  </a:lnTo>
                  <a:lnTo>
                    <a:pt x="188" y="258"/>
                  </a:lnTo>
                  <a:lnTo>
                    <a:pt x="201" y="253"/>
                  </a:lnTo>
                  <a:lnTo>
                    <a:pt x="211" y="246"/>
                  </a:lnTo>
                  <a:lnTo>
                    <a:pt x="221" y="238"/>
                  </a:lnTo>
                  <a:lnTo>
                    <a:pt x="230" y="230"/>
                  </a:lnTo>
                  <a:lnTo>
                    <a:pt x="239" y="220"/>
                  </a:lnTo>
                  <a:lnTo>
                    <a:pt x="247" y="211"/>
                  </a:lnTo>
                  <a:lnTo>
                    <a:pt x="253" y="200"/>
                  </a:lnTo>
                  <a:lnTo>
                    <a:pt x="259" y="188"/>
                  </a:lnTo>
                  <a:lnTo>
                    <a:pt x="263" y="177"/>
                  </a:lnTo>
                  <a:lnTo>
                    <a:pt x="266" y="163"/>
                  </a:lnTo>
                  <a:lnTo>
                    <a:pt x="268" y="151"/>
                  </a:lnTo>
                  <a:lnTo>
                    <a:pt x="268" y="138"/>
                  </a:lnTo>
                  <a:lnTo>
                    <a:pt x="268" y="138"/>
                  </a:lnTo>
                  <a:lnTo>
                    <a:pt x="268" y="124"/>
                  </a:lnTo>
                  <a:lnTo>
                    <a:pt x="266" y="111"/>
                  </a:lnTo>
                  <a:lnTo>
                    <a:pt x="263" y="98"/>
                  </a:lnTo>
                  <a:lnTo>
                    <a:pt x="259" y="86"/>
                  </a:lnTo>
                  <a:lnTo>
                    <a:pt x="253" y="75"/>
                  </a:lnTo>
                  <a:lnTo>
                    <a:pt x="247" y="65"/>
                  </a:lnTo>
                  <a:lnTo>
                    <a:pt x="239" y="54"/>
                  </a:lnTo>
                  <a:lnTo>
                    <a:pt x="230" y="44"/>
                  </a:lnTo>
                  <a:lnTo>
                    <a:pt x="221" y="36"/>
                  </a:lnTo>
                  <a:lnTo>
                    <a:pt x="211" y="29"/>
                  </a:lnTo>
                  <a:lnTo>
                    <a:pt x="201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4" y="9"/>
                  </a:lnTo>
                  <a:lnTo>
                    <a:pt x="151" y="8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37" y="0"/>
                  </a:lnTo>
                  <a:lnTo>
                    <a:pt x="137" y="0"/>
                  </a:lnTo>
                  <a:close/>
                  <a:moveTo>
                    <a:pt x="137" y="274"/>
                  </a:moveTo>
                  <a:lnTo>
                    <a:pt x="137" y="274"/>
                  </a:lnTo>
                  <a:lnTo>
                    <a:pt x="123" y="274"/>
                  </a:lnTo>
                  <a:lnTo>
                    <a:pt x="110" y="272"/>
                  </a:lnTo>
                  <a:lnTo>
                    <a:pt x="96" y="269"/>
                  </a:lnTo>
                  <a:lnTo>
                    <a:pt x="84" y="264"/>
                  </a:lnTo>
                  <a:lnTo>
                    <a:pt x="72" y="258"/>
                  </a:lnTo>
                  <a:lnTo>
                    <a:pt x="61" y="251"/>
                  </a:lnTo>
                  <a:lnTo>
                    <a:pt x="50" y="243"/>
                  </a:lnTo>
                  <a:lnTo>
                    <a:pt x="41" y="235"/>
                  </a:lnTo>
                  <a:lnTo>
                    <a:pt x="31" y="224"/>
                  </a:lnTo>
                  <a:lnTo>
                    <a:pt x="23" y="215"/>
                  </a:lnTo>
                  <a:lnTo>
                    <a:pt x="16" y="203"/>
                  </a:lnTo>
                  <a:lnTo>
                    <a:pt x="11" y="191"/>
                  </a:lnTo>
                  <a:lnTo>
                    <a:pt x="7" y="178"/>
                  </a:lnTo>
                  <a:lnTo>
                    <a:pt x="3" y="165"/>
                  </a:lnTo>
                  <a:lnTo>
                    <a:pt x="2" y="151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3"/>
                  </a:lnTo>
                  <a:lnTo>
                    <a:pt x="3" y="109"/>
                  </a:lnTo>
                  <a:lnTo>
                    <a:pt x="7" y="97"/>
                  </a:lnTo>
                  <a:lnTo>
                    <a:pt x="11" y="84"/>
                  </a:lnTo>
                  <a:lnTo>
                    <a:pt x="16" y="71"/>
                  </a:lnTo>
                  <a:lnTo>
                    <a:pt x="23" y="61"/>
                  </a:lnTo>
                  <a:lnTo>
                    <a:pt x="31" y="50"/>
                  </a:lnTo>
                  <a:lnTo>
                    <a:pt x="41" y="40"/>
                  </a:lnTo>
                  <a:lnTo>
                    <a:pt x="50" y="32"/>
                  </a:lnTo>
                  <a:lnTo>
                    <a:pt x="61" y="24"/>
                  </a:lnTo>
                  <a:lnTo>
                    <a:pt x="72" y="17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10" y="2"/>
                  </a:lnTo>
                  <a:lnTo>
                    <a:pt x="123" y="1"/>
                  </a:lnTo>
                  <a:lnTo>
                    <a:pt x="137" y="0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25" y="8"/>
                  </a:lnTo>
                  <a:lnTo>
                    <a:pt x="111" y="9"/>
                  </a:lnTo>
                  <a:lnTo>
                    <a:pt x="99" y="12"/>
                  </a:lnTo>
                  <a:lnTo>
                    <a:pt x="87" y="17"/>
                  </a:lnTo>
                  <a:lnTo>
                    <a:pt x="75" y="23"/>
                  </a:lnTo>
                  <a:lnTo>
                    <a:pt x="64" y="29"/>
                  </a:lnTo>
                  <a:lnTo>
                    <a:pt x="54" y="36"/>
                  </a:lnTo>
                  <a:lnTo>
                    <a:pt x="45" y="44"/>
                  </a:lnTo>
                  <a:lnTo>
                    <a:pt x="37" y="54"/>
                  </a:lnTo>
                  <a:lnTo>
                    <a:pt x="29" y="65"/>
                  </a:lnTo>
                  <a:lnTo>
                    <a:pt x="22" y="75"/>
                  </a:lnTo>
                  <a:lnTo>
                    <a:pt x="16" y="86"/>
                  </a:lnTo>
                  <a:lnTo>
                    <a:pt x="12" y="98"/>
                  </a:lnTo>
                  <a:lnTo>
                    <a:pt x="10" y="111"/>
                  </a:lnTo>
                  <a:lnTo>
                    <a:pt x="7" y="124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51"/>
                  </a:lnTo>
                  <a:lnTo>
                    <a:pt x="10" y="163"/>
                  </a:lnTo>
                  <a:lnTo>
                    <a:pt x="12" y="177"/>
                  </a:lnTo>
                  <a:lnTo>
                    <a:pt x="16" y="188"/>
                  </a:lnTo>
                  <a:lnTo>
                    <a:pt x="22" y="200"/>
                  </a:lnTo>
                  <a:lnTo>
                    <a:pt x="29" y="211"/>
                  </a:lnTo>
                  <a:lnTo>
                    <a:pt x="37" y="220"/>
                  </a:lnTo>
                  <a:lnTo>
                    <a:pt x="45" y="230"/>
                  </a:lnTo>
                  <a:lnTo>
                    <a:pt x="54" y="238"/>
                  </a:lnTo>
                  <a:lnTo>
                    <a:pt x="64" y="246"/>
                  </a:lnTo>
                  <a:lnTo>
                    <a:pt x="75" y="253"/>
                  </a:lnTo>
                  <a:lnTo>
                    <a:pt x="87" y="258"/>
                  </a:lnTo>
                  <a:lnTo>
                    <a:pt x="99" y="262"/>
                  </a:lnTo>
                  <a:lnTo>
                    <a:pt x="111" y="266"/>
                  </a:lnTo>
                  <a:lnTo>
                    <a:pt x="125" y="268"/>
                  </a:lnTo>
                  <a:lnTo>
                    <a:pt x="137" y="269"/>
                  </a:lnTo>
                  <a:lnTo>
                    <a:pt x="137" y="274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67" name="Freeform 136"/>
            <p:cNvSpPr/>
            <p:nvPr/>
          </p:nvSpPr>
          <p:spPr bwMode="auto">
            <a:xfrm>
              <a:off x="5411690" y="4152560"/>
              <a:ext cx="338449" cy="315936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68" name="Freeform 137"/>
            <p:cNvSpPr>
              <a:spLocks noEditPoints="1"/>
            </p:cNvSpPr>
            <p:nvPr/>
          </p:nvSpPr>
          <p:spPr bwMode="auto">
            <a:xfrm>
              <a:off x="6893949" y="2282975"/>
              <a:ext cx="251984" cy="241389"/>
            </a:xfrm>
            <a:custGeom>
              <a:avLst/>
              <a:gdLst>
                <a:gd name="T0" fmla="*/ 112 w 204"/>
                <a:gd name="T1" fmla="*/ 0 h 204"/>
                <a:gd name="T2" fmla="*/ 141 w 204"/>
                <a:gd name="T3" fmla="*/ 8 h 204"/>
                <a:gd name="T4" fmla="*/ 165 w 204"/>
                <a:gd name="T5" fmla="*/ 22 h 204"/>
                <a:gd name="T6" fmla="*/ 185 w 204"/>
                <a:gd name="T7" fmla="*/ 42 h 204"/>
                <a:gd name="T8" fmla="*/ 199 w 204"/>
                <a:gd name="T9" fmla="*/ 68 h 204"/>
                <a:gd name="T10" fmla="*/ 204 w 204"/>
                <a:gd name="T11" fmla="*/ 96 h 204"/>
                <a:gd name="T12" fmla="*/ 203 w 204"/>
                <a:gd name="T13" fmla="*/ 118 h 204"/>
                <a:gd name="T14" fmla="*/ 195 w 204"/>
                <a:gd name="T15" fmla="*/ 146 h 204"/>
                <a:gd name="T16" fmla="*/ 179 w 204"/>
                <a:gd name="T17" fmla="*/ 171 h 204"/>
                <a:gd name="T18" fmla="*/ 156 w 204"/>
                <a:gd name="T19" fmla="*/ 190 h 204"/>
                <a:gd name="T20" fmla="*/ 129 w 204"/>
                <a:gd name="T21" fmla="*/ 202 h 204"/>
                <a:gd name="T22" fmla="*/ 108 w 204"/>
                <a:gd name="T23" fmla="*/ 204 h 204"/>
                <a:gd name="T24" fmla="*/ 102 w 204"/>
                <a:gd name="T25" fmla="*/ 185 h 204"/>
                <a:gd name="T26" fmla="*/ 107 w 204"/>
                <a:gd name="T27" fmla="*/ 185 h 204"/>
                <a:gd name="T28" fmla="*/ 131 w 204"/>
                <a:gd name="T29" fmla="*/ 180 h 204"/>
                <a:gd name="T30" fmla="*/ 164 w 204"/>
                <a:gd name="T31" fmla="*/ 158 h 204"/>
                <a:gd name="T32" fmla="*/ 183 w 204"/>
                <a:gd name="T33" fmla="*/ 123 h 204"/>
                <a:gd name="T34" fmla="*/ 185 w 204"/>
                <a:gd name="T35" fmla="*/ 97 h 204"/>
                <a:gd name="T36" fmla="*/ 177 w 204"/>
                <a:gd name="T37" fmla="*/ 66 h 204"/>
                <a:gd name="T38" fmla="*/ 148 w 204"/>
                <a:gd name="T39" fmla="*/ 32 h 204"/>
                <a:gd name="T40" fmla="*/ 102 w 204"/>
                <a:gd name="T41" fmla="*/ 19 h 204"/>
                <a:gd name="T42" fmla="*/ 96 w 204"/>
                <a:gd name="T43" fmla="*/ 0 h 204"/>
                <a:gd name="T44" fmla="*/ 102 w 204"/>
                <a:gd name="T45" fmla="*/ 19 h 204"/>
                <a:gd name="T46" fmla="*/ 89 w 204"/>
                <a:gd name="T47" fmla="*/ 20 h 204"/>
                <a:gd name="T48" fmla="*/ 66 w 204"/>
                <a:gd name="T49" fmla="*/ 27 h 204"/>
                <a:gd name="T50" fmla="*/ 31 w 204"/>
                <a:gd name="T51" fmla="*/ 60 h 204"/>
                <a:gd name="T52" fmla="*/ 20 w 204"/>
                <a:gd name="T53" fmla="*/ 89 h 204"/>
                <a:gd name="T54" fmla="*/ 19 w 204"/>
                <a:gd name="T55" fmla="*/ 107 h 204"/>
                <a:gd name="T56" fmla="*/ 35 w 204"/>
                <a:gd name="T57" fmla="*/ 152 h 204"/>
                <a:gd name="T58" fmla="*/ 70 w 204"/>
                <a:gd name="T59" fmla="*/ 179 h 204"/>
                <a:gd name="T60" fmla="*/ 102 w 204"/>
                <a:gd name="T61" fmla="*/ 204 h 204"/>
                <a:gd name="T62" fmla="*/ 83 w 204"/>
                <a:gd name="T63" fmla="*/ 203 h 204"/>
                <a:gd name="T64" fmla="*/ 55 w 204"/>
                <a:gd name="T65" fmla="*/ 194 h 204"/>
                <a:gd name="T66" fmla="*/ 32 w 204"/>
                <a:gd name="T67" fmla="*/ 176 h 204"/>
                <a:gd name="T68" fmla="*/ 13 w 204"/>
                <a:gd name="T69" fmla="*/ 154 h 204"/>
                <a:gd name="T70" fmla="*/ 3 w 204"/>
                <a:gd name="T71" fmla="*/ 127 h 204"/>
                <a:gd name="T72" fmla="*/ 0 w 204"/>
                <a:gd name="T73" fmla="*/ 108 h 204"/>
                <a:gd name="T74" fmla="*/ 3 w 204"/>
                <a:gd name="T75" fmla="*/ 77 h 204"/>
                <a:gd name="T76" fmla="*/ 15 w 204"/>
                <a:gd name="T77" fmla="*/ 50 h 204"/>
                <a:gd name="T78" fmla="*/ 32 w 204"/>
                <a:gd name="T79" fmla="*/ 27 h 204"/>
                <a:gd name="T80" fmla="*/ 57 w 204"/>
                <a:gd name="T81" fmla="*/ 11 h 204"/>
                <a:gd name="T82" fmla="*/ 87 w 204"/>
                <a:gd name="T83" fmla="*/ 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4" h="204">
                  <a:moveTo>
                    <a:pt x="102" y="0"/>
                  </a:move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1" y="4"/>
                  </a:lnTo>
                  <a:lnTo>
                    <a:pt x="141" y="8"/>
                  </a:lnTo>
                  <a:lnTo>
                    <a:pt x="149" y="11"/>
                  </a:lnTo>
                  <a:lnTo>
                    <a:pt x="157" y="16"/>
                  </a:lnTo>
                  <a:lnTo>
                    <a:pt x="165" y="22"/>
                  </a:lnTo>
                  <a:lnTo>
                    <a:pt x="172" y="28"/>
                  </a:lnTo>
                  <a:lnTo>
                    <a:pt x="179" y="35"/>
                  </a:lnTo>
                  <a:lnTo>
                    <a:pt x="185" y="42"/>
                  </a:lnTo>
                  <a:lnTo>
                    <a:pt x="190" y="50"/>
                  </a:lnTo>
                  <a:lnTo>
                    <a:pt x="195" y="58"/>
                  </a:lnTo>
                  <a:lnTo>
                    <a:pt x="199" y="68"/>
                  </a:lnTo>
                  <a:lnTo>
                    <a:pt x="202" y="77"/>
                  </a:lnTo>
                  <a:lnTo>
                    <a:pt x="203" y="87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4" y="107"/>
                  </a:lnTo>
                  <a:lnTo>
                    <a:pt x="203" y="118"/>
                  </a:lnTo>
                  <a:lnTo>
                    <a:pt x="202" y="127"/>
                  </a:lnTo>
                  <a:lnTo>
                    <a:pt x="199" y="137"/>
                  </a:lnTo>
                  <a:lnTo>
                    <a:pt x="195" y="146"/>
                  </a:lnTo>
                  <a:lnTo>
                    <a:pt x="190" y="154"/>
                  </a:lnTo>
                  <a:lnTo>
                    <a:pt x="184" y="162"/>
                  </a:lnTo>
                  <a:lnTo>
                    <a:pt x="179" y="171"/>
                  </a:lnTo>
                  <a:lnTo>
                    <a:pt x="172" y="177"/>
                  </a:lnTo>
                  <a:lnTo>
                    <a:pt x="164" y="184"/>
                  </a:lnTo>
                  <a:lnTo>
                    <a:pt x="156" y="190"/>
                  </a:lnTo>
                  <a:lnTo>
                    <a:pt x="148" y="194"/>
                  </a:lnTo>
                  <a:lnTo>
                    <a:pt x="138" y="198"/>
                  </a:lnTo>
                  <a:lnTo>
                    <a:pt x="129" y="202"/>
                  </a:lnTo>
                  <a:lnTo>
                    <a:pt x="118" y="203"/>
                  </a:lnTo>
                  <a:lnTo>
                    <a:pt x="108" y="204"/>
                  </a:lnTo>
                  <a:lnTo>
                    <a:pt x="108" y="204"/>
                  </a:lnTo>
                  <a:lnTo>
                    <a:pt x="102" y="204"/>
                  </a:lnTo>
                  <a:lnTo>
                    <a:pt x="102" y="185"/>
                  </a:lnTo>
                  <a:lnTo>
                    <a:pt x="102" y="185"/>
                  </a:lnTo>
                  <a:lnTo>
                    <a:pt x="107" y="185"/>
                  </a:lnTo>
                  <a:lnTo>
                    <a:pt x="107" y="185"/>
                  </a:lnTo>
                  <a:lnTo>
                    <a:pt x="107" y="185"/>
                  </a:lnTo>
                  <a:lnTo>
                    <a:pt x="115" y="184"/>
                  </a:lnTo>
                  <a:lnTo>
                    <a:pt x="123" y="183"/>
                  </a:lnTo>
                  <a:lnTo>
                    <a:pt x="131" y="180"/>
                  </a:lnTo>
                  <a:lnTo>
                    <a:pt x="138" y="177"/>
                  </a:lnTo>
                  <a:lnTo>
                    <a:pt x="152" y="169"/>
                  </a:lnTo>
                  <a:lnTo>
                    <a:pt x="164" y="158"/>
                  </a:lnTo>
                  <a:lnTo>
                    <a:pt x="173" y="145"/>
                  </a:lnTo>
                  <a:lnTo>
                    <a:pt x="180" y="130"/>
                  </a:lnTo>
                  <a:lnTo>
                    <a:pt x="183" y="123"/>
                  </a:lnTo>
                  <a:lnTo>
                    <a:pt x="184" y="115"/>
                  </a:lnTo>
                  <a:lnTo>
                    <a:pt x="185" y="107"/>
                  </a:lnTo>
                  <a:lnTo>
                    <a:pt x="185" y="97"/>
                  </a:lnTo>
                  <a:lnTo>
                    <a:pt x="185" y="97"/>
                  </a:lnTo>
                  <a:lnTo>
                    <a:pt x="183" y="81"/>
                  </a:lnTo>
                  <a:lnTo>
                    <a:pt x="177" y="66"/>
                  </a:lnTo>
                  <a:lnTo>
                    <a:pt x="169" y="53"/>
                  </a:lnTo>
                  <a:lnTo>
                    <a:pt x="160" y="42"/>
                  </a:lnTo>
                  <a:lnTo>
                    <a:pt x="148" y="32"/>
                  </a:lnTo>
                  <a:lnTo>
                    <a:pt x="133" y="26"/>
                  </a:lnTo>
                  <a:lnTo>
                    <a:pt x="118" y="20"/>
                  </a:lnTo>
                  <a:lnTo>
                    <a:pt x="102" y="19"/>
                  </a:lnTo>
                  <a:lnTo>
                    <a:pt x="102" y="0"/>
                  </a:lnTo>
                  <a:close/>
                  <a:moveTo>
                    <a:pt x="96" y="0"/>
                  </a:moveTo>
                  <a:lnTo>
                    <a:pt x="96" y="0"/>
                  </a:lnTo>
                  <a:lnTo>
                    <a:pt x="102" y="0"/>
                  </a:lnTo>
                  <a:lnTo>
                    <a:pt x="102" y="19"/>
                  </a:lnTo>
                  <a:lnTo>
                    <a:pt x="102" y="19"/>
                  </a:lnTo>
                  <a:lnTo>
                    <a:pt x="97" y="19"/>
                  </a:lnTo>
                  <a:lnTo>
                    <a:pt x="97" y="19"/>
                  </a:lnTo>
                  <a:lnTo>
                    <a:pt x="89" y="20"/>
                  </a:lnTo>
                  <a:lnTo>
                    <a:pt x="81" y="22"/>
                  </a:lnTo>
                  <a:lnTo>
                    <a:pt x="73" y="24"/>
                  </a:lnTo>
                  <a:lnTo>
                    <a:pt x="66" y="27"/>
                  </a:lnTo>
                  <a:lnTo>
                    <a:pt x="51" y="37"/>
                  </a:lnTo>
                  <a:lnTo>
                    <a:pt x="41" y="46"/>
                  </a:lnTo>
                  <a:lnTo>
                    <a:pt x="31" y="60"/>
                  </a:lnTo>
                  <a:lnTo>
                    <a:pt x="24" y="74"/>
                  </a:lnTo>
                  <a:lnTo>
                    <a:pt x="22" y="81"/>
                  </a:lnTo>
                  <a:lnTo>
                    <a:pt x="20" y="89"/>
                  </a:lnTo>
                  <a:lnTo>
                    <a:pt x="19" y="99"/>
                  </a:lnTo>
                  <a:lnTo>
                    <a:pt x="19" y="107"/>
                  </a:lnTo>
                  <a:lnTo>
                    <a:pt x="19" y="107"/>
                  </a:lnTo>
                  <a:lnTo>
                    <a:pt x="22" y="123"/>
                  </a:lnTo>
                  <a:lnTo>
                    <a:pt x="27" y="138"/>
                  </a:lnTo>
                  <a:lnTo>
                    <a:pt x="35" y="152"/>
                  </a:lnTo>
                  <a:lnTo>
                    <a:pt x="45" y="162"/>
                  </a:lnTo>
                  <a:lnTo>
                    <a:pt x="57" y="172"/>
                  </a:lnTo>
                  <a:lnTo>
                    <a:pt x="70" y="179"/>
                  </a:lnTo>
                  <a:lnTo>
                    <a:pt x="87" y="184"/>
                  </a:lnTo>
                  <a:lnTo>
                    <a:pt x="102" y="185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92" y="204"/>
                  </a:lnTo>
                  <a:lnTo>
                    <a:pt x="83" y="203"/>
                  </a:lnTo>
                  <a:lnTo>
                    <a:pt x="73" y="200"/>
                  </a:lnTo>
                  <a:lnTo>
                    <a:pt x="64" y="198"/>
                  </a:lnTo>
                  <a:lnTo>
                    <a:pt x="55" y="194"/>
                  </a:lnTo>
                  <a:lnTo>
                    <a:pt x="47" y="188"/>
                  </a:lnTo>
                  <a:lnTo>
                    <a:pt x="39" y="183"/>
                  </a:lnTo>
                  <a:lnTo>
                    <a:pt x="32" y="176"/>
                  </a:lnTo>
                  <a:lnTo>
                    <a:pt x="26" y="169"/>
                  </a:lnTo>
                  <a:lnTo>
                    <a:pt x="19" y="162"/>
                  </a:lnTo>
                  <a:lnTo>
                    <a:pt x="13" y="154"/>
                  </a:lnTo>
                  <a:lnTo>
                    <a:pt x="9" y="146"/>
                  </a:lnTo>
                  <a:lnTo>
                    <a:pt x="5" y="137"/>
                  </a:lnTo>
                  <a:lnTo>
                    <a:pt x="3" y="127"/>
                  </a:lnTo>
                  <a:lnTo>
                    <a:pt x="1" y="1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97"/>
                  </a:lnTo>
                  <a:lnTo>
                    <a:pt x="1" y="87"/>
                  </a:lnTo>
                  <a:lnTo>
                    <a:pt x="3" y="77"/>
                  </a:lnTo>
                  <a:lnTo>
                    <a:pt x="5" y="68"/>
                  </a:lnTo>
                  <a:lnTo>
                    <a:pt x="9" y="58"/>
                  </a:lnTo>
                  <a:lnTo>
                    <a:pt x="15" y="50"/>
                  </a:lnTo>
                  <a:lnTo>
                    <a:pt x="20" y="42"/>
                  </a:lnTo>
                  <a:lnTo>
                    <a:pt x="26" y="34"/>
                  </a:lnTo>
                  <a:lnTo>
                    <a:pt x="32" y="27"/>
                  </a:lnTo>
                  <a:lnTo>
                    <a:pt x="41" y="20"/>
                  </a:lnTo>
                  <a:lnTo>
                    <a:pt x="49" y="15"/>
                  </a:lnTo>
                  <a:lnTo>
                    <a:pt x="57" y="11"/>
                  </a:lnTo>
                  <a:lnTo>
                    <a:pt x="66" y="7"/>
                  </a:lnTo>
                  <a:lnTo>
                    <a:pt x="76" y="3"/>
                  </a:lnTo>
                  <a:lnTo>
                    <a:pt x="87" y="1"/>
                  </a:lnTo>
                  <a:lnTo>
                    <a:pt x="96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69" name="Freeform 138"/>
            <p:cNvSpPr/>
            <p:nvPr/>
          </p:nvSpPr>
          <p:spPr bwMode="auto">
            <a:xfrm>
              <a:off x="7008825" y="2510163"/>
              <a:ext cx="40762" cy="120694"/>
            </a:xfrm>
            <a:custGeom>
              <a:avLst/>
              <a:gdLst>
                <a:gd name="T0" fmla="*/ 6 w 33"/>
                <a:gd name="T1" fmla="*/ 102 h 102"/>
                <a:gd name="T2" fmla="*/ 33 w 33"/>
                <a:gd name="T3" fmla="*/ 100 h 102"/>
                <a:gd name="T4" fmla="*/ 27 w 33"/>
                <a:gd name="T5" fmla="*/ 0 h 102"/>
                <a:gd name="T6" fmla="*/ 0 w 33"/>
                <a:gd name="T7" fmla="*/ 2 h 102"/>
                <a:gd name="T8" fmla="*/ 6 w 33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02">
                  <a:moveTo>
                    <a:pt x="6" y="102"/>
                  </a:moveTo>
                  <a:lnTo>
                    <a:pt x="33" y="100"/>
                  </a:lnTo>
                  <a:lnTo>
                    <a:pt x="27" y="0"/>
                  </a:lnTo>
                  <a:lnTo>
                    <a:pt x="0" y="2"/>
                  </a:lnTo>
                  <a:lnTo>
                    <a:pt x="6" y="10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70" name="Freeform 139"/>
            <p:cNvSpPr/>
            <p:nvPr/>
          </p:nvSpPr>
          <p:spPr bwMode="auto">
            <a:xfrm>
              <a:off x="7002649" y="2549212"/>
              <a:ext cx="60526" cy="163292"/>
            </a:xfrm>
            <a:custGeom>
              <a:avLst/>
              <a:gdLst>
                <a:gd name="T0" fmla="*/ 5 w 49"/>
                <a:gd name="T1" fmla="*/ 116 h 138"/>
                <a:gd name="T2" fmla="*/ 5 w 49"/>
                <a:gd name="T3" fmla="*/ 116 h 138"/>
                <a:gd name="T4" fmla="*/ 5 w 49"/>
                <a:gd name="T5" fmla="*/ 122 h 138"/>
                <a:gd name="T6" fmla="*/ 7 w 49"/>
                <a:gd name="T7" fmla="*/ 126 h 138"/>
                <a:gd name="T8" fmla="*/ 9 w 49"/>
                <a:gd name="T9" fmla="*/ 128 h 138"/>
                <a:gd name="T10" fmla="*/ 12 w 49"/>
                <a:gd name="T11" fmla="*/ 132 h 138"/>
                <a:gd name="T12" fmla="*/ 16 w 49"/>
                <a:gd name="T13" fmla="*/ 134 h 138"/>
                <a:gd name="T14" fmla="*/ 19 w 49"/>
                <a:gd name="T15" fmla="*/ 136 h 138"/>
                <a:gd name="T16" fmla="*/ 23 w 49"/>
                <a:gd name="T17" fmla="*/ 138 h 138"/>
                <a:gd name="T18" fmla="*/ 28 w 49"/>
                <a:gd name="T19" fmla="*/ 138 h 138"/>
                <a:gd name="T20" fmla="*/ 28 w 49"/>
                <a:gd name="T21" fmla="*/ 138 h 138"/>
                <a:gd name="T22" fmla="*/ 32 w 49"/>
                <a:gd name="T23" fmla="*/ 136 h 138"/>
                <a:gd name="T24" fmla="*/ 37 w 49"/>
                <a:gd name="T25" fmla="*/ 135 h 138"/>
                <a:gd name="T26" fmla="*/ 41 w 49"/>
                <a:gd name="T27" fmla="*/ 132 h 138"/>
                <a:gd name="T28" fmla="*/ 43 w 49"/>
                <a:gd name="T29" fmla="*/ 130 h 138"/>
                <a:gd name="T30" fmla="*/ 46 w 49"/>
                <a:gd name="T31" fmla="*/ 127 h 138"/>
                <a:gd name="T32" fmla="*/ 47 w 49"/>
                <a:gd name="T33" fmla="*/ 123 h 138"/>
                <a:gd name="T34" fmla="*/ 49 w 49"/>
                <a:gd name="T35" fmla="*/ 119 h 138"/>
                <a:gd name="T36" fmla="*/ 49 w 49"/>
                <a:gd name="T37" fmla="*/ 115 h 138"/>
                <a:gd name="T38" fmla="*/ 43 w 49"/>
                <a:gd name="T39" fmla="*/ 20 h 138"/>
                <a:gd name="T40" fmla="*/ 43 w 49"/>
                <a:gd name="T41" fmla="*/ 20 h 138"/>
                <a:gd name="T42" fmla="*/ 43 w 49"/>
                <a:gd name="T43" fmla="*/ 16 h 138"/>
                <a:gd name="T44" fmla="*/ 42 w 49"/>
                <a:gd name="T45" fmla="*/ 12 h 138"/>
                <a:gd name="T46" fmla="*/ 39 w 49"/>
                <a:gd name="T47" fmla="*/ 8 h 138"/>
                <a:gd name="T48" fmla="*/ 37 w 49"/>
                <a:gd name="T49" fmla="*/ 5 h 138"/>
                <a:gd name="T50" fmla="*/ 34 w 49"/>
                <a:gd name="T51" fmla="*/ 2 h 138"/>
                <a:gd name="T52" fmla="*/ 30 w 49"/>
                <a:gd name="T53" fmla="*/ 1 h 138"/>
                <a:gd name="T54" fmla="*/ 26 w 49"/>
                <a:gd name="T55" fmla="*/ 0 h 138"/>
                <a:gd name="T56" fmla="*/ 20 w 49"/>
                <a:gd name="T57" fmla="*/ 0 h 138"/>
                <a:gd name="T58" fmla="*/ 20 w 49"/>
                <a:gd name="T59" fmla="*/ 0 h 138"/>
                <a:gd name="T60" fmla="*/ 16 w 49"/>
                <a:gd name="T61" fmla="*/ 0 h 138"/>
                <a:gd name="T62" fmla="*/ 12 w 49"/>
                <a:gd name="T63" fmla="*/ 1 h 138"/>
                <a:gd name="T64" fmla="*/ 8 w 49"/>
                <a:gd name="T65" fmla="*/ 4 h 138"/>
                <a:gd name="T66" fmla="*/ 5 w 49"/>
                <a:gd name="T67" fmla="*/ 6 h 138"/>
                <a:gd name="T68" fmla="*/ 3 w 49"/>
                <a:gd name="T69" fmla="*/ 11 h 138"/>
                <a:gd name="T70" fmla="*/ 1 w 49"/>
                <a:gd name="T71" fmla="*/ 15 h 138"/>
                <a:gd name="T72" fmla="*/ 0 w 49"/>
                <a:gd name="T73" fmla="*/ 19 h 138"/>
                <a:gd name="T74" fmla="*/ 0 w 49"/>
                <a:gd name="T75" fmla="*/ 23 h 138"/>
                <a:gd name="T76" fmla="*/ 5 w 49"/>
                <a:gd name="T77" fmla="*/ 11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" h="138">
                  <a:moveTo>
                    <a:pt x="5" y="116"/>
                  </a:moveTo>
                  <a:lnTo>
                    <a:pt x="5" y="116"/>
                  </a:lnTo>
                  <a:lnTo>
                    <a:pt x="5" y="122"/>
                  </a:lnTo>
                  <a:lnTo>
                    <a:pt x="7" y="126"/>
                  </a:lnTo>
                  <a:lnTo>
                    <a:pt x="9" y="128"/>
                  </a:lnTo>
                  <a:lnTo>
                    <a:pt x="12" y="132"/>
                  </a:lnTo>
                  <a:lnTo>
                    <a:pt x="16" y="134"/>
                  </a:lnTo>
                  <a:lnTo>
                    <a:pt x="19" y="136"/>
                  </a:lnTo>
                  <a:lnTo>
                    <a:pt x="23" y="138"/>
                  </a:lnTo>
                  <a:lnTo>
                    <a:pt x="28" y="138"/>
                  </a:lnTo>
                  <a:lnTo>
                    <a:pt x="28" y="138"/>
                  </a:lnTo>
                  <a:lnTo>
                    <a:pt x="32" y="136"/>
                  </a:lnTo>
                  <a:lnTo>
                    <a:pt x="37" y="135"/>
                  </a:lnTo>
                  <a:lnTo>
                    <a:pt x="41" y="132"/>
                  </a:lnTo>
                  <a:lnTo>
                    <a:pt x="43" y="130"/>
                  </a:lnTo>
                  <a:lnTo>
                    <a:pt x="46" y="127"/>
                  </a:lnTo>
                  <a:lnTo>
                    <a:pt x="47" y="123"/>
                  </a:lnTo>
                  <a:lnTo>
                    <a:pt x="49" y="119"/>
                  </a:lnTo>
                  <a:lnTo>
                    <a:pt x="49" y="115"/>
                  </a:lnTo>
                  <a:lnTo>
                    <a:pt x="43" y="20"/>
                  </a:lnTo>
                  <a:lnTo>
                    <a:pt x="43" y="20"/>
                  </a:lnTo>
                  <a:lnTo>
                    <a:pt x="43" y="16"/>
                  </a:lnTo>
                  <a:lnTo>
                    <a:pt x="42" y="12"/>
                  </a:lnTo>
                  <a:lnTo>
                    <a:pt x="39" y="8"/>
                  </a:lnTo>
                  <a:lnTo>
                    <a:pt x="37" y="5"/>
                  </a:lnTo>
                  <a:lnTo>
                    <a:pt x="34" y="2"/>
                  </a:lnTo>
                  <a:lnTo>
                    <a:pt x="30" y="1"/>
                  </a:lnTo>
                  <a:lnTo>
                    <a:pt x="2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1"/>
                  </a:lnTo>
                  <a:lnTo>
                    <a:pt x="8" y="4"/>
                  </a:lnTo>
                  <a:lnTo>
                    <a:pt x="5" y="6"/>
                  </a:lnTo>
                  <a:lnTo>
                    <a:pt x="3" y="11"/>
                  </a:lnTo>
                  <a:lnTo>
                    <a:pt x="1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5" y="116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71" name="Freeform 144"/>
            <p:cNvSpPr>
              <a:spLocks noEditPoints="1"/>
            </p:cNvSpPr>
            <p:nvPr/>
          </p:nvSpPr>
          <p:spPr bwMode="auto">
            <a:xfrm>
              <a:off x="5579679" y="3207119"/>
              <a:ext cx="444677" cy="428347"/>
            </a:xfrm>
            <a:custGeom>
              <a:avLst/>
              <a:gdLst>
                <a:gd name="T0" fmla="*/ 180 w 360"/>
                <a:gd name="T1" fmla="*/ 0 h 362"/>
                <a:gd name="T2" fmla="*/ 232 w 360"/>
                <a:gd name="T3" fmla="*/ 8 h 362"/>
                <a:gd name="T4" fmla="*/ 280 w 360"/>
                <a:gd name="T5" fmla="*/ 31 h 362"/>
                <a:gd name="T6" fmla="*/ 319 w 360"/>
                <a:gd name="T7" fmla="*/ 67 h 362"/>
                <a:gd name="T8" fmla="*/ 346 w 360"/>
                <a:gd name="T9" fmla="*/ 111 h 362"/>
                <a:gd name="T10" fmla="*/ 358 w 360"/>
                <a:gd name="T11" fmla="*/ 163 h 362"/>
                <a:gd name="T12" fmla="*/ 358 w 360"/>
                <a:gd name="T13" fmla="*/ 199 h 362"/>
                <a:gd name="T14" fmla="*/ 346 w 360"/>
                <a:gd name="T15" fmla="*/ 251 h 362"/>
                <a:gd name="T16" fmla="*/ 319 w 360"/>
                <a:gd name="T17" fmla="*/ 295 h 362"/>
                <a:gd name="T18" fmla="*/ 280 w 360"/>
                <a:gd name="T19" fmla="*/ 331 h 362"/>
                <a:gd name="T20" fmla="*/ 232 w 360"/>
                <a:gd name="T21" fmla="*/ 354 h 362"/>
                <a:gd name="T22" fmla="*/ 180 w 360"/>
                <a:gd name="T23" fmla="*/ 362 h 362"/>
                <a:gd name="T24" fmla="*/ 180 w 360"/>
                <a:gd name="T25" fmla="*/ 314 h 362"/>
                <a:gd name="T26" fmla="*/ 193 w 360"/>
                <a:gd name="T27" fmla="*/ 318 h 362"/>
                <a:gd name="T28" fmla="*/ 201 w 360"/>
                <a:gd name="T29" fmla="*/ 329 h 362"/>
                <a:gd name="T30" fmla="*/ 237 w 360"/>
                <a:gd name="T31" fmla="*/ 320 h 362"/>
                <a:gd name="T32" fmla="*/ 268 w 360"/>
                <a:gd name="T33" fmla="*/ 302 h 362"/>
                <a:gd name="T34" fmla="*/ 293 w 360"/>
                <a:gd name="T35" fmla="*/ 278 h 362"/>
                <a:gd name="T36" fmla="*/ 312 w 360"/>
                <a:gd name="T37" fmla="*/ 248 h 362"/>
                <a:gd name="T38" fmla="*/ 325 w 360"/>
                <a:gd name="T39" fmla="*/ 215 h 362"/>
                <a:gd name="T40" fmla="*/ 322 w 360"/>
                <a:gd name="T41" fmla="*/ 199 h 362"/>
                <a:gd name="T42" fmla="*/ 312 w 360"/>
                <a:gd name="T43" fmla="*/ 180 h 362"/>
                <a:gd name="T44" fmla="*/ 316 w 360"/>
                <a:gd name="T45" fmla="*/ 167 h 362"/>
                <a:gd name="T46" fmla="*/ 327 w 360"/>
                <a:gd name="T47" fmla="*/ 159 h 362"/>
                <a:gd name="T48" fmla="*/ 318 w 360"/>
                <a:gd name="T49" fmla="*/ 123 h 362"/>
                <a:gd name="T50" fmla="*/ 300 w 360"/>
                <a:gd name="T51" fmla="*/ 94 h 362"/>
                <a:gd name="T52" fmla="*/ 277 w 360"/>
                <a:gd name="T53" fmla="*/ 67 h 362"/>
                <a:gd name="T54" fmla="*/ 247 w 360"/>
                <a:gd name="T55" fmla="*/ 48 h 362"/>
                <a:gd name="T56" fmla="*/ 214 w 360"/>
                <a:gd name="T57" fmla="*/ 35 h 362"/>
                <a:gd name="T58" fmla="*/ 199 w 360"/>
                <a:gd name="T59" fmla="*/ 39 h 362"/>
                <a:gd name="T60" fmla="*/ 180 w 360"/>
                <a:gd name="T61" fmla="*/ 48 h 362"/>
                <a:gd name="T62" fmla="*/ 180 w 360"/>
                <a:gd name="T63" fmla="*/ 0 h 362"/>
                <a:gd name="T64" fmla="*/ 180 w 360"/>
                <a:gd name="T65" fmla="*/ 48 h 362"/>
                <a:gd name="T66" fmla="*/ 161 w 360"/>
                <a:gd name="T67" fmla="*/ 39 h 362"/>
                <a:gd name="T68" fmla="*/ 146 w 360"/>
                <a:gd name="T69" fmla="*/ 35 h 362"/>
                <a:gd name="T70" fmla="*/ 112 w 360"/>
                <a:gd name="T71" fmla="*/ 48 h 362"/>
                <a:gd name="T72" fmla="*/ 82 w 360"/>
                <a:gd name="T73" fmla="*/ 67 h 362"/>
                <a:gd name="T74" fmla="*/ 59 w 360"/>
                <a:gd name="T75" fmla="*/ 94 h 362"/>
                <a:gd name="T76" fmla="*/ 42 w 360"/>
                <a:gd name="T77" fmla="*/ 123 h 362"/>
                <a:gd name="T78" fmla="*/ 32 w 360"/>
                <a:gd name="T79" fmla="*/ 159 h 362"/>
                <a:gd name="T80" fmla="*/ 43 w 360"/>
                <a:gd name="T81" fmla="*/ 167 h 362"/>
                <a:gd name="T82" fmla="*/ 47 w 360"/>
                <a:gd name="T83" fmla="*/ 180 h 362"/>
                <a:gd name="T84" fmla="*/ 37 w 360"/>
                <a:gd name="T85" fmla="*/ 199 h 362"/>
                <a:gd name="T86" fmla="*/ 33 w 360"/>
                <a:gd name="T87" fmla="*/ 215 h 362"/>
                <a:gd name="T88" fmla="*/ 46 w 360"/>
                <a:gd name="T89" fmla="*/ 248 h 362"/>
                <a:gd name="T90" fmla="*/ 66 w 360"/>
                <a:gd name="T91" fmla="*/ 278 h 362"/>
                <a:gd name="T92" fmla="*/ 92 w 360"/>
                <a:gd name="T93" fmla="*/ 302 h 362"/>
                <a:gd name="T94" fmla="*/ 123 w 360"/>
                <a:gd name="T95" fmla="*/ 320 h 362"/>
                <a:gd name="T96" fmla="*/ 158 w 360"/>
                <a:gd name="T97" fmla="*/ 329 h 362"/>
                <a:gd name="T98" fmla="*/ 161 w 360"/>
                <a:gd name="T99" fmla="*/ 322 h 362"/>
                <a:gd name="T100" fmla="*/ 180 w 360"/>
                <a:gd name="T101" fmla="*/ 314 h 362"/>
                <a:gd name="T102" fmla="*/ 180 w 360"/>
                <a:gd name="T103" fmla="*/ 362 h 362"/>
                <a:gd name="T104" fmla="*/ 126 w 360"/>
                <a:gd name="T105" fmla="*/ 354 h 362"/>
                <a:gd name="T106" fmla="*/ 78 w 360"/>
                <a:gd name="T107" fmla="*/ 331 h 362"/>
                <a:gd name="T108" fmla="*/ 40 w 360"/>
                <a:gd name="T109" fmla="*/ 295 h 362"/>
                <a:gd name="T110" fmla="*/ 13 w 360"/>
                <a:gd name="T111" fmla="*/ 251 h 362"/>
                <a:gd name="T112" fmla="*/ 0 w 360"/>
                <a:gd name="T113" fmla="*/ 199 h 362"/>
                <a:gd name="T114" fmla="*/ 0 w 360"/>
                <a:gd name="T115" fmla="*/ 163 h 362"/>
                <a:gd name="T116" fmla="*/ 13 w 360"/>
                <a:gd name="T117" fmla="*/ 111 h 362"/>
                <a:gd name="T118" fmla="*/ 40 w 360"/>
                <a:gd name="T119" fmla="*/ 67 h 362"/>
                <a:gd name="T120" fmla="*/ 78 w 360"/>
                <a:gd name="T121" fmla="*/ 31 h 362"/>
                <a:gd name="T122" fmla="*/ 126 w 360"/>
                <a:gd name="T123" fmla="*/ 8 h 362"/>
                <a:gd name="T124" fmla="*/ 180 w 360"/>
                <a:gd name="T12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0" h="362">
                  <a:moveTo>
                    <a:pt x="180" y="0"/>
                  </a:moveTo>
                  <a:lnTo>
                    <a:pt x="180" y="0"/>
                  </a:lnTo>
                  <a:lnTo>
                    <a:pt x="180" y="0"/>
                  </a:lnTo>
                  <a:lnTo>
                    <a:pt x="197" y="2"/>
                  </a:lnTo>
                  <a:lnTo>
                    <a:pt x="216" y="4"/>
                  </a:lnTo>
                  <a:lnTo>
                    <a:pt x="232" y="8"/>
                  </a:lnTo>
                  <a:lnTo>
                    <a:pt x="250" y="15"/>
                  </a:lnTo>
                  <a:lnTo>
                    <a:pt x="265" y="22"/>
                  </a:lnTo>
                  <a:lnTo>
                    <a:pt x="280" y="31"/>
                  </a:lnTo>
                  <a:lnTo>
                    <a:pt x="295" y="42"/>
                  </a:lnTo>
                  <a:lnTo>
                    <a:pt x="307" y="53"/>
                  </a:lnTo>
                  <a:lnTo>
                    <a:pt x="319" y="67"/>
                  </a:lnTo>
                  <a:lnTo>
                    <a:pt x="329" y="80"/>
                  </a:lnTo>
                  <a:lnTo>
                    <a:pt x="338" y="95"/>
                  </a:lnTo>
                  <a:lnTo>
                    <a:pt x="346" y="111"/>
                  </a:lnTo>
                  <a:lnTo>
                    <a:pt x="352" y="127"/>
                  </a:lnTo>
                  <a:lnTo>
                    <a:pt x="356" y="145"/>
                  </a:lnTo>
                  <a:lnTo>
                    <a:pt x="358" y="163"/>
                  </a:lnTo>
                  <a:lnTo>
                    <a:pt x="360" y="180"/>
                  </a:lnTo>
                  <a:lnTo>
                    <a:pt x="360" y="180"/>
                  </a:lnTo>
                  <a:lnTo>
                    <a:pt x="358" y="199"/>
                  </a:lnTo>
                  <a:lnTo>
                    <a:pt x="356" y="217"/>
                  </a:lnTo>
                  <a:lnTo>
                    <a:pt x="352" y="234"/>
                  </a:lnTo>
                  <a:lnTo>
                    <a:pt x="346" y="251"/>
                  </a:lnTo>
                  <a:lnTo>
                    <a:pt x="338" y="267"/>
                  </a:lnTo>
                  <a:lnTo>
                    <a:pt x="329" y="282"/>
                  </a:lnTo>
                  <a:lnTo>
                    <a:pt x="319" y="295"/>
                  </a:lnTo>
                  <a:lnTo>
                    <a:pt x="307" y="309"/>
                  </a:lnTo>
                  <a:lnTo>
                    <a:pt x="295" y="320"/>
                  </a:lnTo>
                  <a:lnTo>
                    <a:pt x="280" y="331"/>
                  </a:lnTo>
                  <a:lnTo>
                    <a:pt x="265" y="340"/>
                  </a:lnTo>
                  <a:lnTo>
                    <a:pt x="250" y="347"/>
                  </a:lnTo>
                  <a:lnTo>
                    <a:pt x="232" y="354"/>
                  </a:lnTo>
                  <a:lnTo>
                    <a:pt x="216" y="358"/>
                  </a:lnTo>
                  <a:lnTo>
                    <a:pt x="197" y="360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6" y="314"/>
                  </a:lnTo>
                  <a:lnTo>
                    <a:pt x="193" y="318"/>
                  </a:lnTo>
                  <a:lnTo>
                    <a:pt x="199" y="322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14" y="327"/>
                  </a:lnTo>
                  <a:lnTo>
                    <a:pt x="226" y="324"/>
                  </a:lnTo>
                  <a:lnTo>
                    <a:pt x="237" y="320"/>
                  </a:lnTo>
                  <a:lnTo>
                    <a:pt x="247" y="314"/>
                  </a:lnTo>
                  <a:lnTo>
                    <a:pt x="258" y="309"/>
                  </a:lnTo>
                  <a:lnTo>
                    <a:pt x="268" y="302"/>
                  </a:lnTo>
                  <a:lnTo>
                    <a:pt x="277" y="294"/>
                  </a:lnTo>
                  <a:lnTo>
                    <a:pt x="285" y="286"/>
                  </a:lnTo>
                  <a:lnTo>
                    <a:pt x="293" y="278"/>
                  </a:lnTo>
                  <a:lnTo>
                    <a:pt x="300" y="268"/>
                  </a:lnTo>
                  <a:lnTo>
                    <a:pt x="307" y="259"/>
                  </a:lnTo>
                  <a:lnTo>
                    <a:pt x="312" y="248"/>
                  </a:lnTo>
                  <a:lnTo>
                    <a:pt x="318" y="237"/>
                  </a:lnTo>
                  <a:lnTo>
                    <a:pt x="322" y="226"/>
                  </a:lnTo>
                  <a:lnTo>
                    <a:pt x="325" y="215"/>
                  </a:lnTo>
                  <a:lnTo>
                    <a:pt x="327" y="203"/>
                  </a:lnTo>
                  <a:lnTo>
                    <a:pt x="327" y="203"/>
                  </a:lnTo>
                  <a:lnTo>
                    <a:pt x="322" y="199"/>
                  </a:lnTo>
                  <a:lnTo>
                    <a:pt x="316" y="194"/>
                  </a:lnTo>
                  <a:lnTo>
                    <a:pt x="314" y="188"/>
                  </a:lnTo>
                  <a:lnTo>
                    <a:pt x="312" y="180"/>
                  </a:lnTo>
                  <a:lnTo>
                    <a:pt x="312" y="180"/>
                  </a:lnTo>
                  <a:lnTo>
                    <a:pt x="314" y="174"/>
                  </a:lnTo>
                  <a:lnTo>
                    <a:pt x="316" y="167"/>
                  </a:lnTo>
                  <a:lnTo>
                    <a:pt x="322" y="163"/>
                  </a:lnTo>
                  <a:lnTo>
                    <a:pt x="327" y="159"/>
                  </a:lnTo>
                  <a:lnTo>
                    <a:pt x="327" y="159"/>
                  </a:lnTo>
                  <a:lnTo>
                    <a:pt x="325" y="146"/>
                  </a:lnTo>
                  <a:lnTo>
                    <a:pt x="322" y="136"/>
                  </a:lnTo>
                  <a:lnTo>
                    <a:pt x="318" y="123"/>
                  </a:lnTo>
                  <a:lnTo>
                    <a:pt x="312" y="113"/>
                  </a:lnTo>
                  <a:lnTo>
                    <a:pt x="307" y="103"/>
                  </a:lnTo>
                  <a:lnTo>
                    <a:pt x="300" y="94"/>
                  </a:lnTo>
                  <a:lnTo>
                    <a:pt x="293" y="84"/>
                  </a:lnTo>
                  <a:lnTo>
                    <a:pt x="285" y="75"/>
                  </a:lnTo>
                  <a:lnTo>
                    <a:pt x="277" y="67"/>
                  </a:lnTo>
                  <a:lnTo>
                    <a:pt x="268" y="60"/>
                  </a:lnTo>
                  <a:lnTo>
                    <a:pt x="258" y="53"/>
                  </a:lnTo>
                  <a:lnTo>
                    <a:pt x="247" y="48"/>
                  </a:lnTo>
                  <a:lnTo>
                    <a:pt x="237" y="42"/>
                  </a:lnTo>
                  <a:lnTo>
                    <a:pt x="226" y="38"/>
                  </a:lnTo>
                  <a:lnTo>
                    <a:pt x="214" y="35"/>
                  </a:lnTo>
                  <a:lnTo>
                    <a:pt x="201" y="33"/>
                  </a:lnTo>
                  <a:lnTo>
                    <a:pt x="201" y="33"/>
                  </a:lnTo>
                  <a:lnTo>
                    <a:pt x="199" y="39"/>
                  </a:lnTo>
                  <a:lnTo>
                    <a:pt x="193" y="44"/>
                  </a:lnTo>
                  <a:lnTo>
                    <a:pt x="186" y="46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80" y="0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73" y="46"/>
                  </a:lnTo>
                  <a:lnTo>
                    <a:pt x="166" y="44"/>
                  </a:lnTo>
                  <a:lnTo>
                    <a:pt x="161" y="39"/>
                  </a:lnTo>
                  <a:lnTo>
                    <a:pt x="158" y="33"/>
                  </a:lnTo>
                  <a:lnTo>
                    <a:pt x="158" y="33"/>
                  </a:lnTo>
                  <a:lnTo>
                    <a:pt x="146" y="35"/>
                  </a:lnTo>
                  <a:lnTo>
                    <a:pt x="134" y="38"/>
                  </a:lnTo>
                  <a:lnTo>
                    <a:pt x="123" y="42"/>
                  </a:lnTo>
                  <a:lnTo>
                    <a:pt x="112" y="48"/>
                  </a:lnTo>
                  <a:lnTo>
                    <a:pt x="101" y="53"/>
                  </a:lnTo>
                  <a:lnTo>
                    <a:pt x="92" y="60"/>
                  </a:lnTo>
                  <a:lnTo>
                    <a:pt x="82" y="67"/>
                  </a:lnTo>
                  <a:lnTo>
                    <a:pt x="74" y="75"/>
                  </a:lnTo>
                  <a:lnTo>
                    <a:pt x="66" y="84"/>
                  </a:lnTo>
                  <a:lnTo>
                    <a:pt x="59" y="94"/>
                  </a:lnTo>
                  <a:lnTo>
                    <a:pt x="52" y="103"/>
                  </a:lnTo>
                  <a:lnTo>
                    <a:pt x="46" y="113"/>
                  </a:lnTo>
                  <a:lnTo>
                    <a:pt x="42" y="123"/>
                  </a:lnTo>
                  <a:lnTo>
                    <a:pt x="37" y="136"/>
                  </a:lnTo>
                  <a:lnTo>
                    <a:pt x="33" y="146"/>
                  </a:lnTo>
                  <a:lnTo>
                    <a:pt x="32" y="159"/>
                  </a:lnTo>
                  <a:lnTo>
                    <a:pt x="32" y="159"/>
                  </a:lnTo>
                  <a:lnTo>
                    <a:pt x="37" y="163"/>
                  </a:lnTo>
                  <a:lnTo>
                    <a:pt x="43" y="167"/>
                  </a:lnTo>
                  <a:lnTo>
                    <a:pt x="46" y="174"/>
                  </a:lnTo>
                  <a:lnTo>
                    <a:pt x="47" y="180"/>
                  </a:lnTo>
                  <a:lnTo>
                    <a:pt x="47" y="180"/>
                  </a:lnTo>
                  <a:lnTo>
                    <a:pt x="46" y="188"/>
                  </a:lnTo>
                  <a:lnTo>
                    <a:pt x="43" y="194"/>
                  </a:lnTo>
                  <a:lnTo>
                    <a:pt x="37" y="199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33" y="215"/>
                  </a:lnTo>
                  <a:lnTo>
                    <a:pt x="37" y="226"/>
                  </a:lnTo>
                  <a:lnTo>
                    <a:pt x="42" y="237"/>
                  </a:lnTo>
                  <a:lnTo>
                    <a:pt x="46" y="248"/>
                  </a:lnTo>
                  <a:lnTo>
                    <a:pt x="52" y="259"/>
                  </a:lnTo>
                  <a:lnTo>
                    <a:pt x="59" y="268"/>
                  </a:lnTo>
                  <a:lnTo>
                    <a:pt x="66" y="278"/>
                  </a:lnTo>
                  <a:lnTo>
                    <a:pt x="74" y="286"/>
                  </a:lnTo>
                  <a:lnTo>
                    <a:pt x="82" y="294"/>
                  </a:lnTo>
                  <a:lnTo>
                    <a:pt x="92" y="302"/>
                  </a:lnTo>
                  <a:lnTo>
                    <a:pt x="101" y="309"/>
                  </a:lnTo>
                  <a:lnTo>
                    <a:pt x="112" y="314"/>
                  </a:lnTo>
                  <a:lnTo>
                    <a:pt x="123" y="320"/>
                  </a:lnTo>
                  <a:lnTo>
                    <a:pt x="134" y="324"/>
                  </a:lnTo>
                  <a:lnTo>
                    <a:pt x="146" y="327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61" y="322"/>
                  </a:lnTo>
                  <a:lnTo>
                    <a:pt x="166" y="318"/>
                  </a:lnTo>
                  <a:lnTo>
                    <a:pt x="173" y="314"/>
                  </a:lnTo>
                  <a:lnTo>
                    <a:pt x="180" y="314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61" y="360"/>
                  </a:lnTo>
                  <a:lnTo>
                    <a:pt x="143" y="358"/>
                  </a:lnTo>
                  <a:lnTo>
                    <a:pt x="126" y="354"/>
                  </a:lnTo>
                  <a:lnTo>
                    <a:pt x="109" y="347"/>
                  </a:lnTo>
                  <a:lnTo>
                    <a:pt x="93" y="340"/>
                  </a:lnTo>
                  <a:lnTo>
                    <a:pt x="78" y="331"/>
                  </a:lnTo>
                  <a:lnTo>
                    <a:pt x="65" y="320"/>
                  </a:lnTo>
                  <a:lnTo>
                    <a:pt x="52" y="309"/>
                  </a:lnTo>
                  <a:lnTo>
                    <a:pt x="40" y="295"/>
                  </a:lnTo>
                  <a:lnTo>
                    <a:pt x="29" y="282"/>
                  </a:lnTo>
                  <a:lnTo>
                    <a:pt x="21" y="267"/>
                  </a:lnTo>
                  <a:lnTo>
                    <a:pt x="13" y="251"/>
                  </a:lnTo>
                  <a:lnTo>
                    <a:pt x="8" y="234"/>
                  </a:lnTo>
                  <a:lnTo>
                    <a:pt x="2" y="217"/>
                  </a:lnTo>
                  <a:lnTo>
                    <a:pt x="0" y="199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63"/>
                  </a:lnTo>
                  <a:lnTo>
                    <a:pt x="2" y="145"/>
                  </a:lnTo>
                  <a:lnTo>
                    <a:pt x="8" y="127"/>
                  </a:lnTo>
                  <a:lnTo>
                    <a:pt x="13" y="111"/>
                  </a:lnTo>
                  <a:lnTo>
                    <a:pt x="21" y="95"/>
                  </a:lnTo>
                  <a:lnTo>
                    <a:pt x="29" y="80"/>
                  </a:lnTo>
                  <a:lnTo>
                    <a:pt x="40" y="67"/>
                  </a:lnTo>
                  <a:lnTo>
                    <a:pt x="52" y="53"/>
                  </a:lnTo>
                  <a:lnTo>
                    <a:pt x="65" y="42"/>
                  </a:lnTo>
                  <a:lnTo>
                    <a:pt x="78" y="31"/>
                  </a:lnTo>
                  <a:lnTo>
                    <a:pt x="93" y="22"/>
                  </a:lnTo>
                  <a:lnTo>
                    <a:pt x="109" y="15"/>
                  </a:lnTo>
                  <a:lnTo>
                    <a:pt x="126" y="8"/>
                  </a:lnTo>
                  <a:lnTo>
                    <a:pt x="143" y="4"/>
                  </a:lnTo>
                  <a:lnTo>
                    <a:pt x="161" y="2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72" name="Freeform 145"/>
            <p:cNvSpPr/>
            <p:nvPr/>
          </p:nvSpPr>
          <p:spPr bwMode="auto">
            <a:xfrm>
              <a:off x="5719260" y="3342013"/>
              <a:ext cx="222339" cy="112412"/>
            </a:xfrm>
            <a:custGeom>
              <a:avLst/>
              <a:gdLst>
                <a:gd name="T0" fmla="*/ 13 w 180"/>
                <a:gd name="T1" fmla="*/ 0 h 95"/>
                <a:gd name="T2" fmla="*/ 54 w 180"/>
                <a:gd name="T3" fmla="*/ 42 h 95"/>
                <a:gd name="T4" fmla="*/ 54 w 180"/>
                <a:gd name="T5" fmla="*/ 42 h 95"/>
                <a:gd name="T6" fmla="*/ 60 w 180"/>
                <a:gd name="T7" fmla="*/ 39 h 95"/>
                <a:gd name="T8" fmla="*/ 67 w 180"/>
                <a:gd name="T9" fmla="*/ 39 h 95"/>
                <a:gd name="T10" fmla="*/ 67 w 180"/>
                <a:gd name="T11" fmla="*/ 39 h 95"/>
                <a:gd name="T12" fmla="*/ 75 w 180"/>
                <a:gd name="T13" fmla="*/ 41 h 95"/>
                <a:gd name="T14" fmla="*/ 83 w 180"/>
                <a:gd name="T15" fmla="*/ 45 h 95"/>
                <a:gd name="T16" fmla="*/ 88 w 180"/>
                <a:gd name="T17" fmla="*/ 50 h 95"/>
                <a:gd name="T18" fmla="*/ 92 w 180"/>
                <a:gd name="T19" fmla="*/ 58 h 95"/>
                <a:gd name="T20" fmla="*/ 180 w 180"/>
                <a:gd name="T21" fmla="*/ 58 h 95"/>
                <a:gd name="T22" fmla="*/ 180 w 180"/>
                <a:gd name="T23" fmla="*/ 76 h 95"/>
                <a:gd name="T24" fmla="*/ 92 w 180"/>
                <a:gd name="T25" fmla="*/ 76 h 95"/>
                <a:gd name="T26" fmla="*/ 92 w 180"/>
                <a:gd name="T27" fmla="*/ 76 h 95"/>
                <a:gd name="T28" fmla="*/ 88 w 180"/>
                <a:gd name="T29" fmla="*/ 84 h 95"/>
                <a:gd name="T30" fmla="*/ 83 w 180"/>
                <a:gd name="T31" fmla="*/ 89 h 95"/>
                <a:gd name="T32" fmla="*/ 75 w 180"/>
                <a:gd name="T33" fmla="*/ 93 h 95"/>
                <a:gd name="T34" fmla="*/ 67 w 180"/>
                <a:gd name="T35" fmla="*/ 95 h 95"/>
                <a:gd name="T36" fmla="*/ 67 w 180"/>
                <a:gd name="T37" fmla="*/ 95 h 95"/>
                <a:gd name="T38" fmla="*/ 61 w 180"/>
                <a:gd name="T39" fmla="*/ 95 h 95"/>
                <a:gd name="T40" fmla="*/ 56 w 180"/>
                <a:gd name="T41" fmla="*/ 92 h 95"/>
                <a:gd name="T42" fmla="*/ 50 w 180"/>
                <a:gd name="T43" fmla="*/ 91 h 95"/>
                <a:gd name="T44" fmla="*/ 46 w 180"/>
                <a:gd name="T45" fmla="*/ 87 h 95"/>
                <a:gd name="T46" fmla="*/ 44 w 180"/>
                <a:gd name="T47" fmla="*/ 83 h 95"/>
                <a:gd name="T48" fmla="*/ 41 w 180"/>
                <a:gd name="T49" fmla="*/ 77 h 95"/>
                <a:gd name="T50" fmla="*/ 40 w 180"/>
                <a:gd name="T51" fmla="*/ 73 h 95"/>
                <a:gd name="T52" fmla="*/ 38 w 180"/>
                <a:gd name="T53" fmla="*/ 66 h 95"/>
                <a:gd name="T54" fmla="*/ 38 w 180"/>
                <a:gd name="T55" fmla="*/ 66 h 95"/>
                <a:gd name="T56" fmla="*/ 40 w 180"/>
                <a:gd name="T57" fmla="*/ 61 h 95"/>
                <a:gd name="T58" fmla="*/ 41 w 180"/>
                <a:gd name="T59" fmla="*/ 54 h 95"/>
                <a:gd name="T60" fmla="*/ 0 w 180"/>
                <a:gd name="T61" fmla="*/ 13 h 95"/>
                <a:gd name="T62" fmla="*/ 13 w 180"/>
                <a:gd name="T6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0" h="95">
                  <a:moveTo>
                    <a:pt x="13" y="0"/>
                  </a:moveTo>
                  <a:lnTo>
                    <a:pt x="54" y="42"/>
                  </a:lnTo>
                  <a:lnTo>
                    <a:pt x="54" y="42"/>
                  </a:lnTo>
                  <a:lnTo>
                    <a:pt x="60" y="39"/>
                  </a:lnTo>
                  <a:lnTo>
                    <a:pt x="67" y="39"/>
                  </a:lnTo>
                  <a:lnTo>
                    <a:pt x="67" y="39"/>
                  </a:lnTo>
                  <a:lnTo>
                    <a:pt x="75" y="41"/>
                  </a:lnTo>
                  <a:lnTo>
                    <a:pt x="83" y="45"/>
                  </a:lnTo>
                  <a:lnTo>
                    <a:pt x="88" y="50"/>
                  </a:lnTo>
                  <a:lnTo>
                    <a:pt x="92" y="58"/>
                  </a:lnTo>
                  <a:lnTo>
                    <a:pt x="180" y="58"/>
                  </a:lnTo>
                  <a:lnTo>
                    <a:pt x="180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88" y="84"/>
                  </a:lnTo>
                  <a:lnTo>
                    <a:pt x="83" y="89"/>
                  </a:lnTo>
                  <a:lnTo>
                    <a:pt x="75" y="93"/>
                  </a:lnTo>
                  <a:lnTo>
                    <a:pt x="67" y="95"/>
                  </a:lnTo>
                  <a:lnTo>
                    <a:pt x="67" y="95"/>
                  </a:lnTo>
                  <a:lnTo>
                    <a:pt x="61" y="95"/>
                  </a:lnTo>
                  <a:lnTo>
                    <a:pt x="56" y="92"/>
                  </a:lnTo>
                  <a:lnTo>
                    <a:pt x="50" y="91"/>
                  </a:lnTo>
                  <a:lnTo>
                    <a:pt x="46" y="87"/>
                  </a:lnTo>
                  <a:lnTo>
                    <a:pt x="44" y="83"/>
                  </a:lnTo>
                  <a:lnTo>
                    <a:pt x="41" y="77"/>
                  </a:lnTo>
                  <a:lnTo>
                    <a:pt x="40" y="73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40" y="61"/>
                  </a:lnTo>
                  <a:lnTo>
                    <a:pt x="41" y="54"/>
                  </a:lnTo>
                  <a:lnTo>
                    <a:pt x="0" y="13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73" name="Freeform 146"/>
            <p:cNvSpPr/>
            <p:nvPr/>
          </p:nvSpPr>
          <p:spPr bwMode="auto">
            <a:xfrm>
              <a:off x="5496920" y="3822425"/>
              <a:ext cx="348331" cy="249673"/>
            </a:xfrm>
            <a:custGeom>
              <a:avLst/>
              <a:gdLst>
                <a:gd name="T0" fmla="*/ 86 w 282"/>
                <a:gd name="T1" fmla="*/ 0 h 211"/>
                <a:gd name="T2" fmla="*/ 115 w 282"/>
                <a:gd name="T3" fmla="*/ 6 h 211"/>
                <a:gd name="T4" fmla="*/ 141 w 282"/>
                <a:gd name="T5" fmla="*/ 20 h 211"/>
                <a:gd name="T6" fmla="*/ 153 w 282"/>
                <a:gd name="T7" fmla="*/ 11 h 211"/>
                <a:gd name="T8" fmla="*/ 182 w 282"/>
                <a:gd name="T9" fmla="*/ 1 h 211"/>
                <a:gd name="T10" fmla="*/ 198 w 282"/>
                <a:gd name="T11" fmla="*/ 0 h 211"/>
                <a:gd name="T12" fmla="*/ 214 w 282"/>
                <a:gd name="T13" fmla="*/ 1 h 211"/>
                <a:gd name="T14" fmla="*/ 245 w 282"/>
                <a:gd name="T15" fmla="*/ 14 h 211"/>
                <a:gd name="T16" fmla="*/ 268 w 282"/>
                <a:gd name="T17" fmla="*/ 35 h 211"/>
                <a:gd name="T18" fmla="*/ 278 w 282"/>
                <a:gd name="T19" fmla="*/ 57 h 211"/>
                <a:gd name="T20" fmla="*/ 282 w 282"/>
                <a:gd name="T21" fmla="*/ 73 h 211"/>
                <a:gd name="T22" fmla="*/ 282 w 282"/>
                <a:gd name="T23" fmla="*/ 81 h 211"/>
                <a:gd name="T24" fmla="*/ 281 w 282"/>
                <a:gd name="T25" fmla="*/ 102 h 211"/>
                <a:gd name="T26" fmla="*/ 274 w 282"/>
                <a:gd name="T27" fmla="*/ 123 h 211"/>
                <a:gd name="T28" fmla="*/ 263 w 282"/>
                <a:gd name="T29" fmla="*/ 145 h 211"/>
                <a:gd name="T30" fmla="*/ 248 w 282"/>
                <a:gd name="T31" fmla="*/ 165 h 211"/>
                <a:gd name="T32" fmla="*/ 228 w 282"/>
                <a:gd name="T33" fmla="*/ 184 h 211"/>
                <a:gd name="T34" fmla="*/ 203 w 282"/>
                <a:gd name="T35" fmla="*/ 199 h 211"/>
                <a:gd name="T36" fmla="*/ 172 w 282"/>
                <a:gd name="T37" fmla="*/ 209 h 211"/>
                <a:gd name="T38" fmla="*/ 137 w 282"/>
                <a:gd name="T39" fmla="*/ 211 h 211"/>
                <a:gd name="T40" fmla="*/ 118 w 282"/>
                <a:gd name="T41" fmla="*/ 211 h 211"/>
                <a:gd name="T42" fmla="*/ 86 w 282"/>
                <a:gd name="T43" fmla="*/ 203 h 211"/>
                <a:gd name="T44" fmla="*/ 58 w 282"/>
                <a:gd name="T45" fmla="*/ 191 h 211"/>
                <a:gd name="T46" fmla="*/ 38 w 282"/>
                <a:gd name="T47" fmla="*/ 173 h 211"/>
                <a:gd name="T48" fmla="*/ 22 w 282"/>
                <a:gd name="T49" fmla="*/ 153 h 211"/>
                <a:gd name="T50" fmla="*/ 11 w 282"/>
                <a:gd name="T51" fmla="*/ 133 h 211"/>
                <a:gd name="T52" fmla="*/ 4 w 282"/>
                <a:gd name="T53" fmla="*/ 111 h 211"/>
                <a:gd name="T54" fmla="*/ 0 w 282"/>
                <a:gd name="T55" fmla="*/ 81 h 211"/>
                <a:gd name="T56" fmla="*/ 0 w 282"/>
                <a:gd name="T57" fmla="*/ 73 h 211"/>
                <a:gd name="T58" fmla="*/ 4 w 282"/>
                <a:gd name="T59" fmla="*/ 57 h 211"/>
                <a:gd name="T60" fmla="*/ 15 w 282"/>
                <a:gd name="T61" fmla="*/ 35 h 211"/>
                <a:gd name="T62" fmla="*/ 38 w 282"/>
                <a:gd name="T63" fmla="*/ 14 h 211"/>
                <a:gd name="T64" fmla="*/ 68 w 282"/>
                <a:gd name="T65" fmla="*/ 1 h 211"/>
                <a:gd name="T66" fmla="*/ 86 w 282"/>
                <a:gd name="T6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2" h="211">
                  <a:moveTo>
                    <a:pt x="86" y="0"/>
                  </a:moveTo>
                  <a:lnTo>
                    <a:pt x="86" y="0"/>
                  </a:lnTo>
                  <a:lnTo>
                    <a:pt x="100" y="1"/>
                  </a:lnTo>
                  <a:lnTo>
                    <a:pt x="115" y="6"/>
                  </a:lnTo>
                  <a:lnTo>
                    <a:pt x="129" y="11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53" y="11"/>
                  </a:lnTo>
                  <a:lnTo>
                    <a:pt x="167" y="6"/>
                  </a:lnTo>
                  <a:lnTo>
                    <a:pt x="182" y="1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206" y="0"/>
                  </a:lnTo>
                  <a:lnTo>
                    <a:pt x="214" y="1"/>
                  </a:lnTo>
                  <a:lnTo>
                    <a:pt x="230" y="6"/>
                  </a:lnTo>
                  <a:lnTo>
                    <a:pt x="245" y="14"/>
                  </a:lnTo>
                  <a:lnTo>
                    <a:pt x="258" y="23"/>
                  </a:lnTo>
                  <a:lnTo>
                    <a:pt x="268" y="35"/>
                  </a:lnTo>
                  <a:lnTo>
                    <a:pt x="275" y="49"/>
                  </a:lnTo>
                  <a:lnTo>
                    <a:pt x="278" y="57"/>
                  </a:lnTo>
                  <a:lnTo>
                    <a:pt x="281" y="65"/>
                  </a:lnTo>
                  <a:lnTo>
                    <a:pt x="282" y="73"/>
                  </a:lnTo>
                  <a:lnTo>
                    <a:pt x="282" y="81"/>
                  </a:lnTo>
                  <a:lnTo>
                    <a:pt x="282" y="81"/>
                  </a:lnTo>
                  <a:lnTo>
                    <a:pt x="282" y="91"/>
                  </a:lnTo>
                  <a:lnTo>
                    <a:pt x="281" y="102"/>
                  </a:lnTo>
                  <a:lnTo>
                    <a:pt x="278" y="112"/>
                  </a:lnTo>
                  <a:lnTo>
                    <a:pt x="274" y="123"/>
                  </a:lnTo>
                  <a:lnTo>
                    <a:pt x="270" y="134"/>
                  </a:lnTo>
                  <a:lnTo>
                    <a:pt x="263" y="145"/>
                  </a:lnTo>
                  <a:lnTo>
                    <a:pt x="256" y="156"/>
                  </a:lnTo>
                  <a:lnTo>
                    <a:pt x="248" y="165"/>
                  </a:lnTo>
                  <a:lnTo>
                    <a:pt x="239" y="175"/>
                  </a:lnTo>
                  <a:lnTo>
                    <a:pt x="228" y="184"/>
                  </a:lnTo>
                  <a:lnTo>
                    <a:pt x="216" y="192"/>
                  </a:lnTo>
                  <a:lnTo>
                    <a:pt x="203" y="199"/>
                  </a:lnTo>
                  <a:lnTo>
                    <a:pt x="188" y="205"/>
                  </a:lnTo>
                  <a:lnTo>
                    <a:pt x="172" y="209"/>
                  </a:lnTo>
                  <a:lnTo>
                    <a:pt x="156" y="211"/>
                  </a:lnTo>
                  <a:lnTo>
                    <a:pt x="137" y="211"/>
                  </a:lnTo>
                  <a:lnTo>
                    <a:pt x="137" y="211"/>
                  </a:lnTo>
                  <a:lnTo>
                    <a:pt x="118" y="211"/>
                  </a:lnTo>
                  <a:lnTo>
                    <a:pt x="100" y="209"/>
                  </a:lnTo>
                  <a:lnTo>
                    <a:pt x="86" y="203"/>
                  </a:lnTo>
                  <a:lnTo>
                    <a:pt x="71" y="198"/>
                  </a:lnTo>
                  <a:lnTo>
                    <a:pt x="58" y="191"/>
                  </a:lnTo>
                  <a:lnTo>
                    <a:pt x="48" y="183"/>
                  </a:lnTo>
                  <a:lnTo>
                    <a:pt x="38" y="173"/>
                  </a:lnTo>
                  <a:lnTo>
                    <a:pt x="29" y="164"/>
                  </a:lnTo>
                  <a:lnTo>
                    <a:pt x="22" y="153"/>
                  </a:lnTo>
                  <a:lnTo>
                    <a:pt x="15" y="144"/>
                  </a:lnTo>
                  <a:lnTo>
                    <a:pt x="11" y="133"/>
                  </a:lnTo>
                  <a:lnTo>
                    <a:pt x="7" y="121"/>
                  </a:lnTo>
                  <a:lnTo>
                    <a:pt x="4" y="111"/>
                  </a:lnTo>
                  <a:lnTo>
                    <a:pt x="2" y="10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3"/>
                  </a:lnTo>
                  <a:lnTo>
                    <a:pt x="2" y="65"/>
                  </a:lnTo>
                  <a:lnTo>
                    <a:pt x="4" y="57"/>
                  </a:lnTo>
                  <a:lnTo>
                    <a:pt x="7" y="49"/>
                  </a:lnTo>
                  <a:lnTo>
                    <a:pt x="15" y="35"/>
                  </a:lnTo>
                  <a:lnTo>
                    <a:pt x="25" y="23"/>
                  </a:lnTo>
                  <a:lnTo>
                    <a:pt x="38" y="14"/>
                  </a:lnTo>
                  <a:lnTo>
                    <a:pt x="52" y="6"/>
                  </a:lnTo>
                  <a:lnTo>
                    <a:pt x="68" y="1"/>
                  </a:lnTo>
                  <a:lnTo>
                    <a:pt x="76" y="0"/>
                  </a:lnTo>
                  <a:lnTo>
                    <a:pt x="86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74" name="Freeform 147"/>
            <p:cNvSpPr/>
            <p:nvPr/>
          </p:nvSpPr>
          <p:spPr bwMode="auto">
            <a:xfrm>
              <a:off x="5595738" y="3757345"/>
              <a:ext cx="83994" cy="114779"/>
            </a:xfrm>
            <a:custGeom>
              <a:avLst/>
              <a:gdLst>
                <a:gd name="T0" fmla="*/ 60 w 68"/>
                <a:gd name="T1" fmla="*/ 97 h 97"/>
                <a:gd name="T2" fmla="*/ 60 w 68"/>
                <a:gd name="T3" fmla="*/ 97 h 97"/>
                <a:gd name="T4" fmla="*/ 65 w 68"/>
                <a:gd name="T5" fmla="*/ 85 h 97"/>
                <a:gd name="T6" fmla="*/ 68 w 68"/>
                <a:gd name="T7" fmla="*/ 71 h 97"/>
                <a:gd name="T8" fmla="*/ 68 w 68"/>
                <a:gd name="T9" fmla="*/ 58 h 97"/>
                <a:gd name="T10" fmla="*/ 66 w 68"/>
                <a:gd name="T11" fmla="*/ 46 h 97"/>
                <a:gd name="T12" fmla="*/ 62 w 68"/>
                <a:gd name="T13" fmla="*/ 33 h 97"/>
                <a:gd name="T14" fmla="*/ 56 w 68"/>
                <a:gd name="T15" fmla="*/ 21 h 97"/>
                <a:gd name="T16" fmla="*/ 49 w 68"/>
                <a:gd name="T17" fmla="*/ 10 h 97"/>
                <a:gd name="T18" fmla="*/ 39 w 68"/>
                <a:gd name="T19" fmla="*/ 0 h 97"/>
                <a:gd name="T20" fmla="*/ 0 w 68"/>
                <a:gd name="T21" fmla="*/ 6 h 97"/>
                <a:gd name="T22" fmla="*/ 0 w 68"/>
                <a:gd name="T23" fmla="*/ 6 h 97"/>
                <a:gd name="T24" fmla="*/ 14 w 68"/>
                <a:gd name="T25" fmla="*/ 15 h 97"/>
                <a:gd name="T26" fmla="*/ 24 w 68"/>
                <a:gd name="T27" fmla="*/ 23 h 97"/>
                <a:gd name="T28" fmla="*/ 35 w 68"/>
                <a:gd name="T29" fmla="*/ 32 h 97"/>
                <a:gd name="T30" fmla="*/ 43 w 68"/>
                <a:gd name="T31" fmla="*/ 42 h 97"/>
                <a:gd name="T32" fmla="*/ 50 w 68"/>
                <a:gd name="T33" fmla="*/ 54 h 97"/>
                <a:gd name="T34" fmla="*/ 56 w 68"/>
                <a:gd name="T35" fmla="*/ 66 h 97"/>
                <a:gd name="T36" fmla="*/ 58 w 68"/>
                <a:gd name="T37" fmla="*/ 81 h 97"/>
                <a:gd name="T38" fmla="*/ 60 w 68"/>
                <a:gd name="T39" fmla="*/ 97 h 97"/>
                <a:gd name="T40" fmla="*/ 60 w 68"/>
                <a:gd name="T4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7">
                  <a:moveTo>
                    <a:pt x="60" y="97"/>
                  </a:moveTo>
                  <a:lnTo>
                    <a:pt x="60" y="97"/>
                  </a:lnTo>
                  <a:lnTo>
                    <a:pt x="65" y="85"/>
                  </a:lnTo>
                  <a:lnTo>
                    <a:pt x="68" y="71"/>
                  </a:lnTo>
                  <a:lnTo>
                    <a:pt x="68" y="58"/>
                  </a:lnTo>
                  <a:lnTo>
                    <a:pt x="66" y="46"/>
                  </a:lnTo>
                  <a:lnTo>
                    <a:pt x="62" y="33"/>
                  </a:lnTo>
                  <a:lnTo>
                    <a:pt x="56" y="21"/>
                  </a:lnTo>
                  <a:lnTo>
                    <a:pt x="49" y="10"/>
                  </a:lnTo>
                  <a:lnTo>
                    <a:pt x="39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4" y="15"/>
                  </a:lnTo>
                  <a:lnTo>
                    <a:pt x="24" y="23"/>
                  </a:lnTo>
                  <a:lnTo>
                    <a:pt x="35" y="32"/>
                  </a:lnTo>
                  <a:lnTo>
                    <a:pt x="43" y="42"/>
                  </a:lnTo>
                  <a:lnTo>
                    <a:pt x="50" y="54"/>
                  </a:lnTo>
                  <a:lnTo>
                    <a:pt x="56" y="66"/>
                  </a:lnTo>
                  <a:lnTo>
                    <a:pt x="58" y="81"/>
                  </a:lnTo>
                  <a:lnTo>
                    <a:pt x="60" y="97"/>
                  </a:lnTo>
                  <a:lnTo>
                    <a:pt x="60" y="97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75" name="Freeform 148"/>
            <p:cNvSpPr/>
            <p:nvPr/>
          </p:nvSpPr>
          <p:spPr bwMode="auto">
            <a:xfrm>
              <a:off x="6398628" y="1867646"/>
              <a:ext cx="511379" cy="394033"/>
            </a:xfrm>
            <a:custGeom>
              <a:avLst/>
              <a:gdLst>
                <a:gd name="T0" fmla="*/ 0 w 414"/>
                <a:gd name="T1" fmla="*/ 117 h 333"/>
                <a:gd name="T2" fmla="*/ 10 w 414"/>
                <a:gd name="T3" fmla="*/ 102 h 333"/>
                <a:gd name="T4" fmla="*/ 316 w 414"/>
                <a:gd name="T5" fmla="*/ 306 h 333"/>
                <a:gd name="T6" fmla="*/ 316 w 414"/>
                <a:gd name="T7" fmla="*/ 306 h 333"/>
                <a:gd name="T8" fmla="*/ 325 w 414"/>
                <a:gd name="T9" fmla="*/ 310 h 333"/>
                <a:gd name="T10" fmla="*/ 335 w 414"/>
                <a:gd name="T11" fmla="*/ 313 h 333"/>
                <a:gd name="T12" fmla="*/ 343 w 414"/>
                <a:gd name="T13" fmla="*/ 313 h 333"/>
                <a:gd name="T14" fmla="*/ 352 w 414"/>
                <a:gd name="T15" fmla="*/ 312 h 333"/>
                <a:gd name="T16" fmla="*/ 362 w 414"/>
                <a:gd name="T17" fmla="*/ 309 h 333"/>
                <a:gd name="T18" fmla="*/ 371 w 414"/>
                <a:gd name="T19" fmla="*/ 304 h 333"/>
                <a:gd name="T20" fmla="*/ 378 w 414"/>
                <a:gd name="T21" fmla="*/ 297 h 333"/>
                <a:gd name="T22" fmla="*/ 385 w 414"/>
                <a:gd name="T23" fmla="*/ 289 h 333"/>
                <a:gd name="T24" fmla="*/ 385 w 414"/>
                <a:gd name="T25" fmla="*/ 289 h 333"/>
                <a:gd name="T26" fmla="*/ 390 w 414"/>
                <a:gd name="T27" fmla="*/ 279 h 333"/>
                <a:gd name="T28" fmla="*/ 393 w 414"/>
                <a:gd name="T29" fmla="*/ 270 h 333"/>
                <a:gd name="T30" fmla="*/ 394 w 414"/>
                <a:gd name="T31" fmla="*/ 260 h 333"/>
                <a:gd name="T32" fmla="*/ 394 w 414"/>
                <a:gd name="T33" fmla="*/ 251 h 333"/>
                <a:gd name="T34" fmla="*/ 391 w 414"/>
                <a:gd name="T35" fmla="*/ 241 h 333"/>
                <a:gd name="T36" fmla="*/ 387 w 414"/>
                <a:gd name="T37" fmla="*/ 232 h 333"/>
                <a:gd name="T38" fmla="*/ 382 w 414"/>
                <a:gd name="T39" fmla="*/ 225 h 333"/>
                <a:gd name="T40" fmla="*/ 375 w 414"/>
                <a:gd name="T41" fmla="*/ 218 h 333"/>
                <a:gd name="T42" fmla="*/ 69 w 414"/>
                <a:gd name="T43" fmla="*/ 14 h 333"/>
                <a:gd name="T44" fmla="*/ 79 w 414"/>
                <a:gd name="T45" fmla="*/ 0 h 333"/>
                <a:gd name="T46" fmla="*/ 389 w 414"/>
                <a:gd name="T47" fmla="*/ 207 h 333"/>
                <a:gd name="T48" fmla="*/ 389 w 414"/>
                <a:gd name="T49" fmla="*/ 207 h 333"/>
                <a:gd name="T50" fmla="*/ 398 w 414"/>
                <a:gd name="T51" fmla="*/ 216 h 333"/>
                <a:gd name="T52" fmla="*/ 405 w 414"/>
                <a:gd name="T53" fmla="*/ 225 h 333"/>
                <a:gd name="T54" fmla="*/ 410 w 414"/>
                <a:gd name="T55" fmla="*/ 236 h 333"/>
                <a:gd name="T56" fmla="*/ 414 w 414"/>
                <a:gd name="T57" fmla="*/ 248 h 333"/>
                <a:gd name="T58" fmla="*/ 414 w 414"/>
                <a:gd name="T59" fmla="*/ 262 h 333"/>
                <a:gd name="T60" fmla="*/ 413 w 414"/>
                <a:gd name="T61" fmla="*/ 275 h 333"/>
                <a:gd name="T62" fmla="*/ 409 w 414"/>
                <a:gd name="T63" fmla="*/ 287 h 333"/>
                <a:gd name="T64" fmla="*/ 402 w 414"/>
                <a:gd name="T65" fmla="*/ 300 h 333"/>
                <a:gd name="T66" fmla="*/ 402 w 414"/>
                <a:gd name="T67" fmla="*/ 300 h 333"/>
                <a:gd name="T68" fmla="*/ 393 w 414"/>
                <a:gd name="T69" fmla="*/ 312 h 333"/>
                <a:gd name="T70" fmla="*/ 382 w 414"/>
                <a:gd name="T71" fmla="*/ 320 h 333"/>
                <a:gd name="T72" fmla="*/ 371 w 414"/>
                <a:gd name="T73" fmla="*/ 327 h 333"/>
                <a:gd name="T74" fmla="*/ 359 w 414"/>
                <a:gd name="T75" fmla="*/ 331 h 333"/>
                <a:gd name="T76" fmla="*/ 347 w 414"/>
                <a:gd name="T77" fmla="*/ 333 h 333"/>
                <a:gd name="T78" fmla="*/ 335 w 414"/>
                <a:gd name="T79" fmla="*/ 332 h 333"/>
                <a:gd name="T80" fmla="*/ 322 w 414"/>
                <a:gd name="T81" fmla="*/ 329 h 333"/>
                <a:gd name="T82" fmla="*/ 310 w 414"/>
                <a:gd name="T83" fmla="*/ 323 h 333"/>
                <a:gd name="T84" fmla="*/ 0 w 414"/>
                <a:gd name="T85" fmla="*/ 11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4" h="333">
                  <a:moveTo>
                    <a:pt x="0" y="117"/>
                  </a:moveTo>
                  <a:lnTo>
                    <a:pt x="10" y="102"/>
                  </a:lnTo>
                  <a:lnTo>
                    <a:pt x="316" y="306"/>
                  </a:lnTo>
                  <a:lnTo>
                    <a:pt x="316" y="306"/>
                  </a:lnTo>
                  <a:lnTo>
                    <a:pt x="325" y="310"/>
                  </a:lnTo>
                  <a:lnTo>
                    <a:pt x="335" y="313"/>
                  </a:lnTo>
                  <a:lnTo>
                    <a:pt x="343" y="313"/>
                  </a:lnTo>
                  <a:lnTo>
                    <a:pt x="352" y="312"/>
                  </a:lnTo>
                  <a:lnTo>
                    <a:pt x="362" y="309"/>
                  </a:lnTo>
                  <a:lnTo>
                    <a:pt x="371" y="304"/>
                  </a:lnTo>
                  <a:lnTo>
                    <a:pt x="378" y="297"/>
                  </a:lnTo>
                  <a:lnTo>
                    <a:pt x="385" y="289"/>
                  </a:lnTo>
                  <a:lnTo>
                    <a:pt x="385" y="289"/>
                  </a:lnTo>
                  <a:lnTo>
                    <a:pt x="390" y="279"/>
                  </a:lnTo>
                  <a:lnTo>
                    <a:pt x="393" y="270"/>
                  </a:lnTo>
                  <a:lnTo>
                    <a:pt x="394" y="260"/>
                  </a:lnTo>
                  <a:lnTo>
                    <a:pt x="394" y="251"/>
                  </a:lnTo>
                  <a:lnTo>
                    <a:pt x="391" y="241"/>
                  </a:lnTo>
                  <a:lnTo>
                    <a:pt x="387" y="232"/>
                  </a:lnTo>
                  <a:lnTo>
                    <a:pt x="382" y="225"/>
                  </a:lnTo>
                  <a:lnTo>
                    <a:pt x="375" y="218"/>
                  </a:lnTo>
                  <a:lnTo>
                    <a:pt x="69" y="14"/>
                  </a:lnTo>
                  <a:lnTo>
                    <a:pt x="79" y="0"/>
                  </a:lnTo>
                  <a:lnTo>
                    <a:pt x="389" y="207"/>
                  </a:lnTo>
                  <a:lnTo>
                    <a:pt x="389" y="207"/>
                  </a:lnTo>
                  <a:lnTo>
                    <a:pt x="398" y="216"/>
                  </a:lnTo>
                  <a:lnTo>
                    <a:pt x="405" y="225"/>
                  </a:lnTo>
                  <a:lnTo>
                    <a:pt x="410" y="236"/>
                  </a:lnTo>
                  <a:lnTo>
                    <a:pt x="414" y="248"/>
                  </a:lnTo>
                  <a:lnTo>
                    <a:pt x="414" y="262"/>
                  </a:lnTo>
                  <a:lnTo>
                    <a:pt x="413" y="275"/>
                  </a:lnTo>
                  <a:lnTo>
                    <a:pt x="409" y="287"/>
                  </a:lnTo>
                  <a:lnTo>
                    <a:pt x="402" y="300"/>
                  </a:lnTo>
                  <a:lnTo>
                    <a:pt x="402" y="300"/>
                  </a:lnTo>
                  <a:lnTo>
                    <a:pt x="393" y="312"/>
                  </a:lnTo>
                  <a:lnTo>
                    <a:pt x="382" y="320"/>
                  </a:lnTo>
                  <a:lnTo>
                    <a:pt x="371" y="327"/>
                  </a:lnTo>
                  <a:lnTo>
                    <a:pt x="359" y="331"/>
                  </a:lnTo>
                  <a:lnTo>
                    <a:pt x="347" y="333"/>
                  </a:lnTo>
                  <a:lnTo>
                    <a:pt x="335" y="332"/>
                  </a:lnTo>
                  <a:lnTo>
                    <a:pt x="322" y="329"/>
                  </a:lnTo>
                  <a:lnTo>
                    <a:pt x="310" y="323"/>
                  </a:lnTo>
                  <a:lnTo>
                    <a:pt x="0" y="117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76" name="Freeform 149"/>
            <p:cNvSpPr/>
            <p:nvPr/>
          </p:nvSpPr>
          <p:spPr bwMode="auto">
            <a:xfrm>
              <a:off x="6383805" y="1847530"/>
              <a:ext cx="137109" cy="183409"/>
            </a:xfrm>
            <a:custGeom>
              <a:avLst/>
              <a:gdLst>
                <a:gd name="T0" fmla="*/ 5 w 111"/>
                <a:gd name="T1" fmla="*/ 154 h 155"/>
                <a:gd name="T2" fmla="*/ 5 w 111"/>
                <a:gd name="T3" fmla="*/ 154 h 155"/>
                <a:gd name="T4" fmla="*/ 9 w 111"/>
                <a:gd name="T5" fmla="*/ 155 h 155"/>
                <a:gd name="T6" fmla="*/ 15 w 111"/>
                <a:gd name="T7" fmla="*/ 155 h 155"/>
                <a:gd name="T8" fmla="*/ 19 w 111"/>
                <a:gd name="T9" fmla="*/ 154 h 155"/>
                <a:gd name="T10" fmla="*/ 23 w 111"/>
                <a:gd name="T11" fmla="*/ 150 h 155"/>
                <a:gd name="T12" fmla="*/ 110 w 111"/>
                <a:gd name="T13" fmla="*/ 20 h 155"/>
                <a:gd name="T14" fmla="*/ 110 w 111"/>
                <a:gd name="T15" fmla="*/ 20 h 155"/>
                <a:gd name="T16" fmla="*/ 111 w 111"/>
                <a:gd name="T17" fmla="*/ 15 h 155"/>
                <a:gd name="T18" fmla="*/ 111 w 111"/>
                <a:gd name="T19" fmla="*/ 11 h 155"/>
                <a:gd name="T20" fmla="*/ 110 w 111"/>
                <a:gd name="T21" fmla="*/ 5 h 155"/>
                <a:gd name="T22" fmla="*/ 106 w 111"/>
                <a:gd name="T23" fmla="*/ 2 h 155"/>
                <a:gd name="T24" fmla="*/ 106 w 111"/>
                <a:gd name="T25" fmla="*/ 2 h 155"/>
                <a:gd name="T26" fmla="*/ 101 w 111"/>
                <a:gd name="T27" fmla="*/ 0 h 155"/>
                <a:gd name="T28" fmla="*/ 96 w 111"/>
                <a:gd name="T29" fmla="*/ 0 h 155"/>
                <a:gd name="T30" fmla="*/ 92 w 111"/>
                <a:gd name="T31" fmla="*/ 2 h 155"/>
                <a:gd name="T32" fmla="*/ 89 w 111"/>
                <a:gd name="T33" fmla="*/ 5 h 155"/>
                <a:gd name="T34" fmla="*/ 1 w 111"/>
                <a:gd name="T35" fmla="*/ 136 h 155"/>
                <a:gd name="T36" fmla="*/ 1 w 111"/>
                <a:gd name="T37" fmla="*/ 136 h 155"/>
                <a:gd name="T38" fmla="*/ 0 w 111"/>
                <a:gd name="T39" fmla="*/ 140 h 155"/>
                <a:gd name="T40" fmla="*/ 0 w 111"/>
                <a:gd name="T41" fmla="*/ 146 h 155"/>
                <a:gd name="T42" fmla="*/ 1 w 111"/>
                <a:gd name="T43" fmla="*/ 150 h 155"/>
                <a:gd name="T44" fmla="*/ 5 w 111"/>
                <a:gd name="T45" fmla="*/ 154 h 155"/>
                <a:gd name="T46" fmla="*/ 5 w 111"/>
                <a:gd name="T47" fmla="*/ 15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155">
                  <a:moveTo>
                    <a:pt x="5" y="154"/>
                  </a:moveTo>
                  <a:lnTo>
                    <a:pt x="5" y="154"/>
                  </a:lnTo>
                  <a:lnTo>
                    <a:pt x="9" y="155"/>
                  </a:lnTo>
                  <a:lnTo>
                    <a:pt x="15" y="155"/>
                  </a:lnTo>
                  <a:lnTo>
                    <a:pt x="19" y="154"/>
                  </a:lnTo>
                  <a:lnTo>
                    <a:pt x="23" y="15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11" y="15"/>
                  </a:lnTo>
                  <a:lnTo>
                    <a:pt x="111" y="11"/>
                  </a:lnTo>
                  <a:lnTo>
                    <a:pt x="110" y="5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1" y="0"/>
                  </a:lnTo>
                  <a:lnTo>
                    <a:pt x="96" y="0"/>
                  </a:lnTo>
                  <a:lnTo>
                    <a:pt x="92" y="2"/>
                  </a:lnTo>
                  <a:lnTo>
                    <a:pt x="89" y="5"/>
                  </a:lnTo>
                  <a:lnTo>
                    <a:pt x="1" y="136"/>
                  </a:lnTo>
                  <a:lnTo>
                    <a:pt x="1" y="136"/>
                  </a:lnTo>
                  <a:lnTo>
                    <a:pt x="0" y="140"/>
                  </a:lnTo>
                  <a:lnTo>
                    <a:pt x="0" y="146"/>
                  </a:lnTo>
                  <a:lnTo>
                    <a:pt x="1" y="150"/>
                  </a:lnTo>
                  <a:lnTo>
                    <a:pt x="5" y="154"/>
                  </a:lnTo>
                  <a:lnTo>
                    <a:pt x="5" y="154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77" name="Freeform 150"/>
            <p:cNvSpPr/>
            <p:nvPr/>
          </p:nvSpPr>
          <p:spPr bwMode="auto">
            <a:xfrm>
              <a:off x="6459154" y="1974141"/>
              <a:ext cx="392799" cy="241389"/>
            </a:xfrm>
            <a:custGeom>
              <a:avLst/>
              <a:gdLst>
                <a:gd name="T0" fmla="*/ 0 w 318"/>
                <a:gd name="T1" fmla="*/ 19 h 204"/>
                <a:gd name="T2" fmla="*/ 11 w 318"/>
                <a:gd name="T3" fmla="*/ 0 h 204"/>
                <a:gd name="T4" fmla="*/ 284 w 318"/>
                <a:gd name="T5" fmla="*/ 182 h 204"/>
                <a:gd name="T6" fmla="*/ 284 w 318"/>
                <a:gd name="T7" fmla="*/ 182 h 204"/>
                <a:gd name="T8" fmla="*/ 292 w 318"/>
                <a:gd name="T9" fmla="*/ 186 h 204"/>
                <a:gd name="T10" fmla="*/ 302 w 318"/>
                <a:gd name="T11" fmla="*/ 188 h 204"/>
                <a:gd name="T12" fmla="*/ 310 w 318"/>
                <a:gd name="T13" fmla="*/ 188 h 204"/>
                <a:gd name="T14" fmla="*/ 318 w 318"/>
                <a:gd name="T15" fmla="*/ 185 h 204"/>
                <a:gd name="T16" fmla="*/ 318 w 318"/>
                <a:gd name="T17" fmla="*/ 185 h 204"/>
                <a:gd name="T18" fmla="*/ 317 w 318"/>
                <a:gd name="T19" fmla="*/ 186 h 204"/>
                <a:gd name="T20" fmla="*/ 317 w 318"/>
                <a:gd name="T21" fmla="*/ 186 h 204"/>
                <a:gd name="T22" fmla="*/ 313 w 318"/>
                <a:gd name="T23" fmla="*/ 192 h 204"/>
                <a:gd name="T24" fmla="*/ 307 w 318"/>
                <a:gd name="T25" fmla="*/ 197 h 204"/>
                <a:gd name="T26" fmla="*/ 302 w 318"/>
                <a:gd name="T27" fmla="*/ 200 h 204"/>
                <a:gd name="T28" fmla="*/ 295 w 318"/>
                <a:gd name="T29" fmla="*/ 203 h 204"/>
                <a:gd name="T30" fmla="*/ 288 w 318"/>
                <a:gd name="T31" fmla="*/ 204 h 204"/>
                <a:gd name="T32" fmla="*/ 282 w 318"/>
                <a:gd name="T33" fmla="*/ 203 h 204"/>
                <a:gd name="T34" fmla="*/ 276 w 318"/>
                <a:gd name="T35" fmla="*/ 201 h 204"/>
                <a:gd name="T36" fmla="*/ 269 w 318"/>
                <a:gd name="T37" fmla="*/ 199 h 204"/>
                <a:gd name="T38" fmla="*/ 0 w 318"/>
                <a:gd name="T39" fmla="*/ 1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8" h="204">
                  <a:moveTo>
                    <a:pt x="0" y="19"/>
                  </a:moveTo>
                  <a:lnTo>
                    <a:pt x="11" y="0"/>
                  </a:lnTo>
                  <a:lnTo>
                    <a:pt x="284" y="182"/>
                  </a:lnTo>
                  <a:lnTo>
                    <a:pt x="284" y="182"/>
                  </a:lnTo>
                  <a:lnTo>
                    <a:pt x="292" y="186"/>
                  </a:lnTo>
                  <a:lnTo>
                    <a:pt x="302" y="188"/>
                  </a:lnTo>
                  <a:lnTo>
                    <a:pt x="310" y="188"/>
                  </a:lnTo>
                  <a:lnTo>
                    <a:pt x="318" y="185"/>
                  </a:lnTo>
                  <a:lnTo>
                    <a:pt x="318" y="185"/>
                  </a:lnTo>
                  <a:lnTo>
                    <a:pt x="317" y="186"/>
                  </a:lnTo>
                  <a:lnTo>
                    <a:pt x="317" y="186"/>
                  </a:lnTo>
                  <a:lnTo>
                    <a:pt x="313" y="192"/>
                  </a:lnTo>
                  <a:lnTo>
                    <a:pt x="307" y="197"/>
                  </a:lnTo>
                  <a:lnTo>
                    <a:pt x="302" y="200"/>
                  </a:lnTo>
                  <a:lnTo>
                    <a:pt x="295" y="203"/>
                  </a:lnTo>
                  <a:lnTo>
                    <a:pt x="288" y="204"/>
                  </a:lnTo>
                  <a:lnTo>
                    <a:pt x="282" y="203"/>
                  </a:lnTo>
                  <a:lnTo>
                    <a:pt x="276" y="201"/>
                  </a:lnTo>
                  <a:lnTo>
                    <a:pt x="269" y="19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78" name="Rectangle 155"/>
            <p:cNvSpPr>
              <a:spLocks noChangeArrowheads="1"/>
            </p:cNvSpPr>
            <p:nvPr/>
          </p:nvSpPr>
          <p:spPr bwMode="auto">
            <a:xfrm>
              <a:off x="5227643" y="3072218"/>
              <a:ext cx="481734" cy="24850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79" name="Rectangle 156"/>
            <p:cNvSpPr>
              <a:spLocks noChangeArrowheads="1"/>
            </p:cNvSpPr>
            <p:nvPr/>
          </p:nvSpPr>
          <p:spPr bwMode="auto">
            <a:xfrm>
              <a:off x="5247407" y="3026070"/>
              <a:ext cx="442207" cy="24850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80" name="Rectangle 157"/>
            <p:cNvSpPr>
              <a:spLocks noChangeArrowheads="1"/>
            </p:cNvSpPr>
            <p:nvPr/>
          </p:nvSpPr>
          <p:spPr bwMode="auto">
            <a:xfrm>
              <a:off x="5421572" y="2978739"/>
              <a:ext cx="93876" cy="23666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81" name="Rectangle 158"/>
            <p:cNvSpPr>
              <a:spLocks noChangeArrowheads="1"/>
            </p:cNvSpPr>
            <p:nvPr/>
          </p:nvSpPr>
          <p:spPr bwMode="auto">
            <a:xfrm>
              <a:off x="5438865" y="2807165"/>
              <a:ext cx="60526" cy="186957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82" name="Rectangle 159"/>
            <p:cNvSpPr>
              <a:spLocks noChangeArrowheads="1"/>
            </p:cNvSpPr>
            <p:nvPr/>
          </p:nvSpPr>
          <p:spPr bwMode="auto">
            <a:xfrm>
              <a:off x="5421572" y="2797698"/>
              <a:ext cx="93876" cy="23666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83" name="Rectangle 160"/>
            <p:cNvSpPr>
              <a:spLocks noChangeArrowheads="1"/>
            </p:cNvSpPr>
            <p:nvPr/>
          </p:nvSpPr>
          <p:spPr bwMode="auto">
            <a:xfrm>
              <a:off x="5281993" y="2978739"/>
              <a:ext cx="92642" cy="23666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84" name="Rectangle 161"/>
            <p:cNvSpPr>
              <a:spLocks noChangeArrowheads="1"/>
            </p:cNvSpPr>
            <p:nvPr/>
          </p:nvSpPr>
          <p:spPr bwMode="auto">
            <a:xfrm>
              <a:off x="5298050" y="2807165"/>
              <a:ext cx="60526" cy="186957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85" name="Rectangle 162"/>
            <p:cNvSpPr>
              <a:spLocks noChangeArrowheads="1"/>
            </p:cNvSpPr>
            <p:nvPr/>
          </p:nvSpPr>
          <p:spPr bwMode="auto">
            <a:xfrm>
              <a:off x="5281993" y="2797698"/>
              <a:ext cx="92642" cy="23666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86" name="Rectangle 163"/>
            <p:cNvSpPr>
              <a:spLocks noChangeArrowheads="1"/>
            </p:cNvSpPr>
            <p:nvPr/>
          </p:nvSpPr>
          <p:spPr bwMode="auto">
            <a:xfrm>
              <a:off x="5562387" y="2978739"/>
              <a:ext cx="93876" cy="23666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87" name="Rectangle 164"/>
            <p:cNvSpPr>
              <a:spLocks noChangeArrowheads="1"/>
            </p:cNvSpPr>
            <p:nvPr/>
          </p:nvSpPr>
          <p:spPr bwMode="auto">
            <a:xfrm>
              <a:off x="5579679" y="2807165"/>
              <a:ext cx="59291" cy="186957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88" name="Rectangle 165"/>
            <p:cNvSpPr>
              <a:spLocks noChangeArrowheads="1"/>
            </p:cNvSpPr>
            <p:nvPr/>
          </p:nvSpPr>
          <p:spPr bwMode="auto">
            <a:xfrm>
              <a:off x="5562387" y="2797698"/>
              <a:ext cx="93876" cy="23666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89" name="Rectangle 166"/>
            <p:cNvSpPr>
              <a:spLocks noChangeArrowheads="1"/>
            </p:cNvSpPr>
            <p:nvPr/>
          </p:nvSpPr>
          <p:spPr bwMode="auto">
            <a:xfrm>
              <a:off x="5247407" y="2745634"/>
              <a:ext cx="442207" cy="24850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90" name="Freeform 167"/>
            <p:cNvSpPr/>
            <p:nvPr/>
          </p:nvSpPr>
          <p:spPr bwMode="auto">
            <a:xfrm>
              <a:off x="5247407" y="2611924"/>
              <a:ext cx="442207" cy="133711"/>
            </a:xfrm>
            <a:custGeom>
              <a:avLst/>
              <a:gdLst>
                <a:gd name="T0" fmla="*/ 179 w 358"/>
                <a:gd name="T1" fmla="*/ 0 h 113"/>
                <a:gd name="T2" fmla="*/ 0 w 358"/>
                <a:gd name="T3" fmla="*/ 113 h 113"/>
                <a:gd name="T4" fmla="*/ 358 w 358"/>
                <a:gd name="T5" fmla="*/ 113 h 113"/>
                <a:gd name="T6" fmla="*/ 179 w 358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8" h="113">
                  <a:moveTo>
                    <a:pt x="179" y="0"/>
                  </a:moveTo>
                  <a:lnTo>
                    <a:pt x="0" y="113"/>
                  </a:lnTo>
                  <a:lnTo>
                    <a:pt x="358" y="113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91" name="Freeform 173"/>
            <p:cNvSpPr/>
            <p:nvPr/>
          </p:nvSpPr>
          <p:spPr bwMode="auto">
            <a:xfrm>
              <a:off x="6307222" y="2703042"/>
              <a:ext cx="163048" cy="118328"/>
            </a:xfrm>
            <a:custGeom>
              <a:avLst/>
              <a:gdLst>
                <a:gd name="T0" fmla="*/ 39 w 132"/>
                <a:gd name="T1" fmla="*/ 0 h 100"/>
                <a:gd name="T2" fmla="*/ 39 w 132"/>
                <a:gd name="T3" fmla="*/ 0 h 100"/>
                <a:gd name="T4" fmla="*/ 47 w 132"/>
                <a:gd name="T5" fmla="*/ 0 h 100"/>
                <a:gd name="T6" fmla="*/ 54 w 132"/>
                <a:gd name="T7" fmla="*/ 2 h 100"/>
                <a:gd name="T8" fmla="*/ 61 w 132"/>
                <a:gd name="T9" fmla="*/ 5 h 100"/>
                <a:gd name="T10" fmla="*/ 66 w 132"/>
                <a:gd name="T11" fmla="*/ 9 h 100"/>
                <a:gd name="T12" fmla="*/ 66 w 132"/>
                <a:gd name="T13" fmla="*/ 9 h 100"/>
                <a:gd name="T14" fmla="*/ 71 w 132"/>
                <a:gd name="T15" fmla="*/ 5 h 100"/>
                <a:gd name="T16" fmla="*/ 78 w 132"/>
                <a:gd name="T17" fmla="*/ 2 h 100"/>
                <a:gd name="T18" fmla="*/ 85 w 132"/>
                <a:gd name="T19" fmla="*/ 0 h 100"/>
                <a:gd name="T20" fmla="*/ 93 w 132"/>
                <a:gd name="T21" fmla="*/ 0 h 100"/>
                <a:gd name="T22" fmla="*/ 93 w 132"/>
                <a:gd name="T23" fmla="*/ 0 h 100"/>
                <a:gd name="T24" fmla="*/ 101 w 132"/>
                <a:gd name="T25" fmla="*/ 0 h 100"/>
                <a:gd name="T26" fmla="*/ 108 w 132"/>
                <a:gd name="T27" fmla="*/ 2 h 100"/>
                <a:gd name="T28" fmla="*/ 115 w 132"/>
                <a:gd name="T29" fmla="*/ 6 h 100"/>
                <a:gd name="T30" fmla="*/ 120 w 132"/>
                <a:gd name="T31" fmla="*/ 11 h 100"/>
                <a:gd name="T32" fmla="*/ 126 w 132"/>
                <a:gd name="T33" fmla="*/ 16 h 100"/>
                <a:gd name="T34" fmla="*/ 130 w 132"/>
                <a:gd name="T35" fmla="*/ 23 h 100"/>
                <a:gd name="T36" fmla="*/ 131 w 132"/>
                <a:gd name="T37" fmla="*/ 31 h 100"/>
                <a:gd name="T38" fmla="*/ 132 w 132"/>
                <a:gd name="T39" fmla="*/ 38 h 100"/>
                <a:gd name="T40" fmla="*/ 132 w 132"/>
                <a:gd name="T41" fmla="*/ 38 h 100"/>
                <a:gd name="T42" fmla="*/ 131 w 132"/>
                <a:gd name="T43" fmla="*/ 47 h 100"/>
                <a:gd name="T44" fmla="*/ 128 w 132"/>
                <a:gd name="T45" fmla="*/ 58 h 100"/>
                <a:gd name="T46" fmla="*/ 123 w 132"/>
                <a:gd name="T47" fmla="*/ 69 h 100"/>
                <a:gd name="T48" fmla="*/ 116 w 132"/>
                <a:gd name="T49" fmla="*/ 78 h 100"/>
                <a:gd name="T50" fmla="*/ 107 w 132"/>
                <a:gd name="T51" fmla="*/ 86 h 100"/>
                <a:gd name="T52" fmla="*/ 94 w 132"/>
                <a:gd name="T53" fmla="*/ 93 h 100"/>
                <a:gd name="T54" fmla="*/ 88 w 132"/>
                <a:gd name="T55" fmla="*/ 96 h 100"/>
                <a:gd name="T56" fmla="*/ 81 w 132"/>
                <a:gd name="T57" fmla="*/ 99 h 100"/>
                <a:gd name="T58" fmla="*/ 73 w 132"/>
                <a:gd name="T59" fmla="*/ 99 h 100"/>
                <a:gd name="T60" fmla="*/ 63 w 132"/>
                <a:gd name="T61" fmla="*/ 100 h 100"/>
                <a:gd name="T62" fmla="*/ 63 w 132"/>
                <a:gd name="T63" fmla="*/ 100 h 100"/>
                <a:gd name="T64" fmla="*/ 55 w 132"/>
                <a:gd name="T65" fmla="*/ 99 h 100"/>
                <a:gd name="T66" fmla="*/ 47 w 132"/>
                <a:gd name="T67" fmla="*/ 97 h 100"/>
                <a:gd name="T68" fmla="*/ 39 w 132"/>
                <a:gd name="T69" fmla="*/ 96 h 100"/>
                <a:gd name="T70" fmla="*/ 32 w 132"/>
                <a:gd name="T71" fmla="*/ 93 h 100"/>
                <a:gd name="T72" fmla="*/ 27 w 132"/>
                <a:gd name="T73" fmla="*/ 90 h 100"/>
                <a:gd name="T74" fmla="*/ 21 w 132"/>
                <a:gd name="T75" fmla="*/ 86 h 100"/>
                <a:gd name="T76" fmla="*/ 13 w 132"/>
                <a:gd name="T77" fmla="*/ 77 h 100"/>
                <a:gd name="T78" fmla="*/ 6 w 132"/>
                <a:gd name="T79" fmla="*/ 67 h 100"/>
                <a:gd name="T80" fmla="*/ 2 w 132"/>
                <a:gd name="T81" fmla="*/ 57 h 100"/>
                <a:gd name="T82" fmla="*/ 0 w 132"/>
                <a:gd name="T83" fmla="*/ 47 h 100"/>
                <a:gd name="T84" fmla="*/ 0 w 132"/>
                <a:gd name="T85" fmla="*/ 38 h 100"/>
                <a:gd name="T86" fmla="*/ 0 w 132"/>
                <a:gd name="T87" fmla="*/ 38 h 100"/>
                <a:gd name="T88" fmla="*/ 0 w 132"/>
                <a:gd name="T89" fmla="*/ 31 h 100"/>
                <a:gd name="T90" fmla="*/ 2 w 132"/>
                <a:gd name="T91" fmla="*/ 23 h 100"/>
                <a:gd name="T92" fmla="*/ 6 w 132"/>
                <a:gd name="T93" fmla="*/ 16 h 100"/>
                <a:gd name="T94" fmla="*/ 12 w 132"/>
                <a:gd name="T95" fmla="*/ 11 h 100"/>
                <a:gd name="T96" fmla="*/ 17 w 132"/>
                <a:gd name="T97" fmla="*/ 6 h 100"/>
                <a:gd name="T98" fmla="*/ 24 w 132"/>
                <a:gd name="T99" fmla="*/ 2 h 100"/>
                <a:gd name="T100" fmla="*/ 31 w 132"/>
                <a:gd name="T101" fmla="*/ 0 h 100"/>
                <a:gd name="T102" fmla="*/ 39 w 132"/>
                <a:gd name="T103" fmla="*/ 0 h 100"/>
                <a:gd name="T104" fmla="*/ 39 w 132"/>
                <a:gd name="T10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" h="100">
                  <a:moveTo>
                    <a:pt x="39" y="0"/>
                  </a:moveTo>
                  <a:lnTo>
                    <a:pt x="39" y="0"/>
                  </a:lnTo>
                  <a:lnTo>
                    <a:pt x="47" y="0"/>
                  </a:lnTo>
                  <a:lnTo>
                    <a:pt x="54" y="2"/>
                  </a:lnTo>
                  <a:lnTo>
                    <a:pt x="61" y="5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71" y="5"/>
                  </a:lnTo>
                  <a:lnTo>
                    <a:pt x="78" y="2"/>
                  </a:lnTo>
                  <a:lnTo>
                    <a:pt x="85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101" y="0"/>
                  </a:lnTo>
                  <a:lnTo>
                    <a:pt x="108" y="2"/>
                  </a:lnTo>
                  <a:lnTo>
                    <a:pt x="115" y="6"/>
                  </a:lnTo>
                  <a:lnTo>
                    <a:pt x="120" y="11"/>
                  </a:lnTo>
                  <a:lnTo>
                    <a:pt x="126" y="16"/>
                  </a:lnTo>
                  <a:lnTo>
                    <a:pt x="130" y="23"/>
                  </a:lnTo>
                  <a:lnTo>
                    <a:pt x="131" y="31"/>
                  </a:lnTo>
                  <a:lnTo>
                    <a:pt x="132" y="38"/>
                  </a:lnTo>
                  <a:lnTo>
                    <a:pt x="132" y="38"/>
                  </a:lnTo>
                  <a:lnTo>
                    <a:pt x="131" y="47"/>
                  </a:lnTo>
                  <a:lnTo>
                    <a:pt x="128" y="58"/>
                  </a:lnTo>
                  <a:lnTo>
                    <a:pt x="123" y="69"/>
                  </a:lnTo>
                  <a:lnTo>
                    <a:pt x="116" y="78"/>
                  </a:lnTo>
                  <a:lnTo>
                    <a:pt x="107" y="86"/>
                  </a:lnTo>
                  <a:lnTo>
                    <a:pt x="94" y="93"/>
                  </a:lnTo>
                  <a:lnTo>
                    <a:pt x="88" y="96"/>
                  </a:lnTo>
                  <a:lnTo>
                    <a:pt x="81" y="99"/>
                  </a:lnTo>
                  <a:lnTo>
                    <a:pt x="73" y="99"/>
                  </a:lnTo>
                  <a:lnTo>
                    <a:pt x="63" y="100"/>
                  </a:lnTo>
                  <a:lnTo>
                    <a:pt x="63" y="100"/>
                  </a:lnTo>
                  <a:lnTo>
                    <a:pt x="55" y="99"/>
                  </a:lnTo>
                  <a:lnTo>
                    <a:pt x="47" y="97"/>
                  </a:lnTo>
                  <a:lnTo>
                    <a:pt x="39" y="96"/>
                  </a:lnTo>
                  <a:lnTo>
                    <a:pt x="32" y="93"/>
                  </a:lnTo>
                  <a:lnTo>
                    <a:pt x="27" y="90"/>
                  </a:lnTo>
                  <a:lnTo>
                    <a:pt x="21" y="86"/>
                  </a:lnTo>
                  <a:lnTo>
                    <a:pt x="13" y="77"/>
                  </a:lnTo>
                  <a:lnTo>
                    <a:pt x="6" y="67"/>
                  </a:lnTo>
                  <a:lnTo>
                    <a:pt x="2" y="57"/>
                  </a:lnTo>
                  <a:lnTo>
                    <a:pt x="0" y="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1"/>
                  </a:lnTo>
                  <a:lnTo>
                    <a:pt x="2" y="23"/>
                  </a:lnTo>
                  <a:lnTo>
                    <a:pt x="6" y="16"/>
                  </a:lnTo>
                  <a:lnTo>
                    <a:pt x="12" y="11"/>
                  </a:lnTo>
                  <a:lnTo>
                    <a:pt x="17" y="6"/>
                  </a:lnTo>
                  <a:lnTo>
                    <a:pt x="24" y="2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92" name="Freeform 174"/>
            <p:cNvSpPr/>
            <p:nvPr/>
          </p:nvSpPr>
          <p:spPr bwMode="auto">
            <a:xfrm>
              <a:off x="6351690" y="2672276"/>
              <a:ext cx="40762" cy="54431"/>
            </a:xfrm>
            <a:custGeom>
              <a:avLst/>
              <a:gdLst>
                <a:gd name="T0" fmla="*/ 29 w 33"/>
                <a:gd name="T1" fmla="*/ 46 h 46"/>
                <a:gd name="T2" fmla="*/ 29 w 33"/>
                <a:gd name="T3" fmla="*/ 46 h 46"/>
                <a:gd name="T4" fmla="*/ 31 w 33"/>
                <a:gd name="T5" fmla="*/ 39 h 46"/>
                <a:gd name="T6" fmla="*/ 33 w 33"/>
                <a:gd name="T7" fmla="*/ 34 h 46"/>
                <a:gd name="T8" fmla="*/ 33 w 33"/>
                <a:gd name="T9" fmla="*/ 27 h 46"/>
                <a:gd name="T10" fmla="*/ 33 w 33"/>
                <a:gd name="T11" fmla="*/ 22 h 46"/>
                <a:gd name="T12" fmla="*/ 30 w 33"/>
                <a:gd name="T13" fmla="*/ 15 h 46"/>
                <a:gd name="T14" fmla="*/ 27 w 33"/>
                <a:gd name="T15" fmla="*/ 9 h 46"/>
                <a:gd name="T16" fmla="*/ 25 w 33"/>
                <a:gd name="T17" fmla="*/ 4 h 46"/>
                <a:gd name="T18" fmla="*/ 19 w 33"/>
                <a:gd name="T19" fmla="*/ 0 h 46"/>
                <a:gd name="T20" fmla="*/ 0 w 33"/>
                <a:gd name="T21" fmla="*/ 3 h 46"/>
                <a:gd name="T22" fmla="*/ 0 w 33"/>
                <a:gd name="T23" fmla="*/ 3 h 46"/>
                <a:gd name="T24" fmla="*/ 12 w 33"/>
                <a:gd name="T25" fmla="*/ 11 h 46"/>
                <a:gd name="T26" fmla="*/ 18 w 33"/>
                <a:gd name="T27" fmla="*/ 15 h 46"/>
                <a:gd name="T28" fmla="*/ 22 w 33"/>
                <a:gd name="T29" fmla="*/ 19 h 46"/>
                <a:gd name="T30" fmla="*/ 25 w 33"/>
                <a:gd name="T31" fmla="*/ 24 h 46"/>
                <a:gd name="T32" fmla="*/ 27 w 33"/>
                <a:gd name="T33" fmla="*/ 31 h 46"/>
                <a:gd name="T34" fmla="*/ 29 w 33"/>
                <a:gd name="T35" fmla="*/ 38 h 46"/>
                <a:gd name="T36" fmla="*/ 29 w 33"/>
                <a:gd name="T37" fmla="*/ 46 h 46"/>
                <a:gd name="T38" fmla="*/ 29 w 33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" h="46">
                  <a:moveTo>
                    <a:pt x="29" y="46"/>
                  </a:moveTo>
                  <a:lnTo>
                    <a:pt x="29" y="46"/>
                  </a:lnTo>
                  <a:lnTo>
                    <a:pt x="31" y="39"/>
                  </a:lnTo>
                  <a:lnTo>
                    <a:pt x="33" y="34"/>
                  </a:lnTo>
                  <a:lnTo>
                    <a:pt x="33" y="27"/>
                  </a:lnTo>
                  <a:lnTo>
                    <a:pt x="33" y="22"/>
                  </a:lnTo>
                  <a:lnTo>
                    <a:pt x="30" y="15"/>
                  </a:lnTo>
                  <a:lnTo>
                    <a:pt x="27" y="9"/>
                  </a:lnTo>
                  <a:lnTo>
                    <a:pt x="25" y="4"/>
                  </a:lnTo>
                  <a:lnTo>
                    <a:pt x="19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" y="11"/>
                  </a:lnTo>
                  <a:lnTo>
                    <a:pt x="18" y="15"/>
                  </a:lnTo>
                  <a:lnTo>
                    <a:pt x="22" y="19"/>
                  </a:lnTo>
                  <a:lnTo>
                    <a:pt x="25" y="24"/>
                  </a:lnTo>
                  <a:lnTo>
                    <a:pt x="27" y="31"/>
                  </a:lnTo>
                  <a:lnTo>
                    <a:pt x="29" y="38"/>
                  </a:lnTo>
                  <a:lnTo>
                    <a:pt x="29" y="46"/>
                  </a:lnTo>
                  <a:lnTo>
                    <a:pt x="29" y="46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93" name="Freeform 178"/>
            <p:cNvSpPr>
              <a:spLocks noEditPoints="1"/>
            </p:cNvSpPr>
            <p:nvPr/>
          </p:nvSpPr>
          <p:spPr bwMode="auto">
            <a:xfrm>
              <a:off x="6346749" y="2106668"/>
              <a:ext cx="167989" cy="158560"/>
            </a:xfrm>
            <a:custGeom>
              <a:avLst/>
              <a:gdLst>
                <a:gd name="T0" fmla="*/ 68 w 136"/>
                <a:gd name="T1" fmla="*/ 0 h 134"/>
                <a:gd name="T2" fmla="*/ 94 w 136"/>
                <a:gd name="T3" fmla="*/ 4 h 134"/>
                <a:gd name="T4" fmla="*/ 106 w 136"/>
                <a:gd name="T5" fmla="*/ 11 h 134"/>
                <a:gd name="T6" fmla="*/ 125 w 136"/>
                <a:gd name="T7" fmla="*/ 28 h 134"/>
                <a:gd name="T8" fmla="*/ 134 w 136"/>
                <a:gd name="T9" fmla="*/ 53 h 134"/>
                <a:gd name="T10" fmla="*/ 134 w 136"/>
                <a:gd name="T11" fmla="*/ 79 h 134"/>
                <a:gd name="T12" fmla="*/ 131 w 136"/>
                <a:gd name="T13" fmla="*/ 92 h 134"/>
                <a:gd name="T14" fmla="*/ 121 w 136"/>
                <a:gd name="T15" fmla="*/ 110 h 134"/>
                <a:gd name="T16" fmla="*/ 106 w 136"/>
                <a:gd name="T17" fmla="*/ 123 h 134"/>
                <a:gd name="T18" fmla="*/ 88 w 136"/>
                <a:gd name="T19" fmla="*/ 131 h 134"/>
                <a:gd name="T20" fmla="*/ 68 w 136"/>
                <a:gd name="T21" fmla="*/ 134 h 134"/>
                <a:gd name="T22" fmla="*/ 68 w 136"/>
                <a:gd name="T23" fmla="*/ 122 h 134"/>
                <a:gd name="T24" fmla="*/ 84 w 136"/>
                <a:gd name="T25" fmla="*/ 119 h 134"/>
                <a:gd name="T26" fmla="*/ 99 w 136"/>
                <a:gd name="T27" fmla="*/ 112 h 134"/>
                <a:gd name="T28" fmla="*/ 111 w 136"/>
                <a:gd name="T29" fmla="*/ 102 h 134"/>
                <a:gd name="T30" fmla="*/ 119 w 136"/>
                <a:gd name="T31" fmla="*/ 87 h 134"/>
                <a:gd name="T32" fmla="*/ 119 w 136"/>
                <a:gd name="T33" fmla="*/ 87 h 134"/>
                <a:gd name="T34" fmla="*/ 123 w 136"/>
                <a:gd name="T35" fmla="*/ 66 h 134"/>
                <a:gd name="T36" fmla="*/ 119 w 136"/>
                <a:gd name="T37" fmla="*/ 45 h 134"/>
                <a:gd name="T38" fmla="*/ 107 w 136"/>
                <a:gd name="T39" fmla="*/ 28 h 134"/>
                <a:gd name="T40" fmla="*/ 88 w 136"/>
                <a:gd name="T41" fmla="*/ 16 h 134"/>
                <a:gd name="T42" fmla="*/ 79 w 136"/>
                <a:gd name="T43" fmla="*/ 14 h 134"/>
                <a:gd name="T44" fmla="*/ 68 w 136"/>
                <a:gd name="T45" fmla="*/ 0 h 134"/>
                <a:gd name="T46" fmla="*/ 6 w 136"/>
                <a:gd name="T47" fmla="*/ 42 h 134"/>
                <a:gd name="T48" fmla="*/ 16 w 136"/>
                <a:gd name="T49" fmla="*/ 24 h 134"/>
                <a:gd name="T50" fmla="*/ 31 w 136"/>
                <a:gd name="T51" fmla="*/ 11 h 134"/>
                <a:gd name="T52" fmla="*/ 49 w 136"/>
                <a:gd name="T53" fmla="*/ 3 h 134"/>
                <a:gd name="T54" fmla="*/ 68 w 136"/>
                <a:gd name="T55" fmla="*/ 0 h 134"/>
                <a:gd name="T56" fmla="*/ 68 w 136"/>
                <a:gd name="T57" fmla="*/ 12 h 134"/>
                <a:gd name="T58" fmla="*/ 52 w 136"/>
                <a:gd name="T59" fmla="*/ 15 h 134"/>
                <a:gd name="T60" fmla="*/ 38 w 136"/>
                <a:gd name="T61" fmla="*/ 22 h 134"/>
                <a:gd name="T62" fmla="*/ 26 w 136"/>
                <a:gd name="T63" fmla="*/ 33 h 134"/>
                <a:gd name="T64" fmla="*/ 18 w 136"/>
                <a:gd name="T65" fmla="*/ 46 h 134"/>
                <a:gd name="T66" fmla="*/ 14 w 136"/>
                <a:gd name="T67" fmla="*/ 57 h 134"/>
                <a:gd name="T68" fmla="*/ 15 w 136"/>
                <a:gd name="T69" fmla="*/ 79 h 134"/>
                <a:gd name="T70" fmla="*/ 23 w 136"/>
                <a:gd name="T71" fmla="*/ 98 h 134"/>
                <a:gd name="T72" fmla="*/ 38 w 136"/>
                <a:gd name="T73" fmla="*/ 112 h 134"/>
                <a:gd name="T74" fmla="*/ 48 w 136"/>
                <a:gd name="T75" fmla="*/ 118 h 134"/>
                <a:gd name="T76" fmla="*/ 68 w 136"/>
                <a:gd name="T77" fmla="*/ 122 h 134"/>
                <a:gd name="T78" fmla="*/ 68 w 136"/>
                <a:gd name="T79" fmla="*/ 134 h 134"/>
                <a:gd name="T80" fmla="*/ 43 w 136"/>
                <a:gd name="T81" fmla="*/ 130 h 134"/>
                <a:gd name="T82" fmla="*/ 31 w 136"/>
                <a:gd name="T83" fmla="*/ 123 h 134"/>
                <a:gd name="T84" fmla="*/ 12 w 136"/>
                <a:gd name="T85" fmla="*/ 104 h 134"/>
                <a:gd name="T86" fmla="*/ 3 w 136"/>
                <a:gd name="T87" fmla="*/ 81 h 134"/>
                <a:gd name="T88" fmla="*/ 1 w 136"/>
                <a:gd name="T89" fmla="*/ 56 h 134"/>
                <a:gd name="T90" fmla="*/ 6 w 136"/>
                <a:gd name="T91" fmla="*/ 4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6" h="134">
                  <a:moveTo>
                    <a:pt x="68" y="0"/>
                  </a:moveTo>
                  <a:lnTo>
                    <a:pt x="68" y="0"/>
                  </a:lnTo>
                  <a:lnTo>
                    <a:pt x="81" y="0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106" y="11"/>
                  </a:lnTo>
                  <a:lnTo>
                    <a:pt x="115" y="19"/>
                  </a:lnTo>
                  <a:lnTo>
                    <a:pt x="125" y="28"/>
                  </a:lnTo>
                  <a:lnTo>
                    <a:pt x="130" y="41"/>
                  </a:lnTo>
                  <a:lnTo>
                    <a:pt x="134" y="53"/>
                  </a:lnTo>
                  <a:lnTo>
                    <a:pt x="136" y="65"/>
                  </a:lnTo>
                  <a:lnTo>
                    <a:pt x="134" y="79"/>
                  </a:lnTo>
                  <a:lnTo>
                    <a:pt x="131" y="92"/>
                  </a:lnTo>
                  <a:lnTo>
                    <a:pt x="131" y="92"/>
                  </a:lnTo>
                  <a:lnTo>
                    <a:pt x="126" y="102"/>
                  </a:lnTo>
                  <a:lnTo>
                    <a:pt x="121" y="110"/>
                  </a:lnTo>
                  <a:lnTo>
                    <a:pt x="114" y="116"/>
                  </a:lnTo>
                  <a:lnTo>
                    <a:pt x="106" y="123"/>
                  </a:lnTo>
                  <a:lnTo>
                    <a:pt x="98" y="129"/>
                  </a:lnTo>
                  <a:lnTo>
                    <a:pt x="88" y="131"/>
                  </a:lnTo>
                  <a:lnTo>
                    <a:pt x="79" y="134"/>
                  </a:lnTo>
                  <a:lnTo>
                    <a:pt x="68" y="134"/>
                  </a:lnTo>
                  <a:lnTo>
                    <a:pt x="68" y="122"/>
                  </a:lnTo>
                  <a:lnTo>
                    <a:pt x="68" y="122"/>
                  </a:lnTo>
                  <a:lnTo>
                    <a:pt x="76" y="122"/>
                  </a:lnTo>
                  <a:lnTo>
                    <a:pt x="84" y="119"/>
                  </a:lnTo>
                  <a:lnTo>
                    <a:pt x="92" y="116"/>
                  </a:lnTo>
                  <a:lnTo>
                    <a:pt x="99" y="112"/>
                  </a:lnTo>
                  <a:lnTo>
                    <a:pt x="104" y="108"/>
                  </a:lnTo>
                  <a:lnTo>
                    <a:pt x="111" y="102"/>
                  </a:lnTo>
                  <a:lnTo>
                    <a:pt x="115" y="95"/>
                  </a:lnTo>
                  <a:lnTo>
                    <a:pt x="119" y="87"/>
                  </a:lnTo>
                  <a:lnTo>
                    <a:pt x="119" y="87"/>
                  </a:lnTo>
                  <a:lnTo>
                    <a:pt x="119" y="87"/>
                  </a:lnTo>
                  <a:lnTo>
                    <a:pt x="122" y="77"/>
                  </a:lnTo>
                  <a:lnTo>
                    <a:pt x="123" y="66"/>
                  </a:lnTo>
                  <a:lnTo>
                    <a:pt x="122" y="56"/>
                  </a:lnTo>
                  <a:lnTo>
                    <a:pt x="119" y="45"/>
                  </a:lnTo>
                  <a:lnTo>
                    <a:pt x="114" y="37"/>
                  </a:lnTo>
                  <a:lnTo>
                    <a:pt x="107" y="28"/>
                  </a:lnTo>
                  <a:lnTo>
                    <a:pt x="99" y="22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79" y="14"/>
                  </a:lnTo>
                  <a:lnTo>
                    <a:pt x="68" y="12"/>
                  </a:lnTo>
                  <a:lnTo>
                    <a:pt x="68" y="0"/>
                  </a:lnTo>
                  <a:close/>
                  <a:moveTo>
                    <a:pt x="6" y="42"/>
                  </a:moveTo>
                  <a:lnTo>
                    <a:pt x="6" y="42"/>
                  </a:lnTo>
                  <a:lnTo>
                    <a:pt x="10" y="33"/>
                  </a:lnTo>
                  <a:lnTo>
                    <a:pt x="16" y="24"/>
                  </a:lnTo>
                  <a:lnTo>
                    <a:pt x="23" y="16"/>
                  </a:lnTo>
                  <a:lnTo>
                    <a:pt x="31" y="11"/>
                  </a:lnTo>
                  <a:lnTo>
                    <a:pt x="39" y="5"/>
                  </a:lnTo>
                  <a:lnTo>
                    <a:pt x="49" y="3"/>
                  </a:lnTo>
                  <a:lnTo>
                    <a:pt x="58" y="0"/>
                  </a:lnTo>
                  <a:lnTo>
                    <a:pt x="68" y="0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0" y="12"/>
                  </a:lnTo>
                  <a:lnTo>
                    <a:pt x="52" y="15"/>
                  </a:lnTo>
                  <a:lnTo>
                    <a:pt x="45" y="18"/>
                  </a:lnTo>
                  <a:lnTo>
                    <a:pt x="38" y="22"/>
                  </a:lnTo>
                  <a:lnTo>
                    <a:pt x="31" y="26"/>
                  </a:lnTo>
                  <a:lnTo>
                    <a:pt x="26" y="33"/>
                  </a:lnTo>
                  <a:lnTo>
                    <a:pt x="20" y="39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4" y="57"/>
                  </a:lnTo>
                  <a:lnTo>
                    <a:pt x="14" y="68"/>
                  </a:lnTo>
                  <a:lnTo>
                    <a:pt x="15" y="79"/>
                  </a:lnTo>
                  <a:lnTo>
                    <a:pt x="18" y="88"/>
                  </a:lnTo>
                  <a:lnTo>
                    <a:pt x="23" y="98"/>
                  </a:lnTo>
                  <a:lnTo>
                    <a:pt x="30" y="106"/>
                  </a:lnTo>
                  <a:lnTo>
                    <a:pt x="38" y="112"/>
                  </a:lnTo>
                  <a:lnTo>
                    <a:pt x="48" y="118"/>
                  </a:lnTo>
                  <a:lnTo>
                    <a:pt x="48" y="118"/>
                  </a:lnTo>
                  <a:lnTo>
                    <a:pt x="58" y="121"/>
                  </a:lnTo>
                  <a:lnTo>
                    <a:pt x="68" y="122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6" y="133"/>
                  </a:lnTo>
                  <a:lnTo>
                    <a:pt x="43" y="130"/>
                  </a:lnTo>
                  <a:lnTo>
                    <a:pt x="43" y="130"/>
                  </a:lnTo>
                  <a:lnTo>
                    <a:pt x="31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6" y="93"/>
                  </a:lnTo>
                  <a:lnTo>
                    <a:pt x="3" y="81"/>
                  </a:lnTo>
                  <a:lnTo>
                    <a:pt x="0" y="68"/>
                  </a:lnTo>
                  <a:lnTo>
                    <a:pt x="1" y="56"/>
                  </a:lnTo>
                  <a:lnTo>
                    <a:pt x="6" y="42"/>
                  </a:lnTo>
                  <a:lnTo>
                    <a:pt x="6" y="4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94" name="Freeform 179"/>
            <p:cNvSpPr/>
            <p:nvPr/>
          </p:nvSpPr>
          <p:spPr bwMode="auto">
            <a:xfrm>
              <a:off x="6496209" y="2202515"/>
              <a:ext cx="82760" cy="48515"/>
            </a:xfrm>
            <a:custGeom>
              <a:avLst/>
              <a:gdLst>
                <a:gd name="T0" fmla="*/ 61 w 67"/>
                <a:gd name="T1" fmla="*/ 41 h 41"/>
                <a:gd name="T2" fmla="*/ 67 w 67"/>
                <a:gd name="T3" fmla="*/ 25 h 41"/>
                <a:gd name="T4" fmla="*/ 6 w 67"/>
                <a:gd name="T5" fmla="*/ 0 h 41"/>
                <a:gd name="T6" fmla="*/ 0 w 67"/>
                <a:gd name="T7" fmla="*/ 17 h 41"/>
                <a:gd name="T8" fmla="*/ 61 w 67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1">
                  <a:moveTo>
                    <a:pt x="61" y="41"/>
                  </a:moveTo>
                  <a:lnTo>
                    <a:pt x="67" y="25"/>
                  </a:lnTo>
                  <a:lnTo>
                    <a:pt x="6" y="0"/>
                  </a:lnTo>
                  <a:lnTo>
                    <a:pt x="0" y="17"/>
                  </a:lnTo>
                  <a:lnTo>
                    <a:pt x="61" y="41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95" name="Freeform 180"/>
            <p:cNvSpPr/>
            <p:nvPr/>
          </p:nvSpPr>
          <p:spPr bwMode="auto">
            <a:xfrm>
              <a:off x="6522150" y="2210797"/>
              <a:ext cx="107464" cy="60348"/>
            </a:xfrm>
            <a:custGeom>
              <a:avLst/>
              <a:gdLst>
                <a:gd name="T0" fmla="*/ 67 w 87"/>
                <a:gd name="T1" fmla="*/ 51 h 51"/>
                <a:gd name="T2" fmla="*/ 67 w 87"/>
                <a:gd name="T3" fmla="*/ 51 h 51"/>
                <a:gd name="T4" fmla="*/ 73 w 87"/>
                <a:gd name="T5" fmla="*/ 51 h 51"/>
                <a:gd name="T6" fmla="*/ 79 w 87"/>
                <a:gd name="T7" fmla="*/ 51 h 51"/>
                <a:gd name="T8" fmla="*/ 83 w 87"/>
                <a:gd name="T9" fmla="*/ 47 h 51"/>
                <a:gd name="T10" fmla="*/ 86 w 87"/>
                <a:gd name="T11" fmla="*/ 43 h 51"/>
                <a:gd name="T12" fmla="*/ 86 w 87"/>
                <a:gd name="T13" fmla="*/ 43 h 51"/>
                <a:gd name="T14" fmla="*/ 87 w 87"/>
                <a:gd name="T15" fmla="*/ 37 h 51"/>
                <a:gd name="T16" fmla="*/ 86 w 87"/>
                <a:gd name="T17" fmla="*/ 31 h 51"/>
                <a:gd name="T18" fmla="*/ 83 w 87"/>
                <a:gd name="T19" fmla="*/ 27 h 51"/>
                <a:gd name="T20" fmla="*/ 78 w 87"/>
                <a:gd name="T21" fmla="*/ 24 h 51"/>
                <a:gd name="T22" fmla="*/ 21 w 87"/>
                <a:gd name="T23" fmla="*/ 1 h 51"/>
                <a:gd name="T24" fmla="*/ 21 w 87"/>
                <a:gd name="T25" fmla="*/ 1 h 51"/>
                <a:gd name="T26" fmla="*/ 15 w 87"/>
                <a:gd name="T27" fmla="*/ 0 h 51"/>
                <a:gd name="T28" fmla="*/ 10 w 87"/>
                <a:gd name="T29" fmla="*/ 1 h 51"/>
                <a:gd name="T30" fmla="*/ 4 w 87"/>
                <a:gd name="T31" fmla="*/ 4 h 51"/>
                <a:gd name="T32" fmla="*/ 2 w 87"/>
                <a:gd name="T33" fmla="*/ 10 h 51"/>
                <a:gd name="T34" fmla="*/ 2 w 87"/>
                <a:gd name="T35" fmla="*/ 10 h 51"/>
                <a:gd name="T36" fmla="*/ 0 w 87"/>
                <a:gd name="T37" fmla="*/ 15 h 51"/>
                <a:gd name="T38" fmla="*/ 2 w 87"/>
                <a:gd name="T39" fmla="*/ 20 h 51"/>
                <a:gd name="T40" fmla="*/ 4 w 87"/>
                <a:gd name="T41" fmla="*/ 24 h 51"/>
                <a:gd name="T42" fmla="*/ 10 w 87"/>
                <a:gd name="T43" fmla="*/ 28 h 51"/>
                <a:gd name="T44" fmla="*/ 67 w 87"/>
                <a:gd name="T4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51">
                  <a:moveTo>
                    <a:pt x="67" y="51"/>
                  </a:moveTo>
                  <a:lnTo>
                    <a:pt x="67" y="51"/>
                  </a:lnTo>
                  <a:lnTo>
                    <a:pt x="73" y="51"/>
                  </a:lnTo>
                  <a:lnTo>
                    <a:pt x="79" y="51"/>
                  </a:lnTo>
                  <a:lnTo>
                    <a:pt x="83" y="47"/>
                  </a:lnTo>
                  <a:lnTo>
                    <a:pt x="86" y="43"/>
                  </a:lnTo>
                  <a:lnTo>
                    <a:pt x="86" y="43"/>
                  </a:lnTo>
                  <a:lnTo>
                    <a:pt x="87" y="37"/>
                  </a:lnTo>
                  <a:lnTo>
                    <a:pt x="86" y="31"/>
                  </a:lnTo>
                  <a:lnTo>
                    <a:pt x="83" y="27"/>
                  </a:lnTo>
                  <a:lnTo>
                    <a:pt x="78" y="24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15" y="0"/>
                  </a:lnTo>
                  <a:lnTo>
                    <a:pt x="10" y="1"/>
                  </a:lnTo>
                  <a:lnTo>
                    <a:pt x="4" y="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10" y="28"/>
                  </a:lnTo>
                  <a:lnTo>
                    <a:pt x="67" y="51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96" name="Freeform 182"/>
            <p:cNvSpPr/>
            <p:nvPr/>
          </p:nvSpPr>
          <p:spPr bwMode="auto">
            <a:xfrm>
              <a:off x="5089299" y="3363312"/>
              <a:ext cx="184047" cy="224823"/>
            </a:xfrm>
            <a:custGeom>
              <a:avLst/>
              <a:gdLst>
                <a:gd name="T0" fmla="*/ 0 w 149"/>
                <a:gd name="T1" fmla="*/ 33 h 190"/>
                <a:gd name="T2" fmla="*/ 7 w 149"/>
                <a:gd name="T3" fmla="*/ 28 h 190"/>
                <a:gd name="T4" fmla="*/ 96 w 149"/>
                <a:gd name="T5" fmla="*/ 171 h 190"/>
                <a:gd name="T6" fmla="*/ 96 w 149"/>
                <a:gd name="T7" fmla="*/ 171 h 190"/>
                <a:gd name="T8" fmla="*/ 99 w 149"/>
                <a:gd name="T9" fmla="*/ 176 h 190"/>
                <a:gd name="T10" fmla="*/ 101 w 149"/>
                <a:gd name="T11" fmla="*/ 178 h 190"/>
                <a:gd name="T12" fmla="*/ 105 w 149"/>
                <a:gd name="T13" fmla="*/ 180 h 190"/>
                <a:gd name="T14" fmla="*/ 109 w 149"/>
                <a:gd name="T15" fmla="*/ 181 h 190"/>
                <a:gd name="T16" fmla="*/ 114 w 149"/>
                <a:gd name="T17" fmla="*/ 181 h 190"/>
                <a:gd name="T18" fmla="*/ 119 w 149"/>
                <a:gd name="T19" fmla="*/ 181 h 190"/>
                <a:gd name="T20" fmla="*/ 123 w 149"/>
                <a:gd name="T21" fmla="*/ 180 h 190"/>
                <a:gd name="T22" fmla="*/ 127 w 149"/>
                <a:gd name="T23" fmla="*/ 177 h 190"/>
                <a:gd name="T24" fmla="*/ 127 w 149"/>
                <a:gd name="T25" fmla="*/ 177 h 190"/>
                <a:gd name="T26" fmla="*/ 131 w 149"/>
                <a:gd name="T27" fmla="*/ 174 h 190"/>
                <a:gd name="T28" fmla="*/ 135 w 149"/>
                <a:gd name="T29" fmla="*/ 171 h 190"/>
                <a:gd name="T30" fmla="*/ 137 w 149"/>
                <a:gd name="T31" fmla="*/ 167 h 190"/>
                <a:gd name="T32" fmla="*/ 138 w 149"/>
                <a:gd name="T33" fmla="*/ 163 h 190"/>
                <a:gd name="T34" fmla="*/ 139 w 149"/>
                <a:gd name="T35" fmla="*/ 159 h 190"/>
                <a:gd name="T36" fmla="*/ 139 w 149"/>
                <a:gd name="T37" fmla="*/ 155 h 190"/>
                <a:gd name="T38" fmla="*/ 138 w 149"/>
                <a:gd name="T39" fmla="*/ 150 h 190"/>
                <a:gd name="T40" fmla="*/ 137 w 149"/>
                <a:gd name="T41" fmla="*/ 146 h 190"/>
                <a:gd name="T42" fmla="*/ 49 w 149"/>
                <a:gd name="T43" fmla="*/ 4 h 190"/>
                <a:gd name="T44" fmla="*/ 54 w 149"/>
                <a:gd name="T45" fmla="*/ 0 h 190"/>
                <a:gd name="T46" fmla="*/ 145 w 149"/>
                <a:gd name="T47" fmla="*/ 144 h 190"/>
                <a:gd name="T48" fmla="*/ 145 w 149"/>
                <a:gd name="T49" fmla="*/ 144 h 190"/>
                <a:gd name="T50" fmla="*/ 147 w 149"/>
                <a:gd name="T51" fmla="*/ 150 h 190"/>
                <a:gd name="T52" fmla="*/ 149 w 149"/>
                <a:gd name="T53" fmla="*/ 155 h 190"/>
                <a:gd name="T54" fmla="*/ 149 w 149"/>
                <a:gd name="T55" fmla="*/ 161 h 190"/>
                <a:gd name="T56" fmla="*/ 147 w 149"/>
                <a:gd name="T57" fmla="*/ 166 h 190"/>
                <a:gd name="T58" fmla="*/ 145 w 149"/>
                <a:gd name="T59" fmla="*/ 171 h 190"/>
                <a:gd name="T60" fmla="*/ 142 w 149"/>
                <a:gd name="T61" fmla="*/ 177 h 190"/>
                <a:gd name="T62" fmla="*/ 138 w 149"/>
                <a:gd name="T63" fmla="*/ 181 h 190"/>
                <a:gd name="T64" fmla="*/ 133 w 149"/>
                <a:gd name="T65" fmla="*/ 185 h 190"/>
                <a:gd name="T66" fmla="*/ 133 w 149"/>
                <a:gd name="T67" fmla="*/ 185 h 190"/>
                <a:gd name="T68" fmla="*/ 127 w 149"/>
                <a:gd name="T69" fmla="*/ 188 h 190"/>
                <a:gd name="T70" fmla="*/ 120 w 149"/>
                <a:gd name="T71" fmla="*/ 190 h 190"/>
                <a:gd name="T72" fmla="*/ 115 w 149"/>
                <a:gd name="T73" fmla="*/ 190 h 190"/>
                <a:gd name="T74" fmla="*/ 108 w 149"/>
                <a:gd name="T75" fmla="*/ 190 h 190"/>
                <a:gd name="T76" fmla="*/ 103 w 149"/>
                <a:gd name="T77" fmla="*/ 189 h 190"/>
                <a:gd name="T78" fmla="*/ 97 w 149"/>
                <a:gd name="T79" fmla="*/ 186 h 190"/>
                <a:gd name="T80" fmla="*/ 93 w 149"/>
                <a:gd name="T81" fmla="*/ 182 h 190"/>
                <a:gd name="T82" fmla="*/ 91 w 149"/>
                <a:gd name="T83" fmla="*/ 178 h 190"/>
                <a:gd name="T84" fmla="*/ 0 w 149"/>
                <a:gd name="T85" fmla="*/ 3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9" h="190">
                  <a:moveTo>
                    <a:pt x="0" y="33"/>
                  </a:moveTo>
                  <a:lnTo>
                    <a:pt x="7" y="28"/>
                  </a:lnTo>
                  <a:lnTo>
                    <a:pt x="96" y="171"/>
                  </a:lnTo>
                  <a:lnTo>
                    <a:pt x="96" y="171"/>
                  </a:lnTo>
                  <a:lnTo>
                    <a:pt x="99" y="176"/>
                  </a:lnTo>
                  <a:lnTo>
                    <a:pt x="101" y="178"/>
                  </a:lnTo>
                  <a:lnTo>
                    <a:pt x="105" y="180"/>
                  </a:lnTo>
                  <a:lnTo>
                    <a:pt x="109" y="181"/>
                  </a:lnTo>
                  <a:lnTo>
                    <a:pt x="114" y="181"/>
                  </a:lnTo>
                  <a:lnTo>
                    <a:pt x="119" y="181"/>
                  </a:lnTo>
                  <a:lnTo>
                    <a:pt x="123" y="180"/>
                  </a:lnTo>
                  <a:lnTo>
                    <a:pt x="127" y="177"/>
                  </a:lnTo>
                  <a:lnTo>
                    <a:pt x="127" y="177"/>
                  </a:lnTo>
                  <a:lnTo>
                    <a:pt x="131" y="174"/>
                  </a:lnTo>
                  <a:lnTo>
                    <a:pt x="135" y="171"/>
                  </a:lnTo>
                  <a:lnTo>
                    <a:pt x="137" y="167"/>
                  </a:lnTo>
                  <a:lnTo>
                    <a:pt x="138" y="163"/>
                  </a:lnTo>
                  <a:lnTo>
                    <a:pt x="139" y="159"/>
                  </a:lnTo>
                  <a:lnTo>
                    <a:pt x="139" y="155"/>
                  </a:lnTo>
                  <a:lnTo>
                    <a:pt x="138" y="150"/>
                  </a:lnTo>
                  <a:lnTo>
                    <a:pt x="137" y="146"/>
                  </a:lnTo>
                  <a:lnTo>
                    <a:pt x="49" y="4"/>
                  </a:lnTo>
                  <a:lnTo>
                    <a:pt x="54" y="0"/>
                  </a:lnTo>
                  <a:lnTo>
                    <a:pt x="145" y="144"/>
                  </a:lnTo>
                  <a:lnTo>
                    <a:pt x="145" y="144"/>
                  </a:lnTo>
                  <a:lnTo>
                    <a:pt x="147" y="150"/>
                  </a:lnTo>
                  <a:lnTo>
                    <a:pt x="149" y="155"/>
                  </a:lnTo>
                  <a:lnTo>
                    <a:pt x="149" y="161"/>
                  </a:lnTo>
                  <a:lnTo>
                    <a:pt x="147" y="166"/>
                  </a:lnTo>
                  <a:lnTo>
                    <a:pt x="145" y="171"/>
                  </a:lnTo>
                  <a:lnTo>
                    <a:pt x="142" y="177"/>
                  </a:lnTo>
                  <a:lnTo>
                    <a:pt x="138" y="181"/>
                  </a:lnTo>
                  <a:lnTo>
                    <a:pt x="133" y="185"/>
                  </a:lnTo>
                  <a:lnTo>
                    <a:pt x="133" y="185"/>
                  </a:lnTo>
                  <a:lnTo>
                    <a:pt x="127" y="188"/>
                  </a:lnTo>
                  <a:lnTo>
                    <a:pt x="120" y="190"/>
                  </a:lnTo>
                  <a:lnTo>
                    <a:pt x="115" y="190"/>
                  </a:lnTo>
                  <a:lnTo>
                    <a:pt x="108" y="190"/>
                  </a:lnTo>
                  <a:lnTo>
                    <a:pt x="103" y="189"/>
                  </a:lnTo>
                  <a:lnTo>
                    <a:pt x="97" y="186"/>
                  </a:lnTo>
                  <a:lnTo>
                    <a:pt x="93" y="182"/>
                  </a:lnTo>
                  <a:lnTo>
                    <a:pt x="91" y="178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97" name="Freeform 183"/>
            <p:cNvSpPr/>
            <p:nvPr/>
          </p:nvSpPr>
          <p:spPr bwMode="auto">
            <a:xfrm>
              <a:off x="5080652" y="3355029"/>
              <a:ext cx="88935" cy="59164"/>
            </a:xfrm>
            <a:custGeom>
              <a:avLst/>
              <a:gdLst>
                <a:gd name="T0" fmla="*/ 0 w 72"/>
                <a:gd name="T1" fmla="*/ 47 h 50"/>
                <a:gd name="T2" fmla="*/ 0 w 72"/>
                <a:gd name="T3" fmla="*/ 47 h 50"/>
                <a:gd name="T4" fmla="*/ 1 w 72"/>
                <a:gd name="T5" fmla="*/ 49 h 50"/>
                <a:gd name="T6" fmla="*/ 4 w 72"/>
                <a:gd name="T7" fmla="*/ 50 h 50"/>
                <a:gd name="T8" fmla="*/ 5 w 72"/>
                <a:gd name="T9" fmla="*/ 50 h 50"/>
                <a:gd name="T10" fmla="*/ 8 w 72"/>
                <a:gd name="T11" fmla="*/ 49 h 50"/>
                <a:gd name="T12" fmla="*/ 69 w 72"/>
                <a:gd name="T13" fmla="*/ 11 h 50"/>
                <a:gd name="T14" fmla="*/ 69 w 72"/>
                <a:gd name="T15" fmla="*/ 11 h 50"/>
                <a:gd name="T16" fmla="*/ 70 w 72"/>
                <a:gd name="T17" fmla="*/ 9 h 50"/>
                <a:gd name="T18" fmla="*/ 72 w 72"/>
                <a:gd name="T19" fmla="*/ 8 h 50"/>
                <a:gd name="T20" fmla="*/ 72 w 72"/>
                <a:gd name="T21" fmla="*/ 5 h 50"/>
                <a:gd name="T22" fmla="*/ 70 w 72"/>
                <a:gd name="T23" fmla="*/ 2 h 50"/>
                <a:gd name="T24" fmla="*/ 70 w 72"/>
                <a:gd name="T25" fmla="*/ 2 h 50"/>
                <a:gd name="T26" fmla="*/ 69 w 72"/>
                <a:gd name="T27" fmla="*/ 1 h 50"/>
                <a:gd name="T28" fmla="*/ 68 w 72"/>
                <a:gd name="T29" fmla="*/ 0 h 50"/>
                <a:gd name="T30" fmla="*/ 65 w 72"/>
                <a:gd name="T31" fmla="*/ 0 h 50"/>
                <a:gd name="T32" fmla="*/ 64 w 72"/>
                <a:gd name="T33" fmla="*/ 1 h 50"/>
                <a:gd name="T34" fmla="*/ 1 w 72"/>
                <a:gd name="T35" fmla="*/ 39 h 50"/>
                <a:gd name="T36" fmla="*/ 1 w 72"/>
                <a:gd name="T37" fmla="*/ 39 h 50"/>
                <a:gd name="T38" fmla="*/ 0 w 72"/>
                <a:gd name="T39" fmla="*/ 40 h 50"/>
                <a:gd name="T40" fmla="*/ 0 w 72"/>
                <a:gd name="T41" fmla="*/ 43 h 50"/>
                <a:gd name="T42" fmla="*/ 0 w 72"/>
                <a:gd name="T43" fmla="*/ 44 h 50"/>
                <a:gd name="T44" fmla="*/ 0 w 72"/>
                <a:gd name="T45" fmla="*/ 47 h 50"/>
                <a:gd name="T46" fmla="*/ 0 w 72"/>
                <a:gd name="T4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50">
                  <a:moveTo>
                    <a:pt x="0" y="47"/>
                  </a:moveTo>
                  <a:lnTo>
                    <a:pt x="0" y="47"/>
                  </a:lnTo>
                  <a:lnTo>
                    <a:pt x="1" y="49"/>
                  </a:lnTo>
                  <a:lnTo>
                    <a:pt x="4" y="50"/>
                  </a:lnTo>
                  <a:lnTo>
                    <a:pt x="5" y="50"/>
                  </a:lnTo>
                  <a:lnTo>
                    <a:pt x="8" y="49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2" y="5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98" name="Freeform 184"/>
            <p:cNvSpPr/>
            <p:nvPr/>
          </p:nvSpPr>
          <p:spPr bwMode="auto">
            <a:xfrm>
              <a:off x="5115238" y="3402360"/>
              <a:ext cx="125992" cy="163292"/>
            </a:xfrm>
            <a:custGeom>
              <a:avLst/>
              <a:gdLst>
                <a:gd name="T0" fmla="*/ 0 w 102"/>
                <a:gd name="T1" fmla="*/ 6 h 138"/>
                <a:gd name="T2" fmla="*/ 9 w 102"/>
                <a:gd name="T3" fmla="*/ 0 h 138"/>
                <a:gd name="T4" fmla="*/ 88 w 102"/>
                <a:gd name="T5" fmla="*/ 128 h 138"/>
                <a:gd name="T6" fmla="*/ 88 w 102"/>
                <a:gd name="T7" fmla="*/ 128 h 138"/>
                <a:gd name="T8" fmla="*/ 91 w 102"/>
                <a:gd name="T9" fmla="*/ 132 h 138"/>
                <a:gd name="T10" fmla="*/ 94 w 102"/>
                <a:gd name="T11" fmla="*/ 133 h 138"/>
                <a:gd name="T12" fmla="*/ 98 w 102"/>
                <a:gd name="T13" fmla="*/ 134 h 138"/>
                <a:gd name="T14" fmla="*/ 102 w 102"/>
                <a:gd name="T15" fmla="*/ 136 h 138"/>
                <a:gd name="T16" fmla="*/ 102 w 102"/>
                <a:gd name="T17" fmla="*/ 136 h 138"/>
                <a:gd name="T18" fmla="*/ 101 w 102"/>
                <a:gd name="T19" fmla="*/ 136 h 138"/>
                <a:gd name="T20" fmla="*/ 101 w 102"/>
                <a:gd name="T21" fmla="*/ 136 h 138"/>
                <a:gd name="T22" fmla="*/ 95 w 102"/>
                <a:gd name="T23" fmla="*/ 138 h 138"/>
                <a:gd name="T24" fmla="*/ 88 w 102"/>
                <a:gd name="T25" fmla="*/ 138 h 138"/>
                <a:gd name="T26" fmla="*/ 83 w 102"/>
                <a:gd name="T27" fmla="*/ 136 h 138"/>
                <a:gd name="T28" fmla="*/ 79 w 102"/>
                <a:gd name="T29" fmla="*/ 132 h 138"/>
                <a:gd name="T30" fmla="*/ 0 w 102"/>
                <a:gd name="T31" fmla="*/ 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38">
                  <a:moveTo>
                    <a:pt x="0" y="6"/>
                  </a:moveTo>
                  <a:lnTo>
                    <a:pt x="9" y="0"/>
                  </a:lnTo>
                  <a:lnTo>
                    <a:pt x="88" y="128"/>
                  </a:lnTo>
                  <a:lnTo>
                    <a:pt x="88" y="128"/>
                  </a:lnTo>
                  <a:lnTo>
                    <a:pt x="91" y="132"/>
                  </a:lnTo>
                  <a:lnTo>
                    <a:pt x="94" y="133"/>
                  </a:lnTo>
                  <a:lnTo>
                    <a:pt x="98" y="134"/>
                  </a:lnTo>
                  <a:lnTo>
                    <a:pt x="102" y="136"/>
                  </a:lnTo>
                  <a:lnTo>
                    <a:pt x="102" y="136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95" y="138"/>
                  </a:lnTo>
                  <a:lnTo>
                    <a:pt x="88" y="138"/>
                  </a:lnTo>
                  <a:lnTo>
                    <a:pt x="83" y="136"/>
                  </a:lnTo>
                  <a:lnTo>
                    <a:pt x="79" y="13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99" name="Freeform 186"/>
            <p:cNvSpPr/>
            <p:nvPr/>
          </p:nvSpPr>
          <p:spPr bwMode="auto">
            <a:xfrm>
              <a:off x="6753135" y="3248534"/>
              <a:ext cx="196399" cy="242573"/>
            </a:xfrm>
            <a:custGeom>
              <a:avLst/>
              <a:gdLst>
                <a:gd name="T0" fmla="*/ 159 w 159"/>
                <a:gd name="T1" fmla="*/ 36 h 205"/>
                <a:gd name="T2" fmla="*/ 151 w 159"/>
                <a:gd name="T3" fmla="*/ 32 h 205"/>
                <a:gd name="T4" fmla="*/ 56 w 159"/>
                <a:gd name="T5" fmla="*/ 185 h 205"/>
                <a:gd name="T6" fmla="*/ 56 w 159"/>
                <a:gd name="T7" fmla="*/ 185 h 205"/>
                <a:gd name="T8" fmla="*/ 53 w 159"/>
                <a:gd name="T9" fmla="*/ 189 h 205"/>
                <a:gd name="T10" fmla="*/ 50 w 159"/>
                <a:gd name="T11" fmla="*/ 191 h 205"/>
                <a:gd name="T12" fmla="*/ 46 w 159"/>
                <a:gd name="T13" fmla="*/ 193 h 205"/>
                <a:gd name="T14" fmla="*/ 41 w 159"/>
                <a:gd name="T15" fmla="*/ 194 h 205"/>
                <a:gd name="T16" fmla="*/ 37 w 159"/>
                <a:gd name="T17" fmla="*/ 195 h 205"/>
                <a:gd name="T18" fmla="*/ 31 w 159"/>
                <a:gd name="T19" fmla="*/ 194 h 205"/>
                <a:gd name="T20" fmla="*/ 27 w 159"/>
                <a:gd name="T21" fmla="*/ 193 h 205"/>
                <a:gd name="T22" fmla="*/ 22 w 159"/>
                <a:gd name="T23" fmla="*/ 191 h 205"/>
                <a:gd name="T24" fmla="*/ 22 w 159"/>
                <a:gd name="T25" fmla="*/ 191 h 205"/>
                <a:gd name="T26" fmla="*/ 18 w 159"/>
                <a:gd name="T27" fmla="*/ 187 h 205"/>
                <a:gd name="T28" fmla="*/ 15 w 159"/>
                <a:gd name="T29" fmla="*/ 185 h 205"/>
                <a:gd name="T30" fmla="*/ 12 w 159"/>
                <a:gd name="T31" fmla="*/ 180 h 205"/>
                <a:gd name="T32" fmla="*/ 10 w 159"/>
                <a:gd name="T33" fmla="*/ 175 h 205"/>
                <a:gd name="T34" fmla="*/ 10 w 159"/>
                <a:gd name="T35" fmla="*/ 171 h 205"/>
                <a:gd name="T36" fmla="*/ 10 w 159"/>
                <a:gd name="T37" fmla="*/ 166 h 205"/>
                <a:gd name="T38" fmla="*/ 11 w 159"/>
                <a:gd name="T39" fmla="*/ 162 h 205"/>
                <a:gd name="T40" fmla="*/ 12 w 159"/>
                <a:gd name="T41" fmla="*/ 157 h 205"/>
                <a:gd name="T42" fmla="*/ 107 w 159"/>
                <a:gd name="T43" fmla="*/ 4 h 205"/>
                <a:gd name="T44" fmla="*/ 100 w 159"/>
                <a:gd name="T45" fmla="*/ 0 h 205"/>
                <a:gd name="T46" fmla="*/ 4 w 159"/>
                <a:gd name="T47" fmla="*/ 155 h 205"/>
                <a:gd name="T48" fmla="*/ 4 w 159"/>
                <a:gd name="T49" fmla="*/ 155 h 205"/>
                <a:gd name="T50" fmla="*/ 2 w 159"/>
                <a:gd name="T51" fmla="*/ 160 h 205"/>
                <a:gd name="T52" fmla="*/ 0 w 159"/>
                <a:gd name="T53" fmla="*/ 167 h 205"/>
                <a:gd name="T54" fmla="*/ 0 w 159"/>
                <a:gd name="T55" fmla="*/ 172 h 205"/>
                <a:gd name="T56" fmla="*/ 2 w 159"/>
                <a:gd name="T57" fmla="*/ 179 h 205"/>
                <a:gd name="T58" fmla="*/ 3 w 159"/>
                <a:gd name="T59" fmla="*/ 185 h 205"/>
                <a:gd name="T60" fmla="*/ 7 w 159"/>
                <a:gd name="T61" fmla="*/ 190 h 205"/>
                <a:gd name="T62" fmla="*/ 11 w 159"/>
                <a:gd name="T63" fmla="*/ 195 h 205"/>
                <a:gd name="T64" fmla="*/ 16 w 159"/>
                <a:gd name="T65" fmla="*/ 199 h 205"/>
                <a:gd name="T66" fmla="*/ 16 w 159"/>
                <a:gd name="T67" fmla="*/ 199 h 205"/>
                <a:gd name="T68" fmla="*/ 23 w 159"/>
                <a:gd name="T69" fmla="*/ 202 h 205"/>
                <a:gd name="T70" fmla="*/ 30 w 159"/>
                <a:gd name="T71" fmla="*/ 203 h 205"/>
                <a:gd name="T72" fmla="*/ 35 w 159"/>
                <a:gd name="T73" fmla="*/ 205 h 205"/>
                <a:gd name="T74" fmla="*/ 42 w 159"/>
                <a:gd name="T75" fmla="*/ 205 h 205"/>
                <a:gd name="T76" fmla="*/ 48 w 159"/>
                <a:gd name="T77" fmla="*/ 202 h 205"/>
                <a:gd name="T78" fmla="*/ 53 w 159"/>
                <a:gd name="T79" fmla="*/ 199 h 205"/>
                <a:gd name="T80" fmla="*/ 58 w 159"/>
                <a:gd name="T81" fmla="*/ 195 h 205"/>
                <a:gd name="T82" fmla="*/ 62 w 159"/>
                <a:gd name="T83" fmla="*/ 191 h 205"/>
                <a:gd name="T84" fmla="*/ 159 w 159"/>
                <a:gd name="T85" fmla="*/ 3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9" h="205">
                  <a:moveTo>
                    <a:pt x="159" y="36"/>
                  </a:moveTo>
                  <a:lnTo>
                    <a:pt x="151" y="32"/>
                  </a:lnTo>
                  <a:lnTo>
                    <a:pt x="56" y="185"/>
                  </a:lnTo>
                  <a:lnTo>
                    <a:pt x="56" y="185"/>
                  </a:lnTo>
                  <a:lnTo>
                    <a:pt x="53" y="189"/>
                  </a:lnTo>
                  <a:lnTo>
                    <a:pt x="50" y="191"/>
                  </a:lnTo>
                  <a:lnTo>
                    <a:pt x="46" y="193"/>
                  </a:lnTo>
                  <a:lnTo>
                    <a:pt x="41" y="194"/>
                  </a:lnTo>
                  <a:lnTo>
                    <a:pt x="37" y="195"/>
                  </a:lnTo>
                  <a:lnTo>
                    <a:pt x="31" y="194"/>
                  </a:lnTo>
                  <a:lnTo>
                    <a:pt x="27" y="193"/>
                  </a:lnTo>
                  <a:lnTo>
                    <a:pt x="22" y="191"/>
                  </a:lnTo>
                  <a:lnTo>
                    <a:pt x="22" y="191"/>
                  </a:lnTo>
                  <a:lnTo>
                    <a:pt x="18" y="187"/>
                  </a:lnTo>
                  <a:lnTo>
                    <a:pt x="15" y="185"/>
                  </a:lnTo>
                  <a:lnTo>
                    <a:pt x="12" y="180"/>
                  </a:lnTo>
                  <a:lnTo>
                    <a:pt x="10" y="175"/>
                  </a:lnTo>
                  <a:lnTo>
                    <a:pt x="10" y="171"/>
                  </a:lnTo>
                  <a:lnTo>
                    <a:pt x="10" y="166"/>
                  </a:lnTo>
                  <a:lnTo>
                    <a:pt x="11" y="162"/>
                  </a:lnTo>
                  <a:lnTo>
                    <a:pt x="12" y="157"/>
                  </a:lnTo>
                  <a:lnTo>
                    <a:pt x="107" y="4"/>
                  </a:lnTo>
                  <a:lnTo>
                    <a:pt x="100" y="0"/>
                  </a:lnTo>
                  <a:lnTo>
                    <a:pt x="4" y="155"/>
                  </a:lnTo>
                  <a:lnTo>
                    <a:pt x="4" y="155"/>
                  </a:lnTo>
                  <a:lnTo>
                    <a:pt x="2" y="160"/>
                  </a:lnTo>
                  <a:lnTo>
                    <a:pt x="0" y="167"/>
                  </a:lnTo>
                  <a:lnTo>
                    <a:pt x="0" y="172"/>
                  </a:lnTo>
                  <a:lnTo>
                    <a:pt x="2" y="179"/>
                  </a:lnTo>
                  <a:lnTo>
                    <a:pt x="3" y="185"/>
                  </a:lnTo>
                  <a:lnTo>
                    <a:pt x="7" y="190"/>
                  </a:lnTo>
                  <a:lnTo>
                    <a:pt x="11" y="195"/>
                  </a:lnTo>
                  <a:lnTo>
                    <a:pt x="16" y="199"/>
                  </a:lnTo>
                  <a:lnTo>
                    <a:pt x="16" y="199"/>
                  </a:lnTo>
                  <a:lnTo>
                    <a:pt x="23" y="202"/>
                  </a:lnTo>
                  <a:lnTo>
                    <a:pt x="30" y="203"/>
                  </a:lnTo>
                  <a:lnTo>
                    <a:pt x="35" y="205"/>
                  </a:lnTo>
                  <a:lnTo>
                    <a:pt x="42" y="205"/>
                  </a:lnTo>
                  <a:lnTo>
                    <a:pt x="48" y="202"/>
                  </a:lnTo>
                  <a:lnTo>
                    <a:pt x="53" y="199"/>
                  </a:lnTo>
                  <a:lnTo>
                    <a:pt x="58" y="195"/>
                  </a:lnTo>
                  <a:lnTo>
                    <a:pt x="62" y="191"/>
                  </a:lnTo>
                  <a:lnTo>
                    <a:pt x="159" y="36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00" name="Freeform 187"/>
            <p:cNvSpPr/>
            <p:nvPr/>
          </p:nvSpPr>
          <p:spPr bwMode="auto">
            <a:xfrm>
              <a:off x="6864305" y="3241434"/>
              <a:ext cx="95112" cy="61530"/>
            </a:xfrm>
            <a:custGeom>
              <a:avLst/>
              <a:gdLst>
                <a:gd name="T0" fmla="*/ 75 w 77"/>
                <a:gd name="T1" fmla="*/ 50 h 52"/>
                <a:gd name="T2" fmla="*/ 75 w 77"/>
                <a:gd name="T3" fmla="*/ 50 h 52"/>
                <a:gd name="T4" fmla="*/ 74 w 77"/>
                <a:gd name="T5" fmla="*/ 51 h 52"/>
                <a:gd name="T6" fmla="*/ 71 w 77"/>
                <a:gd name="T7" fmla="*/ 52 h 52"/>
                <a:gd name="T8" fmla="*/ 69 w 77"/>
                <a:gd name="T9" fmla="*/ 52 h 52"/>
                <a:gd name="T10" fmla="*/ 67 w 77"/>
                <a:gd name="T11" fmla="*/ 51 h 52"/>
                <a:gd name="T12" fmla="*/ 2 w 77"/>
                <a:gd name="T13" fmla="*/ 12 h 52"/>
                <a:gd name="T14" fmla="*/ 2 w 77"/>
                <a:gd name="T15" fmla="*/ 12 h 52"/>
                <a:gd name="T16" fmla="*/ 0 w 77"/>
                <a:gd name="T17" fmla="*/ 9 h 52"/>
                <a:gd name="T18" fmla="*/ 0 w 77"/>
                <a:gd name="T19" fmla="*/ 8 h 52"/>
                <a:gd name="T20" fmla="*/ 0 w 77"/>
                <a:gd name="T21" fmla="*/ 5 h 52"/>
                <a:gd name="T22" fmla="*/ 0 w 77"/>
                <a:gd name="T23" fmla="*/ 2 h 52"/>
                <a:gd name="T24" fmla="*/ 0 w 77"/>
                <a:gd name="T25" fmla="*/ 2 h 52"/>
                <a:gd name="T26" fmla="*/ 1 w 77"/>
                <a:gd name="T27" fmla="*/ 1 h 52"/>
                <a:gd name="T28" fmla="*/ 4 w 77"/>
                <a:gd name="T29" fmla="*/ 0 h 52"/>
                <a:gd name="T30" fmla="*/ 6 w 77"/>
                <a:gd name="T31" fmla="*/ 0 h 52"/>
                <a:gd name="T32" fmla="*/ 8 w 77"/>
                <a:gd name="T33" fmla="*/ 1 h 52"/>
                <a:gd name="T34" fmla="*/ 74 w 77"/>
                <a:gd name="T35" fmla="*/ 42 h 52"/>
                <a:gd name="T36" fmla="*/ 74 w 77"/>
                <a:gd name="T37" fmla="*/ 42 h 52"/>
                <a:gd name="T38" fmla="*/ 75 w 77"/>
                <a:gd name="T39" fmla="*/ 43 h 52"/>
                <a:gd name="T40" fmla="*/ 77 w 77"/>
                <a:gd name="T41" fmla="*/ 46 h 52"/>
                <a:gd name="T42" fmla="*/ 77 w 77"/>
                <a:gd name="T43" fmla="*/ 47 h 52"/>
                <a:gd name="T44" fmla="*/ 75 w 77"/>
                <a:gd name="T45" fmla="*/ 50 h 52"/>
                <a:gd name="T46" fmla="*/ 75 w 77"/>
                <a:gd name="T4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52">
                  <a:moveTo>
                    <a:pt x="75" y="50"/>
                  </a:moveTo>
                  <a:lnTo>
                    <a:pt x="75" y="50"/>
                  </a:lnTo>
                  <a:lnTo>
                    <a:pt x="74" y="51"/>
                  </a:lnTo>
                  <a:lnTo>
                    <a:pt x="71" y="52"/>
                  </a:lnTo>
                  <a:lnTo>
                    <a:pt x="69" y="52"/>
                  </a:lnTo>
                  <a:lnTo>
                    <a:pt x="67" y="51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5" y="43"/>
                  </a:lnTo>
                  <a:lnTo>
                    <a:pt x="77" y="46"/>
                  </a:lnTo>
                  <a:lnTo>
                    <a:pt x="77" y="47"/>
                  </a:lnTo>
                  <a:lnTo>
                    <a:pt x="75" y="50"/>
                  </a:lnTo>
                  <a:lnTo>
                    <a:pt x="75" y="5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01" name="Freeform 188"/>
            <p:cNvSpPr/>
            <p:nvPr/>
          </p:nvSpPr>
          <p:spPr bwMode="auto">
            <a:xfrm>
              <a:off x="6786486" y="3292315"/>
              <a:ext cx="134639" cy="175126"/>
            </a:xfrm>
            <a:custGeom>
              <a:avLst/>
              <a:gdLst>
                <a:gd name="T0" fmla="*/ 109 w 109"/>
                <a:gd name="T1" fmla="*/ 5 h 148"/>
                <a:gd name="T2" fmla="*/ 99 w 109"/>
                <a:gd name="T3" fmla="*/ 0 h 148"/>
                <a:gd name="T4" fmla="*/ 15 w 109"/>
                <a:gd name="T5" fmla="*/ 137 h 148"/>
                <a:gd name="T6" fmla="*/ 15 w 109"/>
                <a:gd name="T7" fmla="*/ 137 h 148"/>
                <a:gd name="T8" fmla="*/ 12 w 109"/>
                <a:gd name="T9" fmla="*/ 139 h 148"/>
                <a:gd name="T10" fmla="*/ 8 w 109"/>
                <a:gd name="T11" fmla="*/ 142 h 148"/>
                <a:gd name="T12" fmla="*/ 4 w 109"/>
                <a:gd name="T13" fmla="*/ 143 h 148"/>
                <a:gd name="T14" fmla="*/ 0 w 109"/>
                <a:gd name="T15" fmla="*/ 143 h 148"/>
                <a:gd name="T16" fmla="*/ 0 w 109"/>
                <a:gd name="T17" fmla="*/ 143 h 148"/>
                <a:gd name="T18" fmla="*/ 0 w 109"/>
                <a:gd name="T19" fmla="*/ 145 h 148"/>
                <a:gd name="T20" fmla="*/ 0 w 109"/>
                <a:gd name="T21" fmla="*/ 145 h 148"/>
                <a:gd name="T22" fmla="*/ 7 w 109"/>
                <a:gd name="T23" fmla="*/ 148 h 148"/>
                <a:gd name="T24" fmla="*/ 14 w 109"/>
                <a:gd name="T25" fmla="*/ 148 h 148"/>
                <a:gd name="T26" fmla="*/ 21 w 109"/>
                <a:gd name="T27" fmla="*/ 145 h 148"/>
                <a:gd name="T28" fmla="*/ 25 w 109"/>
                <a:gd name="T29" fmla="*/ 141 h 148"/>
                <a:gd name="T30" fmla="*/ 109 w 109"/>
                <a:gd name="T31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148">
                  <a:moveTo>
                    <a:pt x="109" y="5"/>
                  </a:moveTo>
                  <a:lnTo>
                    <a:pt x="99" y="0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9"/>
                  </a:lnTo>
                  <a:lnTo>
                    <a:pt x="8" y="142"/>
                  </a:lnTo>
                  <a:lnTo>
                    <a:pt x="4" y="143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7" y="148"/>
                  </a:lnTo>
                  <a:lnTo>
                    <a:pt x="14" y="148"/>
                  </a:lnTo>
                  <a:lnTo>
                    <a:pt x="21" y="145"/>
                  </a:lnTo>
                  <a:lnTo>
                    <a:pt x="25" y="141"/>
                  </a:lnTo>
                  <a:lnTo>
                    <a:pt x="109" y="5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02" name="Freeform 190"/>
            <p:cNvSpPr/>
            <p:nvPr/>
          </p:nvSpPr>
          <p:spPr bwMode="auto">
            <a:xfrm>
              <a:off x="6056473" y="3243811"/>
              <a:ext cx="44468" cy="42598"/>
            </a:xfrm>
            <a:custGeom>
              <a:avLst/>
              <a:gdLst>
                <a:gd name="T0" fmla="*/ 0 w 36"/>
                <a:gd name="T1" fmla="*/ 22 h 36"/>
                <a:gd name="T2" fmla="*/ 0 w 36"/>
                <a:gd name="T3" fmla="*/ 22 h 36"/>
                <a:gd name="T4" fmla="*/ 2 w 36"/>
                <a:gd name="T5" fmla="*/ 27 h 36"/>
                <a:gd name="T6" fmla="*/ 8 w 36"/>
                <a:gd name="T7" fmla="*/ 33 h 36"/>
                <a:gd name="T8" fmla="*/ 13 w 36"/>
                <a:gd name="T9" fmla="*/ 36 h 36"/>
                <a:gd name="T10" fmla="*/ 21 w 36"/>
                <a:gd name="T11" fmla="*/ 36 h 36"/>
                <a:gd name="T12" fmla="*/ 21 w 36"/>
                <a:gd name="T13" fmla="*/ 36 h 36"/>
                <a:gd name="T14" fmla="*/ 28 w 36"/>
                <a:gd name="T15" fmla="*/ 33 h 36"/>
                <a:gd name="T16" fmla="*/ 32 w 36"/>
                <a:gd name="T17" fmla="*/ 29 h 36"/>
                <a:gd name="T18" fmla="*/ 35 w 36"/>
                <a:gd name="T19" fmla="*/ 22 h 36"/>
                <a:gd name="T20" fmla="*/ 36 w 36"/>
                <a:gd name="T21" fmla="*/ 15 h 36"/>
                <a:gd name="T22" fmla="*/ 36 w 36"/>
                <a:gd name="T23" fmla="*/ 15 h 36"/>
                <a:gd name="T24" fmla="*/ 33 w 36"/>
                <a:gd name="T25" fmla="*/ 8 h 36"/>
                <a:gd name="T26" fmla="*/ 28 w 36"/>
                <a:gd name="T27" fmla="*/ 3 h 36"/>
                <a:gd name="T28" fmla="*/ 21 w 36"/>
                <a:gd name="T29" fmla="*/ 0 h 36"/>
                <a:gd name="T30" fmla="*/ 14 w 36"/>
                <a:gd name="T31" fmla="*/ 0 h 36"/>
                <a:gd name="T32" fmla="*/ 14 w 36"/>
                <a:gd name="T33" fmla="*/ 0 h 36"/>
                <a:gd name="T34" fmla="*/ 8 w 36"/>
                <a:gd name="T35" fmla="*/ 3 h 36"/>
                <a:gd name="T36" fmla="*/ 4 w 36"/>
                <a:gd name="T37" fmla="*/ 8 h 36"/>
                <a:gd name="T38" fmla="*/ 1 w 36"/>
                <a:gd name="T39" fmla="*/ 14 h 36"/>
                <a:gd name="T40" fmla="*/ 0 w 36"/>
                <a:gd name="T41" fmla="*/ 22 h 36"/>
                <a:gd name="T42" fmla="*/ 0 w 36"/>
                <a:gd name="T4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0" y="22"/>
                  </a:moveTo>
                  <a:lnTo>
                    <a:pt x="0" y="22"/>
                  </a:lnTo>
                  <a:lnTo>
                    <a:pt x="2" y="27"/>
                  </a:lnTo>
                  <a:lnTo>
                    <a:pt x="8" y="33"/>
                  </a:lnTo>
                  <a:lnTo>
                    <a:pt x="13" y="36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8" y="33"/>
                  </a:lnTo>
                  <a:lnTo>
                    <a:pt x="32" y="29"/>
                  </a:lnTo>
                  <a:lnTo>
                    <a:pt x="35" y="22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3" y="8"/>
                  </a:lnTo>
                  <a:lnTo>
                    <a:pt x="28" y="3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3"/>
                  </a:lnTo>
                  <a:lnTo>
                    <a:pt x="4" y="8"/>
                  </a:lnTo>
                  <a:lnTo>
                    <a:pt x="1" y="14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03" name="Freeform 191"/>
            <p:cNvSpPr/>
            <p:nvPr/>
          </p:nvSpPr>
          <p:spPr bwMode="auto">
            <a:xfrm>
              <a:off x="6068825" y="3110099"/>
              <a:ext cx="41998" cy="143178"/>
            </a:xfrm>
            <a:custGeom>
              <a:avLst/>
              <a:gdLst>
                <a:gd name="T0" fmla="*/ 0 w 34"/>
                <a:gd name="T1" fmla="*/ 121 h 121"/>
                <a:gd name="T2" fmla="*/ 0 w 34"/>
                <a:gd name="T3" fmla="*/ 121 h 121"/>
                <a:gd name="T4" fmla="*/ 21 w 34"/>
                <a:gd name="T5" fmla="*/ 17 h 121"/>
                <a:gd name="T6" fmla="*/ 21 w 34"/>
                <a:gd name="T7" fmla="*/ 17 h 121"/>
                <a:gd name="T8" fmla="*/ 27 w 34"/>
                <a:gd name="T9" fmla="*/ 9 h 121"/>
                <a:gd name="T10" fmla="*/ 31 w 34"/>
                <a:gd name="T11" fmla="*/ 2 h 121"/>
                <a:gd name="T12" fmla="*/ 34 w 34"/>
                <a:gd name="T13" fmla="*/ 0 h 121"/>
                <a:gd name="T14" fmla="*/ 34 w 34"/>
                <a:gd name="T15" fmla="*/ 0 h 121"/>
                <a:gd name="T16" fmla="*/ 31 w 34"/>
                <a:gd name="T17" fmla="*/ 19 h 121"/>
                <a:gd name="T18" fmla="*/ 25 w 34"/>
                <a:gd name="T19" fmla="*/ 61 h 121"/>
                <a:gd name="T20" fmla="*/ 14 w 34"/>
                <a:gd name="T21" fmla="*/ 121 h 121"/>
                <a:gd name="T22" fmla="*/ 0 w 34"/>
                <a:gd name="T2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21">
                  <a:moveTo>
                    <a:pt x="0" y="121"/>
                  </a:moveTo>
                  <a:lnTo>
                    <a:pt x="0" y="121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7" y="9"/>
                  </a:lnTo>
                  <a:lnTo>
                    <a:pt x="31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1" y="19"/>
                  </a:lnTo>
                  <a:lnTo>
                    <a:pt x="25" y="61"/>
                  </a:lnTo>
                  <a:lnTo>
                    <a:pt x="14" y="121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04" name="Freeform 192"/>
            <p:cNvSpPr/>
            <p:nvPr/>
          </p:nvSpPr>
          <p:spPr bwMode="auto">
            <a:xfrm>
              <a:off x="5986066" y="3132581"/>
              <a:ext cx="96346" cy="124245"/>
            </a:xfrm>
            <a:custGeom>
              <a:avLst/>
              <a:gdLst>
                <a:gd name="T0" fmla="*/ 77 w 78"/>
                <a:gd name="T1" fmla="*/ 98 h 105"/>
                <a:gd name="T2" fmla="*/ 19 w 78"/>
                <a:gd name="T3" fmla="*/ 13 h 105"/>
                <a:gd name="T4" fmla="*/ 0 w 78"/>
                <a:gd name="T5" fmla="*/ 0 h 105"/>
                <a:gd name="T6" fmla="*/ 8 w 78"/>
                <a:gd name="T7" fmla="*/ 20 h 105"/>
                <a:gd name="T8" fmla="*/ 66 w 78"/>
                <a:gd name="T9" fmla="*/ 105 h 105"/>
                <a:gd name="T10" fmla="*/ 78 w 78"/>
                <a:gd name="T11" fmla="*/ 98 h 105"/>
                <a:gd name="T12" fmla="*/ 77 w 78"/>
                <a:gd name="T13" fmla="*/ 9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5">
                  <a:moveTo>
                    <a:pt x="77" y="98"/>
                  </a:moveTo>
                  <a:lnTo>
                    <a:pt x="19" y="13"/>
                  </a:lnTo>
                  <a:lnTo>
                    <a:pt x="0" y="0"/>
                  </a:lnTo>
                  <a:lnTo>
                    <a:pt x="8" y="20"/>
                  </a:lnTo>
                  <a:lnTo>
                    <a:pt x="66" y="105"/>
                  </a:lnTo>
                  <a:lnTo>
                    <a:pt x="78" y="98"/>
                  </a:lnTo>
                  <a:lnTo>
                    <a:pt x="77" y="98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05" name="Freeform 193"/>
            <p:cNvSpPr/>
            <p:nvPr/>
          </p:nvSpPr>
          <p:spPr bwMode="auto">
            <a:xfrm>
              <a:off x="6078706" y="3278125"/>
              <a:ext cx="11118" cy="22483"/>
            </a:xfrm>
            <a:custGeom>
              <a:avLst/>
              <a:gdLst>
                <a:gd name="T0" fmla="*/ 7 w 9"/>
                <a:gd name="T1" fmla="*/ 2 h 19"/>
                <a:gd name="T2" fmla="*/ 7 w 9"/>
                <a:gd name="T3" fmla="*/ 2 h 19"/>
                <a:gd name="T4" fmla="*/ 6 w 9"/>
                <a:gd name="T5" fmla="*/ 0 h 19"/>
                <a:gd name="T6" fmla="*/ 3 w 9"/>
                <a:gd name="T7" fmla="*/ 0 h 19"/>
                <a:gd name="T8" fmla="*/ 3 w 9"/>
                <a:gd name="T9" fmla="*/ 0 h 19"/>
                <a:gd name="T10" fmla="*/ 0 w 9"/>
                <a:gd name="T11" fmla="*/ 1 h 19"/>
                <a:gd name="T12" fmla="*/ 0 w 9"/>
                <a:gd name="T13" fmla="*/ 4 h 19"/>
                <a:gd name="T14" fmla="*/ 3 w 9"/>
                <a:gd name="T15" fmla="*/ 16 h 19"/>
                <a:gd name="T16" fmla="*/ 3 w 9"/>
                <a:gd name="T17" fmla="*/ 16 h 19"/>
                <a:gd name="T18" fmla="*/ 3 w 9"/>
                <a:gd name="T19" fmla="*/ 19 h 19"/>
                <a:gd name="T20" fmla="*/ 6 w 9"/>
                <a:gd name="T21" fmla="*/ 19 h 19"/>
                <a:gd name="T22" fmla="*/ 6 w 9"/>
                <a:gd name="T23" fmla="*/ 19 h 19"/>
                <a:gd name="T24" fmla="*/ 9 w 9"/>
                <a:gd name="T25" fmla="*/ 17 h 19"/>
                <a:gd name="T26" fmla="*/ 9 w 9"/>
                <a:gd name="T27" fmla="*/ 15 h 19"/>
                <a:gd name="T28" fmla="*/ 7 w 9"/>
                <a:gd name="T2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9">
                  <a:moveTo>
                    <a:pt x="7" y="2"/>
                  </a:move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06" name="Freeform 194"/>
            <p:cNvSpPr>
              <a:spLocks noEditPoints="1"/>
            </p:cNvSpPr>
            <p:nvPr/>
          </p:nvSpPr>
          <p:spPr bwMode="auto">
            <a:xfrm>
              <a:off x="5972478" y="2133885"/>
              <a:ext cx="169225" cy="176309"/>
            </a:xfrm>
            <a:custGeom>
              <a:avLst/>
              <a:gdLst>
                <a:gd name="T0" fmla="*/ 105 w 137"/>
                <a:gd name="T1" fmla="*/ 69 h 149"/>
                <a:gd name="T2" fmla="*/ 103 w 137"/>
                <a:gd name="T3" fmla="*/ 51 h 149"/>
                <a:gd name="T4" fmla="*/ 103 w 137"/>
                <a:gd name="T5" fmla="*/ 99 h 149"/>
                <a:gd name="T6" fmla="*/ 116 w 137"/>
                <a:gd name="T7" fmla="*/ 112 h 149"/>
                <a:gd name="T8" fmla="*/ 114 w 137"/>
                <a:gd name="T9" fmla="*/ 118 h 149"/>
                <a:gd name="T10" fmla="*/ 103 w 137"/>
                <a:gd name="T11" fmla="*/ 38 h 149"/>
                <a:gd name="T12" fmla="*/ 114 w 137"/>
                <a:gd name="T13" fmla="*/ 19 h 149"/>
                <a:gd name="T14" fmla="*/ 116 w 137"/>
                <a:gd name="T15" fmla="*/ 26 h 149"/>
                <a:gd name="T16" fmla="*/ 103 w 137"/>
                <a:gd name="T17" fmla="*/ 38 h 149"/>
                <a:gd name="T18" fmla="*/ 112 w 137"/>
                <a:gd name="T19" fmla="*/ 69 h 149"/>
                <a:gd name="T20" fmla="*/ 133 w 137"/>
                <a:gd name="T21" fmla="*/ 65 h 149"/>
                <a:gd name="T22" fmla="*/ 135 w 137"/>
                <a:gd name="T23" fmla="*/ 72 h 149"/>
                <a:gd name="T24" fmla="*/ 114 w 137"/>
                <a:gd name="T25" fmla="*/ 72 h 149"/>
                <a:gd name="T26" fmla="*/ 69 w 137"/>
                <a:gd name="T27" fmla="*/ 31 h 149"/>
                <a:gd name="T28" fmla="*/ 103 w 137"/>
                <a:gd name="T29" fmla="*/ 51 h 149"/>
                <a:gd name="T30" fmla="*/ 89 w 137"/>
                <a:gd name="T31" fmla="*/ 100 h 149"/>
                <a:gd name="T32" fmla="*/ 84 w 137"/>
                <a:gd name="T33" fmla="*/ 144 h 149"/>
                <a:gd name="T34" fmla="*/ 69 w 137"/>
                <a:gd name="T35" fmla="*/ 115 h 149"/>
                <a:gd name="T36" fmla="*/ 81 w 137"/>
                <a:gd name="T37" fmla="*/ 96 h 149"/>
                <a:gd name="T38" fmla="*/ 95 w 137"/>
                <a:gd name="T39" fmla="*/ 84 h 149"/>
                <a:gd name="T40" fmla="*/ 97 w 137"/>
                <a:gd name="T41" fmla="*/ 62 h 149"/>
                <a:gd name="T42" fmla="*/ 89 w 137"/>
                <a:gd name="T43" fmla="*/ 47 h 149"/>
                <a:gd name="T44" fmla="*/ 69 w 137"/>
                <a:gd name="T45" fmla="*/ 39 h 149"/>
                <a:gd name="T46" fmla="*/ 100 w 137"/>
                <a:gd name="T47" fmla="*/ 33 h 149"/>
                <a:gd name="T48" fmla="*/ 100 w 137"/>
                <a:gd name="T49" fmla="*/ 38 h 149"/>
                <a:gd name="T50" fmla="*/ 103 w 137"/>
                <a:gd name="T51" fmla="*/ 99 h 149"/>
                <a:gd name="T52" fmla="*/ 99 w 137"/>
                <a:gd name="T53" fmla="*/ 103 h 149"/>
                <a:gd name="T54" fmla="*/ 103 w 137"/>
                <a:gd name="T55" fmla="*/ 99 h 149"/>
                <a:gd name="T56" fmla="*/ 70 w 137"/>
                <a:gd name="T57" fmla="*/ 1 h 149"/>
                <a:gd name="T58" fmla="*/ 70 w 137"/>
                <a:gd name="T59" fmla="*/ 23 h 149"/>
                <a:gd name="T60" fmla="*/ 66 w 137"/>
                <a:gd name="T61" fmla="*/ 149 h 149"/>
                <a:gd name="T62" fmla="*/ 49 w 137"/>
                <a:gd name="T63" fmla="*/ 137 h 149"/>
                <a:gd name="T64" fmla="*/ 39 w 137"/>
                <a:gd name="T65" fmla="*/ 93 h 149"/>
                <a:gd name="T66" fmla="*/ 40 w 137"/>
                <a:gd name="T67" fmla="*/ 43 h 149"/>
                <a:gd name="T68" fmla="*/ 69 w 137"/>
                <a:gd name="T69" fmla="*/ 31 h 149"/>
                <a:gd name="T70" fmla="*/ 57 w 137"/>
                <a:gd name="T71" fmla="*/ 41 h 149"/>
                <a:gd name="T72" fmla="*/ 43 w 137"/>
                <a:gd name="T73" fmla="*/ 51 h 149"/>
                <a:gd name="T74" fmla="*/ 38 w 137"/>
                <a:gd name="T75" fmla="*/ 69 h 149"/>
                <a:gd name="T76" fmla="*/ 53 w 137"/>
                <a:gd name="T77" fmla="*/ 95 h 149"/>
                <a:gd name="T78" fmla="*/ 55 w 137"/>
                <a:gd name="T79" fmla="*/ 98 h 149"/>
                <a:gd name="T80" fmla="*/ 69 w 137"/>
                <a:gd name="T81" fmla="*/ 149 h 149"/>
                <a:gd name="T82" fmla="*/ 68 w 137"/>
                <a:gd name="T83" fmla="*/ 24 h 149"/>
                <a:gd name="T84" fmla="*/ 65 w 137"/>
                <a:gd name="T85" fmla="*/ 4 h 149"/>
                <a:gd name="T86" fmla="*/ 69 w 137"/>
                <a:gd name="T87" fmla="*/ 0 h 149"/>
                <a:gd name="T88" fmla="*/ 36 w 137"/>
                <a:gd name="T89" fmla="*/ 106 h 149"/>
                <a:gd name="T90" fmla="*/ 34 w 137"/>
                <a:gd name="T91" fmla="*/ 99 h 149"/>
                <a:gd name="T92" fmla="*/ 34 w 137"/>
                <a:gd name="T93" fmla="*/ 38 h 149"/>
                <a:gd name="T94" fmla="*/ 36 w 137"/>
                <a:gd name="T95" fmla="*/ 33 h 149"/>
                <a:gd name="T96" fmla="*/ 34 w 137"/>
                <a:gd name="T97" fmla="*/ 85 h 149"/>
                <a:gd name="T98" fmla="*/ 31 w 137"/>
                <a:gd name="T99" fmla="*/ 61 h 149"/>
                <a:gd name="T100" fmla="*/ 34 w 137"/>
                <a:gd name="T101" fmla="*/ 30 h 149"/>
                <a:gd name="T102" fmla="*/ 31 w 137"/>
                <a:gd name="T103" fmla="*/ 38 h 149"/>
                <a:gd name="T104" fmla="*/ 20 w 137"/>
                <a:gd name="T105" fmla="*/ 20 h 149"/>
                <a:gd name="T106" fmla="*/ 34 w 137"/>
                <a:gd name="T107" fmla="*/ 30 h 149"/>
                <a:gd name="T108" fmla="*/ 24 w 137"/>
                <a:gd name="T109" fmla="*/ 116 h 149"/>
                <a:gd name="T110" fmla="*/ 20 w 137"/>
                <a:gd name="T111" fmla="*/ 116 h 149"/>
                <a:gd name="T112" fmla="*/ 31 w 137"/>
                <a:gd name="T113" fmla="*/ 100 h 149"/>
                <a:gd name="T114" fmla="*/ 4 w 137"/>
                <a:gd name="T115" fmla="*/ 65 h 149"/>
                <a:gd name="T116" fmla="*/ 23 w 137"/>
                <a:gd name="T117" fmla="*/ 66 h 149"/>
                <a:gd name="T118" fmla="*/ 20 w 137"/>
                <a:gd name="T119" fmla="*/ 72 h 149"/>
                <a:gd name="T120" fmla="*/ 0 w 137"/>
                <a:gd name="T121" fmla="*/ 69 h 149"/>
                <a:gd name="T122" fmla="*/ 4 w 137"/>
                <a:gd name="T123" fmla="*/ 6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7" h="149">
                  <a:moveTo>
                    <a:pt x="103" y="51"/>
                  </a:moveTo>
                  <a:lnTo>
                    <a:pt x="103" y="51"/>
                  </a:lnTo>
                  <a:lnTo>
                    <a:pt x="105" y="60"/>
                  </a:lnTo>
                  <a:lnTo>
                    <a:pt x="105" y="69"/>
                  </a:lnTo>
                  <a:lnTo>
                    <a:pt x="105" y="69"/>
                  </a:lnTo>
                  <a:lnTo>
                    <a:pt x="105" y="77"/>
                  </a:lnTo>
                  <a:lnTo>
                    <a:pt x="103" y="85"/>
                  </a:lnTo>
                  <a:lnTo>
                    <a:pt x="103" y="51"/>
                  </a:lnTo>
                  <a:lnTo>
                    <a:pt x="103" y="51"/>
                  </a:lnTo>
                  <a:close/>
                  <a:moveTo>
                    <a:pt x="103" y="108"/>
                  </a:moveTo>
                  <a:lnTo>
                    <a:pt x="103" y="99"/>
                  </a:lnTo>
                  <a:lnTo>
                    <a:pt x="103" y="99"/>
                  </a:lnTo>
                  <a:lnTo>
                    <a:pt x="104" y="100"/>
                  </a:lnTo>
                  <a:lnTo>
                    <a:pt x="104" y="100"/>
                  </a:lnTo>
                  <a:lnTo>
                    <a:pt x="116" y="112"/>
                  </a:lnTo>
                  <a:lnTo>
                    <a:pt x="116" y="112"/>
                  </a:lnTo>
                  <a:lnTo>
                    <a:pt x="118" y="115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4" y="118"/>
                  </a:lnTo>
                  <a:lnTo>
                    <a:pt x="111" y="116"/>
                  </a:lnTo>
                  <a:lnTo>
                    <a:pt x="103" y="108"/>
                  </a:lnTo>
                  <a:lnTo>
                    <a:pt x="103" y="108"/>
                  </a:lnTo>
                  <a:close/>
                  <a:moveTo>
                    <a:pt x="103" y="38"/>
                  </a:moveTo>
                  <a:lnTo>
                    <a:pt x="103" y="30"/>
                  </a:lnTo>
                  <a:lnTo>
                    <a:pt x="111" y="20"/>
                  </a:lnTo>
                  <a:lnTo>
                    <a:pt x="111" y="20"/>
                  </a:lnTo>
                  <a:lnTo>
                    <a:pt x="114" y="19"/>
                  </a:lnTo>
                  <a:lnTo>
                    <a:pt x="116" y="20"/>
                  </a:lnTo>
                  <a:lnTo>
                    <a:pt x="116" y="20"/>
                  </a:lnTo>
                  <a:lnTo>
                    <a:pt x="118" y="23"/>
                  </a:lnTo>
                  <a:lnTo>
                    <a:pt x="116" y="26"/>
                  </a:lnTo>
                  <a:lnTo>
                    <a:pt x="104" y="38"/>
                  </a:lnTo>
                  <a:lnTo>
                    <a:pt x="104" y="38"/>
                  </a:lnTo>
                  <a:lnTo>
                    <a:pt x="104" y="38"/>
                  </a:lnTo>
                  <a:lnTo>
                    <a:pt x="103" y="38"/>
                  </a:lnTo>
                  <a:lnTo>
                    <a:pt x="103" y="38"/>
                  </a:lnTo>
                  <a:close/>
                  <a:moveTo>
                    <a:pt x="112" y="69"/>
                  </a:moveTo>
                  <a:lnTo>
                    <a:pt x="112" y="69"/>
                  </a:lnTo>
                  <a:lnTo>
                    <a:pt x="112" y="69"/>
                  </a:lnTo>
                  <a:lnTo>
                    <a:pt x="114" y="66"/>
                  </a:lnTo>
                  <a:lnTo>
                    <a:pt x="116" y="65"/>
                  </a:lnTo>
                  <a:lnTo>
                    <a:pt x="133" y="65"/>
                  </a:lnTo>
                  <a:lnTo>
                    <a:pt x="133" y="65"/>
                  </a:lnTo>
                  <a:lnTo>
                    <a:pt x="135" y="66"/>
                  </a:lnTo>
                  <a:lnTo>
                    <a:pt x="137" y="69"/>
                  </a:lnTo>
                  <a:lnTo>
                    <a:pt x="137" y="69"/>
                  </a:lnTo>
                  <a:lnTo>
                    <a:pt x="135" y="72"/>
                  </a:lnTo>
                  <a:lnTo>
                    <a:pt x="133" y="72"/>
                  </a:lnTo>
                  <a:lnTo>
                    <a:pt x="116" y="72"/>
                  </a:lnTo>
                  <a:lnTo>
                    <a:pt x="116" y="72"/>
                  </a:lnTo>
                  <a:lnTo>
                    <a:pt x="114" y="72"/>
                  </a:lnTo>
                  <a:lnTo>
                    <a:pt x="112" y="69"/>
                  </a:lnTo>
                  <a:lnTo>
                    <a:pt x="112" y="69"/>
                  </a:lnTo>
                  <a:close/>
                  <a:moveTo>
                    <a:pt x="69" y="31"/>
                  </a:moveTo>
                  <a:lnTo>
                    <a:pt x="69" y="31"/>
                  </a:lnTo>
                  <a:lnTo>
                    <a:pt x="78" y="33"/>
                  </a:lnTo>
                  <a:lnTo>
                    <a:pt x="88" y="37"/>
                  </a:lnTo>
                  <a:lnTo>
                    <a:pt x="96" y="43"/>
                  </a:lnTo>
                  <a:lnTo>
                    <a:pt x="103" y="51"/>
                  </a:lnTo>
                  <a:lnTo>
                    <a:pt x="103" y="85"/>
                  </a:lnTo>
                  <a:lnTo>
                    <a:pt x="103" y="85"/>
                  </a:lnTo>
                  <a:lnTo>
                    <a:pt x="96" y="93"/>
                  </a:lnTo>
                  <a:lnTo>
                    <a:pt x="89" y="100"/>
                  </a:lnTo>
                  <a:lnTo>
                    <a:pt x="89" y="130"/>
                  </a:lnTo>
                  <a:lnTo>
                    <a:pt x="89" y="130"/>
                  </a:lnTo>
                  <a:lnTo>
                    <a:pt x="88" y="137"/>
                  </a:lnTo>
                  <a:lnTo>
                    <a:pt x="84" y="144"/>
                  </a:lnTo>
                  <a:lnTo>
                    <a:pt x="77" y="148"/>
                  </a:lnTo>
                  <a:lnTo>
                    <a:pt x="70" y="149"/>
                  </a:lnTo>
                  <a:lnTo>
                    <a:pt x="69" y="149"/>
                  </a:lnTo>
                  <a:lnTo>
                    <a:pt x="69" y="115"/>
                  </a:lnTo>
                  <a:lnTo>
                    <a:pt x="81" y="115"/>
                  </a:lnTo>
                  <a:lnTo>
                    <a:pt x="81" y="98"/>
                  </a:lnTo>
                  <a:lnTo>
                    <a:pt x="81" y="98"/>
                  </a:lnTo>
                  <a:lnTo>
                    <a:pt x="81" y="96"/>
                  </a:lnTo>
                  <a:lnTo>
                    <a:pt x="82" y="95"/>
                  </a:lnTo>
                  <a:lnTo>
                    <a:pt x="82" y="95"/>
                  </a:lnTo>
                  <a:lnTo>
                    <a:pt x="89" y="89"/>
                  </a:lnTo>
                  <a:lnTo>
                    <a:pt x="95" y="84"/>
                  </a:lnTo>
                  <a:lnTo>
                    <a:pt x="97" y="77"/>
                  </a:lnTo>
                  <a:lnTo>
                    <a:pt x="99" y="69"/>
                  </a:lnTo>
                  <a:lnTo>
                    <a:pt x="99" y="69"/>
                  </a:lnTo>
                  <a:lnTo>
                    <a:pt x="97" y="62"/>
                  </a:lnTo>
                  <a:lnTo>
                    <a:pt x="96" y="57"/>
                  </a:lnTo>
                  <a:lnTo>
                    <a:pt x="93" y="51"/>
                  </a:lnTo>
                  <a:lnTo>
                    <a:pt x="89" y="47"/>
                  </a:lnTo>
                  <a:lnTo>
                    <a:pt x="89" y="47"/>
                  </a:lnTo>
                  <a:lnTo>
                    <a:pt x="85" y="43"/>
                  </a:lnTo>
                  <a:lnTo>
                    <a:pt x="80" y="41"/>
                  </a:lnTo>
                  <a:lnTo>
                    <a:pt x="74" y="39"/>
                  </a:lnTo>
                  <a:lnTo>
                    <a:pt x="69" y="39"/>
                  </a:lnTo>
                  <a:lnTo>
                    <a:pt x="69" y="31"/>
                  </a:lnTo>
                  <a:lnTo>
                    <a:pt x="69" y="31"/>
                  </a:lnTo>
                  <a:close/>
                  <a:moveTo>
                    <a:pt x="103" y="30"/>
                  </a:moveTo>
                  <a:lnTo>
                    <a:pt x="100" y="33"/>
                  </a:lnTo>
                  <a:lnTo>
                    <a:pt x="100" y="33"/>
                  </a:lnTo>
                  <a:lnTo>
                    <a:pt x="99" y="35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03" y="38"/>
                  </a:lnTo>
                  <a:lnTo>
                    <a:pt x="103" y="30"/>
                  </a:lnTo>
                  <a:lnTo>
                    <a:pt x="103" y="30"/>
                  </a:lnTo>
                  <a:close/>
                  <a:moveTo>
                    <a:pt x="103" y="99"/>
                  </a:moveTo>
                  <a:lnTo>
                    <a:pt x="103" y="99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99" y="103"/>
                  </a:lnTo>
                  <a:lnTo>
                    <a:pt x="100" y="106"/>
                  </a:lnTo>
                  <a:lnTo>
                    <a:pt x="103" y="108"/>
                  </a:lnTo>
                  <a:lnTo>
                    <a:pt x="103" y="99"/>
                  </a:lnTo>
                  <a:lnTo>
                    <a:pt x="103" y="99"/>
                  </a:lnTo>
                  <a:close/>
                  <a:moveTo>
                    <a:pt x="69" y="24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70" y="1"/>
                  </a:lnTo>
                  <a:lnTo>
                    <a:pt x="72" y="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0" y="23"/>
                  </a:lnTo>
                  <a:lnTo>
                    <a:pt x="69" y="24"/>
                  </a:lnTo>
                  <a:lnTo>
                    <a:pt x="69" y="24"/>
                  </a:lnTo>
                  <a:close/>
                  <a:moveTo>
                    <a:pt x="69" y="149"/>
                  </a:moveTo>
                  <a:lnTo>
                    <a:pt x="66" y="149"/>
                  </a:lnTo>
                  <a:lnTo>
                    <a:pt x="66" y="149"/>
                  </a:lnTo>
                  <a:lnTo>
                    <a:pt x="58" y="148"/>
                  </a:lnTo>
                  <a:lnTo>
                    <a:pt x="53" y="144"/>
                  </a:lnTo>
                  <a:lnTo>
                    <a:pt x="49" y="137"/>
                  </a:lnTo>
                  <a:lnTo>
                    <a:pt x="47" y="130"/>
                  </a:lnTo>
                  <a:lnTo>
                    <a:pt x="47" y="100"/>
                  </a:lnTo>
                  <a:lnTo>
                    <a:pt x="47" y="100"/>
                  </a:lnTo>
                  <a:lnTo>
                    <a:pt x="39" y="93"/>
                  </a:lnTo>
                  <a:lnTo>
                    <a:pt x="34" y="85"/>
                  </a:lnTo>
                  <a:lnTo>
                    <a:pt x="34" y="53"/>
                  </a:lnTo>
                  <a:lnTo>
                    <a:pt x="34" y="53"/>
                  </a:lnTo>
                  <a:lnTo>
                    <a:pt x="40" y="43"/>
                  </a:lnTo>
                  <a:lnTo>
                    <a:pt x="47" y="37"/>
                  </a:lnTo>
                  <a:lnTo>
                    <a:pt x="58" y="33"/>
                  </a:lnTo>
                  <a:lnTo>
                    <a:pt x="62" y="31"/>
                  </a:lnTo>
                  <a:lnTo>
                    <a:pt x="69" y="31"/>
                  </a:lnTo>
                  <a:lnTo>
                    <a:pt x="69" y="39"/>
                  </a:lnTo>
                  <a:lnTo>
                    <a:pt x="69" y="39"/>
                  </a:lnTo>
                  <a:lnTo>
                    <a:pt x="62" y="39"/>
                  </a:lnTo>
                  <a:lnTo>
                    <a:pt x="57" y="41"/>
                  </a:lnTo>
                  <a:lnTo>
                    <a:pt x="51" y="43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3" y="51"/>
                  </a:lnTo>
                  <a:lnTo>
                    <a:pt x="40" y="57"/>
                  </a:lnTo>
                  <a:lnTo>
                    <a:pt x="39" y="62"/>
                  </a:lnTo>
                  <a:lnTo>
                    <a:pt x="38" y="69"/>
                  </a:lnTo>
                  <a:lnTo>
                    <a:pt x="38" y="69"/>
                  </a:lnTo>
                  <a:lnTo>
                    <a:pt x="39" y="77"/>
                  </a:lnTo>
                  <a:lnTo>
                    <a:pt x="42" y="84"/>
                  </a:lnTo>
                  <a:lnTo>
                    <a:pt x="47" y="89"/>
                  </a:lnTo>
                  <a:lnTo>
                    <a:pt x="53" y="95"/>
                  </a:lnTo>
                  <a:lnTo>
                    <a:pt x="53" y="95"/>
                  </a:lnTo>
                  <a:lnTo>
                    <a:pt x="53" y="95"/>
                  </a:lnTo>
                  <a:lnTo>
                    <a:pt x="54" y="96"/>
                  </a:lnTo>
                  <a:lnTo>
                    <a:pt x="55" y="98"/>
                  </a:lnTo>
                  <a:lnTo>
                    <a:pt x="55" y="115"/>
                  </a:lnTo>
                  <a:lnTo>
                    <a:pt x="69" y="115"/>
                  </a:lnTo>
                  <a:lnTo>
                    <a:pt x="69" y="149"/>
                  </a:lnTo>
                  <a:lnTo>
                    <a:pt x="69" y="149"/>
                  </a:lnTo>
                  <a:close/>
                  <a:moveTo>
                    <a:pt x="69" y="0"/>
                  </a:moveTo>
                  <a:lnTo>
                    <a:pt x="69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6" y="23"/>
                  </a:lnTo>
                  <a:lnTo>
                    <a:pt x="65" y="20"/>
                  </a:lnTo>
                  <a:lnTo>
                    <a:pt x="65" y="4"/>
                  </a:lnTo>
                  <a:lnTo>
                    <a:pt x="65" y="4"/>
                  </a:lnTo>
                  <a:lnTo>
                    <a:pt x="66" y="1"/>
                  </a:lnTo>
                  <a:lnTo>
                    <a:pt x="68" y="0"/>
                  </a:lnTo>
                  <a:lnTo>
                    <a:pt x="69" y="0"/>
                  </a:lnTo>
                  <a:lnTo>
                    <a:pt x="69" y="0"/>
                  </a:lnTo>
                  <a:close/>
                  <a:moveTo>
                    <a:pt x="34" y="107"/>
                  </a:moveTo>
                  <a:lnTo>
                    <a:pt x="36" y="106"/>
                  </a:lnTo>
                  <a:lnTo>
                    <a:pt x="36" y="106"/>
                  </a:lnTo>
                  <a:lnTo>
                    <a:pt x="38" y="103"/>
                  </a:lnTo>
                  <a:lnTo>
                    <a:pt x="36" y="100"/>
                  </a:lnTo>
                  <a:lnTo>
                    <a:pt x="36" y="100"/>
                  </a:lnTo>
                  <a:lnTo>
                    <a:pt x="34" y="99"/>
                  </a:lnTo>
                  <a:lnTo>
                    <a:pt x="34" y="107"/>
                  </a:lnTo>
                  <a:lnTo>
                    <a:pt x="34" y="107"/>
                  </a:lnTo>
                  <a:close/>
                  <a:moveTo>
                    <a:pt x="34" y="38"/>
                  </a:moveTo>
                  <a:lnTo>
                    <a:pt x="34" y="38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38" y="35"/>
                  </a:lnTo>
                  <a:lnTo>
                    <a:pt x="36" y="33"/>
                  </a:lnTo>
                  <a:lnTo>
                    <a:pt x="34" y="30"/>
                  </a:lnTo>
                  <a:lnTo>
                    <a:pt x="34" y="38"/>
                  </a:lnTo>
                  <a:close/>
                  <a:moveTo>
                    <a:pt x="34" y="85"/>
                  </a:moveTo>
                  <a:lnTo>
                    <a:pt x="34" y="85"/>
                  </a:lnTo>
                  <a:lnTo>
                    <a:pt x="31" y="77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1"/>
                  </a:lnTo>
                  <a:lnTo>
                    <a:pt x="34" y="53"/>
                  </a:lnTo>
                  <a:lnTo>
                    <a:pt x="34" y="85"/>
                  </a:lnTo>
                  <a:lnTo>
                    <a:pt x="34" y="85"/>
                  </a:lnTo>
                  <a:close/>
                  <a:moveTo>
                    <a:pt x="34" y="30"/>
                  </a:moveTo>
                  <a:lnTo>
                    <a:pt x="34" y="38"/>
                  </a:lnTo>
                  <a:lnTo>
                    <a:pt x="34" y="38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9" y="23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3" y="19"/>
                  </a:lnTo>
                  <a:lnTo>
                    <a:pt x="24" y="20"/>
                  </a:lnTo>
                  <a:lnTo>
                    <a:pt x="34" y="30"/>
                  </a:lnTo>
                  <a:lnTo>
                    <a:pt x="34" y="30"/>
                  </a:lnTo>
                  <a:close/>
                  <a:moveTo>
                    <a:pt x="34" y="99"/>
                  </a:moveTo>
                  <a:lnTo>
                    <a:pt x="34" y="107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3" y="118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19" y="115"/>
                  </a:lnTo>
                  <a:lnTo>
                    <a:pt x="20" y="112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4" y="99"/>
                  </a:lnTo>
                  <a:lnTo>
                    <a:pt x="34" y="99"/>
                  </a:lnTo>
                  <a:close/>
                  <a:moveTo>
                    <a:pt x="4" y="65"/>
                  </a:moveTo>
                  <a:lnTo>
                    <a:pt x="4" y="65"/>
                  </a:lnTo>
                  <a:lnTo>
                    <a:pt x="20" y="65"/>
                  </a:lnTo>
                  <a:lnTo>
                    <a:pt x="20" y="65"/>
                  </a:lnTo>
                  <a:lnTo>
                    <a:pt x="23" y="66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3" y="72"/>
                  </a:lnTo>
                  <a:lnTo>
                    <a:pt x="20" y="7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1" y="72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1" y="66"/>
                  </a:lnTo>
                  <a:lnTo>
                    <a:pt x="4" y="65"/>
                  </a:lnTo>
                  <a:lnTo>
                    <a:pt x="4" y="65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112" name="文本框 111"/>
          <p:cNvSpPr txBox="1"/>
          <p:nvPr/>
        </p:nvSpPr>
        <p:spPr>
          <a:xfrm>
            <a:off x="7894047" y="4083009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7907299" y="4561726"/>
            <a:ext cx="3424074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114" name="直接连接符 113"/>
          <p:cNvCxnSpPr/>
          <p:nvPr/>
        </p:nvCxnSpPr>
        <p:spPr>
          <a:xfrm>
            <a:off x="8028788" y="4531853"/>
            <a:ext cx="440383" cy="0"/>
          </a:xfrm>
          <a:prstGeom prst="line">
            <a:avLst/>
          </a:prstGeom>
          <a:ln w="3175">
            <a:solidFill>
              <a:srgbClr val="0000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文本框 117"/>
          <p:cNvSpPr txBox="1"/>
          <p:nvPr/>
        </p:nvSpPr>
        <p:spPr>
          <a:xfrm>
            <a:off x="7908335" y="2424857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7921587" y="2903574"/>
            <a:ext cx="3424074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120" name="直接连接符 119"/>
          <p:cNvCxnSpPr/>
          <p:nvPr/>
        </p:nvCxnSpPr>
        <p:spPr>
          <a:xfrm>
            <a:off x="8043076" y="2873701"/>
            <a:ext cx="440383" cy="0"/>
          </a:xfrm>
          <a:prstGeom prst="line">
            <a:avLst/>
          </a:prstGeom>
          <a:ln w="3175">
            <a:solidFill>
              <a:srgbClr val="0000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文本框 121"/>
          <p:cNvSpPr txBox="1"/>
          <p:nvPr/>
        </p:nvSpPr>
        <p:spPr>
          <a:xfrm>
            <a:off x="2531257" y="4113572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682846" y="4592289"/>
            <a:ext cx="3424074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3538201" y="4532310"/>
            <a:ext cx="440383" cy="0"/>
          </a:xfrm>
          <a:prstGeom prst="line">
            <a:avLst/>
          </a:prstGeom>
          <a:ln w="3175">
            <a:solidFill>
              <a:srgbClr val="0000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文本框 124"/>
          <p:cNvSpPr txBox="1"/>
          <p:nvPr/>
        </p:nvSpPr>
        <p:spPr>
          <a:xfrm>
            <a:off x="2531257" y="2473728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682846" y="2952445"/>
            <a:ext cx="3424074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127" name="直接连接符 126"/>
          <p:cNvCxnSpPr/>
          <p:nvPr/>
        </p:nvCxnSpPr>
        <p:spPr>
          <a:xfrm>
            <a:off x="3538201" y="2892466"/>
            <a:ext cx="440383" cy="0"/>
          </a:xfrm>
          <a:prstGeom prst="line">
            <a:avLst/>
          </a:prstGeom>
          <a:ln w="3175">
            <a:solidFill>
              <a:srgbClr val="0000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1" name="组合 120"/>
          <p:cNvGrpSpPr/>
          <p:nvPr/>
        </p:nvGrpSpPr>
        <p:grpSpPr>
          <a:xfrm>
            <a:off x="0" y="110832"/>
            <a:ext cx="5503664" cy="785090"/>
            <a:chOff x="0" y="110832"/>
            <a:chExt cx="5503664" cy="785090"/>
          </a:xfrm>
        </p:grpSpPr>
        <p:sp>
          <p:nvSpPr>
            <p:cNvPr id="128" name="文本框 127"/>
            <p:cNvSpPr txBox="1"/>
            <p:nvPr/>
          </p:nvSpPr>
          <p:spPr>
            <a:xfrm>
              <a:off x="947429" y="526590"/>
              <a:ext cx="4556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ADD YOUR TITLE HERE</a:t>
              </a:r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29" name="菱形 128"/>
            <p:cNvSpPr/>
            <p:nvPr/>
          </p:nvSpPr>
          <p:spPr>
            <a:xfrm flipH="1">
              <a:off x="210473" y="110832"/>
              <a:ext cx="690064" cy="690064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30" name="菱形 129"/>
            <p:cNvSpPr/>
            <p:nvPr/>
          </p:nvSpPr>
          <p:spPr>
            <a:xfrm flipH="1">
              <a:off x="0" y="282533"/>
              <a:ext cx="347206" cy="346662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916447" y="118687"/>
              <a:ext cx="455623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请输入标题文字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3" grpId="0"/>
      <p:bldP spid="118" grpId="0"/>
      <p:bldP spid="119" grpId="0"/>
      <p:bldP spid="122" grpId="0"/>
      <p:bldP spid="123" grpId="0"/>
      <p:bldP spid="125" grpId="0"/>
      <p:bldP spid="1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表 11"/>
          <p:cNvGraphicFramePr/>
          <p:nvPr/>
        </p:nvGraphicFramePr>
        <p:xfrm>
          <a:off x="477872" y="1888927"/>
          <a:ext cx="2467821" cy="2202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图表 12"/>
          <p:cNvGraphicFramePr/>
          <p:nvPr/>
        </p:nvGraphicFramePr>
        <p:xfrm>
          <a:off x="3315511" y="1888927"/>
          <a:ext cx="2467821" cy="2202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图表 13"/>
          <p:cNvGraphicFramePr/>
          <p:nvPr/>
        </p:nvGraphicFramePr>
        <p:xfrm>
          <a:off x="6153150" y="1888927"/>
          <a:ext cx="2467821" cy="2202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图表 14"/>
          <p:cNvGraphicFramePr/>
          <p:nvPr/>
        </p:nvGraphicFramePr>
        <p:xfrm>
          <a:off x="8990789" y="1888927"/>
          <a:ext cx="2467821" cy="2202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1111707" y="2666852"/>
            <a:ext cx="1200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72 </a:t>
            </a:r>
            <a:r>
              <a:rPr lang="en-US" altLang="zh-CN" sz="20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%</a:t>
            </a:r>
            <a:endParaRPr lang="zh-CN" altLang="en-US" sz="2800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88257" y="2666852"/>
            <a:ext cx="1200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87 </a:t>
            </a:r>
            <a:r>
              <a:rPr lang="en-US" altLang="zh-CN" sz="20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%</a:t>
            </a:r>
            <a:endParaRPr lang="zh-CN" altLang="en-US" sz="2800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64807" y="2666852"/>
            <a:ext cx="1200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68 </a:t>
            </a:r>
            <a:r>
              <a:rPr lang="en-US" altLang="zh-CN" sz="20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%</a:t>
            </a:r>
            <a:endParaRPr lang="zh-CN" altLang="en-US" sz="2800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741357" y="2666852"/>
            <a:ext cx="1200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79 </a:t>
            </a:r>
            <a:r>
              <a:rPr lang="en-US" altLang="zh-CN" sz="20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%</a:t>
            </a:r>
            <a:endParaRPr lang="zh-CN" altLang="en-US" sz="2800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10549" y="4556374"/>
            <a:ext cx="1513114" cy="338554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</a:p>
        </p:txBody>
      </p:sp>
      <p:sp>
        <p:nvSpPr>
          <p:cNvPr id="23" name="矩形 22"/>
          <p:cNvSpPr/>
          <p:nvPr/>
        </p:nvSpPr>
        <p:spPr>
          <a:xfrm>
            <a:off x="491597" y="5263834"/>
            <a:ext cx="2351017" cy="490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 EIUSMOD TEMPOR</a:t>
            </a:r>
            <a:endParaRPr lang="zh-CN" altLang="en-US" sz="9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892896" y="4556374"/>
            <a:ext cx="1513114" cy="338554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sz="16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473944" y="5263834"/>
            <a:ext cx="2351017" cy="490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 EIUSMOD TEMPOR</a:t>
            </a:r>
            <a:endParaRPr lang="zh-CN" altLang="en-US" sz="9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780377" y="4556374"/>
            <a:ext cx="1513114" cy="338554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sz="16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361425" y="5263834"/>
            <a:ext cx="2351017" cy="490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 EIUSMOD TEMPOR</a:t>
            </a:r>
            <a:endParaRPr lang="zh-CN" altLang="en-US" sz="9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574938" y="4556374"/>
            <a:ext cx="1513114" cy="338554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sz="16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155986" y="5263834"/>
            <a:ext cx="2351017" cy="490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 EIUSMOD TEMPOR</a:t>
            </a:r>
            <a:endParaRPr lang="zh-CN" altLang="en-US" sz="9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0" y="110832"/>
            <a:ext cx="5503664" cy="785090"/>
            <a:chOff x="0" y="110832"/>
            <a:chExt cx="5503664" cy="785090"/>
          </a:xfrm>
        </p:grpSpPr>
        <p:sp>
          <p:nvSpPr>
            <p:cNvPr id="31" name="文本框 30"/>
            <p:cNvSpPr txBox="1"/>
            <p:nvPr/>
          </p:nvSpPr>
          <p:spPr>
            <a:xfrm>
              <a:off x="947429" y="526590"/>
              <a:ext cx="4556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ADD YOUR TITLE HERE</a:t>
              </a:r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2" name="菱形 31"/>
            <p:cNvSpPr/>
            <p:nvPr/>
          </p:nvSpPr>
          <p:spPr>
            <a:xfrm flipH="1">
              <a:off x="210473" y="110832"/>
              <a:ext cx="690064" cy="690064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3" name="菱形 32"/>
            <p:cNvSpPr/>
            <p:nvPr/>
          </p:nvSpPr>
          <p:spPr>
            <a:xfrm flipH="1">
              <a:off x="0" y="282533"/>
              <a:ext cx="347206" cy="346662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16447" y="118687"/>
              <a:ext cx="455623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请输入标题文字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1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597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1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597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1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597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1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597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Graphic spid="13" grpId="0">
        <p:bldAsOne/>
      </p:bldGraphic>
      <p:bldGraphic spid="14" grpId="0">
        <p:bldAsOne/>
      </p:bldGraphic>
      <p:bldGraphic spid="15" grpId="0">
        <p:bldAsOne/>
      </p:bldGraphic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2095510" y="-592050"/>
            <a:ext cx="8042100" cy="80421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819911" y="-805815"/>
            <a:ext cx="8509635" cy="8468360"/>
            <a:chOff x="2899" y="-1269"/>
            <a:chExt cx="13401" cy="13336"/>
          </a:xfrm>
        </p:grpSpPr>
        <p:sp>
          <p:nvSpPr>
            <p:cNvPr id="39" name="椭圆 38"/>
            <p:cNvSpPr/>
            <p:nvPr/>
          </p:nvSpPr>
          <p:spPr>
            <a:xfrm>
              <a:off x="2964" y="-1269"/>
              <a:ext cx="13337" cy="13337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6000">
                    <a:schemeClr val="tx1"/>
                  </a:gs>
                  <a:gs pos="60000">
                    <a:schemeClr val="bg1"/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2899" y="3268"/>
              <a:ext cx="503" cy="1249"/>
              <a:chOff x="1820381" y="2075156"/>
              <a:chExt cx="319500" cy="792801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1975944" y="2075156"/>
                <a:ext cx="163937" cy="1639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820381" y="2331550"/>
                <a:ext cx="295688" cy="295688"/>
              </a:xfrm>
              <a:prstGeom prst="ellipse">
                <a:avLst/>
              </a:prstGeom>
              <a:solidFill>
                <a:srgbClr val="E1F1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1820381" y="2704020"/>
                <a:ext cx="163937" cy="1639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5056" y="7951"/>
              <a:ext cx="825" cy="1279"/>
              <a:chOff x="15056" y="7951"/>
              <a:chExt cx="825" cy="1279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5623" y="7951"/>
                <a:ext cx="258" cy="25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5288" y="8385"/>
                <a:ext cx="466" cy="466"/>
              </a:xfrm>
              <a:prstGeom prst="ellipse">
                <a:avLst/>
              </a:prstGeom>
              <a:solidFill>
                <a:srgbClr val="AEC7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5056" y="8972"/>
                <a:ext cx="258" cy="25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</p:grpSp>
      </p:grpSp>
      <p:sp>
        <p:nvSpPr>
          <p:cNvPr id="50" name="矩形 49"/>
          <p:cNvSpPr/>
          <p:nvPr/>
        </p:nvSpPr>
        <p:spPr>
          <a:xfrm>
            <a:off x="3439162" y="2704293"/>
            <a:ext cx="5139055" cy="1118319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665" dirty="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感谢观看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218815" y="4174952"/>
            <a:ext cx="5580380" cy="116840"/>
            <a:chOff x="5156" y="5307"/>
            <a:chExt cx="8788" cy="184"/>
          </a:xfrm>
        </p:grpSpPr>
        <p:cxnSp>
          <p:nvCxnSpPr>
            <p:cNvPr id="8" name="PA_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156" y="5315"/>
              <a:ext cx="8788" cy="0"/>
            </a:xfrm>
            <a:prstGeom prst="line">
              <a:avLst/>
            </a:prstGeom>
            <a:ln w="28575">
              <a:solidFill>
                <a:srgbClr val="BEBE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PA_矩形 27"/>
            <p:cNvSpPr/>
            <p:nvPr>
              <p:custDataLst>
                <p:tags r:id="rId3"/>
              </p:custDataLst>
            </p:nvPr>
          </p:nvSpPr>
          <p:spPr>
            <a:xfrm>
              <a:off x="7995" y="5307"/>
              <a:ext cx="3110" cy="184"/>
            </a:xfrm>
            <a:prstGeom prst="rect">
              <a:avLst/>
            </a:prstGeom>
            <a:solidFill>
              <a:srgbClr val="1212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628825" y="1174825"/>
            <a:ext cx="1567543" cy="450366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28665" dirty="0">
                <a:solidFill>
                  <a:schemeClr val="bg2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1</a:t>
            </a:r>
            <a:endParaRPr lang="zh-CN" altLang="en-US" sz="28665" dirty="0">
              <a:solidFill>
                <a:schemeClr val="bg2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87711" y="1702234"/>
            <a:ext cx="1567543" cy="376500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238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1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220462" y="1151891"/>
            <a:ext cx="4732655" cy="4709795"/>
            <a:chOff x="2899" y="-1269"/>
            <a:chExt cx="13401" cy="13336"/>
          </a:xfrm>
        </p:grpSpPr>
        <p:sp>
          <p:nvSpPr>
            <p:cNvPr id="39" name="椭圆 38"/>
            <p:cNvSpPr/>
            <p:nvPr/>
          </p:nvSpPr>
          <p:spPr>
            <a:xfrm>
              <a:off x="2964" y="-1269"/>
              <a:ext cx="13337" cy="13337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6000">
                    <a:schemeClr val="tx1"/>
                  </a:gs>
                  <a:gs pos="60000">
                    <a:schemeClr val="bg1"/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2899" y="3268"/>
              <a:ext cx="503" cy="1249"/>
              <a:chOff x="1820381" y="2075156"/>
              <a:chExt cx="319500" cy="792801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1975944" y="2075156"/>
                <a:ext cx="163937" cy="1639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820381" y="2331550"/>
                <a:ext cx="295688" cy="295688"/>
              </a:xfrm>
              <a:prstGeom prst="ellipse">
                <a:avLst/>
              </a:prstGeom>
              <a:solidFill>
                <a:srgbClr val="E1F1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820381" y="2704020"/>
                <a:ext cx="163937" cy="1639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5056" y="7951"/>
              <a:ext cx="825" cy="1279"/>
              <a:chOff x="15056" y="7951"/>
              <a:chExt cx="825" cy="1279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5623" y="7951"/>
                <a:ext cx="258" cy="25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5288" y="8385"/>
                <a:ext cx="466" cy="466"/>
              </a:xfrm>
              <a:prstGeom prst="ellipse">
                <a:avLst/>
              </a:prstGeom>
              <a:solidFill>
                <a:srgbClr val="AEC7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5056" y="8972"/>
                <a:ext cx="258" cy="25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1969992" y="2975052"/>
            <a:ext cx="2505814" cy="3793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865">
                <a:solidFill>
                  <a:schemeClr val="accent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PROJECT INTRODUCTION</a:t>
            </a:r>
            <a:endParaRPr lang="zh-CN" altLang="en-US" sz="1865">
              <a:solidFill>
                <a:schemeClr val="accent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994962" y="3454303"/>
            <a:ext cx="45587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230329" y="3429076"/>
            <a:ext cx="3985145" cy="1034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adipiscing elit. Donec luctus nibh sit amet sem vulputate venenatisbibendum 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10800000">
            <a:off x="3049556" y="4687596"/>
            <a:ext cx="346691" cy="245715"/>
          </a:xfrm>
          <a:prstGeom prst="triangle">
            <a:avLst/>
          </a:prstGeom>
          <a:solidFill>
            <a:schemeClr val="accent2"/>
          </a:soli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5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09307" y="2373630"/>
            <a:ext cx="24256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.</a:t>
            </a:r>
            <a:r>
              <a:rPr lang="zh-CN" altLang="en-US" sz="2800" dirty="0">
                <a:solidFill>
                  <a:schemeClr val="accent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月度工作概述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7.40741E-7 L 0.01367 -0.00046 " pathEditMode="relative" rAng="0" ptsTypes="AA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44444E-6 L -0.01432 0.00138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00" y="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3" t="28991" r="27069"/>
          <a:stretch>
            <a:fillRect/>
          </a:stretch>
        </p:blipFill>
        <p:spPr>
          <a:xfrm>
            <a:off x="-4998956" y="5627077"/>
            <a:ext cx="5082809" cy="5826369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-1195754" y="1688123"/>
            <a:ext cx="11875946" cy="3938954"/>
          </a:xfrm>
          <a:custGeom>
            <a:avLst/>
            <a:gdLst>
              <a:gd name="connsiteX0" fmla="*/ 0 w 11746523"/>
              <a:gd name="connsiteY0" fmla="*/ 3938954 h 3938954"/>
              <a:gd name="connsiteX1" fmla="*/ 2579077 w 11746523"/>
              <a:gd name="connsiteY1" fmla="*/ 2063262 h 3938954"/>
              <a:gd name="connsiteX2" fmla="*/ 5533292 w 11746523"/>
              <a:gd name="connsiteY2" fmla="*/ 3610708 h 3938954"/>
              <a:gd name="connsiteX3" fmla="*/ 7620000 w 11746523"/>
              <a:gd name="connsiteY3" fmla="*/ 2133600 h 3938954"/>
              <a:gd name="connsiteX4" fmla="*/ 9144000 w 11746523"/>
              <a:gd name="connsiteY4" fmla="*/ 2579077 h 3938954"/>
              <a:gd name="connsiteX5" fmla="*/ 11746523 w 11746523"/>
              <a:gd name="connsiteY5" fmla="*/ 0 h 3938954"/>
              <a:gd name="connsiteX0-1" fmla="*/ 0 w 11746523"/>
              <a:gd name="connsiteY0-2" fmla="*/ 3938954 h 3938954"/>
              <a:gd name="connsiteX1-3" fmla="*/ 2579077 w 11746523"/>
              <a:gd name="connsiteY1-4" fmla="*/ 2063262 h 3938954"/>
              <a:gd name="connsiteX2-5" fmla="*/ 4947138 w 11746523"/>
              <a:gd name="connsiteY2-6" fmla="*/ 3681047 h 3938954"/>
              <a:gd name="connsiteX3-7" fmla="*/ 7620000 w 11746523"/>
              <a:gd name="connsiteY3-8" fmla="*/ 2133600 h 3938954"/>
              <a:gd name="connsiteX4-9" fmla="*/ 9144000 w 11746523"/>
              <a:gd name="connsiteY4-10" fmla="*/ 2579077 h 3938954"/>
              <a:gd name="connsiteX5-11" fmla="*/ 11746523 w 11746523"/>
              <a:gd name="connsiteY5-12" fmla="*/ 0 h 393895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1746523" h="3938954">
                <a:moveTo>
                  <a:pt x="0" y="3938954"/>
                </a:moveTo>
                <a:cubicBezTo>
                  <a:pt x="828431" y="3028462"/>
                  <a:pt x="1754554" y="2106246"/>
                  <a:pt x="2579077" y="2063262"/>
                </a:cubicBezTo>
                <a:cubicBezTo>
                  <a:pt x="3403600" y="2020278"/>
                  <a:pt x="4106984" y="3669324"/>
                  <a:pt x="4947138" y="3681047"/>
                </a:cubicBezTo>
                <a:cubicBezTo>
                  <a:pt x="5787292" y="3692770"/>
                  <a:pt x="6920523" y="2317262"/>
                  <a:pt x="7620000" y="2133600"/>
                </a:cubicBezTo>
                <a:cubicBezTo>
                  <a:pt x="8319477" y="1949938"/>
                  <a:pt x="8456246" y="2934677"/>
                  <a:pt x="9144000" y="2579077"/>
                </a:cubicBezTo>
                <a:cubicBezTo>
                  <a:pt x="9831754" y="2223477"/>
                  <a:pt x="11215077" y="445477"/>
                  <a:pt x="11746523" y="0"/>
                </a:cubicBezTo>
              </a:path>
            </a:pathLst>
          </a:custGeom>
          <a:noFill/>
          <a:ln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383323" y="2157046"/>
            <a:ext cx="0" cy="1594339"/>
          </a:xfrm>
          <a:prstGeom prst="line">
            <a:avLst/>
          </a:prstGeom>
          <a:ln w="3175">
            <a:solidFill>
              <a:srgbClr val="474747">
                <a:alpha val="70000"/>
              </a:srgb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738719" y="2131983"/>
            <a:ext cx="376237" cy="376237"/>
            <a:chOff x="700088" y="2233613"/>
            <a:chExt cx="376237" cy="376237"/>
          </a:xfrm>
          <a:solidFill>
            <a:schemeClr val="tx1"/>
          </a:solidFill>
        </p:grpSpPr>
        <p:sp>
          <p:nvSpPr>
            <p:cNvPr id="10" name="Freeform 85"/>
            <p:cNvSpPr>
              <a:spLocks noEditPoints="1"/>
            </p:cNvSpPr>
            <p:nvPr/>
          </p:nvSpPr>
          <p:spPr bwMode="auto">
            <a:xfrm>
              <a:off x="700088" y="2233613"/>
              <a:ext cx="376237" cy="200025"/>
            </a:xfrm>
            <a:custGeom>
              <a:avLst/>
              <a:gdLst>
                <a:gd name="T0" fmla="*/ 119 w 237"/>
                <a:gd name="T1" fmla="*/ 0 h 126"/>
                <a:gd name="T2" fmla="*/ 71 w 237"/>
                <a:gd name="T3" fmla="*/ 48 h 126"/>
                <a:gd name="T4" fmla="*/ 71 w 237"/>
                <a:gd name="T5" fmla="*/ 29 h 126"/>
                <a:gd name="T6" fmla="*/ 33 w 237"/>
                <a:gd name="T7" fmla="*/ 29 h 126"/>
                <a:gd name="T8" fmla="*/ 33 w 237"/>
                <a:gd name="T9" fmla="*/ 85 h 126"/>
                <a:gd name="T10" fmla="*/ 0 w 237"/>
                <a:gd name="T11" fmla="*/ 119 h 126"/>
                <a:gd name="T12" fmla="*/ 6 w 237"/>
                <a:gd name="T13" fmla="*/ 126 h 126"/>
                <a:gd name="T14" fmla="*/ 119 w 237"/>
                <a:gd name="T15" fmla="*/ 13 h 126"/>
                <a:gd name="T16" fmla="*/ 230 w 237"/>
                <a:gd name="T17" fmla="*/ 126 h 126"/>
                <a:gd name="T18" fmla="*/ 237 w 237"/>
                <a:gd name="T19" fmla="*/ 119 h 126"/>
                <a:gd name="T20" fmla="*/ 119 w 237"/>
                <a:gd name="T21" fmla="*/ 0 h 126"/>
                <a:gd name="T22" fmla="*/ 43 w 237"/>
                <a:gd name="T23" fmla="*/ 38 h 126"/>
                <a:gd name="T24" fmla="*/ 62 w 237"/>
                <a:gd name="T25" fmla="*/ 38 h 126"/>
                <a:gd name="T26" fmla="*/ 62 w 237"/>
                <a:gd name="T27" fmla="*/ 57 h 126"/>
                <a:gd name="T28" fmla="*/ 43 w 237"/>
                <a:gd name="T29" fmla="*/ 76 h 126"/>
                <a:gd name="T30" fmla="*/ 43 w 237"/>
                <a:gd name="T31" fmla="*/ 3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7" h="126">
                  <a:moveTo>
                    <a:pt x="119" y="0"/>
                  </a:moveTo>
                  <a:lnTo>
                    <a:pt x="71" y="48"/>
                  </a:lnTo>
                  <a:lnTo>
                    <a:pt x="71" y="29"/>
                  </a:lnTo>
                  <a:lnTo>
                    <a:pt x="33" y="29"/>
                  </a:lnTo>
                  <a:lnTo>
                    <a:pt x="33" y="85"/>
                  </a:lnTo>
                  <a:lnTo>
                    <a:pt x="0" y="119"/>
                  </a:lnTo>
                  <a:lnTo>
                    <a:pt x="6" y="126"/>
                  </a:lnTo>
                  <a:lnTo>
                    <a:pt x="119" y="13"/>
                  </a:lnTo>
                  <a:lnTo>
                    <a:pt x="230" y="126"/>
                  </a:lnTo>
                  <a:lnTo>
                    <a:pt x="237" y="119"/>
                  </a:lnTo>
                  <a:lnTo>
                    <a:pt x="119" y="0"/>
                  </a:lnTo>
                  <a:close/>
                  <a:moveTo>
                    <a:pt x="43" y="38"/>
                  </a:moveTo>
                  <a:lnTo>
                    <a:pt x="62" y="38"/>
                  </a:lnTo>
                  <a:lnTo>
                    <a:pt x="62" y="57"/>
                  </a:lnTo>
                  <a:lnTo>
                    <a:pt x="43" y="76"/>
                  </a:lnTo>
                  <a:lnTo>
                    <a:pt x="43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1" name="Freeform 86"/>
            <p:cNvSpPr>
              <a:spLocks noEditPoints="1"/>
            </p:cNvSpPr>
            <p:nvPr/>
          </p:nvSpPr>
          <p:spPr bwMode="auto">
            <a:xfrm>
              <a:off x="752476" y="2293938"/>
              <a:ext cx="271462" cy="315912"/>
            </a:xfrm>
            <a:custGeom>
              <a:avLst/>
              <a:gdLst>
                <a:gd name="T0" fmla="*/ 0 w 171"/>
                <a:gd name="T1" fmla="*/ 85 h 199"/>
                <a:gd name="T2" fmla="*/ 0 w 171"/>
                <a:gd name="T3" fmla="*/ 199 h 199"/>
                <a:gd name="T4" fmla="*/ 67 w 171"/>
                <a:gd name="T5" fmla="*/ 199 h 199"/>
                <a:gd name="T6" fmla="*/ 67 w 171"/>
                <a:gd name="T7" fmla="*/ 133 h 199"/>
                <a:gd name="T8" fmla="*/ 104 w 171"/>
                <a:gd name="T9" fmla="*/ 133 h 199"/>
                <a:gd name="T10" fmla="*/ 104 w 171"/>
                <a:gd name="T11" fmla="*/ 199 h 199"/>
                <a:gd name="T12" fmla="*/ 171 w 171"/>
                <a:gd name="T13" fmla="*/ 199 h 199"/>
                <a:gd name="T14" fmla="*/ 171 w 171"/>
                <a:gd name="T15" fmla="*/ 85 h 199"/>
                <a:gd name="T16" fmla="*/ 86 w 171"/>
                <a:gd name="T17" fmla="*/ 0 h 199"/>
                <a:gd name="T18" fmla="*/ 0 w 171"/>
                <a:gd name="T19" fmla="*/ 85 h 199"/>
                <a:gd name="T20" fmla="*/ 161 w 171"/>
                <a:gd name="T21" fmla="*/ 190 h 199"/>
                <a:gd name="T22" fmla="*/ 114 w 171"/>
                <a:gd name="T23" fmla="*/ 190 h 199"/>
                <a:gd name="T24" fmla="*/ 114 w 171"/>
                <a:gd name="T25" fmla="*/ 133 h 199"/>
                <a:gd name="T26" fmla="*/ 114 w 171"/>
                <a:gd name="T27" fmla="*/ 123 h 199"/>
                <a:gd name="T28" fmla="*/ 104 w 171"/>
                <a:gd name="T29" fmla="*/ 123 h 199"/>
                <a:gd name="T30" fmla="*/ 67 w 171"/>
                <a:gd name="T31" fmla="*/ 123 h 199"/>
                <a:gd name="T32" fmla="*/ 57 w 171"/>
                <a:gd name="T33" fmla="*/ 123 h 199"/>
                <a:gd name="T34" fmla="*/ 57 w 171"/>
                <a:gd name="T35" fmla="*/ 133 h 199"/>
                <a:gd name="T36" fmla="*/ 57 w 171"/>
                <a:gd name="T37" fmla="*/ 190 h 199"/>
                <a:gd name="T38" fmla="*/ 10 w 171"/>
                <a:gd name="T39" fmla="*/ 190 h 199"/>
                <a:gd name="T40" fmla="*/ 10 w 171"/>
                <a:gd name="T41" fmla="*/ 89 h 199"/>
                <a:gd name="T42" fmla="*/ 86 w 171"/>
                <a:gd name="T43" fmla="*/ 13 h 199"/>
                <a:gd name="T44" fmla="*/ 161 w 171"/>
                <a:gd name="T45" fmla="*/ 89 h 199"/>
                <a:gd name="T46" fmla="*/ 161 w 171"/>
                <a:gd name="T47" fmla="*/ 1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1" h="199">
                  <a:moveTo>
                    <a:pt x="0" y="85"/>
                  </a:moveTo>
                  <a:lnTo>
                    <a:pt x="0" y="199"/>
                  </a:lnTo>
                  <a:lnTo>
                    <a:pt x="67" y="199"/>
                  </a:lnTo>
                  <a:lnTo>
                    <a:pt x="67" y="133"/>
                  </a:lnTo>
                  <a:lnTo>
                    <a:pt x="104" y="133"/>
                  </a:lnTo>
                  <a:lnTo>
                    <a:pt x="104" y="199"/>
                  </a:lnTo>
                  <a:lnTo>
                    <a:pt x="171" y="199"/>
                  </a:lnTo>
                  <a:lnTo>
                    <a:pt x="171" y="85"/>
                  </a:lnTo>
                  <a:lnTo>
                    <a:pt x="86" y="0"/>
                  </a:lnTo>
                  <a:lnTo>
                    <a:pt x="0" y="85"/>
                  </a:lnTo>
                  <a:close/>
                  <a:moveTo>
                    <a:pt x="161" y="190"/>
                  </a:moveTo>
                  <a:lnTo>
                    <a:pt x="114" y="190"/>
                  </a:lnTo>
                  <a:lnTo>
                    <a:pt x="114" y="133"/>
                  </a:lnTo>
                  <a:lnTo>
                    <a:pt x="114" y="123"/>
                  </a:lnTo>
                  <a:lnTo>
                    <a:pt x="104" y="123"/>
                  </a:lnTo>
                  <a:lnTo>
                    <a:pt x="67" y="123"/>
                  </a:lnTo>
                  <a:lnTo>
                    <a:pt x="57" y="123"/>
                  </a:lnTo>
                  <a:lnTo>
                    <a:pt x="57" y="133"/>
                  </a:lnTo>
                  <a:lnTo>
                    <a:pt x="57" y="190"/>
                  </a:lnTo>
                  <a:lnTo>
                    <a:pt x="10" y="190"/>
                  </a:lnTo>
                  <a:lnTo>
                    <a:pt x="10" y="89"/>
                  </a:lnTo>
                  <a:lnTo>
                    <a:pt x="86" y="13"/>
                  </a:lnTo>
                  <a:lnTo>
                    <a:pt x="161" y="89"/>
                  </a:lnTo>
                  <a:lnTo>
                    <a:pt x="161" y="1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006532" y="2214924"/>
            <a:ext cx="360362" cy="361950"/>
            <a:chOff x="708026" y="3603626"/>
            <a:chExt cx="360362" cy="361950"/>
          </a:xfrm>
          <a:solidFill>
            <a:schemeClr val="tx1"/>
          </a:solidFill>
        </p:grpSpPr>
        <p:sp>
          <p:nvSpPr>
            <p:cNvPr id="13" name="Freeform 119"/>
            <p:cNvSpPr>
              <a:spLocks noEditPoints="1"/>
            </p:cNvSpPr>
            <p:nvPr/>
          </p:nvSpPr>
          <p:spPr bwMode="auto">
            <a:xfrm>
              <a:off x="708026" y="3603626"/>
              <a:ext cx="360362" cy="361950"/>
            </a:xfrm>
            <a:custGeom>
              <a:avLst/>
              <a:gdLst>
                <a:gd name="T0" fmla="*/ 186 w 192"/>
                <a:gd name="T1" fmla="*/ 40 h 192"/>
                <a:gd name="T2" fmla="*/ 160 w 192"/>
                <a:gd name="T3" fmla="*/ 40 h 192"/>
                <a:gd name="T4" fmla="*/ 160 w 192"/>
                <a:gd name="T5" fmla="*/ 18 h 192"/>
                <a:gd name="T6" fmla="*/ 142 w 192"/>
                <a:gd name="T7" fmla="*/ 0 h 192"/>
                <a:gd name="T8" fmla="*/ 18 w 192"/>
                <a:gd name="T9" fmla="*/ 0 h 192"/>
                <a:gd name="T10" fmla="*/ 0 w 192"/>
                <a:gd name="T11" fmla="*/ 18 h 192"/>
                <a:gd name="T12" fmla="*/ 0 w 192"/>
                <a:gd name="T13" fmla="*/ 46 h 192"/>
                <a:gd name="T14" fmla="*/ 0 w 192"/>
                <a:gd name="T15" fmla="*/ 46 h 192"/>
                <a:gd name="T16" fmla="*/ 0 w 192"/>
                <a:gd name="T17" fmla="*/ 186 h 192"/>
                <a:gd name="T18" fmla="*/ 6 w 192"/>
                <a:gd name="T19" fmla="*/ 192 h 192"/>
                <a:gd name="T20" fmla="*/ 186 w 192"/>
                <a:gd name="T21" fmla="*/ 192 h 192"/>
                <a:gd name="T22" fmla="*/ 192 w 192"/>
                <a:gd name="T23" fmla="*/ 186 h 192"/>
                <a:gd name="T24" fmla="*/ 192 w 192"/>
                <a:gd name="T25" fmla="*/ 46 h 192"/>
                <a:gd name="T26" fmla="*/ 186 w 192"/>
                <a:gd name="T27" fmla="*/ 40 h 192"/>
                <a:gd name="T28" fmla="*/ 18 w 192"/>
                <a:gd name="T29" fmla="*/ 8 h 192"/>
                <a:gd name="T30" fmla="*/ 142 w 192"/>
                <a:gd name="T31" fmla="*/ 8 h 192"/>
                <a:gd name="T32" fmla="*/ 152 w 192"/>
                <a:gd name="T33" fmla="*/ 18 h 192"/>
                <a:gd name="T34" fmla="*/ 152 w 192"/>
                <a:gd name="T35" fmla="*/ 40 h 192"/>
                <a:gd name="T36" fmla="*/ 8 w 192"/>
                <a:gd name="T37" fmla="*/ 40 h 192"/>
                <a:gd name="T38" fmla="*/ 8 w 192"/>
                <a:gd name="T39" fmla="*/ 18 h 192"/>
                <a:gd name="T40" fmla="*/ 18 w 192"/>
                <a:gd name="T41" fmla="*/ 8 h 192"/>
                <a:gd name="T42" fmla="*/ 184 w 192"/>
                <a:gd name="T43" fmla="*/ 184 h 192"/>
                <a:gd name="T44" fmla="*/ 8 w 192"/>
                <a:gd name="T45" fmla="*/ 184 h 192"/>
                <a:gd name="T46" fmla="*/ 8 w 192"/>
                <a:gd name="T47" fmla="*/ 48 h 192"/>
                <a:gd name="T48" fmla="*/ 8 w 192"/>
                <a:gd name="T49" fmla="*/ 48 h 192"/>
                <a:gd name="T50" fmla="*/ 152 w 192"/>
                <a:gd name="T51" fmla="*/ 48 h 192"/>
                <a:gd name="T52" fmla="*/ 160 w 192"/>
                <a:gd name="T53" fmla="*/ 48 h 192"/>
                <a:gd name="T54" fmla="*/ 184 w 192"/>
                <a:gd name="T55" fmla="*/ 48 h 192"/>
                <a:gd name="T56" fmla="*/ 184 w 192"/>
                <a:gd name="T57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192">
                  <a:moveTo>
                    <a:pt x="186" y="40"/>
                  </a:moveTo>
                  <a:cubicBezTo>
                    <a:pt x="160" y="40"/>
                    <a:pt x="160" y="40"/>
                    <a:pt x="160" y="40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8"/>
                    <a:pt x="152" y="0"/>
                    <a:pt x="14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9"/>
                    <a:pt x="3" y="192"/>
                    <a:pt x="6" y="192"/>
                  </a:cubicBezTo>
                  <a:cubicBezTo>
                    <a:pt x="186" y="192"/>
                    <a:pt x="186" y="192"/>
                    <a:pt x="186" y="192"/>
                  </a:cubicBezTo>
                  <a:cubicBezTo>
                    <a:pt x="189" y="192"/>
                    <a:pt x="192" y="189"/>
                    <a:pt x="192" y="186"/>
                  </a:cubicBezTo>
                  <a:cubicBezTo>
                    <a:pt x="192" y="46"/>
                    <a:pt x="192" y="46"/>
                    <a:pt x="192" y="46"/>
                  </a:cubicBezTo>
                  <a:cubicBezTo>
                    <a:pt x="192" y="43"/>
                    <a:pt x="189" y="40"/>
                    <a:pt x="186" y="40"/>
                  </a:cubicBezTo>
                  <a:close/>
                  <a:moveTo>
                    <a:pt x="18" y="8"/>
                  </a:moveTo>
                  <a:cubicBezTo>
                    <a:pt x="142" y="8"/>
                    <a:pt x="142" y="8"/>
                    <a:pt x="142" y="8"/>
                  </a:cubicBezTo>
                  <a:cubicBezTo>
                    <a:pt x="147" y="8"/>
                    <a:pt x="152" y="12"/>
                    <a:pt x="152" y="18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2"/>
                    <a:pt x="12" y="8"/>
                    <a:pt x="18" y="8"/>
                  </a:cubicBezTo>
                  <a:close/>
                  <a:moveTo>
                    <a:pt x="184" y="184"/>
                  </a:moveTo>
                  <a:cubicBezTo>
                    <a:pt x="8" y="184"/>
                    <a:pt x="8" y="184"/>
                    <a:pt x="8" y="184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84" y="48"/>
                    <a:pt x="184" y="48"/>
                    <a:pt x="184" y="48"/>
                  </a:cubicBezTo>
                  <a:lnTo>
                    <a:pt x="184" y="18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4" name="Freeform 120"/>
            <p:cNvSpPr>
              <a:spLocks noEditPoints="1"/>
            </p:cNvSpPr>
            <p:nvPr/>
          </p:nvSpPr>
          <p:spPr bwMode="auto">
            <a:xfrm>
              <a:off x="947738" y="3784601"/>
              <a:ext cx="76200" cy="74612"/>
            </a:xfrm>
            <a:custGeom>
              <a:avLst/>
              <a:gdLst>
                <a:gd name="T0" fmla="*/ 0 w 40"/>
                <a:gd name="T1" fmla="*/ 20 h 40"/>
                <a:gd name="T2" fmla="*/ 20 w 40"/>
                <a:gd name="T3" fmla="*/ 40 h 40"/>
                <a:gd name="T4" fmla="*/ 40 w 40"/>
                <a:gd name="T5" fmla="*/ 20 h 40"/>
                <a:gd name="T6" fmla="*/ 20 w 40"/>
                <a:gd name="T7" fmla="*/ 0 h 40"/>
                <a:gd name="T8" fmla="*/ 0 w 40"/>
                <a:gd name="T9" fmla="*/ 20 h 40"/>
                <a:gd name="T10" fmla="*/ 32 w 40"/>
                <a:gd name="T11" fmla="*/ 20 h 40"/>
                <a:gd name="T12" fmla="*/ 20 w 40"/>
                <a:gd name="T13" fmla="*/ 32 h 40"/>
                <a:gd name="T14" fmla="*/ 8 w 40"/>
                <a:gd name="T15" fmla="*/ 20 h 40"/>
                <a:gd name="T16" fmla="*/ 20 w 40"/>
                <a:gd name="T17" fmla="*/ 8 h 40"/>
                <a:gd name="T18" fmla="*/ 32 w 40"/>
                <a:gd name="T19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20"/>
                  </a:move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lose/>
                  <a:moveTo>
                    <a:pt x="32" y="20"/>
                  </a:moveTo>
                  <a:cubicBezTo>
                    <a:pt x="32" y="26"/>
                    <a:pt x="27" y="32"/>
                    <a:pt x="20" y="32"/>
                  </a:cubicBezTo>
                  <a:cubicBezTo>
                    <a:pt x="13" y="32"/>
                    <a:pt x="8" y="26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27" y="8"/>
                    <a:pt x="32" y="13"/>
                    <a:pt x="32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15" name="Freeform 131"/>
          <p:cNvSpPr>
            <a:spLocks noEditPoints="1"/>
          </p:cNvSpPr>
          <p:nvPr/>
        </p:nvSpPr>
        <p:spPr bwMode="auto">
          <a:xfrm>
            <a:off x="3964735" y="5737116"/>
            <a:ext cx="300037" cy="436562"/>
          </a:xfrm>
          <a:custGeom>
            <a:avLst/>
            <a:gdLst>
              <a:gd name="T0" fmla="*/ 160 w 160"/>
              <a:gd name="T1" fmla="*/ 80 h 232"/>
              <a:gd name="T2" fmla="*/ 80 w 160"/>
              <a:gd name="T3" fmla="*/ 0 h 232"/>
              <a:gd name="T4" fmla="*/ 0 w 160"/>
              <a:gd name="T5" fmla="*/ 80 h 232"/>
              <a:gd name="T6" fmla="*/ 32 w 160"/>
              <a:gd name="T7" fmla="*/ 144 h 232"/>
              <a:gd name="T8" fmla="*/ 32 w 160"/>
              <a:gd name="T9" fmla="*/ 144 h 232"/>
              <a:gd name="T10" fmla="*/ 33 w 160"/>
              <a:gd name="T11" fmla="*/ 145 h 232"/>
              <a:gd name="T12" fmla="*/ 33 w 160"/>
              <a:gd name="T13" fmla="*/ 145 h 232"/>
              <a:gd name="T14" fmla="*/ 48 w 160"/>
              <a:gd name="T15" fmla="*/ 176 h 232"/>
              <a:gd name="T16" fmla="*/ 48 w 160"/>
              <a:gd name="T17" fmla="*/ 232 h 232"/>
              <a:gd name="T18" fmla="*/ 112 w 160"/>
              <a:gd name="T19" fmla="*/ 232 h 232"/>
              <a:gd name="T20" fmla="*/ 112 w 160"/>
              <a:gd name="T21" fmla="*/ 176 h 232"/>
              <a:gd name="T22" fmla="*/ 128 w 160"/>
              <a:gd name="T23" fmla="*/ 144 h 232"/>
              <a:gd name="T24" fmla="*/ 128 w 160"/>
              <a:gd name="T25" fmla="*/ 144 h 232"/>
              <a:gd name="T26" fmla="*/ 160 w 160"/>
              <a:gd name="T27" fmla="*/ 80 h 232"/>
              <a:gd name="T28" fmla="*/ 56 w 160"/>
              <a:gd name="T29" fmla="*/ 224 h 232"/>
              <a:gd name="T30" fmla="*/ 56 w 160"/>
              <a:gd name="T31" fmla="*/ 200 h 232"/>
              <a:gd name="T32" fmla="*/ 104 w 160"/>
              <a:gd name="T33" fmla="*/ 200 h 232"/>
              <a:gd name="T34" fmla="*/ 104 w 160"/>
              <a:gd name="T35" fmla="*/ 224 h 232"/>
              <a:gd name="T36" fmla="*/ 56 w 160"/>
              <a:gd name="T37" fmla="*/ 224 h 232"/>
              <a:gd name="T38" fmla="*/ 80 w 160"/>
              <a:gd name="T39" fmla="*/ 88 h 232"/>
              <a:gd name="T40" fmla="*/ 72 w 160"/>
              <a:gd name="T41" fmla="*/ 80 h 232"/>
              <a:gd name="T42" fmla="*/ 80 w 160"/>
              <a:gd name="T43" fmla="*/ 72 h 232"/>
              <a:gd name="T44" fmla="*/ 88 w 160"/>
              <a:gd name="T45" fmla="*/ 80 h 232"/>
              <a:gd name="T46" fmla="*/ 80 w 160"/>
              <a:gd name="T47" fmla="*/ 88 h 232"/>
              <a:gd name="T48" fmla="*/ 123 w 160"/>
              <a:gd name="T49" fmla="*/ 138 h 232"/>
              <a:gd name="T50" fmla="*/ 123 w 160"/>
              <a:gd name="T51" fmla="*/ 138 h 232"/>
              <a:gd name="T52" fmla="*/ 104 w 160"/>
              <a:gd name="T53" fmla="*/ 176 h 232"/>
              <a:gd name="T54" fmla="*/ 104 w 160"/>
              <a:gd name="T55" fmla="*/ 192 h 232"/>
              <a:gd name="T56" fmla="*/ 84 w 160"/>
              <a:gd name="T57" fmla="*/ 192 h 232"/>
              <a:gd name="T58" fmla="*/ 84 w 160"/>
              <a:gd name="T59" fmla="*/ 96 h 232"/>
              <a:gd name="T60" fmla="*/ 96 w 160"/>
              <a:gd name="T61" fmla="*/ 80 h 232"/>
              <a:gd name="T62" fmla="*/ 80 w 160"/>
              <a:gd name="T63" fmla="*/ 64 h 232"/>
              <a:gd name="T64" fmla="*/ 64 w 160"/>
              <a:gd name="T65" fmla="*/ 80 h 232"/>
              <a:gd name="T66" fmla="*/ 76 w 160"/>
              <a:gd name="T67" fmla="*/ 96 h 232"/>
              <a:gd name="T68" fmla="*/ 76 w 160"/>
              <a:gd name="T69" fmla="*/ 192 h 232"/>
              <a:gd name="T70" fmla="*/ 56 w 160"/>
              <a:gd name="T71" fmla="*/ 192 h 232"/>
              <a:gd name="T72" fmla="*/ 56 w 160"/>
              <a:gd name="T73" fmla="*/ 176 h 232"/>
              <a:gd name="T74" fmla="*/ 38 w 160"/>
              <a:gd name="T75" fmla="*/ 139 h 232"/>
              <a:gd name="T76" fmla="*/ 38 w 160"/>
              <a:gd name="T77" fmla="*/ 138 h 232"/>
              <a:gd name="T78" fmla="*/ 37 w 160"/>
              <a:gd name="T79" fmla="*/ 138 h 232"/>
              <a:gd name="T80" fmla="*/ 36 w 160"/>
              <a:gd name="T81" fmla="*/ 138 h 232"/>
              <a:gd name="T82" fmla="*/ 8 w 160"/>
              <a:gd name="T83" fmla="*/ 80 h 232"/>
              <a:gd name="T84" fmla="*/ 80 w 160"/>
              <a:gd name="T85" fmla="*/ 8 h 232"/>
              <a:gd name="T86" fmla="*/ 152 w 160"/>
              <a:gd name="T87" fmla="*/ 80 h 232"/>
              <a:gd name="T88" fmla="*/ 123 w 160"/>
              <a:gd name="T89" fmla="*/ 13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232">
                <a:moveTo>
                  <a:pt x="160" y="80"/>
                </a:moveTo>
                <a:cubicBezTo>
                  <a:pt x="160" y="36"/>
                  <a:pt x="124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06"/>
                  <a:pt x="12" y="129"/>
                  <a:pt x="32" y="144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4"/>
                  <a:pt x="32" y="144"/>
                  <a:pt x="33" y="145"/>
                </a:cubicBezTo>
                <a:cubicBezTo>
                  <a:pt x="33" y="145"/>
                  <a:pt x="33" y="145"/>
                  <a:pt x="33" y="145"/>
                </a:cubicBezTo>
                <a:cubicBezTo>
                  <a:pt x="39" y="150"/>
                  <a:pt x="48" y="161"/>
                  <a:pt x="48" y="176"/>
                </a:cubicBezTo>
                <a:cubicBezTo>
                  <a:pt x="48" y="232"/>
                  <a:pt x="48" y="232"/>
                  <a:pt x="48" y="232"/>
                </a:cubicBezTo>
                <a:cubicBezTo>
                  <a:pt x="112" y="232"/>
                  <a:pt x="112" y="232"/>
                  <a:pt x="112" y="232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12" y="160"/>
                  <a:pt x="121" y="149"/>
                  <a:pt x="128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47" y="130"/>
                  <a:pt x="160" y="106"/>
                  <a:pt x="160" y="80"/>
                </a:cubicBezTo>
                <a:close/>
                <a:moveTo>
                  <a:pt x="56" y="224"/>
                </a:moveTo>
                <a:cubicBezTo>
                  <a:pt x="56" y="200"/>
                  <a:pt x="56" y="200"/>
                  <a:pt x="56" y="200"/>
                </a:cubicBezTo>
                <a:cubicBezTo>
                  <a:pt x="104" y="200"/>
                  <a:pt x="104" y="200"/>
                  <a:pt x="104" y="200"/>
                </a:cubicBezTo>
                <a:cubicBezTo>
                  <a:pt x="104" y="224"/>
                  <a:pt x="104" y="224"/>
                  <a:pt x="104" y="224"/>
                </a:cubicBezTo>
                <a:lnTo>
                  <a:pt x="56" y="224"/>
                </a:lnTo>
                <a:close/>
                <a:moveTo>
                  <a:pt x="80" y="88"/>
                </a:moveTo>
                <a:cubicBezTo>
                  <a:pt x="76" y="88"/>
                  <a:pt x="72" y="85"/>
                  <a:pt x="72" y="80"/>
                </a:cubicBezTo>
                <a:cubicBezTo>
                  <a:pt x="72" y="76"/>
                  <a:pt x="76" y="72"/>
                  <a:pt x="80" y="72"/>
                </a:cubicBezTo>
                <a:cubicBezTo>
                  <a:pt x="84" y="72"/>
                  <a:pt x="88" y="76"/>
                  <a:pt x="88" y="80"/>
                </a:cubicBezTo>
                <a:cubicBezTo>
                  <a:pt x="88" y="85"/>
                  <a:pt x="84" y="88"/>
                  <a:pt x="80" y="88"/>
                </a:cubicBezTo>
                <a:close/>
                <a:moveTo>
                  <a:pt x="123" y="138"/>
                </a:moveTo>
                <a:cubicBezTo>
                  <a:pt x="123" y="138"/>
                  <a:pt x="123" y="138"/>
                  <a:pt x="123" y="138"/>
                </a:cubicBezTo>
                <a:cubicBezTo>
                  <a:pt x="114" y="144"/>
                  <a:pt x="104" y="158"/>
                  <a:pt x="104" y="176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84" y="192"/>
                  <a:pt x="84" y="192"/>
                  <a:pt x="84" y="192"/>
                </a:cubicBezTo>
                <a:cubicBezTo>
                  <a:pt x="84" y="96"/>
                  <a:pt x="84" y="96"/>
                  <a:pt x="84" y="96"/>
                </a:cubicBezTo>
                <a:cubicBezTo>
                  <a:pt x="91" y="94"/>
                  <a:pt x="96" y="88"/>
                  <a:pt x="96" y="80"/>
                </a:cubicBezTo>
                <a:cubicBezTo>
                  <a:pt x="96" y="71"/>
                  <a:pt x="89" y="64"/>
                  <a:pt x="80" y="64"/>
                </a:cubicBezTo>
                <a:cubicBezTo>
                  <a:pt x="71" y="64"/>
                  <a:pt x="64" y="71"/>
                  <a:pt x="64" y="80"/>
                </a:cubicBezTo>
                <a:cubicBezTo>
                  <a:pt x="64" y="88"/>
                  <a:pt x="69" y="94"/>
                  <a:pt x="76" y="96"/>
                </a:cubicBezTo>
                <a:cubicBezTo>
                  <a:pt x="76" y="192"/>
                  <a:pt x="76" y="192"/>
                  <a:pt x="76" y="192"/>
                </a:cubicBezTo>
                <a:cubicBezTo>
                  <a:pt x="56" y="192"/>
                  <a:pt x="56" y="192"/>
                  <a:pt x="56" y="192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56" y="159"/>
                  <a:pt x="46" y="145"/>
                  <a:pt x="38" y="139"/>
                </a:cubicBezTo>
                <a:cubicBezTo>
                  <a:pt x="38" y="139"/>
                  <a:pt x="38" y="138"/>
                  <a:pt x="38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7" y="138"/>
                  <a:pt x="37" y="138"/>
                  <a:pt x="36" y="138"/>
                </a:cubicBezTo>
                <a:cubicBezTo>
                  <a:pt x="18" y="124"/>
                  <a:pt x="8" y="103"/>
                  <a:pt x="8" y="80"/>
                </a:cubicBezTo>
                <a:cubicBezTo>
                  <a:pt x="8" y="41"/>
                  <a:pt x="40" y="8"/>
                  <a:pt x="80" y="8"/>
                </a:cubicBezTo>
                <a:cubicBezTo>
                  <a:pt x="120" y="8"/>
                  <a:pt x="152" y="41"/>
                  <a:pt x="152" y="80"/>
                </a:cubicBezTo>
                <a:cubicBezTo>
                  <a:pt x="152" y="103"/>
                  <a:pt x="141" y="124"/>
                  <a:pt x="123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32421" y="2098157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</a:p>
        </p:txBody>
      </p:sp>
      <p:sp>
        <p:nvSpPr>
          <p:cNvPr id="17" name="矩形 16"/>
          <p:cNvSpPr/>
          <p:nvPr/>
        </p:nvSpPr>
        <p:spPr>
          <a:xfrm>
            <a:off x="2345673" y="2576874"/>
            <a:ext cx="342407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8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467162" y="2547001"/>
            <a:ext cx="440383" cy="0"/>
          </a:xfrm>
          <a:prstGeom prst="line">
            <a:avLst/>
          </a:prstGeom>
          <a:ln w="3175">
            <a:solidFill>
              <a:srgbClr val="0000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7592297" y="2097160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605549" y="2575877"/>
            <a:ext cx="342407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8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7727038" y="2546004"/>
            <a:ext cx="440383" cy="0"/>
          </a:xfrm>
          <a:prstGeom prst="line">
            <a:avLst/>
          </a:prstGeom>
          <a:ln w="3175">
            <a:solidFill>
              <a:srgbClr val="0000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4520337" y="5703841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33589" y="6182558"/>
            <a:ext cx="342407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rgbClr val="80808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8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655078" y="6152685"/>
            <a:ext cx="440383" cy="0"/>
          </a:xfrm>
          <a:prstGeom prst="line">
            <a:avLst/>
          </a:prstGeom>
          <a:ln w="3175">
            <a:solidFill>
              <a:srgbClr val="0000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635262" y="2192308"/>
            <a:ext cx="0" cy="1594339"/>
          </a:xfrm>
          <a:prstGeom prst="line">
            <a:avLst/>
          </a:prstGeom>
          <a:ln w="3175">
            <a:solidFill>
              <a:srgbClr val="474747">
                <a:alpha val="70000"/>
              </a:srgb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3791026" y="5399319"/>
            <a:ext cx="0" cy="897153"/>
          </a:xfrm>
          <a:prstGeom prst="line">
            <a:avLst/>
          </a:prstGeom>
          <a:ln w="3175">
            <a:solidFill>
              <a:srgbClr val="474747">
                <a:alpha val="70000"/>
              </a:srgb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0" y="110832"/>
            <a:ext cx="5503664" cy="785090"/>
            <a:chOff x="0" y="110832"/>
            <a:chExt cx="5503664" cy="785090"/>
          </a:xfrm>
        </p:grpSpPr>
        <p:sp>
          <p:nvSpPr>
            <p:cNvPr id="28" name="文本框 27"/>
            <p:cNvSpPr txBox="1"/>
            <p:nvPr/>
          </p:nvSpPr>
          <p:spPr>
            <a:xfrm>
              <a:off x="947429" y="526590"/>
              <a:ext cx="4556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ADD YOUR TITLE HERE</a:t>
              </a:r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9" name="菱形 28"/>
            <p:cNvSpPr/>
            <p:nvPr/>
          </p:nvSpPr>
          <p:spPr>
            <a:xfrm flipH="1">
              <a:off x="210473" y="110832"/>
              <a:ext cx="690064" cy="690064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0" name="菱形 29"/>
            <p:cNvSpPr/>
            <p:nvPr/>
          </p:nvSpPr>
          <p:spPr>
            <a:xfrm flipH="1">
              <a:off x="0" y="282533"/>
              <a:ext cx="347206" cy="346662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16447" y="118687"/>
              <a:ext cx="455623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请输入标题文字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-3.7037E-7 C 0.11211 -0.14884 0.18099 -0.38518 0.27721 -0.35 C 0.37344 -0.31505 0.3733 -0.18056 0.45091 -0.12106 C 0.51341 -0.10926 0.64336 -0.33495 0.70429 -0.36227 C 0.76497 -0.39005 0.75338 -0.24792 0.81549 -0.28657 C 0.91002 -0.46157 0.93424 -0.46643 1.02643 -0.65648 " pathEditMode="relative" rAng="0" ptsTypes="AAAAAA">
                                      <p:cBhvr>
                                        <p:cTn id="6" dur="7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315" y="-3282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7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6" grpId="0"/>
      <p:bldP spid="17" grpId="0"/>
      <p:bldP spid="19" grpId="0"/>
      <p:bldP spid="20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10832"/>
            <a:ext cx="5503664" cy="785090"/>
            <a:chOff x="0" y="110832"/>
            <a:chExt cx="5503664" cy="785090"/>
          </a:xfrm>
        </p:grpSpPr>
        <p:sp>
          <p:nvSpPr>
            <p:cNvPr id="18" name="文本框 17"/>
            <p:cNvSpPr txBox="1"/>
            <p:nvPr/>
          </p:nvSpPr>
          <p:spPr>
            <a:xfrm>
              <a:off x="947429" y="526590"/>
              <a:ext cx="4556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ADD YOUR TITLE HERE</a:t>
              </a:r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9" name="菱形 18"/>
            <p:cNvSpPr/>
            <p:nvPr/>
          </p:nvSpPr>
          <p:spPr>
            <a:xfrm flipH="1">
              <a:off x="210473" y="110832"/>
              <a:ext cx="690064" cy="690064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0" name="菱形 19"/>
            <p:cNvSpPr/>
            <p:nvPr/>
          </p:nvSpPr>
          <p:spPr>
            <a:xfrm flipH="1">
              <a:off x="0" y="282533"/>
              <a:ext cx="347206" cy="346662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16447" y="118687"/>
              <a:ext cx="455623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请输入标题文字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52606" y="1661811"/>
            <a:ext cx="11089451" cy="4845590"/>
            <a:chOff x="652606" y="1894040"/>
            <a:chExt cx="11089451" cy="4845590"/>
          </a:xfrm>
        </p:grpSpPr>
        <p:sp>
          <p:nvSpPr>
            <p:cNvPr id="23" name="文本框 22"/>
            <p:cNvSpPr txBox="1"/>
            <p:nvPr/>
          </p:nvSpPr>
          <p:spPr>
            <a:xfrm>
              <a:off x="1781323" y="5918058"/>
              <a:ext cx="8672033" cy="82157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The user can demonstrate on a projector or computer, or print the presentation and make it into a film to be The user can demonstrate on a projector or computer, or print the presentation and make it into a film to be used in a wider </a:t>
              </a:r>
              <a:r>
                <a:rPr lang="en-US" altLang="zh-CN" sz="14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field.used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 in a wider field</a:t>
              </a:r>
            </a:p>
          </p:txBody>
        </p:sp>
        <p:sp>
          <p:nvSpPr>
            <p:cNvPr id="24" name="等腰三角形 23"/>
            <p:cNvSpPr/>
            <p:nvPr/>
          </p:nvSpPr>
          <p:spPr>
            <a:xfrm>
              <a:off x="3981421" y="1894040"/>
              <a:ext cx="4242407" cy="3657247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5239657" y="3412434"/>
              <a:ext cx="1756229" cy="0"/>
            </a:xfrm>
            <a:prstGeom prst="line">
              <a:avLst/>
            </a:prstGeom>
            <a:ln>
              <a:solidFill>
                <a:srgbClr val="1732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658225" y="4455886"/>
              <a:ext cx="2918233" cy="0"/>
            </a:xfrm>
            <a:prstGeom prst="line">
              <a:avLst/>
            </a:prstGeom>
            <a:ln>
              <a:solidFill>
                <a:srgbClr val="1732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5754299" y="2683806"/>
              <a:ext cx="7260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21.3</a:t>
              </a:r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754299" y="3779206"/>
              <a:ext cx="7260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96.8</a:t>
              </a:r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754299" y="4888639"/>
              <a:ext cx="7260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43.5</a:t>
              </a:r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785429" y="2393501"/>
              <a:ext cx="1582057" cy="184063"/>
              <a:chOff x="6995886" y="2683806"/>
              <a:chExt cx="1582057" cy="184063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6995886" y="2683806"/>
                <a:ext cx="184063" cy="184063"/>
              </a:xfrm>
              <a:prstGeom prst="ellipse">
                <a:avLst/>
              </a:prstGeom>
              <a:solidFill>
                <a:srgbClr val="1732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endParaRPr>
              </a:p>
            </p:txBody>
          </p:sp>
          <p:cxnSp>
            <p:nvCxnSpPr>
              <p:cNvPr id="47" name="直接连接符 46"/>
              <p:cNvCxnSpPr/>
              <p:nvPr/>
            </p:nvCxnSpPr>
            <p:spPr>
              <a:xfrm>
                <a:off x="7123966" y="2768343"/>
                <a:ext cx="1453977" cy="26955"/>
              </a:xfrm>
              <a:prstGeom prst="line">
                <a:avLst/>
              </a:prstGeom>
              <a:ln>
                <a:solidFill>
                  <a:srgbClr val="17324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组合 30"/>
            <p:cNvGrpSpPr/>
            <p:nvPr/>
          </p:nvGrpSpPr>
          <p:grpSpPr>
            <a:xfrm>
              <a:off x="8253260" y="4796607"/>
              <a:ext cx="731083" cy="184063"/>
              <a:chOff x="6995886" y="2683806"/>
              <a:chExt cx="731083" cy="184063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6995886" y="2683806"/>
                <a:ext cx="184063" cy="184063"/>
              </a:xfrm>
              <a:prstGeom prst="ellipse">
                <a:avLst/>
              </a:prstGeom>
              <a:solidFill>
                <a:srgbClr val="1732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endParaRPr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7123966" y="2768343"/>
                <a:ext cx="603003" cy="11179"/>
              </a:xfrm>
              <a:prstGeom prst="line">
                <a:avLst/>
              </a:prstGeom>
              <a:ln>
                <a:solidFill>
                  <a:srgbClr val="17324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 rot="10800000">
              <a:off x="3320520" y="3687174"/>
              <a:ext cx="1262937" cy="184063"/>
              <a:chOff x="6995886" y="2683806"/>
              <a:chExt cx="1262937" cy="184063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6995886" y="2683806"/>
                <a:ext cx="184063" cy="184063"/>
              </a:xfrm>
              <a:prstGeom prst="ellipse">
                <a:avLst/>
              </a:prstGeom>
              <a:solidFill>
                <a:srgbClr val="1732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endParaRPr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 rot="10800000" flipH="1" flipV="1">
                <a:off x="7123965" y="2782856"/>
                <a:ext cx="1134858" cy="21040"/>
              </a:xfrm>
              <a:prstGeom prst="line">
                <a:avLst/>
              </a:prstGeom>
              <a:ln>
                <a:solidFill>
                  <a:srgbClr val="17324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/>
            <p:cNvGrpSpPr/>
            <p:nvPr/>
          </p:nvGrpSpPr>
          <p:grpSpPr>
            <a:xfrm>
              <a:off x="652606" y="3367606"/>
              <a:ext cx="2568327" cy="1037008"/>
              <a:chOff x="7868643" y="3331677"/>
              <a:chExt cx="2568327" cy="1037008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8166504" y="3331677"/>
                <a:ext cx="2241974" cy="33855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sz="1600" dirty="0"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rPr>
                  <a:t>请输入文字</a:t>
                </a: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7868643" y="3651245"/>
                <a:ext cx="2568327" cy="717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rPr>
                  <a:t>The user can demonstrate on a projector or computer, or print the presentation and make it into a field.</a:t>
                </a: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8652585" y="2093393"/>
              <a:ext cx="2885371" cy="1027230"/>
              <a:chOff x="7523107" y="3331677"/>
              <a:chExt cx="2885371" cy="1027230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7523108" y="3331677"/>
                <a:ext cx="2241974" cy="33855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sz="1600" dirty="0"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rPr>
                  <a:t>请输入文字</a:t>
                </a: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7523107" y="3641467"/>
                <a:ext cx="2885371" cy="717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rPr>
                  <a:t>The user can demonstrate on a projector or computer, or print the presentation and make it into a film to be used in a wider field.</a:t>
                </a: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9110774" y="4487253"/>
              <a:ext cx="2631283" cy="1237736"/>
              <a:chOff x="7523107" y="3331677"/>
              <a:chExt cx="2631283" cy="1237736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23108" y="3331677"/>
                <a:ext cx="2241974" cy="33855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sz="1600" dirty="0"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rPr>
                  <a:t>请输入文字</a:t>
                </a: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7523107" y="3641467"/>
                <a:ext cx="2631283" cy="927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rPr>
                  <a:t>The user can demonstrate on a projector or computer, or print the presentation and make it into a film to be used in a wider field.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4236721" y="0"/>
            <a:ext cx="7955280" cy="6858000"/>
          </a:xfrm>
          <a:custGeom>
            <a:avLst/>
            <a:gdLst>
              <a:gd name="connsiteX0" fmla="*/ 3828054 w 7656107"/>
              <a:gd name="connsiteY0" fmla="*/ 0 h 6600092"/>
              <a:gd name="connsiteX1" fmla="*/ 7656107 w 7656107"/>
              <a:gd name="connsiteY1" fmla="*/ 6600092 h 6600092"/>
              <a:gd name="connsiteX2" fmla="*/ 5949461 w 7656107"/>
              <a:gd name="connsiteY2" fmla="*/ 6600092 h 6600092"/>
              <a:gd name="connsiteX3" fmla="*/ 3828053 w 7656107"/>
              <a:gd name="connsiteY3" fmla="*/ 2942492 h 6600092"/>
              <a:gd name="connsiteX4" fmla="*/ 1706645 w 7656107"/>
              <a:gd name="connsiteY4" fmla="*/ 6600092 h 6600092"/>
              <a:gd name="connsiteX5" fmla="*/ 0 w 7656107"/>
              <a:gd name="connsiteY5" fmla="*/ 6600092 h 6600092"/>
              <a:gd name="connsiteX6" fmla="*/ 3828054 w 7656107"/>
              <a:gd name="connsiteY6" fmla="*/ 0 h 660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56107" h="6600092">
                <a:moveTo>
                  <a:pt x="3828054" y="0"/>
                </a:moveTo>
                <a:lnTo>
                  <a:pt x="7656107" y="6600092"/>
                </a:lnTo>
                <a:lnTo>
                  <a:pt x="5949461" y="6600092"/>
                </a:lnTo>
                <a:lnTo>
                  <a:pt x="3828053" y="2942492"/>
                </a:lnTo>
                <a:lnTo>
                  <a:pt x="1706645" y="6600092"/>
                </a:lnTo>
                <a:lnTo>
                  <a:pt x="0" y="6600092"/>
                </a:lnTo>
                <a:lnTo>
                  <a:pt x="3828054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7174522" y="5588657"/>
            <a:ext cx="2297723" cy="557890"/>
          </a:xfrm>
          <a:prstGeom prst="triangle">
            <a:avLst/>
          </a:prstGeom>
          <a:solidFill>
            <a:srgbClr val="000000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000" dirty="0">
              <a:solidFill>
                <a:srgbClr val="80808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46023" y="3895066"/>
            <a:ext cx="376237" cy="376237"/>
            <a:chOff x="700088" y="2233613"/>
            <a:chExt cx="376237" cy="376237"/>
          </a:xfrm>
          <a:solidFill>
            <a:schemeClr val="tx1"/>
          </a:solidFill>
        </p:grpSpPr>
        <p:sp>
          <p:nvSpPr>
            <p:cNvPr id="15" name="Freeform 85"/>
            <p:cNvSpPr>
              <a:spLocks noEditPoints="1"/>
            </p:cNvSpPr>
            <p:nvPr/>
          </p:nvSpPr>
          <p:spPr bwMode="auto">
            <a:xfrm>
              <a:off x="700088" y="2233613"/>
              <a:ext cx="376237" cy="200025"/>
            </a:xfrm>
            <a:custGeom>
              <a:avLst/>
              <a:gdLst>
                <a:gd name="T0" fmla="*/ 119 w 237"/>
                <a:gd name="T1" fmla="*/ 0 h 126"/>
                <a:gd name="T2" fmla="*/ 71 w 237"/>
                <a:gd name="T3" fmla="*/ 48 h 126"/>
                <a:gd name="T4" fmla="*/ 71 w 237"/>
                <a:gd name="T5" fmla="*/ 29 h 126"/>
                <a:gd name="T6" fmla="*/ 33 w 237"/>
                <a:gd name="T7" fmla="*/ 29 h 126"/>
                <a:gd name="T8" fmla="*/ 33 w 237"/>
                <a:gd name="T9" fmla="*/ 85 h 126"/>
                <a:gd name="T10" fmla="*/ 0 w 237"/>
                <a:gd name="T11" fmla="*/ 119 h 126"/>
                <a:gd name="T12" fmla="*/ 6 w 237"/>
                <a:gd name="T13" fmla="*/ 126 h 126"/>
                <a:gd name="T14" fmla="*/ 119 w 237"/>
                <a:gd name="T15" fmla="*/ 13 h 126"/>
                <a:gd name="T16" fmla="*/ 230 w 237"/>
                <a:gd name="T17" fmla="*/ 126 h 126"/>
                <a:gd name="T18" fmla="*/ 237 w 237"/>
                <a:gd name="T19" fmla="*/ 119 h 126"/>
                <a:gd name="T20" fmla="*/ 119 w 237"/>
                <a:gd name="T21" fmla="*/ 0 h 126"/>
                <a:gd name="T22" fmla="*/ 43 w 237"/>
                <a:gd name="T23" fmla="*/ 38 h 126"/>
                <a:gd name="T24" fmla="*/ 62 w 237"/>
                <a:gd name="T25" fmla="*/ 38 h 126"/>
                <a:gd name="T26" fmla="*/ 62 w 237"/>
                <a:gd name="T27" fmla="*/ 57 h 126"/>
                <a:gd name="T28" fmla="*/ 43 w 237"/>
                <a:gd name="T29" fmla="*/ 76 h 126"/>
                <a:gd name="T30" fmla="*/ 43 w 237"/>
                <a:gd name="T31" fmla="*/ 3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7" h="126">
                  <a:moveTo>
                    <a:pt x="119" y="0"/>
                  </a:moveTo>
                  <a:lnTo>
                    <a:pt x="71" y="48"/>
                  </a:lnTo>
                  <a:lnTo>
                    <a:pt x="71" y="29"/>
                  </a:lnTo>
                  <a:lnTo>
                    <a:pt x="33" y="29"/>
                  </a:lnTo>
                  <a:lnTo>
                    <a:pt x="33" y="85"/>
                  </a:lnTo>
                  <a:lnTo>
                    <a:pt x="0" y="119"/>
                  </a:lnTo>
                  <a:lnTo>
                    <a:pt x="6" y="126"/>
                  </a:lnTo>
                  <a:lnTo>
                    <a:pt x="119" y="13"/>
                  </a:lnTo>
                  <a:lnTo>
                    <a:pt x="230" y="126"/>
                  </a:lnTo>
                  <a:lnTo>
                    <a:pt x="237" y="119"/>
                  </a:lnTo>
                  <a:lnTo>
                    <a:pt x="119" y="0"/>
                  </a:lnTo>
                  <a:close/>
                  <a:moveTo>
                    <a:pt x="43" y="38"/>
                  </a:moveTo>
                  <a:lnTo>
                    <a:pt x="62" y="38"/>
                  </a:lnTo>
                  <a:lnTo>
                    <a:pt x="62" y="57"/>
                  </a:lnTo>
                  <a:lnTo>
                    <a:pt x="43" y="76"/>
                  </a:lnTo>
                  <a:lnTo>
                    <a:pt x="43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6" name="Freeform 86"/>
            <p:cNvSpPr>
              <a:spLocks noEditPoints="1"/>
            </p:cNvSpPr>
            <p:nvPr/>
          </p:nvSpPr>
          <p:spPr bwMode="auto">
            <a:xfrm>
              <a:off x="752476" y="2293938"/>
              <a:ext cx="271462" cy="315912"/>
            </a:xfrm>
            <a:custGeom>
              <a:avLst/>
              <a:gdLst>
                <a:gd name="T0" fmla="*/ 0 w 171"/>
                <a:gd name="T1" fmla="*/ 85 h 199"/>
                <a:gd name="T2" fmla="*/ 0 w 171"/>
                <a:gd name="T3" fmla="*/ 199 h 199"/>
                <a:gd name="T4" fmla="*/ 67 w 171"/>
                <a:gd name="T5" fmla="*/ 199 h 199"/>
                <a:gd name="T6" fmla="*/ 67 w 171"/>
                <a:gd name="T7" fmla="*/ 133 h 199"/>
                <a:gd name="T8" fmla="*/ 104 w 171"/>
                <a:gd name="T9" fmla="*/ 133 h 199"/>
                <a:gd name="T10" fmla="*/ 104 w 171"/>
                <a:gd name="T11" fmla="*/ 199 h 199"/>
                <a:gd name="T12" fmla="*/ 171 w 171"/>
                <a:gd name="T13" fmla="*/ 199 h 199"/>
                <a:gd name="T14" fmla="*/ 171 w 171"/>
                <a:gd name="T15" fmla="*/ 85 h 199"/>
                <a:gd name="T16" fmla="*/ 86 w 171"/>
                <a:gd name="T17" fmla="*/ 0 h 199"/>
                <a:gd name="T18" fmla="*/ 0 w 171"/>
                <a:gd name="T19" fmla="*/ 85 h 199"/>
                <a:gd name="T20" fmla="*/ 161 w 171"/>
                <a:gd name="T21" fmla="*/ 190 h 199"/>
                <a:gd name="T22" fmla="*/ 114 w 171"/>
                <a:gd name="T23" fmla="*/ 190 h 199"/>
                <a:gd name="T24" fmla="*/ 114 w 171"/>
                <a:gd name="T25" fmla="*/ 133 h 199"/>
                <a:gd name="T26" fmla="*/ 114 w 171"/>
                <a:gd name="T27" fmla="*/ 123 h 199"/>
                <a:gd name="T28" fmla="*/ 104 w 171"/>
                <a:gd name="T29" fmla="*/ 123 h 199"/>
                <a:gd name="T30" fmla="*/ 67 w 171"/>
                <a:gd name="T31" fmla="*/ 123 h 199"/>
                <a:gd name="T32" fmla="*/ 57 w 171"/>
                <a:gd name="T33" fmla="*/ 123 h 199"/>
                <a:gd name="T34" fmla="*/ 57 w 171"/>
                <a:gd name="T35" fmla="*/ 133 h 199"/>
                <a:gd name="T36" fmla="*/ 57 w 171"/>
                <a:gd name="T37" fmla="*/ 190 h 199"/>
                <a:gd name="T38" fmla="*/ 10 w 171"/>
                <a:gd name="T39" fmla="*/ 190 h 199"/>
                <a:gd name="T40" fmla="*/ 10 w 171"/>
                <a:gd name="T41" fmla="*/ 89 h 199"/>
                <a:gd name="T42" fmla="*/ 86 w 171"/>
                <a:gd name="T43" fmla="*/ 13 h 199"/>
                <a:gd name="T44" fmla="*/ 161 w 171"/>
                <a:gd name="T45" fmla="*/ 89 h 199"/>
                <a:gd name="T46" fmla="*/ 161 w 171"/>
                <a:gd name="T47" fmla="*/ 1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1" h="199">
                  <a:moveTo>
                    <a:pt x="0" y="85"/>
                  </a:moveTo>
                  <a:lnTo>
                    <a:pt x="0" y="199"/>
                  </a:lnTo>
                  <a:lnTo>
                    <a:pt x="67" y="199"/>
                  </a:lnTo>
                  <a:lnTo>
                    <a:pt x="67" y="133"/>
                  </a:lnTo>
                  <a:lnTo>
                    <a:pt x="104" y="133"/>
                  </a:lnTo>
                  <a:lnTo>
                    <a:pt x="104" y="199"/>
                  </a:lnTo>
                  <a:lnTo>
                    <a:pt x="171" y="199"/>
                  </a:lnTo>
                  <a:lnTo>
                    <a:pt x="171" y="85"/>
                  </a:lnTo>
                  <a:lnTo>
                    <a:pt x="86" y="0"/>
                  </a:lnTo>
                  <a:lnTo>
                    <a:pt x="0" y="85"/>
                  </a:lnTo>
                  <a:close/>
                  <a:moveTo>
                    <a:pt x="161" y="190"/>
                  </a:moveTo>
                  <a:lnTo>
                    <a:pt x="114" y="190"/>
                  </a:lnTo>
                  <a:lnTo>
                    <a:pt x="114" y="133"/>
                  </a:lnTo>
                  <a:lnTo>
                    <a:pt x="114" y="123"/>
                  </a:lnTo>
                  <a:lnTo>
                    <a:pt x="104" y="123"/>
                  </a:lnTo>
                  <a:lnTo>
                    <a:pt x="67" y="123"/>
                  </a:lnTo>
                  <a:lnTo>
                    <a:pt x="57" y="123"/>
                  </a:lnTo>
                  <a:lnTo>
                    <a:pt x="57" y="133"/>
                  </a:lnTo>
                  <a:lnTo>
                    <a:pt x="57" y="190"/>
                  </a:lnTo>
                  <a:lnTo>
                    <a:pt x="10" y="190"/>
                  </a:lnTo>
                  <a:lnTo>
                    <a:pt x="10" y="89"/>
                  </a:lnTo>
                  <a:lnTo>
                    <a:pt x="86" y="13"/>
                  </a:lnTo>
                  <a:lnTo>
                    <a:pt x="161" y="89"/>
                  </a:lnTo>
                  <a:lnTo>
                    <a:pt x="161" y="1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539725" y="3861240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52977" y="4339957"/>
            <a:ext cx="3424074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674466" y="4310084"/>
            <a:ext cx="440383" cy="0"/>
          </a:xfrm>
          <a:prstGeom prst="line">
            <a:avLst/>
          </a:prstGeom>
          <a:ln w="3175">
            <a:solidFill>
              <a:srgbClr val="0000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reeform 131"/>
          <p:cNvSpPr>
            <a:spLocks noEditPoints="1"/>
          </p:cNvSpPr>
          <p:nvPr/>
        </p:nvSpPr>
        <p:spPr bwMode="auto">
          <a:xfrm>
            <a:off x="998411" y="5129898"/>
            <a:ext cx="300037" cy="436562"/>
          </a:xfrm>
          <a:custGeom>
            <a:avLst/>
            <a:gdLst>
              <a:gd name="T0" fmla="*/ 160 w 160"/>
              <a:gd name="T1" fmla="*/ 80 h 232"/>
              <a:gd name="T2" fmla="*/ 80 w 160"/>
              <a:gd name="T3" fmla="*/ 0 h 232"/>
              <a:gd name="T4" fmla="*/ 0 w 160"/>
              <a:gd name="T5" fmla="*/ 80 h 232"/>
              <a:gd name="T6" fmla="*/ 32 w 160"/>
              <a:gd name="T7" fmla="*/ 144 h 232"/>
              <a:gd name="T8" fmla="*/ 32 w 160"/>
              <a:gd name="T9" fmla="*/ 144 h 232"/>
              <a:gd name="T10" fmla="*/ 33 w 160"/>
              <a:gd name="T11" fmla="*/ 145 h 232"/>
              <a:gd name="T12" fmla="*/ 33 w 160"/>
              <a:gd name="T13" fmla="*/ 145 h 232"/>
              <a:gd name="T14" fmla="*/ 48 w 160"/>
              <a:gd name="T15" fmla="*/ 176 h 232"/>
              <a:gd name="T16" fmla="*/ 48 w 160"/>
              <a:gd name="T17" fmla="*/ 232 h 232"/>
              <a:gd name="T18" fmla="*/ 112 w 160"/>
              <a:gd name="T19" fmla="*/ 232 h 232"/>
              <a:gd name="T20" fmla="*/ 112 w 160"/>
              <a:gd name="T21" fmla="*/ 176 h 232"/>
              <a:gd name="T22" fmla="*/ 128 w 160"/>
              <a:gd name="T23" fmla="*/ 144 h 232"/>
              <a:gd name="T24" fmla="*/ 128 w 160"/>
              <a:gd name="T25" fmla="*/ 144 h 232"/>
              <a:gd name="T26" fmla="*/ 160 w 160"/>
              <a:gd name="T27" fmla="*/ 80 h 232"/>
              <a:gd name="T28" fmla="*/ 56 w 160"/>
              <a:gd name="T29" fmla="*/ 224 h 232"/>
              <a:gd name="T30" fmla="*/ 56 w 160"/>
              <a:gd name="T31" fmla="*/ 200 h 232"/>
              <a:gd name="T32" fmla="*/ 104 w 160"/>
              <a:gd name="T33" fmla="*/ 200 h 232"/>
              <a:gd name="T34" fmla="*/ 104 w 160"/>
              <a:gd name="T35" fmla="*/ 224 h 232"/>
              <a:gd name="T36" fmla="*/ 56 w 160"/>
              <a:gd name="T37" fmla="*/ 224 h 232"/>
              <a:gd name="T38" fmla="*/ 80 w 160"/>
              <a:gd name="T39" fmla="*/ 88 h 232"/>
              <a:gd name="T40" fmla="*/ 72 w 160"/>
              <a:gd name="T41" fmla="*/ 80 h 232"/>
              <a:gd name="T42" fmla="*/ 80 w 160"/>
              <a:gd name="T43" fmla="*/ 72 h 232"/>
              <a:gd name="T44" fmla="*/ 88 w 160"/>
              <a:gd name="T45" fmla="*/ 80 h 232"/>
              <a:gd name="T46" fmla="*/ 80 w 160"/>
              <a:gd name="T47" fmla="*/ 88 h 232"/>
              <a:gd name="T48" fmla="*/ 123 w 160"/>
              <a:gd name="T49" fmla="*/ 138 h 232"/>
              <a:gd name="T50" fmla="*/ 123 w 160"/>
              <a:gd name="T51" fmla="*/ 138 h 232"/>
              <a:gd name="T52" fmla="*/ 104 w 160"/>
              <a:gd name="T53" fmla="*/ 176 h 232"/>
              <a:gd name="T54" fmla="*/ 104 w 160"/>
              <a:gd name="T55" fmla="*/ 192 h 232"/>
              <a:gd name="T56" fmla="*/ 84 w 160"/>
              <a:gd name="T57" fmla="*/ 192 h 232"/>
              <a:gd name="T58" fmla="*/ 84 w 160"/>
              <a:gd name="T59" fmla="*/ 96 h 232"/>
              <a:gd name="T60" fmla="*/ 96 w 160"/>
              <a:gd name="T61" fmla="*/ 80 h 232"/>
              <a:gd name="T62" fmla="*/ 80 w 160"/>
              <a:gd name="T63" fmla="*/ 64 h 232"/>
              <a:gd name="T64" fmla="*/ 64 w 160"/>
              <a:gd name="T65" fmla="*/ 80 h 232"/>
              <a:gd name="T66" fmla="*/ 76 w 160"/>
              <a:gd name="T67" fmla="*/ 96 h 232"/>
              <a:gd name="T68" fmla="*/ 76 w 160"/>
              <a:gd name="T69" fmla="*/ 192 h 232"/>
              <a:gd name="T70" fmla="*/ 56 w 160"/>
              <a:gd name="T71" fmla="*/ 192 h 232"/>
              <a:gd name="T72" fmla="*/ 56 w 160"/>
              <a:gd name="T73" fmla="*/ 176 h 232"/>
              <a:gd name="T74" fmla="*/ 38 w 160"/>
              <a:gd name="T75" fmla="*/ 139 h 232"/>
              <a:gd name="T76" fmla="*/ 38 w 160"/>
              <a:gd name="T77" fmla="*/ 138 h 232"/>
              <a:gd name="T78" fmla="*/ 37 w 160"/>
              <a:gd name="T79" fmla="*/ 138 h 232"/>
              <a:gd name="T80" fmla="*/ 36 w 160"/>
              <a:gd name="T81" fmla="*/ 138 h 232"/>
              <a:gd name="T82" fmla="*/ 8 w 160"/>
              <a:gd name="T83" fmla="*/ 80 h 232"/>
              <a:gd name="T84" fmla="*/ 80 w 160"/>
              <a:gd name="T85" fmla="*/ 8 h 232"/>
              <a:gd name="T86" fmla="*/ 152 w 160"/>
              <a:gd name="T87" fmla="*/ 80 h 232"/>
              <a:gd name="T88" fmla="*/ 123 w 160"/>
              <a:gd name="T89" fmla="*/ 13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232">
                <a:moveTo>
                  <a:pt x="160" y="80"/>
                </a:moveTo>
                <a:cubicBezTo>
                  <a:pt x="160" y="36"/>
                  <a:pt x="124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06"/>
                  <a:pt x="12" y="129"/>
                  <a:pt x="32" y="144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4"/>
                  <a:pt x="32" y="144"/>
                  <a:pt x="33" y="145"/>
                </a:cubicBezTo>
                <a:cubicBezTo>
                  <a:pt x="33" y="145"/>
                  <a:pt x="33" y="145"/>
                  <a:pt x="33" y="145"/>
                </a:cubicBezTo>
                <a:cubicBezTo>
                  <a:pt x="39" y="150"/>
                  <a:pt x="48" y="161"/>
                  <a:pt x="48" y="176"/>
                </a:cubicBezTo>
                <a:cubicBezTo>
                  <a:pt x="48" y="232"/>
                  <a:pt x="48" y="232"/>
                  <a:pt x="48" y="232"/>
                </a:cubicBezTo>
                <a:cubicBezTo>
                  <a:pt x="112" y="232"/>
                  <a:pt x="112" y="232"/>
                  <a:pt x="112" y="232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12" y="160"/>
                  <a:pt x="121" y="149"/>
                  <a:pt x="128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47" y="130"/>
                  <a:pt x="160" y="106"/>
                  <a:pt x="160" y="80"/>
                </a:cubicBezTo>
                <a:close/>
                <a:moveTo>
                  <a:pt x="56" y="224"/>
                </a:moveTo>
                <a:cubicBezTo>
                  <a:pt x="56" y="200"/>
                  <a:pt x="56" y="200"/>
                  <a:pt x="56" y="200"/>
                </a:cubicBezTo>
                <a:cubicBezTo>
                  <a:pt x="104" y="200"/>
                  <a:pt x="104" y="200"/>
                  <a:pt x="104" y="200"/>
                </a:cubicBezTo>
                <a:cubicBezTo>
                  <a:pt x="104" y="224"/>
                  <a:pt x="104" y="224"/>
                  <a:pt x="104" y="224"/>
                </a:cubicBezTo>
                <a:lnTo>
                  <a:pt x="56" y="224"/>
                </a:lnTo>
                <a:close/>
                <a:moveTo>
                  <a:pt x="80" y="88"/>
                </a:moveTo>
                <a:cubicBezTo>
                  <a:pt x="76" y="88"/>
                  <a:pt x="72" y="85"/>
                  <a:pt x="72" y="80"/>
                </a:cubicBezTo>
                <a:cubicBezTo>
                  <a:pt x="72" y="76"/>
                  <a:pt x="76" y="72"/>
                  <a:pt x="80" y="72"/>
                </a:cubicBezTo>
                <a:cubicBezTo>
                  <a:pt x="84" y="72"/>
                  <a:pt x="88" y="76"/>
                  <a:pt x="88" y="80"/>
                </a:cubicBezTo>
                <a:cubicBezTo>
                  <a:pt x="88" y="85"/>
                  <a:pt x="84" y="88"/>
                  <a:pt x="80" y="88"/>
                </a:cubicBezTo>
                <a:close/>
                <a:moveTo>
                  <a:pt x="123" y="138"/>
                </a:moveTo>
                <a:cubicBezTo>
                  <a:pt x="123" y="138"/>
                  <a:pt x="123" y="138"/>
                  <a:pt x="123" y="138"/>
                </a:cubicBezTo>
                <a:cubicBezTo>
                  <a:pt x="114" y="144"/>
                  <a:pt x="104" y="158"/>
                  <a:pt x="104" y="176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84" y="192"/>
                  <a:pt x="84" y="192"/>
                  <a:pt x="84" y="192"/>
                </a:cubicBezTo>
                <a:cubicBezTo>
                  <a:pt x="84" y="96"/>
                  <a:pt x="84" y="96"/>
                  <a:pt x="84" y="96"/>
                </a:cubicBezTo>
                <a:cubicBezTo>
                  <a:pt x="91" y="94"/>
                  <a:pt x="96" y="88"/>
                  <a:pt x="96" y="80"/>
                </a:cubicBezTo>
                <a:cubicBezTo>
                  <a:pt x="96" y="71"/>
                  <a:pt x="89" y="64"/>
                  <a:pt x="80" y="64"/>
                </a:cubicBezTo>
                <a:cubicBezTo>
                  <a:pt x="71" y="64"/>
                  <a:pt x="64" y="71"/>
                  <a:pt x="64" y="80"/>
                </a:cubicBezTo>
                <a:cubicBezTo>
                  <a:pt x="64" y="88"/>
                  <a:pt x="69" y="94"/>
                  <a:pt x="76" y="96"/>
                </a:cubicBezTo>
                <a:cubicBezTo>
                  <a:pt x="76" y="192"/>
                  <a:pt x="76" y="192"/>
                  <a:pt x="76" y="192"/>
                </a:cubicBezTo>
                <a:cubicBezTo>
                  <a:pt x="56" y="192"/>
                  <a:pt x="56" y="192"/>
                  <a:pt x="56" y="192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56" y="159"/>
                  <a:pt x="46" y="145"/>
                  <a:pt x="38" y="139"/>
                </a:cubicBezTo>
                <a:cubicBezTo>
                  <a:pt x="38" y="139"/>
                  <a:pt x="38" y="138"/>
                  <a:pt x="38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7" y="138"/>
                  <a:pt x="37" y="138"/>
                  <a:pt x="36" y="138"/>
                </a:cubicBezTo>
                <a:cubicBezTo>
                  <a:pt x="18" y="124"/>
                  <a:pt x="8" y="103"/>
                  <a:pt x="8" y="80"/>
                </a:cubicBezTo>
                <a:cubicBezTo>
                  <a:pt x="8" y="41"/>
                  <a:pt x="40" y="8"/>
                  <a:pt x="80" y="8"/>
                </a:cubicBezTo>
                <a:cubicBezTo>
                  <a:pt x="120" y="8"/>
                  <a:pt x="152" y="41"/>
                  <a:pt x="152" y="80"/>
                </a:cubicBezTo>
                <a:cubicBezTo>
                  <a:pt x="152" y="103"/>
                  <a:pt x="141" y="124"/>
                  <a:pt x="123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54013" y="5096623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567265" y="5575340"/>
            <a:ext cx="3424074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688754" y="5545467"/>
            <a:ext cx="440383" cy="0"/>
          </a:xfrm>
          <a:prstGeom prst="line">
            <a:avLst/>
          </a:prstGeom>
          <a:ln w="3175">
            <a:solidFill>
              <a:srgbClr val="0000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968248" y="2641692"/>
            <a:ext cx="360362" cy="361950"/>
            <a:chOff x="708026" y="3603626"/>
            <a:chExt cx="360362" cy="361950"/>
          </a:xfrm>
          <a:solidFill>
            <a:schemeClr val="tx1"/>
          </a:solidFill>
        </p:grpSpPr>
        <p:sp>
          <p:nvSpPr>
            <p:cNvPr id="28" name="Freeform 119"/>
            <p:cNvSpPr>
              <a:spLocks noEditPoints="1"/>
            </p:cNvSpPr>
            <p:nvPr/>
          </p:nvSpPr>
          <p:spPr bwMode="auto">
            <a:xfrm>
              <a:off x="708026" y="3603626"/>
              <a:ext cx="360362" cy="361950"/>
            </a:xfrm>
            <a:custGeom>
              <a:avLst/>
              <a:gdLst>
                <a:gd name="T0" fmla="*/ 186 w 192"/>
                <a:gd name="T1" fmla="*/ 40 h 192"/>
                <a:gd name="T2" fmla="*/ 160 w 192"/>
                <a:gd name="T3" fmla="*/ 40 h 192"/>
                <a:gd name="T4" fmla="*/ 160 w 192"/>
                <a:gd name="T5" fmla="*/ 18 h 192"/>
                <a:gd name="T6" fmla="*/ 142 w 192"/>
                <a:gd name="T7" fmla="*/ 0 h 192"/>
                <a:gd name="T8" fmla="*/ 18 w 192"/>
                <a:gd name="T9" fmla="*/ 0 h 192"/>
                <a:gd name="T10" fmla="*/ 0 w 192"/>
                <a:gd name="T11" fmla="*/ 18 h 192"/>
                <a:gd name="T12" fmla="*/ 0 w 192"/>
                <a:gd name="T13" fmla="*/ 46 h 192"/>
                <a:gd name="T14" fmla="*/ 0 w 192"/>
                <a:gd name="T15" fmla="*/ 46 h 192"/>
                <a:gd name="T16" fmla="*/ 0 w 192"/>
                <a:gd name="T17" fmla="*/ 186 h 192"/>
                <a:gd name="T18" fmla="*/ 6 w 192"/>
                <a:gd name="T19" fmla="*/ 192 h 192"/>
                <a:gd name="T20" fmla="*/ 186 w 192"/>
                <a:gd name="T21" fmla="*/ 192 h 192"/>
                <a:gd name="T22" fmla="*/ 192 w 192"/>
                <a:gd name="T23" fmla="*/ 186 h 192"/>
                <a:gd name="T24" fmla="*/ 192 w 192"/>
                <a:gd name="T25" fmla="*/ 46 h 192"/>
                <a:gd name="T26" fmla="*/ 186 w 192"/>
                <a:gd name="T27" fmla="*/ 40 h 192"/>
                <a:gd name="T28" fmla="*/ 18 w 192"/>
                <a:gd name="T29" fmla="*/ 8 h 192"/>
                <a:gd name="T30" fmla="*/ 142 w 192"/>
                <a:gd name="T31" fmla="*/ 8 h 192"/>
                <a:gd name="T32" fmla="*/ 152 w 192"/>
                <a:gd name="T33" fmla="*/ 18 h 192"/>
                <a:gd name="T34" fmla="*/ 152 w 192"/>
                <a:gd name="T35" fmla="*/ 40 h 192"/>
                <a:gd name="T36" fmla="*/ 8 w 192"/>
                <a:gd name="T37" fmla="*/ 40 h 192"/>
                <a:gd name="T38" fmla="*/ 8 w 192"/>
                <a:gd name="T39" fmla="*/ 18 h 192"/>
                <a:gd name="T40" fmla="*/ 18 w 192"/>
                <a:gd name="T41" fmla="*/ 8 h 192"/>
                <a:gd name="T42" fmla="*/ 184 w 192"/>
                <a:gd name="T43" fmla="*/ 184 h 192"/>
                <a:gd name="T44" fmla="*/ 8 w 192"/>
                <a:gd name="T45" fmla="*/ 184 h 192"/>
                <a:gd name="T46" fmla="*/ 8 w 192"/>
                <a:gd name="T47" fmla="*/ 48 h 192"/>
                <a:gd name="T48" fmla="*/ 8 w 192"/>
                <a:gd name="T49" fmla="*/ 48 h 192"/>
                <a:gd name="T50" fmla="*/ 152 w 192"/>
                <a:gd name="T51" fmla="*/ 48 h 192"/>
                <a:gd name="T52" fmla="*/ 160 w 192"/>
                <a:gd name="T53" fmla="*/ 48 h 192"/>
                <a:gd name="T54" fmla="*/ 184 w 192"/>
                <a:gd name="T55" fmla="*/ 48 h 192"/>
                <a:gd name="T56" fmla="*/ 184 w 192"/>
                <a:gd name="T57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192">
                  <a:moveTo>
                    <a:pt x="186" y="40"/>
                  </a:moveTo>
                  <a:cubicBezTo>
                    <a:pt x="160" y="40"/>
                    <a:pt x="160" y="40"/>
                    <a:pt x="160" y="40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8"/>
                    <a:pt x="152" y="0"/>
                    <a:pt x="14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9"/>
                    <a:pt x="3" y="192"/>
                    <a:pt x="6" y="192"/>
                  </a:cubicBezTo>
                  <a:cubicBezTo>
                    <a:pt x="186" y="192"/>
                    <a:pt x="186" y="192"/>
                    <a:pt x="186" y="192"/>
                  </a:cubicBezTo>
                  <a:cubicBezTo>
                    <a:pt x="189" y="192"/>
                    <a:pt x="192" y="189"/>
                    <a:pt x="192" y="186"/>
                  </a:cubicBezTo>
                  <a:cubicBezTo>
                    <a:pt x="192" y="46"/>
                    <a:pt x="192" y="46"/>
                    <a:pt x="192" y="46"/>
                  </a:cubicBezTo>
                  <a:cubicBezTo>
                    <a:pt x="192" y="43"/>
                    <a:pt x="189" y="40"/>
                    <a:pt x="186" y="40"/>
                  </a:cubicBezTo>
                  <a:close/>
                  <a:moveTo>
                    <a:pt x="18" y="8"/>
                  </a:moveTo>
                  <a:cubicBezTo>
                    <a:pt x="142" y="8"/>
                    <a:pt x="142" y="8"/>
                    <a:pt x="142" y="8"/>
                  </a:cubicBezTo>
                  <a:cubicBezTo>
                    <a:pt x="147" y="8"/>
                    <a:pt x="152" y="12"/>
                    <a:pt x="152" y="18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2"/>
                    <a:pt x="12" y="8"/>
                    <a:pt x="18" y="8"/>
                  </a:cubicBezTo>
                  <a:close/>
                  <a:moveTo>
                    <a:pt x="184" y="184"/>
                  </a:moveTo>
                  <a:cubicBezTo>
                    <a:pt x="8" y="184"/>
                    <a:pt x="8" y="184"/>
                    <a:pt x="8" y="184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84" y="48"/>
                    <a:pt x="184" y="48"/>
                    <a:pt x="184" y="48"/>
                  </a:cubicBezTo>
                  <a:lnTo>
                    <a:pt x="184" y="18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9" name="Freeform 120"/>
            <p:cNvSpPr>
              <a:spLocks noEditPoints="1"/>
            </p:cNvSpPr>
            <p:nvPr/>
          </p:nvSpPr>
          <p:spPr bwMode="auto">
            <a:xfrm>
              <a:off x="947738" y="3784601"/>
              <a:ext cx="76200" cy="74612"/>
            </a:xfrm>
            <a:custGeom>
              <a:avLst/>
              <a:gdLst>
                <a:gd name="T0" fmla="*/ 0 w 40"/>
                <a:gd name="T1" fmla="*/ 20 h 40"/>
                <a:gd name="T2" fmla="*/ 20 w 40"/>
                <a:gd name="T3" fmla="*/ 40 h 40"/>
                <a:gd name="T4" fmla="*/ 40 w 40"/>
                <a:gd name="T5" fmla="*/ 20 h 40"/>
                <a:gd name="T6" fmla="*/ 20 w 40"/>
                <a:gd name="T7" fmla="*/ 0 h 40"/>
                <a:gd name="T8" fmla="*/ 0 w 40"/>
                <a:gd name="T9" fmla="*/ 20 h 40"/>
                <a:gd name="T10" fmla="*/ 32 w 40"/>
                <a:gd name="T11" fmla="*/ 20 h 40"/>
                <a:gd name="T12" fmla="*/ 20 w 40"/>
                <a:gd name="T13" fmla="*/ 32 h 40"/>
                <a:gd name="T14" fmla="*/ 8 w 40"/>
                <a:gd name="T15" fmla="*/ 20 h 40"/>
                <a:gd name="T16" fmla="*/ 20 w 40"/>
                <a:gd name="T17" fmla="*/ 8 h 40"/>
                <a:gd name="T18" fmla="*/ 32 w 40"/>
                <a:gd name="T19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20"/>
                  </a:move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lose/>
                  <a:moveTo>
                    <a:pt x="32" y="20"/>
                  </a:moveTo>
                  <a:cubicBezTo>
                    <a:pt x="32" y="26"/>
                    <a:pt x="27" y="32"/>
                    <a:pt x="20" y="32"/>
                  </a:cubicBezTo>
                  <a:cubicBezTo>
                    <a:pt x="13" y="32"/>
                    <a:pt x="8" y="26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27" y="8"/>
                    <a:pt x="32" y="13"/>
                    <a:pt x="32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554013" y="2523928"/>
            <a:ext cx="157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请输入文字</a:t>
            </a:r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567265" y="3002645"/>
            <a:ext cx="3424074" cy="53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ADIPISICING ELIT, SED DO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688754" y="2972772"/>
            <a:ext cx="440383" cy="0"/>
          </a:xfrm>
          <a:prstGeom prst="line">
            <a:avLst/>
          </a:prstGeom>
          <a:ln w="3175">
            <a:solidFill>
              <a:srgbClr val="0000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7315199" y="6184046"/>
            <a:ext cx="2016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0" y="110832"/>
            <a:ext cx="5503664" cy="785090"/>
            <a:chOff x="0" y="110832"/>
            <a:chExt cx="5503664" cy="785090"/>
          </a:xfrm>
        </p:grpSpPr>
        <p:sp>
          <p:nvSpPr>
            <p:cNvPr id="34" name="文本框 33"/>
            <p:cNvSpPr txBox="1"/>
            <p:nvPr/>
          </p:nvSpPr>
          <p:spPr>
            <a:xfrm>
              <a:off x="947429" y="526590"/>
              <a:ext cx="4556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ADD YOUR TITLE HERE</a:t>
              </a:r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5" name="菱形 34"/>
            <p:cNvSpPr/>
            <p:nvPr/>
          </p:nvSpPr>
          <p:spPr>
            <a:xfrm flipH="1">
              <a:off x="210473" y="110832"/>
              <a:ext cx="690064" cy="690064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6" name="菱形 35"/>
            <p:cNvSpPr/>
            <p:nvPr/>
          </p:nvSpPr>
          <p:spPr>
            <a:xfrm flipH="1">
              <a:off x="0" y="282533"/>
              <a:ext cx="347206" cy="346662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16447" y="118687"/>
              <a:ext cx="455623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请输入标题文字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animBg="1"/>
      <p:bldP spid="17" grpId="0"/>
      <p:bldP spid="18" grpId="0"/>
      <p:bldP spid="23" grpId="0" animBg="1"/>
      <p:bldP spid="24" grpId="0"/>
      <p:bldP spid="25" grpId="0"/>
      <p:bldP spid="30" grpId="0"/>
      <p:bldP spid="31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110832"/>
            <a:ext cx="5503664" cy="785090"/>
            <a:chOff x="0" y="110832"/>
            <a:chExt cx="5503664" cy="785090"/>
          </a:xfrm>
        </p:grpSpPr>
        <p:sp>
          <p:nvSpPr>
            <p:cNvPr id="35" name="文本框 34"/>
            <p:cNvSpPr txBox="1"/>
            <p:nvPr/>
          </p:nvSpPr>
          <p:spPr>
            <a:xfrm>
              <a:off x="947429" y="526590"/>
              <a:ext cx="4556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ADD YOUR TITLE HERE</a:t>
              </a:r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6" name="菱形 35"/>
            <p:cNvSpPr/>
            <p:nvPr/>
          </p:nvSpPr>
          <p:spPr>
            <a:xfrm flipH="1">
              <a:off x="210473" y="110832"/>
              <a:ext cx="690064" cy="690064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7" name="菱形 36"/>
            <p:cNvSpPr/>
            <p:nvPr/>
          </p:nvSpPr>
          <p:spPr>
            <a:xfrm flipH="1">
              <a:off x="0" y="282533"/>
              <a:ext cx="347206" cy="346662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916447" y="118687"/>
              <a:ext cx="455623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请输入标题文字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16018" y="1808027"/>
            <a:ext cx="9980799" cy="4028613"/>
            <a:chOff x="1116018" y="1808027"/>
            <a:chExt cx="9980799" cy="4028613"/>
          </a:xfrm>
        </p:grpSpPr>
        <p:grpSp>
          <p:nvGrpSpPr>
            <p:cNvPr id="40" name="组合 39"/>
            <p:cNvGrpSpPr/>
            <p:nvPr/>
          </p:nvGrpSpPr>
          <p:grpSpPr>
            <a:xfrm>
              <a:off x="8211446" y="2272171"/>
              <a:ext cx="2885371" cy="1027230"/>
              <a:chOff x="7523107" y="3331677"/>
              <a:chExt cx="2885371" cy="1027230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7523108" y="3331677"/>
                <a:ext cx="2241974" cy="33855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sz="1600" dirty="0"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rPr>
                  <a:t>请输入文字</a:t>
                </a: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7523107" y="3641467"/>
                <a:ext cx="2885371" cy="717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rPr>
                  <a:t>The user can demonstrate on a projector or computer, or print the presentation and make it into a film to be used in a wider field.</a:t>
                </a: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8211446" y="4503985"/>
              <a:ext cx="2885371" cy="1027230"/>
              <a:chOff x="7523107" y="3331677"/>
              <a:chExt cx="2885371" cy="1027230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7523108" y="3331677"/>
                <a:ext cx="2241974" cy="33855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sz="1600" dirty="0"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rPr>
                  <a:t>请输入文字</a:t>
                </a: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7523107" y="3641467"/>
                <a:ext cx="2885371" cy="717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rPr>
                  <a:t>The user can demonstrate on a projector or computer, or print the presentation and make it into a film to be used in a wider field.</a:t>
                </a: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116018" y="2272171"/>
              <a:ext cx="2885371" cy="1027230"/>
              <a:chOff x="7523107" y="3331677"/>
              <a:chExt cx="2885371" cy="1027230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8166504" y="3331677"/>
                <a:ext cx="2241974" cy="33855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sz="1600" dirty="0"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rPr>
                  <a:t>请输入文字</a:t>
                </a: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7523107" y="3641467"/>
                <a:ext cx="2885371" cy="717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rPr>
                  <a:t>The user can demonstrate on a projector or computer, or print the presentation and make it into a film to be used in a wider field.</a:t>
                </a: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116018" y="4503985"/>
              <a:ext cx="2885371" cy="1027230"/>
              <a:chOff x="7523107" y="3331677"/>
              <a:chExt cx="2885371" cy="1027230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8166504" y="3331677"/>
                <a:ext cx="2241974" cy="33855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sz="1600" dirty="0"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rPr>
                  <a:t>请输入文字</a:t>
                </a: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7523107" y="3641467"/>
                <a:ext cx="2885371" cy="717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rPr>
                  <a:t>The user can demonstrate on a projector or computer, or print the presentation and make it into a film to be used in a wider field.</a:t>
                </a: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4072927" y="1808027"/>
              <a:ext cx="4028615" cy="4028613"/>
              <a:chOff x="4072927" y="1808027"/>
              <a:chExt cx="4028615" cy="4028613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4072927" y="1808027"/>
                <a:ext cx="4028615" cy="4028613"/>
                <a:chOff x="4072927" y="1808027"/>
                <a:chExt cx="4028615" cy="4028613"/>
              </a:xfrm>
            </p:grpSpPr>
            <p:sp>
              <p:nvSpPr>
                <p:cNvPr id="51" name="Shape 10"/>
                <p:cNvSpPr/>
                <p:nvPr/>
              </p:nvSpPr>
              <p:spPr>
                <a:xfrm>
                  <a:off x="4298572" y="2225172"/>
                  <a:ext cx="1433601" cy="17399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842" h="21600" extrusionOk="0">
                      <a:moveTo>
                        <a:pt x="18755" y="8290"/>
                      </a:moveTo>
                      <a:lnTo>
                        <a:pt x="13932" y="0"/>
                      </a:lnTo>
                      <a:cubicBezTo>
                        <a:pt x="4453" y="4270"/>
                        <a:pt x="-758" y="12901"/>
                        <a:pt x="90" y="21600"/>
                      </a:cubicBezTo>
                      <a:cubicBezTo>
                        <a:pt x="3767" y="12143"/>
                        <a:pt x="15444" y="13183"/>
                        <a:pt x="17285" y="13675"/>
                      </a:cubicBezTo>
                      <a:cubicBezTo>
                        <a:pt x="18392" y="13854"/>
                        <a:pt x="19594" y="14276"/>
                        <a:pt x="20842" y="15000"/>
                      </a:cubicBezTo>
                      <a:cubicBezTo>
                        <a:pt x="20781" y="13165"/>
                        <a:pt x="19921" y="10282"/>
                        <a:pt x="18755" y="8290"/>
                      </a:cubicBezTo>
                      <a:close/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miter lim="400000"/>
                </a:ln>
              </p:spPr>
              <p:txBody>
                <a:bodyPr lIns="0" tIns="0" rIns="0" bIns="0" anchor="ctr"/>
                <a:lstStyle/>
                <a:p>
                  <a:endParaRPr sz="3000" dirty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endParaRPr>
                </a:p>
              </p:txBody>
            </p:sp>
            <p:sp>
              <p:nvSpPr>
                <p:cNvPr id="52" name="Shape 11"/>
                <p:cNvSpPr/>
                <p:nvPr/>
              </p:nvSpPr>
              <p:spPr>
                <a:xfrm>
                  <a:off x="4499789" y="4182255"/>
                  <a:ext cx="1739936" cy="14336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842" extrusionOk="0">
                      <a:moveTo>
                        <a:pt x="8290" y="2087"/>
                      </a:moveTo>
                      <a:lnTo>
                        <a:pt x="0" y="6910"/>
                      </a:lnTo>
                      <a:cubicBezTo>
                        <a:pt x="4270" y="16389"/>
                        <a:pt x="12901" y="21600"/>
                        <a:pt x="21600" y="20752"/>
                      </a:cubicBezTo>
                      <a:cubicBezTo>
                        <a:pt x="12143" y="17075"/>
                        <a:pt x="13183" y="5398"/>
                        <a:pt x="13675" y="3557"/>
                      </a:cubicBezTo>
                      <a:cubicBezTo>
                        <a:pt x="13854" y="2450"/>
                        <a:pt x="14276" y="1248"/>
                        <a:pt x="15000" y="0"/>
                      </a:cubicBezTo>
                      <a:cubicBezTo>
                        <a:pt x="13165" y="61"/>
                        <a:pt x="10282" y="921"/>
                        <a:pt x="8290" y="2087"/>
                      </a:cubicBezTo>
                      <a:close/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miter lim="400000"/>
                </a:ln>
              </p:spPr>
              <p:txBody>
                <a:bodyPr lIns="0" tIns="0" rIns="0" bIns="0" anchor="ctr"/>
                <a:lstStyle/>
                <a:p>
                  <a:endPara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endParaRPr>
                </a:p>
              </p:txBody>
            </p:sp>
            <p:sp>
              <p:nvSpPr>
                <p:cNvPr id="53" name="Shape 12"/>
                <p:cNvSpPr/>
                <p:nvPr/>
              </p:nvSpPr>
              <p:spPr>
                <a:xfrm>
                  <a:off x="6459829" y="3681931"/>
                  <a:ext cx="1433601" cy="17399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842" h="21600" extrusionOk="0">
                      <a:moveTo>
                        <a:pt x="2087" y="13310"/>
                      </a:moveTo>
                      <a:lnTo>
                        <a:pt x="6910" y="21600"/>
                      </a:lnTo>
                      <a:cubicBezTo>
                        <a:pt x="16389" y="17330"/>
                        <a:pt x="21600" y="8699"/>
                        <a:pt x="20752" y="0"/>
                      </a:cubicBezTo>
                      <a:cubicBezTo>
                        <a:pt x="17075" y="9457"/>
                        <a:pt x="5398" y="8417"/>
                        <a:pt x="3557" y="7925"/>
                      </a:cubicBezTo>
                      <a:cubicBezTo>
                        <a:pt x="2450" y="7746"/>
                        <a:pt x="1248" y="7324"/>
                        <a:pt x="0" y="6600"/>
                      </a:cubicBezTo>
                      <a:cubicBezTo>
                        <a:pt x="61" y="8435"/>
                        <a:pt x="921" y="11318"/>
                        <a:pt x="2087" y="13310"/>
                      </a:cubicBezTo>
                      <a:close/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miter lim="400000"/>
                </a:ln>
              </p:spPr>
              <p:txBody>
                <a:bodyPr lIns="0" tIns="0" rIns="0" bIns="0" anchor="ctr"/>
                <a:lstStyle/>
                <a:p>
                  <a:endPara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endParaRPr>
                </a:p>
              </p:txBody>
            </p:sp>
            <p:sp>
              <p:nvSpPr>
                <p:cNvPr id="54" name="Shape 13"/>
                <p:cNvSpPr/>
                <p:nvPr/>
              </p:nvSpPr>
              <p:spPr>
                <a:xfrm>
                  <a:off x="5954560" y="2028813"/>
                  <a:ext cx="1739936" cy="14336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842" extrusionOk="0">
                      <a:moveTo>
                        <a:pt x="13310" y="18755"/>
                      </a:moveTo>
                      <a:lnTo>
                        <a:pt x="21600" y="13932"/>
                      </a:lnTo>
                      <a:cubicBezTo>
                        <a:pt x="17330" y="4453"/>
                        <a:pt x="8699" y="-758"/>
                        <a:pt x="0" y="90"/>
                      </a:cubicBezTo>
                      <a:cubicBezTo>
                        <a:pt x="9457" y="3767"/>
                        <a:pt x="8417" y="15444"/>
                        <a:pt x="7925" y="17285"/>
                      </a:cubicBezTo>
                      <a:cubicBezTo>
                        <a:pt x="7746" y="18392"/>
                        <a:pt x="7324" y="19594"/>
                        <a:pt x="6600" y="20842"/>
                      </a:cubicBezTo>
                      <a:cubicBezTo>
                        <a:pt x="8435" y="20781"/>
                        <a:pt x="11318" y="19921"/>
                        <a:pt x="13310" y="18755"/>
                      </a:cubicBezTo>
                      <a:close/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dirty="0"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endParaRPr>
                </a:p>
              </p:txBody>
            </p:sp>
            <p:sp>
              <p:nvSpPr>
                <p:cNvPr id="55" name="Oval 27"/>
                <p:cNvSpPr/>
                <p:nvPr/>
              </p:nvSpPr>
              <p:spPr>
                <a:xfrm>
                  <a:off x="4072927" y="1808027"/>
                  <a:ext cx="4028615" cy="4028613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miter lim="400000"/>
                </a:ln>
              </p:spPr>
              <p:txBody>
                <a:bodyPr lIns="0" tIns="0" rIns="0" bIns="0" anchor="ctr"/>
                <a:lstStyle/>
                <a:p>
                  <a:endParaRPr lang="en-US"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endParaRPr>
                </a:p>
              </p:txBody>
            </p:sp>
          </p:grpSp>
          <p:sp>
            <p:nvSpPr>
              <p:cNvPr id="47" name="矩形 46"/>
              <p:cNvSpPr/>
              <p:nvPr/>
            </p:nvSpPr>
            <p:spPr>
              <a:xfrm>
                <a:off x="4960292" y="2808284"/>
                <a:ext cx="558999" cy="41088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dirty="0">
                    <a:solidFill>
                      <a:schemeClr val="tx2">
                        <a:lumMod val="50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rPr>
                  <a:t>01</a:t>
                </a:r>
                <a:endParaRPr lang="zh-CN" altLang="en-US" dirty="0">
                  <a:solidFill>
                    <a:schemeClr val="tx2">
                      <a:lumMod val="50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654471" y="2808284"/>
                <a:ext cx="558999" cy="41088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dirty="0">
                    <a:solidFill>
                      <a:schemeClr val="tx2">
                        <a:lumMod val="50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rPr>
                  <a:t>02</a:t>
                </a:r>
                <a:endParaRPr lang="zh-CN" altLang="en-US" dirty="0">
                  <a:solidFill>
                    <a:schemeClr val="tx2">
                      <a:lumMod val="50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4960292" y="4421404"/>
                <a:ext cx="558999" cy="41088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dirty="0">
                    <a:solidFill>
                      <a:schemeClr val="tx2">
                        <a:lumMod val="50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rPr>
                  <a:t>03</a:t>
                </a:r>
                <a:endParaRPr lang="zh-CN" altLang="en-US" dirty="0">
                  <a:solidFill>
                    <a:schemeClr val="tx2">
                      <a:lumMod val="50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6654471" y="4421404"/>
                <a:ext cx="558999" cy="41088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dirty="0">
                    <a:solidFill>
                      <a:schemeClr val="tx2">
                        <a:lumMod val="50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rPr>
                  <a:t>04</a:t>
                </a:r>
                <a:endParaRPr lang="zh-CN" altLang="en-US" dirty="0">
                  <a:solidFill>
                    <a:schemeClr val="tx2">
                      <a:lumMod val="50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endParaRPr>
              </a:p>
            </p:txBody>
          </p:sp>
        </p:grpSp>
        <p:sp>
          <p:nvSpPr>
            <p:cNvPr id="45" name="Oval 44"/>
            <p:cNvSpPr/>
            <p:nvPr/>
          </p:nvSpPr>
          <p:spPr>
            <a:xfrm>
              <a:off x="5772144" y="3504112"/>
              <a:ext cx="603504" cy="556416"/>
            </a:xfrm>
            <a:custGeom>
              <a:avLst/>
              <a:gdLst>
                <a:gd name="connsiteX0" fmla="*/ 469488 w 578320"/>
                <a:gd name="connsiteY0" fmla="*/ 312166 h 533197"/>
                <a:gd name="connsiteX1" fmla="*/ 523904 w 578320"/>
                <a:gd name="connsiteY1" fmla="*/ 363740 h 533197"/>
                <a:gd name="connsiteX2" fmla="*/ 523904 w 578320"/>
                <a:gd name="connsiteY2" fmla="*/ 376634 h 533197"/>
                <a:gd name="connsiteX3" fmla="*/ 527594 w 578320"/>
                <a:gd name="connsiteY3" fmla="*/ 391369 h 533197"/>
                <a:gd name="connsiteX4" fmla="*/ 512837 w 578320"/>
                <a:gd name="connsiteY4" fmla="*/ 411630 h 533197"/>
                <a:gd name="connsiteX5" fmla="*/ 498080 w 578320"/>
                <a:gd name="connsiteY5" fmla="*/ 440180 h 533197"/>
                <a:gd name="connsiteX6" fmla="*/ 529438 w 578320"/>
                <a:gd name="connsiteY6" fmla="*/ 475176 h 533197"/>
                <a:gd name="connsiteX7" fmla="*/ 578320 w 578320"/>
                <a:gd name="connsiteY7" fmla="*/ 518462 h 533197"/>
                <a:gd name="connsiteX8" fmla="*/ 485168 w 578320"/>
                <a:gd name="connsiteY8" fmla="*/ 533197 h 533197"/>
                <a:gd name="connsiteX9" fmla="*/ 477789 w 578320"/>
                <a:gd name="connsiteY9" fmla="*/ 486228 h 533197"/>
                <a:gd name="connsiteX10" fmla="*/ 481478 w 578320"/>
                <a:gd name="connsiteY10" fmla="*/ 479781 h 533197"/>
                <a:gd name="connsiteX11" fmla="*/ 480556 w 578320"/>
                <a:gd name="connsiteY11" fmla="*/ 477939 h 533197"/>
                <a:gd name="connsiteX12" fmla="*/ 471333 w 578320"/>
                <a:gd name="connsiteY12" fmla="*/ 466888 h 533197"/>
                <a:gd name="connsiteX13" fmla="*/ 467644 w 578320"/>
                <a:gd name="connsiteY13" fmla="*/ 466888 h 533197"/>
                <a:gd name="connsiteX14" fmla="*/ 458421 w 578320"/>
                <a:gd name="connsiteY14" fmla="*/ 477939 h 533197"/>
                <a:gd name="connsiteX15" fmla="*/ 458421 w 578320"/>
                <a:gd name="connsiteY15" fmla="*/ 479781 h 533197"/>
                <a:gd name="connsiteX16" fmla="*/ 462110 w 578320"/>
                <a:gd name="connsiteY16" fmla="*/ 486228 h 533197"/>
                <a:gd name="connsiteX17" fmla="*/ 454732 w 578320"/>
                <a:gd name="connsiteY17" fmla="*/ 533197 h 533197"/>
                <a:gd name="connsiteX18" fmla="*/ 361579 w 578320"/>
                <a:gd name="connsiteY18" fmla="*/ 518462 h 533197"/>
                <a:gd name="connsiteX19" fmla="*/ 409539 w 578320"/>
                <a:gd name="connsiteY19" fmla="*/ 475176 h 533197"/>
                <a:gd name="connsiteX20" fmla="*/ 440897 w 578320"/>
                <a:gd name="connsiteY20" fmla="*/ 440180 h 533197"/>
                <a:gd name="connsiteX21" fmla="*/ 427063 w 578320"/>
                <a:gd name="connsiteY21" fmla="*/ 411630 h 533197"/>
                <a:gd name="connsiteX22" fmla="*/ 411383 w 578320"/>
                <a:gd name="connsiteY22" fmla="*/ 391369 h 533197"/>
                <a:gd name="connsiteX23" fmla="*/ 415995 w 578320"/>
                <a:gd name="connsiteY23" fmla="*/ 376634 h 533197"/>
                <a:gd name="connsiteX24" fmla="*/ 415995 w 578320"/>
                <a:gd name="connsiteY24" fmla="*/ 363740 h 533197"/>
                <a:gd name="connsiteX25" fmla="*/ 469488 w 578320"/>
                <a:gd name="connsiteY25" fmla="*/ 312166 h 533197"/>
                <a:gd name="connsiteX26" fmla="*/ 107909 w 578320"/>
                <a:gd name="connsiteY26" fmla="*/ 312166 h 533197"/>
                <a:gd name="connsiteX27" fmla="*/ 162325 w 578320"/>
                <a:gd name="connsiteY27" fmla="*/ 363740 h 533197"/>
                <a:gd name="connsiteX28" fmla="*/ 162325 w 578320"/>
                <a:gd name="connsiteY28" fmla="*/ 376634 h 533197"/>
                <a:gd name="connsiteX29" fmla="*/ 166937 w 578320"/>
                <a:gd name="connsiteY29" fmla="*/ 391369 h 533197"/>
                <a:gd name="connsiteX30" fmla="*/ 151257 w 578320"/>
                <a:gd name="connsiteY30" fmla="*/ 411630 h 533197"/>
                <a:gd name="connsiteX31" fmla="*/ 137423 w 578320"/>
                <a:gd name="connsiteY31" fmla="*/ 440180 h 533197"/>
                <a:gd name="connsiteX32" fmla="*/ 167859 w 578320"/>
                <a:gd name="connsiteY32" fmla="*/ 475176 h 533197"/>
                <a:gd name="connsiteX33" fmla="*/ 216741 w 578320"/>
                <a:gd name="connsiteY33" fmla="*/ 518462 h 533197"/>
                <a:gd name="connsiteX34" fmla="*/ 123588 w 578320"/>
                <a:gd name="connsiteY34" fmla="*/ 533197 h 533197"/>
                <a:gd name="connsiteX35" fmla="*/ 116210 w 578320"/>
                <a:gd name="connsiteY35" fmla="*/ 486228 h 533197"/>
                <a:gd name="connsiteX36" fmla="*/ 119899 w 578320"/>
                <a:gd name="connsiteY36" fmla="*/ 479781 h 533197"/>
                <a:gd name="connsiteX37" fmla="*/ 119899 w 578320"/>
                <a:gd name="connsiteY37" fmla="*/ 477939 h 533197"/>
                <a:gd name="connsiteX38" fmla="*/ 109754 w 578320"/>
                <a:gd name="connsiteY38" fmla="*/ 466888 h 533197"/>
                <a:gd name="connsiteX39" fmla="*/ 106987 w 578320"/>
                <a:gd name="connsiteY39" fmla="*/ 466888 h 533197"/>
                <a:gd name="connsiteX40" fmla="*/ 96842 w 578320"/>
                <a:gd name="connsiteY40" fmla="*/ 477939 h 533197"/>
                <a:gd name="connsiteX41" fmla="*/ 96842 w 578320"/>
                <a:gd name="connsiteY41" fmla="*/ 479781 h 533197"/>
                <a:gd name="connsiteX42" fmla="*/ 100531 w 578320"/>
                <a:gd name="connsiteY42" fmla="*/ 486228 h 533197"/>
                <a:gd name="connsiteX43" fmla="*/ 93152 w 578320"/>
                <a:gd name="connsiteY43" fmla="*/ 533197 h 533197"/>
                <a:gd name="connsiteX44" fmla="*/ 0 w 578320"/>
                <a:gd name="connsiteY44" fmla="*/ 518462 h 533197"/>
                <a:gd name="connsiteX45" fmla="*/ 48882 w 578320"/>
                <a:gd name="connsiteY45" fmla="*/ 475176 h 533197"/>
                <a:gd name="connsiteX46" fmla="*/ 79318 w 578320"/>
                <a:gd name="connsiteY46" fmla="*/ 440180 h 533197"/>
                <a:gd name="connsiteX47" fmla="*/ 65483 w 578320"/>
                <a:gd name="connsiteY47" fmla="*/ 411630 h 533197"/>
                <a:gd name="connsiteX48" fmla="*/ 49804 w 578320"/>
                <a:gd name="connsiteY48" fmla="*/ 391369 h 533197"/>
                <a:gd name="connsiteX49" fmla="*/ 54416 w 578320"/>
                <a:gd name="connsiteY49" fmla="*/ 376634 h 533197"/>
                <a:gd name="connsiteX50" fmla="*/ 54416 w 578320"/>
                <a:gd name="connsiteY50" fmla="*/ 363740 h 533197"/>
                <a:gd name="connsiteX51" fmla="*/ 107909 w 578320"/>
                <a:gd name="connsiteY51" fmla="*/ 312166 h 533197"/>
                <a:gd name="connsiteX52" fmla="*/ 288717 w 578320"/>
                <a:gd name="connsiteY52" fmla="*/ 237601 h 533197"/>
                <a:gd name="connsiteX53" fmla="*/ 303485 w 578320"/>
                <a:gd name="connsiteY53" fmla="*/ 252338 h 533197"/>
                <a:gd name="connsiteX54" fmla="*/ 303485 w 578320"/>
                <a:gd name="connsiteY54" fmla="*/ 331547 h 533197"/>
                <a:gd name="connsiteX55" fmla="*/ 384708 w 578320"/>
                <a:gd name="connsiteY55" fmla="*/ 398782 h 533197"/>
                <a:gd name="connsiteX56" fmla="*/ 386554 w 578320"/>
                <a:gd name="connsiteY56" fmla="*/ 419045 h 533197"/>
                <a:gd name="connsiteX57" fmla="*/ 375478 w 578320"/>
                <a:gd name="connsiteY57" fmla="*/ 423650 h 533197"/>
                <a:gd name="connsiteX58" fmla="*/ 366248 w 578320"/>
                <a:gd name="connsiteY58" fmla="*/ 420887 h 533197"/>
                <a:gd name="connsiteX59" fmla="*/ 288717 w 578320"/>
                <a:gd name="connsiteY59" fmla="*/ 356415 h 533197"/>
                <a:gd name="connsiteX60" fmla="*/ 212108 w 578320"/>
                <a:gd name="connsiteY60" fmla="*/ 420887 h 533197"/>
                <a:gd name="connsiteX61" fmla="*/ 191802 w 578320"/>
                <a:gd name="connsiteY61" fmla="*/ 419045 h 533197"/>
                <a:gd name="connsiteX62" fmla="*/ 193648 w 578320"/>
                <a:gd name="connsiteY62" fmla="*/ 398782 h 533197"/>
                <a:gd name="connsiteX63" fmla="*/ 274872 w 578320"/>
                <a:gd name="connsiteY63" fmla="*/ 331547 h 533197"/>
                <a:gd name="connsiteX64" fmla="*/ 274872 w 578320"/>
                <a:gd name="connsiteY64" fmla="*/ 252338 h 533197"/>
                <a:gd name="connsiteX65" fmla="*/ 288717 w 578320"/>
                <a:gd name="connsiteY65" fmla="*/ 237601 h 533197"/>
                <a:gd name="connsiteX66" fmla="*/ 288699 w 578320"/>
                <a:gd name="connsiteY66" fmla="*/ 0 h 533197"/>
                <a:gd name="connsiteX67" fmla="*/ 343115 w 578320"/>
                <a:gd name="connsiteY67" fmla="*/ 50653 h 533197"/>
                <a:gd name="connsiteX68" fmla="*/ 343115 w 578320"/>
                <a:gd name="connsiteY68" fmla="*/ 63546 h 533197"/>
                <a:gd name="connsiteX69" fmla="*/ 346805 w 578320"/>
                <a:gd name="connsiteY69" fmla="*/ 78282 h 533197"/>
                <a:gd name="connsiteX70" fmla="*/ 332048 w 578320"/>
                <a:gd name="connsiteY70" fmla="*/ 98543 h 533197"/>
                <a:gd name="connsiteX71" fmla="*/ 318213 w 578320"/>
                <a:gd name="connsiteY71" fmla="*/ 127093 h 533197"/>
                <a:gd name="connsiteX72" fmla="*/ 348649 w 578320"/>
                <a:gd name="connsiteY72" fmla="*/ 163010 h 533197"/>
                <a:gd name="connsiteX73" fmla="*/ 397531 w 578320"/>
                <a:gd name="connsiteY73" fmla="*/ 206295 h 533197"/>
                <a:gd name="connsiteX74" fmla="*/ 304379 w 578320"/>
                <a:gd name="connsiteY74" fmla="*/ 220110 h 533197"/>
                <a:gd name="connsiteX75" fmla="*/ 297000 w 578320"/>
                <a:gd name="connsiteY75" fmla="*/ 173141 h 533197"/>
                <a:gd name="connsiteX76" fmla="*/ 300689 w 578320"/>
                <a:gd name="connsiteY76" fmla="*/ 167615 h 533197"/>
                <a:gd name="connsiteX77" fmla="*/ 300689 w 578320"/>
                <a:gd name="connsiteY77" fmla="*/ 164852 h 533197"/>
                <a:gd name="connsiteX78" fmla="*/ 290544 w 578320"/>
                <a:gd name="connsiteY78" fmla="*/ 154722 h 533197"/>
                <a:gd name="connsiteX79" fmla="*/ 287777 w 578320"/>
                <a:gd name="connsiteY79" fmla="*/ 154722 h 533197"/>
                <a:gd name="connsiteX80" fmla="*/ 277632 w 578320"/>
                <a:gd name="connsiteY80" fmla="*/ 164852 h 533197"/>
                <a:gd name="connsiteX81" fmla="*/ 277632 w 578320"/>
                <a:gd name="connsiteY81" fmla="*/ 167615 h 533197"/>
                <a:gd name="connsiteX82" fmla="*/ 281321 w 578320"/>
                <a:gd name="connsiteY82" fmla="*/ 173141 h 533197"/>
                <a:gd name="connsiteX83" fmla="*/ 273943 w 578320"/>
                <a:gd name="connsiteY83" fmla="*/ 221031 h 533197"/>
                <a:gd name="connsiteX84" fmla="*/ 180790 w 578320"/>
                <a:gd name="connsiteY84" fmla="*/ 206295 h 533197"/>
                <a:gd name="connsiteX85" fmla="*/ 228750 w 578320"/>
                <a:gd name="connsiteY85" fmla="*/ 163010 h 533197"/>
                <a:gd name="connsiteX86" fmla="*/ 260108 w 578320"/>
                <a:gd name="connsiteY86" fmla="*/ 127093 h 533197"/>
                <a:gd name="connsiteX87" fmla="*/ 246274 w 578320"/>
                <a:gd name="connsiteY87" fmla="*/ 98543 h 533197"/>
                <a:gd name="connsiteX88" fmla="*/ 230594 w 578320"/>
                <a:gd name="connsiteY88" fmla="*/ 78282 h 533197"/>
                <a:gd name="connsiteX89" fmla="*/ 235206 w 578320"/>
                <a:gd name="connsiteY89" fmla="*/ 63546 h 533197"/>
                <a:gd name="connsiteX90" fmla="*/ 235206 w 578320"/>
                <a:gd name="connsiteY90" fmla="*/ 50653 h 533197"/>
                <a:gd name="connsiteX91" fmla="*/ 288699 w 578320"/>
                <a:gd name="connsiteY9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78320" h="533197">
                  <a:moveTo>
                    <a:pt x="469488" y="312166"/>
                  </a:moveTo>
                  <a:cubicBezTo>
                    <a:pt x="499002" y="312166"/>
                    <a:pt x="523904" y="335190"/>
                    <a:pt x="523904" y="363740"/>
                  </a:cubicBezTo>
                  <a:lnTo>
                    <a:pt x="523904" y="376634"/>
                  </a:lnTo>
                  <a:cubicBezTo>
                    <a:pt x="523904" y="376634"/>
                    <a:pt x="529438" y="381238"/>
                    <a:pt x="527594" y="391369"/>
                  </a:cubicBezTo>
                  <a:cubicBezTo>
                    <a:pt x="526671" y="404262"/>
                    <a:pt x="512837" y="411630"/>
                    <a:pt x="512837" y="411630"/>
                  </a:cubicBezTo>
                  <a:cubicBezTo>
                    <a:pt x="512837" y="411630"/>
                    <a:pt x="509147" y="430970"/>
                    <a:pt x="498080" y="440180"/>
                  </a:cubicBezTo>
                  <a:cubicBezTo>
                    <a:pt x="494391" y="467809"/>
                    <a:pt x="513759" y="470572"/>
                    <a:pt x="529438" y="475176"/>
                  </a:cubicBezTo>
                  <a:cubicBezTo>
                    <a:pt x="555263" y="483465"/>
                    <a:pt x="578320" y="485307"/>
                    <a:pt x="578320" y="518462"/>
                  </a:cubicBezTo>
                  <a:cubicBezTo>
                    <a:pt x="578320" y="525829"/>
                    <a:pt x="543273" y="532276"/>
                    <a:pt x="485168" y="533197"/>
                  </a:cubicBezTo>
                  <a:lnTo>
                    <a:pt x="477789" y="486228"/>
                  </a:lnTo>
                  <a:lnTo>
                    <a:pt x="481478" y="479781"/>
                  </a:lnTo>
                  <a:cubicBezTo>
                    <a:pt x="481478" y="478860"/>
                    <a:pt x="481478" y="477939"/>
                    <a:pt x="480556" y="477939"/>
                  </a:cubicBezTo>
                  <a:lnTo>
                    <a:pt x="471333" y="466888"/>
                  </a:lnTo>
                  <a:cubicBezTo>
                    <a:pt x="470411" y="465967"/>
                    <a:pt x="468566" y="465967"/>
                    <a:pt x="467644" y="466888"/>
                  </a:cubicBezTo>
                  <a:lnTo>
                    <a:pt x="458421" y="477939"/>
                  </a:lnTo>
                  <a:cubicBezTo>
                    <a:pt x="457499" y="477939"/>
                    <a:pt x="457499" y="478860"/>
                    <a:pt x="458421" y="479781"/>
                  </a:cubicBezTo>
                  <a:lnTo>
                    <a:pt x="462110" y="486228"/>
                  </a:lnTo>
                  <a:lnTo>
                    <a:pt x="454732" y="533197"/>
                  </a:lnTo>
                  <a:cubicBezTo>
                    <a:pt x="396627" y="532276"/>
                    <a:pt x="361579" y="525829"/>
                    <a:pt x="361579" y="518462"/>
                  </a:cubicBezTo>
                  <a:cubicBezTo>
                    <a:pt x="361579" y="485307"/>
                    <a:pt x="384637" y="483465"/>
                    <a:pt x="409539" y="475176"/>
                  </a:cubicBezTo>
                  <a:cubicBezTo>
                    <a:pt x="425218" y="470572"/>
                    <a:pt x="444586" y="466888"/>
                    <a:pt x="440897" y="440180"/>
                  </a:cubicBezTo>
                  <a:cubicBezTo>
                    <a:pt x="430752" y="430970"/>
                    <a:pt x="427063" y="411630"/>
                    <a:pt x="427063" y="411630"/>
                  </a:cubicBezTo>
                  <a:cubicBezTo>
                    <a:pt x="427063" y="411630"/>
                    <a:pt x="413228" y="404262"/>
                    <a:pt x="411383" y="391369"/>
                  </a:cubicBezTo>
                  <a:cubicBezTo>
                    <a:pt x="410461" y="381238"/>
                    <a:pt x="415995" y="376634"/>
                    <a:pt x="415995" y="376634"/>
                  </a:cubicBezTo>
                  <a:lnTo>
                    <a:pt x="415995" y="363740"/>
                  </a:lnTo>
                  <a:cubicBezTo>
                    <a:pt x="415995" y="335190"/>
                    <a:pt x="439975" y="312166"/>
                    <a:pt x="469488" y="312166"/>
                  </a:cubicBezTo>
                  <a:close/>
                  <a:moveTo>
                    <a:pt x="107909" y="312166"/>
                  </a:moveTo>
                  <a:cubicBezTo>
                    <a:pt x="138345" y="312166"/>
                    <a:pt x="162325" y="335190"/>
                    <a:pt x="162325" y="363740"/>
                  </a:cubicBezTo>
                  <a:lnTo>
                    <a:pt x="162325" y="376634"/>
                  </a:lnTo>
                  <a:cubicBezTo>
                    <a:pt x="162325" y="376634"/>
                    <a:pt x="167859" y="381238"/>
                    <a:pt x="166937" y="391369"/>
                  </a:cubicBezTo>
                  <a:cubicBezTo>
                    <a:pt x="165092" y="404262"/>
                    <a:pt x="151257" y="411630"/>
                    <a:pt x="151257" y="411630"/>
                  </a:cubicBezTo>
                  <a:cubicBezTo>
                    <a:pt x="151257" y="411630"/>
                    <a:pt x="147568" y="430970"/>
                    <a:pt x="137423" y="440180"/>
                  </a:cubicBezTo>
                  <a:cubicBezTo>
                    <a:pt x="132811" y="467809"/>
                    <a:pt x="152180" y="470572"/>
                    <a:pt x="167859" y="475176"/>
                  </a:cubicBezTo>
                  <a:cubicBezTo>
                    <a:pt x="193684" y="483465"/>
                    <a:pt x="216741" y="485307"/>
                    <a:pt x="216741" y="518462"/>
                  </a:cubicBezTo>
                  <a:cubicBezTo>
                    <a:pt x="216741" y="525829"/>
                    <a:pt x="181693" y="532276"/>
                    <a:pt x="123588" y="533197"/>
                  </a:cubicBezTo>
                  <a:lnTo>
                    <a:pt x="116210" y="486228"/>
                  </a:lnTo>
                  <a:lnTo>
                    <a:pt x="119899" y="479781"/>
                  </a:lnTo>
                  <a:cubicBezTo>
                    <a:pt x="120821" y="478860"/>
                    <a:pt x="119899" y="477939"/>
                    <a:pt x="119899" y="477939"/>
                  </a:cubicBezTo>
                  <a:lnTo>
                    <a:pt x="109754" y="466888"/>
                  </a:lnTo>
                  <a:cubicBezTo>
                    <a:pt x="108832" y="465967"/>
                    <a:pt x="107909" y="465967"/>
                    <a:pt x="106987" y="466888"/>
                  </a:cubicBezTo>
                  <a:lnTo>
                    <a:pt x="96842" y="477939"/>
                  </a:lnTo>
                  <a:cubicBezTo>
                    <a:pt x="96842" y="477939"/>
                    <a:pt x="95919" y="478860"/>
                    <a:pt x="96842" y="479781"/>
                  </a:cubicBezTo>
                  <a:lnTo>
                    <a:pt x="100531" y="486228"/>
                  </a:lnTo>
                  <a:lnTo>
                    <a:pt x="93152" y="533197"/>
                  </a:lnTo>
                  <a:cubicBezTo>
                    <a:pt x="35047" y="532276"/>
                    <a:pt x="0" y="525829"/>
                    <a:pt x="0" y="518462"/>
                  </a:cubicBezTo>
                  <a:cubicBezTo>
                    <a:pt x="0" y="485307"/>
                    <a:pt x="23057" y="483465"/>
                    <a:pt x="48882" y="475176"/>
                  </a:cubicBezTo>
                  <a:cubicBezTo>
                    <a:pt x="64561" y="470572"/>
                    <a:pt x="83929" y="466888"/>
                    <a:pt x="79318" y="440180"/>
                  </a:cubicBezTo>
                  <a:cubicBezTo>
                    <a:pt x="69173" y="430970"/>
                    <a:pt x="65483" y="411630"/>
                    <a:pt x="65483" y="411630"/>
                  </a:cubicBezTo>
                  <a:cubicBezTo>
                    <a:pt x="65483" y="411630"/>
                    <a:pt x="51649" y="404262"/>
                    <a:pt x="49804" y="391369"/>
                  </a:cubicBezTo>
                  <a:cubicBezTo>
                    <a:pt x="48882" y="381238"/>
                    <a:pt x="54416" y="376634"/>
                    <a:pt x="54416" y="376634"/>
                  </a:cubicBezTo>
                  <a:lnTo>
                    <a:pt x="54416" y="363740"/>
                  </a:lnTo>
                  <a:cubicBezTo>
                    <a:pt x="54416" y="335190"/>
                    <a:pt x="78396" y="312166"/>
                    <a:pt x="107909" y="312166"/>
                  </a:cubicBezTo>
                  <a:close/>
                  <a:moveTo>
                    <a:pt x="288717" y="237601"/>
                  </a:moveTo>
                  <a:cubicBezTo>
                    <a:pt x="297024" y="237601"/>
                    <a:pt x="303485" y="244048"/>
                    <a:pt x="303485" y="252338"/>
                  </a:cubicBezTo>
                  <a:lnTo>
                    <a:pt x="303485" y="331547"/>
                  </a:lnTo>
                  <a:lnTo>
                    <a:pt x="384708" y="398782"/>
                  </a:lnTo>
                  <a:cubicBezTo>
                    <a:pt x="390246" y="403387"/>
                    <a:pt x="391169" y="412598"/>
                    <a:pt x="386554" y="419045"/>
                  </a:cubicBezTo>
                  <a:cubicBezTo>
                    <a:pt x="383785" y="421808"/>
                    <a:pt x="379170" y="423650"/>
                    <a:pt x="375478" y="423650"/>
                  </a:cubicBezTo>
                  <a:cubicBezTo>
                    <a:pt x="371786" y="423650"/>
                    <a:pt x="369017" y="422729"/>
                    <a:pt x="366248" y="420887"/>
                  </a:cubicBezTo>
                  <a:lnTo>
                    <a:pt x="288717" y="356415"/>
                  </a:lnTo>
                  <a:lnTo>
                    <a:pt x="212108" y="420887"/>
                  </a:lnTo>
                  <a:cubicBezTo>
                    <a:pt x="205647" y="425492"/>
                    <a:pt x="196417" y="424571"/>
                    <a:pt x="191802" y="419045"/>
                  </a:cubicBezTo>
                  <a:cubicBezTo>
                    <a:pt x="186264" y="412598"/>
                    <a:pt x="187187" y="403387"/>
                    <a:pt x="193648" y="398782"/>
                  </a:cubicBezTo>
                  <a:lnTo>
                    <a:pt x="274872" y="331547"/>
                  </a:lnTo>
                  <a:lnTo>
                    <a:pt x="274872" y="252338"/>
                  </a:lnTo>
                  <a:cubicBezTo>
                    <a:pt x="274872" y="244048"/>
                    <a:pt x="281333" y="237601"/>
                    <a:pt x="288717" y="237601"/>
                  </a:cubicBezTo>
                  <a:close/>
                  <a:moveTo>
                    <a:pt x="288699" y="0"/>
                  </a:moveTo>
                  <a:cubicBezTo>
                    <a:pt x="318213" y="0"/>
                    <a:pt x="343115" y="22103"/>
                    <a:pt x="343115" y="50653"/>
                  </a:cubicBezTo>
                  <a:lnTo>
                    <a:pt x="343115" y="63546"/>
                  </a:lnTo>
                  <a:cubicBezTo>
                    <a:pt x="343115" y="63546"/>
                    <a:pt x="348649" y="68151"/>
                    <a:pt x="346805" y="78282"/>
                  </a:cubicBezTo>
                  <a:cubicBezTo>
                    <a:pt x="345882" y="92096"/>
                    <a:pt x="332048" y="98543"/>
                    <a:pt x="332048" y="98543"/>
                  </a:cubicBezTo>
                  <a:cubicBezTo>
                    <a:pt x="332048" y="98543"/>
                    <a:pt x="328358" y="117883"/>
                    <a:pt x="318213" y="127093"/>
                  </a:cubicBezTo>
                  <a:cubicBezTo>
                    <a:pt x="313602" y="154722"/>
                    <a:pt x="332970" y="157484"/>
                    <a:pt x="348649" y="163010"/>
                  </a:cubicBezTo>
                  <a:cubicBezTo>
                    <a:pt x="374474" y="171299"/>
                    <a:pt x="397531" y="172220"/>
                    <a:pt x="397531" y="206295"/>
                  </a:cubicBezTo>
                  <a:cubicBezTo>
                    <a:pt x="397531" y="212742"/>
                    <a:pt x="362484" y="219189"/>
                    <a:pt x="304379" y="220110"/>
                  </a:cubicBezTo>
                  <a:lnTo>
                    <a:pt x="297000" y="173141"/>
                  </a:lnTo>
                  <a:lnTo>
                    <a:pt x="300689" y="167615"/>
                  </a:lnTo>
                  <a:cubicBezTo>
                    <a:pt x="300689" y="166694"/>
                    <a:pt x="300689" y="165773"/>
                    <a:pt x="300689" y="164852"/>
                  </a:cubicBezTo>
                  <a:lnTo>
                    <a:pt x="290544" y="154722"/>
                  </a:lnTo>
                  <a:cubicBezTo>
                    <a:pt x="289622" y="153801"/>
                    <a:pt x="287777" y="153801"/>
                    <a:pt x="287777" y="154722"/>
                  </a:cubicBezTo>
                  <a:lnTo>
                    <a:pt x="277632" y="164852"/>
                  </a:lnTo>
                  <a:cubicBezTo>
                    <a:pt x="276710" y="165773"/>
                    <a:pt x="276710" y="166694"/>
                    <a:pt x="277632" y="167615"/>
                  </a:cubicBezTo>
                  <a:lnTo>
                    <a:pt x="281321" y="173141"/>
                  </a:lnTo>
                  <a:lnTo>
                    <a:pt x="273943" y="221031"/>
                  </a:lnTo>
                  <a:cubicBezTo>
                    <a:pt x="215838" y="219189"/>
                    <a:pt x="180790" y="212742"/>
                    <a:pt x="180790" y="206295"/>
                  </a:cubicBezTo>
                  <a:cubicBezTo>
                    <a:pt x="180790" y="172220"/>
                    <a:pt x="203848" y="171299"/>
                    <a:pt x="228750" y="163010"/>
                  </a:cubicBezTo>
                  <a:cubicBezTo>
                    <a:pt x="244429" y="157484"/>
                    <a:pt x="264720" y="154722"/>
                    <a:pt x="260108" y="127093"/>
                  </a:cubicBezTo>
                  <a:cubicBezTo>
                    <a:pt x="249963" y="117883"/>
                    <a:pt x="246274" y="98543"/>
                    <a:pt x="246274" y="98543"/>
                  </a:cubicBezTo>
                  <a:cubicBezTo>
                    <a:pt x="246274" y="98543"/>
                    <a:pt x="232439" y="92096"/>
                    <a:pt x="230594" y="78282"/>
                  </a:cubicBezTo>
                  <a:cubicBezTo>
                    <a:pt x="229672" y="68151"/>
                    <a:pt x="235206" y="63546"/>
                    <a:pt x="235206" y="63546"/>
                  </a:cubicBezTo>
                  <a:lnTo>
                    <a:pt x="235206" y="50653"/>
                  </a:lnTo>
                  <a:cubicBezTo>
                    <a:pt x="235206" y="22103"/>
                    <a:pt x="259186" y="0"/>
                    <a:pt x="288699" y="0"/>
                  </a:cubicBezTo>
                  <a:close/>
                </a:path>
              </a:pathLst>
            </a:custGeom>
            <a:solidFill>
              <a:srgbClr val="17324D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accent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628825" y="1174825"/>
            <a:ext cx="1567543" cy="450366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28665" dirty="0">
                <a:solidFill>
                  <a:schemeClr val="bg2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628657" y="1622223"/>
            <a:ext cx="1567543" cy="376500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23865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2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220462" y="1151891"/>
            <a:ext cx="4732655" cy="4709795"/>
            <a:chOff x="2899" y="-1269"/>
            <a:chExt cx="13401" cy="13336"/>
          </a:xfrm>
        </p:grpSpPr>
        <p:sp>
          <p:nvSpPr>
            <p:cNvPr id="39" name="椭圆 38"/>
            <p:cNvSpPr/>
            <p:nvPr/>
          </p:nvSpPr>
          <p:spPr>
            <a:xfrm>
              <a:off x="2964" y="-1269"/>
              <a:ext cx="13337" cy="13337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6000">
                    <a:schemeClr val="tx1"/>
                  </a:gs>
                  <a:gs pos="60000">
                    <a:schemeClr val="bg1"/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2899" y="3268"/>
              <a:ext cx="503" cy="1249"/>
              <a:chOff x="1820381" y="2075156"/>
              <a:chExt cx="319500" cy="792801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1975944" y="2075156"/>
                <a:ext cx="163937" cy="1639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820381" y="2331550"/>
                <a:ext cx="295688" cy="295688"/>
              </a:xfrm>
              <a:prstGeom prst="ellipse">
                <a:avLst/>
              </a:prstGeom>
              <a:solidFill>
                <a:srgbClr val="E1F1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820381" y="2704020"/>
                <a:ext cx="163937" cy="1639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5056" y="7951"/>
              <a:ext cx="825" cy="1279"/>
              <a:chOff x="15056" y="7951"/>
              <a:chExt cx="825" cy="1279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5623" y="7951"/>
                <a:ext cx="258" cy="25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5288" y="8385"/>
                <a:ext cx="466" cy="466"/>
              </a:xfrm>
              <a:prstGeom prst="ellipse">
                <a:avLst/>
              </a:prstGeom>
              <a:solidFill>
                <a:srgbClr val="AEC7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5056" y="8972"/>
                <a:ext cx="258" cy="25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1849318" y="2923610"/>
            <a:ext cx="2505814" cy="3793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865">
                <a:solidFill>
                  <a:schemeClr val="accent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PROJECT INTRODUCTION</a:t>
            </a:r>
            <a:endParaRPr lang="zh-CN" altLang="en-US" sz="1865">
              <a:solidFill>
                <a:schemeClr val="accent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874288" y="3402861"/>
            <a:ext cx="45587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109655" y="3377634"/>
            <a:ext cx="3985145" cy="1034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Lorem ipsum dolor sit amet, consectetur adipiscing elit. Donec luctus nibh sit amet sem vulputate venenatisbibendum 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10800000">
            <a:off x="2928882" y="4636154"/>
            <a:ext cx="346691" cy="245715"/>
          </a:xfrm>
          <a:prstGeom prst="triangle">
            <a:avLst/>
          </a:prstGeom>
          <a:solidFill>
            <a:schemeClr val="accent2"/>
          </a:soli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5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88633" y="2322188"/>
            <a:ext cx="24256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chemeClr val="accent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工作完成情况</a:t>
            </a:r>
            <a:endParaRPr lang="zh-CN" altLang="en-US" sz="2800" dirty="0">
              <a:solidFill>
                <a:schemeClr val="accent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7.40741E-7 L 0.01367 -0.00046 " pathEditMode="relative" rAng="0" ptsTypes="AA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44444E-6 L -0.01432 0.00138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00" y="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110832"/>
            <a:ext cx="5503664" cy="785090"/>
            <a:chOff x="0" y="110832"/>
            <a:chExt cx="5503664" cy="785090"/>
          </a:xfrm>
        </p:grpSpPr>
        <p:sp>
          <p:nvSpPr>
            <p:cNvPr id="15" name="文本框 14"/>
            <p:cNvSpPr txBox="1"/>
            <p:nvPr/>
          </p:nvSpPr>
          <p:spPr>
            <a:xfrm>
              <a:off x="947429" y="526590"/>
              <a:ext cx="4556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ADD YOUR TITLE HERE</a:t>
              </a:r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6" name="菱形 15"/>
            <p:cNvSpPr/>
            <p:nvPr/>
          </p:nvSpPr>
          <p:spPr>
            <a:xfrm flipH="1">
              <a:off x="210473" y="110832"/>
              <a:ext cx="690064" cy="690064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7" name="菱形 16"/>
            <p:cNvSpPr/>
            <p:nvPr/>
          </p:nvSpPr>
          <p:spPr>
            <a:xfrm flipH="1">
              <a:off x="0" y="282533"/>
              <a:ext cx="347206" cy="346662"/>
            </a:xfrm>
            <a:prstGeom prst="diamond">
              <a:avLst/>
            </a:prstGeom>
            <a:noFill/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16447" y="118687"/>
              <a:ext cx="455623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请输入标题文字</a:t>
              </a:r>
            </a:p>
          </p:txBody>
        </p:sp>
      </p:grpSp>
      <p:cxnSp>
        <p:nvCxnSpPr>
          <p:cNvPr id="30" name="直接连接符 29"/>
          <p:cNvCxnSpPr/>
          <p:nvPr/>
        </p:nvCxnSpPr>
        <p:spPr>
          <a:xfrm flipV="1">
            <a:off x="4358842" y="2819678"/>
            <a:ext cx="736153" cy="2902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329807" y="4647450"/>
            <a:ext cx="808730" cy="22739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1059945" y="2271575"/>
            <a:ext cx="2975508" cy="2989943"/>
            <a:chOff x="1059945" y="2271575"/>
            <a:chExt cx="2975508" cy="2989943"/>
          </a:xfrm>
        </p:grpSpPr>
        <p:sp>
          <p:nvSpPr>
            <p:cNvPr id="33" name="椭圆 32"/>
            <p:cNvSpPr/>
            <p:nvPr/>
          </p:nvSpPr>
          <p:spPr>
            <a:xfrm>
              <a:off x="1059945" y="2271575"/>
              <a:ext cx="2975508" cy="2989943"/>
            </a:xfrm>
            <a:prstGeom prst="ellipse">
              <a:avLst/>
            </a:prstGeom>
            <a:noFill/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pic>
          <p:nvPicPr>
            <p:cNvPr id="34" name="图形 33" descr="用户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79421" y="2466500"/>
              <a:ext cx="2600092" cy="2600092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5345881" y="1861734"/>
            <a:ext cx="5104406" cy="3761389"/>
            <a:chOff x="5345881" y="1861734"/>
            <a:chExt cx="5104406" cy="3761389"/>
          </a:xfrm>
        </p:grpSpPr>
        <p:grpSp>
          <p:nvGrpSpPr>
            <p:cNvPr id="36" name="组合 35"/>
            <p:cNvGrpSpPr/>
            <p:nvPr/>
          </p:nvGrpSpPr>
          <p:grpSpPr>
            <a:xfrm>
              <a:off x="7105881" y="2048487"/>
              <a:ext cx="3202594" cy="1027230"/>
              <a:chOff x="7523107" y="3331677"/>
              <a:chExt cx="3202594" cy="1027230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7523108" y="3331677"/>
                <a:ext cx="2241974" cy="36933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dirty="0"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rPr>
                  <a:t>请输入文字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7523107" y="3641467"/>
                <a:ext cx="3202594" cy="717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rPr>
                  <a:t>The user can demonstrate on a projector or computer, or print the presentation and make it into a film to be used in a wider field.</a:t>
                </a: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7105881" y="4500425"/>
              <a:ext cx="3344406" cy="1056879"/>
              <a:chOff x="7678647" y="3299981"/>
              <a:chExt cx="3344406" cy="1056879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7678647" y="3299981"/>
                <a:ext cx="2241974" cy="36933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dirty="0"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rPr>
                  <a:t>请输入文字</a:t>
                </a: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7678647" y="3639420"/>
                <a:ext cx="3344406" cy="717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sym typeface="字魂58号-创中黑" panose="00000500000000000000" pitchFamily="2" charset="-122"/>
                  </a:rPr>
                  <a:t>The user can demonstrate on a projector or computer, or print the presentation and make it into a film to be used in a wider field.</a:t>
                </a: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5345881" y="1861734"/>
              <a:ext cx="1489323" cy="1496548"/>
              <a:chOff x="5345881" y="1861734"/>
              <a:chExt cx="1489323" cy="1496548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5345881" y="1861734"/>
                <a:ext cx="1489323" cy="1496548"/>
              </a:xfrm>
              <a:prstGeom prst="ellipse">
                <a:avLst/>
              </a:prstGeom>
              <a:noFill/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endParaRPr>
              </a:p>
            </p:txBody>
          </p:sp>
          <p:pic>
            <p:nvPicPr>
              <p:cNvPr id="43" name="图形 42" descr="日历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5674761" y="2152808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39" name="组合 38"/>
            <p:cNvGrpSpPr/>
            <p:nvPr/>
          </p:nvGrpSpPr>
          <p:grpSpPr>
            <a:xfrm>
              <a:off x="5387300" y="4126575"/>
              <a:ext cx="1489323" cy="1496548"/>
              <a:chOff x="5387300" y="4126575"/>
              <a:chExt cx="1489323" cy="1496548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5387300" y="4126575"/>
                <a:ext cx="1489323" cy="1496548"/>
              </a:xfrm>
              <a:prstGeom prst="ellipse">
                <a:avLst/>
              </a:prstGeom>
              <a:noFill/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endParaRPr>
              </a:p>
            </p:txBody>
          </p:sp>
          <p:pic>
            <p:nvPicPr>
              <p:cNvPr id="41" name="图形 40" descr="条形图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674761" y="4417649"/>
                <a:ext cx="914400" cy="9144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简约极简线条年中工作总结计划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Arial"/>
        <a:ea typeface="方正兰亭超细黑简体"/>
        <a:cs typeface=""/>
      </a:majorFont>
      <a:minorFont>
        <a:latin typeface="Arial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</a:spPr>
      <a:bodyPr wrap="square" rtlCol="0" anchor="ctr">
        <a:spAutoFit/>
      </a:bodyPr>
      <a:lstStyle>
        <a:defPPr algn="ctr">
          <a:lnSpc>
            <a:spcPct val="130000"/>
          </a:lnSpc>
          <a:defRPr sz="1000" dirty="0" smtClean="0">
            <a:solidFill>
              <a:srgbClr val="808080"/>
            </a:solidFill>
          </a:defRPr>
        </a:defPPr>
      </a:lstStyle>
    </a:spDef>
    <a:lnDef>
      <a:spPr>
        <a:ln w="3175">
          <a:solidFill>
            <a:srgbClr val="474747">
              <a:alpha val="70000"/>
            </a:srgb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E3E3E"/>
      </a:accent1>
      <a:accent2>
        <a:srgbClr val="4E4E4E"/>
      </a:accent2>
      <a:accent3>
        <a:srgbClr val="717171"/>
      </a:accent3>
      <a:accent4>
        <a:srgbClr val="919191"/>
      </a:accent4>
      <a:accent5>
        <a:srgbClr val="A6A6A6"/>
      </a:accent5>
      <a:accent6>
        <a:srgbClr val="D7D7D7"/>
      </a:accent6>
      <a:hlink>
        <a:srgbClr val="3E3E3E"/>
      </a:hlink>
      <a:folHlink>
        <a:srgbClr val="BFBFBF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1555</Words>
  <Application>Microsoft Office PowerPoint</Application>
  <PresentationFormat>宽屏</PresentationFormat>
  <Paragraphs>243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方正兰亭超细黑简体</vt:lpstr>
      <vt:lpstr>宋体</vt:lpstr>
      <vt:lpstr>微软雅黑</vt:lpstr>
      <vt:lpstr>字魂58号-创中黑</vt:lpstr>
      <vt:lpstr>Arial</vt:lpstr>
      <vt:lpstr>Calibri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简约极简线条年中工作总结计划PPT模板</dc:title>
  <dc:creator>Administrator</dc:creator>
  <cp:lastModifiedBy>Administrator</cp:lastModifiedBy>
  <cp:revision>111</cp:revision>
  <dcterms:created xsi:type="dcterms:W3CDTF">2017-03-29T00:27:00Z</dcterms:created>
  <dcterms:modified xsi:type="dcterms:W3CDTF">2021-01-26T06:57:57Z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