
<file path=[Content_Types].xml><?xml version="1.0" encoding="utf-8"?>
<Types xmlns="http://schemas.openxmlformats.org/package/2006/content-types">
  <Default Extension="xlsx" ContentType="application/vnd.openxmlformats-officedocument.spreadsheetml.sheet"/>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24"/>
  </p:handoutMasterIdLst>
  <p:sldIdLst>
    <p:sldId id="435" r:id="rId3"/>
    <p:sldId id="499" r:id="rId4"/>
    <p:sldId id="436" r:id="rId5"/>
    <p:sldId id="447" r:id="rId6"/>
    <p:sldId id="446" r:id="rId7"/>
    <p:sldId id="448" r:id="rId8"/>
    <p:sldId id="476" r:id="rId9"/>
    <p:sldId id="494" r:id="rId10"/>
    <p:sldId id="491" r:id="rId11"/>
    <p:sldId id="458" r:id="rId12"/>
    <p:sldId id="500" r:id="rId13"/>
    <p:sldId id="495" r:id="rId14"/>
    <p:sldId id="474" r:id="rId15"/>
    <p:sldId id="470" r:id="rId16"/>
    <p:sldId id="502" r:id="rId18"/>
    <p:sldId id="496" r:id="rId19"/>
    <p:sldId id="482" r:id="rId20"/>
    <p:sldId id="498" r:id="rId21"/>
    <p:sldId id="503" r:id="rId22"/>
    <p:sldId id="45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0985A"/>
    <a:srgbClr val="ADA08E"/>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62" d="100"/>
          <a:sy n="62" d="100"/>
        </p:scale>
        <p:origin x="102" y="1230"/>
      </p:cViewPr>
      <p:guideLst>
        <p:guide orient="horz" pos="2280"/>
        <p:guide pos="384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oleObject" Target="" TargetMode="External"/></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oleObject" Target="" TargetMode="External"/></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oleObject" Target=""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C0985A"/>
              </a:solidFill>
              <a:ln w="19050">
                <a:solidFill>
                  <a:schemeClr val="lt1"/>
                </a:solidFill>
              </a:ln>
              <a:effectLst/>
            </c:spPr>
          </c:dPt>
          <c:dPt>
            <c:idx val="1"/>
            <c:bubble3D val="0"/>
            <c:spPr>
              <a:solidFill>
                <a:schemeClr val="bg1">
                  <a:lumMod val="75000"/>
                </a:schemeClr>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5</c:v>
                </c:pt>
                <c:pt idx="1">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C0985A"/>
              </a:solidFill>
              <a:ln w="19050">
                <a:solidFill>
                  <a:schemeClr val="lt1"/>
                </a:solidFill>
              </a:ln>
              <a:effectLst/>
            </c:spPr>
          </c:dPt>
          <c:dPt>
            <c:idx val="1"/>
            <c:bubble3D val="0"/>
            <c:spPr>
              <a:solidFill>
                <a:schemeClr val="bg1">
                  <a:lumMod val="75000"/>
                </a:schemeClr>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3</c:v>
                </c:pt>
                <c:pt idx="1">
                  <c:v>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C0985A"/>
              </a:solidFill>
              <a:ln w="19050">
                <a:solidFill>
                  <a:schemeClr val="lt1"/>
                </a:solidFill>
              </a:ln>
              <a:effectLst/>
            </c:spPr>
          </c:dPt>
          <c:dPt>
            <c:idx val="1"/>
            <c:bubble3D val="0"/>
            <c:spPr>
              <a:solidFill>
                <a:schemeClr val="bg1">
                  <a:lumMod val="75000"/>
                </a:schemeClr>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6</c:v>
                </c:pt>
                <c:pt idx="1">
                  <c:v>4</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spPr>
              <a:solidFill>
                <a:srgbClr val="C0985A"/>
              </a:solidFill>
              <a:ln w="19050">
                <a:solidFill>
                  <a:schemeClr val="lt1"/>
                </a:solidFill>
              </a:ln>
              <a:effectLst/>
            </c:spPr>
          </c:dPt>
          <c:dPt>
            <c:idx val="1"/>
            <c:bubble3D val="0"/>
            <c:spPr>
              <a:solidFill>
                <a:schemeClr val="bg1">
                  <a:lumMod val="75000"/>
                </a:schemeClr>
              </a:solidFill>
              <a:ln w="19050">
                <a:solidFill>
                  <a:schemeClr val="lt1"/>
                </a:solid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5</c:v>
                </c:pt>
                <c:pt idx="1">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cs typeface="思源黑体 CN Normal" panose="020B04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Normal" panose="020B0400000000000000" charset="-122"/>
              </a:rPr>
            </a:fld>
            <a:endParaRPr lang="zh-CN" altLang="en-US">
              <a:cs typeface="思源黑体 CN Normal" panose="020B04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cs typeface="思源黑体 CN Normal" panose="020B04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Normal" panose="020B0400000000000000" charset="-122"/>
              </a:rPr>
            </a:fld>
            <a:endParaRPr lang="zh-CN" altLang="en-US">
              <a:cs typeface="思源黑体 CN Normal" panose="020B04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思源黑体 CN Normal" panose="020B04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思源黑体 CN Normal" panose="020B04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思源黑体 CN Normal" panose="020B04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思源黑体 CN Normal" panose="020B04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思源黑体 CN Normal" panose="020B0400000000000000" charset="-122"/>
      </a:defRPr>
    </a:lvl1pPr>
    <a:lvl2pPr marL="457200" algn="l" defTabSz="914400" rtl="0" eaLnBrk="1" latinLnBrk="0" hangingPunct="1">
      <a:defRPr sz="1200" kern="1200">
        <a:solidFill>
          <a:schemeClr val="tx1"/>
        </a:solidFill>
        <a:latin typeface="+mn-lt"/>
        <a:ea typeface="+mn-ea"/>
        <a:cs typeface="思源黑体 CN Normal" panose="020B0400000000000000" charset="-122"/>
      </a:defRPr>
    </a:lvl2pPr>
    <a:lvl3pPr marL="914400" algn="l" defTabSz="914400" rtl="0" eaLnBrk="1" latinLnBrk="0" hangingPunct="1">
      <a:defRPr sz="1200" kern="1200">
        <a:solidFill>
          <a:schemeClr val="tx1"/>
        </a:solidFill>
        <a:latin typeface="+mn-lt"/>
        <a:ea typeface="+mn-ea"/>
        <a:cs typeface="思源黑体 CN Normal" panose="020B0400000000000000" charset="-122"/>
      </a:defRPr>
    </a:lvl3pPr>
    <a:lvl4pPr marL="1371600" algn="l" defTabSz="914400" rtl="0" eaLnBrk="1" latinLnBrk="0" hangingPunct="1">
      <a:defRPr sz="1200" kern="1200">
        <a:solidFill>
          <a:schemeClr val="tx1"/>
        </a:solidFill>
        <a:latin typeface="+mn-lt"/>
        <a:ea typeface="+mn-ea"/>
        <a:cs typeface="思源黑体 CN Normal" panose="020B0400000000000000" charset="-122"/>
      </a:defRPr>
    </a:lvl4pPr>
    <a:lvl5pPr marL="1828800" algn="l" defTabSz="914400" rtl="0" eaLnBrk="1" latinLnBrk="0" hangingPunct="1">
      <a:defRPr sz="1200" kern="1200">
        <a:solidFill>
          <a:schemeClr val="tx1"/>
        </a:solidFill>
        <a:latin typeface="+mn-lt"/>
        <a:ea typeface="+mn-ea"/>
        <a:cs typeface="思源黑体 CN Normal" panose="020B04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800" advTm="2000">
        <p:circle/>
      </p:transition>
    </mc:Choice>
    <mc:Fallback>
      <p:transition spd="slow" advTm="2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800" advTm="2000">
        <p:circle/>
      </p:transition>
    </mc:Choice>
    <mc:Fallback>
      <p:transition spd="slow" advTm="2000">
        <p:circle/>
      </p:transition>
    </mc:Fallback>
  </mc:AlternateContent>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3"/>
    </p:custData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800" advTm="2000">
        <p:circle/>
      </p:transition>
    </mc:Choice>
    <mc:Fallback>
      <p:transition spd="slow" advTm="2000">
        <p:circle/>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xml"/><Relationship Id="rId2" Type="http://schemas.openxmlformats.org/officeDocument/2006/relationships/image" Target="../media/image4.jpe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5.xml"/><Relationship Id="rId2" Type="http://schemas.openxmlformats.org/officeDocument/2006/relationships/image" Target="../media/image11.jpe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xml"/><Relationship Id="rId2" Type="http://schemas.openxmlformats.org/officeDocument/2006/relationships/image" Target="../media/image4.jpeg"/><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8.xml"/><Relationship Id="rId2" Type="http://schemas.openxmlformats.org/officeDocument/2006/relationships/image" Target="../media/image10.jpeg"/><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xml"/><Relationship Id="rId3" Type="http://schemas.openxmlformats.org/officeDocument/2006/relationships/image" Target="../media/image13.jpeg"/><Relationship Id="rId2" Type="http://schemas.openxmlformats.org/officeDocument/2006/relationships/image" Target="../media/image4.jpeg"/><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xml"/><Relationship Id="rId2" Type="http://schemas.openxmlformats.org/officeDocument/2006/relationships/image" Target="../media/image2.jpe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image" Target="../media/image4.jpe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5.xml"/><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4.jpeg"/><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28040" y="996950"/>
            <a:ext cx="11393170" cy="486283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pic>
        <p:nvPicPr>
          <p:cNvPr id="2" name="图片 1" descr="千库网_商务人士办公互联网摄影图_摄影图编号86906"/>
          <p:cNvPicPr>
            <a:picLocks noChangeAspect="1"/>
          </p:cNvPicPr>
          <p:nvPr/>
        </p:nvPicPr>
        <p:blipFill>
          <a:blip r:embed="rId1"/>
          <a:srcRect r="3322"/>
          <a:stretch>
            <a:fillRect/>
          </a:stretch>
        </p:blipFill>
        <p:spPr>
          <a:xfrm flipH="1">
            <a:off x="0" y="1455420"/>
            <a:ext cx="5723255" cy="3946525"/>
          </a:xfrm>
          <a:prstGeom prst="rect">
            <a:avLst/>
          </a:prstGeom>
        </p:spPr>
      </p:pic>
      <p:sp>
        <p:nvSpPr>
          <p:cNvPr id="6" name="文本框 5"/>
          <p:cNvSpPr txBox="1"/>
          <p:nvPr/>
        </p:nvSpPr>
        <p:spPr>
          <a:xfrm>
            <a:off x="6030595" y="2599055"/>
            <a:ext cx="5701030" cy="860425"/>
          </a:xfrm>
          <a:prstGeom prst="rect">
            <a:avLst/>
          </a:prstGeom>
          <a:noFill/>
        </p:spPr>
        <p:txBody>
          <a:bodyPr wrap="square" rtlCol="0">
            <a:spAutoFit/>
          </a:bodyPr>
          <a:lstStyle/>
          <a:p>
            <a:r>
              <a:rPr lang="zh-CN" altLang="en-US" sz="5000">
                <a:solidFill>
                  <a:srgbClr val="C0985A"/>
                </a:solidFill>
                <a:latin typeface="思源黑体 CN Bold" panose="020B0800000000000000" charset="-122"/>
                <a:ea typeface="思源黑体 CN Bold" panose="020B0800000000000000" charset="-122"/>
                <a:cs typeface="思源黑体 CN Normal" panose="020B0400000000000000" charset="-122"/>
              </a:rPr>
              <a:t>商业策划汇报方案</a:t>
            </a:r>
            <a:endParaRPr lang="zh-CN" altLang="en-US" sz="50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8" name="文本框 7"/>
          <p:cNvSpPr txBox="1"/>
          <p:nvPr/>
        </p:nvSpPr>
        <p:spPr>
          <a:xfrm>
            <a:off x="6067425" y="3521075"/>
            <a:ext cx="5730875" cy="922020"/>
          </a:xfrm>
          <a:prstGeom prst="rect">
            <a:avLst/>
          </a:prstGeom>
          <a:noFill/>
        </p:spPr>
        <p:txBody>
          <a:bodyPr wrap="square" rtlCol="0">
            <a:spAutoFit/>
          </a:bodyPr>
          <a:lstStyle/>
          <a:p>
            <a:pPr>
              <a:lnSpc>
                <a:spcPct val="150000"/>
              </a:lnSpc>
            </a:pPr>
            <a:r>
              <a:rPr lang="en-US" altLang="zh-CN" sz="1200">
                <a:blipFill>
                  <a:blip r:embed="rId2"/>
                  <a:stretch>
                    <a:fillRect/>
                  </a:stretch>
                </a:blipFill>
                <a:latin typeface="思源黑体 CN Normal" panose="020B0400000000000000" charset="-122"/>
                <a:ea typeface="思源黑体 CN Normal" panose="020B0400000000000000" charset="-122"/>
                <a:cs typeface="思源黑体 CN Normal" panose="020B0400000000000000" charset="-122"/>
              </a:rPr>
              <a:t>Enter the core text here.</a:t>
            </a:r>
            <a:r>
              <a:rPr lang="en-US" altLang="zh-CN" sz="1200">
                <a:blipFill>
                  <a:blip r:embed="rId2"/>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rPr>
              <a:t>Enter the core text here.Enter the core text .Enter the core text here.Enter the core text here.Enter the core text here.Enter the core text here.Enter the core text here.</a:t>
            </a:r>
            <a:endParaRPr lang="en-US" altLang="zh-CN" sz="1200">
              <a:blipFill>
                <a:blip r:embed="rId2"/>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1" name="文本框 10"/>
          <p:cNvSpPr txBox="1"/>
          <p:nvPr/>
        </p:nvSpPr>
        <p:spPr>
          <a:xfrm>
            <a:off x="6030595" y="1630680"/>
            <a:ext cx="4667250" cy="706755"/>
          </a:xfrm>
          <a:prstGeom prst="rect">
            <a:avLst/>
          </a:prstGeom>
          <a:noFill/>
        </p:spPr>
        <p:txBody>
          <a:bodyPr wrap="square" rtlCol="0">
            <a:spAutoFit/>
          </a:bodyPr>
          <a:lstStyle/>
          <a:p>
            <a:r>
              <a:rPr sz="4000">
                <a:blipFill>
                  <a:blip r:embed="rId2"/>
                  <a:stretch>
                    <a:fillRect/>
                  </a:stretch>
                </a:blipFill>
                <a:latin typeface="思源黑体 CN Normal" panose="020B0400000000000000" charset="-122"/>
                <a:ea typeface="思源黑体 CN Normal" panose="020B0400000000000000" charset="-122"/>
                <a:cs typeface="思源黑体 CN Bold" panose="020B0800000000000000" charset="-122"/>
              </a:rPr>
              <a:t>BUSINESS PLAN</a:t>
            </a:r>
            <a:endParaRPr sz="4000">
              <a:blipFill>
                <a:blip r:embed="rId2"/>
                <a:stretch>
                  <a:fillRect/>
                </a:stretch>
              </a:blipFill>
              <a:latin typeface="思源黑体 CN Normal" panose="020B0400000000000000" charset="-122"/>
              <a:ea typeface="思源黑体 CN Normal" panose="020B0400000000000000" charset="-122"/>
              <a:cs typeface="思源黑体 CN Bold" panose="020B0800000000000000" charset="-122"/>
            </a:endParaRPr>
          </a:p>
        </p:txBody>
      </p:sp>
      <p:cxnSp>
        <p:nvCxnSpPr>
          <p:cNvPr id="13" name="直接连接符 12"/>
          <p:cNvCxnSpPr/>
          <p:nvPr/>
        </p:nvCxnSpPr>
        <p:spPr>
          <a:xfrm>
            <a:off x="6172200" y="2468245"/>
            <a:ext cx="704850" cy="0"/>
          </a:xfrm>
          <a:prstGeom prst="line">
            <a:avLst/>
          </a:prstGeom>
          <a:ln w="19050">
            <a:solidFill>
              <a:srgbClr val="C0985A"/>
            </a:solidFill>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6134100" y="4718685"/>
            <a:ext cx="1800860" cy="344805"/>
          </a:xfrm>
          <a:prstGeom prst="round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5" name="文本框 14"/>
          <p:cNvSpPr txBox="1"/>
          <p:nvPr/>
        </p:nvSpPr>
        <p:spPr>
          <a:xfrm>
            <a:off x="6144260" y="4722495"/>
            <a:ext cx="1790700" cy="337185"/>
          </a:xfrm>
          <a:prstGeom prst="rect">
            <a:avLst/>
          </a:prstGeom>
          <a:noFill/>
        </p:spPr>
        <p:txBody>
          <a:bodyPr wrap="square" rtlCol="0">
            <a:spAutoFit/>
          </a:bodyPr>
          <a:lstStyle/>
          <a:p>
            <a:pPr algn="ctr"/>
            <a:r>
              <a:rPr lang="zh-CN" altLang="en-US" sz="1600">
                <a:solidFill>
                  <a:schemeClr val="bg2">
                    <a:lumMod val="95000"/>
                  </a:schemeClr>
                </a:solidFill>
                <a:latin typeface="思源黑体 CN Normal" panose="020B0400000000000000" charset="-122"/>
                <a:ea typeface="思源黑体 CN Normal" panose="020B0400000000000000" charset="-122"/>
                <a:cs typeface="思源黑体 CN Normal" panose="020B0400000000000000" charset="-122"/>
              </a:rPr>
              <a:t>汇报人：</a:t>
            </a:r>
            <a:endParaRPr lang="zh-CN" altLang="en-US" sz="1600">
              <a:solidFill>
                <a:schemeClr val="bg2">
                  <a:lumMod val="95000"/>
                </a:schemeClr>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5" name="矩形 4"/>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7" name="矩形 6"/>
          <p:cNvSpPr/>
          <p:nvPr/>
        </p:nvSpPr>
        <p:spPr>
          <a:xfrm>
            <a:off x="-635" y="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800" advTm="2000">
        <p:wedge/>
      </p:transition>
    </mc:Choice>
    <mc:Fallback>
      <p:transition spd="slow" advTm="2000">
        <p:wedg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6" grpId="0"/>
      <p:bldP spid="6" grpId="1"/>
      <p:bldP spid="8" grpId="0"/>
      <p:bldP spid="8" grpId="1"/>
      <p:bldP spid="11" grpId="0"/>
      <p:bldP spid="11" grpId="1"/>
      <p:bldP spid="14" grpId="0" animBg="1"/>
      <p:bldP spid="14" grpId="1" animBg="1"/>
      <p:bldP spid="15" grpId="0"/>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nvGrpSpPr>
          <p:cNvPr id="3" name="组合 2"/>
          <p:cNvGrpSpPr/>
          <p:nvPr/>
        </p:nvGrpSpPr>
        <p:grpSpPr>
          <a:xfrm>
            <a:off x="769620" y="0"/>
            <a:ext cx="11421745" cy="6019165"/>
            <a:chOff x="1212" y="0"/>
            <a:chExt cx="17987" cy="9479"/>
          </a:xfrm>
        </p:grpSpPr>
        <p:sp>
          <p:nvSpPr>
            <p:cNvPr id="2" name="矩形 1"/>
            <p:cNvSpPr/>
            <p:nvPr/>
          </p:nvSpPr>
          <p:spPr>
            <a:xfrm>
              <a:off x="11079" y="0"/>
              <a:ext cx="8121" cy="3527"/>
            </a:xfrm>
            <a:prstGeom prst="rect">
              <a:avLst/>
            </a:prstGeom>
            <a:solidFill>
              <a:srgbClr val="C0985A"/>
            </a:solidFill>
            <a:ln>
              <a:solidFill>
                <a:srgbClr val="C098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Normal" panose="020B0400000000000000" charset="-122"/>
              </a:endParaRPr>
            </a:p>
          </p:txBody>
        </p:sp>
        <p:sp>
          <p:nvSpPr>
            <p:cNvPr id="11" name="文本框 10"/>
            <p:cNvSpPr txBox="1"/>
            <p:nvPr/>
          </p:nvSpPr>
          <p:spPr>
            <a:xfrm>
              <a:off x="1242" y="4237"/>
              <a:ext cx="8867" cy="2325"/>
            </a:xfrm>
            <a:prstGeom prst="rect">
              <a:avLst/>
            </a:prstGeom>
            <a:noFill/>
          </p:spPr>
          <p:txBody>
            <a:bodyPr wrap="square" rtlCol="0">
              <a:spAutoFit/>
              <a:scene3d>
                <a:camera prst="orthographicFront"/>
                <a:lightRig rig="threePt" dir="t"/>
              </a:scene3d>
              <a:sp3d contourW="12700"/>
            </a:bodyPr>
            <a:lstStyle/>
            <a:p>
              <a:pPr algn="l">
                <a:lnSpc>
                  <a:spcPct val="150000"/>
                </a:lnSpc>
                <a:spcBef>
                  <a:spcPts val="0"/>
                </a:spcBef>
                <a:spcAft>
                  <a:spcPts val="0"/>
                </a:spcAft>
              </a:pP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here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sz="12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3" name="文本框 22"/>
            <p:cNvSpPr txBox="1"/>
            <p:nvPr/>
          </p:nvSpPr>
          <p:spPr>
            <a:xfrm>
              <a:off x="1242" y="3049"/>
              <a:ext cx="3964" cy="725"/>
            </a:xfrm>
            <a:prstGeom prst="rect">
              <a:avLst/>
            </a:prstGeom>
            <a:noFill/>
          </p:spPr>
          <p:txBody>
            <a:bodyPr wrap="square" rtlCol="0">
              <a:spAutoFit/>
            </a:bodyPr>
            <a:lstStyle/>
            <a:p>
              <a:r>
                <a:rPr lang="en-US" altLang="zh-CN" sz="240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THE SUBTITLE</a:t>
              </a:r>
              <a:endParaRPr lang="en-US" altLang="zh-CN" sz="2400" b="1"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endParaRPr>
            </a:p>
          </p:txBody>
        </p:sp>
        <p:cxnSp>
          <p:nvCxnSpPr>
            <p:cNvPr id="8" name="直接连接符 7"/>
            <p:cNvCxnSpPr/>
            <p:nvPr/>
          </p:nvCxnSpPr>
          <p:spPr>
            <a:xfrm>
              <a:off x="1410" y="4016"/>
              <a:ext cx="825" cy="0"/>
            </a:xfrm>
            <a:prstGeom prst="line">
              <a:avLst/>
            </a:prstGeom>
            <a:ln w="19050">
              <a:solidFill>
                <a:srgbClr val="C0985A"/>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410" y="7043"/>
              <a:ext cx="502" cy="2436"/>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Normal" panose="020B0400000000000000" charset="-122"/>
              </a:endParaRPr>
            </a:p>
          </p:txBody>
        </p:sp>
        <p:sp>
          <p:nvSpPr>
            <p:cNvPr id="4" name="文本框 3"/>
            <p:cNvSpPr txBox="1"/>
            <p:nvPr/>
          </p:nvSpPr>
          <p:spPr>
            <a:xfrm>
              <a:off x="1212" y="1201"/>
              <a:ext cx="7155" cy="919"/>
            </a:xfrm>
            <a:prstGeom prst="rect">
              <a:avLst/>
            </a:prstGeom>
            <a:noFill/>
          </p:spPr>
          <p:txBody>
            <a:bodyPr wrap="square" rtlCol="0">
              <a:spAutoFit/>
            </a:bodyPr>
            <a:lstStyle/>
            <a:p>
              <a:pPr algn="l">
                <a:buClrTx/>
                <a:buSzTx/>
                <a:buFontTx/>
              </a:pPr>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endParaRPr>
            </a:p>
          </p:txBody>
        </p:sp>
        <p:pic>
          <p:nvPicPr>
            <p:cNvPr id="6" name="图片 5" descr="千库网_商务合作记录过程摄影图_摄影图编号80120"/>
            <p:cNvPicPr>
              <a:picLocks noChangeAspect="1"/>
            </p:cNvPicPr>
            <p:nvPr/>
          </p:nvPicPr>
          <p:blipFill>
            <a:blip r:embed="rId1"/>
            <a:stretch>
              <a:fillRect/>
            </a:stretch>
          </p:blipFill>
          <p:spPr>
            <a:xfrm>
              <a:off x="12101" y="1003"/>
              <a:ext cx="5626" cy="8440"/>
            </a:xfrm>
            <a:prstGeom prst="rect">
              <a:avLst/>
            </a:prstGeom>
          </p:spPr>
        </p:pic>
        <p:pic>
          <p:nvPicPr>
            <p:cNvPr id="7" name="图片 6" descr="千库网_商务办公讨论摄影图_摄影图编号80116"/>
            <p:cNvPicPr>
              <a:picLocks noChangeAspect="1"/>
            </p:cNvPicPr>
            <p:nvPr/>
          </p:nvPicPr>
          <p:blipFill>
            <a:blip r:embed="rId2"/>
            <a:stretch>
              <a:fillRect/>
            </a:stretch>
          </p:blipFill>
          <p:spPr>
            <a:xfrm>
              <a:off x="2235" y="7043"/>
              <a:ext cx="3652" cy="2435"/>
            </a:xfrm>
            <a:prstGeom prst="rect">
              <a:avLst/>
            </a:prstGeom>
          </p:spPr>
        </p:pic>
        <p:pic>
          <p:nvPicPr>
            <p:cNvPr id="13" name="图片 12" descr="千库网_商务办公讨论场景摄影图_摄影图编号67818"/>
            <p:cNvPicPr>
              <a:picLocks noChangeAspect="1"/>
            </p:cNvPicPr>
            <p:nvPr/>
          </p:nvPicPr>
          <p:blipFill>
            <a:blip r:embed="rId3"/>
            <a:stretch>
              <a:fillRect/>
            </a:stretch>
          </p:blipFill>
          <p:spPr>
            <a:xfrm>
              <a:off x="6044" y="7043"/>
              <a:ext cx="4065" cy="2427"/>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800" advTm="2000">
        <p:wipe/>
      </p:transition>
    </mc:Choice>
    <mc:Fallback>
      <p:transition spd="slow" advTm="2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27380" y="673100"/>
            <a:ext cx="10455275" cy="5358765"/>
            <a:chOff x="988" y="1060"/>
            <a:chExt cx="16465" cy="8439"/>
          </a:xfrm>
        </p:grpSpPr>
        <p:grpSp>
          <p:nvGrpSpPr>
            <p:cNvPr id="2" name="组合 1"/>
            <p:cNvGrpSpPr/>
            <p:nvPr/>
          </p:nvGrpSpPr>
          <p:grpSpPr>
            <a:xfrm>
              <a:off x="10143" y="2713"/>
              <a:ext cx="7311" cy="2643"/>
              <a:chOff x="791510" y="1346635"/>
              <a:chExt cx="4958964" cy="1792585"/>
            </a:xfrm>
          </p:grpSpPr>
          <p:grpSp>
            <p:nvGrpSpPr>
              <p:cNvPr id="3" name="组合 2"/>
              <p:cNvGrpSpPr/>
              <p:nvPr/>
            </p:nvGrpSpPr>
            <p:grpSpPr>
              <a:xfrm>
                <a:off x="791510" y="1346635"/>
                <a:ext cx="2708449" cy="1792585"/>
                <a:chOff x="638976" y="1482166"/>
                <a:chExt cx="2941506" cy="1946834"/>
              </a:xfrm>
            </p:grpSpPr>
            <p:grpSp>
              <p:nvGrpSpPr>
                <p:cNvPr id="4" name="组合 3"/>
                <p:cNvGrpSpPr/>
                <p:nvPr/>
              </p:nvGrpSpPr>
              <p:grpSpPr>
                <a:xfrm>
                  <a:off x="638976" y="1482166"/>
                  <a:ext cx="2941506" cy="1946834"/>
                  <a:chOff x="738128" y="1532313"/>
                  <a:chExt cx="3162661" cy="2093205"/>
                </a:xfrm>
              </p:grpSpPr>
              <p:sp>
                <p:nvSpPr>
                  <p:cNvPr id="11" name="椭圆 10"/>
                  <p:cNvSpPr/>
                  <p:nvPr/>
                </p:nvSpPr>
                <p:spPr>
                  <a:xfrm>
                    <a:off x="1272857" y="1532313"/>
                    <a:ext cx="2093205" cy="2093205"/>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graphicFrame>
                <p:nvGraphicFramePr>
                  <p:cNvPr id="12" name="图表 11"/>
                  <p:cNvGraphicFramePr/>
                  <p:nvPr/>
                </p:nvGraphicFramePr>
                <p:xfrm>
                  <a:off x="738128" y="1619479"/>
                  <a:ext cx="3162661" cy="1918872"/>
                </p:xfrm>
                <a:graphic>
                  <a:graphicData uri="http://schemas.openxmlformats.org/drawingml/2006/chart">
                    <c:chart xmlns:c="http://schemas.openxmlformats.org/drawingml/2006/chart" xmlns:r="http://schemas.openxmlformats.org/officeDocument/2006/relationships" r:id="rId1"/>
                  </a:graphicData>
                </a:graphic>
              </p:graphicFrame>
            </p:grpSp>
            <p:sp>
              <p:nvSpPr>
                <p:cNvPr id="10" name="文本框 9"/>
                <p:cNvSpPr txBox="1"/>
                <p:nvPr/>
              </p:nvSpPr>
              <p:spPr>
                <a:xfrm>
                  <a:off x="1553441" y="2146980"/>
                  <a:ext cx="1168251" cy="605485"/>
                </a:xfrm>
                <a:prstGeom prst="rect">
                  <a:avLst/>
                </a:prstGeom>
                <a:noFill/>
              </p:spPr>
              <p:txBody>
                <a:bodyPr wrap="square" rtlCol="0">
                  <a:spAutoFit/>
                </a:bodyPr>
                <a:lstStyle/>
                <a:p>
                  <a:pPr algn="ctr"/>
                  <a:r>
                    <a:rPr lang="en-US" altLang="zh-CN" sz="28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rPr>
                    <a:t>50%</a:t>
                  </a:r>
                  <a:endParaRPr lang="en-US" altLang="zh-CN" sz="28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grpSp>
          <p:grpSp>
            <p:nvGrpSpPr>
              <p:cNvPr id="5" name="组合 4"/>
              <p:cNvGrpSpPr/>
              <p:nvPr/>
            </p:nvGrpSpPr>
            <p:grpSpPr>
              <a:xfrm>
                <a:off x="3042025" y="1346635"/>
                <a:ext cx="2708449" cy="1792585"/>
                <a:chOff x="638976" y="1482166"/>
                <a:chExt cx="2941506" cy="1946834"/>
              </a:xfrm>
            </p:grpSpPr>
            <p:grpSp>
              <p:nvGrpSpPr>
                <p:cNvPr id="6" name="组合 5"/>
                <p:cNvGrpSpPr/>
                <p:nvPr/>
              </p:nvGrpSpPr>
              <p:grpSpPr>
                <a:xfrm>
                  <a:off x="638976" y="1482166"/>
                  <a:ext cx="2941506" cy="1946834"/>
                  <a:chOff x="738128" y="1532313"/>
                  <a:chExt cx="3162661" cy="2093205"/>
                </a:xfrm>
              </p:grpSpPr>
              <p:sp>
                <p:nvSpPr>
                  <p:cNvPr id="7" name="椭圆 6"/>
                  <p:cNvSpPr/>
                  <p:nvPr/>
                </p:nvSpPr>
                <p:spPr>
                  <a:xfrm>
                    <a:off x="1272857" y="1532313"/>
                    <a:ext cx="2093205" cy="2093205"/>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graphicFrame>
                <p:nvGraphicFramePr>
                  <p:cNvPr id="8" name="图表 7"/>
                  <p:cNvGraphicFramePr/>
                  <p:nvPr/>
                </p:nvGraphicFramePr>
                <p:xfrm>
                  <a:off x="738128" y="1619478"/>
                  <a:ext cx="3162661" cy="1918872"/>
                </p:xfrm>
                <a:graphic>
                  <a:graphicData uri="http://schemas.openxmlformats.org/drawingml/2006/chart">
                    <c:chart xmlns:c="http://schemas.openxmlformats.org/drawingml/2006/chart" xmlns:r="http://schemas.openxmlformats.org/officeDocument/2006/relationships" r:id="rId2"/>
                  </a:graphicData>
                </a:graphic>
              </p:graphicFrame>
            </p:grpSp>
            <p:sp>
              <p:nvSpPr>
                <p:cNvPr id="13" name="文本框 12"/>
                <p:cNvSpPr txBox="1"/>
                <p:nvPr/>
              </p:nvSpPr>
              <p:spPr>
                <a:xfrm>
                  <a:off x="1553441" y="2146980"/>
                  <a:ext cx="1168251" cy="605485"/>
                </a:xfrm>
                <a:prstGeom prst="rect">
                  <a:avLst/>
                </a:prstGeom>
                <a:noFill/>
              </p:spPr>
              <p:txBody>
                <a:bodyPr wrap="square" rtlCol="0">
                  <a:spAutoFit/>
                </a:bodyPr>
                <a:lstStyle/>
                <a:p>
                  <a:pPr algn="ctr"/>
                  <a:r>
                    <a:rPr lang="en-US" altLang="zh-CN" sz="28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rPr>
                    <a:t>30%</a:t>
                  </a:r>
                  <a:endParaRPr lang="en-US" altLang="zh-CN" sz="28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grpSp>
        </p:grpSp>
        <p:grpSp>
          <p:nvGrpSpPr>
            <p:cNvPr id="14" name="组合 13"/>
            <p:cNvGrpSpPr/>
            <p:nvPr/>
          </p:nvGrpSpPr>
          <p:grpSpPr>
            <a:xfrm>
              <a:off x="10143" y="6261"/>
              <a:ext cx="7311" cy="2643"/>
              <a:chOff x="791510" y="1346635"/>
              <a:chExt cx="4958964" cy="1792585"/>
            </a:xfrm>
          </p:grpSpPr>
          <p:grpSp>
            <p:nvGrpSpPr>
              <p:cNvPr id="15" name="组合 14"/>
              <p:cNvGrpSpPr/>
              <p:nvPr/>
            </p:nvGrpSpPr>
            <p:grpSpPr>
              <a:xfrm>
                <a:off x="791510" y="1346635"/>
                <a:ext cx="2708449" cy="1792585"/>
                <a:chOff x="638976" y="1482166"/>
                <a:chExt cx="2941506" cy="1946834"/>
              </a:xfrm>
            </p:grpSpPr>
            <p:grpSp>
              <p:nvGrpSpPr>
                <p:cNvPr id="20" name="组合 19"/>
                <p:cNvGrpSpPr/>
                <p:nvPr/>
              </p:nvGrpSpPr>
              <p:grpSpPr>
                <a:xfrm>
                  <a:off x="638976" y="1482166"/>
                  <a:ext cx="2941506" cy="1946834"/>
                  <a:chOff x="738128" y="1532313"/>
                  <a:chExt cx="3162661" cy="2093205"/>
                </a:xfrm>
              </p:grpSpPr>
              <p:sp>
                <p:nvSpPr>
                  <p:cNvPr id="22" name="椭圆 21"/>
                  <p:cNvSpPr/>
                  <p:nvPr/>
                </p:nvSpPr>
                <p:spPr>
                  <a:xfrm>
                    <a:off x="1272857" y="1532313"/>
                    <a:ext cx="2093205" cy="2093205"/>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graphicFrame>
                <p:nvGraphicFramePr>
                  <p:cNvPr id="23" name="图表 22"/>
                  <p:cNvGraphicFramePr/>
                  <p:nvPr/>
                </p:nvGraphicFramePr>
                <p:xfrm>
                  <a:off x="738128" y="1619479"/>
                  <a:ext cx="3162661" cy="1918872"/>
                </p:xfrm>
                <a:graphic>
                  <a:graphicData uri="http://schemas.openxmlformats.org/drawingml/2006/chart">
                    <c:chart xmlns:c="http://schemas.openxmlformats.org/drawingml/2006/chart" xmlns:r="http://schemas.openxmlformats.org/officeDocument/2006/relationships" r:id="rId3"/>
                  </a:graphicData>
                </a:graphic>
              </p:graphicFrame>
            </p:grpSp>
            <p:sp>
              <p:nvSpPr>
                <p:cNvPr id="21" name="文本框 20"/>
                <p:cNvSpPr txBox="1"/>
                <p:nvPr/>
              </p:nvSpPr>
              <p:spPr>
                <a:xfrm>
                  <a:off x="1525854" y="2158013"/>
                  <a:ext cx="1195147" cy="605485"/>
                </a:xfrm>
                <a:prstGeom prst="rect">
                  <a:avLst/>
                </a:prstGeom>
                <a:noFill/>
              </p:spPr>
              <p:txBody>
                <a:bodyPr wrap="square" rtlCol="0">
                  <a:spAutoFit/>
                </a:bodyPr>
                <a:lstStyle/>
                <a:p>
                  <a:pPr algn="ctr"/>
                  <a:r>
                    <a:rPr lang="en-US" altLang="zh-CN" sz="28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rPr>
                    <a:t>60%</a:t>
                  </a:r>
                  <a:endParaRPr lang="en-US" altLang="zh-CN" sz="28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grpSp>
          <p:grpSp>
            <p:nvGrpSpPr>
              <p:cNvPr id="16" name="组合 15"/>
              <p:cNvGrpSpPr/>
              <p:nvPr/>
            </p:nvGrpSpPr>
            <p:grpSpPr>
              <a:xfrm>
                <a:off x="3042025" y="1346635"/>
                <a:ext cx="2708449" cy="1792585"/>
                <a:chOff x="638976" y="1482166"/>
                <a:chExt cx="2941506" cy="1946834"/>
              </a:xfrm>
            </p:grpSpPr>
            <p:grpSp>
              <p:nvGrpSpPr>
                <p:cNvPr id="17" name="组合 16"/>
                <p:cNvGrpSpPr/>
                <p:nvPr/>
              </p:nvGrpSpPr>
              <p:grpSpPr>
                <a:xfrm>
                  <a:off x="638976" y="1482166"/>
                  <a:ext cx="2941506" cy="1946834"/>
                  <a:chOff x="738128" y="1532313"/>
                  <a:chExt cx="3162661" cy="2093205"/>
                </a:xfrm>
              </p:grpSpPr>
              <p:sp>
                <p:nvSpPr>
                  <p:cNvPr id="18" name="椭圆 17"/>
                  <p:cNvSpPr/>
                  <p:nvPr/>
                </p:nvSpPr>
                <p:spPr>
                  <a:xfrm>
                    <a:off x="1272857" y="1532313"/>
                    <a:ext cx="2093205" cy="2093205"/>
                  </a:xfrm>
                  <a:prstGeom prst="ellipse">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graphicFrame>
                <p:nvGraphicFramePr>
                  <p:cNvPr id="19" name="图表 18"/>
                  <p:cNvGraphicFramePr/>
                  <p:nvPr/>
                </p:nvGraphicFramePr>
                <p:xfrm>
                  <a:off x="738128" y="1619478"/>
                  <a:ext cx="3162661" cy="1918872"/>
                </p:xfrm>
                <a:graphic>
                  <a:graphicData uri="http://schemas.openxmlformats.org/drawingml/2006/chart">
                    <c:chart xmlns:c="http://schemas.openxmlformats.org/drawingml/2006/chart" xmlns:r="http://schemas.openxmlformats.org/officeDocument/2006/relationships" r:id="rId4"/>
                  </a:graphicData>
                </a:graphic>
              </p:graphicFrame>
            </p:grpSp>
            <p:sp>
              <p:nvSpPr>
                <p:cNvPr id="24" name="文本框 23"/>
                <p:cNvSpPr txBox="1"/>
                <p:nvPr/>
              </p:nvSpPr>
              <p:spPr>
                <a:xfrm>
                  <a:off x="1525854" y="2158013"/>
                  <a:ext cx="1195147" cy="605485"/>
                </a:xfrm>
                <a:prstGeom prst="rect">
                  <a:avLst/>
                </a:prstGeom>
                <a:noFill/>
              </p:spPr>
              <p:txBody>
                <a:bodyPr wrap="square" rtlCol="0">
                  <a:spAutoFit/>
                </a:bodyPr>
                <a:lstStyle/>
                <a:p>
                  <a:pPr algn="ctr"/>
                  <a:r>
                    <a:rPr lang="en-US" altLang="zh-CN" sz="28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rPr>
                    <a:t>50%</a:t>
                  </a:r>
                  <a:endParaRPr lang="en-US" altLang="zh-CN" sz="28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endParaRPr>
                </a:p>
              </p:txBody>
            </p:sp>
          </p:grpSp>
        </p:grpSp>
        <p:sp>
          <p:nvSpPr>
            <p:cNvPr id="47" name="矩形 46"/>
            <p:cNvSpPr/>
            <p:nvPr/>
          </p:nvSpPr>
          <p:spPr>
            <a:xfrm>
              <a:off x="1630" y="3056"/>
              <a:ext cx="7788" cy="3025"/>
            </a:xfrm>
            <a:prstGeom prst="rect">
              <a:avLst/>
            </a:prstGeom>
            <a:solidFill>
              <a:srgbClr val="C0985A"/>
            </a:solidFill>
            <a:ln>
              <a:solidFill>
                <a:srgbClr val="C098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49" name="矩形 48"/>
            <p:cNvSpPr/>
            <p:nvPr/>
          </p:nvSpPr>
          <p:spPr>
            <a:xfrm>
              <a:off x="1630" y="6392"/>
              <a:ext cx="7788" cy="3025"/>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85" name="文本框 84"/>
            <p:cNvSpPr txBox="1"/>
            <p:nvPr/>
          </p:nvSpPr>
          <p:spPr>
            <a:xfrm>
              <a:off x="2268" y="3513"/>
              <a:ext cx="3784" cy="628"/>
            </a:xfrm>
            <a:prstGeom prst="rect">
              <a:avLst/>
            </a:prstGeom>
            <a:noFill/>
          </p:spPr>
          <p:txBody>
            <a:bodyPr wrap="square" rtlCol="0">
              <a:spAutoFit/>
            </a:bodyPr>
            <a:lstStyle/>
            <a:p>
              <a:pPr algn="l"/>
              <a:r>
                <a:rPr lang="en-US" sz="2000" dirty="0">
                  <a:solidFill>
                    <a:schemeClr val="bg1"/>
                  </a:solidFill>
                  <a:latin typeface="思源黑体 CN Bold" panose="020B0800000000000000" charset="-122"/>
                  <a:ea typeface="思源黑体 CN Bold" panose="020B0800000000000000" charset="-122"/>
                  <a:cs typeface="思源黑体 CN Normal" panose="020B0400000000000000" charset="-122"/>
                  <a:sym typeface="+mn-ea"/>
                </a:rPr>
                <a:t>EDIT CORE TEXT</a:t>
              </a:r>
              <a:endParaRPr kumimoji="0" lang="en-US" altLang="en-US" sz="2000" b="1" i="0" u="none" strike="noStrike" kern="1200" cap="none" spc="0" normalizeH="0" baseline="0" noProof="0" dirty="0">
                <a:ln>
                  <a:noFill/>
                </a:ln>
                <a:solidFill>
                  <a:schemeClr val="bg1"/>
                </a:solidFill>
                <a:effectLst/>
                <a:uLnTx/>
                <a:uFillTx/>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86" name="文本框 85"/>
            <p:cNvSpPr txBox="1"/>
            <p:nvPr/>
          </p:nvSpPr>
          <p:spPr>
            <a:xfrm>
              <a:off x="2234" y="4181"/>
              <a:ext cx="6579" cy="145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text.Enter the text.</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text.Enter the text.</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kumimoji="0" lang="en-US" altLang="zh-CN" sz="1200" b="0" i="0" u="none" strike="noStrike" kern="1200" cap="none" spc="0" normalizeH="0" baseline="0" noProof="0" dirty="0">
                <a:ln>
                  <a:noFill/>
                </a:ln>
                <a:solidFill>
                  <a:schemeClr val="bg1"/>
                </a:soli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0" name="文本框 49"/>
            <p:cNvSpPr txBox="1"/>
            <p:nvPr/>
          </p:nvSpPr>
          <p:spPr>
            <a:xfrm>
              <a:off x="2268" y="6853"/>
              <a:ext cx="3784" cy="628"/>
            </a:xfrm>
            <a:prstGeom prst="rect">
              <a:avLst/>
            </a:prstGeom>
            <a:noFill/>
          </p:spPr>
          <p:txBody>
            <a:bodyPr wrap="square" rtlCol="0">
              <a:spAutoFit/>
            </a:bodyPr>
            <a:lstStyle/>
            <a:p>
              <a:pPr algn="l"/>
              <a:r>
                <a:rPr lang="en-US" sz="2000" dirty="0">
                  <a:solidFill>
                    <a:schemeClr val="bg1"/>
                  </a:solidFill>
                  <a:latin typeface="思源黑体 CN Bold" panose="020B0800000000000000" charset="-122"/>
                  <a:ea typeface="思源黑体 CN Bold" panose="020B0800000000000000" charset="-122"/>
                  <a:cs typeface="思源黑体 CN Normal" panose="020B0400000000000000" charset="-122"/>
                  <a:sym typeface="+mn-ea"/>
                </a:rPr>
                <a:t>EDIT CORE TEXT</a:t>
              </a:r>
              <a:endParaRPr kumimoji="0" lang="en-US" altLang="en-US" sz="2000" b="1" i="0" u="none" strike="noStrike" kern="1200" cap="none" spc="0" normalizeH="0" baseline="0" noProof="0" dirty="0">
                <a:ln>
                  <a:noFill/>
                </a:ln>
                <a:solidFill>
                  <a:schemeClr val="bg1"/>
                </a:solidFill>
                <a:effectLst/>
                <a:uLnTx/>
                <a:uFillTx/>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51" name="文本框 50"/>
            <p:cNvSpPr txBox="1"/>
            <p:nvPr/>
          </p:nvSpPr>
          <p:spPr>
            <a:xfrm>
              <a:off x="2234" y="7521"/>
              <a:ext cx="6579" cy="145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text.Enter the text.</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text.Enter the text.</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kumimoji="0" lang="en-US" altLang="zh-CN" sz="1200" b="0" i="0" u="none" strike="noStrike" kern="1200" cap="none" spc="0" normalizeH="0" baseline="0" noProof="0" dirty="0">
                <a:ln>
                  <a:noFill/>
                </a:ln>
                <a:solidFill>
                  <a:schemeClr val="bg1"/>
                </a:soli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2" name="文本框 51"/>
            <p:cNvSpPr txBox="1"/>
            <p:nvPr/>
          </p:nvSpPr>
          <p:spPr>
            <a:xfrm>
              <a:off x="10937" y="5566"/>
              <a:ext cx="2524" cy="483"/>
            </a:xfrm>
            <a:prstGeom prst="rect">
              <a:avLst/>
            </a:prstGeom>
            <a:noFill/>
          </p:spPr>
          <p:txBody>
            <a:bodyPr wrap="square" rtlCol="0">
              <a:spAutoFit/>
            </a:bodyPr>
            <a:lstStyle/>
            <a:p>
              <a:pPr algn="ctr"/>
              <a:r>
                <a:rPr lang="en-US" sz="14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sym typeface="+mn-ea"/>
                </a:rPr>
                <a:t>CORE TEXT</a:t>
              </a:r>
              <a:endParaRPr kumimoji="0" lang="en-US" altLang="en-US" sz="1400" b="1" i="0" u="none" strike="noStrike" kern="1200" cap="none" spc="0" normalizeH="0" baseline="0" noProof="0" dirty="0">
                <a:ln>
                  <a:noFill/>
                </a:ln>
                <a:solidFill>
                  <a:schemeClr val="tx1">
                    <a:lumMod val="65000"/>
                    <a:lumOff val="35000"/>
                  </a:schemeClr>
                </a:soli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3" name="文本框 52"/>
            <p:cNvSpPr txBox="1"/>
            <p:nvPr/>
          </p:nvSpPr>
          <p:spPr>
            <a:xfrm>
              <a:off x="14372" y="5553"/>
              <a:ext cx="2524" cy="483"/>
            </a:xfrm>
            <a:prstGeom prst="rect">
              <a:avLst/>
            </a:prstGeom>
            <a:noFill/>
          </p:spPr>
          <p:txBody>
            <a:bodyPr wrap="square" rtlCol="0">
              <a:spAutoFit/>
            </a:bodyPr>
            <a:lstStyle/>
            <a:p>
              <a:pPr algn="ctr"/>
              <a:r>
                <a:rPr lang="en-US" sz="14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sym typeface="+mn-ea"/>
                </a:rPr>
                <a:t>CORE TEXT</a:t>
              </a:r>
              <a:endParaRPr kumimoji="0" lang="en-US" altLang="en-US" sz="1400" b="1" i="0" u="none" strike="noStrike" kern="1200" cap="none" spc="0" normalizeH="0" baseline="0" noProof="0" dirty="0">
                <a:ln>
                  <a:noFill/>
                </a:ln>
                <a:solidFill>
                  <a:schemeClr val="tx1">
                    <a:lumMod val="65000"/>
                    <a:lumOff val="35000"/>
                  </a:schemeClr>
                </a:soli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4" name="文本框 53"/>
            <p:cNvSpPr txBox="1"/>
            <p:nvPr/>
          </p:nvSpPr>
          <p:spPr>
            <a:xfrm>
              <a:off x="10937" y="9017"/>
              <a:ext cx="2524" cy="483"/>
            </a:xfrm>
            <a:prstGeom prst="rect">
              <a:avLst/>
            </a:prstGeom>
            <a:noFill/>
          </p:spPr>
          <p:txBody>
            <a:bodyPr wrap="square" rtlCol="0">
              <a:spAutoFit/>
            </a:bodyPr>
            <a:lstStyle/>
            <a:p>
              <a:pPr algn="ctr"/>
              <a:r>
                <a:rPr lang="en-US" sz="14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sym typeface="+mn-ea"/>
                </a:rPr>
                <a:t>CORE TEXT</a:t>
              </a:r>
              <a:endParaRPr kumimoji="0" lang="en-US" altLang="en-US" sz="1400" b="1" i="0" u="none" strike="noStrike" kern="1200" cap="none" spc="0" normalizeH="0" baseline="0" noProof="0" dirty="0">
                <a:ln>
                  <a:noFill/>
                </a:ln>
                <a:solidFill>
                  <a:schemeClr val="tx1">
                    <a:lumMod val="65000"/>
                    <a:lumOff val="35000"/>
                  </a:schemeClr>
                </a:soli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5" name="文本框 54"/>
            <p:cNvSpPr txBox="1"/>
            <p:nvPr/>
          </p:nvSpPr>
          <p:spPr>
            <a:xfrm>
              <a:off x="14372" y="9004"/>
              <a:ext cx="2524" cy="483"/>
            </a:xfrm>
            <a:prstGeom prst="rect">
              <a:avLst/>
            </a:prstGeom>
            <a:noFill/>
          </p:spPr>
          <p:txBody>
            <a:bodyPr wrap="square" rtlCol="0">
              <a:spAutoFit/>
            </a:bodyPr>
            <a:lstStyle/>
            <a:p>
              <a:pPr algn="ctr"/>
              <a:r>
                <a:rPr lang="en-US" sz="1400" dirty="0">
                  <a:solidFill>
                    <a:schemeClr val="tx1">
                      <a:lumMod val="65000"/>
                      <a:lumOff val="35000"/>
                    </a:schemeClr>
                  </a:solidFill>
                  <a:latin typeface="思源黑体 CN Normal" panose="020B0400000000000000" charset="-122"/>
                  <a:ea typeface="思源黑体 CN Normal" panose="020B0400000000000000" charset="-122"/>
                  <a:cs typeface="思源黑体 CN Normal" panose="020B0400000000000000" charset="-122"/>
                  <a:sym typeface="+mn-ea"/>
                </a:rPr>
                <a:t>CORE TEXT</a:t>
              </a:r>
              <a:endParaRPr kumimoji="0" lang="en-US" altLang="en-US" sz="1400" b="1" i="0" u="none" strike="noStrike" kern="1200" cap="none" spc="0" normalizeH="0" baseline="0" noProof="0" dirty="0">
                <a:ln>
                  <a:noFill/>
                </a:ln>
                <a:solidFill>
                  <a:schemeClr val="tx1">
                    <a:lumMod val="65000"/>
                    <a:lumOff val="35000"/>
                  </a:schemeClr>
                </a:soli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6" name="文本框 25"/>
            <p:cNvSpPr txBox="1"/>
            <p:nvPr/>
          </p:nvSpPr>
          <p:spPr>
            <a:xfrm>
              <a:off x="988" y="1060"/>
              <a:ext cx="7155" cy="919"/>
            </a:xfrm>
            <a:prstGeom prst="rect">
              <a:avLst/>
            </a:prstGeom>
            <a:noFill/>
          </p:spPr>
          <p:txBody>
            <a:bodyPr wrap="square" rtlCol="0">
              <a:spAutoFit/>
            </a:bodyPr>
            <a:lstStyle/>
            <a:p>
              <a:pPr algn="l">
                <a:buClrTx/>
                <a:buSzTx/>
                <a:buFontTx/>
              </a:pPr>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endParaRPr>
            </a:p>
          </p:txBody>
        </p:sp>
      </p:grpSp>
      <p:sp>
        <p:nvSpPr>
          <p:cNvPr id="27" name="矩形 26"/>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800" advTm="2000">
        <p:blinds/>
      </p:transition>
    </mc:Choice>
    <mc:Fallback>
      <p:transition spd="slow" advTm="200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000" fill="hold">
                                          <p:stCondLst>
                                            <p:cond delay="0"/>
                                          </p:stCondLst>
                                        </p:cTn>
                                        <p:tgtEl>
                                          <p:spTgt spid="9"/>
                                        </p:tgtEl>
                                        <p:attrNameLst>
                                          <p:attrName>style.visibility</p:attrName>
                                        </p:attrNameLst>
                                      </p:cBhvr>
                                      <p:to>
                                        <p:strVal val="visible"/>
                                      </p:to>
                                    </p:set>
                                    <p:animEffect transition="in" filter="plus(in)">
                                      <p:cBhvr>
                                        <p:cTn id="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31" name="矩形 30"/>
          <p:cNvSpPr/>
          <p:nvPr/>
        </p:nvSpPr>
        <p:spPr>
          <a:xfrm>
            <a:off x="-635" y="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nvGrpSpPr>
          <p:cNvPr id="2" name="组合 1"/>
          <p:cNvGrpSpPr/>
          <p:nvPr/>
        </p:nvGrpSpPr>
        <p:grpSpPr>
          <a:xfrm>
            <a:off x="-635" y="1791335"/>
            <a:ext cx="12192000" cy="3578860"/>
            <a:chOff x="-1" y="2821"/>
            <a:chExt cx="19200" cy="5636"/>
          </a:xfrm>
        </p:grpSpPr>
        <p:sp>
          <p:nvSpPr>
            <p:cNvPr id="6" name="文本框 5"/>
            <p:cNvSpPr txBox="1"/>
            <p:nvPr/>
          </p:nvSpPr>
          <p:spPr>
            <a:xfrm>
              <a:off x="9801" y="5013"/>
              <a:ext cx="6593" cy="1210"/>
            </a:xfrm>
            <a:prstGeom prst="rect">
              <a:avLst/>
            </a:prstGeom>
            <a:noFill/>
          </p:spPr>
          <p:txBody>
            <a:bodyPr wrap="square" rtlCol="0">
              <a:spAutoFit/>
            </a:bodyPr>
            <a:lstStyle/>
            <a:p>
              <a:r>
                <a:rPr lang="zh-CN" altLang="en-US" sz="4400">
                  <a:solidFill>
                    <a:srgbClr val="C0985A"/>
                  </a:solidFill>
                  <a:latin typeface="思源黑体 CN Bold" panose="020B0800000000000000" charset="-122"/>
                  <a:ea typeface="思源黑体 CN Bold" panose="020B0800000000000000" charset="-122"/>
                  <a:cs typeface="思源黑体 CN Normal" panose="020B0400000000000000" charset="-122"/>
                </a:rPr>
                <a:t>在此输入标题</a:t>
              </a:r>
              <a:endParaRPr lang="zh-CN" altLang="en-US" sz="44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8" name="文本框 7"/>
            <p:cNvSpPr txBox="1"/>
            <p:nvPr/>
          </p:nvSpPr>
          <p:spPr>
            <a:xfrm>
              <a:off x="9859" y="6465"/>
              <a:ext cx="7487" cy="1452"/>
            </a:xfrm>
            <a:prstGeom prst="rect">
              <a:avLst/>
            </a:prstGeom>
            <a:noFill/>
          </p:spPr>
          <p:txBody>
            <a:bodyPr wrap="square" rtlCol="0">
              <a:spAutoFit/>
            </a:bodyPr>
            <a:lstStyle/>
            <a:p>
              <a:pPr>
                <a:lnSpc>
                  <a:spcPct val="150000"/>
                </a:lnSpc>
              </a:pPr>
              <a:r>
                <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rPr>
                <a:t>Enter the core text here.</a:t>
              </a:r>
              <a:r>
                <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rPr>
                <a:t>Enter the core text here.Enter the core text .Enter the core text here.Enter the core text here.Enter the core text here.Enter the core text here.</a:t>
              </a:r>
              <a:endPar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1" name="文本框 10"/>
            <p:cNvSpPr txBox="1"/>
            <p:nvPr/>
          </p:nvSpPr>
          <p:spPr>
            <a:xfrm>
              <a:off x="9801" y="3218"/>
              <a:ext cx="7350" cy="1113"/>
            </a:xfrm>
            <a:prstGeom prst="rect">
              <a:avLst/>
            </a:prstGeom>
            <a:noFill/>
          </p:spPr>
          <p:txBody>
            <a:bodyPr wrap="square" rtlCol="0">
              <a:spAutoFit/>
            </a:bodyPr>
            <a:lstStyle/>
            <a:p>
              <a:r>
                <a:rPr lang="en-US" sz="4000">
                  <a:blipFill>
                    <a:blip r:embed="rId1"/>
                    <a:stretch>
                      <a:fillRect/>
                    </a:stretch>
                  </a:blipFill>
                  <a:latin typeface="思源黑体 CN Normal" panose="020B0400000000000000" charset="-122"/>
                  <a:ea typeface="思源黑体 CN Normal" panose="020B0400000000000000" charset="-122"/>
                  <a:cs typeface="思源黑体 CN Bold" panose="020B0800000000000000" charset="-122"/>
                </a:rPr>
                <a:t>PART     THREE</a:t>
              </a:r>
              <a:endParaRPr lang="en-US" sz="4000">
                <a:blipFill>
                  <a:blip r:embed="rId1"/>
                  <a:stretch>
                    <a:fillRect/>
                  </a:stretch>
                </a:blipFill>
                <a:latin typeface="思源黑体 CN Normal" panose="020B0400000000000000" charset="-122"/>
                <a:ea typeface="思源黑体 CN Normal" panose="020B0400000000000000" charset="-122"/>
                <a:cs typeface="思源黑体 CN Bold" panose="020B0800000000000000" charset="-122"/>
              </a:endParaRPr>
            </a:p>
          </p:txBody>
        </p:sp>
        <p:cxnSp>
          <p:nvCxnSpPr>
            <p:cNvPr id="13" name="直接连接符 12"/>
            <p:cNvCxnSpPr/>
            <p:nvPr/>
          </p:nvCxnSpPr>
          <p:spPr>
            <a:xfrm>
              <a:off x="10009" y="4646"/>
              <a:ext cx="1110" cy="0"/>
            </a:xfrm>
            <a:prstGeom prst="line">
              <a:avLst/>
            </a:prstGeom>
            <a:ln w="19050">
              <a:solidFill>
                <a:srgbClr val="C0985A"/>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1756" y="2901"/>
              <a:ext cx="1185" cy="1598"/>
            </a:xfrm>
            <a:prstGeom prst="rect">
              <a:avLst/>
            </a:prstGeom>
            <a:noFill/>
          </p:spPr>
          <p:txBody>
            <a:bodyPr wrap="square" rtlCol="0">
              <a:spAutoFit/>
            </a:bodyPr>
            <a:lstStyle/>
            <a:p>
              <a:r>
                <a:rPr lang="en-US" altLang="zh-CN" sz="6000">
                  <a:solidFill>
                    <a:srgbClr val="C0985A"/>
                  </a:solidFill>
                  <a:latin typeface="思源黑体 CN Normal" panose="020B0400000000000000" charset="-122"/>
                  <a:ea typeface="思源黑体 CN Normal" panose="020B0400000000000000" charset="-122"/>
                  <a:cs typeface="思源黑体 CN Normal" panose="020B0400000000000000" charset="-122"/>
                </a:rPr>
                <a:t>3</a:t>
              </a:r>
              <a:endParaRPr lang="en-US" altLang="zh-CN" sz="6000">
                <a:solidFill>
                  <a:srgbClr val="C0985A"/>
                </a:solidFill>
                <a:latin typeface="思源黑体 CN Normal" panose="020B0400000000000000" charset="-122"/>
                <a:ea typeface="思源黑体 CN Normal" panose="020B0400000000000000" charset="-122"/>
                <a:cs typeface="思源黑体 CN Normal" panose="020B0400000000000000" charset="-122"/>
              </a:endParaRPr>
            </a:p>
          </p:txBody>
        </p:sp>
        <p:pic>
          <p:nvPicPr>
            <p:cNvPr id="7" name="图片 6" descr="千库网_商务合作讨论过程摄影图_摄影图编号80121"/>
            <p:cNvPicPr>
              <a:picLocks noChangeAspect="1"/>
            </p:cNvPicPr>
            <p:nvPr/>
          </p:nvPicPr>
          <p:blipFill>
            <a:blip r:embed="rId2"/>
            <a:stretch>
              <a:fillRect/>
            </a:stretch>
          </p:blipFill>
          <p:spPr>
            <a:xfrm>
              <a:off x="-1" y="2821"/>
              <a:ext cx="8493" cy="5637"/>
            </a:xfrm>
            <a:prstGeom prst="rect">
              <a:avLst/>
            </a:prstGeom>
          </p:spPr>
        </p:pic>
        <p:sp>
          <p:nvSpPr>
            <p:cNvPr id="9" name="矩形 8"/>
            <p:cNvSpPr/>
            <p:nvPr/>
          </p:nvSpPr>
          <p:spPr>
            <a:xfrm>
              <a:off x="18399" y="2821"/>
              <a:ext cx="801" cy="5637"/>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800" advTm="2000">
        <p:comb/>
      </p:transition>
    </mc:Choice>
    <mc:Fallback>
      <p:transition spd="slow" advTm="2000">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nvGrpSpPr>
          <p:cNvPr id="9" name="组合 8"/>
          <p:cNvGrpSpPr/>
          <p:nvPr/>
        </p:nvGrpSpPr>
        <p:grpSpPr>
          <a:xfrm>
            <a:off x="541020" y="673100"/>
            <a:ext cx="11049635" cy="5382895"/>
            <a:chOff x="852" y="1060"/>
            <a:chExt cx="17401" cy="8477"/>
          </a:xfrm>
        </p:grpSpPr>
        <p:sp>
          <p:nvSpPr>
            <p:cNvPr id="3" name="圆角矩形 2"/>
            <p:cNvSpPr/>
            <p:nvPr/>
          </p:nvSpPr>
          <p:spPr>
            <a:xfrm>
              <a:off x="6870" y="5280"/>
              <a:ext cx="5461" cy="2320"/>
            </a:xfrm>
            <a:prstGeom prst="roundRect">
              <a:avLst/>
            </a:prstGeom>
            <a:noFill/>
            <a:ln>
              <a:solidFill>
                <a:schemeClr val="bg2">
                  <a:lumMod val="65000"/>
                </a:schemeClr>
              </a:solidFill>
              <a:prstDash val="sysDot"/>
            </a:ln>
            <a:extLst>
              <a:ext uri="{909E8E84-426E-40DD-AFC4-6F175D3DCCD1}">
                <a14:hiddenFill xmlns:a14="http://schemas.microsoft.com/office/drawing/2010/main">
                  <a:solidFill>
                    <a:schemeClr val="bg2">
                      <a:lumMod val="9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2" name="圆角矩形 1"/>
            <p:cNvSpPr/>
            <p:nvPr/>
          </p:nvSpPr>
          <p:spPr>
            <a:xfrm>
              <a:off x="7300" y="5700"/>
              <a:ext cx="4600" cy="1480"/>
            </a:xfrm>
            <a:prstGeom prst="round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0" name="文本框 9"/>
            <p:cNvSpPr txBox="1"/>
            <p:nvPr/>
          </p:nvSpPr>
          <p:spPr>
            <a:xfrm>
              <a:off x="7481" y="6078"/>
              <a:ext cx="4239" cy="725"/>
            </a:xfrm>
            <a:prstGeom prst="rect">
              <a:avLst/>
            </a:prstGeom>
            <a:noFill/>
          </p:spPr>
          <p:txBody>
            <a:bodyPr wrap="square" rtlCol="0">
              <a:spAutoFit/>
            </a:bodyPr>
            <a:lstStyle/>
            <a:p>
              <a:r>
                <a:rPr lang="en-US" altLang="zh-CN" sz="2400">
                  <a:solidFill>
                    <a:schemeClr val="bg1"/>
                  </a:solidFill>
                  <a:latin typeface="思源黑体 CN Bold" panose="020B0800000000000000" charset="-122"/>
                  <a:ea typeface="思源黑体 CN Bold" panose="020B0800000000000000" charset="-122"/>
                  <a:cs typeface="思源黑体 CN Normal" panose="020B0400000000000000" charset="-122"/>
                </a:rPr>
                <a:t>EDIT CORE TEXT</a:t>
              </a:r>
              <a:endParaRPr lang="en-US" altLang="zh-CN" sz="2400">
                <a:solidFill>
                  <a:schemeClr val="bg1"/>
                </a:solidFill>
                <a:latin typeface="思源黑体 CN Bold" panose="020B0800000000000000" charset="-122"/>
                <a:ea typeface="思源黑体 CN Bold" panose="020B0800000000000000" charset="-122"/>
                <a:cs typeface="思源黑体 CN Normal" panose="020B0400000000000000" charset="-122"/>
              </a:endParaRPr>
            </a:p>
          </p:txBody>
        </p:sp>
        <p:sp>
          <p:nvSpPr>
            <p:cNvPr id="5" name="文本框 4"/>
            <p:cNvSpPr txBox="1"/>
            <p:nvPr/>
          </p:nvSpPr>
          <p:spPr>
            <a:xfrm>
              <a:off x="2264" y="3040"/>
              <a:ext cx="3599" cy="628"/>
            </a:xfrm>
            <a:prstGeom prst="rect">
              <a:avLst/>
            </a:prstGeom>
            <a:noFill/>
          </p:spPr>
          <p:txBody>
            <a:bodyPr wrap="square" rtlCol="0">
              <a:spAutoFit/>
            </a:bodyPr>
            <a:lstStyle/>
            <a:p>
              <a:pPr algn="r"/>
              <a:r>
                <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rPr>
                <a:t>EDIT CORE TEXT</a:t>
              </a:r>
              <a:endPar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11" name="文本框 10"/>
            <p:cNvSpPr txBox="1"/>
            <p:nvPr/>
          </p:nvSpPr>
          <p:spPr>
            <a:xfrm>
              <a:off x="900" y="3690"/>
              <a:ext cx="5011" cy="1452"/>
            </a:xfrm>
            <a:prstGeom prst="rect">
              <a:avLst/>
            </a:prstGeom>
            <a:noFill/>
          </p:spPr>
          <p:txBody>
            <a:bodyPr wrap="square" rtlCol="0">
              <a:spAutoFit/>
            </a:bodyPr>
            <a:lstStyle/>
            <a:p>
              <a:pPr algn="r">
                <a:lnSpc>
                  <a:spcPct val="150000"/>
                </a:lnSpc>
              </a:pPr>
              <a:r>
                <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rPr>
                <a:t>Enter text here. </a:t>
              </a:r>
              <a:r>
                <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sym typeface="+mn-ea"/>
                </a:rPr>
                <a:t>Enter text here. Enter text here.Enter text here.Enter text here.Enter text here.Enter text here.</a:t>
              </a:r>
              <a:endPar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cxnSp>
          <p:nvCxnSpPr>
            <p:cNvPr id="6" name="肘形连接符 5"/>
            <p:cNvCxnSpPr/>
            <p:nvPr/>
          </p:nvCxnSpPr>
          <p:spPr>
            <a:xfrm rot="16200000" flipV="1">
              <a:off x="7207" y="2876"/>
              <a:ext cx="1146" cy="3642"/>
            </a:xfrm>
            <a:prstGeom prst="bentConnector2">
              <a:avLst/>
            </a:prstGeom>
            <a:ln>
              <a:solidFill>
                <a:schemeClr val="bg2">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312" y="7435"/>
              <a:ext cx="3599" cy="628"/>
            </a:xfrm>
            <a:prstGeom prst="rect">
              <a:avLst/>
            </a:prstGeom>
            <a:noFill/>
          </p:spPr>
          <p:txBody>
            <a:bodyPr wrap="square" rtlCol="0">
              <a:spAutoFit/>
            </a:bodyPr>
            <a:lstStyle/>
            <a:p>
              <a:pPr algn="r"/>
              <a:r>
                <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rPr>
                <a:t>EDIT CORE TEXT</a:t>
              </a:r>
              <a:endPar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8" name="文本框 7"/>
            <p:cNvSpPr txBox="1"/>
            <p:nvPr/>
          </p:nvSpPr>
          <p:spPr>
            <a:xfrm>
              <a:off x="852" y="8085"/>
              <a:ext cx="5011" cy="1452"/>
            </a:xfrm>
            <a:prstGeom prst="rect">
              <a:avLst/>
            </a:prstGeom>
            <a:noFill/>
          </p:spPr>
          <p:txBody>
            <a:bodyPr wrap="square" rtlCol="0">
              <a:spAutoFit/>
            </a:bodyPr>
            <a:lstStyle/>
            <a:p>
              <a:pPr algn="r">
                <a:lnSpc>
                  <a:spcPct val="150000"/>
                </a:lnSpc>
              </a:pPr>
              <a:r>
                <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rPr>
                <a:t>Enter text here. </a:t>
              </a:r>
              <a:r>
                <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sym typeface="+mn-ea"/>
                </a:rPr>
                <a:t>Enter text here. Enter text here.Enter text here.Enter text here.Enter text here.Enter text here.</a:t>
              </a:r>
              <a:endPar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cxnSp>
          <p:nvCxnSpPr>
            <p:cNvPr id="12" name="肘形连接符 11"/>
            <p:cNvCxnSpPr/>
            <p:nvPr/>
          </p:nvCxnSpPr>
          <p:spPr>
            <a:xfrm rot="5400000" flipH="1" flipV="1">
              <a:off x="10849" y="2886"/>
              <a:ext cx="1146" cy="3642"/>
            </a:xfrm>
            <a:prstGeom prst="bentConnector2">
              <a:avLst/>
            </a:prstGeom>
            <a:ln>
              <a:solidFill>
                <a:schemeClr val="bg2">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13243" y="3040"/>
              <a:ext cx="3599" cy="628"/>
            </a:xfrm>
            <a:prstGeom prst="rect">
              <a:avLst/>
            </a:prstGeom>
            <a:noFill/>
          </p:spPr>
          <p:txBody>
            <a:bodyPr wrap="square" rtlCol="0">
              <a:spAutoFit/>
            </a:bodyPr>
            <a:lstStyle/>
            <a:p>
              <a:pPr algn="l"/>
              <a:r>
                <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rPr>
                <a:t>EDIT CORE TEXT</a:t>
              </a:r>
              <a:endPar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14" name="文本框 13"/>
            <p:cNvSpPr txBox="1"/>
            <p:nvPr/>
          </p:nvSpPr>
          <p:spPr>
            <a:xfrm>
              <a:off x="13243" y="3690"/>
              <a:ext cx="5011" cy="1452"/>
            </a:xfrm>
            <a:prstGeom prst="rect">
              <a:avLst/>
            </a:prstGeom>
            <a:noFill/>
          </p:spPr>
          <p:txBody>
            <a:bodyPr wrap="square" rtlCol="0">
              <a:spAutoFit/>
            </a:bodyPr>
            <a:lstStyle/>
            <a:p>
              <a:pPr algn="l">
                <a:lnSpc>
                  <a:spcPct val="150000"/>
                </a:lnSpc>
              </a:pPr>
              <a:r>
                <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rPr>
                <a:t>Enter text here. </a:t>
              </a:r>
              <a:r>
                <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sym typeface="+mn-ea"/>
                </a:rPr>
                <a:t>Enter text here. Enter text here.Enter text here.Enter text here.Enter text here.Enter text here.</a:t>
              </a:r>
              <a:endPar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cxnSp>
          <p:nvCxnSpPr>
            <p:cNvPr id="15" name="直接连接符 14"/>
            <p:cNvCxnSpPr>
              <a:stCxn id="3" idx="2"/>
            </p:cNvCxnSpPr>
            <p:nvPr/>
          </p:nvCxnSpPr>
          <p:spPr>
            <a:xfrm>
              <a:off x="9601" y="7580"/>
              <a:ext cx="0" cy="930"/>
            </a:xfrm>
            <a:prstGeom prst="line">
              <a:avLst/>
            </a:prstGeom>
            <a:ln>
              <a:solidFill>
                <a:schemeClr val="bg2">
                  <a:lumMod val="65000"/>
                </a:schemeClr>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911" y="8504"/>
              <a:ext cx="3699" cy="0"/>
            </a:xfrm>
            <a:prstGeom prst="line">
              <a:avLst/>
            </a:prstGeom>
            <a:ln>
              <a:solidFill>
                <a:schemeClr val="bg2">
                  <a:lumMod val="6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544" y="8514"/>
              <a:ext cx="3699" cy="0"/>
            </a:xfrm>
            <a:prstGeom prst="line">
              <a:avLst/>
            </a:prstGeom>
            <a:ln>
              <a:solidFill>
                <a:schemeClr val="bg2">
                  <a:lumMod val="6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3243" y="7435"/>
              <a:ext cx="3599" cy="628"/>
            </a:xfrm>
            <a:prstGeom prst="rect">
              <a:avLst/>
            </a:prstGeom>
            <a:noFill/>
          </p:spPr>
          <p:txBody>
            <a:bodyPr wrap="square" rtlCol="0">
              <a:spAutoFit/>
            </a:bodyPr>
            <a:lstStyle/>
            <a:p>
              <a:pPr algn="l"/>
              <a:r>
                <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rPr>
                <a:t>EDIT CORE TEXT</a:t>
              </a:r>
              <a:endPar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19" name="文本框 18"/>
            <p:cNvSpPr txBox="1"/>
            <p:nvPr/>
          </p:nvSpPr>
          <p:spPr>
            <a:xfrm>
              <a:off x="13243" y="8085"/>
              <a:ext cx="5011" cy="1452"/>
            </a:xfrm>
            <a:prstGeom prst="rect">
              <a:avLst/>
            </a:prstGeom>
            <a:noFill/>
          </p:spPr>
          <p:txBody>
            <a:bodyPr wrap="square" rtlCol="0">
              <a:spAutoFit/>
            </a:bodyPr>
            <a:lstStyle/>
            <a:p>
              <a:pPr algn="l">
                <a:lnSpc>
                  <a:spcPct val="150000"/>
                </a:lnSpc>
              </a:pPr>
              <a:r>
                <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rPr>
                <a:t>Enter text here. </a:t>
              </a:r>
              <a:r>
                <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sym typeface="+mn-ea"/>
                </a:rPr>
                <a:t>Enter text here. Enter text here.Enter text here.Enter text here.Enter text here.Enter text here.</a:t>
              </a:r>
              <a:endParaRPr lang="en-US" altLang="zh-CN" sz="1200">
                <a:solidFill>
                  <a:schemeClr val="tx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2" name="文本框 21"/>
            <p:cNvSpPr txBox="1"/>
            <p:nvPr/>
          </p:nvSpPr>
          <p:spPr>
            <a:xfrm>
              <a:off x="988" y="1060"/>
              <a:ext cx="7155" cy="919"/>
            </a:xfrm>
            <a:prstGeom prst="rect">
              <a:avLst/>
            </a:prstGeom>
            <a:noFill/>
          </p:spPr>
          <p:txBody>
            <a:bodyPr wrap="square" rtlCol="0">
              <a:spAutoFit/>
            </a:bodyPr>
            <a:lstStyle/>
            <a:p>
              <a:pPr algn="l">
                <a:buClrTx/>
                <a:buSzTx/>
                <a:buFontTx/>
              </a:pPr>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800" advTm="2000">
        <p:wheel spokes="2"/>
      </p:transition>
    </mc:Choice>
    <mc:Fallback>
      <p:transition spd="slow" advTm="2000">
        <p:wheel spokes="2"/>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500" fill="hold">
                                          <p:stCondLst>
                                            <p:cond delay="0"/>
                                          </p:stCondLst>
                                        </p:cTn>
                                        <p:tgtEl>
                                          <p:spTgt spid="9"/>
                                        </p:tgtEl>
                                        <p:attrNameLst>
                                          <p:attrName>style.visibility</p:attrName>
                                        </p:attrNameLst>
                                      </p:cBhvr>
                                      <p:to>
                                        <p:strVal val="visible"/>
                                      </p:to>
                                    </p:set>
                                    <p:animEffect transition="in" filter="diamond(ou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9200" cy="10800"/>
          </a:xfrm>
        </p:grpSpPr>
        <p:sp>
          <p:nvSpPr>
            <p:cNvPr id="12" name="矩形 11"/>
            <p:cNvSpPr/>
            <p:nvPr/>
          </p:nvSpPr>
          <p:spPr>
            <a:xfrm>
              <a:off x="13040" y="0"/>
              <a:ext cx="6160" cy="10801"/>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75" y="2555"/>
              <a:ext cx="6380" cy="580"/>
            </a:xfrm>
            <a:prstGeom prst="rect">
              <a:avLst/>
            </a:prstGeom>
            <a:noFill/>
          </p:spPr>
          <p:txBody>
            <a:bodyPr wrap="square" rtlCol="0">
              <a:spAutoFit/>
            </a:bodyPr>
            <a:lstStyle/>
            <a:p>
              <a:r>
                <a:rPr lang="zh-CN" altLang="en-US">
                  <a:solidFill>
                    <a:srgbClr val="C0985A"/>
                  </a:solidFill>
                  <a:latin typeface="思源黑体 CN Bold" panose="020B0800000000000000" charset="-122"/>
                  <a:ea typeface="思源黑体 CN Bold" panose="020B0800000000000000" charset="-122"/>
                </a:rPr>
                <a:t>THE CORE CONTENT</a:t>
              </a:r>
              <a:endParaRPr lang="zh-CN" altLang="en-US">
                <a:solidFill>
                  <a:srgbClr val="C0985A"/>
                </a:solidFill>
                <a:latin typeface="思源黑体 CN Bold" panose="020B0800000000000000" charset="-122"/>
                <a:ea typeface="思源黑体 CN Bold" panose="020B0800000000000000" charset="-122"/>
              </a:endParaRPr>
            </a:p>
          </p:txBody>
        </p:sp>
        <p:sp>
          <p:nvSpPr>
            <p:cNvPr id="19" name="文本框 18"/>
            <p:cNvSpPr txBox="1"/>
            <p:nvPr/>
          </p:nvSpPr>
          <p:spPr>
            <a:xfrm>
              <a:off x="1315" y="3015"/>
              <a:ext cx="6521" cy="1016"/>
            </a:xfrm>
            <a:prstGeom prst="rect">
              <a:avLst/>
            </a:prstGeom>
            <a:noFill/>
          </p:spPr>
          <p:txBody>
            <a:bodyPr wrap="square" rtlCol="0">
              <a:spAutoFit/>
            </a:bodyPr>
            <a:lstStyle/>
            <a:p>
              <a:pPr algn="l">
                <a:lnSpc>
                  <a:spcPct val="150000"/>
                </a:lnSpc>
              </a:pP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endPar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endParaRPr>
            </a:p>
          </p:txBody>
        </p:sp>
        <p:sp>
          <p:nvSpPr>
            <p:cNvPr id="20" name="矩形 19"/>
            <p:cNvSpPr/>
            <p:nvPr/>
          </p:nvSpPr>
          <p:spPr>
            <a:xfrm>
              <a:off x="4990" y="4920"/>
              <a:ext cx="3320" cy="33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610" y="5231"/>
              <a:ext cx="2321" cy="580"/>
            </a:xfrm>
            <a:prstGeom prst="rect">
              <a:avLst/>
            </a:prstGeom>
            <a:noFill/>
          </p:spPr>
          <p:txBody>
            <a:bodyPr wrap="square" rtlCol="0">
              <a:spAutoFit/>
            </a:bodyPr>
            <a:lstStyle/>
            <a:p>
              <a:r>
                <a:rPr lang="en-US" altLang="zh-CN">
                  <a:latin typeface="思源黑体 CN Bold" panose="020B0800000000000000" charset="-122"/>
                  <a:ea typeface="思源黑体 CN Bold" panose="020B0800000000000000" charset="-122"/>
                </a:rPr>
                <a:t>EDIT TEXT</a:t>
              </a:r>
              <a:endParaRPr lang="en-US" altLang="zh-CN">
                <a:latin typeface="思源黑体 CN Bold" panose="020B0800000000000000" charset="-122"/>
                <a:ea typeface="思源黑体 CN Bold" panose="020B0800000000000000" charset="-122"/>
              </a:endParaRPr>
            </a:p>
          </p:txBody>
        </p:sp>
        <p:sp>
          <p:nvSpPr>
            <p:cNvPr id="22" name="文本框 21"/>
            <p:cNvSpPr txBox="1"/>
            <p:nvPr/>
          </p:nvSpPr>
          <p:spPr>
            <a:xfrm>
              <a:off x="5110" y="5895"/>
              <a:ext cx="3140" cy="1888"/>
            </a:xfrm>
            <a:prstGeom prst="rect">
              <a:avLst/>
            </a:prstGeom>
            <a:noFill/>
          </p:spPr>
          <p:txBody>
            <a:bodyPr wrap="square" rtlCol="0">
              <a:spAutoFit/>
            </a:bodyPr>
            <a:lstStyle/>
            <a:p>
              <a:pPr algn="ctr">
                <a:lnSpc>
                  <a:spcPct val="150000"/>
                </a:lnSpc>
              </a:pP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endPar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endParaRPr>
            </a:p>
            <a:p>
              <a:pPr algn="ctr">
                <a:lnSpc>
                  <a:spcPct val="150000"/>
                </a:lnSpc>
              </a:pP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a:t>
              </a:r>
              <a:endPar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endParaRPr>
            </a:p>
          </p:txBody>
        </p:sp>
        <p:sp>
          <p:nvSpPr>
            <p:cNvPr id="25" name="矩形 24"/>
            <p:cNvSpPr/>
            <p:nvPr/>
          </p:nvSpPr>
          <p:spPr>
            <a:xfrm>
              <a:off x="1370" y="8500"/>
              <a:ext cx="6920" cy="16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212" y="1201"/>
              <a:ext cx="7155" cy="919"/>
            </a:xfrm>
            <a:prstGeom prst="rect">
              <a:avLst/>
            </a:prstGeom>
            <a:noFill/>
          </p:spPr>
          <p:txBody>
            <a:bodyPr wrap="square" rtlCol="0">
              <a:spAutoFit/>
            </a:bodyPr>
            <a:lstStyle/>
            <a:p>
              <a:pPr algn="l">
                <a:buClrTx/>
                <a:buSzTx/>
                <a:buFontTx/>
              </a:pPr>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28" name="矩形 27"/>
            <p:cNvSpPr/>
            <p:nvPr/>
          </p:nvSpPr>
          <p:spPr>
            <a:xfrm>
              <a:off x="0" y="10600"/>
              <a:ext cx="19201" cy="2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pic>
          <p:nvPicPr>
            <p:cNvPr id="29" name="图片 28" descr="千库网_商务办公讨论摄影图_摄影图编号80116(1)"/>
            <p:cNvPicPr>
              <a:picLocks noChangeAspect="1"/>
            </p:cNvPicPr>
            <p:nvPr/>
          </p:nvPicPr>
          <p:blipFill>
            <a:blip r:embed="rId1"/>
            <a:srcRect l="16663" r="16663"/>
            <a:stretch>
              <a:fillRect/>
            </a:stretch>
          </p:blipFill>
          <p:spPr>
            <a:xfrm>
              <a:off x="1487" y="4920"/>
              <a:ext cx="3300" cy="3300"/>
            </a:xfrm>
            <a:prstGeom prst="rect">
              <a:avLst/>
            </a:prstGeom>
          </p:spPr>
        </p:pic>
        <p:pic>
          <p:nvPicPr>
            <p:cNvPr id="31" name="图片 30" descr="千库网_商务男士办公摄影图_摄影图编号67822"/>
            <p:cNvPicPr>
              <a:picLocks noChangeAspect="1"/>
            </p:cNvPicPr>
            <p:nvPr/>
          </p:nvPicPr>
          <p:blipFill>
            <a:blip r:embed="rId2"/>
            <a:stretch>
              <a:fillRect/>
            </a:stretch>
          </p:blipFill>
          <p:spPr>
            <a:xfrm flipH="1">
              <a:off x="8625" y="1603"/>
              <a:ext cx="10575" cy="7057"/>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800" advTm="2000">
        <p:split orient="vert" dir="in"/>
      </p:transition>
    </mc:Choice>
    <mc:Fallback>
      <p:transition spd="slow" advTm="2000">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heel(2)">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nvGrpSpPr>
          <p:cNvPr id="2" name="组合 1"/>
          <p:cNvGrpSpPr/>
          <p:nvPr/>
        </p:nvGrpSpPr>
        <p:grpSpPr>
          <a:xfrm>
            <a:off x="627380" y="673100"/>
            <a:ext cx="10725150" cy="4528820"/>
            <a:chOff x="988" y="1060"/>
            <a:chExt cx="16890" cy="7132"/>
          </a:xfrm>
        </p:grpSpPr>
        <p:sp>
          <p:nvSpPr>
            <p:cNvPr id="9" name="文本框 8"/>
            <p:cNvSpPr txBox="1"/>
            <p:nvPr/>
          </p:nvSpPr>
          <p:spPr>
            <a:xfrm>
              <a:off x="988" y="1060"/>
              <a:ext cx="7155" cy="919"/>
            </a:xfrm>
            <a:prstGeom prst="rect">
              <a:avLst/>
            </a:prstGeom>
            <a:noFill/>
          </p:spPr>
          <p:txBody>
            <a:bodyPr wrap="square" rtlCol="0">
              <a:spAutoFit/>
            </a:bodyPr>
            <a:lstStyle/>
            <a:p>
              <a:pPr algn="l">
                <a:buClrTx/>
                <a:buSzTx/>
                <a:buFontTx/>
              </a:pPr>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endParaRPr>
            </a:p>
          </p:txBody>
        </p:sp>
        <p:grpSp>
          <p:nvGrpSpPr>
            <p:cNvPr id="32" name="组合 31"/>
            <p:cNvGrpSpPr/>
            <p:nvPr/>
          </p:nvGrpSpPr>
          <p:grpSpPr>
            <a:xfrm>
              <a:off x="1118" y="3200"/>
              <a:ext cx="3276" cy="4992"/>
              <a:chOff x="1781" y="3292"/>
              <a:chExt cx="3276" cy="4992"/>
            </a:xfrm>
          </p:grpSpPr>
          <p:sp>
            <p:nvSpPr>
              <p:cNvPr id="4" name="矩形 3"/>
              <p:cNvSpPr/>
              <p:nvPr/>
            </p:nvSpPr>
            <p:spPr>
              <a:xfrm rot="5400000">
                <a:off x="923" y="4150"/>
                <a:ext cx="4993" cy="3277"/>
              </a:xfrm>
              <a:prstGeom prst="rect">
                <a:avLst/>
              </a:prstGeom>
              <a:noFill/>
              <a:ln w="111125" cap="rnd">
                <a:solidFill>
                  <a:schemeClr val="bg2">
                    <a:lumMod val="8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5" name="矩形 4"/>
              <p:cNvSpPr/>
              <p:nvPr/>
            </p:nvSpPr>
            <p:spPr>
              <a:xfrm>
                <a:off x="1781" y="4518"/>
                <a:ext cx="3277" cy="710"/>
              </a:xfrm>
              <a:prstGeom prst="rect">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2" name="文本框 11"/>
              <p:cNvSpPr txBox="1"/>
              <p:nvPr/>
            </p:nvSpPr>
            <p:spPr>
              <a:xfrm>
                <a:off x="2162" y="4578"/>
                <a:ext cx="2524" cy="628"/>
              </a:xfrm>
              <a:prstGeom prst="rect">
                <a:avLst/>
              </a:prstGeom>
              <a:noFill/>
            </p:spPr>
            <p:txBody>
              <a:bodyPr wrap="square" rtlCol="0">
                <a:spAutoFit/>
              </a:bodyPr>
              <a:lstStyle/>
              <a:p>
                <a:pPr algn="ctr"/>
                <a:r>
                  <a:rPr lang="en-US" sz="2000" dirty="0">
                    <a:solidFill>
                      <a:schemeClr val="bg1"/>
                    </a:solidFill>
                    <a:latin typeface="思源黑体 CN Bold" panose="020B0800000000000000" charset="-122"/>
                    <a:ea typeface="思源黑体 CN Bold" panose="020B0800000000000000" charset="-122"/>
                    <a:cs typeface="思源黑体 CN Normal" panose="020B0400000000000000" charset="-122"/>
                    <a:sym typeface="+mn-ea"/>
                  </a:rPr>
                  <a:t>CORE TEXT</a:t>
                </a:r>
                <a:endParaRPr kumimoji="0" lang="en-US" altLang="en-US" sz="2000" b="1" i="0" u="none" strike="noStrike" kern="1200" cap="none" spc="0" normalizeH="0" baseline="0" noProof="0" dirty="0">
                  <a:ln>
                    <a:noFill/>
                  </a:ln>
                  <a:solidFill>
                    <a:schemeClr val="bg1"/>
                  </a:solidFill>
                  <a:effectLst/>
                  <a:uLnTx/>
                  <a:uFillTx/>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14" name="文本框 13"/>
              <p:cNvSpPr txBox="1"/>
              <p:nvPr/>
            </p:nvSpPr>
            <p:spPr>
              <a:xfrm>
                <a:off x="1889" y="5422"/>
                <a:ext cx="3060" cy="232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kumimoji="0" lang="zh-CN" altLang="en-US" sz="1200" b="0" i="0" u="none" strike="noStrike" kern="1200" cap="none" spc="0" normalizeH="0" baseline="0" noProof="0" dirty="0">
                  <a:ln>
                    <a:noFill/>
                  </a:ln>
                  <a:solidFill>
                    <a:prstClr val="black"/>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31" name="文本框 30"/>
              <p:cNvSpPr txBox="1"/>
              <p:nvPr/>
            </p:nvSpPr>
            <p:spPr>
              <a:xfrm>
                <a:off x="2581" y="3695"/>
                <a:ext cx="1678" cy="628"/>
              </a:xfrm>
              <a:prstGeom prst="rect">
                <a:avLst/>
              </a:prstGeom>
              <a:noFill/>
            </p:spPr>
            <p:txBody>
              <a:bodyPr wrap="square" rtlCol="0">
                <a:spAutoFit/>
              </a:bodyPr>
              <a:lstStyle/>
              <a:p>
                <a:pPr algn="ctr"/>
                <a:r>
                  <a:rPr lang="en-US" altLang="zh-CN" sz="2000">
                    <a:solidFill>
                      <a:schemeClr val="tx1">
                        <a:lumMod val="65000"/>
                        <a:lumOff val="35000"/>
                      </a:schemeClr>
                    </a:solidFill>
                    <a:latin typeface="思源黑体 CN Bold" panose="020B0800000000000000" charset="-122"/>
                    <a:ea typeface="思源黑体 CN Bold" panose="020B0800000000000000" charset="-122"/>
                    <a:cs typeface="思源黑体 CN Normal" panose="020B0400000000000000" charset="-122"/>
                  </a:rPr>
                  <a:t>01</a:t>
                </a:r>
                <a:endParaRPr lang="en-US" altLang="zh-CN" sz="2000">
                  <a:solidFill>
                    <a:schemeClr val="tx1">
                      <a:lumMod val="65000"/>
                      <a:lumOff val="35000"/>
                    </a:schemeClr>
                  </a:solidFill>
                  <a:latin typeface="思源黑体 CN Bold" panose="020B0800000000000000" charset="-122"/>
                  <a:ea typeface="思源黑体 CN Bold" panose="020B0800000000000000" charset="-122"/>
                  <a:cs typeface="思源黑体 CN Normal" panose="020B0400000000000000" charset="-122"/>
                </a:endParaRPr>
              </a:p>
            </p:txBody>
          </p:sp>
        </p:grpSp>
        <p:grpSp>
          <p:nvGrpSpPr>
            <p:cNvPr id="33" name="组合 32"/>
            <p:cNvGrpSpPr/>
            <p:nvPr/>
          </p:nvGrpSpPr>
          <p:grpSpPr>
            <a:xfrm>
              <a:off x="14602" y="3200"/>
              <a:ext cx="3277" cy="4993"/>
              <a:chOff x="1781" y="3292"/>
              <a:chExt cx="3277" cy="4993"/>
            </a:xfrm>
          </p:grpSpPr>
          <p:sp>
            <p:nvSpPr>
              <p:cNvPr id="34" name="矩形 33"/>
              <p:cNvSpPr/>
              <p:nvPr/>
            </p:nvSpPr>
            <p:spPr>
              <a:xfrm rot="5400000">
                <a:off x="923" y="4150"/>
                <a:ext cx="4993" cy="3277"/>
              </a:xfrm>
              <a:prstGeom prst="rect">
                <a:avLst/>
              </a:prstGeom>
              <a:noFill/>
              <a:ln w="111125" cap="rnd">
                <a:solidFill>
                  <a:srgbClr val="C0985A"/>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35" name="矩形 34"/>
              <p:cNvSpPr/>
              <p:nvPr/>
            </p:nvSpPr>
            <p:spPr>
              <a:xfrm>
                <a:off x="1781" y="4518"/>
                <a:ext cx="3277" cy="710"/>
              </a:xfrm>
              <a:prstGeom prst="rect">
                <a:avLst/>
              </a:prstGeom>
              <a:solidFill>
                <a:srgbClr val="C0985A"/>
              </a:solidFill>
              <a:ln>
                <a:solidFill>
                  <a:srgbClr val="C098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36" name="文本框 35"/>
              <p:cNvSpPr txBox="1"/>
              <p:nvPr/>
            </p:nvSpPr>
            <p:spPr>
              <a:xfrm>
                <a:off x="2162" y="4578"/>
                <a:ext cx="2524" cy="628"/>
              </a:xfrm>
              <a:prstGeom prst="rect">
                <a:avLst/>
              </a:prstGeom>
              <a:noFill/>
            </p:spPr>
            <p:txBody>
              <a:bodyPr wrap="square" rtlCol="0">
                <a:spAutoFit/>
              </a:bodyPr>
              <a:lstStyle/>
              <a:p>
                <a:pPr algn="ctr"/>
                <a:r>
                  <a:rPr lang="en-US" sz="2000" dirty="0">
                    <a:solidFill>
                      <a:schemeClr val="bg1"/>
                    </a:solidFill>
                    <a:latin typeface="思源黑体 CN Bold" panose="020B0800000000000000" charset="-122"/>
                    <a:ea typeface="思源黑体 CN Bold" panose="020B0800000000000000" charset="-122"/>
                    <a:cs typeface="思源黑体 CN Normal" panose="020B0400000000000000" charset="-122"/>
                    <a:sym typeface="+mn-ea"/>
                  </a:rPr>
                  <a:t>CORE TEXT</a:t>
                </a:r>
                <a:endParaRPr kumimoji="0" lang="en-US" altLang="en-US" sz="2000" b="1" i="0" u="none" strike="noStrike" kern="1200" cap="none" spc="0" normalizeH="0" baseline="0" noProof="0" dirty="0">
                  <a:ln>
                    <a:noFill/>
                  </a:ln>
                  <a:solidFill>
                    <a:schemeClr val="bg1"/>
                  </a:solidFill>
                  <a:effectLst/>
                  <a:uLnTx/>
                  <a:uFillTx/>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37" name="文本框 36"/>
              <p:cNvSpPr txBox="1"/>
              <p:nvPr/>
            </p:nvSpPr>
            <p:spPr>
              <a:xfrm>
                <a:off x="1889" y="5422"/>
                <a:ext cx="3060" cy="232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kumimoji="0" lang="zh-CN" altLang="en-US" sz="1200" b="0" i="0" u="none" strike="noStrike" kern="1200" cap="none" spc="0" normalizeH="0" baseline="0" noProof="0" dirty="0">
                  <a:ln>
                    <a:noFill/>
                  </a:ln>
                  <a:solidFill>
                    <a:prstClr val="black"/>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38" name="文本框 37"/>
              <p:cNvSpPr txBox="1"/>
              <p:nvPr/>
            </p:nvSpPr>
            <p:spPr>
              <a:xfrm>
                <a:off x="2581" y="3695"/>
                <a:ext cx="1678" cy="628"/>
              </a:xfrm>
              <a:prstGeom prst="rect">
                <a:avLst/>
              </a:prstGeom>
              <a:noFill/>
            </p:spPr>
            <p:txBody>
              <a:bodyPr wrap="square" rtlCol="0">
                <a:spAutoFit/>
              </a:bodyPr>
              <a:lstStyle/>
              <a:p>
                <a:pPr algn="ctr"/>
                <a:r>
                  <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rPr>
                  <a:t>04</a:t>
                </a:r>
                <a:endPar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grpSp>
        <p:grpSp>
          <p:nvGrpSpPr>
            <p:cNvPr id="39" name="组合 38"/>
            <p:cNvGrpSpPr/>
            <p:nvPr/>
          </p:nvGrpSpPr>
          <p:grpSpPr>
            <a:xfrm>
              <a:off x="10107" y="3200"/>
              <a:ext cx="3277" cy="4993"/>
              <a:chOff x="1781" y="3292"/>
              <a:chExt cx="3277" cy="4993"/>
            </a:xfrm>
          </p:grpSpPr>
          <p:sp>
            <p:nvSpPr>
              <p:cNvPr id="40" name="矩形 39"/>
              <p:cNvSpPr/>
              <p:nvPr/>
            </p:nvSpPr>
            <p:spPr>
              <a:xfrm rot="5400000">
                <a:off x="923" y="4150"/>
                <a:ext cx="4993" cy="3277"/>
              </a:xfrm>
              <a:prstGeom prst="rect">
                <a:avLst/>
              </a:prstGeom>
              <a:noFill/>
              <a:ln w="111125" cap="rnd">
                <a:solidFill>
                  <a:schemeClr val="bg2">
                    <a:lumMod val="8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41" name="矩形 40"/>
              <p:cNvSpPr/>
              <p:nvPr/>
            </p:nvSpPr>
            <p:spPr>
              <a:xfrm>
                <a:off x="1781" y="4518"/>
                <a:ext cx="3277" cy="710"/>
              </a:xfrm>
              <a:prstGeom prst="rect">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42" name="文本框 41"/>
              <p:cNvSpPr txBox="1"/>
              <p:nvPr/>
            </p:nvSpPr>
            <p:spPr>
              <a:xfrm>
                <a:off x="2162" y="4578"/>
                <a:ext cx="2524" cy="628"/>
              </a:xfrm>
              <a:prstGeom prst="rect">
                <a:avLst/>
              </a:prstGeom>
              <a:noFill/>
            </p:spPr>
            <p:txBody>
              <a:bodyPr wrap="square" rtlCol="0">
                <a:spAutoFit/>
              </a:bodyPr>
              <a:lstStyle/>
              <a:p>
                <a:pPr algn="ctr"/>
                <a:r>
                  <a:rPr lang="en-US" sz="2000" dirty="0">
                    <a:solidFill>
                      <a:schemeClr val="bg1"/>
                    </a:solidFill>
                    <a:latin typeface="思源黑体 CN Bold" panose="020B0800000000000000" charset="-122"/>
                    <a:ea typeface="思源黑体 CN Bold" panose="020B0800000000000000" charset="-122"/>
                    <a:cs typeface="思源黑体 CN Normal" panose="020B0400000000000000" charset="-122"/>
                    <a:sym typeface="+mn-ea"/>
                  </a:rPr>
                  <a:t>CORE TEXT</a:t>
                </a:r>
                <a:endParaRPr kumimoji="0" lang="en-US" altLang="en-US" sz="2000" b="1" i="0" u="none" strike="noStrike" kern="1200" cap="none" spc="0" normalizeH="0" baseline="0" noProof="0" dirty="0">
                  <a:ln>
                    <a:noFill/>
                  </a:ln>
                  <a:solidFill>
                    <a:schemeClr val="bg1"/>
                  </a:solidFill>
                  <a:effectLst/>
                  <a:uLnTx/>
                  <a:uFillTx/>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43" name="文本框 42"/>
              <p:cNvSpPr txBox="1"/>
              <p:nvPr/>
            </p:nvSpPr>
            <p:spPr>
              <a:xfrm>
                <a:off x="1889" y="5422"/>
                <a:ext cx="3060" cy="232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kumimoji="0" lang="zh-CN" altLang="en-US" sz="1200" b="0" i="0" u="none" strike="noStrike" kern="1200" cap="none" spc="0" normalizeH="0" baseline="0" noProof="0" dirty="0">
                  <a:ln>
                    <a:noFill/>
                  </a:ln>
                  <a:solidFill>
                    <a:prstClr val="black"/>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44" name="文本框 43"/>
              <p:cNvSpPr txBox="1"/>
              <p:nvPr/>
            </p:nvSpPr>
            <p:spPr>
              <a:xfrm>
                <a:off x="2581" y="3695"/>
                <a:ext cx="1678" cy="628"/>
              </a:xfrm>
              <a:prstGeom prst="rect">
                <a:avLst/>
              </a:prstGeom>
              <a:noFill/>
            </p:spPr>
            <p:txBody>
              <a:bodyPr wrap="square" rtlCol="0">
                <a:spAutoFit/>
              </a:bodyPr>
              <a:lstStyle/>
              <a:p>
                <a:pPr algn="ctr"/>
                <a:r>
                  <a:rPr lang="en-US" altLang="zh-CN" sz="2000">
                    <a:solidFill>
                      <a:schemeClr val="tx1">
                        <a:lumMod val="65000"/>
                        <a:lumOff val="35000"/>
                      </a:schemeClr>
                    </a:solidFill>
                    <a:latin typeface="思源黑体 CN Bold" panose="020B0800000000000000" charset="-122"/>
                    <a:ea typeface="思源黑体 CN Bold" panose="020B0800000000000000" charset="-122"/>
                    <a:cs typeface="思源黑体 CN Normal" panose="020B0400000000000000" charset="-122"/>
                  </a:rPr>
                  <a:t>03</a:t>
                </a:r>
                <a:endParaRPr lang="en-US" altLang="zh-CN" sz="2000">
                  <a:solidFill>
                    <a:schemeClr val="tx1">
                      <a:lumMod val="65000"/>
                      <a:lumOff val="35000"/>
                    </a:schemeClr>
                  </a:solidFill>
                  <a:latin typeface="思源黑体 CN Bold" panose="020B0800000000000000" charset="-122"/>
                  <a:ea typeface="思源黑体 CN Bold" panose="020B0800000000000000" charset="-122"/>
                  <a:cs typeface="思源黑体 CN Normal" panose="020B0400000000000000" charset="-122"/>
                </a:endParaRPr>
              </a:p>
            </p:txBody>
          </p:sp>
        </p:grpSp>
        <p:grpSp>
          <p:nvGrpSpPr>
            <p:cNvPr id="15" name="组合 14"/>
            <p:cNvGrpSpPr/>
            <p:nvPr/>
          </p:nvGrpSpPr>
          <p:grpSpPr>
            <a:xfrm>
              <a:off x="5612" y="3200"/>
              <a:ext cx="3277" cy="4993"/>
              <a:chOff x="1781" y="3292"/>
              <a:chExt cx="3277" cy="4993"/>
            </a:xfrm>
          </p:grpSpPr>
          <p:sp>
            <p:nvSpPr>
              <p:cNvPr id="16" name="矩形 15"/>
              <p:cNvSpPr/>
              <p:nvPr/>
            </p:nvSpPr>
            <p:spPr>
              <a:xfrm rot="5400000">
                <a:off x="923" y="4150"/>
                <a:ext cx="4993" cy="3277"/>
              </a:xfrm>
              <a:prstGeom prst="rect">
                <a:avLst/>
              </a:prstGeom>
              <a:noFill/>
              <a:ln w="111125" cap="rnd">
                <a:solidFill>
                  <a:srgbClr val="C0985A"/>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7" name="矩形 16"/>
              <p:cNvSpPr/>
              <p:nvPr/>
            </p:nvSpPr>
            <p:spPr>
              <a:xfrm>
                <a:off x="1781" y="4518"/>
                <a:ext cx="3277" cy="710"/>
              </a:xfrm>
              <a:prstGeom prst="rect">
                <a:avLst/>
              </a:prstGeom>
              <a:solidFill>
                <a:srgbClr val="C0985A"/>
              </a:solidFill>
              <a:ln>
                <a:solidFill>
                  <a:srgbClr val="C098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8" name="文本框 17"/>
              <p:cNvSpPr txBox="1"/>
              <p:nvPr/>
            </p:nvSpPr>
            <p:spPr>
              <a:xfrm>
                <a:off x="2162" y="4578"/>
                <a:ext cx="2524" cy="628"/>
              </a:xfrm>
              <a:prstGeom prst="rect">
                <a:avLst/>
              </a:prstGeom>
              <a:noFill/>
            </p:spPr>
            <p:txBody>
              <a:bodyPr wrap="square" rtlCol="0">
                <a:spAutoFit/>
              </a:bodyPr>
              <a:lstStyle/>
              <a:p>
                <a:pPr algn="ctr"/>
                <a:r>
                  <a:rPr lang="en-US" sz="2000" dirty="0">
                    <a:solidFill>
                      <a:schemeClr val="bg1"/>
                    </a:solidFill>
                    <a:latin typeface="思源黑体 CN Bold" panose="020B0800000000000000" charset="-122"/>
                    <a:ea typeface="思源黑体 CN Bold" panose="020B0800000000000000" charset="-122"/>
                    <a:cs typeface="思源黑体 CN Normal" panose="020B0400000000000000" charset="-122"/>
                    <a:sym typeface="+mn-ea"/>
                  </a:rPr>
                  <a:t>CORE TEXT</a:t>
                </a:r>
                <a:endParaRPr kumimoji="0" lang="en-US" altLang="en-US" sz="2000" b="1" i="0" u="none" strike="noStrike" kern="1200" cap="none" spc="0" normalizeH="0" baseline="0" noProof="0" dirty="0">
                  <a:ln>
                    <a:noFill/>
                  </a:ln>
                  <a:solidFill>
                    <a:schemeClr val="bg1"/>
                  </a:solidFill>
                  <a:effectLst/>
                  <a:uLnTx/>
                  <a:uFillTx/>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19" name="文本框 18"/>
              <p:cNvSpPr txBox="1"/>
              <p:nvPr/>
            </p:nvSpPr>
            <p:spPr>
              <a:xfrm>
                <a:off x="1889" y="5422"/>
                <a:ext cx="3060" cy="232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ct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kumimoji="0" lang="zh-CN" altLang="en-US" sz="1200" b="0" i="0" u="none" strike="noStrike" kern="1200" cap="none" spc="0" normalizeH="0" baseline="0" noProof="0" dirty="0">
                  <a:ln>
                    <a:noFill/>
                  </a:ln>
                  <a:solidFill>
                    <a:prstClr val="black"/>
                  </a:solidFill>
                  <a:effectLst/>
                  <a:uLnTx/>
                  <a:uFillTx/>
                  <a:latin typeface="思源黑体 CN Normal" panose="020B0400000000000000" charset="-122"/>
                  <a:ea typeface="思源黑体 CN Normal" panose="020B0400000000000000" charset="-122"/>
                  <a:cs typeface="思源黑体 CN Normal" panose="020B0400000000000000" charset="-122"/>
                </a:endParaRPr>
              </a:p>
            </p:txBody>
          </p:sp>
          <p:sp>
            <p:nvSpPr>
              <p:cNvPr id="20" name="文本框 19"/>
              <p:cNvSpPr txBox="1"/>
              <p:nvPr/>
            </p:nvSpPr>
            <p:spPr>
              <a:xfrm>
                <a:off x="2581" y="3695"/>
                <a:ext cx="1678" cy="628"/>
              </a:xfrm>
              <a:prstGeom prst="rect">
                <a:avLst/>
              </a:prstGeom>
              <a:noFill/>
            </p:spPr>
            <p:txBody>
              <a:bodyPr wrap="square" rtlCol="0">
                <a:spAutoFit/>
              </a:bodyPr>
              <a:lstStyle/>
              <a:p>
                <a:pPr algn="ctr"/>
                <a:r>
                  <a:rPr lang="en-US" altLang="zh-CN" sz="2000">
                    <a:solidFill>
                      <a:schemeClr val="tx1">
                        <a:lumMod val="65000"/>
                        <a:lumOff val="35000"/>
                      </a:schemeClr>
                    </a:solidFill>
                    <a:latin typeface="思源黑体 CN Bold" panose="020B0800000000000000" charset="-122"/>
                    <a:ea typeface="思源黑体 CN Bold" panose="020B0800000000000000" charset="-122"/>
                    <a:cs typeface="思源黑体 CN Normal" panose="020B0400000000000000" charset="-122"/>
                  </a:rPr>
                  <a:t>02</a:t>
                </a:r>
                <a:endParaRPr lang="en-US" altLang="zh-CN" sz="2000">
                  <a:solidFill>
                    <a:schemeClr val="tx1">
                      <a:lumMod val="65000"/>
                      <a:lumOff val="35000"/>
                    </a:schemeClr>
                  </a:solidFill>
                  <a:latin typeface="思源黑体 CN Bold" panose="020B0800000000000000" charset="-122"/>
                  <a:ea typeface="思源黑体 CN Bold" panose="020B0800000000000000" charset="-122"/>
                  <a:cs typeface="思源黑体 CN Normal" panose="020B0400000000000000" charset="-122"/>
                </a:endParaRPr>
              </a:p>
            </p:txBody>
          </p:sp>
        </p:gr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800" advTm="2000">
        <p:wipe dir="d"/>
      </p:transition>
    </mc:Choice>
    <mc:Fallback>
      <p:transition spd="slow" advTm="2000">
        <p:wipe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31" name="矩形 30"/>
          <p:cNvSpPr/>
          <p:nvPr/>
        </p:nvSpPr>
        <p:spPr>
          <a:xfrm>
            <a:off x="-635" y="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nvGrpSpPr>
          <p:cNvPr id="2" name="组合 1"/>
          <p:cNvGrpSpPr/>
          <p:nvPr/>
        </p:nvGrpSpPr>
        <p:grpSpPr>
          <a:xfrm>
            <a:off x="-635" y="1791335"/>
            <a:ext cx="12192000" cy="3578860"/>
            <a:chOff x="-1" y="2821"/>
            <a:chExt cx="19200" cy="5636"/>
          </a:xfrm>
        </p:grpSpPr>
        <p:sp>
          <p:nvSpPr>
            <p:cNvPr id="6" name="文本框 5"/>
            <p:cNvSpPr txBox="1"/>
            <p:nvPr/>
          </p:nvSpPr>
          <p:spPr>
            <a:xfrm>
              <a:off x="9801" y="5013"/>
              <a:ext cx="6593" cy="1210"/>
            </a:xfrm>
            <a:prstGeom prst="rect">
              <a:avLst/>
            </a:prstGeom>
            <a:noFill/>
          </p:spPr>
          <p:txBody>
            <a:bodyPr wrap="square" rtlCol="0">
              <a:spAutoFit/>
            </a:bodyPr>
            <a:lstStyle/>
            <a:p>
              <a:r>
                <a:rPr lang="zh-CN" altLang="en-US" sz="4400">
                  <a:solidFill>
                    <a:srgbClr val="C0985A"/>
                  </a:solidFill>
                  <a:latin typeface="思源黑体 CN Bold" panose="020B0800000000000000" charset="-122"/>
                  <a:ea typeface="思源黑体 CN Bold" panose="020B0800000000000000" charset="-122"/>
                  <a:cs typeface="思源黑体 CN Normal" panose="020B0400000000000000" charset="-122"/>
                </a:rPr>
                <a:t>在此输入标题</a:t>
              </a:r>
              <a:endParaRPr lang="zh-CN" altLang="en-US" sz="44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8" name="文本框 7"/>
            <p:cNvSpPr txBox="1"/>
            <p:nvPr/>
          </p:nvSpPr>
          <p:spPr>
            <a:xfrm>
              <a:off x="9859" y="6465"/>
              <a:ext cx="7487" cy="1452"/>
            </a:xfrm>
            <a:prstGeom prst="rect">
              <a:avLst/>
            </a:prstGeom>
            <a:noFill/>
          </p:spPr>
          <p:txBody>
            <a:bodyPr wrap="square" rtlCol="0">
              <a:spAutoFit/>
            </a:bodyPr>
            <a:lstStyle/>
            <a:p>
              <a:pPr>
                <a:lnSpc>
                  <a:spcPct val="150000"/>
                </a:lnSpc>
              </a:pPr>
              <a:r>
                <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rPr>
                <a:t>Enter the core text here.</a:t>
              </a:r>
              <a:r>
                <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rPr>
                <a:t>Enter the core text here.Enter the core text .Enter the core text here.Enter the core text here.Enter the core text here.Enter the core text here.</a:t>
              </a:r>
              <a:endPar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1" name="文本框 10"/>
            <p:cNvSpPr txBox="1"/>
            <p:nvPr/>
          </p:nvSpPr>
          <p:spPr>
            <a:xfrm>
              <a:off x="9801" y="3218"/>
              <a:ext cx="7350" cy="1113"/>
            </a:xfrm>
            <a:prstGeom prst="rect">
              <a:avLst/>
            </a:prstGeom>
            <a:noFill/>
          </p:spPr>
          <p:txBody>
            <a:bodyPr wrap="square" rtlCol="0">
              <a:spAutoFit/>
            </a:bodyPr>
            <a:lstStyle/>
            <a:p>
              <a:r>
                <a:rPr lang="en-US" sz="4000">
                  <a:blipFill>
                    <a:blip r:embed="rId1"/>
                    <a:stretch>
                      <a:fillRect/>
                    </a:stretch>
                  </a:blipFill>
                  <a:latin typeface="思源黑体 CN Normal" panose="020B0400000000000000" charset="-122"/>
                  <a:ea typeface="思源黑体 CN Normal" panose="020B0400000000000000" charset="-122"/>
                  <a:cs typeface="思源黑体 CN Bold" panose="020B0800000000000000" charset="-122"/>
                </a:rPr>
                <a:t>PART     FOUR</a:t>
              </a:r>
              <a:endParaRPr lang="en-US" sz="4000">
                <a:blipFill>
                  <a:blip r:embed="rId1"/>
                  <a:stretch>
                    <a:fillRect/>
                  </a:stretch>
                </a:blipFill>
                <a:latin typeface="思源黑体 CN Normal" panose="020B0400000000000000" charset="-122"/>
                <a:ea typeface="思源黑体 CN Normal" panose="020B0400000000000000" charset="-122"/>
                <a:cs typeface="思源黑体 CN Bold" panose="020B0800000000000000" charset="-122"/>
              </a:endParaRPr>
            </a:p>
          </p:txBody>
        </p:sp>
        <p:cxnSp>
          <p:nvCxnSpPr>
            <p:cNvPr id="13" name="直接连接符 12"/>
            <p:cNvCxnSpPr/>
            <p:nvPr/>
          </p:nvCxnSpPr>
          <p:spPr>
            <a:xfrm>
              <a:off x="10009" y="4646"/>
              <a:ext cx="1110" cy="0"/>
            </a:xfrm>
            <a:prstGeom prst="line">
              <a:avLst/>
            </a:prstGeom>
            <a:ln w="19050">
              <a:solidFill>
                <a:srgbClr val="C0985A"/>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1756" y="2901"/>
              <a:ext cx="1185" cy="1598"/>
            </a:xfrm>
            <a:prstGeom prst="rect">
              <a:avLst/>
            </a:prstGeom>
            <a:noFill/>
          </p:spPr>
          <p:txBody>
            <a:bodyPr wrap="square" rtlCol="0">
              <a:spAutoFit/>
            </a:bodyPr>
            <a:lstStyle/>
            <a:p>
              <a:r>
                <a:rPr lang="en-US" altLang="zh-CN" sz="6000">
                  <a:solidFill>
                    <a:srgbClr val="C0985A"/>
                  </a:solidFill>
                  <a:latin typeface="思源黑体 CN Normal" panose="020B0400000000000000" charset="-122"/>
                  <a:ea typeface="思源黑体 CN Normal" panose="020B0400000000000000" charset="-122"/>
                  <a:cs typeface="思源黑体 CN Normal" panose="020B0400000000000000" charset="-122"/>
                </a:rPr>
                <a:t>4</a:t>
              </a:r>
              <a:endParaRPr lang="en-US" altLang="zh-CN" sz="6000">
                <a:solidFill>
                  <a:srgbClr val="C0985A"/>
                </a:solidFill>
                <a:latin typeface="思源黑体 CN Normal" panose="020B0400000000000000" charset="-122"/>
                <a:ea typeface="思源黑体 CN Normal" panose="020B0400000000000000" charset="-122"/>
                <a:cs typeface="思源黑体 CN Normal" panose="020B0400000000000000" charset="-122"/>
              </a:endParaRPr>
            </a:p>
          </p:txBody>
        </p:sp>
        <p:pic>
          <p:nvPicPr>
            <p:cNvPr id="7" name="图片 6" descr="千库网_商务合作讨论过程摄影图_摄影图编号80121"/>
            <p:cNvPicPr>
              <a:picLocks noChangeAspect="1"/>
            </p:cNvPicPr>
            <p:nvPr/>
          </p:nvPicPr>
          <p:blipFill>
            <a:blip r:embed="rId2"/>
            <a:stretch>
              <a:fillRect/>
            </a:stretch>
          </p:blipFill>
          <p:spPr>
            <a:xfrm>
              <a:off x="-1" y="2821"/>
              <a:ext cx="8493" cy="5637"/>
            </a:xfrm>
            <a:prstGeom prst="rect">
              <a:avLst/>
            </a:prstGeom>
          </p:spPr>
        </p:pic>
        <p:sp>
          <p:nvSpPr>
            <p:cNvPr id="9" name="矩形 8"/>
            <p:cNvSpPr/>
            <p:nvPr/>
          </p:nvSpPr>
          <p:spPr>
            <a:xfrm>
              <a:off x="18399" y="2821"/>
              <a:ext cx="801" cy="5637"/>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800" advTm="2000">
        <p:split orient="vert"/>
      </p:transition>
    </mc:Choice>
    <mc:Fallback>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212955" cy="6858000"/>
            <a:chOff x="0" y="0"/>
            <a:chExt cx="19233" cy="10800"/>
          </a:xfrm>
        </p:grpSpPr>
        <p:sp>
          <p:nvSpPr>
            <p:cNvPr id="8" name="矩形 7"/>
            <p:cNvSpPr/>
            <p:nvPr/>
          </p:nvSpPr>
          <p:spPr>
            <a:xfrm flipV="1">
              <a:off x="11049" y="0"/>
              <a:ext cx="8152" cy="10599"/>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23" name="文本框 22"/>
            <p:cNvSpPr txBox="1"/>
            <p:nvPr/>
          </p:nvSpPr>
          <p:spPr>
            <a:xfrm>
              <a:off x="1242" y="2726"/>
              <a:ext cx="5263" cy="725"/>
            </a:xfrm>
            <a:prstGeom prst="rect">
              <a:avLst/>
            </a:prstGeom>
            <a:noFill/>
          </p:spPr>
          <p:txBody>
            <a:bodyPr wrap="square" rtlCol="0">
              <a:spAutoFit/>
            </a:bodyPr>
            <a:lstStyle/>
            <a:p>
              <a:pPr algn="l"/>
              <a:r>
                <a:rPr lang="en-US" altLang="zh-CN" sz="240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EDIT THE SUBTITLE</a:t>
              </a:r>
              <a:endParaRPr lang="en-US" altLang="zh-CN" sz="2400" b="1"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26" name="矩形 25"/>
            <p:cNvSpPr/>
            <p:nvPr/>
          </p:nvSpPr>
          <p:spPr>
            <a:xfrm>
              <a:off x="1242" y="3848"/>
              <a:ext cx="9267" cy="1016"/>
            </a:xfrm>
            <a:prstGeom prst="rect">
              <a:avLst/>
            </a:prstGeom>
          </p:spPr>
          <p:txBody>
            <a:bodyPr wrap="square">
              <a:spAutoFit/>
            </a:bodyPr>
            <a:lstStyle/>
            <a:p>
              <a:pPr algn="l">
                <a:lnSpc>
                  <a:spcPct val="150000"/>
                </a:lnSpc>
                <a:spcBef>
                  <a:spcPts val="0"/>
                </a:spcBef>
                <a:spcAft>
                  <a:spcPts val="0"/>
                </a:spcAft>
              </a:pP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endParaRPr lang="zh-CN" altLang="en-US" sz="1200" spc="-150" dirty="0">
                <a:solidFill>
                  <a:schemeClr val="tx1">
                    <a:lumMod val="65000"/>
                    <a:lumOff val="35000"/>
                  </a:schemeClr>
                </a:solidFill>
                <a:cs typeface="思源黑体 CN Normal" panose="020B0400000000000000" charset="-122"/>
              </a:endParaRPr>
            </a:p>
          </p:txBody>
        </p:sp>
        <p:sp>
          <p:nvSpPr>
            <p:cNvPr id="90" name="矩形 89"/>
            <p:cNvSpPr/>
            <p:nvPr/>
          </p:nvSpPr>
          <p:spPr>
            <a:xfrm>
              <a:off x="4855" y="5085"/>
              <a:ext cx="6086" cy="4659"/>
            </a:xfrm>
            <a:prstGeom prst="rect">
              <a:avLst/>
            </a:prstGeom>
            <a:solidFill>
              <a:srgbClr val="C0985A"/>
            </a:solidFill>
            <a:ln>
              <a:solidFill>
                <a:srgbClr val="C098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92" name="TextBox 37"/>
            <p:cNvSpPr txBox="1"/>
            <p:nvPr/>
          </p:nvSpPr>
          <p:spPr>
            <a:xfrm>
              <a:off x="6105" y="5630"/>
              <a:ext cx="3878" cy="580"/>
            </a:xfrm>
            <a:prstGeom prst="rect">
              <a:avLst/>
            </a:prstGeom>
            <a:noFill/>
          </p:spPr>
          <p:txBody>
            <a:bodyPr wrap="square" rtlCol="0">
              <a:spAutoFit/>
            </a:bodyPr>
            <a:lstStyle>
              <a:defPPr>
                <a:defRPr lang="zh-CN"/>
              </a:defPPr>
              <a:lvl1pPr algn="ctr">
                <a:defRPr sz="2000" b="1">
                  <a:solidFill>
                    <a:srgbClr val="1F295A"/>
                  </a:solidFill>
                  <a:latin typeface="微软雅黑" panose="020B0503020204020204" pitchFamily="34" charset="-122"/>
                  <a:ea typeface="微软雅黑" panose="020B0503020204020204" pitchFamily="34" charset="-122"/>
                </a:defRPr>
              </a:lvl1pPr>
            </a:lstStyle>
            <a:p>
              <a:pPr algn="l"/>
              <a:r>
                <a:rPr lang="en-US" altLang="zh-CN" sz="1800" dirty="0">
                  <a:solidFill>
                    <a:schemeClr val="bg1"/>
                  </a:solidFill>
                  <a:latin typeface="思源黑体 CN Bold" panose="020B0800000000000000" charset="-122"/>
                  <a:ea typeface="思源黑体 CN Bold" panose="020B0800000000000000" charset="-122"/>
                  <a:cs typeface="思源黑体 CN Normal" panose="020B0400000000000000" charset="-122"/>
                </a:rPr>
                <a:t>EDIT THE SUBTITLE</a:t>
              </a:r>
              <a:endParaRPr lang="en-US" altLang="zh-CN" sz="1800" dirty="0">
                <a:solidFill>
                  <a:schemeClr val="bg1"/>
                </a:solidFill>
                <a:latin typeface="思源黑体 CN Bold" panose="020B0800000000000000" charset="-122"/>
                <a:ea typeface="思源黑体 CN Bold" panose="020B0800000000000000" charset="-122"/>
                <a:cs typeface="思源黑体 CN Normal" panose="020B0400000000000000" charset="-122"/>
              </a:endParaRPr>
            </a:p>
          </p:txBody>
        </p:sp>
        <p:sp>
          <p:nvSpPr>
            <p:cNvPr id="93" name="文本框 92"/>
            <p:cNvSpPr txBox="1"/>
            <p:nvPr/>
          </p:nvSpPr>
          <p:spPr>
            <a:xfrm>
              <a:off x="5535" y="6315"/>
              <a:ext cx="4975" cy="2761"/>
            </a:xfrm>
            <a:prstGeom prst="rect">
              <a:avLst/>
            </a:prstGeom>
            <a:noFill/>
          </p:spPr>
          <p:txBody>
            <a:bodyPr wrap="square" rtlCol="0">
              <a:spAutoFit/>
              <a:scene3d>
                <a:camera prst="orthographicFront"/>
                <a:lightRig rig="threePt" dir="t"/>
              </a:scene3d>
              <a:sp3d contourW="12700"/>
            </a:bodyPr>
            <a:lstStyle/>
            <a:p>
              <a:pPr algn="ctr">
                <a:lnSpc>
                  <a:spcPct val="150000"/>
                </a:lnSpc>
                <a:spcBef>
                  <a:spcPts val="0"/>
                </a:spcBef>
                <a:spcAft>
                  <a:spcPts val="0"/>
                </a:spcAft>
              </a:pP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sz="1200" dirty="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4" name="矩形 3"/>
            <p:cNvSpPr/>
            <p:nvPr/>
          </p:nvSpPr>
          <p:spPr>
            <a:xfrm>
              <a:off x="0" y="10600"/>
              <a:ext cx="19201" cy="2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3" name="文本框 2"/>
            <p:cNvSpPr txBox="1"/>
            <p:nvPr/>
          </p:nvSpPr>
          <p:spPr>
            <a:xfrm>
              <a:off x="1212" y="1201"/>
              <a:ext cx="7155" cy="919"/>
            </a:xfrm>
            <a:prstGeom prst="rect">
              <a:avLst/>
            </a:prstGeom>
            <a:noFill/>
          </p:spPr>
          <p:txBody>
            <a:bodyPr wrap="square" rtlCol="0">
              <a:spAutoFit/>
            </a:bodyPr>
            <a:lstStyle/>
            <a:p>
              <a:pPr algn="l">
                <a:buClrTx/>
                <a:buSzTx/>
                <a:buFontTx/>
              </a:pPr>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endParaRPr>
            </a:p>
          </p:txBody>
        </p:sp>
        <p:pic>
          <p:nvPicPr>
            <p:cNvPr id="6" name="图片 5" descr="千库网_人像办公职员_摄影图编号130064"/>
            <p:cNvPicPr>
              <a:picLocks noChangeAspect="1"/>
            </p:cNvPicPr>
            <p:nvPr/>
          </p:nvPicPr>
          <p:blipFill>
            <a:blip r:embed="rId1"/>
            <a:srcRect t="7427"/>
            <a:stretch>
              <a:fillRect/>
            </a:stretch>
          </p:blipFill>
          <p:spPr>
            <a:xfrm>
              <a:off x="1377" y="5072"/>
              <a:ext cx="3362" cy="4672"/>
            </a:xfrm>
            <a:prstGeom prst="rect">
              <a:avLst/>
            </a:prstGeom>
          </p:spPr>
        </p:pic>
        <p:cxnSp>
          <p:nvCxnSpPr>
            <p:cNvPr id="13" name="直接连接符 12"/>
            <p:cNvCxnSpPr/>
            <p:nvPr/>
          </p:nvCxnSpPr>
          <p:spPr>
            <a:xfrm>
              <a:off x="1377" y="3639"/>
              <a:ext cx="1110" cy="0"/>
            </a:xfrm>
            <a:prstGeom prst="line">
              <a:avLst/>
            </a:prstGeom>
            <a:ln w="19050">
              <a:solidFill>
                <a:srgbClr val="C0985A"/>
              </a:solidFill>
            </a:ln>
          </p:spPr>
          <p:style>
            <a:lnRef idx="1">
              <a:schemeClr val="accent1"/>
            </a:lnRef>
            <a:fillRef idx="0">
              <a:schemeClr val="accent1"/>
            </a:fillRef>
            <a:effectRef idx="0">
              <a:schemeClr val="accent1"/>
            </a:effectRef>
            <a:fontRef idx="minor">
              <a:schemeClr val="tx1"/>
            </a:fontRef>
          </p:style>
        </p:cxnSp>
        <p:pic>
          <p:nvPicPr>
            <p:cNvPr id="9" name="图片 8" descr="千库网_商务办公讨论摄影图_摄影图编号80116(1)"/>
            <p:cNvPicPr>
              <a:picLocks noChangeAspect="1"/>
            </p:cNvPicPr>
            <p:nvPr/>
          </p:nvPicPr>
          <p:blipFill>
            <a:blip r:embed="rId2"/>
            <a:srcRect l="16663" r="16663"/>
            <a:stretch>
              <a:fillRect/>
            </a:stretch>
          </p:blipFill>
          <p:spPr>
            <a:xfrm>
              <a:off x="11049" y="1559"/>
              <a:ext cx="8185" cy="8185"/>
            </a:xfrm>
            <a:prstGeom prst="rect">
              <a:avLst/>
            </a:prstGeom>
          </p:spPr>
        </p:pic>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800" advTm="2000">
        <p:wedge/>
      </p:transition>
    </mc:Choice>
    <mc:Fallback>
      <p:transition spd="slow" advTm="2000">
        <p:wedg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nvGrpSpPr>
          <p:cNvPr id="5" name="组合 4"/>
          <p:cNvGrpSpPr/>
          <p:nvPr/>
        </p:nvGrpSpPr>
        <p:grpSpPr>
          <a:xfrm>
            <a:off x="627380" y="673100"/>
            <a:ext cx="10779125" cy="5267325"/>
            <a:chOff x="988" y="1060"/>
            <a:chExt cx="16975" cy="8295"/>
          </a:xfrm>
        </p:grpSpPr>
        <p:sp>
          <p:nvSpPr>
            <p:cNvPr id="78" name="文本框 77"/>
            <p:cNvSpPr txBox="1"/>
            <p:nvPr/>
          </p:nvSpPr>
          <p:spPr>
            <a:xfrm>
              <a:off x="988" y="1060"/>
              <a:ext cx="7155" cy="919"/>
            </a:xfrm>
            <a:prstGeom prst="rect">
              <a:avLst/>
            </a:prstGeom>
            <a:noFill/>
          </p:spPr>
          <p:txBody>
            <a:bodyPr wrap="square" rtlCol="0">
              <a:spAutoFit/>
            </a:bodyPr>
            <a:lstStyle/>
            <a:p>
              <a:pPr algn="l">
                <a:buClrTx/>
                <a:buSzTx/>
                <a:buFontTx/>
              </a:pPr>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endParaRPr>
            </a:p>
          </p:txBody>
        </p:sp>
        <p:sp>
          <p:nvSpPr>
            <p:cNvPr id="7" name="矩形 6"/>
            <p:cNvSpPr/>
            <p:nvPr/>
          </p:nvSpPr>
          <p:spPr>
            <a:xfrm>
              <a:off x="1176" y="3821"/>
              <a:ext cx="4496" cy="37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467" y="3821"/>
              <a:ext cx="4496" cy="370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1176" y="7719"/>
              <a:ext cx="4496" cy="228"/>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13467" y="7719"/>
              <a:ext cx="4496" cy="228"/>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p:cNvSpPr txBox="1"/>
            <p:nvPr/>
          </p:nvSpPr>
          <p:spPr>
            <a:xfrm>
              <a:off x="1889" y="4192"/>
              <a:ext cx="3068" cy="580"/>
            </a:xfrm>
            <a:prstGeom prst="rect">
              <a:avLst/>
            </a:prstGeom>
            <a:noFill/>
          </p:spPr>
          <p:txBody>
            <a:bodyPr wrap="square" rtlCol="0">
              <a:spAutoFit/>
            </a:bodyPr>
            <a:lstStyle/>
            <a:p>
              <a:r>
                <a:rPr lang="en-US" altLang="zh-CN">
                  <a:solidFill>
                    <a:srgbClr val="C0985A"/>
                  </a:solidFill>
                  <a:latin typeface="思源黑体 CN Bold" panose="020B0800000000000000" charset="-122"/>
                  <a:ea typeface="思源黑体 CN Bold" panose="020B0800000000000000" charset="-122"/>
                  <a:cs typeface="思源黑体旧字形 Normal" panose="020B0400000000000000" charset="-128"/>
                </a:rPr>
                <a:t>EDIT THE TITLE</a:t>
              </a:r>
              <a:endParaRPr lang="en-US" altLang="zh-CN">
                <a:solidFill>
                  <a:srgbClr val="C0985A"/>
                </a:solidFill>
                <a:latin typeface="思源黑体 CN Bold" panose="020B0800000000000000" charset="-122"/>
                <a:ea typeface="思源黑体 CN Bold" panose="020B0800000000000000" charset="-122"/>
                <a:cs typeface="思源黑体旧字形 Normal" panose="020B0400000000000000" charset="-128"/>
              </a:endParaRPr>
            </a:p>
          </p:txBody>
        </p:sp>
        <p:sp>
          <p:nvSpPr>
            <p:cNvPr id="82" name="文本框 81"/>
            <p:cNvSpPr txBox="1"/>
            <p:nvPr/>
          </p:nvSpPr>
          <p:spPr>
            <a:xfrm>
              <a:off x="1530" y="4866"/>
              <a:ext cx="3787" cy="1888"/>
            </a:xfrm>
            <a:prstGeom prst="rect">
              <a:avLst/>
            </a:prstGeom>
            <a:noFill/>
          </p:spPr>
          <p:txBody>
            <a:bodyPr wrap="square" rtlCol="0">
              <a:spAutoFit/>
            </a:bodyPr>
            <a:lstStyle/>
            <a:p>
              <a:pPr algn="ctr">
                <a:lnSpc>
                  <a:spcPct val="150000"/>
                </a:lnSpc>
              </a:pP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the core text content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the core text content here.Enter the core text content here.Enter  core text here.</a:t>
              </a:r>
              <a:endParaRPr lang="en-US" alt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endParaRPr>
            </a:p>
          </p:txBody>
        </p:sp>
        <p:sp>
          <p:nvSpPr>
            <p:cNvPr id="83" name="文本框 82"/>
            <p:cNvSpPr txBox="1"/>
            <p:nvPr/>
          </p:nvSpPr>
          <p:spPr>
            <a:xfrm>
              <a:off x="14181" y="4192"/>
              <a:ext cx="3068" cy="580"/>
            </a:xfrm>
            <a:prstGeom prst="rect">
              <a:avLst/>
            </a:prstGeom>
            <a:noFill/>
          </p:spPr>
          <p:txBody>
            <a:bodyPr wrap="square" rtlCol="0">
              <a:spAutoFit/>
            </a:bodyPr>
            <a:lstStyle/>
            <a:p>
              <a:r>
                <a:rPr lang="en-US" altLang="zh-CN">
                  <a:solidFill>
                    <a:srgbClr val="C0985A"/>
                  </a:solidFill>
                  <a:latin typeface="思源黑体 CN Bold" panose="020B0800000000000000" charset="-122"/>
                  <a:ea typeface="思源黑体 CN Bold" panose="020B0800000000000000" charset="-122"/>
                  <a:cs typeface="思源黑体旧字形 Normal" panose="020B0400000000000000" charset="-128"/>
                </a:rPr>
                <a:t>EDIT THE TITLE</a:t>
              </a:r>
              <a:endParaRPr lang="en-US" altLang="zh-CN">
                <a:solidFill>
                  <a:srgbClr val="C0985A"/>
                </a:solidFill>
                <a:latin typeface="思源黑体 CN Bold" panose="020B0800000000000000" charset="-122"/>
                <a:ea typeface="思源黑体 CN Bold" panose="020B0800000000000000" charset="-122"/>
                <a:cs typeface="思源黑体旧字形 Normal" panose="020B0400000000000000" charset="-128"/>
              </a:endParaRPr>
            </a:p>
          </p:txBody>
        </p:sp>
        <p:sp>
          <p:nvSpPr>
            <p:cNvPr id="84" name="文本框 83"/>
            <p:cNvSpPr txBox="1"/>
            <p:nvPr/>
          </p:nvSpPr>
          <p:spPr>
            <a:xfrm>
              <a:off x="13822" y="4866"/>
              <a:ext cx="3787" cy="1888"/>
            </a:xfrm>
            <a:prstGeom prst="rect">
              <a:avLst/>
            </a:prstGeom>
            <a:noFill/>
          </p:spPr>
          <p:txBody>
            <a:bodyPr wrap="square" rtlCol="0">
              <a:spAutoFit/>
            </a:bodyPr>
            <a:lstStyle/>
            <a:p>
              <a:pPr algn="ctr">
                <a:lnSpc>
                  <a:spcPct val="150000"/>
                </a:lnSpc>
              </a:pPr>
              <a:r>
                <a:rPr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the core text content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rPr>
                <a:t>.Enter the core text content here.Enter the core text content here.Enter  core text here.</a:t>
              </a:r>
              <a:endParaRPr lang="en-US" altLang="en-US" sz="1200">
                <a:solidFill>
                  <a:schemeClr val="tx1">
                    <a:lumMod val="50000"/>
                    <a:lumOff val="50000"/>
                  </a:schemeClr>
                </a:solidFill>
                <a:latin typeface="思源黑体 CN Normal" panose="020B0400000000000000" charset="-122"/>
                <a:ea typeface="思源黑体 CN Normal" panose="020B0400000000000000" charset="-122"/>
                <a:cs typeface="思源黑体 CN Bold" panose="020B0800000000000000" charset="-122"/>
                <a:sym typeface="+mn-ea"/>
              </a:endParaRPr>
            </a:p>
          </p:txBody>
        </p:sp>
        <p:sp>
          <p:nvSpPr>
            <p:cNvPr id="87" name="矩形 86"/>
            <p:cNvSpPr/>
            <p:nvPr/>
          </p:nvSpPr>
          <p:spPr>
            <a:xfrm>
              <a:off x="5915" y="7947"/>
              <a:ext cx="7370" cy="1409"/>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6074" y="8288"/>
              <a:ext cx="7046" cy="774"/>
            </a:xfrm>
            <a:prstGeom prst="rect">
              <a:avLst/>
            </a:prstGeom>
            <a:noFill/>
          </p:spPr>
          <p:txBody>
            <a:bodyPr wrap="square" rtlCol="0">
              <a:spAutoFit/>
            </a:bodyPr>
            <a:lstStyle/>
            <a:p>
              <a:pPr algn="ctr"/>
              <a:r>
                <a:rPr lang="en-US" altLang="zh-CN" sz="2600">
                  <a:solidFill>
                    <a:schemeClr val="bg1"/>
                  </a:solidFill>
                  <a:latin typeface="思源黑体 CN Bold" panose="020B0800000000000000" charset="-122"/>
                  <a:ea typeface="思源黑体 CN Bold" panose="020B0800000000000000" charset="-122"/>
                </a:rPr>
                <a:t>ENTER THE</a:t>
              </a:r>
              <a:r>
                <a:rPr lang="zh-CN" altLang="en-US" sz="2600">
                  <a:solidFill>
                    <a:schemeClr val="bg1"/>
                  </a:solidFill>
                  <a:latin typeface="思源黑体 CN Bold" panose="020B0800000000000000" charset="-122"/>
                  <a:ea typeface="思源黑体 CN Bold" panose="020B0800000000000000" charset="-122"/>
                </a:rPr>
                <a:t> CONTENT</a:t>
              </a:r>
              <a:endParaRPr lang="zh-CN" altLang="en-US" sz="2600">
                <a:solidFill>
                  <a:schemeClr val="bg1"/>
                </a:solidFill>
                <a:latin typeface="思源黑体 CN Bold" panose="020B0800000000000000" charset="-122"/>
                <a:ea typeface="思源黑体 CN Bold" panose="020B0800000000000000" charset="-122"/>
              </a:endParaRPr>
            </a:p>
          </p:txBody>
        </p:sp>
        <p:sp>
          <p:nvSpPr>
            <p:cNvPr id="2" name="矩形 1"/>
            <p:cNvSpPr/>
            <p:nvPr/>
          </p:nvSpPr>
          <p:spPr>
            <a:xfrm>
              <a:off x="5915" y="3821"/>
              <a:ext cx="7370" cy="3897"/>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325" y="4192"/>
              <a:ext cx="4544" cy="725"/>
            </a:xfrm>
            <a:prstGeom prst="rect">
              <a:avLst/>
            </a:prstGeom>
            <a:noFill/>
          </p:spPr>
          <p:txBody>
            <a:bodyPr wrap="square" rtlCol="0">
              <a:spAutoFit/>
            </a:bodyPr>
            <a:lstStyle/>
            <a:p>
              <a:pPr algn="ctr"/>
              <a:r>
                <a:rPr lang="en-US" altLang="zh-CN" sz="2400">
                  <a:solidFill>
                    <a:schemeClr val="bg1"/>
                  </a:solidFill>
                  <a:latin typeface="思源黑体 CN Bold" panose="020B0800000000000000" charset="-122"/>
                  <a:ea typeface="思源黑体 CN Bold" panose="020B0800000000000000" charset="-122"/>
                  <a:cs typeface="思源黑体旧字形 Normal" panose="020B0400000000000000" charset="-128"/>
                </a:rPr>
                <a:t>EDIT CORE TITLE</a:t>
              </a:r>
              <a:endParaRPr lang="en-US" altLang="zh-CN" sz="2400">
                <a:solidFill>
                  <a:schemeClr val="bg1"/>
                </a:solidFill>
                <a:latin typeface="思源黑体 CN Bold" panose="020B0800000000000000" charset="-122"/>
                <a:ea typeface="思源黑体 CN Bold" panose="020B0800000000000000" charset="-122"/>
                <a:cs typeface="思源黑体旧字形 Normal" panose="020B0400000000000000" charset="-128"/>
              </a:endParaRPr>
            </a:p>
          </p:txBody>
        </p:sp>
        <p:sp>
          <p:nvSpPr>
            <p:cNvPr id="4" name="文本框 3"/>
            <p:cNvSpPr txBox="1"/>
            <p:nvPr/>
          </p:nvSpPr>
          <p:spPr>
            <a:xfrm>
              <a:off x="6603" y="5031"/>
              <a:ext cx="5996" cy="1888"/>
            </a:xfrm>
            <a:prstGeom prst="rect">
              <a:avLst/>
            </a:prstGeom>
            <a:noFill/>
          </p:spPr>
          <p:txBody>
            <a:bodyPr wrap="square" rtlCol="0">
              <a:spAutoFit/>
            </a:bodyPr>
            <a:lstStyle/>
            <a:p>
              <a:pPr algn="ctr">
                <a:lnSpc>
                  <a:spcPct val="150000"/>
                </a:lnSpc>
              </a:pPr>
              <a:r>
                <a:rPr sz="1200">
                  <a:solidFill>
                    <a:schemeClr val="bg1"/>
                  </a:solidFill>
                  <a:latin typeface="思源黑体 CN Normal" panose="020B0400000000000000" charset="-122"/>
                  <a:ea typeface="思源黑体 CN Normal" panose="020B0400000000000000" charset="-122"/>
                  <a:cs typeface="思源黑体 CN Bold" panose="020B0800000000000000" charset="-122"/>
                  <a:sym typeface="+mn-ea"/>
                </a:rPr>
                <a:t>Enter the core text content here</a:t>
              </a:r>
              <a:r>
                <a:rPr lang="en-US" sz="1200">
                  <a:solidFill>
                    <a:schemeClr val="bg1"/>
                  </a:solidFill>
                  <a:latin typeface="思源黑体 CN Normal" panose="020B0400000000000000" charset="-122"/>
                  <a:ea typeface="思源黑体 CN Normal" panose="020B0400000000000000" charset="-122"/>
                  <a:cs typeface="思源黑体 CN Bold" panose="020B0800000000000000" charset="-122"/>
                  <a:sym typeface="+mn-ea"/>
                </a:rPr>
                <a:t>.Enter the core text content here.Enter the core text content here.Enter  core text here.</a:t>
              </a:r>
              <a:r>
                <a:rPr sz="1200">
                  <a:solidFill>
                    <a:schemeClr val="bg1"/>
                  </a:solidFill>
                  <a:latin typeface="思源黑体 CN Normal" panose="020B0400000000000000" charset="-122"/>
                  <a:ea typeface="思源黑体 CN Normal" panose="020B0400000000000000" charset="-122"/>
                  <a:cs typeface="思源黑体 CN Bold" panose="020B0800000000000000" charset="-122"/>
                  <a:sym typeface="+mn-ea"/>
                </a:rPr>
                <a:t>Enter the core text content here</a:t>
              </a:r>
              <a:r>
                <a:rPr lang="en-US" sz="1200">
                  <a:solidFill>
                    <a:schemeClr val="bg1"/>
                  </a:solidFill>
                  <a:latin typeface="思源黑体 CN Normal" panose="020B0400000000000000" charset="-122"/>
                  <a:ea typeface="思源黑体 CN Normal" panose="020B0400000000000000" charset="-122"/>
                  <a:cs typeface="思源黑体 CN Bold" panose="020B0800000000000000" charset="-122"/>
                  <a:sym typeface="+mn-ea"/>
                </a:rPr>
                <a:t>.Enter the core text content here.</a:t>
              </a:r>
              <a:endParaRPr lang="en-US" altLang="en-US" sz="1200">
                <a:solidFill>
                  <a:schemeClr val="bg1"/>
                </a:solidFill>
                <a:latin typeface="思源黑体 CN Normal" panose="020B0400000000000000" charset="-122"/>
                <a:ea typeface="思源黑体 CN Normal" panose="020B0400000000000000" charset="-122"/>
                <a:cs typeface="思源黑体 CN Bold" panose="020B0800000000000000" charset="-122"/>
                <a:sym typeface="+mn-ea"/>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800" advTm="2000">
        <p:plus/>
      </p:transition>
    </mc:Choice>
    <mc:Fallback>
      <p:transition spd="slow" advTm="2000">
        <p:plu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762635"/>
            <a:ext cx="12192000" cy="6095365"/>
            <a:chOff x="0" y="1201"/>
            <a:chExt cx="19200" cy="9599"/>
          </a:xfrm>
        </p:grpSpPr>
        <p:sp>
          <p:nvSpPr>
            <p:cNvPr id="8" name="矩形 7"/>
            <p:cNvSpPr/>
            <p:nvPr/>
          </p:nvSpPr>
          <p:spPr>
            <a:xfrm>
              <a:off x="6860" y="2535"/>
              <a:ext cx="5400" cy="3640"/>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0" name="矩形 9"/>
            <p:cNvSpPr/>
            <p:nvPr/>
          </p:nvSpPr>
          <p:spPr>
            <a:xfrm>
              <a:off x="1401" y="6260"/>
              <a:ext cx="5400" cy="353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1" name="矩形 10"/>
            <p:cNvSpPr/>
            <p:nvPr/>
          </p:nvSpPr>
          <p:spPr>
            <a:xfrm>
              <a:off x="12381" y="6260"/>
              <a:ext cx="5261" cy="3534"/>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4" name="文本框 13"/>
            <p:cNvSpPr txBox="1"/>
            <p:nvPr/>
          </p:nvSpPr>
          <p:spPr>
            <a:xfrm>
              <a:off x="2167" y="7626"/>
              <a:ext cx="4251" cy="1452"/>
            </a:xfrm>
            <a:prstGeom prst="rect">
              <a:avLst/>
            </a:prstGeom>
            <a:noFill/>
          </p:spPr>
          <p:txBody>
            <a:bodyPr wrap="square">
              <a:spAutoFit/>
            </a:bodyPr>
            <a:lstStyle/>
            <a:p>
              <a:pPr indent="0" algn="ctr">
                <a:lnSpc>
                  <a:spcPct val="150000"/>
                </a:lnSpc>
                <a:buFont typeface="Arial" panose="020B0604020202020204" pitchFamily="34" charset="0"/>
                <a:buNone/>
              </a:pP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here.Enter text here.Enter text here.Enter text here.Enter text here.Enter text here.</a:t>
              </a:r>
              <a:endParaRPr lang="en-US" altLang="zh-CN" sz="1200" noProof="0" dirty="0">
                <a:ln>
                  <a:noFill/>
                </a:ln>
                <a:solidFill>
                  <a:schemeClr val="tx1">
                    <a:lumMod val="50000"/>
                    <a:lumOff val="50000"/>
                  </a:schemeClr>
                </a:solidFill>
                <a:effectLst/>
                <a:uLnTx/>
                <a:uFillTx/>
                <a:latin typeface="思源黑体 CN Normal" panose="020B0400000000000000" charset="-122"/>
                <a:ea typeface="思源黑体 CN Normal" panose="020B0400000000000000" charset="-122"/>
                <a:cs typeface="+mn-ea"/>
                <a:sym typeface="+mn-ea"/>
              </a:endParaRPr>
            </a:p>
          </p:txBody>
        </p:sp>
        <p:sp>
          <p:nvSpPr>
            <p:cNvPr id="15" name="矩形 14"/>
            <p:cNvSpPr/>
            <p:nvPr/>
          </p:nvSpPr>
          <p:spPr>
            <a:xfrm>
              <a:off x="3073" y="6838"/>
              <a:ext cx="2440" cy="628"/>
            </a:xfrm>
            <a:prstGeom prst="rect">
              <a:avLst/>
            </a:prstGeom>
          </p:spPr>
          <p:txBody>
            <a:bodyPr wrap="none">
              <a:spAutoFit/>
            </a:bodyPr>
            <a:lstStyle/>
            <a:p>
              <a:pPr algn="ctr">
                <a:defRPr/>
              </a:pPr>
              <a:r>
                <a:rPr lang="en-US" altLang="zh-CN" sz="2000"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CORE TEXT</a:t>
              </a:r>
              <a:endParaRPr lang="en-US" altLang="zh-CN" sz="2000"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20" name="文本框 19"/>
            <p:cNvSpPr txBox="1"/>
            <p:nvPr/>
          </p:nvSpPr>
          <p:spPr>
            <a:xfrm>
              <a:off x="13047" y="7626"/>
              <a:ext cx="4251" cy="1452"/>
            </a:xfrm>
            <a:prstGeom prst="rect">
              <a:avLst/>
            </a:prstGeom>
            <a:noFill/>
          </p:spPr>
          <p:txBody>
            <a:bodyPr wrap="square">
              <a:spAutoFit/>
            </a:bodyPr>
            <a:lstStyle/>
            <a:p>
              <a:pPr indent="0" algn="ctr">
                <a:lnSpc>
                  <a:spcPct val="150000"/>
                </a:lnSpc>
                <a:buFont typeface="Arial" panose="020B0604020202020204" pitchFamily="34" charset="0"/>
                <a:buNone/>
              </a:pP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here.Enter text here.Enter text here.Enter text here.Enter text here.Enter text here.</a:t>
              </a:r>
              <a:endParaRPr lang="en-US" altLang="zh-CN" sz="1200" noProof="0" dirty="0">
                <a:ln>
                  <a:noFill/>
                </a:ln>
                <a:solidFill>
                  <a:schemeClr val="tx1">
                    <a:lumMod val="50000"/>
                    <a:lumOff val="50000"/>
                  </a:schemeClr>
                </a:solidFill>
                <a:effectLst/>
                <a:uLnTx/>
                <a:uFillTx/>
                <a:latin typeface="思源黑体 CN Normal" panose="020B0400000000000000" charset="-122"/>
                <a:ea typeface="思源黑体 CN Normal" panose="020B0400000000000000" charset="-122"/>
                <a:cs typeface="+mn-ea"/>
                <a:sym typeface="+mn-ea"/>
              </a:endParaRPr>
            </a:p>
          </p:txBody>
        </p:sp>
        <p:sp>
          <p:nvSpPr>
            <p:cNvPr id="25" name="矩形 24"/>
            <p:cNvSpPr/>
            <p:nvPr/>
          </p:nvSpPr>
          <p:spPr>
            <a:xfrm>
              <a:off x="13953" y="6838"/>
              <a:ext cx="2440" cy="628"/>
            </a:xfrm>
            <a:prstGeom prst="rect">
              <a:avLst/>
            </a:prstGeom>
          </p:spPr>
          <p:txBody>
            <a:bodyPr wrap="none">
              <a:spAutoFit/>
            </a:bodyPr>
            <a:lstStyle/>
            <a:p>
              <a:pPr algn="ctr">
                <a:defRPr/>
              </a:pPr>
              <a:r>
                <a:rPr lang="en-US" altLang="zh-CN" sz="2000"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CORE TEXT</a:t>
              </a:r>
              <a:endParaRPr lang="en-US" altLang="zh-CN" sz="2000"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26" name="文本框 25"/>
            <p:cNvSpPr txBox="1"/>
            <p:nvPr/>
          </p:nvSpPr>
          <p:spPr>
            <a:xfrm>
              <a:off x="1212" y="1201"/>
              <a:ext cx="7155" cy="919"/>
            </a:xfrm>
            <a:prstGeom prst="rect">
              <a:avLst/>
            </a:prstGeom>
            <a:noFill/>
          </p:spPr>
          <p:txBody>
            <a:bodyPr wrap="square" rtlCol="0">
              <a:spAutoFit/>
            </a:bodyPr>
            <a:lstStyle/>
            <a:p>
              <a:pPr algn="l">
                <a:buClrTx/>
                <a:buSzTx/>
                <a:buFontTx/>
              </a:pPr>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27" name="矩形 26"/>
            <p:cNvSpPr/>
            <p:nvPr/>
          </p:nvSpPr>
          <p:spPr>
            <a:xfrm>
              <a:off x="0" y="10600"/>
              <a:ext cx="19201" cy="2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pic>
          <p:nvPicPr>
            <p:cNvPr id="28" name="图片 27" descr="千库网_商务男士办公摄影图_摄影图编号67822"/>
            <p:cNvPicPr>
              <a:picLocks noChangeAspect="1"/>
            </p:cNvPicPr>
            <p:nvPr/>
          </p:nvPicPr>
          <p:blipFill>
            <a:blip r:embed="rId1"/>
            <a:stretch>
              <a:fillRect/>
            </a:stretch>
          </p:blipFill>
          <p:spPr>
            <a:xfrm>
              <a:off x="1401" y="2600"/>
              <a:ext cx="5260" cy="3510"/>
            </a:xfrm>
            <a:prstGeom prst="rect">
              <a:avLst/>
            </a:prstGeom>
          </p:spPr>
        </p:pic>
        <p:pic>
          <p:nvPicPr>
            <p:cNvPr id="29" name="图片 28" descr="千库网_商务合作讨论过程摄影图_摄影图编号80121"/>
            <p:cNvPicPr>
              <a:picLocks noChangeAspect="1"/>
            </p:cNvPicPr>
            <p:nvPr/>
          </p:nvPicPr>
          <p:blipFill>
            <a:blip r:embed="rId2"/>
            <a:stretch>
              <a:fillRect/>
            </a:stretch>
          </p:blipFill>
          <p:spPr>
            <a:xfrm>
              <a:off x="6930" y="6260"/>
              <a:ext cx="5330" cy="3534"/>
            </a:xfrm>
            <a:prstGeom prst="rect">
              <a:avLst/>
            </a:prstGeom>
          </p:spPr>
        </p:pic>
        <p:pic>
          <p:nvPicPr>
            <p:cNvPr id="30" name="图片 29" descr="千库网_商务办公白领加班摄影图_摄影图编号80109"/>
            <p:cNvPicPr>
              <a:picLocks noChangeAspect="1"/>
            </p:cNvPicPr>
            <p:nvPr/>
          </p:nvPicPr>
          <p:blipFill>
            <a:blip r:embed="rId3"/>
            <a:stretch>
              <a:fillRect/>
            </a:stretch>
          </p:blipFill>
          <p:spPr>
            <a:xfrm>
              <a:off x="12381" y="2535"/>
              <a:ext cx="5261" cy="3620"/>
            </a:xfrm>
            <a:prstGeom prst="rect">
              <a:avLst/>
            </a:prstGeom>
          </p:spPr>
        </p:pic>
        <p:sp>
          <p:nvSpPr>
            <p:cNvPr id="2" name="文本框 1"/>
            <p:cNvSpPr txBox="1"/>
            <p:nvPr/>
          </p:nvSpPr>
          <p:spPr>
            <a:xfrm>
              <a:off x="7595" y="3911"/>
              <a:ext cx="4251" cy="1452"/>
            </a:xfrm>
            <a:prstGeom prst="rect">
              <a:avLst/>
            </a:prstGeom>
            <a:noFill/>
          </p:spPr>
          <p:txBody>
            <a:bodyPr wrap="square">
              <a:spAutoFit/>
            </a:bodyPr>
            <a:lstStyle/>
            <a:p>
              <a:pPr indent="0" algn="ctr">
                <a:lnSpc>
                  <a:spcPct val="150000"/>
                </a:lnSpc>
                <a:buFont typeface="Arial" panose="020B0604020202020204" pitchFamily="34" charset="0"/>
                <a:buNone/>
              </a:pP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here.Enter text here.Enter text here.Enter text here.Enter text here.Enter text here.</a:t>
              </a:r>
              <a:endParaRPr lang="en-US" altLang="zh-CN" sz="1200" noProof="0" dirty="0">
                <a:ln>
                  <a:noFill/>
                </a:ln>
                <a:solidFill>
                  <a:schemeClr val="tx1">
                    <a:lumMod val="50000"/>
                    <a:lumOff val="50000"/>
                  </a:schemeClr>
                </a:solidFill>
                <a:effectLst/>
                <a:uLnTx/>
                <a:uFillTx/>
                <a:latin typeface="思源黑体 CN Normal" panose="020B0400000000000000" charset="-122"/>
                <a:ea typeface="思源黑体 CN Normal" panose="020B0400000000000000" charset="-122"/>
                <a:cs typeface="+mn-ea"/>
                <a:sym typeface="+mn-ea"/>
              </a:endParaRPr>
            </a:p>
          </p:txBody>
        </p:sp>
        <p:sp>
          <p:nvSpPr>
            <p:cNvPr id="3" name="矩形 2"/>
            <p:cNvSpPr/>
            <p:nvPr/>
          </p:nvSpPr>
          <p:spPr>
            <a:xfrm>
              <a:off x="8501" y="3123"/>
              <a:ext cx="2440" cy="628"/>
            </a:xfrm>
            <a:prstGeom prst="rect">
              <a:avLst/>
            </a:prstGeom>
          </p:spPr>
          <p:txBody>
            <a:bodyPr wrap="none">
              <a:spAutoFit/>
            </a:bodyPr>
            <a:lstStyle/>
            <a:p>
              <a:pPr algn="ctr">
                <a:defRPr/>
              </a:pPr>
              <a:r>
                <a:rPr lang="en-US" altLang="zh-CN" sz="2000"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CORE TEXT</a:t>
              </a:r>
              <a:endParaRPr lang="en-US" altLang="zh-CN" sz="2000"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800" advTm="2000">
        <p:blinds dir="vert"/>
      </p:transition>
    </mc:Choice>
    <mc:Fallback>
      <p:transition spd="slow"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79145" y="953135"/>
            <a:ext cx="11412855" cy="5452745"/>
            <a:chOff x="1227" y="1501"/>
            <a:chExt cx="17973" cy="8587"/>
          </a:xfrm>
        </p:grpSpPr>
        <p:pic>
          <p:nvPicPr>
            <p:cNvPr id="32" name="图片 31" descr="千库网_现代商务办公室办公交谈摄影图_摄影图编号102072"/>
            <p:cNvPicPr>
              <a:picLocks noChangeAspect="1"/>
            </p:cNvPicPr>
            <p:nvPr/>
          </p:nvPicPr>
          <p:blipFill>
            <a:blip r:embed="rId1"/>
            <a:srcRect t="444" r="4874"/>
            <a:stretch>
              <a:fillRect/>
            </a:stretch>
          </p:blipFill>
          <p:spPr>
            <a:xfrm>
              <a:off x="4132" y="2696"/>
              <a:ext cx="15068" cy="7392"/>
            </a:xfrm>
            <a:prstGeom prst="rect">
              <a:avLst/>
            </a:prstGeom>
          </p:spPr>
        </p:pic>
        <p:sp>
          <p:nvSpPr>
            <p:cNvPr id="3" name="矩形 2"/>
            <p:cNvSpPr/>
            <p:nvPr/>
          </p:nvSpPr>
          <p:spPr>
            <a:xfrm>
              <a:off x="1230" y="1501"/>
              <a:ext cx="10163" cy="7799"/>
            </a:xfrm>
            <a:prstGeom prst="rect">
              <a:avLst/>
            </a:prstGeom>
            <a:solidFill>
              <a:schemeClr val="bg1"/>
            </a:solidFill>
            <a:ln>
              <a:noFill/>
            </a:ln>
            <a:effectLst>
              <a:outerShdw blurRad="50800" dist="381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6" name="矩形 5"/>
            <p:cNvSpPr/>
            <p:nvPr/>
          </p:nvSpPr>
          <p:spPr>
            <a:xfrm>
              <a:off x="1227" y="1502"/>
              <a:ext cx="5432" cy="1211"/>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5" name="文本框 4"/>
            <p:cNvSpPr txBox="1"/>
            <p:nvPr/>
          </p:nvSpPr>
          <p:spPr>
            <a:xfrm>
              <a:off x="1483" y="1600"/>
              <a:ext cx="5434" cy="1113"/>
            </a:xfrm>
            <a:prstGeom prst="rect">
              <a:avLst/>
            </a:prstGeom>
            <a:noFill/>
          </p:spPr>
          <p:txBody>
            <a:bodyPr wrap="square" rtlCol="0">
              <a:spAutoFit/>
            </a:bodyPr>
            <a:lstStyle/>
            <a:p>
              <a:r>
                <a:rPr lang="en-US" altLang="zh-CN" sz="4000">
                  <a:solidFill>
                    <a:schemeClr val="bg1"/>
                  </a:solidFill>
                  <a:latin typeface="思源黑体 CN Bold" panose="020B0800000000000000" charset="-122"/>
                  <a:ea typeface="思源黑体 CN Bold" panose="020B0800000000000000" charset="-122"/>
                  <a:cs typeface="思源黑体 CN Normal" panose="020B0400000000000000" charset="-122"/>
                </a:rPr>
                <a:t>CONTENTS</a:t>
              </a:r>
              <a:endParaRPr lang="en-US" altLang="zh-CN" sz="4000">
                <a:solidFill>
                  <a:schemeClr val="bg1"/>
                </a:solidFill>
                <a:latin typeface="思源黑体 CN Bold" panose="020B0800000000000000" charset="-122"/>
                <a:ea typeface="思源黑体 CN Bold" panose="020B0800000000000000" charset="-122"/>
                <a:cs typeface="思源黑体 CN Normal" panose="020B0400000000000000" charset="-122"/>
              </a:endParaRPr>
            </a:p>
          </p:txBody>
        </p:sp>
        <p:sp>
          <p:nvSpPr>
            <p:cNvPr id="7" name="文本框 6"/>
            <p:cNvSpPr txBox="1"/>
            <p:nvPr/>
          </p:nvSpPr>
          <p:spPr>
            <a:xfrm>
              <a:off x="3674" y="3502"/>
              <a:ext cx="5812" cy="822"/>
            </a:xfrm>
            <a:prstGeom prst="rect">
              <a:avLst/>
            </a:prstGeom>
            <a:noFill/>
          </p:spPr>
          <p:txBody>
            <a:bodyPr wrap="square" rtlCol="0">
              <a:spAutoFit/>
            </a:bodyPr>
            <a:lstStyle/>
            <a:p>
              <a:r>
                <a:rPr lang="zh-CN" altLang="en-US" sz="2800">
                  <a:solidFill>
                    <a:srgbClr val="C0985A"/>
                  </a:solidFill>
                  <a:latin typeface="思源黑体 CN Bold" panose="020B0800000000000000" charset="-122"/>
                  <a:ea typeface="思源黑体 CN Bold" panose="020B0800000000000000" charset="-122"/>
                  <a:cs typeface="思源黑体 CN Normal" panose="020B0400000000000000" charset="-122"/>
                </a:rPr>
                <a:t>在此输入标题内容</a:t>
              </a:r>
              <a:endParaRPr lang="zh-CN" altLang="en-US" sz="28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8" name="文本框 7"/>
            <p:cNvSpPr txBox="1"/>
            <p:nvPr/>
          </p:nvSpPr>
          <p:spPr>
            <a:xfrm>
              <a:off x="3674" y="4796"/>
              <a:ext cx="5812" cy="822"/>
            </a:xfrm>
            <a:prstGeom prst="rect">
              <a:avLst/>
            </a:prstGeom>
            <a:noFill/>
          </p:spPr>
          <p:txBody>
            <a:bodyPr wrap="square" rtlCol="0">
              <a:spAutoFit/>
            </a:bodyPr>
            <a:lstStyle/>
            <a:p>
              <a:r>
                <a:rPr lang="zh-CN" altLang="en-US" sz="2800">
                  <a:solidFill>
                    <a:srgbClr val="C0985A"/>
                  </a:solidFill>
                  <a:latin typeface="思源黑体 CN Bold" panose="020B0800000000000000" charset="-122"/>
                  <a:ea typeface="思源黑体 CN Bold" panose="020B0800000000000000" charset="-122"/>
                  <a:cs typeface="思源黑体 CN Normal" panose="020B0400000000000000" charset="-122"/>
                </a:rPr>
                <a:t>在此输入标题内容</a:t>
              </a:r>
              <a:endParaRPr lang="zh-CN" altLang="en-US" sz="28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9" name="文本框 8"/>
            <p:cNvSpPr txBox="1"/>
            <p:nvPr/>
          </p:nvSpPr>
          <p:spPr>
            <a:xfrm>
              <a:off x="3674" y="6090"/>
              <a:ext cx="5812" cy="822"/>
            </a:xfrm>
            <a:prstGeom prst="rect">
              <a:avLst/>
            </a:prstGeom>
            <a:noFill/>
          </p:spPr>
          <p:txBody>
            <a:bodyPr wrap="square" rtlCol="0">
              <a:spAutoFit/>
            </a:bodyPr>
            <a:lstStyle/>
            <a:p>
              <a:r>
                <a:rPr lang="zh-CN" altLang="en-US" sz="2800">
                  <a:solidFill>
                    <a:srgbClr val="C0985A"/>
                  </a:solidFill>
                  <a:latin typeface="思源黑体 CN Bold" panose="020B0800000000000000" charset="-122"/>
                  <a:ea typeface="思源黑体 CN Bold" panose="020B0800000000000000" charset="-122"/>
                  <a:cs typeface="思源黑体 CN Normal" panose="020B0400000000000000" charset="-122"/>
                </a:rPr>
                <a:t>在此输入标题内容</a:t>
              </a:r>
              <a:endParaRPr lang="zh-CN" altLang="en-US" sz="28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10" name="文本框 9"/>
            <p:cNvSpPr txBox="1"/>
            <p:nvPr/>
          </p:nvSpPr>
          <p:spPr>
            <a:xfrm>
              <a:off x="3674" y="7384"/>
              <a:ext cx="5812" cy="822"/>
            </a:xfrm>
            <a:prstGeom prst="rect">
              <a:avLst/>
            </a:prstGeom>
            <a:noFill/>
          </p:spPr>
          <p:txBody>
            <a:bodyPr wrap="square" rtlCol="0">
              <a:spAutoFit/>
            </a:bodyPr>
            <a:lstStyle/>
            <a:p>
              <a:r>
                <a:rPr lang="zh-CN" altLang="en-US" sz="2800">
                  <a:solidFill>
                    <a:srgbClr val="C0985A"/>
                  </a:solidFill>
                  <a:latin typeface="思源黑体 CN Bold" panose="020B0800000000000000" charset="-122"/>
                  <a:ea typeface="思源黑体 CN Bold" panose="020B0800000000000000" charset="-122"/>
                  <a:cs typeface="思源黑体 CN Normal" panose="020B0400000000000000" charset="-122"/>
                </a:rPr>
                <a:t>在此输入标题内容</a:t>
              </a:r>
              <a:endParaRPr lang="zh-CN" altLang="en-US" sz="28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13" name="文本框 12"/>
            <p:cNvSpPr txBox="1"/>
            <p:nvPr/>
          </p:nvSpPr>
          <p:spPr>
            <a:xfrm>
              <a:off x="2375" y="3405"/>
              <a:ext cx="1299" cy="1016"/>
            </a:xfrm>
            <a:prstGeom prst="rect">
              <a:avLst/>
            </a:prstGeom>
            <a:noFill/>
          </p:spPr>
          <p:txBody>
            <a:bodyPr wrap="square" rtlCol="0">
              <a:spAutoFit/>
            </a:bodyPr>
            <a:lstStyle/>
            <a:p>
              <a:pPr algn="ctr"/>
              <a:r>
                <a:rPr lang="en-US" altLang="zh-CN" sz="3600">
                  <a:solidFill>
                    <a:srgbClr val="C0985A"/>
                  </a:solidFill>
                  <a:latin typeface="思源黑体 CN Bold" panose="020B0800000000000000" charset="-122"/>
                  <a:ea typeface="思源黑体 CN Bold" panose="020B0800000000000000" charset="-122"/>
                  <a:cs typeface="思源黑体 CN Normal" panose="020B0400000000000000" charset="-122"/>
                </a:rPr>
                <a:t>01</a:t>
              </a:r>
              <a:endParaRPr lang="en-US" altLang="zh-CN" sz="36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14" name="文本框 13"/>
            <p:cNvSpPr txBox="1"/>
            <p:nvPr/>
          </p:nvSpPr>
          <p:spPr>
            <a:xfrm>
              <a:off x="2375" y="4699"/>
              <a:ext cx="1299" cy="1016"/>
            </a:xfrm>
            <a:prstGeom prst="rect">
              <a:avLst/>
            </a:prstGeom>
            <a:noFill/>
          </p:spPr>
          <p:txBody>
            <a:bodyPr wrap="square" rtlCol="0">
              <a:spAutoFit/>
            </a:bodyPr>
            <a:lstStyle/>
            <a:p>
              <a:pPr algn="ctr"/>
              <a:r>
                <a:rPr lang="en-US" altLang="zh-CN" sz="3600">
                  <a:solidFill>
                    <a:srgbClr val="C0985A"/>
                  </a:solidFill>
                  <a:latin typeface="思源黑体 CN Bold" panose="020B0800000000000000" charset="-122"/>
                  <a:ea typeface="思源黑体 CN Bold" panose="020B0800000000000000" charset="-122"/>
                  <a:cs typeface="思源黑体 CN Normal" panose="020B0400000000000000" charset="-122"/>
                </a:rPr>
                <a:t>02</a:t>
              </a:r>
              <a:endParaRPr lang="en-US" altLang="zh-CN" sz="36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15" name="文本框 14"/>
            <p:cNvSpPr txBox="1"/>
            <p:nvPr/>
          </p:nvSpPr>
          <p:spPr>
            <a:xfrm>
              <a:off x="2375" y="5993"/>
              <a:ext cx="1299" cy="1016"/>
            </a:xfrm>
            <a:prstGeom prst="rect">
              <a:avLst/>
            </a:prstGeom>
            <a:noFill/>
          </p:spPr>
          <p:txBody>
            <a:bodyPr wrap="square" rtlCol="0">
              <a:spAutoFit/>
            </a:bodyPr>
            <a:lstStyle/>
            <a:p>
              <a:pPr algn="ctr"/>
              <a:r>
                <a:rPr lang="en-US" altLang="zh-CN" sz="3600">
                  <a:solidFill>
                    <a:srgbClr val="C0985A"/>
                  </a:solidFill>
                  <a:latin typeface="思源黑体 CN Bold" panose="020B0800000000000000" charset="-122"/>
                  <a:ea typeface="思源黑体 CN Bold" panose="020B0800000000000000" charset="-122"/>
                  <a:cs typeface="思源黑体 CN Normal" panose="020B0400000000000000" charset="-122"/>
                </a:rPr>
                <a:t>03</a:t>
              </a:r>
              <a:endParaRPr lang="en-US" altLang="zh-CN" sz="36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16" name="文本框 15"/>
            <p:cNvSpPr txBox="1"/>
            <p:nvPr/>
          </p:nvSpPr>
          <p:spPr>
            <a:xfrm>
              <a:off x="2375" y="7287"/>
              <a:ext cx="1299" cy="1016"/>
            </a:xfrm>
            <a:prstGeom prst="rect">
              <a:avLst/>
            </a:prstGeom>
            <a:noFill/>
          </p:spPr>
          <p:txBody>
            <a:bodyPr wrap="square" rtlCol="0">
              <a:spAutoFit/>
            </a:bodyPr>
            <a:lstStyle/>
            <a:p>
              <a:pPr algn="ctr"/>
              <a:r>
                <a:rPr lang="en-US" altLang="zh-CN" sz="3600">
                  <a:solidFill>
                    <a:srgbClr val="C0985A"/>
                  </a:solidFill>
                  <a:latin typeface="思源黑体 CN Bold" panose="020B0800000000000000" charset="-122"/>
                  <a:ea typeface="思源黑体 CN Bold" panose="020B0800000000000000" charset="-122"/>
                  <a:cs typeface="思源黑体 CN Normal" panose="020B0400000000000000" charset="-122"/>
                </a:rPr>
                <a:t>04</a:t>
              </a:r>
              <a:endParaRPr lang="en-US" altLang="zh-CN" sz="36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17" name="矩形 16"/>
            <p:cNvSpPr/>
            <p:nvPr/>
          </p:nvSpPr>
          <p:spPr>
            <a:xfrm>
              <a:off x="1230" y="2513"/>
              <a:ext cx="120" cy="6787"/>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sp>
        <p:nvSpPr>
          <p:cNvPr id="18" name="矩形 17"/>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31" name="矩形 30"/>
          <p:cNvSpPr/>
          <p:nvPr/>
        </p:nvSpPr>
        <p:spPr>
          <a:xfrm>
            <a:off x="-635" y="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800" advTm="2000">
        <p:wheel spokes="2"/>
      </p:transition>
    </mc:Choice>
    <mc:Fallback>
      <p:transition spd="slow" advTm="2000">
        <p:wheel spokes="2"/>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996950"/>
            <a:ext cx="12221210" cy="4862830"/>
            <a:chOff x="0" y="1570"/>
            <a:chExt cx="19246" cy="7658"/>
          </a:xfrm>
        </p:grpSpPr>
        <p:sp>
          <p:nvSpPr>
            <p:cNvPr id="9" name="矩形 8"/>
            <p:cNvSpPr/>
            <p:nvPr/>
          </p:nvSpPr>
          <p:spPr>
            <a:xfrm>
              <a:off x="1304" y="1570"/>
              <a:ext cx="17942" cy="7658"/>
            </a:xfrm>
            <a:prstGeom prst="rect">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pic>
          <p:nvPicPr>
            <p:cNvPr id="2" name="图片 1" descr="千库网_商务人士办公互联网摄影图_摄影图编号86906"/>
            <p:cNvPicPr>
              <a:picLocks noChangeAspect="1"/>
            </p:cNvPicPr>
            <p:nvPr/>
          </p:nvPicPr>
          <p:blipFill>
            <a:blip r:embed="rId1"/>
            <a:srcRect r="3322"/>
            <a:stretch>
              <a:fillRect/>
            </a:stretch>
          </p:blipFill>
          <p:spPr>
            <a:xfrm flipH="1">
              <a:off x="0" y="2292"/>
              <a:ext cx="9013" cy="6215"/>
            </a:xfrm>
            <a:prstGeom prst="rect">
              <a:avLst/>
            </a:prstGeom>
          </p:spPr>
        </p:pic>
        <p:sp>
          <p:nvSpPr>
            <p:cNvPr id="6" name="文本框 5"/>
            <p:cNvSpPr txBox="1"/>
            <p:nvPr/>
          </p:nvSpPr>
          <p:spPr>
            <a:xfrm>
              <a:off x="9497" y="4093"/>
              <a:ext cx="8978" cy="1355"/>
            </a:xfrm>
            <a:prstGeom prst="rect">
              <a:avLst/>
            </a:prstGeom>
            <a:noFill/>
          </p:spPr>
          <p:txBody>
            <a:bodyPr wrap="square" rtlCol="0">
              <a:spAutoFit/>
            </a:bodyPr>
            <a:lstStyle/>
            <a:p>
              <a:r>
                <a:rPr lang="zh-CN" altLang="en-US" sz="5000">
                  <a:solidFill>
                    <a:srgbClr val="C0985A"/>
                  </a:solidFill>
                  <a:latin typeface="思源黑体 CN Bold" panose="020B0800000000000000" charset="-122"/>
                  <a:ea typeface="思源黑体 CN Bold" panose="020B0800000000000000" charset="-122"/>
                  <a:cs typeface="思源黑体 CN Normal" panose="020B0400000000000000" charset="-122"/>
                </a:rPr>
                <a:t>谢谢您的观赏聆听！</a:t>
              </a:r>
              <a:endParaRPr lang="zh-CN" altLang="en-US" sz="50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8" name="文本框 7"/>
            <p:cNvSpPr txBox="1"/>
            <p:nvPr/>
          </p:nvSpPr>
          <p:spPr>
            <a:xfrm>
              <a:off x="9555" y="5545"/>
              <a:ext cx="9025" cy="1452"/>
            </a:xfrm>
            <a:prstGeom prst="rect">
              <a:avLst/>
            </a:prstGeom>
            <a:noFill/>
          </p:spPr>
          <p:txBody>
            <a:bodyPr wrap="square" rtlCol="0">
              <a:spAutoFit/>
            </a:bodyPr>
            <a:lstStyle/>
            <a:p>
              <a:pPr>
                <a:lnSpc>
                  <a:spcPct val="150000"/>
                </a:lnSpc>
              </a:pPr>
              <a:r>
                <a:rPr lang="en-US" altLang="zh-CN" sz="1200">
                  <a:blipFill>
                    <a:blip r:embed="rId2"/>
                    <a:stretch>
                      <a:fillRect/>
                    </a:stretch>
                  </a:blipFill>
                  <a:latin typeface="思源黑体 CN Normal" panose="020B0400000000000000" charset="-122"/>
                  <a:ea typeface="思源黑体 CN Normal" panose="020B0400000000000000" charset="-122"/>
                  <a:cs typeface="思源黑体 CN Normal" panose="020B0400000000000000" charset="-122"/>
                </a:rPr>
                <a:t>Enter the core text here.</a:t>
              </a:r>
              <a:r>
                <a:rPr lang="en-US" altLang="zh-CN" sz="1200">
                  <a:blipFill>
                    <a:blip r:embed="rId2"/>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rPr>
                <a:t>Enter the core text here.Enter the core text .Enter the core text here.Enter the core text here.Enter the core text here.Enter the core text here.Enter the core text here.</a:t>
              </a:r>
              <a:endParaRPr lang="en-US" altLang="zh-CN" sz="1200">
                <a:blipFill>
                  <a:blip r:embed="rId2"/>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1" name="文本框 10"/>
            <p:cNvSpPr txBox="1"/>
            <p:nvPr/>
          </p:nvSpPr>
          <p:spPr>
            <a:xfrm>
              <a:off x="9497" y="2568"/>
              <a:ext cx="7948" cy="1113"/>
            </a:xfrm>
            <a:prstGeom prst="rect">
              <a:avLst/>
            </a:prstGeom>
            <a:noFill/>
          </p:spPr>
          <p:txBody>
            <a:bodyPr wrap="square" rtlCol="0">
              <a:spAutoFit/>
            </a:bodyPr>
            <a:lstStyle/>
            <a:p>
              <a:r>
                <a:rPr lang="en-US" sz="4000">
                  <a:blipFill>
                    <a:blip r:embed="rId2"/>
                    <a:stretch>
                      <a:fillRect/>
                    </a:stretch>
                  </a:blipFill>
                  <a:latin typeface="思源黑体 CN Normal" panose="020B0400000000000000" charset="-122"/>
                  <a:ea typeface="思源黑体 CN Normal" panose="020B0400000000000000" charset="-122"/>
                  <a:cs typeface="思源黑体 CN Bold" panose="020B0800000000000000" charset="-122"/>
                </a:rPr>
                <a:t>THANK YOU LISTEN</a:t>
              </a:r>
              <a:endParaRPr lang="en-US" sz="4000">
                <a:blipFill>
                  <a:blip r:embed="rId2"/>
                  <a:stretch>
                    <a:fillRect/>
                  </a:stretch>
                </a:blipFill>
                <a:latin typeface="思源黑体 CN Normal" panose="020B0400000000000000" charset="-122"/>
                <a:ea typeface="思源黑体 CN Normal" panose="020B0400000000000000" charset="-122"/>
                <a:cs typeface="思源黑体 CN Bold" panose="020B0800000000000000" charset="-122"/>
              </a:endParaRPr>
            </a:p>
          </p:txBody>
        </p:sp>
        <p:cxnSp>
          <p:nvCxnSpPr>
            <p:cNvPr id="13" name="直接连接符 12"/>
            <p:cNvCxnSpPr/>
            <p:nvPr/>
          </p:nvCxnSpPr>
          <p:spPr>
            <a:xfrm>
              <a:off x="9720" y="3887"/>
              <a:ext cx="1110" cy="0"/>
            </a:xfrm>
            <a:prstGeom prst="line">
              <a:avLst/>
            </a:prstGeom>
            <a:ln w="19050">
              <a:solidFill>
                <a:srgbClr val="C0985A"/>
              </a:solidFill>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9660" y="7431"/>
              <a:ext cx="2836" cy="543"/>
            </a:xfrm>
            <a:prstGeom prst="round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5" name="文本框 14"/>
            <p:cNvSpPr txBox="1"/>
            <p:nvPr/>
          </p:nvSpPr>
          <p:spPr>
            <a:xfrm>
              <a:off x="9676" y="7437"/>
              <a:ext cx="2820" cy="531"/>
            </a:xfrm>
            <a:prstGeom prst="rect">
              <a:avLst/>
            </a:prstGeom>
            <a:noFill/>
          </p:spPr>
          <p:txBody>
            <a:bodyPr wrap="square" rtlCol="0">
              <a:spAutoFit/>
            </a:bodyPr>
            <a:lstStyle/>
            <a:p>
              <a:pPr algn="ctr"/>
              <a:r>
                <a:rPr lang="zh-CN" altLang="en-US" sz="1600">
                  <a:solidFill>
                    <a:schemeClr val="bg2">
                      <a:lumMod val="95000"/>
                    </a:schemeClr>
                  </a:solidFill>
                  <a:latin typeface="思源黑体 CN Normal" panose="020B0400000000000000" charset="-122"/>
                  <a:ea typeface="思源黑体 CN Normal" panose="020B0400000000000000" charset="-122"/>
                  <a:cs typeface="思源黑体 CN Normal" panose="020B0400000000000000" charset="-122"/>
                </a:rPr>
                <a:t>汇报人：</a:t>
              </a:r>
              <a:endParaRPr lang="zh-CN" altLang="en-US" sz="1600">
                <a:solidFill>
                  <a:schemeClr val="bg2">
                    <a:lumMod val="95000"/>
                  </a:schemeClr>
                </a:solidFill>
                <a:latin typeface="思源黑体 CN Normal" panose="020B0400000000000000" charset="-122"/>
                <a:ea typeface="思源黑体 CN Normal" panose="020B0400000000000000" charset="-122"/>
                <a:cs typeface="思源黑体 CN Normal" panose="020B0400000000000000" charset="-122"/>
              </a:endParaRPr>
            </a:p>
          </p:txBody>
        </p:sp>
      </p:grpSp>
      <p:sp>
        <p:nvSpPr>
          <p:cNvPr id="5" name="矩形 4"/>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7" name="矩形 6"/>
          <p:cNvSpPr/>
          <p:nvPr/>
        </p:nvSpPr>
        <p:spPr>
          <a:xfrm>
            <a:off x="-635" y="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800" advTm="2000">
        <p:split orient="vert" dir="in"/>
      </p:transition>
    </mc:Choice>
    <mc:Fallback>
      <p:transition spd="slow" advTm="2000">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31" name="矩形 30"/>
          <p:cNvSpPr/>
          <p:nvPr/>
        </p:nvSpPr>
        <p:spPr>
          <a:xfrm>
            <a:off x="-635" y="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nvGrpSpPr>
          <p:cNvPr id="2" name="组合 1"/>
          <p:cNvGrpSpPr/>
          <p:nvPr/>
        </p:nvGrpSpPr>
        <p:grpSpPr>
          <a:xfrm>
            <a:off x="-635" y="1791335"/>
            <a:ext cx="12192000" cy="3578860"/>
            <a:chOff x="-1" y="2821"/>
            <a:chExt cx="19200" cy="5636"/>
          </a:xfrm>
        </p:grpSpPr>
        <p:sp>
          <p:nvSpPr>
            <p:cNvPr id="6" name="文本框 5"/>
            <p:cNvSpPr txBox="1"/>
            <p:nvPr/>
          </p:nvSpPr>
          <p:spPr>
            <a:xfrm>
              <a:off x="9801" y="5013"/>
              <a:ext cx="6593" cy="1210"/>
            </a:xfrm>
            <a:prstGeom prst="rect">
              <a:avLst/>
            </a:prstGeom>
            <a:noFill/>
          </p:spPr>
          <p:txBody>
            <a:bodyPr wrap="square" rtlCol="0">
              <a:spAutoFit/>
            </a:bodyPr>
            <a:lstStyle/>
            <a:p>
              <a:r>
                <a:rPr lang="zh-CN" altLang="en-US" sz="4400">
                  <a:solidFill>
                    <a:srgbClr val="C0985A"/>
                  </a:solidFill>
                  <a:latin typeface="思源黑体 CN Bold" panose="020B0800000000000000" charset="-122"/>
                  <a:ea typeface="思源黑体 CN Bold" panose="020B0800000000000000" charset="-122"/>
                  <a:cs typeface="思源黑体 CN Normal" panose="020B0400000000000000" charset="-122"/>
                </a:rPr>
                <a:t>在此输入标题</a:t>
              </a:r>
              <a:endParaRPr lang="zh-CN" altLang="en-US" sz="44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8" name="文本框 7"/>
            <p:cNvSpPr txBox="1"/>
            <p:nvPr/>
          </p:nvSpPr>
          <p:spPr>
            <a:xfrm>
              <a:off x="9859" y="6465"/>
              <a:ext cx="7487" cy="1452"/>
            </a:xfrm>
            <a:prstGeom prst="rect">
              <a:avLst/>
            </a:prstGeom>
            <a:noFill/>
          </p:spPr>
          <p:txBody>
            <a:bodyPr wrap="square" rtlCol="0">
              <a:spAutoFit/>
            </a:bodyPr>
            <a:lstStyle/>
            <a:p>
              <a:pPr>
                <a:lnSpc>
                  <a:spcPct val="150000"/>
                </a:lnSpc>
              </a:pPr>
              <a:r>
                <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rPr>
                <a:t>Enter the core text here.</a:t>
              </a:r>
              <a:r>
                <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rPr>
                <a:t>Enter the core text here.Enter the core text .Enter the core text here.Enter the core text here.Enter the core text here.Enter the core text here.</a:t>
              </a:r>
              <a:endPar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1" name="文本框 10"/>
            <p:cNvSpPr txBox="1"/>
            <p:nvPr/>
          </p:nvSpPr>
          <p:spPr>
            <a:xfrm>
              <a:off x="9801" y="3218"/>
              <a:ext cx="7350" cy="1113"/>
            </a:xfrm>
            <a:prstGeom prst="rect">
              <a:avLst/>
            </a:prstGeom>
            <a:noFill/>
          </p:spPr>
          <p:txBody>
            <a:bodyPr wrap="square" rtlCol="0">
              <a:spAutoFit/>
            </a:bodyPr>
            <a:lstStyle/>
            <a:p>
              <a:r>
                <a:rPr lang="en-US" sz="4000">
                  <a:blipFill>
                    <a:blip r:embed="rId1"/>
                    <a:stretch>
                      <a:fillRect/>
                    </a:stretch>
                  </a:blipFill>
                  <a:latin typeface="思源黑体 CN Normal" panose="020B0400000000000000" charset="-122"/>
                  <a:ea typeface="思源黑体 CN Normal" panose="020B0400000000000000" charset="-122"/>
                  <a:cs typeface="思源黑体 CN Bold" panose="020B0800000000000000" charset="-122"/>
                </a:rPr>
                <a:t>PART     ONE</a:t>
              </a:r>
              <a:endParaRPr lang="en-US" sz="4000">
                <a:blipFill>
                  <a:blip r:embed="rId1"/>
                  <a:stretch>
                    <a:fillRect/>
                  </a:stretch>
                </a:blipFill>
                <a:latin typeface="思源黑体 CN Normal" panose="020B0400000000000000" charset="-122"/>
                <a:ea typeface="思源黑体 CN Normal" panose="020B0400000000000000" charset="-122"/>
                <a:cs typeface="思源黑体 CN Bold" panose="020B0800000000000000" charset="-122"/>
              </a:endParaRPr>
            </a:p>
          </p:txBody>
        </p:sp>
        <p:cxnSp>
          <p:nvCxnSpPr>
            <p:cNvPr id="13" name="直接连接符 12"/>
            <p:cNvCxnSpPr/>
            <p:nvPr/>
          </p:nvCxnSpPr>
          <p:spPr>
            <a:xfrm>
              <a:off x="10009" y="4646"/>
              <a:ext cx="1110" cy="0"/>
            </a:xfrm>
            <a:prstGeom prst="line">
              <a:avLst/>
            </a:prstGeom>
            <a:ln w="19050">
              <a:solidFill>
                <a:srgbClr val="C0985A"/>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1756" y="2901"/>
              <a:ext cx="1185" cy="1598"/>
            </a:xfrm>
            <a:prstGeom prst="rect">
              <a:avLst/>
            </a:prstGeom>
            <a:noFill/>
          </p:spPr>
          <p:txBody>
            <a:bodyPr wrap="square" rtlCol="0">
              <a:spAutoFit/>
            </a:bodyPr>
            <a:lstStyle/>
            <a:p>
              <a:r>
                <a:rPr lang="en-US" altLang="zh-CN" sz="6000">
                  <a:solidFill>
                    <a:srgbClr val="C0985A"/>
                  </a:solidFill>
                  <a:latin typeface="思源黑体 CN Normal" panose="020B0400000000000000" charset="-122"/>
                  <a:ea typeface="思源黑体 CN Normal" panose="020B0400000000000000" charset="-122"/>
                  <a:cs typeface="思源黑体 CN Normal" panose="020B0400000000000000" charset="-122"/>
                </a:rPr>
                <a:t>1</a:t>
              </a:r>
              <a:endParaRPr lang="en-US" altLang="zh-CN" sz="6000">
                <a:solidFill>
                  <a:srgbClr val="C0985A"/>
                </a:solidFill>
                <a:latin typeface="思源黑体 CN Normal" panose="020B0400000000000000" charset="-122"/>
                <a:ea typeface="思源黑体 CN Normal" panose="020B0400000000000000" charset="-122"/>
                <a:cs typeface="思源黑体 CN Normal" panose="020B0400000000000000" charset="-122"/>
              </a:endParaRPr>
            </a:p>
          </p:txBody>
        </p:sp>
        <p:pic>
          <p:nvPicPr>
            <p:cNvPr id="7" name="图片 6" descr="千库网_商务合作讨论过程摄影图_摄影图编号80121"/>
            <p:cNvPicPr>
              <a:picLocks noChangeAspect="1"/>
            </p:cNvPicPr>
            <p:nvPr/>
          </p:nvPicPr>
          <p:blipFill>
            <a:blip r:embed="rId2"/>
            <a:stretch>
              <a:fillRect/>
            </a:stretch>
          </p:blipFill>
          <p:spPr>
            <a:xfrm>
              <a:off x="-1" y="2821"/>
              <a:ext cx="8493" cy="5637"/>
            </a:xfrm>
            <a:prstGeom prst="rect">
              <a:avLst/>
            </a:prstGeom>
          </p:spPr>
        </p:pic>
        <p:sp>
          <p:nvSpPr>
            <p:cNvPr id="9" name="矩形 8"/>
            <p:cNvSpPr/>
            <p:nvPr/>
          </p:nvSpPr>
          <p:spPr>
            <a:xfrm>
              <a:off x="18399" y="2821"/>
              <a:ext cx="801" cy="5637"/>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800" advTm="2000">
        <p:wipe dir="r"/>
      </p:transition>
    </mc:Choice>
    <mc:Fallback>
      <p:transition spd="slow" advTm="2000">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nvGrpSpPr>
          <p:cNvPr id="2" name="组合 1"/>
          <p:cNvGrpSpPr/>
          <p:nvPr/>
        </p:nvGrpSpPr>
        <p:grpSpPr>
          <a:xfrm>
            <a:off x="769620" y="762635"/>
            <a:ext cx="10802620" cy="5596890"/>
            <a:chOff x="1212" y="1201"/>
            <a:chExt cx="17012" cy="8814"/>
          </a:xfrm>
        </p:grpSpPr>
        <p:pic>
          <p:nvPicPr>
            <p:cNvPr id="6" name="图片 5" descr="千库网_木桌面办公摄影图_摄影图编号101701"/>
            <p:cNvPicPr>
              <a:picLocks noChangeAspect="1"/>
            </p:cNvPicPr>
            <p:nvPr/>
          </p:nvPicPr>
          <p:blipFill>
            <a:blip r:embed="rId1"/>
            <a:stretch>
              <a:fillRect/>
            </a:stretch>
          </p:blipFill>
          <p:spPr>
            <a:xfrm>
              <a:off x="1234" y="5973"/>
              <a:ext cx="6061" cy="4042"/>
            </a:xfrm>
            <a:prstGeom prst="rect">
              <a:avLst/>
            </a:prstGeom>
          </p:spPr>
        </p:pic>
        <p:pic>
          <p:nvPicPr>
            <p:cNvPr id="5" name="图片 4" descr="千库网_木桌面上办公摄影图_摄影图编号101710"/>
            <p:cNvPicPr>
              <a:picLocks noChangeAspect="1"/>
            </p:cNvPicPr>
            <p:nvPr/>
          </p:nvPicPr>
          <p:blipFill>
            <a:blip r:embed="rId2"/>
            <a:stretch>
              <a:fillRect/>
            </a:stretch>
          </p:blipFill>
          <p:spPr>
            <a:xfrm>
              <a:off x="7474" y="5947"/>
              <a:ext cx="6101" cy="4068"/>
            </a:xfrm>
            <a:prstGeom prst="rect">
              <a:avLst/>
            </a:prstGeom>
          </p:spPr>
        </p:pic>
        <p:sp>
          <p:nvSpPr>
            <p:cNvPr id="8" name="矩形 7"/>
            <p:cNvSpPr/>
            <p:nvPr/>
          </p:nvSpPr>
          <p:spPr>
            <a:xfrm>
              <a:off x="11430" y="2795"/>
              <a:ext cx="6795" cy="4061"/>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10" name="文本框 9"/>
            <p:cNvSpPr txBox="1"/>
            <p:nvPr/>
          </p:nvSpPr>
          <p:spPr>
            <a:xfrm>
              <a:off x="11955" y="3390"/>
              <a:ext cx="3599" cy="628"/>
            </a:xfrm>
            <a:prstGeom prst="rect">
              <a:avLst/>
            </a:prstGeom>
            <a:noFill/>
          </p:spPr>
          <p:txBody>
            <a:bodyPr wrap="square" rtlCol="0">
              <a:spAutoFit/>
            </a:bodyPr>
            <a:lstStyle/>
            <a:p>
              <a:r>
                <a:rPr lang="en-US" altLang="zh-CN" sz="2000">
                  <a:solidFill>
                    <a:schemeClr val="bg1"/>
                  </a:solidFill>
                  <a:latin typeface="思源黑体 CN Bold" panose="020B0800000000000000" charset="-122"/>
                  <a:ea typeface="思源黑体 CN Bold" panose="020B0800000000000000" charset="-122"/>
                  <a:cs typeface="思源黑体 CN Normal" panose="020B0400000000000000" charset="-122"/>
                </a:rPr>
                <a:t>EDIT CORE TEXT</a:t>
              </a:r>
              <a:endParaRPr lang="en-US" altLang="zh-CN" sz="2000">
                <a:solidFill>
                  <a:schemeClr val="bg1"/>
                </a:solidFill>
                <a:latin typeface="思源黑体 CN Bold" panose="020B0800000000000000" charset="-122"/>
                <a:ea typeface="思源黑体 CN Bold" panose="020B0800000000000000" charset="-122"/>
                <a:cs typeface="思源黑体 CN Normal" panose="020B0400000000000000" charset="-122"/>
              </a:endParaRPr>
            </a:p>
          </p:txBody>
        </p:sp>
        <p:sp>
          <p:nvSpPr>
            <p:cNvPr id="11" name="文本框 10"/>
            <p:cNvSpPr txBox="1"/>
            <p:nvPr/>
          </p:nvSpPr>
          <p:spPr>
            <a:xfrm>
              <a:off x="11955" y="4245"/>
              <a:ext cx="5641" cy="1888"/>
            </a:xfrm>
            <a:prstGeom prst="rect">
              <a:avLst/>
            </a:prstGeom>
            <a:noFill/>
          </p:spPr>
          <p:txBody>
            <a:bodyPr wrap="square" rtlCol="0">
              <a:spAutoFit/>
            </a:bodyPr>
            <a:lstStyle/>
            <a:p>
              <a:pPr algn="l">
                <a:lnSpc>
                  <a:spcPct val="150000"/>
                </a:lnSpc>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rPr>
                <a:t>Enter text here.</a:t>
              </a: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here.Enter text here.</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here.Enter text here.</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ct val="150000"/>
                </a:lnSpc>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7" name="文本框 16"/>
            <p:cNvSpPr txBox="1"/>
            <p:nvPr/>
          </p:nvSpPr>
          <p:spPr>
            <a:xfrm>
              <a:off x="1269" y="3050"/>
              <a:ext cx="6061" cy="725"/>
            </a:xfrm>
            <a:prstGeom prst="rect">
              <a:avLst/>
            </a:prstGeom>
            <a:noFill/>
          </p:spPr>
          <p:txBody>
            <a:bodyPr wrap="square" rtlCol="0">
              <a:spAutoFit/>
            </a:bodyPr>
            <a:lstStyle/>
            <a:p>
              <a:pPr>
                <a:lnSpc>
                  <a:spcPct val="120000"/>
                </a:lnSpc>
                <a:spcBef>
                  <a:spcPts val="0"/>
                </a:spcBef>
                <a:spcAft>
                  <a:spcPts val="0"/>
                </a:spcAft>
              </a:pPr>
              <a:r>
                <a:rPr lang="zh-CN" altLang="en-US" sz="2000">
                  <a:solidFill>
                    <a:srgbClr val="C0985A"/>
                  </a:solidFill>
                  <a:latin typeface="思源黑体 CN Bold" panose="020B0800000000000000" charset="-122"/>
                  <a:ea typeface="思源黑体 CN Bold" panose="020B0800000000000000" charset="-122"/>
                  <a:cs typeface="思源黑体 CN Normal" panose="020B0400000000000000" charset="-122"/>
                </a:rPr>
                <a:t>ENTER  CORE TEXT </a:t>
              </a:r>
              <a:endParaRPr lang="zh-CN" altLang="en-US" sz="20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19" name="文本框 18"/>
            <p:cNvSpPr txBox="1"/>
            <p:nvPr/>
          </p:nvSpPr>
          <p:spPr>
            <a:xfrm>
              <a:off x="1269" y="4238"/>
              <a:ext cx="10161" cy="1452"/>
            </a:xfrm>
            <a:prstGeom prst="rect">
              <a:avLst/>
            </a:prstGeom>
            <a:noFill/>
          </p:spPr>
          <p:txBody>
            <a:bodyPr wrap="square" rtlCol="0">
              <a:spAutoFit/>
            </a:bodyPr>
            <a:lstStyle/>
            <a:p>
              <a:pPr algn="l">
                <a:lnSpc>
                  <a:spcPct val="150000"/>
                </a:lnSpc>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Enter text here. </a:t>
              </a: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here.Enter text here. Enter text here.Enter text here.Enter text here.Enter text here. Enter text here.Enter text here.Enter text here. Enter text here.Enter text here.Enter text here.</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cxnSp>
          <p:nvCxnSpPr>
            <p:cNvPr id="7" name="直接连接符 6"/>
            <p:cNvCxnSpPr/>
            <p:nvPr/>
          </p:nvCxnSpPr>
          <p:spPr>
            <a:xfrm>
              <a:off x="1422" y="4018"/>
              <a:ext cx="1087" cy="0"/>
            </a:xfrm>
            <a:prstGeom prst="line">
              <a:avLst/>
            </a:prstGeom>
            <a:ln w="28575">
              <a:solidFill>
                <a:srgbClr val="C0985A"/>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212" y="1201"/>
              <a:ext cx="7155" cy="919"/>
            </a:xfrm>
            <a:prstGeom prst="rect">
              <a:avLst/>
            </a:prstGeom>
            <a:noFill/>
          </p:spPr>
          <p:txBody>
            <a:bodyPr wrap="square" rtlCol="0">
              <a:spAutoFit/>
            </a:bodyPr>
            <a:lstStyle/>
            <a:p>
              <a:pPr algn="l"/>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800" advTm="2000">
        <p:diamond/>
      </p:transition>
    </mc:Choice>
    <mc:Fallback>
      <p:transition spd="slow" advTm="2000">
        <p:diamon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wedg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36625" y="764540"/>
            <a:ext cx="10348595" cy="4872355"/>
            <a:chOff x="1475" y="1204"/>
            <a:chExt cx="16297" cy="7673"/>
          </a:xfrm>
        </p:grpSpPr>
        <p:cxnSp>
          <p:nvCxnSpPr>
            <p:cNvPr id="16" name="直接连接符 15"/>
            <p:cNvCxnSpPr>
              <a:stCxn id="26" idx="0"/>
            </p:cNvCxnSpPr>
            <p:nvPr/>
          </p:nvCxnSpPr>
          <p:spPr>
            <a:xfrm flipH="1" flipV="1">
              <a:off x="9448" y="6497"/>
              <a:ext cx="17" cy="638"/>
            </a:xfrm>
            <a:prstGeom prst="line">
              <a:avLst/>
            </a:prstGeom>
            <a:ln>
              <a:solidFill>
                <a:srgbClr val="C0985A"/>
              </a:solidFill>
            </a:ln>
          </p:spPr>
          <p:style>
            <a:lnRef idx="1">
              <a:schemeClr val="accent1"/>
            </a:lnRef>
            <a:fillRef idx="0">
              <a:schemeClr val="accent1"/>
            </a:fillRef>
            <a:effectRef idx="0">
              <a:schemeClr val="accent1"/>
            </a:effectRef>
            <a:fontRef idx="minor">
              <a:schemeClr val="tx1"/>
            </a:fontRef>
          </p:style>
        </p:cxnSp>
        <p:cxnSp>
          <p:nvCxnSpPr>
            <p:cNvPr id="14" name="肘形连接符 13"/>
            <p:cNvCxnSpPr>
              <a:stCxn id="15" idx="0"/>
              <a:endCxn id="7" idx="0"/>
            </p:cNvCxnSpPr>
            <p:nvPr/>
          </p:nvCxnSpPr>
          <p:spPr>
            <a:xfrm rot="16200000">
              <a:off x="9438" y="1422"/>
              <a:ext cx="13" cy="11440"/>
            </a:xfrm>
            <a:prstGeom prst="bentConnector3">
              <a:avLst>
                <a:gd name="adj1" fmla="val 4969230"/>
              </a:avLst>
            </a:prstGeom>
            <a:ln>
              <a:solidFill>
                <a:srgbClr val="C0985A"/>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475" y="1204"/>
              <a:ext cx="6464" cy="919"/>
            </a:xfrm>
            <a:prstGeom prst="rect">
              <a:avLst/>
            </a:prstGeom>
            <a:noFill/>
          </p:spPr>
          <p:txBody>
            <a:bodyPr wrap="square" rtlCol="0">
              <a:spAutoFit/>
            </a:bodyPr>
            <a:lstStyle/>
            <a:p>
              <a:pPr algn="l"/>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r>
                <a:rPr lang="en-US" altLang="zh-CN" sz="2000">
                  <a:latin typeface="思源黑体 CN Bold" panose="020B0800000000000000" charset="-122"/>
                  <a:ea typeface="思源黑体 CN Bold" panose="020B0800000000000000" charset="-122"/>
                  <a:cs typeface="思源黑体 CN Normal" panose="020B0400000000000000" charset="-122"/>
                </a:rPr>
                <a:t> </a:t>
              </a:r>
              <a:endParaRPr lang="en-US" altLang="zh-CN" sz="2000">
                <a:latin typeface="思源黑体 CN Bold" panose="020B0800000000000000" charset="-122"/>
                <a:ea typeface="思源黑体 CN Bold" panose="020B0800000000000000" charset="-122"/>
                <a:cs typeface="思源黑体 CN Normal" panose="020B0400000000000000" charset="-122"/>
              </a:endParaRPr>
            </a:p>
          </p:txBody>
        </p:sp>
        <p:sp>
          <p:nvSpPr>
            <p:cNvPr id="5" name="文本框 4"/>
            <p:cNvSpPr txBox="1"/>
            <p:nvPr/>
          </p:nvSpPr>
          <p:spPr>
            <a:xfrm>
              <a:off x="1550" y="2887"/>
              <a:ext cx="16223" cy="1452"/>
            </a:xfrm>
            <a:prstGeom prst="rect">
              <a:avLst/>
            </a:prstGeom>
            <a:noFill/>
          </p:spPr>
          <p:txBody>
            <a:bodyPr wrap="square" rtlCol="0">
              <a:spAutoFit/>
            </a:bodyPr>
            <a:lstStyle/>
            <a:p>
              <a:pPr algn="l">
                <a:lnSpc>
                  <a:spcPct val="150000"/>
                </a:lnSpc>
              </a:pPr>
              <a:r>
                <a:rPr lang="en-US" altLang="zh-CN" sz="1200">
                  <a:latin typeface="思源黑体 CN Normal" panose="020B0400000000000000" charset="-122"/>
                  <a:ea typeface="思源黑体 CN Normal" panose="020B0400000000000000" charset="-122"/>
                  <a:cs typeface="思源黑体 CN Normal" panose="020B0400000000000000" charset="-122"/>
                </a:rPr>
                <a:t>Enter text here.</a:t>
              </a:r>
              <a:r>
                <a:rPr lang="en-US" altLang="zh-CN" sz="1200">
                  <a:latin typeface="思源黑体 CN Normal" panose="020B0400000000000000" charset="-122"/>
                  <a:ea typeface="思源黑体 CN Normal" panose="020B0400000000000000" charset="-122"/>
                  <a:cs typeface="思源黑体 CN Normal" panose="020B0400000000000000" charset="-122"/>
                  <a:sym typeface="+mn-ea"/>
                </a:rPr>
                <a:t>Enter text here.Enter text here.Enter text here.Enter text here.Enter text here.Enter text here.Enter text here.Enter text here.Enter text here.Enter text here.Enter text here.Enter text here.Enter text here.Enter text here.Enter text here.Enter text here.Enter text here.Enter text here.Enter text here.Enter text here.Enter text here.Enter text here.Enter text here.Enter text here.</a:t>
              </a:r>
              <a:endParaRPr lang="zh-CN" altLang="en-US" sz="1200">
                <a:latin typeface="思源黑体 CN Normal" panose="020B0400000000000000" charset="-122"/>
                <a:ea typeface="思源黑体 CN Normal" panose="020B0400000000000000" charset="-122"/>
                <a:cs typeface="思源黑体 CN Normal" panose="020B0400000000000000" charset="-122"/>
              </a:endParaRPr>
            </a:p>
          </p:txBody>
        </p:sp>
        <p:cxnSp>
          <p:nvCxnSpPr>
            <p:cNvPr id="6" name="直接连接符 5"/>
            <p:cNvCxnSpPr/>
            <p:nvPr/>
          </p:nvCxnSpPr>
          <p:spPr>
            <a:xfrm>
              <a:off x="1723" y="2505"/>
              <a:ext cx="1087" cy="0"/>
            </a:xfrm>
            <a:prstGeom prst="line">
              <a:avLst/>
            </a:prstGeom>
            <a:ln w="28575">
              <a:solidFill>
                <a:srgbClr val="C0985A"/>
              </a:solidFill>
            </a:ln>
          </p:spPr>
          <p:style>
            <a:lnRef idx="1">
              <a:schemeClr val="accent1"/>
            </a:lnRef>
            <a:fillRef idx="0">
              <a:schemeClr val="accent1"/>
            </a:fillRef>
            <a:effectRef idx="0">
              <a:schemeClr val="accent1"/>
            </a:effectRef>
            <a:fontRef idx="minor">
              <a:schemeClr val="tx1"/>
            </a:fontRef>
          </p:style>
        </p:cxnSp>
        <p:sp>
          <p:nvSpPr>
            <p:cNvPr id="35" name="Freeform 10"/>
            <p:cNvSpPr/>
            <p:nvPr/>
          </p:nvSpPr>
          <p:spPr bwMode="auto">
            <a:xfrm>
              <a:off x="1486" y="7053"/>
              <a:ext cx="4424" cy="1825"/>
            </a:xfrm>
            <a:custGeom>
              <a:avLst/>
              <a:gdLst>
                <a:gd name="T0" fmla="*/ 238 w 238"/>
                <a:gd name="T1" fmla="*/ 93 h 105"/>
                <a:gd name="T2" fmla="*/ 227 w 238"/>
                <a:gd name="T3" fmla="*/ 105 h 105"/>
                <a:gd name="T4" fmla="*/ 11 w 238"/>
                <a:gd name="T5" fmla="*/ 105 h 105"/>
                <a:gd name="T6" fmla="*/ 0 w 238"/>
                <a:gd name="T7" fmla="*/ 93 h 105"/>
                <a:gd name="T8" fmla="*/ 0 w 238"/>
                <a:gd name="T9" fmla="*/ 11 h 105"/>
                <a:gd name="T10" fmla="*/ 11 w 238"/>
                <a:gd name="T11" fmla="*/ 0 h 105"/>
                <a:gd name="T12" fmla="*/ 227 w 238"/>
                <a:gd name="T13" fmla="*/ 0 h 105"/>
                <a:gd name="T14" fmla="*/ 238 w 238"/>
                <a:gd name="T15" fmla="*/ 11 h 105"/>
                <a:gd name="T16" fmla="*/ 238 w 238"/>
                <a:gd name="T17"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05">
                  <a:moveTo>
                    <a:pt x="238" y="93"/>
                  </a:moveTo>
                  <a:cubicBezTo>
                    <a:pt x="238" y="100"/>
                    <a:pt x="233" y="105"/>
                    <a:pt x="227" y="105"/>
                  </a:cubicBezTo>
                  <a:cubicBezTo>
                    <a:pt x="11" y="105"/>
                    <a:pt x="11" y="105"/>
                    <a:pt x="11" y="105"/>
                  </a:cubicBezTo>
                  <a:cubicBezTo>
                    <a:pt x="5" y="105"/>
                    <a:pt x="0" y="100"/>
                    <a:pt x="0" y="93"/>
                  </a:cubicBezTo>
                  <a:cubicBezTo>
                    <a:pt x="0" y="11"/>
                    <a:pt x="0" y="11"/>
                    <a:pt x="0" y="11"/>
                  </a:cubicBezTo>
                  <a:cubicBezTo>
                    <a:pt x="0" y="5"/>
                    <a:pt x="5" y="0"/>
                    <a:pt x="11" y="0"/>
                  </a:cubicBezTo>
                  <a:cubicBezTo>
                    <a:pt x="227" y="0"/>
                    <a:pt x="227" y="0"/>
                    <a:pt x="227" y="0"/>
                  </a:cubicBezTo>
                  <a:cubicBezTo>
                    <a:pt x="233" y="0"/>
                    <a:pt x="238" y="5"/>
                    <a:pt x="238" y="11"/>
                  </a:cubicBezTo>
                  <a:lnTo>
                    <a:pt x="238" y="93"/>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cs typeface="思源黑体 CN Normal" panose="020B0400000000000000" charset="-122"/>
              </a:endParaRPr>
            </a:p>
          </p:txBody>
        </p:sp>
        <p:sp>
          <p:nvSpPr>
            <p:cNvPr id="36" name="Freeform 11"/>
            <p:cNvSpPr/>
            <p:nvPr/>
          </p:nvSpPr>
          <p:spPr bwMode="auto">
            <a:xfrm>
              <a:off x="1486" y="7053"/>
              <a:ext cx="4424" cy="765"/>
            </a:xfrm>
            <a:custGeom>
              <a:avLst/>
              <a:gdLst>
                <a:gd name="T0" fmla="*/ 238 w 238"/>
                <a:gd name="T1" fmla="*/ 44 h 44"/>
                <a:gd name="T2" fmla="*/ 238 w 238"/>
                <a:gd name="T3" fmla="*/ 11 h 44"/>
                <a:gd name="T4" fmla="*/ 227 w 238"/>
                <a:gd name="T5" fmla="*/ 0 h 44"/>
                <a:gd name="T6" fmla="*/ 11 w 238"/>
                <a:gd name="T7" fmla="*/ 0 h 44"/>
                <a:gd name="T8" fmla="*/ 0 w 238"/>
                <a:gd name="T9" fmla="*/ 11 h 44"/>
                <a:gd name="T10" fmla="*/ 0 w 238"/>
                <a:gd name="T11" fmla="*/ 44 h 44"/>
                <a:gd name="T12" fmla="*/ 238 w 23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238" h="44">
                  <a:moveTo>
                    <a:pt x="238" y="44"/>
                  </a:moveTo>
                  <a:cubicBezTo>
                    <a:pt x="238" y="11"/>
                    <a:pt x="238" y="11"/>
                    <a:pt x="238" y="11"/>
                  </a:cubicBezTo>
                  <a:cubicBezTo>
                    <a:pt x="238" y="5"/>
                    <a:pt x="233" y="0"/>
                    <a:pt x="227" y="0"/>
                  </a:cubicBezTo>
                  <a:cubicBezTo>
                    <a:pt x="11" y="0"/>
                    <a:pt x="11" y="0"/>
                    <a:pt x="11" y="0"/>
                  </a:cubicBezTo>
                  <a:cubicBezTo>
                    <a:pt x="5" y="0"/>
                    <a:pt x="0" y="5"/>
                    <a:pt x="0" y="11"/>
                  </a:cubicBezTo>
                  <a:cubicBezTo>
                    <a:pt x="0" y="44"/>
                    <a:pt x="0" y="44"/>
                    <a:pt x="0" y="44"/>
                  </a:cubicBezTo>
                  <a:lnTo>
                    <a:pt x="238" y="44"/>
                  </a:lnTo>
                  <a:close/>
                </a:path>
              </a:pathLst>
            </a:custGeom>
            <a:solidFill>
              <a:srgbClr val="C0985A"/>
            </a:solidFill>
            <a:ln>
              <a:noFill/>
            </a:ln>
          </p:spPr>
          <p:txBody>
            <a:bodyPr vert="horz" wrap="square" lIns="45720" tIns="22860" rIns="45720" bIns="22860" numCol="1" anchor="t" anchorCtr="0" compatLnSpc="1"/>
            <a:lstStyle/>
            <a:p>
              <a:endParaRPr lang="th-TH" sz="900">
                <a:cs typeface="思源黑体 CN Normal" panose="020B0400000000000000" charset="-122"/>
              </a:endParaRPr>
            </a:p>
          </p:txBody>
        </p:sp>
        <p:sp>
          <p:nvSpPr>
            <p:cNvPr id="15" name="文本框 14"/>
            <p:cNvSpPr txBox="1"/>
            <p:nvPr/>
          </p:nvSpPr>
          <p:spPr>
            <a:xfrm>
              <a:off x="1524" y="7148"/>
              <a:ext cx="4399" cy="531"/>
            </a:xfrm>
            <a:prstGeom prst="rect">
              <a:avLst/>
            </a:prstGeom>
            <a:noFill/>
          </p:spPr>
          <p:txBody>
            <a:bodyPr wrap="square" rtlCol="0">
              <a:spAutoFit/>
            </a:bodyPr>
            <a:lstStyle/>
            <a:p>
              <a:pPr algn="ctr"/>
              <a:r>
                <a:rPr lang="en-US" altLang="zh-CN" sz="1600">
                  <a:solidFill>
                    <a:schemeClr val="bg1"/>
                  </a:solidFill>
                  <a:latin typeface="思源黑体 CN Bold" panose="020B0800000000000000" charset="-122"/>
                  <a:ea typeface="思源黑体 CN Bold" panose="020B0800000000000000" charset="-122"/>
                  <a:cs typeface="思源黑体 CN Normal" panose="020B0400000000000000" charset="-122"/>
                </a:rPr>
                <a:t>EDIT CORE TEXT</a:t>
              </a:r>
              <a:endParaRPr lang="en-US" altLang="zh-CN" sz="1600">
                <a:solidFill>
                  <a:schemeClr val="bg1"/>
                </a:solidFill>
                <a:latin typeface="思源黑体 CN Bold" panose="020B0800000000000000" charset="-122"/>
                <a:ea typeface="思源黑体 CN Bold" panose="020B0800000000000000" charset="-122"/>
                <a:cs typeface="思源黑体 CN Normal" panose="020B0400000000000000" charset="-122"/>
              </a:endParaRPr>
            </a:p>
          </p:txBody>
        </p:sp>
        <p:sp>
          <p:nvSpPr>
            <p:cNvPr id="19" name="文本框 18"/>
            <p:cNvSpPr txBox="1"/>
            <p:nvPr/>
          </p:nvSpPr>
          <p:spPr>
            <a:xfrm>
              <a:off x="1864" y="7818"/>
              <a:ext cx="4087" cy="1016"/>
            </a:xfrm>
            <a:prstGeom prst="rect">
              <a:avLst/>
            </a:prstGeom>
            <a:noFill/>
          </p:spPr>
          <p:txBody>
            <a:bodyPr wrap="square" rtlCol="0">
              <a:spAutoFit/>
            </a:bodyPr>
            <a:lstStyle/>
            <a:p>
              <a:pPr marL="0" indent="0">
                <a:lnSpc>
                  <a:spcPct val="150000"/>
                </a:lnSpc>
                <a:buNone/>
              </a:pP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a:t>
              </a:r>
              <a:endParaRPr lang="en-US" sz="1200" dirty="0">
                <a:solidFill>
                  <a:schemeClr val="tx1">
                    <a:lumMod val="50000"/>
                    <a:lumOff val="50000"/>
                  </a:schemeClr>
                </a:solidFill>
                <a:latin typeface="思源黑体 CN Normal" panose="020B0400000000000000" charset="-122"/>
                <a:ea typeface="思源黑体 CN Normal" panose="020B0400000000000000" charset="-122"/>
                <a:cs typeface="Lato" panose="020F0502020204030203" pitchFamily="34" charset="0"/>
                <a:sym typeface="+mn-ea"/>
              </a:endParaRPr>
            </a:p>
            <a:p>
              <a:pPr marL="0" indent="0">
                <a:lnSpc>
                  <a:spcPct val="150000"/>
                </a:lnSpc>
                <a:buNone/>
              </a:pP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a:t>
              </a:r>
              <a:endParaRPr lang="en-US" altLang="en-US" sz="1200" dirty="0">
                <a:solidFill>
                  <a:schemeClr val="tx1">
                    <a:lumMod val="50000"/>
                    <a:lumOff val="50000"/>
                  </a:schemeClr>
                </a:solidFill>
                <a:latin typeface="思源黑体 CN Normal" panose="020B0400000000000000" charset="-122"/>
                <a:ea typeface="思源黑体 CN Normal" panose="020B0400000000000000" charset="-122"/>
                <a:cs typeface="Lato" panose="020F0502020204030203" pitchFamily="34" charset="0"/>
                <a:sym typeface="+mn-ea"/>
              </a:endParaRPr>
            </a:p>
          </p:txBody>
        </p:sp>
        <p:sp>
          <p:nvSpPr>
            <p:cNvPr id="24" name="Freeform 10"/>
            <p:cNvSpPr/>
            <p:nvPr/>
          </p:nvSpPr>
          <p:spPr bwMode="auto">
            <a:xfrm>
              <a:off x="7227" y="7040"/>
              <a:ext cx="4424" cy="1825"/>
            </a:xfrm>
            <a:custGeom>
              <a:avLst/>
              <a:gdLst>
                <a:gd name="T0" fmla="*/ 238 w 238"/>
                <a:gd name="T1" fmla="*/ 93 h 105"/>
                <a:gd name="T2" fmla="*/ 227 w 238"/>
                <a:gd name="T3" fmla="*/ 105 h 105"/>
                <a:gd name="T4" fmla="*/ 11 w 238"/>
                <a:gd name="T5" fmla="*/ 105 h 105"/>
                <a:gd name="T6" fmla="*/ 0 w 238"/>
                <a:gd name="T7" fmla="*/ 93 h 105"/>
                <a:gd name="T8" fmla="*/ 0 w 238"/>
                <a:gd name="T9" fmla="*/ 11 h 105"/>
                <a:gd name="T10" fmla="*/ 11 w 238"/>
                <a:gd name="T11" fmla="*/ 0 h 105"/>
                <a:gd name="T12" fmla="*/ 227 w 238"/>
                <a:gd name="T13" fmla="*/ 0 h 105"/>
                <a:gd name="T14" fmla="*/ 238 w 238"/>
                <a:gd name="T15" fmla="*/ 11 h 105"/>
                <a:gd name="T16" fmla="*/ 238 w 238"/>
                <a:gd name="T17"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05">
                  <a:moveTo>
                    <a:pt x="238" y="93"/>
                  </a:moveTo>
                  <a:cubicBezTo>
                    <a:pt x="238" y="100"/>
                    <a:pt x="233" y="105"/>
                    <a:pt x="227" y="105"/>
                  </a:cubicBezTo>
                  <a:cubicBezTo>
                    <a:pt x="11" y="105"/>
                    <a:pt x="11" y="105"/>
                    <a:pt x="11" y="105"/>
                  </a:cubicBezTo>
                  <a:cubicBezTo>
                    <a:pt x="5" y="105"/>
                    <a:pt x="0" y="100"/>
                    <a:pt x="0" y="93"/>
                  </a:cubicBezTo>
                  <a:cubicBezTo>
                    <a:pt x="0" y="11"/>
                    <a:pt x="0" y="11"/>
                    <a:pt x="0" y="11"/>
                  </a:cubicBezTo>
                  <a:cubicBezTo>
                    <a:pt x="0" y="5"/>
                    <a:pt x="5" y="0"/>
                    <a:pt x="11" y="0"/>
                  </a:cubicBezTo>
                  <a:cubicBezTo>
                    <a:pt x="227" y="0"/>
                    <a:pt x="227" y="0"/>
                    <a:pt x="227" y="0"/>
                  </a:cubicBezTo>
                  <a:cubicBezTo>
                    <a:pt x="233" y="0"/>
                    <a:pt x="238" y="5"/>
                    <a:pt x="238" y="11"/>
                  </a:cubicBezTo>
                  <a:lnTo>
                    <a:pt x="238" y="93"/>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cs typeface="思源黑体 CN Normal" panose="020B0400000000000000" charset="-122"/>
              </a:endParaRPr>
            </a:p>
          </p:txBody>
        </p:sp>
        <p:sp>
          <p:nvSpPr>
            <p:cNvPr id="25" name="Freeform 11"/>
            <p:cNvSpPr/>
            <p:nvPr/>
          </p:nvSpPr>
          <p:spPr bwMode="auto">
            <a:xfrm>
              <a:off x="7227" y="7040"/>
              <a:ext cx="4424" cy="765"/>
            </a:xfrm>
            <a:custGeom>
              <a:avLst/>
              <a:gdLst>
                <a:gd name="T0" fmla="*/ 238 w 238"/>
                <a:gd name="T1" fmla="*/ 44 h 44"/>
                <a:gd name="T2" fmla="*/ 238 w 238"/>
                <a:gd name="T3" fmla="*/ 11 h 44"/>
                <a:gd name="T4" fmla="*/ 227 w 238"/>
                <a:gd name="T5" fmla="*/ 0 h 44"/>
                <a:gd name="T6" fmla="*/ 11 w 238"/>
                <a:gd name="T7" fmla="*/ 0 h 44"/>
                <a:gd name="T8" fmla="*/ 0 w 238"/>
                <a:gd name="T9" fmla="*/ 11 h 44"/>
                <a:gd name="T10" fmla="*/ 0 w 238"/>
                <a:gd name="T11" fmla="*/ 44 h 44"/>
                <a:gd name="T12" fmla="*/ 238 w 23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238" h="44">
                  <a:moveTo>
                    <a:pt x="238" y="44"/>
                  </a:moveTo>
                  <a:cubicBezTo>
                    <a:pt x="238" y="11"/>
                    <a:pt x="238" y="11"/>
                    <a:pt x="238" y="11"/>
                  </a:cubicBezTo>
                  <a:cubicBezTo>
                    <a:pt x="238" y="5"/>
                    <a:pt x="233" y="0"/>
                    <a:pt x="227" y="0"/>
                  </a:cubicBezTo>
                  <a:cubicBezTo>
                    <a:pt x="11" y="0"/>
                    <a:pt x="11" y="0"/>
                    <a:pt x="11" y="0"/>
                  </a:cubicBezTo>
                  <a:cubicBezTo>
                    <a:pt x="5" y="0"/>
                    <a:pt x="0" y="5"/>
                    <a:pt x="0" y="11"/>
                  </a:cubicBezTo>
                  <a:cubicBezTo>
                    <a:pt x="0" y="44"/>
                    <a:pt x="0" y="44"/>
                    <a:pt x="0" y="44"/>
                  </a:cubicBezTo>
                  <a:lnTo>
                    <a:pt x="238" y="44"/>
                  </a:lnTo>
                  <a:close/>
                </a:path>
              </a:pathLst>
            </a:custGeom>
            <a:solidFill>
              <a:srgbClr val="C0985A"/>
            </a:solidFill>
            <a:ln>
              <a:noFill/>
            </a:ln>
          </p:spPr>
          <p:txBody>
            <a:bodyPr vert="horz" wrap="square" lIns="45720" tIns="22860" rIns="45720" bIns="22860" numCol="1" anchor="t" anchorCtr="0" compatLnSpc="1"/>
            <a:lstStyle/>
            <a:p>
              <a:endParaRPr lang="th-TH" sz="900">
                <a:cs typeface="思源黑体 CN Normal" panose="020B0400000000000000" charset="-122"/>
              </a:endParaRPr>
            </a:p>
          </p:txBody>
        </p:sp>
        <p:sp>
          <p:nvSpPr>
            <p:cNvPr id="26" name="文本框 25"/>
            <p:cNvSpPr txBox="1"/>
            <p:nvPr/>
          </p:nvSpPr>
          <p:spPr>
            <a:xfrm>
              <a:off x="7265" y="7135"/>
              <a:ext cx="4399" cy="531"/>
            </a:xfrm>
            <a:prstGeom prst="rect">
              <a:avLst/>
            </a:prstGeom>
            <a:noFill/>
          </p:spPr>
          <p:txBody>
            <a:bodyPr wrap="square" rtlCol="0">
              <a:spAutoFit/>
            </a:bodyPr>
            <a:lstStyle/>
            <a:p>
              <a:pPr algn="ctr"/>
              <a:r>
                <a:rPr lang="en-US" altLang="zh-CN" sz="1600">
                  <a:solidFill>
                    <a:schemeClr val="bg1"/>
                  </a:solidFill>
                  <a:latin typeface="思源黑体 CN Bold" panose="020B0800000000000000" charset="-122"/>
                  <a:ea typeface="思源黑体 CN Bold" panose="020B0800000000000000" charset="-122"/>
                  <a:cs typeface="思源黑体 CN Normal" panose="020B0400000000000000" charset="-122"/>
                  <a:sym typeface="+mn-ea"/>
                </a:rPr>
                <a:t>EDIT CORE TEXT</a:t>
              </a:r>
              <a:r>
                <a:rPr lang="zh-CN" altLang="en-US" sz="1600">
                  <a:solidFill>
                    <a:schemeClr val="bg1"/>
                  </a:solidFill>
                  <a:latin typeface="思源黑体 CN Bold" panose="020B0800000000000000" charset="-122"/>
                  <a:ea typeface="思源黑体 CN Bold" panose="020B0800000000000000" charset="-122"/>
                  <a:cs typeface="思源黑体 CN Normal" panose="020B0400000000000000" charset="-122"/>
                </a:rPr>
                <a:t> </a:t>
              </a:r>
              <a:endParaRPr lang="zh-CN" altLang="en-US" sz="1600">
                <a:solidFill>
                  <a:schemeClr val="bg1"/>
                </a:solidFill>
                <a:latin typeface="思源黑体 CN Bold" panose="020B0800000000000000" charset="-122"/>
                <a:ea typeface="思源黑体 CN Bold" panose="020B0800000000000000" charset="-122"/>
                <a:cs typeface="思源黑体 CN Normal" panose="020B0400000000000000" charset="-122"/>
              </a:endParaRPr>
            </a:p>
          </p:txBody>
        </p:sp>
        <p:sp>
          <p:nvSpPr>
            <p:cNvPr id="27" name="文本框 26"/>
            <p:cNvSpPr txBox="1"/>
            <p:nvPr/>
          </p:nvSpPr>
          <p:spPr>
            <a:xfrm>
              <a:off x="7605" y="7805"/>
              <a:ext cx="4087" cy="1016"/>
            </a:xfrm>
            <a:prstGeom prst="rect">
              <a:avLst/>
            </a:prstGeom>
            <a:noFill/>
          </p:spPr>
          <p:txBody>
            <a:bodyPr wrap="square" rtlCol="0">
              <a:spAutoFit/>
            </a:bodyPr>
            <a:lstStyle/>
            <a:p>
              <a:pPr marL="0" indent="0">
                <a:lnSpc>
                  <a:spcPct val="150000"/>
                </a:lnSpc>
                <a:buNone/>
              </a:pP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a:t>
              </a:r>
              <a:endParaRPr lang="en-US" sz="1200" dirty="0">
                <a:solidFill>
                  <a:schemeClr val="tx1">
                    <a:lumMod val="50000"/>
                    <a:lumOff val="50000"/>
                  </a:schemeClr>
                </a:solidFill>
                <a:latin typeface="思源黑体 CN Normal" panose="020B0400000000000000" charset="-122"/>
                <a:ea typeface="思源黑体 CN Normal" panose="020B0400000000000000" charset="-122"/>
                <a:cs typeface="Lato" panose="020F0502020204030203" pitchFamily="34" charset="0"/>
                <a:sym typeface="+mn-ea"/>
              </a:endParaRPr>
            </a:p>
            <a:p>
              <a:pPr marL="0" indent="0">
                <a:lnSpc>
                  <a:spcPct val="150000"/>
                </a:lnSpc>
                <a:buNone/>
              </a:pP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a:t>
              </a:r>
              <a:endParaRPr lang="en-US" altLang="en-US" sz="1200" dirty="0">
                <a:solidFill>
                  <a:schemeClr val="tx1">
                    <a:lumMod val="50000"/>
                    <a:lumOff val="50000"/>
                  </a:schemeClr>
                </a:solidFill>
                <a:latin typeface="思源黑体 CN Normal" panose="020B0400000000000000" charset="-122"/>
                <a:ea typeface="思源黑体 CN Normal" panose="020B0400000000000000" charset="-122"/>
                <a:cs typeface="Lato" panose="020F0502020204030203" pitchFamily="34" charset="0"/>
                <a:sym typeface="+mn-ea"/>
              </a:endParaRPr>
            </a:p>
          </p:txBody>
        </p:sp>
        <p:sp>
          <p:nvSpPr>
            <p:cNvPr id="2" name="Freeform 10"/>
            <p:cNvSpPr/>
            <p:nvPr/>
          </p:nvSpPr>
          <p:spPr bwMode="auto">
            <a:xfrm>
              <a:off x="12926" y="7040"/>
              <a:ext cx="4424" cy="1825"/>
            </a:xfrm>
            <a:custGeom>
              <a:avLst/>
              <a:gdLst>
                <a:gd name="T0" fmla="*/ 238 w 238"/>
                <a:gd name="T1" fmla="*/ 93 h 105"/>
                <a:gd name="T2" fmla="*/ 227 w 238"/>
                <a:gd name="T3" fmla="*/ 105 h 105"/>
                <a:gd name="T4" fmla="*/ 11 w 238"/>
                <a:gd name="T5" fmla="*/ 105 h 105"/>
                <a:gd name="T6" fmla="*/ 0 w 238"/>
                <a:gd name="T7" fmla="*/ 93 h 105"/>
                <a:gd name="T8" fmla="*/ 0 w 238"/>
                <a:gd name="T9" fmla="*/ 11 h 105"/>
                <a:gd name="T10" fmla="*/ 11 w 238"/>
                <a:gd name="T11" fmla="*/ 0 h 105"/>
                <a:gd name="T12" fmla="*/ 227 w 238"/>
                <a:gd name="T13" fmla="*/ 0 h 105"/>
                <a:gd name="T14" fmla="*/ 238 w 238"/>
                <a:gd name="T15" fmla="*/ 11 h 105"/>
                <a:gd name="T16" fmla="*/ 238 w 238"/>
                <a:gd name="T17" fmla="*/ 9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105">
                  <a:moveTo>
                    <a:pt x="238" y="93"/>
                  </a:moveTo>
                  <a:cubicBezTo>
                    <a:pt x="238" y="100"/>
                    <a:pt x="233" y="105"/>
                    <a:pt x="227" y="105"/>
                  </a:cubicBezTo>
                  <a:cubicBezTo>
                    <a:pt x="11" y="105"/>
                    <a:pt x="11" y="105"/>
                    <a:pt x="11" y="105"/>
                  </a:cubicBezTo>
                  <a:cubicBezTo>
                    <a:pt x="5" y="105"/>
                    <a:pt x="0" y="100"/>
                    <a:pt x="0" y="93"/>
                  </a:cubicBezTo>
                  <a:cubicBezTo>
                    <a:pt x="0" y="11"/>
                    <a:pt x="0" y="11"/>
                    <a:pt x="0" y="11"/>
                  </a:cubicBezTo>
                  <a:cubicBezTo>
                    <a:pt x="0" y="5"/>
                    <a:pt x="5" y="0"/>
                    <a:pt x="11" y="0"/>
                  </a:cubicBezTo>
                  <a:cubicBezTo>
                    <a:pt x="227" y="0"/>
                    <a:pt x="227" y="0"/>
                    <a:pt x="227" y="0"/>
                  </a:cubicBezTo>
                  <a:cubicBezTo>
                    <a:pt x="233" y="0"/>
                    <a:pt x="238" y="5"/>
                    <a:pt x="238" y="11"/>
                  </a:cubicBezTo>
                  <a:lnTo>
                    <a:pt x="238" y="93"/>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endParaRPr lang="th-TH" sz="900">
                <a:cs typeface="思源黑体 CN Normal" panose="020B0400000000000000" charset="-122"/>
              </a:endParaRPr>
            </a:p>
          </p:txBody>
        </p:sp>
        <p:sp>
          <p:nvSpPr>
            <p:cNvPr id="3" name="Freeform 11"/>
            <p:cNvSpPr/>
            <p:nvPr/>
          </p:nvSpPr>
          <p:spPr bwMode="auto">
            <a:xfrm>
              <a:off x="12926" y="7040"/>
              <a:ext cx="4424" cy="765"/>
            </a:xfrm>
            <a:custGeom>
              <a:avLst/>
              <a:gdLst>
                <a:gd name="T0" fmla="*/ 238 w 238"/>
                <a:gd name="T1" fmla="*/ 44 h 44"/>
                <a:gd name="T2" fmla="*/ 238 w 238"/>
                <a:gd name="T3" fmla="*/ 11 h 44"/>
                <a:gd name="T4" fmla="*/ 227 w 238"/>
                <a:gd name="T5" fmla="*/ 0 h 44"/>
                <a:gd name="T6" fmla="*/ 11 w 238"/>
                <a:gd name="T7" fmla="*/ 0 h 44"/>
                <a:gd name="T8" fmla="*/ 0 w 238"/>
                <a:gd name="T9" fmla="*/ 11 h 44"/>
                <a:gd name="T10" fmla="*/ 0 w 238"/>
                <a:gd name="T11" fmla="*/ 44 h 44"/>
                <a:gd name="T12" fmla="*/ 238 w 238"/>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238" h="44">
                  <a:moveTo>
                    <a:pt x="238" y="44"/>
                  </a:moveTo>
                  <a:cubicBezTo>
                    <a:pt x="238" y="11"/>
                    <a:pt x="238" y="11"/>
                    <a:pt x="238" y="11"/>
                  </a:cubicBezTo>
                  <a:cubicBezTo>
                    <a:pt x="238" y="5"/>
                    <a:pt x="233" y="0"/>
                    <a:pt x="227" y="0"/>
                  </a:cubicBezTo>
                  <a:cubicBezTo>
                    <a:pt x="11" y="0"/>
                    <a:pt x="11" y="0"/>
                    <a:pt x="11" y="0"/>
                  </a:cubicBezTo>
                  <a:cubicBezTo>
                    <a:pt x="5" y="0"/>
                    <a:pt x="0" y="5"/>
                    <a:pt x="0" y="11"/>
                  </a:cubicBezTo>
                  <a:cubicBezTo>
                    <a:pt x="0" y="44"/>
                    <a:pt x="0" y="44"/>
                    <a:pt x="0" y="44"/>
                  </a:cubicBezTo>
                  <a:lnTo>
                    <a:pt x="238" y="44"/>
                  </a:lnTo>
                  <a:close/>
                </a:path>
              </a:pathLst>
            </a:custGeom>
            <a:solidFill>
              <a:srgbClr val="C0985A"/>
            </a:solidFill>
            <a:ln>
              <a:noFill/>
            </a:ln>
          </p:spPr>
          <p:txBody>
            <a:bodyPr vert="horz" wrap="square" lIns="45720" tIns="22860" rIns="45720" bIns="22860" numCol="1" anchor="t" anchorCtr="0" compatLnSpc="1"/>
            <a:lstStyle/>
            <a:p>
              <a:endParaRPr lang="th-TH" sz="900">
                <a:cs typeface="思源黑体 CN Normal" panose="020B0400000000000000" charset="-122"/>
              </a:endParaRPr>
            </a:p>
          </p:txBody>
        </p:sp>
        <p:sp>
          <p:nvSpPr>
            <p:cNvPr id="7" name="文本框 6"/>
            <p:cNvSpPr txBox="1"/>
            <p:nvPr/>
          </p:nvSpPr>
          <p:spPr>
            <a:xfrm>
              <a:off x="12964" y="7135"/>
              <a:ext cx="4399" cy="531"/>
            </a:xfrm>
            <a:prstGeom prst="rect">
              <a:avLst/>
            </a:prstGeom>
            <a:noFill/>
          </p:spPr>
          <p:txBody>
            <a:bodyPr wrap="square" rtlCol="0">
              <a:spAutoFit/>
            </a:bodyPr>
            <a:lstStyle/>
            <a:p>
              <a:pPr algn="ctr"/>
              <a:r>
                <a:rPr lang="en-US" altLang="zh-CN" sz="1600">
                  <a:solidFill>
                    <a:schemeClr val="bg1"/>
                  </a:solidFill>
                  <a:latin typeface="思源黑体 CN Bold" panose="020B0800000000000000" charset="-122"/>
                  <a:ea typeface="思源黑体 CN Bold" panose="020B0800000000000000" charset="-122"/>
                  <a:cs typeface="思源黑体 CN Normal" panose="020B0400000000000000" charset="-122"/>
                  <a:sym typeface="+mn-ea"/>
                </a:rPr>
                <a:t>EDIT CORE TEXT</a:t>
              </a:r>
              <a:r>
                <a:rPr lang="zh-CN" altLang="en-US" sz="1600">
                  <a:solidFill>
                    <a:schemeClr val="bg1"/>
                  </a:solidFill>
                  <a:latin typeface="思源黑体 CN Bold" panose="020B0800000000000000" charset="-122"/>
                  <a:ea typeface="思源黑体 CN Bold" panose="020B0800000000000000" charset="-122"/>
                  <a:cs typeface="思源黑体 CN Normal" panose="020B0400000000000000" charset="-122"/>
                </a:rPr>
                <a:t> </a:t>
              </a:r>
              <a:endParaRPr lang="zh-CN" altLang="en-US" sz="1600">
                <a:solidFill>
                  <a:schemeClr val="bg1"/>
                </a:solidFill>
                <a:latin typeface="思源黑体 CN Bold" panose="020B0800000000000000" charset="-122"/>
                <a:ea typeface="思源黑体 CN Bold" panose="020B0800000000000000" charset="-122"/>
                <a:cs typeface="思源黑体 CN Normal" panose="020B0400000000000000" charset="-122"/>
              </a:endParaRPr>
            </a:p>
          </p:txBody>
        </p:sp>
        <p:sp>
          <p:nvSpPr>
            <p:cNvPr id="9" name="文本框 8"/>
            <p:cNvSpPr txBox="1"/>
            <p:nvPr/>
          </p:nvSpPr>
          <p:spPr>
            <a:xfrm>
              <a:off x="13304" y="7805"/>
              <a:ext cx="4087" cy="1016"/>
            </a:xfrm>
            <a:prstGeom prst="rect">
              <a:avLst/>
            </a:prstGeom>
            <a:noFill/>
          </p:spPr>
          <p:txBody>
            <a:bodyPr wrap="square" rtlCol="0">
              <a:spAutoFit/>
            </a:bodyPr>
            <a:lstStyle/>
            <a:p>
              <a:pPr marL="0" indent="0">
                <a:lnSpc>
                  <a:spcPct val="150000"/>
                </a:lnSpc>
                <a:buNone/>
              </a:pP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a:t>
              </a:r>
              <a:endParaRPr lang="en-US" sz="1200" dirty="0">
                <a:solidFill>
                  <a:schemeClr val="tx1">
                    <a:lumMod val="50000"/>
                    <a:lumOff val="50000"/>
                  </a:schemeClr>
                </a:solidFill>
                <a:latin typeface="思源黑体 CN Normal" panose="020B0400000000000000" charset="-122"/>
                <a:ea typeface="思源黑体 CN Normal" panose="020B0400000000000000" charset="-122"/>
                <a:cs typeface="Lato" panose="020F0502020204030203" pitchFamily="34" charset="0"/>
                <a:sym typeface="+mn-ea"/>
              </a:endParaRPr>
            </a:p>
            <a:p>
              <a:pPr marL="0" indent="0">
                <a:lnSpc>
                  <a:spcPct val="150000"/>
                </a:lnSpc>
                <a:buNone/>
              </a:pP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a:t>
              </a:r>
              <a:endParaRPr lang="en-US" altLang="en-US" sz="1200" dirty="0">
                <a:solidFill>
                  <a:schemeClr val="tx1">
                    <a:lumMod val="50000"/>
                    <a:lumOff val="50000"/>
                  </a:schemeClr>
                </a:solidFill>
                <a:latin typeface="思源黑体 CN Normal" panose="020B0400000000000000" charset="-122"/>
                <a:ea typeface="思源黑体 CN Normal" panose="020B0400000000000000" charset="-122"/>
                <a:cs typeface="Lato" panose="020F0502020204030203" pitchFamily="34" charset="0"/>
                <a:sym typeface="+mn-ea"/>
              </a:endParaRPr>
            </a:p>
          </p:txBody>
        </p:sp>
        <p:sp>
          <p:nvSpPr>
            <p:cNvPr id="17" name="文本框 16"/>
            <p:cNvSpPr txBox="1"/>
            <p:nvPr/>
          </p:nvSpPr>
          <p:spPr>
            <a:xfrm>
              <a:off x="5415" y="5421"/>
              <a:ext cx="8091" cy="628"/>
            </a:xfrm>
            <a:prstGeom prst="rect">
              <a:avLst/>
            </a:prstGeom>
            <a:noFill/>
          </p:spPr>
          <p:txBody>
            <a:bodyPr wrap="square" rtlCol="0">
              <a:spAutoFit/>
            </a:bodyPr>
            <a:lstStyle/>
            <a:p>
              <a:pPr algn="ctr"/>
              <a:r>
                <a:rPr lang="en-US" altLang="zh-CN" sz="2000">
                  <a:solidFill>
                    <a:srgbClr val="C0985A"/>
                  </a:solidFill>
                  <a:latin typeface="思源黑体 CN Bold" panose="020B0800000000000000" charset="-122"/>
                  <a:ea typeface="思源黑体 CN Bold" panose="020B0800000000000000" charset="-122"/>
                </a:rPr>
                <a:t>ENTER THE CORE TEXT CONTENT HERE</a:t>
              </a:r>
              <a:endParaRPr lang="en-US" altLang="zh-CN" sz="2000">
                <a:solidFill>
                  <a:srgbClr val="C0985A"/>
                </a:solidFill>
                <a:latin typeface="思源黑体 CN Bold" panose="020B0800000000000000" charset="-122"/>
                <a:ea typeface="思源黑体 CN Bold" panose="020B0800000000000000" charset="-122"/>
              </a:endParaRPr>
            </a:p>
          </p:txBody>
        </p:sp>
      </p:grpSp>
      <p:sp>
        <p:nvSpPr>
          <p:cNvPr id="20" name="矩形 19"/>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800" advTm="2000">
        <p:blinds/>
      </p:transition>
    </mc:Choice>
    <mc:Fallback>
      <p:transition spd="slow" advTm="200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3420" y="0"/>
            <a:ext cx="11498580" cy="6858000"/>
            <a:chOff x="1092" y="0"/>
            <a:chExt cx="18108" cy="10800"/>
          </a:xfrm>
        </p:grpSpPr>
        <p:pic>
          <p:nvPicPr>
            <p:cNvPr id="2" name="图片 1" descr="千库网_商务合作记录过程摄影图_摄影图编号80120"/>
            <p:cNvPicPr>
              <a:picLocks noChangeAspect="1"/>
            </p:cNvPicPr>
            <p:nvPr/>
          </p:nvPicPr>
          <p:blipFill>
            <a:blip r:embed="rId1"/>
            <a:stretch>
              <a:fillRect/>
            </a:stretch>
          </p:blipFill>
          <p:spPr>
            <a:xfrm>
              <a:off x="12000" y="0"/>
              <a:ext cx="7200" cy="10800"/>
            </a:xfrm>
            <a:prstGeom prst="rect">
              <a:avLst/>
            </a:prstGeom>
          </p:spPr>
        </p:pic>
        <p:sp>
          <p:nvSpPr>
            <p:cNvPr id="17" name="文本框 16"/>
            <p:cNvSpPr txBox="1"/>
            <p:nvPr/>
          </p:nvSpPr>
          <p:spPr>
            <a:xfrm>
              <a:off x="1399" y="2510"/>
              <a:ext cx="6061" cy="1307"/>
            </a:xfrm>
            <a:prstGeom prst="rect">
              <a:avLst/>
            </a:prstGeom>
            <a:noFill/>
          </p:spPr>
          <p:txBody>
            <a:bodyPr wrap="square" rtlCol="0">
              <a:spAutoFit/>
            </a:bodyPr>
            <a:lstStyle/>
            <a:p>
              <a:pPr>
                <a:lnSpc>
                  <a:spcPct val="120000"/>
                </a:lnSpc>
                <a:spcBef>
                  <a:spcPts val="0"/>
                </a:spcBef>
                <a:spcAft>
                  <a:spcPts val="0"/>
                </a:spcAft>
              </a:pPr>
              <a:r>
                <a:rPr lang="zh-CN" altLang="en-US" sz="2000">
                  <a:solidFill>
                    <a:srgbClr val="C0985A"/>
                  </a:solidFill>
                  <a:latin typeface="思源黑体 CN Bold" panose="020B0800000000000000" charset="-122"/>
                  <a:ea typeface="思源黑体 CN Bold" panose="020B0800000000000000" charset="-122"/>
                  <a:cs typeface="思源黑体 CN Normal" panose="020B0400000000000000" charset="-122"/>
                </a:rPr>
                <a:t>ENTER THE CORE </a:t>
              </a:r>
              <a:endParaRPr lang="zh-CN" altLang="en-US" sz="2000">
                <a:solidFill>
                  <a:srgbClr val="C0985A"/>
                </a:solidFill>
                <a:latin typeface="思源黑体 CN Bold" panose="020B0800000000000000" charset="-122"/>
                <a:ea typeface="思源黑体 CN Bold" panose="020B0800000000000000" charset="-122"/>
                <a:cs typeface="思源黑体 CN Normal" panose="020B0400000000000000" charset="-122"/>
              </a:endParaRPr>
            </a:p>
            <a:p>
              <a:pPr>
                <a:lnSpc>
                  <a:spcPct val="120000"/>
                </a:lnSpc>
                <a:spcBef>
                  <a:spcPts val="0"/>
                </a:spcBef>
                <a:spcAft>
                  <a:spcPts val="0"/>
                </a:spcAft>
              </a:pPr>
              <a:r>
                <a:rPr lang="zh-CN" altLang="en-US" sz="2000">
                  <a:solidFill>
                    <a:srgbClr val="C0985A"/>
                  </a:solidFill>
                  <a:latin typeface="思源黑体 CN Bold" panose="020B0800000000000000" charset="-122"/>
                  <a:ea typeface="思源黑体 CN Bold" panose="020B0800000000000000" charset="-122"/>
                  <a:cs typeface="思源黑体 CN Normal" panose="020B0400000000000000" charset="-122"/>
                </a:rPr>
                <a:t>TEXT CONTENT HERE</a:t>
              </a:r>
              <a:endParaRPr lang="zh-CN" altLang="en-US" sz="20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cxnSp>
          <p:nvCxnSpPr>
            <p:cNvPr id="7" name="直接连接符 6"/>
            <p:cNvCxnSpPr/>
            <p:nvPr/>
          </p:nvCxnSpPr>
          <p:spPr>
            <a:xfrm>
              <a:off x="1587" y="4093"/>
              <a:ext cx="1087" cy="0"/>
            </a:xfrm>
            <a:prstGeom prst="line">
              <a:avLst/>
            </a:prstGeom>
            <a:ln w="28575">
              <a:solidFill>
                <a:srgbClr val="C0985A"/>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434" y="4313"/>
              <a:ext cx="10161" cy="1452"/>
            </a:xfrm>
            <a:prstGeom prst="rect">
              <a:avLst/>
            </a:prstGeom>
            <a:noFill/>
          </p:spPr>
          <p:txBody>
            <a:bodyPr wrap="square" rtlCol="0">
              <a:spAutoFit/>
            </a:bodyPr>
            <a:lstStyle/>
            <a:p>
              <a:pPr algn="l">
                <a:lnSpc>
                  <a:spcPct val="150000"/>
                </a:lnSpc>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rPr>
                <a:t>Enter text here. </a:t>
              </a: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here.Enter text here. Enter text here.Enter text here.Enter text here.Enter text here. Enter text here.Enter text here.Enter text here. Enter text here.Enter text here.Enter text here.</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5" name="矩形 14"/>
            <p:cNvSpPr/>
            <p:nvPr/>
          </p:nvSpPr>
          <p:spPr>
            <a:xfrm>
              <a:off x="1219" y="6167"/>
              <a:ext cx="11569" cy="2423"/>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nvGrpSpPr>
            <p:cNvPr id="13" name="组合 12"/>
            <p:cNvGrpSpPr/>
            <p:nvPr/>
          </p:nvGrpSpPr>
          <p:grpSpPr>
            <a:xfrm>
              <a:off x="6830" y="6721"/>
              <a:ext cx="937" cy="937"/>
              <a:chOff x="6150" y="6365"/>
              <a:chExt cx="1196" cy="1196"/>
            </a:xfrm>
          </p:grpSpPr>
          <p:sp>
            <p:nvSpPr>
              <p:cNvPr id="4" name="椭圆 3"/>
              <p:cNvSpPr/>
              <p:nvPr/>
            </p:nvSpPr>
            <p:spPr>
              <a:xfrm>
                <a:off x="6150" y="6365"/>
                <a:ext cx="1196" cy="1196"/>
              </a:xfrm>
              <a:prstGeom prst="ellipse">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56" name="Freeform 55"/>
              <p:cNvSpPr>
                <a:spLocks noEditPoints="1"/>
              </p:cNvSpPr>
              <p:nvPr/>
            </p:nvSpPr>
            <p:spPr bwMode="auto">
              <a:xfrm>
                <a:off x="6456" y="6715"/>
                <a:ext cx="597" cy="548"/>
              </a:xfrm>
              <a:custGeom>
                <a:avLst/>
                <a:gdLst>
                  <a:gd name="T0" fmla="*/ 153 w 192"/>
                  <a:gd name="T1" fmla="*/ 6 h 176"/>
                  <a:gd name="T2" fmla="*/ 151 w 192"/>
                  <a:gd name="T3" fmla="*/ 3 h 176"/>
                  <a:gd name="T4" fmla="*/ 147 w 192"/>
                  <a:gd name="T5" fmla="*/ 0 h 176"/>
                  <a:gd name="T6" fmla="*/ 44 w 192"/>
                  <a:gd name="T7" fmla="*/ 0 h 176"/>
                  <a:gd name="T8" fmla="*/ 41 w 192"/>
                  <a:gd name="T9" fmla="*/ 6 h 176"/>
                  <a:gd name="T10" fmla="*/ 39 w 192"/>
                  <a:gd name="T11" fmla="*/ 12 h 176"/>
                  <a:gd name="T12" fmla="*/ 0 w 192"/>
                  <a:gd name="T13" fmla="*/ 53 h 176"/>
                  <a:gd name="T14" fmla="*/ 66 w 192"/>
                  <a:gd name="T15" fmla="*/ 100 h 176"/>
                  <a:gd name="T16" fmla="*/ 89 w 192"/>
                  <a:gd name="T17" fmla="*/ 118 h 176"/>
                  <a:gd name="T18" fmla="*/ 86 w 192"/>
                  <a:gd name="T19" fmla="*/ 129 h 176"/>
                  <a:gd name="T20" fmla="*/ 89 w 192"/>
                  <a:gd name="T21" fmla="*/ 132 h 176"/>
                  <a:gd name="T22" fmla="*/ 70 w 192"/>
                  <a:gd name="T23" fmla="*/ 166 h 176"/>
                  <a:gd name="T24" fmla="*/ 58 w 192"/>
                  <a:gd name="T25" fmla="*/ 167 h 176"/>
                  <a:gd name="T26" fmla="*/ 55 w 192"/>
                  <a:gd name="T27" fmla="*/ 168 h 176"/>
                  <a:gd name="T28" fmla="*/ 53 w 192"/>
                  <a:gd name="T29" fmla="*/ 175 h 176"/>
                  <a:gd name="T30" fmla="*/ 137 w 192"/>
                  <a:gd name="T31" fmla="*/ 176 h 176"/>
                  <a:gd name="T32" fmla="*/ 138 w 192"/>
                  <a:gd name="T33" fmla="*/ 170 h 176"/>
                  <a:gd name="T34" fmla="*/ 134 w 192"/>
                  <a:gd name="T35" fmla="*/ 168 h 176"/>
                  <a:gd name="T36" fmla="*/ 132 w 192"/>
                  <a:gd name="T37" fmla="*/ 166 h 176"/>
                  <a:gd name="T38" fmla="*/ 103 w 192"/>
                  <a:gd name="T39" fmla="*/ 145 h 176"/>
                  <a:gd name="T40" fmla="*/ 103 w 192"/>
                  <a:gd name="T41" fmla="*/ 132 h 176"/>
                  <a:gd name="T42" fmla="*/ 106 w 192"/>
                  <a:gd name="T43" fmla="*/ 121 h 176"/>
                  <a:gd name="T44" fmla="*/ 103 w 192"/>
                  <a:gd name="T45" fmla="*/ 118 h 176"/>
                  <a:gd name="T46" fmla="*/ 147 w 192"/>
                  <a:gd name="T47" fmla="*/ 96 h 176"/>
                  <a:gd name="T48" fmla="*/ 192 w 192"/>
                  <a:gd name="T49" fmla="*/ 12 h 176"/>
                  <a:gd name="T50" fmla="*/ 48 w 192"/>
                  <a:gd name="T51" fmla="*/ 85 h 176"/>
                  <a:gd name="T52" fmla="*/ 11 w 192"/>
                  <a:gd name="T53" fmla="*/ 53 h 176"/>
                  <a:gd name="T54" fmla="*/ 41 w 192"/>
                  <a:gd name="T55" fmla="*/ 23 h 176"/>
                  <a:gd name="T56" fmla="*/ 52 w 192"/>
                  <a:gd name="T57" fmla="*/ 87 h 176"/>
                  <a:gd name="T58" fmla="*/ 181 w 192"/>
                  <a:gd name="T59" fmla="*/ 53 h 176"/>
                  <a:gd name="T60" fmla="*/ 144 w 192"/>
                  <a:gd name="T61" fmla="*/ 85 h 176"/>
                  <a:gd name="T62" fmla="*/ 151 w 192"/>
                  <a:gd name="T63" fmla="*/ 58 h 176"/>
                  <a:gd name="T64" fmla="*/ 181 w 192"/>
                  <a:gd name="T65" fmla="*/ 2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2" h="176">
                    <a:moveTo>
                      <a:pt x="153" y="12"/>
                    </a:moveTo>
                    <a:cubicBezTo>
                      <a:pt x="153" y="6"/>
                      <a:pt x="153" y="6"/>
                      <a:pt x="153" y="6"/>
                    </a:cubicBezTo>
                    <a:cubicBezTo>
                      <a:pt x="151" y="6"/>
                      <a:pt x="151" y="6"/>
                      <a:pt x="151" y="6"/>
                    </a:cubicBezTo>
                    <a:cubicBezTo>
                      <a:pt x="151" y="3"/>
                      <a:pt x="151" y="3"/>
                      <a:pt x="151" y="3"/>
                    </a:cubicBezTo>
                    <a:cubicBezTo>
                      <a:pt x="151" y="1"/>
                      <a:pt x="150" y="0"/>
                      <a:pt x="148" y="0"/>
                    </a:cubicBezTo>
                    <a:cubicBezTo>
                      <a:pt x="147" y="0"/>
                      <a:pt x="147" y="0"/>
                      <a:pt x="147" y="0"/>
                    </a:cubicBezTo>
                    <a:cubicBezTo>
                      <a:pt x="45" y="0"/>
                      <a:pt x="45" y="0"/>
                      <a:pt x="45" y="0"/>
                    </a:cubicBezTo>
                    <a:cubicBezTo>
                      <a:pt x="44" y="0"/>
                      <a:pt x="44" y="0"/>
                      <a:pt x="44" y="0"/>
                    </a:cubicBezTo>
                    <a:cubicBezTo>
                      <a:pt x="42" y="0"/>
                      <a:pt x="41" y="1"/>
                      <a:pt x="41" y="3"/>
                    </a:cubicBezTo>
                    <a:cubicBezTo>
                      <a:pt x="41" y="6"/>
                      <a:pt x="41" y="6"/>
                      <a:pt x="41"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3" y="98"/>
                      <a:pt x="60" y="99"/>
                      <a:pt x="66" y="100"/>
                    </a:cubicBezTo>
                    <a:cubicBezTo>
                      <a:pt x="77" y="108"/>
                      <a:pt x="87" y="114"/>
                      <a:pt x="89" y="118"/>
                    </a:cubicBezTo>
                    <a:cubicBezTo>
                      <a:pt x="89" y="118"/>
                      <a:pt x="89" y="118"/>
                      <a:pt x="89" y="118"/>
                    </a:cubicBezTo>
                    <a:cubicBezTo>
                      <a:pt x="87" y="118"/>
                      <a:pt x="86" y="120"/>
                      <a:pt x="86" y="121"/>
                    </a:cubicBezTo>
                    <a:cubicBezTo>
                      <a:pt x="86" y="129"/>
                      <a:pt x="86" y="129"/>
                      <a:pt x="86" y="129"/>
                    </a:cubicBezTo>
                    <a:cubicBezTo>
                      <a:pt x="86" y="130"/>
                      <a:pt x="87" y="132"/>
                      <a:pt x="89" y="132"/>
                    </a:cubicBezTo>
                    <a:cubicBezTo>
                      <a:pt x="89" y="132"/>
                      <a:pt x="89" y="132"/>
                      <a:pt x="89" y="132"/>
                    </a:cubicBezTo>
                    <a:cubicBezTo>
                      <a:pt x="89" y="137"/>
                      <a:pt x="89" y="142"/>
                      <a:pt x="89" y="145"/>
                    </a:cubicBezTo>
                    <a:cubicBezTo>
                      <a:pt x="89" y="157"/>
                      <a:pt x="79" y="166"/>
                      <a:pt x="70" y="166"/>
                    </a:cubicBezTo>
                    <a:cubicBezTo>
                      <a:pt x="67" y="166"/>
                      <a:pt x="62" y="166"/>
                      <a:pt x="60" y="166"/>
                    </a:cubicBezTo>
                    <a:cubicBezTo>
                      <a:pt x="58" y="166"/>
                      <a:pt x="58" y="166"/>
                      <a:pt x="58" y="167"/>
                    </a:cubicBezTo>
                    <a:cubicBezTo>
                      <a:pt x="58" y="168"/>
                      <a:pt x="58" y="168"/>
                      <a:pt x="58" y="168"/>
                    </a:cubicBezTo>
                    <a:cubicBezTo>
                      <a:pt x="55" y="168"/>
                      <a:pt x="55" y="168"/>
                      <a:pt x="55" y="168"/>
                    </a:cubicBezTo>
                    <a:cubicBezTo>
                      <a:pt x="54" y="168"/>
                      <a:pt x="53" y="169"/>
                      <a:pt x="53" y="170"/>
                    </a:cubicBezTo>
                    <a:cubicBezTo>
                      <a:pt x="53" y="171"/>
                      <a:pt x="53" y="175"/>
                      <a:pt x="53" y="175"/>
                    </a:cubicBezTo>
                    <a:cubicBezTo>
                      <a:pt x="53" y="175"/>
                      <a:pt x="54" y="176"/>
                      <a:pt x="55" y="176"/>
                    </a:cubicBezTo>
                    <a:cubicBezTo>
                      <a:pt x="137" y="176"/>
                      <a:pt x="137" y="176"/>
                      <a:pt x="137" y="176"/>
                    </a:cubicBezTo>
                    <a:cubicBezTo>
                      <a:pt x="138" y="176"/>
                      <a:pt x="138" y="175"/>
                      <a:pt x="138" y="175"/>
                    </a:cubicBezTo>
                    <a:cubicBezTo>
                      <a:pt x="138" y="174"/>
                      <a:pt x="138" y="170"/>
                      <a:pt x="138" y="170"/>
                    </a:cubicBezTo>
                    <a:cubicBezTo>
                      <a:pt x="138" y="169"/>
                      <a:pt x="138" y="168"/>
                      <a:pt x="137" y="168"/>
                    </a:cubicBezTo>
                    <a:cubicBezTo>
                      <a:pt x="134" y="168"/>
                      <a:pt x="134" y="168"/>
                      <a:pt x="134" y="168"/>
                    </a:cubicBezTo>
                    <a:cubicBezTo>
                      <a:pt x="134" y="168"/>
                      <a:pt x="134" y="168"/>
                      <a:pt x="134" y="167"/>
                    </a:cubicBezTo>
                    <a:cubicBezTo>
                      <a:pt x="134" y="166"/>
                      <a:pt x="134" y="166"/>
                      <a:pt x="132" y="166"/>
                    </a:cubicBezTo>
                    <a:cubicBezTo>
                      <a:pt x="130" y="166"/>
                      <a:pt x="125" y="166"/>
                      <a:pt x="122" y="166"/>
                    </a:cubicBezTo>
                    <a:cubicBezTo>
                      <a:pt x="113" y="166"/>
                      <a:pt x="103" y="157"/>
                      <a:pt x="103" y="145"/>
                    </a:cubicBezTo>
                    <a:cubicBezTo>
                      <a:pt x="103" y="142"/>
                      <a:pt x="103" y="137"/>
                      <a:pt x="103" y="132"/>
                    </a:cubicBezTo>
                    <a:cubicBezTo>
                      <a:pt x="103" y="132"/>
                      <a:pt x="103" y="132"/>
                      <a:pt x="103" y="132"/>
                    </a:cubicBezTo>
                    <a:cubicBezTo>
                      <a:pt x="105" y="132"/>
                      <a:pt x="106" y="130"/>
                      <a:pt x="106" y="129"/>
                    </a:cubicBezTo>
                    <a:cubicBezTo>
                      <a:pt x="106" y="121"/>
                      <a:pt x="106" y="121"/>
                      <a:pt x="106" y="121"/>
                    </a:cubicBezTo>
                    <a:cubicBezTo>
                      <a:pt x="106" y="120"/>
                      <a:pt x="105" y="118"/>
                      <a:pt x="103" y="118"/>
                    </a:cubicBezTo>
                    <a:cubicBezTo>
                      <a:pt x="103" y="118"/>
                      <a:pt x="103" y="118"/>
                      <a:pt x="103" y="118"/>
                    </a:cubicBezTo>
                    <a:cubicBezTo>
                      <a:pt x="105" y="114"/>
                      <a:pt x="115" y="108"/>
                      <a:pt x="126" y="100"/>
                    </a:cubicBezTo>
                    <a:cubicBezTo>
                      <a:pt x="132" y="99"/>
                      <a:pt x="139" y="98"/>
                      <a:pt x="147" y="96"/>
                    </a:cubicBezTo>
                    <a:cubicBezTo>
                      <a:pt x="166" y="91"/>
                      <a:pt x="192" y="73"/>
                      <a:pt x="192" y="53"/>
                    </a:cubicBezTo>
                    <a:cubicBezTo>
                      <a:pt x="192" y="43"/>
                      <a:pt x="192" y="12"/>
                      <a:pt x="192" y="12"/>
                    </a:cubicBezTo>
                    <a:lnTo>
                      <a:pt x="153" y="12"/>
                    </a:lnTo>
                    <a:close/>
                    <a:moveTo>
                      <a:pt x="48" y="85"/>
                    </a:moveTo>
                    <a:cubicBezTo>
                      <a:pt x="40" y="83"/>
                      <a:pt x="30" y="78"/>
                      <a:pt x="22" y="72"/>
                    </a:cubicBezTo>
                    <a:cubicBezTo>
                      <a:pt x="15" y="66"/>
                      <a:pt x="11" y="59"/>
                      <a:pt x="11" y="53"/>
                    </a:cubicBezTo>
                    <a:cubicBezTo>
                      <a:pt x="11" y="23"/>
                      <a:pt x="11" y="23"/>
                      <a:pt x="11" y="23"/>
                    </a:cubicBezTo>
                    <a:cubicBezTo>
                      <a:pt x="41" y="23"/>
                      <a:pt x="41" y="23"/>
                      <a:pt x="41" y="23"/>
                    </a:cubicBezTo>
                    <a:cubicBezTo>
                      <a:pt x="41" y="32"/>
                      <a:pt x="41" y="47"/>
                      <a:pt x="41" y="58"/>
                    </a:cubicBezTo>
                    <a:cubicBezTo>
                      <a:pt x="41" y="69"/>
                      <a:pt x="46" y="79"/>
                      <a:pt x="52" y="87"/>
                    </a:cubicBezTo>
                    <a:cubicBezTo>
                      <a:pt x="51" y="86"/>
                      <a:pt x="50" y="86"/>
                      <a:pt x="48" y="85"/>
                    </a:cubicBezTo>
                    <a:close/>
                    <a:moveTo>
                      <a:pt x="181" y="53"/>
                    </a:moveTo>
                    <a:cubicBezTo>
                      <a:pt x="181" y="59"/>
                      <a:pt x="177" y="66"/>
                      <a:pt x="169" y="72"/>
                    </a:cubicBezTo>
                    <a:cubicBezTo>
                      <a:pt x="162" y="78"/>
                      <a:pt x="152" y="83"/>
                      <a:pt x="144" y="85"/>
                    </a:cubicBezTo>
                    <a:cubicBezTo>
                      <a:pt x="142" y="86"/>
                      <a:pt x="141" y="86"/>
                      <a:pt x="139" y="87"/>
                    </a:cubicBezTo>
                    <a:cubicBezTo>
                      <a:pt x="146" y="79"/>
                      <a:pt x="151" y="69"/>
                      <a:pt x="151" y="58"/>
                    </a:cubicBezTo>
                    <a:cubicBezTo>
                      <a:pt x="151" y="47"/>
                      <a:pt x="151" y="32"/>
                      <a:pt x="151" y="23"/>
                    </a:cubicBezTo>
                    <a:cubicBezTo>
                      <a:pt x="181" y="23"/>
                      <a:pt x="181" y="23"/>
                      <a:pt x="181" y="23"/>
                    </a:cubicBezTo>
                    <a:lnTo>
                      <a:pt x="181" y="53"/>
                    </a:lnTo>
                    <a:close/>
                  </a:path>
                </a:pathLst>
              </a:custGeom>
              <a:solidFill>
                <a:srgbClr val="C0985A"/>
              </a:solidFill>
              <a:ln>
                <a:noFill/>
              </a:ln>
            </p:spPr>
            <p:txBody>
              <a:bodyPr vert="horz" wrap="square" lIns="91440" tIns="45720" rIns="91440" bIns="45720" numCol="1" anchor="t" anchorCtr="0" compatLnSpc="1"/>
              <a:lstStyle/>
              <a:p>
                <a:endParaRPr lang="en-US">
                  <a:cs typeface="思源黑体 CN Normal" panose="020B0400000000000000" charset="-122"/>
                </a:endParaRPr>
              </a:p>
            </p:txBody>
          </p:sp>
        </p:grpSp>
        <p:grpSp>
          <p:nvGrpSpPr>
            <p:cNvPr id="14" name="组合 13"/>
            <p:cNvGrpSpPr/>
            <p:nvPr/>
          </p:nvGrpSpPr>
          <p:grpSpPr>
            <a:xfrm>
              <a:off x="8767" y="6715"/>
              <a:ext cx="937" cy="937"/>
              <a:chOff x="8427" y="6365"/>
              <a:chExt cx="1196" cy="1196"/>
            </a:xfrm>
          </p:grpSpPr>
          <p:sp>
            <p:nvSpPr>
              <p:cNvPr id="9" name="椭圆 8"/>
              <p:cNvSpPr/>
              <p:nvPr/>
            </p:nvSpPr>
            <p:spPr>
              <a:xfrm>
                <a:off x="8427" y="6365"/>
                <a:ext cx="1196" cy="1196"/>
              </a:xfrm>
              <a:prstGeom prst="ellipse">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67" name="Freeform 66"/>
              <p:cNvSpPr>
                <a:spLocks noEditPoints="1"/>
              </p:cNvSpPr>
              <p:nvPr/>
            </p:nvSpPr>
            <p:spPr bwMode="auto">
              <a:xfrm>
                <a:off x="8735" y="6708"/>
                <a:ext cx="525" cy="555"/>
              </a:xfrm>
              <a:custGeom>
                <a:avLst/>
                <a:gdLst>
                  <a:gd name="T0" fmla="*/ 0 w 395"/>
                  <a:gd name="T1" fmla="*/ 303 h 417"/>
                  <a:gd name="T2" fmla="*/ 86 w 395"/>
                  <a:gd name="T3" fmla="*/ 303 h 417"/>
                  <a:gd name="T4" fmla="*/ 86 w 395"/>
                  <a:gd name="T5" fmla="*/ 417 h 417"/>
                  <a:gd name="T6" fmla="*/ 0 w 395"/>
                  <a:gd name="T7" fmla="*/ 417 h 417"/>
                  <a:gd name="T8" fmla="*/ 0 w 395"/>
                  <a:gd name="T9" fmla="*/ 303 h 417"/>
                  <a:gd name="T10" fmla="*/ 156 w 395"/>
                  <a:gd name="T11" fmla="*/ 417 h 417"/>
                  <a:gd name="T12" fmla="*/ 241 w 395"/>
                  <a:gd name="T13" fmla="*/ 417 h 417"/>
                  <a:gd name="T14" fmla="*/ 241 w 395"/>
                  <a:gd name="T15" fmla="*/ 247 h 417"/>
                  <a:gd name="T16" fmla="*/ 156 w 395"/>
                  <a:gd name="T17" fmla="*/ 247 h 417"/>
                  <a:gd name="T18" fmla="*/ 156 w 395"/>
                  <a:gd name="T19" fmla="*/ 417 h 417"/>
                  <a:gd name="T20" fmla="*/ 310 w 395"/>
                  <a:gd name="T21" fmla="*/ 152 h 417"/>
                  <a:gd name="T22" fmla="*/ 310 w 395"/>
                  <a:gd name="T23" fmla="*/ 417 h 417"/>
                  <a:gd name="T24" fmla="*/ 395 w 395"/>
                  <a:gd name="T25" fmla="*/ 417 h 417"/>
                  <a:gd name="T26" fmla="*/ 395 w 395"/>
                  <a:gd name="T27" fmla="*/ 152 h 417"/>
                  <a:gd name="T28" fmla="*/ 310 w 395"/>
                  <a:gd name="T29" fmla="*/ 152 h 417"/>
                  <a:gd name="T30" fmla="*/ 319 w 395"/>
                  <a:gd name="T31" fmla="*/ 62 h 417"/>
                  <a:gd name="T32" fmla="*/ 338 w 395"/>
                  <a:gd name="T33" fmla="*/ 83 h 417"/>
                  <a:gd name="T34" fmla="*/ 360 w 395"/>
                  <a:gd name="T35" fmla="*/ 0 h 417"/>
                  <a:gd name="T36" fmla="*/ 279 w 395"/>
                  <a:gd name="T37" fmla="*/ 22 h 417"/>
                  <a:gd name="T38" fmla="*/ 298 w 395"/>
                  <a:gd name="T39" fmla="*/ 43 h 417"/>
                  <a:gd name="T40" fmla="*/ 190 w 395"/>
                  <a:gd name="T41" fmla="*/ 152 h 417"/>
                  <a:gd name="T42" fmla="*/ 119 w 395"/>
                  <a:gd name="T43" fmla="*/ 83 h 417"/>
                  <a:gd name="T44" fmla="*/ 12 w 395"/>
                  <a:gd name="T45" fmla="*/ 190 h 417"/>
                  <a:gd name="T46" fmla="*/ 34 w 395"/>
                  <a:gd name="T47" fmla="*/ 209 h 417"/>
                  <a:gd name="T48" fmla="*/ 119 w 395"/>
                  <a:gd name="T49" fmla="*/ 123 h 417"/>
                  <a:gd name="T50" fmla="*/ 190 w 395"/>
                  <a:gd name="T51" fmla="*/ 192 h 417"/>
                  <a:gd name="T52" fmla="*/ 319 w 395"/>
                  <a:gd name="T53" fmla="*/ 6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5" h="417">
                    <a:moveTo>
                      <a:pt x="0" y="303"/>
                    </a:moveTo>
                    <a:lnTo>
                      <a:pt x="86" y="303"/>
                    </a:lnTo>
                    <a:lnTo>
                      <a:pt x="86" y="417"/>
                    </a:lnTo>
                    <a:lnTo>
                      <a:pt x="0" y="417"/>
                    </a:lnTo>
                    <a:lnTo>
                      <a:pt x="0" y="303"/>
                    </a:lnTo>
                    <a:close/>
                    <a:moveTo>
                      <a:pt x="156" y="417"/>
                    </a:moveTo>
                    <a:lnTo>
                      <a:pt x="241" y="417"/>
                    </a:lnTo>
                    <a:lnTo>
                      <a:pt x="241" y="247"/>
                    </a:lnTo>
                    <a:lnTo>
                      <a:pt x="156" y="247"/>
                    </a:lnTo>
                    <a:lnTo>
                      <a:pt x="156" y="417"/>
                    </a:lnTo>
                    <a:close/>
                    <a:moveTo>
                      <a:pt x="310" y="152"/>
                    </a:moveTo>
                    <a:lnTo>
                      <a:pt x="310" y="417"/>
                    </a:lnTo>
                    <a:lnTo>
                      <a:pt x="395" y="417"/>
                    </a:lnTo>
                    <a:lnTo>
                      <a:pt x="395" y="152"/>
                    </a:lnTo>
                    <a:lnTo>
                      <a:pt x="310" y="152"/>
                    </a:lnTo>
                    <a:close/>
                    <a:moveTo>
                      <a:pt x="319" y="62"/>
                    </a:moveTo>
                    <a:lnTo>
                      <a:pt x="338" y="83"/>
                    </a:lnTo>
                    <a:lnTo>
                      <a:pt x="360" y="0"/>
                    </a:lnTo>
                    <a:lnTo>
                      <a:pt x="279" y="22"/>
                    </a:lnTo>
                    <a:lnTo>
                      <a:pt x="298" y="43"/>
                    </a:lnTo>
                    <a:lnTo>
                      <a:pt x="190" y="152"/>
                    </a:lnTo>
                    <a:lnTo>
                      <a:pt x="119" y="83"/>
                    </a:lnTo>
                    <a:lnTo>
                      <a:pt x="12" y="190"/>
                    </a:lnTo>
                    <a:lnTo>
                      <a:pt x="34" y="209"/>
                    </a:lnTo>
                    <a:lnTo>
                      <a:pt x="119" y="123"/>
                    </a:lnTo>
                    <a:lnTo>
                      <a:pt x="190" y="192"/>
                    </a:lnTo>
                    <a:lnTo>
                      <a:pt x="319" y="62"/>
                    </a:lnTo>
                    <a:close/>
                  </a:path>
                </a:pathLst>
              </a:custGeom>
              <a:solidFill>
                <a:srgbClr val="C0985A"/>
              </a:solidFill>
              <a:ln>
                <a:noFill/>
              </a:ln>
            </p:spPr>
            <p:txBody>
              <a:bodyPr vert="horz" wrap="square" lIns="91440" tIns="45720" rIns="91440" bIns="45720" numCol="1" anchor="t" anchorCtr="0" compatLnSpc="1"/>
              <a:lstStyle/>
              <a:p>
                <a:endParaRPr lang="en-US">
                  <a:cs typeface="思源黑体 CN Normal" panose="020B0400000000000000" charset="-122"/>
                </a:endParaRPr>
              </a:p>
            </p:txBody>
          </p:sp>
        </p:grpSp>
        <p:grpSp>
          <p:nvGrpSpPr>
            <p:cNvPr id="16" name="组合 15"/>
            <p:cNvGrpSpPr/>
            <p:nvPr/>
          </p:nvGrpSpPr>
          <p:grpSpPr>
            <a:xfrm>
              <a:off x="10605" y="6741"/>
              <a:ext cx="937" cy="937"/>
              <a:chOff x="10705" y="6391"/>
              <a:chExt cx="1196" cy="1196"/>
            </a:xfrm>
          </p:grpSpPr>
          <p:sp>
            <p:nvSpPr>
              <p:cNvPr id="5" name="椭圆 4"/>
              <p:cNvSpPr/>
              <p:nvPr/>
            </p:nvSpPr>
            <p:spPr>
              <a:xfrm>
                <a:off x="10705" y="6391"/>
                <a:ext cx="1196" cy="1196"/>
              </a:xfrm>
              <a:prstGeom prst="ellipse">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55" name="Freeform 54"/>
              <p:cNvSpPr>
                <a:spLocks noEditPoints="1"/>
              </p:cNvSpPr>
              <p:nvPr/>
            </p:nvSpPr>
            <p:spPr bwMode="auto">
              <a:xfrm>
                <a:off x="11078" y="6669"/>
                <a:ext cx="450" cy="587"/>
              </a:xfrm>
              <a:custGeom>
                <a:avLst/>
                <a:gdLst>
                  <a:gd name="T0" fmla="*/ 108 w 143"/>
                  <a:gd name="T1" fmla="*/ 72 h 186"/>
                  <a:gd name="T2" fmla="*/ 100 w 143"/>
                  <a:gd name="T3" fmla="*/ 96 h 186"/>
                  <a:gd name="T4" fmla="*/ 92 w 143"/>
                  <a:gd name="T5" fmla="*/ 71 h 186"/>
                  <a:gd name="T6" fmla="*/ 88 w 143"/>
                  <a:gd name="T7" fmla="*/ 65 h 186"/>
                  <a:gd name="T8" fmla="*/ 86 w 143"/>
                  <a:gd name="T9" fmla="*/ 76 h 186"/>
                  <a:gd name="T10" fmla="*/ 70 w 143"/>
                  <a:gd name="T11" fmla="*/ 76 h 186"/>
                  <a:gd name="T12" fmla="*/ 73 w 143"/>
                  <a:gd name="T13" fmla="*/ 60 h 186"/>
                  <a:gd name="T14" fmla="*/ 45 w 143"/>
                  <a:gd name="T15" fmla="*/ 60 h 186"/>
                  <a:gd name="T16" fmla="*/ 0 w 143"/>
                  <a:gd name="T17" fmla="*/ 143 h 186"/>
                  <a:gd name="T18" fmla="*/ 28 w 143"/>
                  <a:gd name="T19" fmla="*/ 186 h 186"/>
                  <a:gd name="T20" fmla="*/ 143 w 143"/>
                  <a:gd name="T21" fmla="*/ 158 h 186"/>
                  <a:gd name="T22" fmla="*/ 133 w 143"/>
                  <a:gd name="T23" fmla="*/ 105 h 186"/>
                  <a:gd name="T24" fmla="*/ 78 w 143"/>
                  <a:gd name="T25" fmla="*/ 171 h 186"/>
                  <a:gd name="T26" fmla="*/ 65 w 143"/>
                  <a:gd name="T27" fmla="*/ 162 h 186"/>
                  <a:gd name="T28" fmla="*/ 52 w 143"/>
                  <a:gd name="T29" fmla="*/ 156 h 186"/>
                  <a:gd name="T30" fmla="*/ 60 w 143"/>
                  <a:gd name="T31" fmla="*/ 146 h 186"/>
                  <a:gd name="T32" fmla="*/ 77 w 143"/>
                  <a:gd name="T33" fmla="*/ 145 h 186"/>
                  <a:gd name="T34" fmla="*/ 53 w 143"/>
                  <a:gd name="T35" fmla="*/ 120 h 186"/>
                  <a:gd name="T36" fmla="*/ 66 w 143"/>
                  <a:gd name="T37" fmla="*/ 94 h 186"/>
                  <a:gd name="T38" fmla="*/ 78 w 143"/>
                  <a:gd name="T39" fmla="*/ 103 h 186"/>
                  <a:gd name="T40" fmla="*/ 90 w 143"/>
                  <a:gd name="T41" fmla="*/ 107 h 186"/>
                  <a:gd name="T42" fmla="*/ 82 w 143"/>
                  <a:gd name="T43" fmla="*/ 118 h 186"/>
                  <a:gd name="T44" fmla="*/ 68 w 143"/>
                  <a:gd name="T45" fmla="*/ 119 h 186"/>
                  <a:gd name="T46" fmla="*/ 91 w 143"/>
                  <a:gd name="T47" fmla="*/ 144 h 186"/>
                  <a:gd name="T48" fmla="*/ 45 w 143"/>
                  <a:gd name="T49" fmla="*/ 42 h 186"/>
                  <a:gd name="T50" fmla="*/ 50 w 143"/>
                  <a:gd name="T51" fmla="*/ 9 h 186"/>
                  <a:gd name="T52" fmla="*/ 93 w 143"/>
                  <a:gd name="T53" fmla="*/ 9 h 186"/>
                  <a:gd name="T54" fmla="*/ 98 w 143"/>
                  <a:gd name="T55" fmla="*/ 42 h 186"/>
                  <a:gd name="T56" fmla="*/ 100 w 143"/>
                  <a:gd name="T57" fmla="*/ 56 h 186"/>
                  <a:gd name="T58" fmla="*/ 104 w 143"/>
                  <a:gd name="T59" fmla="*/ 71 h 186"/>
                  <a:gd name="T60" fmla="*/ 100 w 143"/>
                  <a:gd name="T61" fmla="*/ 92 h 186"/>
                  <a:gd name="T62" fmla="*/ 96 w 143"/>
                  <a:gd name="T63" fmla="*/ 71 h 186"/>
                  <a:gd name="T64" fmla="*/ 88 w 143"/>
                  <a:gd name="T65" fmla="*/ 61 h 186"/>
                  <a:gd name="T66" fmla="*/ 82 w 143"/>
                  <a:gd name="T67" fmla="*/ 71 h 186"/>
                  <a:gd name="T68" fmla="*/ 78 w 143"/>
                  <a:gd name="T69" fmla="*/ 80 h 186"/>
                  <a:gd name="T70" fmla="*/ 74 w 143"/>
                  <a:gd name="T71" fmla="*/ 71 h 186"/>
                  <a:gd name="T72" fmla="*/ 44 w 143"/>
                  <a:gd name="T73" fmla="*/ 56 h 186"/>
                  <a:gd name="T74" fmla="*/ 44 w 143"/>
                  <a:gd name="T75" fmla="*/ 48 h 186"/>
                  <a:gd name="T76" fmla="*/ 88 w 143"/>
                  <a:gd name="T77" fmla="*/ 45 h 186"/>
                  <a:gd name="T78" fmla="*/ 100 w 143"/>
                  <a:gd name="T79" fmla="*/ 48 h 186"/>
                  <a:gd name="T80" fmla="*/ 100 w 143"/>
                  <a:gd name="T81" fmla="*/ 5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86">
                    <a:moveTo>
                      <a:pt x="133" y="105"/>
                    </a:moveTo>
                    <a:cubicBezTo>
                      <a:pt x="108" y="72"/>
                      <a:pt x="108" y="72"/>
                      <a:pt x="108" y="72"/>
                    </a:cubicBezTo>
                    <a:cubicBezTo>
                      <a:pt x="108" y="88"/>
                      <a:pt x="108" y="88"/>
                      <a:pt x="108" y="88"/>
                    </a:cubicBezTo>
                    <a:cubicBezTo>
                      <a:pt x="108" y="92"/>
                      <a:pt x="104" y="96"/>
                      <a:pt x="100" y="96"/>
                    </a:cubicBezTo>
                    <a:cubicBezTo>
                      <a:pt x="95" y="96"/>
                      <a:pt x="92" y="92"/>
                      <a:pt x="92" y="88"/>
                    </a:cubicBezTo>
                    <a:cubicBezTo>
                      <a:pt x="92" y="71"/>
                      <a:pt x="92" y="71"/>
                      <a:pt x="92" y="71"/>
                    </a:cubicBezTo>
                    <a:cubicBezTo>
                      <a:pt x="92" y="70"/>
                      <a:pt x="91" y="67"/>
                      <a:pt x="90" y="64"/>
                    </a:cubicBezTo>
                    <a:cubicBezTo>
                      <a:pt x="89" y="65"/>
                      <a:pt x="89" y="65"/>
                      <a:pt x="88" y="65"/>
                    </a:cubicBezTo>
                    <a:cubicBezTo>
                      <a:pt x="87" y="67"/>
                      <a:pt x="86" y="70"/>
                      <a:pt x="86" y="71"/>
                    </a:cubicBezTo>
                    <a:cubicBezTo>
                      <a:pt x="86" y="76"/>
                      <a:pt x="86" y="76"/>
                      <a:pt x="86" y="76"/>
                    </a:cubicBezTo>
                    <a:cubicBezTo>
                      <a:pt x="86" y="81"/>
                      <a:pt x="83" y="84"/>
                      <a:pt x="78" y="84"/>
                    </a:cubicBezTo>
                    <a:cubicBezTo>
                      <a:pt x="74" y="84"/>
                      <a:pt x="70" y="81"/>
                      <a:pt x="70" y="76"/>
                    </a:cubicBezTo>
                    <a:cubicBezTo>
                      <a:pt x="70" y="71"/>
                      <a:pt x="70" y="71"/>
                      <a:pt x="70" y="71"/>
                    </a:cubicBezTo>
                    <a:cubicBezTo>
                      <a:pt x="70" y="68"/>
                      <a:pt x="71" y="64"/>
                      <a:pt x="73" y="60"/>
                    </a:cubicBezTo>
                    <a:cubicBezTo>
                      <a:pt x="65" y="60"/>
                      <a:pt x="65" y="60"/>
                      <a:pt x="65" y="60"/>
                    </a:cubicBezTo>
                    <a:cubicBezTo>
                      <a:pt x="45" y="60"/>
                      <a:pt x="45" y="60"/>
                      <a:pt x="45" y="60"/>
                    </a:cubicBezTo>
                    <a:cubicBezTo>
                      <a:pt x="10" y="105"/>
                      <a:pt x="10" y="105"/>
                      <a:pt x="10" y="105"/>
                    </a:cubicBezTo>
                    <a:cubicBezTo>
                      <a:pt x="4" y="115"/>
                      <a:pt x="0" y="132"/>
                      <a:pt x="0" y="143"/>
                    </a:cubicBezTo>
                    <a:cubicBezTo>
                      <a:pt x="0" y="158"/>
                      <a:pt x="0" y="158"/>
                      <a:pt x="0" y="158"/>
                    </a:cubicBezTo>
                    <a:cubicBezTo>
                      <a:pt x="0" y="169"/>
                      <a:pt x="17" y="186"/>
                      <a:pt x="28" y="186"/>
                    </a:cubicBezTo>
                    <a:cubicBezTo>
                      <a:pt x="115" y="186"/>
                      <a:pt x="115" y="186"/>
                      <a:pt x="115" y="186"/>
                    </a:cubicBezTo>
                    <a:cubicBezTo>
                      <a:pt x="126" y="186"/>
                      <a:pt x="143" y="169"/>
                      <a:pt x="143" y="158"/>
                    </a:cubicBezTo>
                    <a:cubicBezTo>
                      <a:pt x="143" y="143"/>
                      <a:pt x="143" y="143"/>
                      <a:pt x="143" y="143"/>
                    </a:cubicBezTo>
                    <a:cubicBezTo>
                      <a:pt x="143" y="132"/>
                      <a:pt x="139" y="115"/>
                      <a:pt x="133" y="105"/>
                    </a:cubicBezTo>
                    <a:close/>
                    <a:moveTo>
                      <a:pt x="78" y="161"/>
                    </a:moveTo>
                    <a:cubicBezTo>
                      <a:pt x="78" y="171"/>
                      <a:pt x="78" y="171"/>
                      <a:pt x="78" y="171"/>
                    </a:cubicBezTo>
                    <a:cubicBezTo>
                      <a:pt x="65" y="171"/>
                      <a:pt x="65" y="171"/>
                      <a:pt x="65" y="171"/>
                    </a:cubicBezTo>
                    <a:cubicBezTo>
                      <a:pt x="65" y="162"/>
                      <a:pt x="65" y="162"/>
                      <a:pt x="65" y="162"/>
                    </a:cubicBezTo>
                    <a:cubicBezTo>
                      <a:pt x="61" y="161"/>
                      <a:pt x="57" y="160"/>
                      <a:pt x="54" y="158"/>
                    </a:cubicBezTo>
                    <a:cubicBezTo>
                      <a:pt x="52" y="156"/>
                      <a:pt x="52" y="156"/>
                      <a:pt x="52" y="156"/>
                    </a:cubicBezTo>
                    <a:cubicBezTo>
                      <a:pt x="56" y="144"/>
                      <a:pt x="56" y="144"/>
                      <a:pt x="56" y="144"/>
                    </a:cubicBezTo>
                    <a:cubicBezTo>
                      <a:pt x="60" y="146"/>
                      <a:pt x="60" y="146"/>
                      <a:pt x="60" y="146"/>
                    </a:cubicBezTo>
                    <a:cubicBezTo>
                      <a:pt x="63" y="148"/>
                      <a:pt x="67" y="149"/>
                      <a:pt x="70" y="149"/>
                    </a:cubicBezTo>
                    <a:cubicBezTo>
                      <a:pt x="74" y="149"/>
                      <a:pt x="77" y="147"/>
                      <a:pt x="77" y="145"/>
                    </a:cubicBezTo>
                    <a:cubicBezTo>
                      <a:pt x="77" y="143"/>
                      <a:pt x="76" y="141"/>
                      <a:pt x="69" y="138"/>
                    </a:cubicBezTo>
                    <a:cubicBezTo>
                      <a:pt x="61" y="135"/>
                      <a:pt x="53" y="130"/>
                      <a:pt x="53" y="120"/>
                    </a:cubicBezTo>
                    <a:cubicBezTo>
                      <a:pt x="53" y="112"/>
                      <a:pt x="58" y="106"/>
                      <a:pt x="66" y="103"/>
                    </a:cubicBezTo>
                    <a:cubicBezTo>
                      <a:pt x="66" y="94"/>
                      <a:pt x="66" y="94"/>
                      <a:pt x="66" y="94"/>
                    </a:cubicBezTo>
                    <a:cubicBezTo>
                      <a:pt x="78" y="94"/>
                      <a:pt x="78" y="94"/>
                      <a:pt x="78" y="94"/>
                    </a:cubicBezTo>
                    <a:cubicBezTo>
                      <a:pt x="78" y="103"/>
                      <a:pt x="78" y="103"/>
                      <a:pt x="78" y="103"/>
                    </a:cubicBezTo>
                    <a:cubicBezTo>
                      <a:pt x="82" y="103"/>
                      <a:pt x="85" y="104"/>
                      <a:pt x="88" y="106"/>
                    </a:cubicBezTo>
                    <a:cubicBezTo>
                      <a:pt x="90" y="107"/>
                      <a:pt x="90" y="107"/>
                      <a:pt x="90" y="107"/>
                    </a:cubicBezTo>
                    <a:cubicBezTo>
                      <a:pt x="86" y="120"/>
                      <a:pt x="86" y="120"/>
                      <a:pt x="86" y="120"/>
                    </a:cubicBezTo>
                    <a:cubicBezTo>
                      <a:pt x="82" y="118"/>
                      <a:pt x="82" y="118"/>
                      <a:pt x="82" y="118"/>
                    </a:cubicBezTo>
                    <a:cubicBezTo>
                      <a:pt x="81" y="117"/>
                      <a:pt x="78" y="115"/>
                      <a:pt x="73" y="115"/>
                    </a:cubicBezTo>
                    <a:cubicBezTo>
                      <a:pt x="70" y="115"/>
                      <a:pt x="68" y="117"/>
                      <a:pt x="68" y="119"/>
                    </a:cubicBezTo>
                    <a:cubicBezTo>
                      <a:pt x="68" y="121"/>
                      <a:pt x="68" y="122"/>
                      <a:pt x="76" y="125"/>
                    </a:cubicBezTo>
                    <a:cubicBezTo>
                      <a:pt x="83" y="128"/>
                      <a:pt x="91" y="133"/>
                      <a:pt x="91" y="144"/>
                    </a:cubicBezTo>
                    <a:cubicBezTo>
                      <a:pt x="91" y="152"/>
                      <a:pt x="86" y="159"/>
                      <a:pt x="78" y="161"/>
                    </a:cubicBezTo>
                    <a:close/>
                    <a:moveTo>
                      <a:pt x="45" y="42"/>
                    </a:moveTo>
                    <a:cubicBezTo>
                      <a:pt x="32" y="0"/>
                      <a:pt x="32" y="0"/>
                      <a:pt x="32" y="0"/>
                    </a:cubicBezTo>
                    <a:cubicBezTo>
                      <a:pt x="40" y="2"/>
                      <a:pt x="41" y="9"/>
                      <a:pt x="50" y="9"/>
                    </a:cubicBezTo>
                    <a:cubicBezTo>
                      <a:pt x="61" y="9"/>
                      <a:pt x="61" y="0"/>
                      <a:pt x="72" y="0"/>
                    </a:cubicBezTo>
                    <a:cubicBezTo>
                      <a:pt x="82" y="0"/>
                      <a:pt x="82" y="9"/>
                      <a:pt x="93" y="9"/>
                    </a:cubicBezTo>
                    <a:cubicBezTo>
                      <a:pt x="102" y="9"/>
                      <a:pt x="103" y="2"/>
                      <a:pt x="111" y="0"/>
                    </a:cubicBezTo>
                    <a:cubicBezTo>
                      <a:pt x="98" y="42"/>
                      <a:pt x="98" y="42"/>
                      <a:pt x="98" y="42"/>
                    </a:cubicBezTo>
                    <a:lnTo>
                      <a:pt x="45" y="42"/>
                    </a:lnTo>
                    <a:close/>
                    <a:moveTo>
                      <a:pt x="100" y="56"/>
                    </a:moveTo>
                    <a:cubicBezTo>
                      <a:pt x="99" y="56"/>
                      <a:pt x="99" y="56"/>
                      <a:pt x="99" y="56"/>
                    </a:cubicBezTo>
                    <a:cubicBezTo>
                      <a:pt x="101" y="60"/>
                      <a:pt x="104" y="66"/>
                      <a:pt x="104" y="71"/>
                    </a:cubicBezTo>
                    <a:cubicBezTo>
                      <a:pt x="104" y="88"/>
                      <a:pt x="104" y="88"/>
                      <a:pt x="104" y="88"/>
                    </a:cubicBezTo>
                    <a:cubicBezTo>
                      <a:pt x="104" y="90"/>
                      <a:pt x="102" y="92"/>
                      <a:pt x="100" y="92"/>
                    </a:cubicBezTo>
                    <a:cubicBezTo>
                      <a:pt x="97" y="92"/>
                      <a:pt x="96" y="90"/>
                      <a:pt x="96" y="88"/>
                    </a:cubicBezTo>
                    <a:cubicBezTo>
                      <a:pt x="96" y="71"/>
                      <a:pt x="96" y="71"/>
                      <a:pt x="96" y="71"/>
                    </a:cubicBezTo>
                    <a:cubicBezTo>
                      <a:pt x="96" y="68"/>
                      <a:pt x="94" y="63"/>
                      <a:pt x="92" y="60"/>
                    </a:cubicBezTo>
                    <a:cubicBezTo>
                      <a:pt x="91" y="60"/>
                      <a:pt x="89" y="61"/>
                      <a:pt x="88" y="61"/>
                    </a:cubicBezTo>
                    <a:cubicBezTo>
                      <a:pt x="87" y="61"/>
                      <a:pt x="86" y="60"/>
                      <a:pt x="86" y="60"/>
                    </a:cubicBezTo>
                    <a:cubicBezTo>
                      <a:pt x="84" y="64"/>
                      <a:pt x="82" y="68"/>
                      <a:pt x="82" y="71"/>
                    </a:cubicBezTo>
                    <a:cubicBezTo>
                      <a:pt x="82" y="76"/>
                      <a:pt x="82" y="76"/>
                      <a:pt x="82" y="76"/>
                    </a:cubicBezTo>
                    <a:cubicBezTo>
                      <a:pt x="82" y="79"/>
                      <a:pt x="80" y="80"/>
                      <a:pt x="78" y="80"/>
                    </a:cubicBezTo>
                    <a:cubicBezTo>
                      <a:pt x="76" y="80"/>
                      <a:pt x="74" y="79"/>
                      <a:pt x="74" y="76"/>
                    </a:cubicBezTo>
                    <a:cubicBezTo>
                      <a:pt x="74" y="71"/>
                      <a:pt x="74" y="71"/>
                      <a:pt x="74" y="71"/>
                    </a:cubicBezTo>
                    <a:cubicBezTo>
                      <a:pt x="74" y="66"/>
                      <a:pt x="77" y="60"/>
                      <a:pt x="79" y="56"/>
                    </a:cubicBezTo>
                    <a:cubicBezTo>
                      <a:pt x="44" y="56"/>
                      <a:pt x="44" y="56"/>
                      <a:pt x="44" y="56"/>
                    </a:cubicBezTo>
                    <a:cubicBezTo>
                      <a:pt x="41" y="56"/>
                      <a:pt x="40" y="54"/>
                      <a:pt x="40" y="52"/>
                    </a:cubicBezTo>
                    <a:cubicBezTo>
                      <a:pt x="40" y="49"/>
                      <a:pt x="41" y="48"/>
                      <a:pt x="44" y="48"/>
                    </a:cubicBezTo>
                    <a:cubicBezTo>
                      <a:pt x="82" y="48"/>
                      <a:pt x="82" y="48"/>
                      <a:pt x="82" y="48"/>
                    </a:cubicBezTo>
                    <a:cubicBezTo>
                      <a:pt x="83" y="46"/>
                      <a:pt x="85" y="45"/>
                      <a:pt x="88" y="45"/>
                    </a:cubicBezTo>
                    <a:cubicBezTo>
                      <a:pt x="90" y="45"/>
                      <a:pt x="92" y="46"/>
                      <a:pt x="94" y="48"/>
                    </a:cubicBezTo>
                    <a:cubicBezTo>
                      <a:pt x="100" y="48"/>
                      <a:pt x="100" y="48"/>
                      <a:pt x="100" y="48"/>
                    </a:cubicBezTo>
                    <a:cubicBezTo>
                      <a:pt x="102" y="48"/>
                      <a:pt x="104" y="49"/>
                      <a:pt x="104" y="52"/>
                    </a:cubicBezTo>
                    <a:cubicBezTo>
                      <a:pt x="104" y="54"/>
                      <a:pt x="102" y="56"/>
                      <a:pt x="100" y="56"/>
                    </a:cubicBezTo>
                    <a:close/>
                  </a:path>
                </a:pathLst>
              </a:custGeom>
              <a:solidFill>
                <a:srgbClr val="C0985A"/>
              </a:solidFill>
              <a:ln>
                <a:noFill/>
              </a:ln>
            </p:spPr>
            <p:txBody>
              <a:bodyPr vert="horz" wrap="square" lIns="91440" tIns="45720" rIns="91440" bIns="45720" numCol="1" anchor="t" anchorCtr="0" compatLnSpc="1"/>
              <a:lstStyle/>
              <a:p>
                <a:endParaRPr lang="en-US">
                  <a:cs typeface="思源黑体 CN Normal" panose="020B0400000000000000" charset="-122"/>
                </a:endParaRPr>
              </a:p>
            </p:txBody>
          </p:sp>
        </p:grpSp>
        <p:sp>
          <p:nvSpPr>
            <p:cNvPr id="8" name="文本框 7"/>
            <p:cNvSpPr txBox="1"/>
            <p:nvPr/>
          </p:nvSpPr>
          <p:spPr>
            <a:xfrm>
              <a:off x="1567" y="6695"/>
              <a:ext cx="4274" cy="919"/>
            </a:xfrm>
            <a:prstGeom prst="rect">
              <a:avLst/>
            </a:prstGeom>
            <a:noFill/>
          </p:spPr>
          <p:txBody>
            <a:bodyPr wrap="square" rtlCol="0">
              <a:spAutoFit/>
            </a:bodyPr>
            <a:lstStyle/>
            <a:p>
              <a:r>
                <a:rPr lang="en-US" altLang="zh-CN" sz="3200">
                  <a:solidFill>
                    <a:schemeClr val="bg1"/>
                  </a:solidFill>
                  <a:latin typeface="思源黑体 CN Bold" panose="020B0800000000000000" charset="-122"/>
                  <a:ea typeface="思源黑体 CN Bold" panose="020B0800000000000000" charset="-122"/>
                  <a:cs typeface="思源黑体 CN Bold" panose="020B0800000000000000" charset="-122"/>
                </a:rPr>
                <a:t>698</a:t>
              </a:r>
              <a:r>
                <a:rPr lang="zh-CN" altLang="en-US" sz="3200">
                  <a:solidFill>
                    <a:schemeClr val="bg1"/>
                  </a:solidFill>
                  <a:latin typeface="思源黑体 CN Bold" panose="020B0800000000000000" charset="-122"/>
                  <a:ea typeface="思源黑体 CN Bold" panose="020B0800000000000000" charset="-122"/>
                  <a:cs typeface="思源黑体 CN Bold" panose="020B0800000000000000" charset="-122"/>
                </a:rPr>
                <a:t>，</a:t>
              </a:r>
              <a:r>
                <a:rPr lang="en-US" altLang="zh-CN" sz="3200">
                  <a:solidFill>
                    <a:schemeClr val="bg1"/>
                  </a:solidFill>
                  <a:latin typeface="思源黑体 CN Bold" panose="020B0800000000000000" charset="-122"/>
                  <a:ea typeface="思源黑体 CN Bold" panose="020B0800000000000000" charset="-122"/>
                  <a:cs typeface="思源黑体 CN Bold" panose="020B0800000000000000" charset="-122"/>
                </a:rPr>
                <a:t>159</a:t>
              </a:r>
              <a:r>
                <a:rPr lang="zh-CN" altLang="en-US" sz="3200">
                  <a:solidFill>
                    <a:schemeClr val="bg1"/>
                  </a:solidFill>
                  <a:latin typeface="思源黑体 CN Bold" panose="020B0800000000000000" charset="-122"/>
                  <a:ea typeface="思源黑体 CN Bold" panose="020B0800000000000000" charset="-122"/>
                  <a:cs typeface="思源黑体 CN Bold" panose="020B0800000000000000" charset="-122"/>
                </a:rPr>
                <a:t>￥</a:t>
              </a:r>
              <a:endParaRPr lang="zh-CN" altLang="en-US" sz="320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2" name="文本框 11"/>
            <p:cNvSpPr txBox="1"/>
            <p:nvPr/>
          </p:nvSpPr>
          <p:spPr>
            <a:xfrm>
              <a:off x="1567" y="7594"/>
              <a:ext cx="3700" cy="580"/>
            </a:xfrm>
            <a:prstGeom prst="rect">
              <a:avLst/>
            </a:prstGeom>
            <a:noFill/>
          </p:spPr>
          <p:txBody>
            <a:bodyPr wrap="square" rtlCol="0">
              <a:spAutoFit/>
            </a:bodyPr>
            <a:lstStyle/>
            <a:p>
              <a:pPr>
                <a:lnSpc>
                  <a:spcPct val="150000"/>
                </a:lnSpc>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text here.Enter text here.</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8" name="文本框 17"/>
            <p:cNvSpPr txBox="1"/>
            <p:nvPr/>
          </p:nvSpPr>
          <p:spPr>
            <a:xfrm>
              <a:off x="6292" y="7594"/>
              <a:ext cx="2013" cy="580"/>
            </a:xfrm>
            <a:prstGeom prst="rect">
              <a:avLst/>
            </a:prstGeom>
            <a:noFill/>
          </p:spPr>
          <p:txBody>
            <a:bodyPr wrap="square" rtlCol="0">
              <a:spAutoFit/>
            </a:bodyPr>
            <a:lstStyle/>
            <a:p>
              <a:pPr algn="ctr">
                <a:lnSpc>
                  <a:spcPct val="150000"/>
                </a:lnSpc>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text here.</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0" name="文本框 19"/>
            <p:cNvSpPr txBox="1"/>
            <p:nvPr/>
          </p:nvSpPr>
          <p:spPr>
            <a:xfrm>
              <a:off x="8229" y="7594"/>
              <a:ext cx="2013" cy="580"/>
            </a:xfrm>
            <a:prstGeom prst="rect">
              <a:avLst/>
            </a:prstGeom>
            <a:noFill/>
          </p:spPr>
          <p:txBody>
            <a:bodyPr wrap="square" rtlCol="0">
              <a:spAutoFit/>
            </a:bodyPr>
            <a:lstStyle/>
            <a:p>
              <a:pPr algn="ctr">
                <a:lnSpc>
                  <a:spcPct val="150000"/>
                </a:lnSpc>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text here.</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1" name="文本框 20"/>
            <p:cNvSpPr txBox="1"/>
            <p:nvPr/>
          </p:nvSpPr>
          <p:spPr>
            <a:xfrm>
              <a:off x="10062" y="7594"/>
              <a:ext cx="2013" cy="580"/>
            </a:xfrm>
            <a:prstGeom prst="rect">
              <a:avLst/>
            </a:prstGeom>
            <a:noFill/>
          </p:spPr>
          <p:txBody>
            <a:bodyPr wrap="square" rtlCol="0">
              <a:spAutoFit/>
            </a:bodyPr>
            <a:lstStyle/>
            <a:p>
              <a:pPr algn="ctr">
                <a:lnSpc>
                  <a:spcPct val="150000"/>
                </a:lnSpc>
              </a:pPr>
              <a:r>
                <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rPr>
                <a:t>Enter text here.</a:t>
              </a:r>
              <a:endParaRPr lang="en-US" altLang="zh-CN" sz="1200">
                <a:solidFill>
                  <a:schemeClr val="bg1"/>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cxnSp>
          <p:nvCxnSpPr>
            <p:cNvPr id="22" name="直接连接符 21"/>
            <p:cNvCxnSpPr/>
            <p:nvPr/>
          </p:nvCxnSpPr>
          <p:spPr>
            <a:xfrm>
              <a:off x="5841" y="6829"/>
              <a:ext cx="0" cy="110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092" y="700"/>
              <a:ext cx="7155" cy="919"/>
            </a:xfrm>
            <a:prstGeom prst="rect">
              <a:avLst/>
            </a:prstGeom>
            <a:noFill/>
          </p:spPr>
          <p:txBody>
            <a:bodyPr wrap="square" rtlCol="0">
              <a:spAutoFit/>
            </a:bodyPr>
            <a:lstStyle/>
            <a:p>
              <a:pPr algn="l"/>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800" advTm="2000">
        <p:comb/>
      </p:transition>
    </mc:Choice>
    <mc:Fallback>
      <p:transition spd="slow" advTm="2000">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afterEffect">
                                  <p:stCondLst>
                                    <p:cond delay="0"/>
                                  </p:stCondLst>
                                  <p:childTnLst>
                                    <p:set>
                                      <p:cBhvr>
                                        <p:cTn id="6" dur="500" fill="hold">
                                          <p:stCondLst>
                                            <p:cond delay="0"/>
                                          </p:stCondLst>
                                        </p:cTn>
                                        <p:tgtEl>
                                          <p:spTgt spid="3"/>
                                        </p:tgtEl>
                                        <p:attrNameLst>
                                          <p:attrName>style.visibility</p:attrName>
                                        </p:attrNameLst>
                                      </p:cBhvr>
                                      <p:to>
                                        <p:strVal val="visible"/>
                                      </p:to>
                                    </p:set>
                                    <p:animEffect transition="in" filter="wheel(2)">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4190" y="762635"/>
            <a:ext cx="10752455" cy="4531995"/>
            <a:chOff x="794" y="1201"/>
            <a:chExt cx="16933" cy="7137"/>
          </a:xfrm>
        </p:grpSpPr>
        <p:sp>
          <p:nvSpPr>
            <p:cNvPr id="7" name="椭圆 6"/>
            <p:cNvSpPr/>
            <p:nvPr/>
          </p:nvSpPr>
          <p:spPr>
            <a:xfrm>
              <a:off x="1584" y="3357"/>
              <a:ext cx="2478" cy="2477"/>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cs typeface="思源黑体 CN Normal" panose="020B0400000000000000" charset="-122"/>
              </a:endParaRPr>
            </a:p>
          </p:txBody>
        </p:sp>
        <p:sp>
          <p:nvSpPr>
            <p:cNvPr id="17" name="任意多边形 16"/>
            <p:cNvSpPr/>
            <p:nvPr/>
          </p:nvSpPr>
          <p:spPr>
            <a:xfrm rot="18900000" flipH="1">
              <a:off x="1810" y="3571"/>
              <a:ext cx="2025" cy="2025"/>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rgbClr val="C0985A"/>
            </a:solidFill>
            <a:ln w="15875">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cs typeface="思源黑体 CN Normal" panose="020B0400000000000000" charset="-122"/>
              </a:endParaRPr>
            </a:p>
          </p:txBody>
        </p:sp>
        <p:sp>
          <p:nvSpPr>
            <p:cNvPr id="18" name="椭圆 17"/>
            <p:cNvSpPr/>
            <p:nvPr/>
          </p:nvSpPr>
          <p:spPr>
            <a:xfrm>
              <a:off x="6069" y="3311"/>
              <a:ext cx="2478" cy="2477"/>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cs typeface="思源黑体 CN Normal" panose="020B0400000000000000" charset="-122"/>
              </a:endParaRPr>
            </a:p>
          </p:txBody>
        </p:sp>
        <p:sp>
          <p:nvSpPr>
            <p:cNvPr id="19" name="任意多边形 18"/>
            <p:cNvSpPr/>
            <p:nvPr/>
          </p:nvSpPr>
          <p:spPr>
            <a:xfrm rot="18900000" flipH="1">
              <a:off x="6295" y="3525"/>
              <a:ext cx="2025" cy="2025"/>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chemeClr val="bg2">
                <a:lumMod val="75000"/>
              </a:schemeClr>
            </a:soli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cs typeface="思源黑体 CN Normal" panose="020B0400000000000000" charset="-122"/>
              </a:endParaRPr>
            </a:p>
          </p:txBody>
        </p:sp>
        <p:sp>
          <p:nvSpPr>
            <p:cNvPr id="20" name="椭圆 19"/>
            <p:cNvSpPr/>
            <p:nvPr/>
          </p:nvSpPr>
          <p:spPr>
            <a:xfrm>
              <a:off x="10554" y="3176"/>
              <a:ext cx="2478" cy="2477"/>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cs typeface="思源黑体 CN Normal" panose="020B0400000000000000" charset="-122"/>
              </a:endParaRPr>
            </a:p>
          </p:txBody>
        </p:sp>
        <p:sp>
          <p:nvSpPr>
            <p:cNvPr id="21" name="任意多边形 20"/>
            <p:cNvSpPr/>
            <p:nvPr/>
          </p:nvSpPr>
          <p:spPr>
            <a:xfrm rot="18900000" flipH="1">
              <a:off x="10780" y="3390"/>
              <a:ext cx="2025" cy="2025"/>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rgbClr val="C0985A"/>
            </a:soli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cs typeface="思源黑体 CN Normal" panose="020B0400000000000000" charset="-122"/>
              </a:endParaRPr>
            </a:p>
          </p:txBody>
        </p:sp>
        <p:sp>
          <p:nvSpPr>
            <p:cNvPr id="22" name="椭圆 21"/>
            <p:cNvSpPr/>
            <p:nvPr/>
          </p:nvSpPr>
          <p:spPr>
            <a:xfrm>
              <a:off x="14424" y="3176"/>
              <a:ext cx="2478" cy="2477"/>
            </a:xfrm>
            <a:prstGeom prst="ellipse">
              <a:avLst/>
            </a:prstGeom>
            <a:gradFill>
              <a:gsLst>
                <a:gs pos="0">
                  <a:srgbClr val="D3D3D3"/>
                </a:gs>
                <a:gs pos="100000">
                  <a:srgbClr val="F7F7F7"/>
                </a:gs>
              </a:gsLst>
              <a:lin ang="2700000" scaled="1"/>
            </a:gradFill>
            <a:ln w="31750">
              <a:gradFill flip="none" rotWithShape="1">
                <a:gsLst>
                  <a:gs pos="0">
                    <a:schemeClr val="bg1"/>
                  </a:gs>
                  <a:gs pos="100000">
                    <a:schemeClr val="bg1">
                      <a:lumMod val="75000"/>
                    </a:schemeClr>
                  </a:gs>
                </a:gsLst>
                <a:lin ang="2700000" scaled="1"/>
                <a:tileRect/>
              </a:gradFill>
            </a:ln>
            <a:effectLst>
              <a:outerShdw blurRad="406400" dist="165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cs typeface="思源黑体 CN Normal" panose="020B0400000000000000" charset="-122"/>
              </a:endParaRPr>
            </a:p>
          </p:txBody>
        </p:sp>
        <p:sp>
          <p:nvSpPr>
            <p:cNvPr id="23" name="任意多边形 22"/>
            <p:cNvSpPr/>
            <p:nvPr/>
          </p:nvSpPr>
          <p:spPr>
            <a:xfrm rot="18900000" flipH="1">
              <a:off x="14651" y="3390"/>
              <a:ext cx="2025" cy="2025"/>
            </a:xfrm>
            <a:custGeom>
              <a:avLst/>
              <a:gdLst>
                <a:gd name="connsiteX0" fmla="*/ 375395 w 1197558"/>
                <a:gd name="connsiteY0" fmla="*/ 375395 h 1197558"/>
                <a:gd name="connsiteX1" fmla="*/ 822163 w 1197558"/>
                <a:gd name="connsiteY1" fmla="*/ 375395 h 1197558"/>
                <a:gd name="connsiteX2" fmla="*/ 822163 w 1197558"/>
                <a:gd name="connsiteY2" fmla="*/ 822163 h 1197558"/>
                <a:gd name="connsiteX3" fmla="*/ 375395 w 1197558"/>
                <a:gd name="connsiteY3" fmla="*/ 822163 h 1197558"/>
                <a:gd name="connsiteX4" fmla="*/ 375395 w 1197558"/>
                <a:gd name="connsiteY4" fmla="*/ 375395 h 1197558"/>
                <a:gd name="connsiteX5" fmla="*/ 234098 w 1197558"/>
                <a:gd name="connsiteY5" fmla="*/ 116658 h 1197558"/>
                <a:gd name="connsiteX6" fmla="*/ 116658 w 1197558"/>
                <a:gd name="connsiteY6" fmla="*/ 234098 h 1197558"/>
                <a:gd name="connsiteX7" fmla="*/ 210207 w 1197558"/>
                <a:gd name="connsiteY7" fmla="*/ 327647 h 1197558"/>
                <a:gd name="connsiteX8" fmla="*/ 178624 w 1197558"/>
                <a:gd name="connsiteY8" fmla="*/ 378145 h 1197558"/>
                <a:gd name="connsiteX9" fmla="*/ 133029 w 1197558"/>
                <a:gd name="connsiteY9" fmla="*/ 508165 h 1197558"/>
                <a:gd name="connsiteX10" fmla="*/ 131936 w 1197558"/>
                <a:gd name="connsiteY10" fmla="*/ 515736 h 1197558"/>
                <a:gd name="connsiteX11" fmla="*/ 0 w 1197558"/>
                <a:gd name="connsiteY11" fmla="*/ 515736 h 1197558"/>
                <a:gd name="connsiteX12" fmla="*/ 0 w 1197558"/>
                <a:gd name="connsiteY12" fmla="*/ 681821 h 1197558"/>
                <a:gd name="connsiteX13" fmla="*/ 131936 w 1197558"/>
                <a:gd name="connsiteY13" fmla="*/ 681821 h 1197558"/>
                <a:gd name="connsiteX14" fmla="*/ 133029 w 1197558"/>
                <a:gd name="connsiteY14" fmla="*/ 689393 h 1197558"/>
                <a:gd name="connsiteX15" fmla="*/ 178624 w 1197558"/>
                <a:gd name="connsiteY15" fmla="*/ 819412 h 1197558"/>
                <a:gd name="connsiteX16" fmla="*/ 210207 w 1197558"/>
                <a:gd name="connsiteY16" fmla="*/ 869911 h 1197558"/>
                <a:gd name="connsiteX17" fmla="*/ 116658 w 1197558"/>
                <a:gd name="connsiteY17" fmla="*/ 963459 h 1197558"/>
                <a:gd name="connsiteX18" fmla="*/ 234098 w 1197558"/>
                <a:gd name="connsiteY18" fmla="*/ 1080899 h 1197558"/>
                <a:gd name="connsiteX19" fmla="*/ 327481 w 1197558"/>
                <a:gd name="connsiteY19" fmla="*/ 987516 h 1197558"/>
                <a:gd name="connsiteX20" fmla="*/ 337729 w 1197558"/>
                <a:gd name="connsiteY20" fmla="*/ 995049 h 1197558"/>
                <a:gd name="connsiteX21" fmla="*/ 466454 w 1197558"/>
                <a:gd name="connsiteY21" fmla="*/ 1054479 h 1197558"/>
                <a:gd name="connsiteX22" fmla="*/ 515737 w 1197558"/>
                <a:gd name="connsiteY22" fmla="*/ 1064876 h 1197558"/>
                <a:gd name="connsiteX23" fmla="*/ 515737 w 1197558"/>
                <a:gd name="connsiteY23" fmla="*/ 1197558 h 1197558"/>
                <a:gd name="connsiteX24" fmla="*/ 681822 w 1197558"/>
                <a:gd name="connsiteY24" fmla="*/ 1197558 h 1197558"/>
                <a:gd name="connsiteX25" fmla="*/ 681822 w 1197558"/>
                <a:gd name="connsiteY25" fmla="*/ 1065395 h 1197558"/>
                <a:gd name="connsiteX26" fmla="*/ 742092 w 1197558"/>
                <a:gd name="connsiteY26" fmla="*/ 1051154 h 1197558"/>
                <a:gd name="connsiteX27" fmla="*/ 869631 w 1197558"/>
                <a:gd name="connsiteY27" fmla="*/ 988400 h 1197558"/>
                <a:gd name="connsiteX28" fmla="*/ 870384 w 1197558"/>
                <a:gd name="connsiteY28" fmla="*/ 987824 h 1197558"/>
                <a:gd name="connsiteX29" fmla="*/ 963459 w 1197558"/>
                <a:gd name="connsiteY29" fmla="*/ 1080899 h 1197558"/>
                <a:gd name="connsiteX30" fmla="*/ 1080900 w 1197558"/>
                <a:gd name="connsiteY30" fmla="*/ 963459 h 1197558"/>
                <a:gd name="connsiteX31" fmla="*/ 987351 w 1197558"/>
                <a:gd name="connsiteY31" fmla="*/ 869911 h 1197558"/>
                <a:gd name="connsiteX32" fmla="*/ 1018934 w 1197558"/>
                <a:gd name="connsiteY32" fmla="*/ 819412 h 1197558"/>
                <a:gd name="connsiteX33" fmla="*/ 1064529 w 1197558"/>
                <a:gd name="connsiteY33" fmla="*/ 689393 h 1197558"/>
                <a:gd name="connsiteX34" fmla="*/ 1065622 w 1197558"/>
                <a:gd name="connsiteY34" fmla="*/ 681821 h 1197558"/>
                <a:gd name="connsiteX35" fmla="*/ 1197558 w 1197558"/>
                <a:gd name="connsiteY35" fmla="*/ 681821 h 1197558"/>
                <a:gd name="connsiteX36" fmla="*/ 1197558 w 1197558"/>
                <a:gd name="connsiteY36" fmla="*/ 515736 h 1197558"/>
                <a:gd name="connsiteX37" fmla="*/ 1065622 w 1197558"/>
                <a:gd name="connsiteY37" fmla="*/ 515736 h 1197558"/>
                <a:gd name="connsiteX38" fmla="*/ 1064529 w 1197558"/>
                <a:gd name="connsiteY38" fmla="*/ 508165 h 1197558"/>
                <a:gd name="connsiteX39" fmla="*/ 1018934 w 1197558"/>
                <a:gd name="connsiteY39" fmla="*/ 378145 h 1197558"/>
                <a:gd name="connsiteX40" fmla="*/ 987351 w 1197558"/>
                <a:gd name="connsiteY40" fmla="*/ 327646 h 1197558"/>
                <a:gd name="connsiteX41" fmla="*/ 1080900 w 1197558"/>
                <a:gd name="connsiteY41" fmla="*/ 234098 h 1197558"/>
                <a:gd name="connsiteX42" fmla="*/ 963460 w 1197558"/>
                <a:gd name="connsiteY42" fmla="*/ 116658 h 1197558"/>
                <a:gd name="connsiteX43" fmla="*/ 870076 w 1197558"/>
                <a:gd name="connsiteY43" fmla="*/ 210041 h 1197558"/>
                <a:gd name="connsiteX44" fmla="*/ 859829 w 1197558"/>
                <a:gd name="connsiteY44" fmla="*/ 202508 h 1197558"/>
                <a:gd name="connsiteX45" fmla="*/ 731105 w 1197558"/>
                <a:gd name="connsiteY45" fmla="*/ 143079 h 1197558"/>
                <a:gd name="connsiteX46" fmla="*/ 681821 w 1197558"/>
                <a:gd name="connsiteY46" fmla="*/ 132681 h 1197558"/>
                <a:gd name="connsiteX47" fmla="*/ 681821 w 1197558"/>
                <a:gd name="connsiteY47" fmla="*/ 0 h 1197558"/>
                <a:gd name="connsiteX48" fmla="*/ 515736 w 1197558"/>
                <a:gd name="connsiteY48" fmla="*/ 0 h 1197558"/>
                <a:gd name="connsiteX49" fmla="*/ 515736 w 1197558"/>
                <a:gd name="connsiteY49" fmla="*/ 132163 h 1197558"/>
                <a:gd name="connsiteX50" fmla="*/ 455466 w 1197558"/>
                <a:gd name="connsiteY50" fmla="*/ 146403 h 1197558"/>
                <a:gd name="connsiteX51" fmla="*/ 327927 w 1197558"/>
                <a:gd name="connsiteY51" fmla="*/ 209157 h 1197558"/>
                <a:gd name="connsiteX52" fmla="*/ 327174 w 1197558"/>
                <a:gd name="connsiteY52" fmla="*/ 209733 h 1197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97558" h="1197558">
                  <a:moveTo>
                    <a:pt x="375395" y="375395"/>
                  </a:moveTo>
                  <a:cubicBezTo>
                    <a:pt x="498767" y="252024"/>
                    <a:pt x="698792" y="252024"/>
                    <a:pt x="822163" y="375395"/>
                  </a:cubicBezTo>
                  <a:cubicBezTo>
                    <a:pt x="945534" y="498767"/>
                    <a:pt x="945534" y="698792"/>
                    <a:pt x="822163" y="822163"/>
                  </a:cubicBezTo>
                  <a:cubicBezTo>
                    <a:pt x="698792" y="945534"/>
                    <a:pt x="498767" y="945534"/>
                    <a:pt x="375395" y="822163"/>
                  </a:cubicBezTo>
                  <a:cubicBezTo>
                    <a:pt x="252024" y="698792"/>
                    <a:pt x="252024" y="498767"/>
                    <a:pt x="375395" y="375395"/>
                  </a:cubicBezTo>
                  <a:close/>
                  <a:moveTo>
                    <a:pt x="234098" y="116658"/>
                  </a:moveTo>
                  <a:lnTo>
                    <a:pt x="116658" y="234098"/>
                  </a:lnTo>
                  <a:lnTo>
                    <a:pt x="210207" y="327647"/>
                  </a:lnTo>
                  <a:lnTo>
                    <a:pt x="178624" y="378145"/>
                  </a:lnTo>
                  <a:cubicBezTo>
                    <a:pt x="156912" y="419462"/>
                    <a:pt x="141714" y="463307"/>
                    <a:pt x="133029" y="508165"/>
                  </a:cubicBezTo>
                  <a:lnTo>
                    <a:pt x="131936" y="515736"/>
                  </a:lnTo>
                  <a:lnTo>
                    <a:pt x="0" y="515736"/>
                  </a:lnTo>
                  <a:lnTo>
                    <a:pt x="0" y="681821"/>
                  </a:lnTo>
                  <a:lnTo>
                    <a:pt x="131936" y="681821"/>
                  </a:lnTo>
                  <a:lnTo>
                    <a:pt x="133029" y="689393"/>
                  </a:lnTo>
                  <a:cubicBezTo>
                    <a:pt x="141714" y="734250"/>
                    <a:pt x="156912" y="778096"/>
                    <a:pt x="178624" y="819412"/>
                  </a:cubicBezTo>
                  <a:lnTo>
                    <a:pt x="210207" y="869911"/>
                  </a:lnTo>
                  <a:lnTo>
                    <a:pt x="116658" y="963459"/>
                  </a:lnTo>
                  <a:lnTo>
                    <a:pt x="234098" y="1080899"/>
                  </a:lnTo>
                  <a:lnTo>
                    <a:pt x="327481" y="987516"/>
                  </a:lnTo>
                  <a:lnTo>
                    <a:pt x="337729" y="995049"/>
                  </a:lnTo>
                  <a:cubicBezTo>
                    <a:pt x="378012" y="1021647"/>
                    <a:pt x="421458" y="1041457"/>
                    <a:pt x="466454" y="1054479"/>
                  </a:cubicBezTo>
                  <a:lnTo>
                    <a:pt x="515737" y="1064876"/>
                  </a:lnTo>
                  <a:lnTo>
                    <a:pt x="515737" y="1197558"/>
                  </a:lnTo>
                  <a:lnTo>
                    <a:pt x="681822" y="1197558"/>
                  </a:lnTo>
                  <a:lnTo>
                    <a:pt x="681822" y="1065395"/>
                  </a:lnTo>
                  <a:lnTo>
                    <a:pt x="742092" y="1051154"/>
                  </a:lnTo>
                  <a:cubicBezTo>
                    <a:pt x="786823" y="1037024"/>
                    <a:pt x="829874" y="1016106"/>
                    <a:pt x="869631" y="988400"/>
                  </a:cubicBezTo>
                  <a:lnTo>
                    <a:pt x="870384" y="987824"/>
                  </a:lnTo>
                  <a:lnTo>
                    <a:pt x="963459" y="1080899"/>
                  </a:lnTo>
                  <a:lnTo>
                    <a:pt x="1080900" y="963459"/>
                  </a:lnTo>
                  <a:lnTo>
                    <a:pt x="987351" y="869911"/>
                  </a:lnTo>
                  <a:lnTo>
                    <a:pt x="1018934" y="819412"/>
                  </a:lnTo>
                  <a:cubicBezTo>
                    <a:pt x="1040646" y="778096"/>
                    <a:pt x="1055844" y="734250"/>
                    <a:pt x="1064529" y="689393"/>
                  </a:cubicBezTo>
                  <a:lnTo>
                    <a:pt x="1065622" y="681821"/>
                  </a:lnTo>
                  <a:lnTo>
                    <a:pt x="1197558" y="681821"/>
                  </a:lnTo>
                  <a:lnTo>
                    <a:pt x="1197558" y="515736"/>
                  </a:lnTo>
                  <a:lnTo>
                    <a:pt x="1065622" y="515736"/>
                  </a:lnTo>
                  <a:lnTo>
                    <a:pt x="1064529" y="508165"/>
                  </a:lnTo>
                  <a:cubicBezTo>
                    <a:pt x="1055845" y="463307"/>
                    <a:pt x="1040646" y="419461"/>
                    <a:pt x="1018934" y="378145"/>
                  </a:cubicBezTo>
                  <a:lnTo>
                    <a:pt x="987351" y="327646"/>
                  </a:lnTo>
                  <a:lnTo>
                    <a:pt x="1080900" y="234098"/>
                  </a:lnTo>
                  <a:lnTo>
                    <a:pt x="963460" y="116658"/>
                  </a:lnTo>
                  <a:lnTo>
                    <a:pt x="870076" y="210041"/>
                  </a:lnTo>
                  <a:lnTo>
                    <a:pt x="859829" y="202508"/>
                  </a:lnTo>
                  <a:cubicBezTo>
                    <a:pt x="819546" y="175910"/>
                    <a:pt x="776099" y="156100"/>
                    <a:pt x="731105" y="143079"/>
                  </a:cubicBezTo>
                  <a:lnTo>
                    <a:pt x="681821" y="132681"/>
                  </a:lnTo>
                  <a:lnTo>
                    <a:pt x="681821" y="0"/>
                  </a:lnTo>
                  <a:lnTo>
                    <a:pt x="515736" y="0"/>
                  </a:lnTo>
                  <a:lnTo>
                    <a:pt x="515736" y="132163"/>
                  </a:lnTo>
                  <a:lnTo>
                    <a:pt x="455466" y="146403"/>
                  </a:lnTo>
                  <a:cubicBezTo>
                    <a:pt x="410735" y="160533"/>
                    <a:pt x="367684" y="181451"/>
                    <a:pt x="327927" y="209157"/>
                  </a:cubicBezTo>
                  <a:lnTo>
                    <a:pt x="327174" y="209733"/>
                  </a:lnTo>
                  <a:close/>
                </a:path>
              </a:pathLst>
            </a:custGeom>
            <a:solidFill>
              <a:schemeClr val="bg2">
                <a:lumMod val="75000"/>
              </a:schemeClr>
            </a:solidFill>
            <a:ln>
              <a:noFill/>
            </a:ln>
            <a:effectLst>
              <a:outerShdw blurRad="114300" dist="635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prstClr val="white"/>
                </a:solidFill>
                <a:cs typeface="思源黑体 CN Normal" panose="020B0400000000000000" charset="-122"/>
              </a:endParaRPr>
            </a:p>
          </p:txBody>
        </p:sp>
        <p:sp>
          <p:nvSpPr>
            <p:cNvPr id="24" name="文本框 45"/>
            <p:cNvSpPr txBox="1"/>
            <p:nvPr/>
          </p:nvSpPr>
          <p:spPr>
            <a:xfrm>
              <a:off x="2300" y="4257"/>
              <a:ext cx="1136" cy="531"/>
            </a:xfrm>
            <a:prstGeom prst="rect">
              <a:avLst/>
            </a:prstGeom>
            <a:noFill/>
          </p:spPr>
          <p:txBody>
            <a:bodyPr wrap="square" rtlCol="0">
              <a:spAutoFit/>
            </a:bodyPr>
            <a:lstStyle/>
            <a:p>
              <a:pPr algn="ctr"/>
              <a:r>
                <a:rPr lang="en-US" altLang="zh-CN" sz="1600" dirty="0">
                  <a:solidFill>
                    <a:srgbClr val="C0985A"/>
                  </a:solidFill>
                  <a:latin typeface="思源黑体 CN Normal" panose="020B0400000000000000" charset="-122"/>
                  <a:ea typeface="思源黑体 CN Normal" panose="020B0400000000000000" charset="-122"/>
                  <a:cs typeface="思源黑体 CN Normal" panose="020B0400000000000000" charset="-122"/>
                </a:rPr>
                <a:t>25%</a:t>
              </a:r>
              <a:endParaRPr lang="en-US" altLang="zh-CN" sz="1600" dirty="0">
                <a:solidFill>
                  <a:srgbClr val="C0985A"/>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25" name="文本框 46"/>
            <p:cNvSpPr txBox="1"/>
            <p:nvPr/>
          </p:nvSpPr>
          <p:spPr>
            <a:xfrm>
              <a:off x="6785" y="4211"/>
              <a:ext cx="1136" cy="531"/>
            </a:xfrm>
            <a:prstGeom prst="rect">
              <a:avLst/>
            </a:prstGeom>
            <a:noFill/>
          </p:spPr>
          <p:txBody>
            <a:bodyPr wrap="square" rtlCol="0">
              <a:spAutoFit/>
            </a:bodyPr>
            <a:lstStyle/>
            <a:p>
              <a:pPr algn="ctr"/>
              <a:r>
                <a:rPr lang="en-US" altLang="zh-CN" sz="1600" dirty="0">
                  <a:solidFill>
                    <a:srgbClr val="C0985A"/>
                  </a:solidFill>
                  <a:latin typeface="思源黑体 CN Normal" panose="020B0400000000000000" charset="-122"/>
                  <a:ea typeface="思源黑体 CN Normal" panose="020B0400000000000000" charset="-122"/>
                  <a:cs typeface="思源黑体 CN Normal" panose="020B0400000000000000" charset="-122"/>
                </a:rPr>
                <a:t>50%</a:t>
              </a:r>
              <a:endParaRPr lang="en-US" altLang="zh-CN" sz="1600" dirty="0">
                <a:solidFill>
                  <a:srgbClr val="C0985A"/>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26" name="文本框 49"/>
            <p:cNvSpPr txBox="1"/>
            <p:nvPr/>
          </p:nvSpPr>
          <p:spPr>
            <a:xfrm>
              <a:off x="11316" y="4108"/>
              <a:ext cx="1136" cy="531"/>
            </a:xfrm>
            <a:prstGeom prst="rect">
              <a:avLst/>
            </a:prstGeom>
            <a:noFill/>
          </p:spPr>
          <p:txBody>
            <a:bodyPr wrap="square" rtlCol="0">
              <a:spAutoFit/>
            </a:bodyPr>
            <a:lstStyle/>
            <a:p>
              <a:pPr algn="ctr"/>
              <a:r>
                <a:rPr lang="en-US" altLang="zh-CN" sz="1600" dirty="0">
                  <a:solidFill>
                    <a:srgbClr val="C0985A"/>
                  </a:solidFill>
                  <a:latin typeface="思源黑体 CN Normal" panose="020B0400000000000000" charset="-122"/>
                  <a:ea typeface="思源黑体 CN Normal" panose="020B0400000000000000" charset="-122"/>
                  <a:cs typeface="思源黑体 CN Normal" panose="020B0400000000000000" charset="-122"/>
                </a:rPr>
                <a:t>75%</a:t>
              </a:r>
              <a:endParaRPr lang="en-US" altLang="zh-CN" sz="1600" dirty="0">
                <a:solidFill>
                  <a:srgbClr val="C0985A"/>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27" name="文本框 50"/>
            <p:cNvSpPr txBox="1"/>
            <p:nvPr/>
          </p:nvSpPr>
          <p:spPr>
            <a:xfrm>
              <a:off x="15188" y="4108"/>
              <a:ext cx="1136" cy="531"/>
            </a:xfrm>
            <a:prstGeom prst="rect">
              <a:avLst/>
            </a:prstGeom>
            <a:noFill/>
          </p:spPr>
          <p:txBody>
            <a:bodyPr wrap="square" rtlCol="0">
              <a:spAutoFit/>
            </a:bodyPr>
            <a:lstStyle/>
            <a:p>
              <a:pPr algn="ctr"/>
              <a:r>
                <a:rPr lang="en-US" altLang="zh-CN" sz="1600" dirty="0">
                  <a:solidFill>
                    <a:srgbClr val="C0985A"/>
                  </a:solidFill>
                  <a:latin typeface="思源黑体 CN Normal" panose="020B0400000000000000" charset="-122"/>
                  <a:ea typeface="思源黑体 CN Normal" panose="020B0400000000000000" charset="-122"/>
                  <a:cs typeface="思源黑体 CN Normal" panose="020B0400000000000000" charset="-122"/>
                </a:rPr>
                <a:t>100%</a:t>
              </a:r>
              <a:endParaRPr lang="en-US" altLang="zh-CN" sz="1600" dirty="0">
                <a:solidFill>
                  <a:srgbClr val="C0985A"/>
                </a:solidFill>
                <a:latin typeface="思源黑体 CN Normal" panose="020B0400000000000000" charset="-122"/>
                <a:ea typeface="思源黑体 CN Normal" panose="020B0400000000000000" charset="-122"/>
                <a:cs typeface="思源黑体 CN Normal" panose="020B0400000000000000" charset="-122"/>
              </a:endParaRPr>
            </a:p>
          </p:txBody>
        </p:sp>
        <p:sp>
          <p:nvSpPr>
            <p:cNvPr id="69" name="ïšḷiďé"/>
            <p:cNvSpPr/>
            <p:nvPr/>
          </p:nvSpPr>
          <p:spPr bwMode="auto">
            <a:xfrm>
              <a:off x="975" y="7272"/>
              <a:ext cx="3671" cy="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ts val="0"/>
                </a:spcBef>
                <a:spcAft>
                  <a:spcPts val="0"/>
                </a:spcAft>
              </a:pP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2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70" name="ïṡḻíḍê"/>
            <p:cNvSpPr txBox="1"/>
            <p:nvPr/>
          </p:nvSpPr>
          <p:spPr bwMode="auto">
            <a:xfrm>
              <a:off x="794" y="6530"/>
              <a:ext cx="4033" cy="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spcBef>
                  <a:spcPct val="0"/>
                </a:spcBef>
                <a:defRPr/>
              </a:pPr>
              <a:r>
                <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THE SUBTITLE</a:t>
              </a:r>
              <a:endParaRPr lang="en-US" altLang="zh-CN" sz="2000" b="1"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29" name="ïšḷiďé"/>
            <p:cNvSpPr/>
            <p:nvPr/>
          </p:nvSpPr>
          <p:spPr bwMode="auto">
            <a:xfrm>
              <a:off x="5473" y="7272"/>
              <a:ext cx="3671" cy="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ts val="0"/>
                </a:spcBef>
                <a:spcAft>
                  <a:spcPts val="0"/>
                </a:spcAft>
              </a:pP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2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30" name="ïṡḻíḍê"/>
            <p:cNvSpPr txBox="1"/>
            <p:nvPr/>
          </p:nvSpPr>
          <p:spPr bwMode="auto">
            <a:xfrm>
              <a:off x="5292" y="6530"/>
              <a:ext cx="4033" cy="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spcBef>
                  <a:spcPct val="0"/>
                </a:spcBef>
                <a:defRPr/>
              </a:pPr>
              <a:r>
                <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THE SUBTITLE</a:t>
              </a:r>
              <a:endParaRPr lang="en-US" altLang="zh-CN" sz="2000" b="1"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31" name="ïšḷiďé"/>
            <p:cNvSpPr/>
            <p:nvPr/>
          </p:nvSpPr>
          <p:spPr bwMode="auto">
            <a:xfrm>
              <a:off x="9957" y="7272"/>
              <a:ext cx="3671" cy="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ts val="0"/>
                </a:spcBef>
                <a:spcAft>
                  <a:spcPts val="0"/>
                </a:spcAft>
              </a:pP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2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32" name="ïṡḻíḍê"/>
            <p:cNvSpPr txBox="1"/>
            <p:nvPr/>
          </p:nvSpPr>
          <p:spPr bwMode="auto">
            <a:xfrm>
              <a:off x="9776" y="6530"/>
              <a:ext cx="4033" cy="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spcBef>
                  <a:spcPct val="0"/>
                </a:spcBef>
                <a:defRPr/>
              </a:pPr>
              <a:r>
                <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THE SUBTITLE</a:t>
              </a:r>
              <a:endParaRPr lang="en-US" altLang="zh-CN" sz="2000" b="1"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33" name="ïšḷiďé"/>
            <p:cNvSpPr/>
            <p:nvPr/>
          </p:nvSpPr>
          <p:spPr bwMode="auto">
            <a:xfrm>
              <a:off x="13876" y="7272"/>
              <a:ext cx="3671" cy="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ts val="0"/>
                </a:spcBef>
                <a:spcAft>
                  <a:spcPts val="0"/>
                </a:spcAft>
              </a:pP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core</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r>
                <a:rPr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text here</a:t>
              </a:r>
              <a:r>
                <a:rPr lang="en-US"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a:t>
              </a:r>
              <a:endParaRPr lang="en-US" altLang="zh-CN" sz="1200" dirty="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34" name="ïṡḻíḍê"/>
            <p:cNvSpPr txBox="1"/>
            <p:nvPr/>
          </p:nvSpPr>
          <p:spPr bwMode="auto">
            <a:xfrm>
              <a:off x="13695" y="6530"/>
              <a:ext cx="4033" cy="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defTabSz="914400">
                <a:spcBef>
                  <a:spcPct val="0"/>
                </a:spcBef>
                <a:defRPr/>
              </a:pPr>
              <a:r>
                <a:rPr lang="en-US" altLang="zh-CN" sz="200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THE SUBTITLE</a:t>
              </a:r>
              <a:endParaRPr lang="en-US" altLang="zh-CN" sz="2000" b="1"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9" name="文本框 8"/>
            <p:cNvSpPr txBox="1"/>
            <p:nvPr/>
          </p:nvSpPr>
          <p:spPr>
            <a:xfrm>
              <a:off x="1212" y="1201"/>
              <a:ext cx="7155" cy="919"/>
            </a:xfrm>
            <a:prstGeom prst="rect">
              <a:avLst/>
            </a:prstGeom>
            <a:noFill/>
          </p:spPr>
          <p:txBody>
            <a:bodyPr wrap="square" rtlCol="0">
              <a:spAutoFit/>
            </a:bodyPr>
            <a:lstStyle/>
            <a:p>
              <a:pPr algn="l"/>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endParaRPr>
            </a:p>
          </p:txBody>
        </p:sp>
      </p:grpSp>
      <p:sp>
        <p:nvSpPr>
          <p:cNvPr id="4" name="矩形 3"/>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800" advTm="2000">
        <p:wipe dir="r"/>
      </p:transition>
    </mc:Choice>
    <mc:Fallback>
      <p:transition spd="slow" advTm="2000">
        <p:wipe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
        <p:nvSpPr>
          <p:cNvPr id="31" name="矩形 30"/>
          <p:cNvSpPr/>
          <p:nvPr/>
        </p:nvSpPr>
        <p:spPr>
          <a:xfrm>
            <a:off x="-635" y="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nvGrpSpPr>
          <p:cNvPr id="2" name="组合 1"/>
          <p:cNvGrpSpPr/>
          <p:nvPr/>
        </p:nvGrpSpPr>
        <p:grpSpPr>
          <a:xfrm>
            <a:off x="-635" y="1791335"/>
            <a:ext cx="12192000" cy="3578860"/>
            <a:chOff x="-1" y="2821"/>
            <a:chExt cx="19200" cy="5636"/>
          </a:xfrm>
        </p:grpSpPr>
        <p:sp>
          <p:nvSpPr>
            <p:cNvPr id="6" name="文本框 5"/>
            <p:cNvSpPr txBox="1"/>
            <p:nvPr/>
          </p:nvSpPr>
          <p:spPr>
            <a:xfrm>
              <a:off x="9801" y="5013"/>
              <a:ext cx="6593" cy="1210"/>
            </a:xfrm>
            <a:prstGeom prst="rect">
              <a:avLst/>
            </a:prstGeom>
            <a:noFill/>
          </p:spPr>
          <p:txBody>
            <a:bodyPr wrap="square" rtlCol="0">
              <a:spAutoFit/>
            </a:bodyPr>
            <a:lstStyle/>
            <a:p>
              <a:r>
                <a:rPr lang="zh-CN" altLang="en-US" sz="4400">
                  <a:solidFill>
                    <a:srgbClr val="C0985A"/>
                  </a:solidFill>
                  <a:latin typeface="思源黑体 CN Bold" panose="020B0800000000000000" charset="-122"/>
                  <a:ea typeface="思源黑体 CN Bold" panose="020B0800000000000000" charset="-122"/>
                  <a:cs typeface="思源黑体 CN Normal" panose="020B0400000000000000" charset="-122"/>
                </a:rPr>
                <a:t>在此输入标题</a:t>
              </a:r>
              <a:endParaRPr lang="zh-CN" altLang="en-US" sz="4400">
                <a:solidFill>
                  <a:srgbClr val="C0985A"/>
                </a:solidFill>
                <a:latin typeface="思源黑体 CN Bold" panose="020B0800000000000000" charset="-122"/>
                <a:ea typeface="思源黑体 CN Bold" panose="020B0800000000000000" charset="-122"/>
                <a:cs typeface="思源黑体 CN Normal" panose="020B0400000000000000" charset="-122"/>
              </a:endParaRPr>
            </a:p>
          </p:txBody>
        </p:sp>
        <p:sp>
          <p:nvSpPr>
            <p:cNvPr id="8" name="文本框 7"/>
            <p:cNvSpPr txBox="1"/>
            <p:nvPr/>
          </p:nvSpPr>
          <p:spPr>
            <a:xfrm>
              <a:off x="9859" y="6465"/>
              <a:ext cx="7487" cy="1452"/>
            </a:xfrm>
            <a:prstGeom prst="rect">
              <a:avLst/>
            </a:prstGeom>
            <a:noFill/>
          </p:spPr>
          <p:txBody>
            <a:bodyPr wrap="square" rtlCol="0">
              <a:spAutoFit/>
            </a:bodyPr>
            <a:lstStyle/>
            <a:p>
              <a:pPr>
                <a:lnSpc>
                  <a:spcPct val="150000"/>
                </a:lnSpc>
              </a:pPr>
              <a:r>
                <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rPr>
                <a:t>Enter the core text here.</a:t>
              </a:r>
              <a:r>
                <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rPr>
                <a:t>Enter the core text here.Enter the core text .Enter the core text here.Enter the core text here.Enter the core text here.Enter the core text here.</a:t>
              </a:r>
              <a:endParaRPr lang="en-US" altLang="zh-CN" sz="1200">
                <a:blipFill>
                  <a:blip r:embed="rId1"/>
                  <a:stretch>
                    <a:fillRect/>
                  </a:stretch>
                </a:blipFill>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1" name="文本框 10"/>
            <p:cNvSpPr txBox="1"/>
            <p:nvPr/>
          </p:nvSpPr>
          <p:spPr>
            <a:xfrm>
              <a:off x="9801" y="3218"/>
              <a:ext cx="7350" cy="1113"/>
            </a:xfrm>
            <a:prstGeom prst="rect">
              <a:avLst/>
            </a:prstGeom>
            <a:noFill/>
          </p:spPr>
          <p:txBody>
            <a:bodyPr wrap="square" rtlCol="0">
              <a:spAutoFit/>
            </a:bodyPr>
            <a:lstStyle/>
            <a:p>
              <a:r>
                <a:rPr lang="en-US" sz="4000">
                  <a:blipFill>
                    <a:blip r:embed="rId1"/>
                    <a:stretch>
                      <a:fillRect/>
                    </a:stretch>
                  </a:blipFill>
                  <a:latin typeface="思源黑体 CN Normal" panose="020B0400000000000000" charset="-122"/>
                  <a:ea typeface="思源黑体 CN Normal" panose="020B0400000000000000" charset="-122"/>
                  <a:cs typeface="思源黑体 CN Bold" panose="020B0800000000000000" charset="-122"/>
                </a:rPr>
                <a:t>PART     TWO</a:t>
              </a:r>
              <a:endParaRPr lang="en-US" sz="4000">
                <a:blipFill>
                  <a:blip r:embed="rId1"/>
                  <a:stretch>
                    <a:fillRect/>
                  </a:stretch>
                </a:blipFill>
                <a:latin typeface="思源黑体 CN Normal" panose="020B0400000000000000" charset="-122"/>
                <a:ea typeface="思源黑体 CN Normal" panose="020B0400000000000000" charset="-122"/>
                <a:cs typeface="思源黑体 CN Bold" panose="020B0800000000000000" charset="-122"/>
              </a:endParaRPr>
            </a:p>
          </p:txBody>
        </p:sp>
        <p:cxnSp>
          <p:nvCxnSpPr>
            <p:cNvPr id="13" name="直接连接符 12"/>
            <p:cNvCxnSpPr/>
            <p:nvPr/>
          </p:nvCxnSpPr>
          <p:spPr>
            <a:xfrm>
              <a:off x="10009" y="4646"/>
              <a:ext cx="1110" cy="0"/>
            </a:xfrm>
            <a:prstGeom prst="line">
              <a:avLst/>
            </a:prstGeom>
            <a:ln w="19050">
              <a:solidFill>
                <a:srgbClr val="C0985A"/>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1756" y="2901"/>
              <a:ext cx="1185" cy="1598"/>
            </a:xfrm>
            <a:prstGeom prst="rect">
              <a:avLst/>
            </a:prstGeom>
            <a:noFill/>
          </p:spPr>
          <p:txBody>
            <a:bodyPr wrap="square" rtlCol="0">
              <a:spAutoFit/>
            </a:bodyPr>
            <a:lstStyle/>
            <a:p>
              <a:r>
                <a:rPr lang="en-US" altLang="zh-CN" sz="6000">
                  <a:solidFill>
                    <a:srgbClr val="C0985A"/>
                  </a:solidFill>
                  <a:latin typeface="思源黑体 CN Normal" panose="020B0400000000000000" charset="-122"/>
                  <a:ea typeface="思源黑体 CN Normal" panose="020B0400000000000000" charset="-122"/>
                  <a:cs typeface="思源黑体 CN Normal" panose="020B0400000000000000" charset="-122"/>
                </a:rPr>
                <a:t>2</a:t>
              </a:r>
              <a:endParaRPr lang="en-US" altLang="zh-CN" sz="6000">
                <a:solidFill>
                  <a:srgbClr val="C0985A"/>
                </a:solidFill>
                <a:latin typeface="思源黑体 CN Normal" panose="020B0400000000000000" charset="-122"/>
                <a:ea typeface="思源黑体 CN Normal" panose="020B0400000000000000" charset="-122"/>
                <a:cs typeface="思源黑体 CN Normal" panose="020B0400000000000000" charset="-122"/>
              </a:endParaRPr>
            </a:p>
          </p:txBody>
        </p:sp>
        <p:pic>
          <p:nvPicPr>
            <p:cNvPr id="7" name="图片 6" descr="千库网_商务合作讨论过程摄影图_摄影图编号80121"/>
            <p:cNvPicPr>
              <a:picLocks noChangeAspect="1"/>
            </p:cNvPicPr>
            <p:nvPr/>
          </p:nvPicPr>
          <p:blipFill>
            <a:blip r:embed="rId2"/>
            <a:stretch>
              <a:fillRect/>
            </a:stretch>
          </p:blipFill>
          <p:spPr>
            <a:xfrm>
              <a:off x="-1" y="2821"/>
              <a:ext cx="8493" cy="5637"/>
            </a:xfrm>
            <a:prstGeom prst="rect">
              <a:avLst/>
            </a:prstGeom>
          </p:spPr>
        </p:pic>
        <p:sp>
          <p:nvSpPr>
            <p:cNvPr id="9" name="矩形 8"/>
            <p:cNvSpPr/>
            <p:nvPr/>
          </p:nvSpPr>
          <p:spPr>
            <a:xfrm>
              <a:off x="18399" y="2821"/>
              <a:ext cx="801" cy="5637"/>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800" advTm="2000">
        <p:checker/>
      </p:transition>
    </mc:Choice>
    <mc:Fallback>
      <p:transition spd="slow" advTm="2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69620" y="762635"/>
            <a:ext cx="9756775" cy="5153660"/>
            <a:chOff x="1212" y="1201"/>
            <a:chExt cx="15365" cy="8116"/>
          </a:xfrm>
        </p:grpSpPr>
        <p:sp>
          <p:nvSpPr>
            <p:cNvPr id="26" name="camille"/>
            <p:cNvSpPr/>
            <p:nvPr/>
          </p:nvSpPr>
          <p:spPr bwMode="auto">
            <a:xfrm rot="5400000" flipV="1">
              <a:off x="7847" y="4277"/>
              <a:ext cx="3003" cy="3003"/>
            </a:xfrm>
            <a:custGeom>
              <a:avLst/>
              <a:gdLst>
                <a:gd name="T0" fmla="*/ 1814 w 1814"/>
                <a:gd name="T1" fmla="*/ 893 h 1812"/>
                <a:gd name="T2" fmla="*/ 1583 w 1814"/>
                <a:gd name="T3" fmla="*/ 284 h 1812"/>
                <a:gd name="T4" fmla="*/ 918 w 1814"/>
                <a:gd name="T5" fmla="*/ 0 h 1812"/>
                <a:gd name="T6" fmla="*/ 0 w 1814"/>
                <a:gd name="T7" fmla="*/ 918 h 1812"/>
                <a:gd name="T8" fmla="*/ 230 w 1814"/>
                <a:gd name="T9" fmla="*/ 1527 h 1812"/>
                <a:gd name="T10" fmla="*/ 895 w 1814"/>
                <a:gd name="T11" fmla="*/ 1812 h 1812"/>
                <a:gd name="T12" fmla="*/ 1814 w 1814"/>
                <a:gd name="T13" fmla="*/ 893 h 1812"/>
              </a:gdLst>
              <a:ahLst/>
              <a:cxnLst>
                <a:cxn ang="0">
                  <a:pos x="T0" y="T1"/>
                </a:cxn>
                <a:cxn ang="0">
                  <a:pos x="T2" y="T3"/>
                </a:cxn>
                <a:cxn ang="0">
                  <a:pos x="T4" y="T5"/>
                </a:cxn>
                <a:cxn ang="0">
                  <a:pos x="T6" y="T7"/>
                </a:cxn>
                <a:cxn ang="0">
                  <a:pos x="T8" y="T9"/>
                </a:cxn>
                <a:cxn ang="0">
                  <a:pos x="T10" y="T11"/>
                </a:cxn>
                <a:cxn ang="0">
                  <a:pos x="T12" y="T13"/>
                </a:cxn>
              </a:cxnLst>
              <a:rect l="0" t="0" r="r" b="b"/>
              <a:pathLst>
                <a:path w="1814" h="1812">
                  <a:moveTo>
                    <a:pt x="1814" y="893"/>
                  </a:moveTo>
                  <a:cubicBezTo>
                    <a:pt x="1814" y="659"/>
                    <a:pt x="1726" y="446"/>
                    <a:pt x="1583" y="284"/>
                  </a:cubicBezTo>
                  <a:cubicBezTo>
                    <a:pt x="1416" y="109"/>
                    <a:pt x="1180" y="0"/>
                    <a:pt x="918" y="0"/>
                  </a:cubicBezTo>
                  <a:cubicBezTo>
                    <a:pt x="411" y="0"/>
                    <a:pt x="0" y="411"/>
                    <a:pt x="0" y="918"/>
                  </a:cubicBezTo>
                  <a:cubicBezTo>
                    <a:pt x="0" y="1152"/>
                    <a:pt x="87" y="1365"/>
                    <a:pt x="230" y="1527"/>
                  </a:cubicBezTo>
                  <a:cubicBezTo>
                    <a:pt x="398" y="1702"/>
                    <a:pt x="633" y="1812"/>
                    <a:pt x="895" y="1812"/>
                  </a:cubicBezTo>
                  <a:cubicBezTo>
                    <a:pt x="1402" y="1812"/>
                    <a:pt x="1814" y="1400"/>
                    <a:pt x="1814" y="893"/>
                  </a:cubicBezTo>
                  <a:close/>
                </a:path>
              </a:pathLst>
            </a:custGeom>
            <a:solidFill>
              <a:srgbClr val="C0985A"/>
            </a:solidFill>
            <a:ln w="9525">
              <a:solidFill>
                <a:srgbClr val="C0985A"/>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CN Normal" panose="020B0400000000000000" charset="-122"/>
                <a:ea typeface="思源黑体 CN Normal" panose="020B0400000000000000" charset="-122"/>
                <a:cs typeface="+mn-ea"/>
                <a:sym typeface="+mn-lt"/>
              </a:endParaRPr>
            </a:p>
          </p:txBody>
        </p:sp>
        <p:sp>
          <p:nvSpPr>
            <p:cNvPr id="6" name="camille"/>
            <p:cNvSpPr>
              <a:spLocks noEditPoints="1"/>
            </p:cNvSpPr>
            <p:nvPr/>
          </p:nvSpPr>
          <p:spPr bwMode="auto">
            <a:xfrm rot="5400000" flipV="1">
              <a:off x="7451" y="3902"/>
              <a:ext cx="3793" cy="3796"/>
            </a:xfrm>
            <a:custGeom>
              <a:avLst/>
              <a:gdLst>
                <a:gd name="T0" fmla="*/ 1146 w 2291"/>
                <a:gd name="T1" fmla="*/ 48 h 2291"/>
                <a:gd name="T2" fmla="*/ 1922 w 2291"/>
                <a:gd name="T3" fmla="*/ 369 h 2291"/>
                <a:gd name="T4" fmla="*/ 2243 w 2291"/>
                <a:gd name="T5" fmla="*/ 1146 h 2291"/>
                <a:gd name="T6" fmla="*/ 1922 w 2291"/>
                <a:gd name="T7" fmla="*/ 1922 h 2291"/>
                <a:gd name="T8" fmla="*/ 1146 w 2291"/>
                <a:gd name="T9" fmla="*/ 2243 h 2291"/>
                <a:gd name="T10" fmla="*/ 369 w 2291"/>
                <a:gd name="T11" fmla="*/ 1922 h 2291"/>
                <a:gd name="T12" fmla="*/ 48 w 2291"/>
                <a:gd name="T13" fmla="*/ 1146 h 2291"/>
                <a:gd name="T14" fmla="*/ 369 w 2291"/>
                <a:gd name="T15" fmla="*/ 369 h 2291"/>
                <a:gd name="T16" fmla="*/ 1146 w 2291"/>
                <a:gd name="T17" fmla="*/ 48 h 2291"/>
                <a:gd name="T18" fmla="*/ 1146 w 2291"/>
                <a:gd name="T19" fmla="*/ 0 h 2291"/>
                <a:gd name="T20" fmla="*/ 0 w 2291"/>
                <a:gd name="T21" fmla="*/ 1146 h 2291"/>
                <a:gd name="T22" fmla="*/ 1146 w 2291"/>
                <a:gd name="T23" fmla="*/ 2291 h 2291"/>
                <a:gd name="T24" fmla="*/ 2291 w 2291"/>
                <a:gd name="T25" fmla="*/ 1146 h 2291"/>
                <a:gd name="T26" fmla="*/ 1146 w 2291"/>
                <a:gd name="T27" fmla="*/ 0 h 2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91" h="2291">
                  <a:moveTo>
                    <a:pt x="1146" y="48"/>
                  </a:moveTo>
                  <a:cubicBezTo>
                    <a:pt x="1439" y="48"/>
                    <a:pt x="1714" y="162"/>
                    <a:pt x="1922" y="369"/>
                  </a:cubicBezTo>
                  <a:cubicBezTo>
                    <a:pt x="2129" y="577"/>
                    <a:pt x="2243" y="852"/>
                    <a:pt x="2243" y="1146"/>
                  </a:cubicBezTo>
                  <a:cubicBezTo>
                    <a:pt x="2243" y="1439"/>
                    <a:pt x="2129" y="1714"/>
                    <a:pt x="1922" y="1922"/>
                  </a:cubicBezTo>
                  <a:cubicBezTo>
                    <a:pt x="1714" y="2129"/>
                    <a:pt x="1439" y="2243"/>
                    <a:pt x="1146" y="2243"/>
                  </a:cubicBezTo>
                  <a:cubicBezTo>
                    <a:pt x="852" y="2243"/>
                    <a:pt x="577" y="2129"/>
                    <a:pt x="369" y="1922"/>
                  </a:cubicBezTo>
                  <a:cubicBezTo>
                    <a:pt x="162" y="1714"/>
                    <a:pt x="48" y="1439"/>
                    <a:pt x="48" y="1146"/>
                  </a:cubicBezTo>
                  <a:cubicBezTo>
                    <a:pt x="48" y="852"/>
                    <a:pt x="162" y="577"/>
                    <a:pt x="369" y="369"/>
                  </a:cubicBezTo>
                  <a:cubicBezTo>
                    <a:pt x="577" y="162"/>
                    <a:pt x="852" y="48"/>
                    <a:pt x="1146" y="48"/>
                  </a:cubicBezTo>
                  <a:moveTo>
                    <a:pt x="1146" y="0"/>
                  </a:moveTo>
                  <a:cubicBezTo>
                    <a:pt x="513" y="0"/>
                    <a:pt x="0" y="513"/>
                    <a:pt x="0" y="1146"/>
                  </a:cubicBezTo>
                  <a:cubicBezTo>
                    <a:pt x="0" y="1778"/>
                    <a:pt x="513" y="2291"/>
                    <a:pt x="1146" y="2291"/>
                  </a:cubicBezTo>
                  <a:cubicBezTo>
                    <a:pt x="1778" y="2291"/>
                    <a:pt x="2291" y="1778"/>
                    <a:pt x="2291" y="1146"/>
                  </a:cubicBezTo>
                  <a:cubicBezTo>
                    <a:pt x="2291" y="513"/>
                    <a:pt x="1778" y="0"/>
                    <a:pt x="1146" y="0"/>
                  </a:cubicBezTo>
                  <a:close/>
                </a:path>
              </a:pathLst>
            </a:custGeom>
            <a:solidFill>
              <a:srgbClr val="C0985A"/>
            </a:solidFill>
            <a:ln w="9525">
              <a:solidFill>
                <a:srgbClr val="C0985A"/>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CN Normal" panose="020B0400000000000000" charset="-122"/>
                <a:ea typeface="思源黑体 CN Normal" panose="020B0400000000000000" charset="-122"/>
                <a:cs typeface="+mn-ea"/>
                <a:sym typeface="+mn-lt"/>
              </a:endParaRPr>
            </a:p>
          </p:txBody>
        </p:sp>
        <p:sp>
          <p:nvSpPr>
            <p:cNvPr id="7" name="camille"/>
            <p:cNvSpPr/>
            <p:nvPr/>
          </p:nvSpPr>
          <p:spPr bwMode="auto">
            <a:xfrm rot="5400000" flipV="1">
              <a:off x="9047" y="2849"/>
              <a:ext cx="603" cy="2676"/>
            </a:xfrm>
            <a:custGeom>
              <a:avLst/>
              <a:gdLst>
                <a:gd name="T0" fmla="*/ 335 w 364"/>
                <a:gd name="T1" fmla="*/ 1615 h 1615"/>
                <a:gd name="T2" fmla="*/ 364 w 364"/>
                <a:gd name="T3" fmla="*/ 1586 h 1615"/>
                <a:gd name="T4" fmla="*/ 42 w 364"/>
                <a:gd name="T5" fmla="*/ 808 h 1615"/>
                <a:gd name="T6" fmla="*/ 364 w 364"/>
                <a:gd name="T7" fmla="*/ 30 h 1615"/>
                <a:gd name="T8" fmla="*/ 335 w 364"/>
                <a:gd name="T9" fmla="*/ 0 h 1615"/>
                <a:gd name="T10" fmla="*/ 0 w 364"/>
                <a:gd name="T11" fmla="*/ 808 h 1615"/>
                <a:gd name="T12" fmla="*/ 335 w 364"/>
                <a:gd name="T13" fmla="*/ 1615 h 1615"/>
              </a:gdLst>
              <a:ahLst/>
              <a:cxnLst>
                <a:cxn ang="0">
                  <a:pos x="T0" y="T1"/>
                </a:cxn>
                <a:cxn ang="0">
                  <a:pos x="T2" y="T3"/>
                </a:cxn>
                <a:cxn ang="0">
                  <a:pos x="T4" y="T5"/>
                </a:cxn>
                <a:cxn ang="0">
                  <a:pos x="T6" y="T7"/>
                </a:cxn>
                <a:cxn ang="0">
                  <a:pos x="T8" y="T9"/>
                </a:cxn>
                <a:cxn ang="0">
                  <a:pos x="T10" y="T11"/>
                </a:cxn>
                <a:cxn ang="0">
                  <a:pos x="T12" y="T13"/>
                </a:cxn>
              </a:cxnLst>
              <a:rect l="0" t="0" r="r" b="b"/>
              <a:pathLst>
                <a:path w="364" h="1615">
                  <a:moveTo>
                    <a:pt x="335" y="1615"/>
                  </a:moveTo>
                  <a:cubicBezTo>
                    <a:pt x="364" y="1586"/>
                    <a:pt x="364" y="1586"/>
                    <a:pt x="364" y="1586"/>
                  </a:cubicBezTo>
                  <a:cubicBezTo>
                    <a:pt x="165" y="1386"/>
                    <a:pt x="42" y="1111"/>
                    <a:pt x="42" y="808"/>
                  </a:cubicBezTo>
                  <a:cubicBezTo>
                    <a:pt x="42" y="504"/>
                    <a:pt x="165" y="229"/>
                    <a:pt x="364" y="30"/>
                  </a:cubicBezTo>
                  <a:cubicBezTo>
                    <a:pt x="335" y="0"/>
                    <a:pt x="335" y="0"/>
                    <a:pt x="335" y="0"/>
                  </a:cubicBezTo>
                  <a:cubicBezTo>
                    <a:pt x="128" y="207"/>
                    <a:pt x="0" y="492"/>
                    <a:pt x="0" y="808"/>
                  </a:cubicBezTo>
                  <a:cubicBezTo>
                    <a:pt x="0" y="1123"/>
                    <a:pt x="128" y="1408"/>
                    <a:pt x="335" y="1615"/>
                  </a:cubicBezTo>
                  <a:close/>
                </a:path>
              </a:pathLst>
            </a:custGeom>
            <a:solidFill>
              <a:srgbClr val="C0985A"/>
            </a:solidFill>
            <a:ln>
              <a:solidFill>
                <a:srgbClr val="C0985A"/>
              </a:solidFill>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CN Normal" panose="020B0400000000000000" charset="-122"/>
                <a:ea typeface="思源黑体 CN Normal" panose="020B0400000000000000" charset="-122"/>
                <a:cs typeface="+mn-ea"/>
                <a:sym typeface="+mn-lt"/>
              </a:endParaRPr>
            </a:p>
          </p:txBody>
        </p:sp>
        <p:sp>
          <p:nvSpPr>
            <p:cNvPr id="29" name="camille"/>
            <p:cNvSpPr/>
            <p:nvPr/>
          </p:nvSpPr>
          <p:spPr bwMode="auto">
            <a:xfrm rot="5400000" flipV="1">
              <a:off x="7477" y="3905"/>
              <a:ext cx="586" cy="586"/>
            </a:xfrm>
            <a:custGeom>
              <a:avLst/>
              <a:gdLst>
                <a:gd name="T0" fmla="*/ 445 w 445"/>
                <a:gd name="T1" fmla="*/ 412 h 445"/>
                <a:gd name="T2" fmla="*/ 34 w 445"/>
                <a:gd name="T3" fmla="*/ 0 h 445"/>
                <a:gd name="T4" fmla="*/ 0 w 445"/>
                <a:gd name="T5" fmla="*/ 33 h 445"/>
                <a:gd name="T6" fmla="*/ 411 w 445"/>
                <a:gd name="T7" fmla="*/ 445 h 445"/>
                <a:gd name="T8" fmla="*/ 445 w 445"/>
                <a:gd name="T9" fmla="*/ 412 h 445"/>
              </a:gdLst>
              <a:ahLst/>
              <a:cxnLst>
                <a:cxn ang="0">
                  <a:pos x="T0" y="T1"/>
                </a:cxn>
                <a:cxn ang="0">
                  <a:pos x="T2" y="T3"/>
                </a:cxn>
                <a:cxn ang="0">
                  <a:pos x="T4" y="T5"/>
                </a:cxn>
                <a:cxn ang="0">
                  <a:pos x="T6" y="T7"/>
                </a:cxn>
                <a:cxn ang="0">
                  <a:pos x="T8" y="T9"/>
                </a:cxn>
              </a:cxnLst>
              <a:rect l="0" t="0" r="r" b="b"/>
              <a:pathLst>
                <a:path w="445" h="445">
                  <a:moveTo>
                    <a:pt x="445" y="412"/>
                  </a:moveTo>
                  <a:lnTo>
                    <a:pt x="34" y="0"/>
                  </a:lnTo>
                  <a:lnTo>
                    <a:pt x="0" y="33"/>
                  </a:lnTo>
                  <a:lnTo>
                    <a:pt x="411" y="445"/>
                  </a:lnTo>
                  <a:lnTo>
                    <a:pt x="445" y="412"/>
                  </a:lnTo>
                  <a:close/>
                </a:path>
              </a:pathLst>
            </a:custGeom>
            <a:solidFill>
              <a:srgbClr val="C0985A"/>
            </a:solidFill>
            <a:ln>
              <a:solidFill>
                <a:srgbClr val="C0985A"/>
              </a:solidFill>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CN Normal" panose="020B0400000000000000" charset="-122"/>
                <a:ea typeface="思源黑体 CN Normal" panose="020B0400000000000000" charset="-122"/>
                <a:cs typeface="+mn-ea"/>
                <a:sym typeface="+mn-lt"/>
              </a:endParaRPr>
            </a:p>
          </p:txBody>
        </p:sp>
        <p:sp>
          <p:nvSpPr>
            <p:cNvPr id="30" name="camille"/>
            <p:cNvSpPr/>
            <p:nvPr/>
          </p:nvSpPr>
          <p:spPr bwMode="auto">
            <a:xfrm rot="5400000" flipV="1">
              <a:off x="7868" y="4326"/>
              <a:ext cx="283" cy="285"/>
            </a:xfrm>
            <a:custGeom>
              <a:avLst/>
              <a:gdLst>
                <a:gd name="T0" fmla="*/ 30 w 171"/>
                <a:gd name="T1" fmla="*/ 141 h 172"/>
                <a:gd name="T2" fmla="*/ 30 w 171"/>
                <a:gd name="T3" fmla="*/ 31 h 172"/>
                <a:gd name="T4" fmla="*/ 141 w 171"/>
                <a:gd name="T5" fmla="*/ 31 h 172"/>
                <a:gd name="T6" fmla="*/ 141 w 171"/>
                <a:gd name="T7" fmla="*/ 141 h 172"/>
                <a:gd name="T8" fmla="*/ 30 w 171"/>
                <a:gd name="T9" fmla="*/ 141 h 172"/>
              </a:gdLst>
              <a:ahLst/>
              <a:cxnLst>
                <a:cxn ang="0">
                  <a:pos x="T0" y="T1"/>
                </a:cxn>
                <a:cxn ang="0">
                  <a:pos x="T2" y="T3"/>
                </a:cxn>
                <a:cxn ang="0">
                  <a:pos x="T4" y="T5"/>
                </a:cxn>
                <a:cxn ang="0">
                  <a:pos x="T6" y="T7"/>
                </a:cxn>
                <a:cxn ang="0">
                  <a:pos x="T8" y="T9"/>
                </a:cxn>
              </a:cxnLst>
              <a:rect l="0" t="0" r="r" b="b"/>
              <a:pathLst>
                <a:path w="171" h="172">
                  <a:moveTo>
                    <a:pt x="30" y="141"/>
                  </a:moveTo>
                  <a:cubicBezTo>
                    <a:pt x="0" y="111"/>
                    <a:pt x="0" y="61"/>
                    <a:pt x="30" y="31"/>
                  </a:cubicBezTo>
                  <a:cubicBezTo>
                    <a:pt x="61" y="0"/>
                    <a:pt x="110" y="0"/>
                    <a:pt x="141" y="31"/>
                  </a:cubicBezTo>
                  <a:cubicBezTo>
                    <a:pt x="171" y="61"/>
                    <a:pt x="171" y="111"/>
                    <a:pt x="141" y="141"/>
                  </a:cubicBezTo>
                  <a:cubicBezTo>
                    <a:pt x="110" y="172"/>
                    <a:pt x="61" y="172"/>
                    <a:pt x="30" y="141"/>
                  </a:cubicBezTo>
                  <a:close/>
                </a:path>
              </a:pathLst>
            </a:custGeom>
            <a:solidFill>
              <a:srgbClr val="C0985A"/>
            </a:solidFill>
            <a:ln>
              <a:solidFill>
                <a:srgbClr val="C0985A"/>
              </a:solidFill>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CN Normal" panose="020B0400000000000000" charset="-122"/>
                <a:ea typeface="思源黑体 CN Normal" panose="020B0400000000000000" charset="-122"/>
                <a:cs typeface="+mn-ea"/>
                <a:sym typeface="+mn-lt"/>
              </a:endParaRPr>
            </a:p>
          </p:txBody>
        </p:sp>
        <p:sp>
          <p:nvSpPr>
            <p:cNvPr id="31" name="camille"/>
            <p:cNvSpPr/>
            <p:nvPr/>
          </p:nvSpPr>
          <p:spPr bwMode="auto">
            <a:xfrm rot="5400000" flipV="1">
              <a:off x="10642" y="3904"/>
              <a:ext cx="586" cy="584"/>
            </a:xfrm>
            <a:custGeom>
              <a:avLst/>
              <a:gdLst>
                <a:gd name="T0" fmla="*/ 411 w 445"/>
                <a:gd name="T1" fmla="*/ 0 h 444"/>
                <a:gd name="T2" fmla="*/ 0 w 445"/>
                <a:gd name="T3" fmla="*/ 411 h 444"/>
                <a:gd name="T4" fmla="*/ 34 w 445"/>
                <a:gd name="T5" fmla="*/ 444 h 444"/>
                <a:gd name="T6" fmla="*/ 445 w 445"/>
                <a:gd name="T7" fmla="*/ 33 h 444"/>
                <a:gd name="T8" fmla="*/ 411 w 445"/>
                <a:gd name="T9" fmla="*/ 0 h 444"/>
              </a:gdLst>
              <a:ahLst/>
              <a:cxnLst>
                <a:cxn ang="0">
                  <a:pos x="T0" y="T1"/>
                </a:cxn>
                <a:cxn ang="0">
                  <a:pos x="T2" y="T3"/>
                </a:cxn>
                <a:cxn ang="0">
                  <a:pos x="T4" y="T5"/>
                </a:cxn>
                <a:cxn ang="0">
                  <a:pos x="T6" y="T7"/>
                </a:cxn>
                <a:cxn ang="0">
                  <a:pos x="T8" y="T9"/>
                </a:cxn>
              </a:cxnLst>
              <a:rect l="0" t="0" r="r" b="b"/>
              <a:pathLst>
                <a:path w="445" h="444">
                  <a:moveTo>
                    <a:pt x="411" y="0"/>
                  </a:moveTo>
                  <a:lnTo>
                    <a:pt x="0" y="411"/>
                  </a:lnTo>
                  <a:lnTo>
                    <a:pt x="34" y="444"/>
                  </a:lnTo>
                  <a:lnTo>
                    <a:pt x="445" y="33"/>
                  </a:lnTo>
                  <a:lnTo>
                    <a:pt x="411" y="0"/>
                  </a:lnTo>
                  <a:close/>
                </a:path>
              </a:pathLst>
            </a:custGeom>
            <a:solidFill>
              <a:srgbClr val="C0985A"/>
            </a:solidFill>
            <a:ln>
              <a:solidFill>
                <a:srgbClr val="C0985A"/>
              </a:solidFill>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CN Normal" panose="020B0400000000000000" charset="-122"/>
                <a:ea typeface="思源黑体 CN Normal" panose="020B0400000000000000" charset="-122"/>
                <a:cs typeface="+mn-ea"/>
                <a:sym typeface="+mn-lt"/>
              </a:endParaRPr>
            </a:p>
          </p:txBody>
        </p:sp>
        <p:sp>
          <p:nvSpPr>
            <p:cNvPr id="1032" name="camille"/>
            <p:cNvSpPr/>
            <p:nvPr/>
          </p:nvSpPr>
          <p:spPr bwMode="auto">
            <a:xfrm rot="5400000" flipV="1">
              <a:off x="10522" y="4323"/>
              <a:ext cx="283" cy="284"/>
            </a:xfrm>
            <a:custGeom>
              <a:avLst/>
              <a:gdLst>
                <a:gd name="T0" fmla="*/ 141 w 171"/>
                <a:gd name="T1" fmla="*/ 141 h 172"/>
                <a:gd name="T2" fmla="*/ 30 w 171"/>
                <a:gd name="T3" fmla="*/ 141 h 172"/>
                <a:gd name="T4" fmla="*/ 30 w 171"/>
                <a:gd name="T5" fmla="*/ 31 h 172"/>
                <a:gd name="T6" fmla="*/ 141 w 171"/>
                <a:gd name="T7" fmla="*/ 31 h 172"/>
                <a:gd name="T8" fmla="*/ 141 w 171"/>
                <a:gd name="T9" fmla="*/ 141 h 172"/>
              </a:gdLst>
              <a:ahLst/>
              <a:cxnLst>
                <a:cxn ang="0">
                  <a:pos x="T0" y="T1"/>
                </a:cxn>
                <a:cxn ang="0">
                  <a:pos x="T2" y="T3"/>
                </a:cxn>
                <a:cxn ang="0">
                  <a:pos x="T4" y="T5"/>
                </a:cxn>
                <a:cxn ang="0">
                  <a:pos x="T6" y="T7"/>
                </a:cxn>
                <a:cxn ang="0">
                  <a:pos x="T8" y="T9"/>
                </a:cxn>
              </a:cxnLst>
              <a:rect l="0" t="0" r="r" b="b"/>
              <a:pathLst>
                <a:path w="171" h="172">
                  <a:moveTo>
                    <a:pt x="141" y="141"/>
                  </a:moveTo>
                  <a:cubicBezTo>
                    <a:pt x="110" y="172"/>
                    <a:pt x="61" y="172"/>
                    <a:pt x="30" y="141"/>
                  </a:cubicBezTo>
                  <a:cubicBezTo>
                    <a:pt x="0" y="111"/>
                    <a:pt x="0" y="61"/>
                    <a:pt x="30" y="31"/>
                  </a:cubicBezTo>
                  <a:cubicBezTo>
                    <a:pt x="61" y="0"/>
                    <a:pt x="110" y="0"/>
                    <a:pt x="141" y="31"/>
                  </a:cubicBezTo>
                  <a:cubicBezTo>
                    <a:pt x="171" y="61"/>
                    <a:pt x="171" y="111"/>
                    <a:pt x="141" y="141"/>
                  </a:cubicBezTo>
                  <a:close/>
                </a:path>
              </a:pathLst>
            </a:custGeom>
            <a:solidFill>
              <a:srgbClr val="C0985A"/>
            </a:solidFill>
            <a:ln>
              <a:solidFill>
                <a:srgbClr val="C0985A"/>
              </a:solidFill>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CN Normal" panose="020B0400000000000000" charset="-122"/>
                <a:ea typeface="思源黑体 CN Normal" panose="020B0400000000000000" charset="-122"/>
                <a:cs typeface="+mn-ea"/>
                <a:sym typeface="+mn-lt"/>
              </a:endParaRPr>
            </a:p>
          </p:txBody>
        </p:sp>
        <p:sp>
          <p:nvSpPr>
            <p:cNvPr id="4" name="camille 37"/>
            <p:cNvSpPr>
              <a:spLocks noEditPoints="1"/>
            </p:cNvSpPr>
            <p:nvPr/>
          </p:nvSpPr>
          <p:spPr bwMode="auto">
            <a:xfrm>
              <a:off x="8720" y="5185"/>
              <a:ext cx="1255" cy="1186"/>
            </a:xfrm>
            <a:custGeom>
              <a:avLst/>
              <a:gdLst>
                <a:gd name="T0" fmla="*/ 38 w 121"/>
                <a:gd name="T1" fmla="*/ 42 h 114"/>
                <a:gd name="T2" fmla="*/ 38 w 121"/>
                <a:gd name="T3" fmla="*/ 47 h 114"/>
                <a:gd name="T4" fmla="*/ 76 w 121"/>
                <a:gd name="T5" fmla="*/ 44 h 114"/>
                <a:gd name="T6" fmla="*/ 87 w 121"/>
                <a:gd name="T7" fmla="*/ 32 h 114"/>
                <a:gd name="T8" fmla="*/ 35 w 121"/>
                <a:gd name="T9" fmla="*/ 35 h 114"/>
                <a:gd name="T10" fmla="*/ 38 w 121"/>
                <a:gd name="T11" fmla="*/ 37 h 114"/>
                <a:gd name="T12" fmla="*/ 89 w 121"/>
                <a:gd name="T13" fmla="*/ 35 h 114"/>
                <a:gd name="T14" fmla="*/ 87 w 121"/>
                <a:gd name="T15" fmla="*/ 32 h 114"/>
                <a:gd name="T16" fmla="*/ 38 w 121"/>
                <a:gd name="T17" fmla="*/ 22 h 114"/>
                <a:gd name="T18" fmla="*/ 35 w 121"/>
                <a:gd name="T19" fmla="*/ 26 h 114"/>
                <a:gd name="T20" fmla="*/ 87 w 121"/>
                <a:gd name="T21" fmla="*/ 28 h 114"/>
                <a:gd name="T22" fmla="*/ 89 w 121"/>
                <a:gd name="T23" fmla="*/ 25 h 114"/>
                <a:gd name="T24" fmla="*/ 19 w 121"/>
                <a:gd name="T25" fmla="*/ 105 h 114"/>
                <a:gd name="T26" fmla="*/ 103 w 121"/>
                <a:gd name="T27" fmla="*/ 105 h 114"/>
                <a:gd name="T28" fmla="*/ 9 w 121"/>
                <a:gd name="T29" fmla="*/ 100 h 114"/>
                <a:gd name="T30" fmla="*/ 41 w 121"/>
                <a:gd name="T31" fmla="*/ 74 h 114"/>
                <a:gd name="T32" fmla="*/ 112 w 121"/>
                <a:gd name="T33" fmla="*/ 99 h 114"/>
                <a:gd name="T34" fmla="*/ 112 w 121"/>
                <a:gd name="T35" fmla="*/ 53 h 114"/>
                <a:gd name="T36" fmla="*/ 16 w 121"/>
                <a:gd name="T37" fmla="*/ 48 h 114"/>
                <a:gd name="T38" fmla="*/ 9 w 121"/>
                <a:gd name="T39" fmla="*/ 37 h 114"/>
                <a:gd name="T40" fmla="*/ 13 w 121"/>
                <a:gd name="T41" fmla="*/ 35 h 114"/>
                <a:gd name="T42" fmla="*/ 16 w 121"/>
                <a:gd name="T43" fmla="*/ 48 h 114"/>
                <a:gd name="T44" fmla="*/ 105 w 121"/>
                <a:gd name="T45" fmla="*/ 35 h 114"/>
                <a:gd name="T46" fmla="*/ 111 w 121"/>
                <a:gd name="T47" fmla="*/ 36 h 114"/>
                <a:gd name="T48" fmla="*/ 112 w 121"/>
                <a:gd name="T49" fmla="*/ 42 h 114"/>
                <a:gd name="T50" fmla="*/ 48 w 121"/>
                <a:gd name="T51" fmla="*/ 68 h 114"/>
                <a:gd name="T52" fmla="*/ 26 w 121"/>
                <a:gd name="T53" fmla="*/ 53 h 114"/>
                <a:gd name="T54" fmla="*/ 26 w 121"/>
                <a:gd name="T55" fmla="*/ 26 h 114"/>
                <a:gd name="T56" fmla="*/ 36 w 121"/>
                <a:gd name="T57" fmla="*/ 10 h 114"/>
                <a:gd name="T58" fmla="*/ 95 w 121"/>
                <a:gd name="T59" fmla="*/ 20 h 114"/>
                <a:gd name="T60" fmla="*/ 95 w 121"/>
                <a:gd name="T61" fmla="*/ 35 h 114"/>
                <a:gd name="T62" fmla="*/ 95 w 121"/>
                <a:gd name="T63" fmla="*/ 54 h 114"/>
                <a:gd name="T64" fmla="*/ 60 w 121"/>
                <a:gd name="T65" fmla="*/ 59 h 114"/>
                <a:gd name="T66" fmla="*/ 84 w 121"/>
                <a:gd name="T67" fmla="*/ 0 h 114"/>
                <a:gd name="T68" fmla="*/ 16 w 121"/>
                <a:gd name="T69" fmla="*/ 20 h 114"/>
                <a:gd name="T70" fmla="*/ 13 w 121"/>
                <a:gd name="T71" fmla="*/ 26 h 114"/>
                <a:gd name="T72" fmla="*/ 0 w 121"/>
                <a:gd name="T73" fmla="*/ 103 h 114"/>
                <a:gd name="T74" fmla="*/ 109 w 121"/>
                <a:gd name="T75" fmla="*/ 114 h 114"/>
                <a:gd name="T76" fmla="*/ 121 w 121"/>
                <a:gd name="T77" fmla="*/ 37 h 114"/>
                <a:gd name="T78" fmla="*/ 105 w 121"/>
                <a:gd name="T79" fmla="*/ 26 h 114"/>
                <a:gd name="T80" fmla="*/ 84 w 121"/>
                <a:gd name="T81"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114">
                  <a:moveTo>
                    <a:pt x="74" y="42"/>
                  </a:moveTo>
                  <a:cubicBezTo>
                    <a:pt x="38" y="42"/>
                    <a:pt x="38" y="42"/>
                    <a:pt x="38" y="42"/>
                  </a:cubicBezTo>
                  <a:cubicBezTo>
                    <a:pt x="36" y="42"/>
                    <a:pt x="35" y="43"/>
                    <a:pt x="35" y="44"/>
                  </a:cubicBezTo>
                  <a:cubicBezTo>
                    <a:pt x="35" y="46"/>
                    <a:pt x="36" y="47"/>
                    <a:pt x="38" y="47"/>
                  </a:cubicBezTo>
                  <a:cubicBezTo>
                    <a:pt x="74" y="47"/>
                    <a:pt x="74" y="47"/>
                    <a:pt x="74" y="47"/>
                  </a:cubicBezTo>
                  <a:cubicBezTo>
                    <a:pt x="75" y="47"/>
                    <a:pt x="76" y="46"/>
                    <a:pt x="76" y="44"/>
                  </a:cubicBezTo>
                  <a:cubicBezTo>
                    <a:pt x="76" y="43"/>
                    <a:pt x="75" y="42"/>
                    <a:pt x="74" y="42"/>
                  </a:cubicBezTo>
                  <a:moveTo>
                    <a:pt x="87" y="32"/>
                  </a:moveTo>
                  <a:cubicBezTo>
                    <a:pt x="38" y="32"/>
                    <a:pt x="38" y="32"/>
                    <a:pt x="38" y="32"/>
                  </a:cubicBezTo>
                  <a:cubicBezTo>
                    <a:pt x="36" y="32"/>
                    <a:pt x="35" y="33"/>
                    <a:pt x="35" y="35"/>
                  </a:cubicBezTo>
                  <a:cubicBezTo>
                    <a:pt x="35" y="35"/>
                    <a:pt x="35" y="35"/>
                    <a:pt x="35" y="35"/>
                  </a:cubicBezTo>
                  <a:cubicBezTo>
                    <a:pt x="35" y="36"/>
                    <a:pt x="36" y="37"/>
                    <a:pt x="38" y="37"/>
                  </a:cubicBezTo>
                  <a:cubicBezTo>
                    <a:pt x="87" y="37"/>
                    <a:pt x="87" y="37"/>
                    <a:pt x="87" y="37"/>
                  </a:cubicBezTo>
                  <a:cubicBezTo>
                    <a:pt x="88" y="37"/>
                    <a:pt x="89" y="36"/>
                    <a:pt x="89" y="35"/>
                  </a:cubicBezTo>
                  <a:cubicBezTo>
                    <a:pt x="89" y="35"/>
                    <a:pt x="89" y="35"/>
                    <a:pt x="89" y="35"/>
                  </a:cubicBezTo>
                  <a:cubicBezTo>
                    <a:pt x="89" y="33"/>
                    <a:pt x="88" y="32"/>
                    <a:pt x="87" y="32"/>
                  </a:cubicBezTo>
                  <a:moveTo>
                    <a:pt x="87" y="22"/>
                  </a:moveTo>
                  <a:cubicBezTo>
                    <a:pt x="38" y="22"/>
                    <a:pt x="38" y="22"/>
                    <a:pt x="38" y="22"/>
                  </a:cubicBezTo>
                  <a:cubicBezTo>
                    <a:pt x="36" y="22"/>
                    <a:pt x="35" y="24"/>
                    <a:pt x="35" y="25"/>
                  </a:cubicBezTo>
                  <a:cubicBezTo>
                    <a:pt x="35" y="25"/>
                    <a:pt x="35" y="26"/>
                    <a:pt x="35" y="26"/>
                  </a:cubicBezTo>
                  <a:cubicBezTo>
                    <a:pt x="36" y="27"/>
                    <a:pt x="37" y="28"/>
                    <a:pt x="38" y="28"/>
                  </a:cubicBezTo>
                  <a:cubicBezTo>
                    <a:pt x="87" y="28"/>
                    <a:pt x="87" y="28"/>
                    <a:pt x="87" y="28"/>
                  </a:cubicBezTo>
                  <a:cubicBezTo>
                    <a:pt x="88" y="28"/>
                    <a:pt x="89" y="27"/>
                    <a:pt x="89" y="26"/>
                  </a:cubicBezTo>
                  <a:cubicBezTo>
                    <a:pt x="89" y="26"/>
                    <a:pt x="89" y="25"/>
                    <a:pt x="89" y="25"/>
                  </a:cubicBezTo>
                  <a:cubicBezTo>
                    <a:pt x="89" y="24"/>
                    <a:pt x="88" y="22"/>
                    <a:pt x="87" y="22"/>
                  </a:cubicBezTo>
                  <a:moveTo>
                    <a:pt x="19" y="105"/>
                  </a:moveTo>
                  <a:cubicBezTo>
                    <a:pt x="60" y="71"/>
                    <a:pt x="60" y="71"/>
                    <a:pt x="60" y="71"/>
                  </a:cubicBezTo>
                  <a:cubicBezTo>
                    <a:pt x="103" y="105"/>
                    <a:pt x="103" y="105"/>
                    <a:pt x="103" y="105"/>
                  </a:cubicBezTo>
                  <a:cubicBezTo>
                    <a:pt x="19" y="105"/>
                    <a:pt x="19" y="105"/>
                    <a:pt x="19" y="105"/>
                  </a:cubicBezTo>
                  <a:moveTo>
                    <a:pt x="9" y="100"/>
                  </a:moveTo>
                  <a:cubicBezTo>
                    <a:pt x="9" y="54"/>
                    <a:pt x="9" y="54"/>
                    <a:pt x="9" y="54"/>
                  </a:cubicBezTo>
                  <a:cubicBezTo>
                    <a:pt x="41" y="74"/>
                    <a:pt x="41" y="74"/>
                    <a:pt x="41" y="74"/>
                  </a:cubicBezTo>
                  <a:cubicBezTo>
                    <a:pt x="9" y="100"/>
                    <a:pt x="9" y="100"/>
                    <a:pt x="9" y="100"/>
                  </a:cubicBezTo>
                  <a:moveTo>
                    <a:pt x="112" y="99"/>
                  </a:moveTo>
                  <a:cubicBezTo>
                    <a:pt x="80" y="74"/>
                    <a:pt x="80" y="74"/>
                    <a:pt x="80" y="74"/>
                  </a:cubicBezTo>
                  <a:cubicBezTo>
                    <a:pt x="112" y="53"/>
                    <a:pt x="112" y="53"/>
                    <a:pt x="112" y="53"/>
                  </a:cubicBezTo>
                  <a:cubicBezTo>
                    <a:pt x="112" y="99"/>
                    <a:pt x="112" y="99"/>
                    <a:pt x="112" y="99"/>
                  </a:cubicBezTo>
                  <a:moveTo>
                    <a:pt x="16" y="48"/>
                  </a:moveTo>
                  <a:cubicBezTo>
                    <a:pt x="9" y="43"/>
                    <a:pt x="9" y="43"/>
                    <a:pt x="9" y="43"/>
                  </a:cubicBezTo>
                  <a:cubicBezTo>
                    <a:pt x="9" y="37"/>
                    <a:pt x="9" y="37"/>
                    <a:pt x="9" y="37"/>
                  </a:cubicBezTo>
                  <a:cubicBezTo>
                    <a:pt x="9" y="37"/>
                    <a:pt x="10" y="37"/>
                    <a:pt x="10" y="36"/>
                  </a:cubicBezTo>
                  <a:cubicBezTo>
                    <a:pt x="11" y="36"/>
                    <a:pt x="12" y="35"/>
                    <a:pt x="13" y="35"/>
                  </a:cubicBezTo>
                  <a:cubicBezTo>
                    <a:pt x="16" y="35"/>
                    <a:pt x="16" y="35"/>
                    <a:pt x="16" y="35"/>
                  </a:cubicBezTo>
                  <a:cubicBezTo>
                    <a:pt x="16" y="48"/>
                    <a:pt x="16" y="48"/>
                    <a:pt x="16" y="48"/>
                  </a:cubicBezTo>
                  <a:moveTo>
                    <a:pt x="105" y="47"/>
                  </a:moveTo>
                  <a:cubicBezTo>
                    <a:pt x="105" y="35"/>
                    <a:pt x="105" y="35"/>
                    <a:pt x="105" y="35"/>
                  </a:cubicBezTo>
                  <a:cubicBezTo>
                    <a:pt x="109" y="35"/>
                    <a:pt x="109" y="35"/>
                    <a:pt x="109" y="35"/>
                  </a:cubicBezTo>
                  <a:cubicBezTo>
                    <a:pt x="110" y="35"/>
                    <a:pt x="111" y="36"/>
                    <a:pt x="111" y="36"/>
                  </a:cubicBezTo>
                  <a:cubicBezTo>
                    <a:pt x="112" y="37"/>
                    <a:pt x="112" y="37"/>
                    <a:pt x="112" y="37"/>
                  </a:cubicBezTo>
                  <a:cubicBezTo>
                    <a:pt x="112" y="42"/>
                    <a:pt x="112" y="42"/>
                    <a:pt x="112" y="42"/>
                  </a:cubicBezTo>
                  <a:cubicBezTo>
                    <a:pt x="105" y="47"/>
                    <a:pt x="105" y="47"/>
                    <a:pt x="105" y="47"/>
                  </a:cubicBezTo>
                  <a:moveTo>
                    <a:pt x="48" y="68"/>
                  </a:moveTo>
                  <a:cubicBezTo>
                    <a:pt x="26" y="54"/>
                    <a:pt x="26" y="54"/>
                    <a:pt x="26" y="54"/>
                  </a:cubicBezTo>
                  <a:cubicBezTo>
                    <a:pt x="26" y="54"/>
                    <a:pt x="26" y="53"/>
                    <a:pt x="26" y="53"/>
                  </a:cubicBezTo>
                  <a:cubicBezTo>
                    <a:pt x="26" y="35"/>
                    <a:pt x="26" y="35"/>
                    <a:pt x="26" y="35"/>
                  </a:cubicBezTo>
                  <a:cubicBezTo>
                    <a:pt x="26" y="26"/>
                    <a:pt x="26" y="26"/>
                    <a:pt x="26" y="26"/>
                  </a:cubicBezTo>
                  <a:cubicBezTo>
                    <a:pt x="26" y="20"/>
                    <a:pt x="26" y="20"/>
                    <a:pt x="26" y="20"/>
                  </a:cubicBezTo>
                  <a:cubicBezTo>
                    <a:pt x="26" y="15"/>
                    <a:pt x="30" y="10"/>
                    <a:pt x="36" y="10"/>
                  </a:cubicBezTo>
                  <a:cubicBezTo>
                    <a:pt x="84" y="10"/>
                    <a:pt x="84" y="10"/>
                    <a:pt x="84" y="10"/>
                  </a:cubicBezTo>
                  <a:cubicBezTo>
                    <a:pt x="90" y="10"/>
                    <a:pt x="95" y="15"/>
                    <a:pt x="95" y="20"/>
                  </a:cubicBezTo>
                  <a:cubicBezTo>
                    <a:pt x="95" y="26"/>
                    <a:pt x="95" y="26"/>
                    <a:pt x="95" y="26"/>
                  </a:cubicBezTo>
                  <a:cubicBezTo>
                    <a:pt x="95" y="35"/>
                    <a:pt x="95" y="35"/>
                    <a:pt x="95" y="35"/>
                  </a:cubicBezTo>
                  <a:cubicBezTo>
                    <a:pt x="95" y="53"/>
                    <a:pt x="95" y="53"/>
                    <a:pt x="95" y="53"/>
                  </a:cubicBezTo>
                  <a:cubicBezTo>
                    <a:pt x="95" y="54"/>
                    <a:pt x="95" y="54"/>
                    <a:pt x="95" y="54"/>
                  </a:cubicBezTo>
                  <a:cubicBezTo>
                    <a:pt x="72" y="68"/>
                    <a:pt x="72" y="68"/>
                    <a:pt x="72" y="68"/>
                  </a:cubicBezTo>
                  <a:cubicBezTo>
                    <a:pt x="60" y="59"/>
                    <a:pt x="60" y="59"/>
                    <a:pt x="60" y="59"/>
                  </a:cubicBezTo>
                  <a:cubicBezTo>
                    <a:pt x="48" y="68"/>
                    <a:pt x="48" y="68"/>
                    <a:pt x="48" y="68"/>
                  </a:cubicBezTo>
                  <a:moveTo>
                    <a:pt x="84" y="0"/>
                  </a:moveTo>
                  <a:cubicBezTo>
                    <a:pt x="36" y="0"/>
                    <a:pt x="36" y="0"/>
                    <a:pt x="36" y="0"/>
                  </a:cubicBezTo>
                  <a:cubicBezTo>
                    <a:pt x="25" y="0"/>
                    <a:pt x="16" y="9"/>
                    <a:pt x="16" y="20"/>
                  </a:cubicBezTo>
                  <a:cubicBezTo>
                    <a:pt x="16" y="26"/>
                    <a:pt x="16" y="26"/>
                    <a:pt x="16" y="26"/>
                  </a:cubicBezTo>
                  <a:cubicBezTo>
                    <a:pt x="13" y="26"/>
                    <a:pt x="13" y="26"/>
                    <a:pt x="13" y="26"/>
                  </a:cubicBezTo>
                  <a:cubicBezTo>
                    <a:pt x="7" y="26"/>
                    <a:pt x="1" y="31"/>
                    <a:pt x="0" y="37"/>
                  </a:cubicBezTo>
                  <a:cubicBezTo>
                    <a:pt x="0" y="103"/>
                    <a:pt x="0" y="103"/>
                    <a:pt x="0" y="103"/>
                  </a:cubicBezTo>
                  <a:cubicBezTo>
                    <a:pt x="1" y="109"/>
                    <a:pt x="7" y="114"/>
                    <a:pt x="13" y="114"/>
                  </a:cubicBezTo>
                  <a:cubicBezTo>
                    <a:pt x="109" y="114"/>
                    <a:pt x="109" y="114"/>
                    <a:pt x="109" y="114"/>
                  </a:cubicBezTo>
                  <a:cubicBezTo>
                    <a:pt x="115" y="114"/>
                    <a:pt x="121" y="109"/>
                    <a:pt x="121" y="103"/>
                  </a:cubicBezTo>
                  <a:cubicBezTo>
                    <a:pt x="121" y="37"/>
                    <a:pt x="121" y="37"/>
                    <a:pt x="121" y="37"/>
                  </a:cubicBezTo>
                  <a:cubicBezTo>
                    <a:pt x="121" y="31"/>
                    <a:pt x="115" y="26"/>
                    <a:pt x="109" y="26"/>
                  </a:cubicBezTo>
                  <a:cubicBezTo>
                    <a:pt x="105" y="26"/>
                    <a:pt x="105" y="26"/>
                    <a:pt x="105" y="26"/>
                  </a:cubicBezTo>
                  <a:cubicBezTo>
                    <a:pt x="105" y="20"/>
                    <a:pt x="105" y="20"/>
                    <a:pt x="105" y="20"/>
                  </a:cubicBezTo>
                  <a:cubicBezTo>
                    <a:pt x="105" y="9"/>
                    <a:pt x="95" y="0"/>
                    <a:pt x="84" y="0"/>
                  </a:cubicBezTo>
                </a:path>
              </a:pathLst>
            </a:custGeom>
            <a:solidFill>
              <a:schemeClr val="bg1"/>
            </a:solidFill>
            <a:ln>
              <a:solidFill>
                <a:srgbClr val="C0985A"/>
              </a:solidFill>
            </a:ln>
          </p:spPr>
        </p:sp>
        <p:sp>
          <p:nvSpPr>
            <p:cNvPr id="85" name="文本框 84"/>
            <p:cNvSpPr txBox="1"/>
            <p:nvPr/>
          </p:nvSpPr>
          <p:spPr>
            <a:xfrm>
              <a:off x="11475" y="3277"/>
              <a:ext cx="3813" cy="628"/>
            </a:xfrm>
            <a:prstGeom prst="rect">
              <a:avLst/>
            </a:prstGeom>
            <a:noFill/>
          </p:spPr>
          <p:txBody>
            <a:bodyPr wrap="square" rtlCol="0">
              <a:spAutoFit/>
            </a:bodyPr>
            <a:lstStyle/>
            <a:p>
              <a:pPr algn="l"/>
              <a:r>
                <a:rPr lang="en-US" sz="2000"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EDIT CORE TEXT</a:t>
              </a:r>
              <a:endParaRPr kumimoji="0" lang="en-US" altLang="en-US" sz="2000" b="1" i="0" u="none" strike="noStrike" kern="1200" cap="none" spc="0" normalizeH="0" baseline="0" noProof="0" dirty="0">
                <a:ln>
                  <a:noFill/>
                </a:ln>
                <a:solidFill>
                  <a:srgbClr val="C0985A"/>
                </a:solidFill>
                <a:effectLst/>
                <a:uLnTx/>
                <a:uFillTx/>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86" name="文本框 85"/>
            <p:cNvSpPr txBox="1"/>
            <p:nvPr/>
          </p:nvSpPr>
          <p:spPr>
            <a:xfrm>
              <a:off x="11475" y="3886"/>
              <a:ext cx="5102" cy="145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a:t>
              </a:r>
              <a:endParaRPr kumimoji="0" lang="en-US" altLang="zh-CN" sz="1200" b="0" i="0" u="none" strike="noStrike" kern="1200" cap="none" spc="0" normalizeH="0" baseline="0" noProof="0" dirty="0">
                <a:ln>
                  <a:noFill/>
                </a:ln>
                <a:solidFill>
                  <a:schemeClr val="tx1">
                    <a:lumMod val="50000"/>
                    <a:lumOff val="50000"/>
                  </a:schemeClr>
                </a:soli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1" name="文本框 10"/>
            <p:cNvSpPr txBox="1"/>
            <p:nvPr/>
          </p:nvSpPr>
          <p:spPr>
            <a:xfrm>
              <a:off x="3354" y="3277"/>
              <a:ext cx="3813" cy="628"/>
            </a:xfrm>
            <a:prstGeom prst="rect">
              <a:avLst/>
            </a:prstGeom>
            <a:noFill/>
          </p:spPr>
          <p:txBody>
            <a:bodyPr wrap="square" rtlCol="0">
              <a:spAutoFit/>
            </a:bodyPr>
            <a:lstStyle/>
            <a:p>
              <a:pPr algn="r"/>
              <a:r>
                <a:rPr lang="en-US" sz="2000"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EDIT CORE TEXT</a:t>
              </a:r>
              <a:endParaRPr kumimoji="0" lang="en-US" altLang="en-US" sz="2000" b="1" i="0" u="none" strike="noStrike" kern="1200" cap="none" spc="0" normalizeH="0" baseline="0" noProof="0" dirty="0">
                <a:ln>
                  <a:noFill/>
                </a:ln>
                <a:solidFill>
                  <a:srgbClr val="C0985A"/>
                </a:solidFill>
                <a:effectLst/>
                <a:uLnTx/>
                <a:uFillTx/>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12" name="文本框 11"/>
            <p:cNvSpPr txBox="1"/>
            <p:nvPr/>
          </p:nvSpPr>
          <p:spPr>
            <a:xfrm>
              <a:off x="2045" y="3886"/>
              <a:ext cx="5405" cy="1452"/>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a:t>
              </a:r>
              <a:endParaRPr kumimoji="0" lang="en-US" altLang="zh-CN" sz="1200" b="0" i="0" u="none" strike="noStrike" kern="1200" cap="none" spc="0" normalizeH="0" baseline="0" noProof="0" dirty="0">
                <a:ln>
                  <a:noFill/>
                </a:ln>
                <a:solidFill>
                  <a:schemeClr val="tx1">
                    <a:lumMod val="50000"/>
                    <a:lumOff val="50000"/>
                  </a:schemeClr>
                </a:soli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 name="camille"/>
            <p:cNvSpPr/>
            <p:nvPr/>
          </p:nvSpPr>
          <p:spPr bwMode="auto">
            <a:xfrm rot="16200000" flipH="1" flipV="1">
              <a:off x="7477" y="7240"/>
              <a:ext cx="586" cy="586"/>
            </a:xfrm>
            <a:custGeom>
              <a:avLst/>
              <a:gdLst>
                <a:gd name="T0" fmla="*/ 445 w 445"/>
                <a:gd name="T1" fmla="*/ 412 h 445"/>
                <a:gd name="T2" fmla="*/ 34 w 445"/>
                <a:gd name="T3" fmla="*/ 0 h 445"/>
                <a:gd name="T4" fmla="*/ 0 w 445"/>
                <a:gd name="T5" fmla="*/ 33 h 445"/>
                <a:gd name="T6" fmla="*/ 411 w 445"/>
                <a:gd name="T7" fmla="*/ 445 h 445"/>
                <a:gd name="T8" fmla="*/ 445 w 445"/>
                <a:gd name="T9" fmla="*/ 412 h 445"/>
              </a:gdLst>
              <a:ahLst/>
              <a:cxnLst>
                <a:cxn ang="0">
                  <a:pos x="T0" y="T1"/>
                </a:cxn>
                <a:cxn ang="0">
                  <a:pos x="T2" y="T3"/>
                </a:cxn>
                <a:cxn ang="0">
                  <a:pos x="T4" y="T5"/>
                </a:cxn>
                <a:cxn ang="0">
                  <a:pos x="T6" y="T7"/>
                </a:cxn>
                <a:cxn ang="0">
                  <a:pos x="T8" y="T9"/>
                </a:cxn>
              </a:cxnLst>
              <a:rect l="0" t="0" r="r" b="b"/>
              <a:pathLst>
                <a:path w="445" h="445">
                  <a:moveTo>
                    <a:pt x="445" y="412"/>
                  </a:moveTo>
                  <a:lnTo>
                    <a:pt x="34" y="0"/>
                  </a:lnTo>
                  <a:lnTo>
                    <a:pt x="0" y="33"/>
                  </a:lnTo>
                  <a:lnTo>
                    <a:pt x="411" y="445"/>
                  </a:lnTo>
                  <a:lnTo>
                    <a:pt x="445" y="412"/>
                  </a:lnTo>
                  <a:close/>
                </a:path>
              </a:pathLst>
            </a:custGeom>
            <a:solidFill>
              <a:srgbClr val="C0985A"/>
            </a:solidFill>
            <a:ln>
              <a:solidFill>
                <a:srgbClr val="C0985A"/>
              </a:solidFill>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CN Normal" panose="020B0400000000000000" charset="-122"/>
                <a:ea typeface="思源黑体 CN Normal" panose="020B0400000000000000" charset="-122"/>
                <a:cs typeface="+mn-ea"/>
                <a:sym typeface="+mn-lt"/>
              </a:endParaRPr>
            </a:p>
          </p:txBody>
        </p:sp>
        <p:sp>
          <p:nvSpPr>
            <p:cNvPr id="8" name="camille"/>
            <p:cNvSpPr/>
            <p:nvPr/>
          </p:nvSpPr>
          <p:spPr bwMode="auto">
            <a:xfrm rot="16200000" flipH="1" flipV="1">
              <a:off x="10642" y="7239"/>
              <a:ext cx="586" cy="584"/>
            </a:xfrm>
            <a:custGeom>
              <a:avLst/>
              <a:gdLst>
                <a:gd name="T0" fmla="*/ 411 w 445"/>
                <a:gd name="T1" fmla="*/ 0 h 444"/>
                <a:gd name="T2" fmla="*/ 0 w 445"/>
                <a:gd name="T3" fmla="*/ 411 h 444"/>
                <a:gd name="T4" fmla="*/ 34 w 445"/>
                <a:gd name="T5" fmla="*/ 444 h 444"/>
                <a:gd name="T6" fmla="*/ 445 w 445"/>
                <a:gd name="T7" fmla="*/ 33 h 444"/>
                <a:gd name="T8" fmla="*/ 411 w 445"/>
                <a:gd name="T9" fmla="*/ 0 h 444"/>
              </a:gdLst>
              <a:ahLst/>
              <a:cxnLst>
                <a:cxn ang="0">
                  <a:pos x="T0" y="T1"/>
                </a:cxn>
                <a:cxn ang="0">
                  <a:pos x="T2" y="T3"/>
                </a:cxn>
                <a:cxn ang="0">
                  <a:pos x="T4" y="T5"/>
                </a:cxn>
                <a:cxn ang="0">
                  <a:pos x="T6" y="T7"/>
                </a:cxn>
                <a:cxn ang="0">
                  <a:pos x="T8" y="T9"/>
                </a:cxn>
              </a:cxnLst>
              <a:rect l="0" t="0" r="r" b="b"/>
              <a:pathLst>
                <a:path w="445" h="444">
                  <a:moveTo>
                    <a:pt x="411" y="0"/>
                  </a:moveTo>
                  <a:lnTo>
                    <a:pt x="0" y="411"/>
                  </a:lnTo>
                  <a:lnTo>
                    <a:pt x="34" y="444"/>
                  </a:lnTo>
                  <a:lnTo>
                    <a:pt x="445" y="33"/>
                  </a:lnTo>
                  <a:lnTo>
                    <a:pt x="411" y="0"/>
                  </a:lnTo>
                  <a:close/>
                </a:path>
              </a:pathLst>
            </a:custGeom>
            <a:solidFill>
              <a:srgbClr val="C0985A"/>
            </a:solidFill>
            <a:ln>
              <a:solidFill>
                <a:srgbClr val="C0985A"/>
              </a:solidFill>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CN Normal" panose="020B0400000000000000" charset="-122"/>
                <a:ea typeface="思源黑体 CN Normal" panose="020B0400000000000000" charset="-122"/>
                <a:cs typeface="+mn-ea"/>
                <a:sym typeface="+mn-lt"/>
              </a:endParaRPr>
            </a:p>
          </p:txBody>
        </p:sp>
        <p:sp>
          <p:nvSpPr>
            <p:cNvPr id="10" name="camille"/>
            <p:cNvSpPr/>
            <p:nvPr/>
          </p:nvSpPr>
          <p:spPr bwMode="auto">
            <a:xfrm rot="5400000" flipV="1">
              <a:off x="7912" y="7086"/>
              <a:ext cx="283" cy="285"/>
            </a:xfrm>
            <a:custGeom>
              <a:avLst/>
              <a:gdLst>
                <a:gd name="T0" fmla="*/ 30 w 171"/>
                <a:gd name="T1" fmla="*/ 141 h 172"/>
                <a:gd name="T2" fmla="*/ 30 w 171"/>
                <a:gd name="T3" fmla="*/ 31 h 172"/>
                <a:gd name="T4" fmla="*/ 141 w 171"/>
                <a:gd name="T5" fmla="*/ 31 h 172"/>
                <a:gd name="T6" fmla="*/ 141 w 171"/>
                <a:gd name="T7" fmla="*/ 141 h 172"/>
                <a:gd name="T8" fmla="*/ 30 w 171"/>
                <a:gd name="T9" fmla="*/ 141 h 172"/>
              </a:gdLst>
              <a:ahLst/>
              <a:cxnLst>
                <a:cxn ang="0">
                  <a:pos x="T0" y="T1"/>
                </a:cxn>
                <a:cxn ang="0">
                  <a:pos x="T2" y="T3"/>
                </a:cxn>
                <a:cxn ang="0">
                  <a:pos x="T4" y="T5"/>
                </a:cxn>
                <a:cxn ang="0">
                  <a:pos x="T6" y="T7"/>
                </a:cxn>
                <a:cxn ang="0">
                  <a:pos x="T8" y="T9"/>
                </a:cxn>
              </a:cxnLst>
              <a:rect l="0" t="0" r="r" b="b"/>
              <a:pathLst>
                <a:path w="171" h="172">
                  <a:moveTo>
                    <a:pt x="30" y="141"/>
                  </a:moveTo>
                  <a:cubicBezTo>
                    <a:pt x="0" y="111"/>
                    <a:pt x="0" y="61"/>
                    <a:pt x="30" y="31"/>
                  </a:cubicBezTo>
                  <a:cubicBezTo>
                    <a:pt x="61" y="0"/>
                    <a:pt x="110" y="0"/>
                    <a:pt x="141" y="31"/>
                  </a:cubicBezTo>
                  <a:cubicBezTo>
                    <a:pt x="171" y="61"/>
                    <a:pt x="171" y="111"/>
                    <a:pt x="141" y="141"/>
                  </a:cubicBezTo>
                  <a:cubicBezTo>
                    <a:pt x="110" y="172"/>
                    <a:pt x="61" y="172"/>
                    <a:pt x="30" y="141"/>
                  </a:cubicBezTo>
                  <a:close/>
                </a:path>
              </a:pathLst>
            </a:custGeom>
            <a:solidFill>
              <a:srgbClr val="C0985A"/>
            </a:solidFill>
            <a:ln>
              <a:solidFill>
                <a:srgbClr val="C0985A"/>
              </a:solidFill>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CN Normal" panose="020B0400000000000000" charset="-122"/>
                <a:ea typeface="思源黑体 CN Normal" panose="020B0400000000000000" charset="-122"/>
                <a:cs typeface="+mn-ea"/>
                <a:sym typeface="+mn-lt"/>
              </a:endParaRPr>
            </a:p>
          </p:txBody>
        </p:sp>
        <p:sp>
          <p:nvSpPr>
            <p:cNvPr id="14" name="camille"/>
            <p:cNvSpPr/>
            <p:nvPr/>
          </p:nvSpPr>
          <p:spPr bwMode="auto">
            <a:xfrm rot="5400000" flipV="1">
              <a:off x="10522" y="7086"/>
              <a:ext cx="283" cy="284"/>
            </a:xfrm>
            <a:custGeom>
              <a:avLst/>
              <a:gdLst>
                <a:gd name="T0" fmla="*/ 141 w 171"/>
                <a:gd name="T1" fmla="*/ 141 h 172"/>
                <a:gd name="T2" fmla="*/ 30 w 171"/>
                <a:gd name="T3" fmla="*/ 141 h 172"/>
                <a:gd name="T4" fmla="*/ 30 w 171"/>
                <a:gd name="T5" fmla="*/ 31 h 172"/>
                <a:gd name="T6" fmla="*/ 141 w 171"/>
                <a:gd name="T7" fmla="*/ 31 h 172"/>
                <a:gd name="T8" fmla="*/ 141 w 171"/>
                <a:gd name="T9" fmla="*/ 141 h 172"/>
              </a:gdLst>
              <a:ahLst/>
              <a:cxnLst>
                <a:cxn ang="0">
                  <a:pos x="T0" y="T1"/>
                </a:cxn>
                <a:cxn ang="0">
                  <a:pos x="T2" y="T3"/>
                </a:cxn>
                <a:cxn ang="0">
                  <a:pos x="T4" y="T5"/>
                </a:cxn>
                <a:cxn ang="0">
                  <a:pos x="T6" y="T7"/>
                </a:cxn>
                <a:cxn ang="0">
                  <a:pos x="T8" y="T9"/>
                </a:cxn>
              </a:cxnLst>
              <a:rect l="0" t="0" r="r" b="b"/>
              <a:pathLst>
                <a:path w="171" h="172">
                  <a:moveTo>
                    <a:pt x="141" y="141"/>
                  </a:moveTo>
                  <a:cubicBezTo>
                    <a:pt x="110" y="172"/>
                    <a:pt x="61" y="172"/>
                    <a:pt x="30" y="141"/>
                  </a:cubicBezTo>
                  <a:cubicBezTo>
                    <a:pt x="0" y="111"/>
                    <a:pt x="0" y="61"/>
                    <a:pt x="30" y="31"/>
                  </a:cubicBezTo>
                  <a:cubicBezTo>
                    <a:pt x="61" y="0"/>
                    <a:pt x="110" y="0"/>
                    <a:pt x="141" y="31"/>
                  </a:cubicBezTo>
                  <a:cubicBezTo>
                    <a:pt x="171" y="61"/>
                    <a:pt x="171" y="111"/>
                    <a:pt x="141" y="141"/>
                  </a:cubicBezTo>
                  <a:close/>
                </a:path>
              </a:pathLst>
            </a:custGeom>
            <a:solidFill>
              <a:srgbClr val="C0985A"/>
            </a:solidFill>
            <a:ln>
              <a:solidFill>
                <a:srgbClr val="C0985A"/>
              </a:solidFill>
            </a:ln>
          </p:spPr>
          <p:txBody>
            <a:bodyPr vert="horz" wrap="square" lIns="91440" tIns="45720" rIns="91440" bIns="45720" numCol="1" anchor="t" anchorCtr="0" compatLnSpc="1"/>
            <a:lstStyle/>
            <a:p>
              <a:endParaRPr lang="zh-CN" altLang="en-US">
                <a:solidFill>
                  <a:schemeClr val="tx1">
                    <a:lumMod val="75000"/>
                    <a:lumOff val="25000"/>
                  </a:schemeClr>
                </a:solidFill>
                <a:latin typeface="思源黑体 CN Normal" panose="020B0400000000000000" charset="-122"/>
                <a:ea typeface="思源黑体 CN Normal" panose="020B0400000000000000" charset="-122"/>
                <a:cs typeface="+mn-ea"/>
                <a:sym typeface="+mn-lt"/>
              </a:endParaRPr>
            </a:p>
          </p:txBody>
        </p:sp>
        <p:sp>
          <p:nvSpPr>
            <p:cNvPr id="15" name="文本框 14"/>
            <p:cNvSpPr txBox="1"/>
            <p:nvPr/>
          </p:nvSpPr>
          <p:spPr>
            <a:xfrm>
              <a:off x="11475" y="7256"/>
              <a:ext cx="3813" cy="628"/>
            </a:xfrm>
            <a:prstGeom prst="rect">
              <a:avLst/>
            </a:prstGeom>
            <a:noFill/>
          </p:spPr>
          <p:txBody>
            <a:bodyPr wrap="square" rtlCol="0">
              <a:spAutoFit/>
            </a:bodyPr>
            <a:lstStyle/>
            <a:p>
              <a:pPr algn="l"/>
              <a:r>
                <a:rPr lang="en-US" sz="2000"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EDIT CORE TEXT</a:t>
              </a:r>
              <a:endParaRPr kumimoji="0" lang="en-US" altLang="en-US" sz="2000" b="1" i="0" u="none" strike="noStrike" kern="1200" cap="none" spc="0" normalizeH="0" baseline="0" noProof="0" dirty="0">
                <a:ln>
                  <a:noFill/>
                </a:ln>
                <a:solidFill>
                  <a:srgbClr val="C0985A"/>
                </a:solidFill>
                <a:effectLst/>
                <a:uLnTx/>
                <a:uFillTx/>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16" name="文本框 15"/>
            <p:cNvSpPr txBox="1"/>
            <p:nvPr/>
          </p:nvSpPr>
          <p:spPr>
            <a:xfrm>
              <a:off x="11475" y="7865"/>
              <a:ext cx="5102" cy="145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a:t>
              </a:r>
              <a:endParaRPr kumimoji="0" lang="en-US" altLang="zh-CN" sz="1200" b="0" i="0" u="none" strike="noStrike" kern="1200" cap="none" spc="0" normalizeH="0" baseline="0" noProof="0" dirty="0">
                <a:ln>
                  <a:noFill/>
                </a:ln>
                <a:solidFill>
                  <a:schemeClr val="tx1">
                    <a:lumMod val="50000"/>
                    <a:lumOff val="50000"/>
                  </a:schemeClr>
                </a:soli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7" name="文本框 16"/>
            <p:cNvSpPr txBox="1"/>
            <p:nvPr/>
          </p:nvSpPr>
          <p:spPr>
            <a:xfrm>
              <a:off x="3354" y="7256"/>
              <a:ext cx="3813" cy="628"/>
            </a:xfrm>
            <a:prstGeom prst="rect">
              <a:avLst/>
            </a:prstGeom>
            <a:noFill/>
          </p:spPr>
          <p:txBody>
            <a:bodyPr wrap="square" rtlCol="0">
              <a:spAutoFit/>
            </a:bodyPr>
            <a:lstStyle/>
            <a:p>
              <a:pPr algn="r"/>
              <a:r>
                <a:rPr lang="en-US" sz="2000" dirty="0">
                  <a:solidFill>
                    <a:srgbClr val="C0985A"/>
                  </a:solidFill>
                  <a:latin typeface="思源黑体 CN Bold" panose="020B0800000000000000" charset="-122"/>
                  <a:ea typeface="思源黑体 CN Bold" panose="020B0800000000000000" charset="-122"/>
                  <a:cs typeface="思源黑体 CN Normal" panose="020B0400000000000000" charset="-122"/>
                  <a:sym typeface="+mn-ea"/>
                </a:rPr>
                <a:t>EDIT CORE TEXT</a:t>
              </a:r>
              <a:endParaRPr kumimoji="0" lang="en-US" altLang="en-US" sz="2000" b="1" i="0" u="none" strike="noStrike" kern="1200" cap="none" spc="0" normalizeH="0" baseline="0" noProof="0" dirty="0">
                <a:ln>
                  <a:noFill/>
                </a:ln>
                <a:solidFill>
                  <a:srgbClr val="C0985A"/>
                </a:solidFill>
                <a:effectLst/>
                <a:uLnTx/>
                <a:uFillTx/>
                <a:latin typeface="思源黑体 CN Bold" panose="020B0800000000000000" charset="-122"/>
                <a:ea typeface="思源黑体 CN Bold" panose="020B0800000000000000" charset="-122"/>
                <a:cs typeface="思源黑体 CN Normal" panose="020B0400000000000000" charset="-122"/>
                <a:sym typeface="+mn-ea"/>
              </a:endParaRPr>
            </a:p>
          </p:txBody>
        </p:sp>
        <p:sp>
          <p:nvSpPr>
            <p:cNvPr id="18" name="文本框 17"/>
            <p:cNvSpPr txBox="1"/>
            <p:nvPr/>
          </p:nvSpPr>
          <p:spPr>
            <a:xfrm>
              <a:off x="2045" y="7865"/>
              <a:ext cx="5405" cy="1452"/>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text.Enter the text.</a:t>
              </a:r>
              <a:endPar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endParaRPr>
            </a:p>
            <a:p>
              <a:pPr marL="0" marR="0" lvl="0" indent="0" algn="r" defTabSz="914400" rtl="0" eaLnBrk="1" fontAlgn="auto" latinLnBrk="0" hangingPunct="1">
                <a:lnSpc>
                  <a:spcPct val="150000"/>
                </a:lnSpc>
                <a:spcBef>
                  <a:spcPts val="0"/>
                </a:spcBef>
                <a:spcAft>
                  <a:spcPts val="0"/>
                </a:spcAft>
                <a:buClrTx/>
                <a:buSzTx/>
                <a:buFontTx/>
                <a:buNone/>
                <a:defRPr/>
              </a:pPr>
              <a:r>
                <a:rPr lang="en-US" altLang="zh-CN" sz="1200">
                  <a:solidFill>
                    <a:schemeClr val="tx1">
                      <a:lumMod val="50000"/>
                      <a:lumOff val="50000"/>
                    </a:schemeClr>
                  </a:solidFill>
                  <a:latin typeface="思源黑体 CN Normal" panose="020B0400000000000000" charset="-122"/>
                  <a:ea typeface="思源黑体 CN Normal" panose="020B0400000000000000" charset="-122"/>
                  <a:cs typeface="思源黑体 CN Normal" panose="020B0400000000000000" charset="-122"/>
                  <a:sym typeface="+mn-ea"/>
                </a:rPr>
                <a:t>Enter the text.Enter the text.</a:t>
              </a:r>
              <a:endParaRPr kumimoji="0" lang="en-US" altLang="zh-CN" sz="1200" b="0" i="0" u="none" strike="noStrike" kern="1200" cap="none" spc="0" normalizeH="0" baseline="0" noProof="0" dirty="0">
                <a:ln>
                  <a:noFill/>
                </a:ln>
                <a:solidFill>
                  <a:schemeClr val="tx1">
                    <a:lumMod val="50000"/>
                    <a:lumOff val="50000"/>
                  </a:schemeClr>
                </a:solidFill>
                <a:effectLst/>
                <a:uLnTx/>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5" name="文本框 4"/>
            <p:cNvSpPr txBox="1"/>
            <p:nvPr/>
          </p:nvSpPr>
          <p:spPr>
            <a:xfrm>
              <a:off x="1212" y="1201"/>
              <a:ext cx="7155" cy="919"/>
            </a:xfrm>
            <a:prstGeom prst="rect">
              <a:avLst/>
            </a:prstGeom>
            <a:noFill/>
          </p:spPr>
          <p:txBody>
            <a:bodyPr wrap="square" rtlCol="0">
              <a:spAutoFit/>
            </a:bodyPr>
            <a:lstStyle/>
            <a:p>
              <a:pPr algn="l">
                <a:buClrTx/>
                <a:buSzTx/>
                <a:buFontTx/>
              </a:pPr>
              <a:r>
                <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rPr>
                <a:t>在此输入标题内容</a:t>
              </a:r>
              <a:endParaRPr lang="zh-CN" altLang="en-US" sz="3200">
                <a:solidFill>
                  <a:schemeClr val="tx1">
                    <a:lumMod val="75000"/>
                    <a:lumOff val="25000"/>
                  </a:schemeClr>
                </a:solidFill>
                <a:latin typeface="思源黑体 CN Bold" panose="020B0800000000000000" charset="-122"/>
                <a:ea typeface="思源黑体 CN Bold" panose="020B0800000000000000" charset="-122"/>
                <a:cs typeface="思源黑体 CN Normal" panose="020B0400000000000000" charset="-122"/>
                <a:sym typeface="+mn-ea"/>
              </a:endParaRPr>
            </a:p>
          </p:txBody>
        </p:sp>
      </p:grpSp>
      <p:sp>
        <p:nvSpPr>
          <p:cNvPr id="13" name="矩形 12"/>
          <p:cNvSpPr/>
          <p:nvPr/>
        </p:nvSpPr>
        <p:spPr>
          <a:xfrm>
            <a:off x="0" y="6731000"/>
            <a:ext cx="12192635" cy="127000"/>
          </a:xfrm>
          <a:prstGeom prst="rect">
            <a:avLst/>
          </a:prstGeom>
          <a:solidFill>
            <a:srgbClr val="C098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Normal" panose="020B0400000000000000"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800" advTm="2000">
        <p:circle/>
      </p:transition>
    </mc:Choice>
    <mc:Fallback>
      <p:transition spd="slow" advTm="2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ircle(ou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BEAUTIFY_FLAG" val="#wm#"/>
  <p:tag name="KSO_WM_TEMPLATE_CATEGORY" val="custom"/>
  <p:tag name="KSO_WM_TEMPLATE_INDEX" val="2020508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思源黑体 CN Normal"/>
        <a:ea typeface="思源黑体 CN Normal"/>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7026</Words>
  <Application>WPS 演示</Application>
  <PresentationFormat>宽屏</PresentationFormat>
  <Paragraphs>306</Paragraphs>
  <Slides>20</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vt:lpstr>
      <vt:lpstr>宋体</vt:lpstr>
      <vt:lpstr>Wingdings</vt:lpstr>
      <vt:lpstr>微软雅黑</vt:lpstr>
      <vt:lpstr>Wingdings</vt:lpstr>
      <vt:lpstr>思源黑体 CN Normal</vt:lpstr>
      <vt:lpstr>思源黑体 CN Bold</vt:lpstr>
      <vt:lpstr>Lato</vt:lpstr>
      <vt:lpstr>Arial Unicode MS</vt:lpstr>
      <vt:lpstr>Calibri</vt:lpstr>
      <vt:lpstr>思源黑体旧字形 Normal</vt:lpstr>
      <vt:lpstr>字魂36号-正文宋楷</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鲤鱼旗</cp:lastModifiedBy>
  <cp:revision>213</cp:revision>
  <dcterms:created xsi:type="dcterms:W3CDTF">2019-06-19T02:08:00Z</dcterms:created>
  <dcterms:modified xsi:type="dcterms:W3CDTF">2021-03-07T05:41:25Z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